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24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29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33.xml"/>
  <Override ContentType="application/vnd.openxmlformats-officedocument.presentationml.slideLayout+xml" PartName="/ppt/slideLayouts/slideLayout25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34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21.xml"/>
  <Override ContentType="application/vnd.openxmlformats-officedocument.presentationml.slideLayout+xml" PartName="/ppt/slideLayouts/slideLayout30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26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35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31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8.xml"/>
  <Override ContentType="application/vnd.openxmlformats-officedocument.presentationml.slideLayout+xml" PartName="/ppt/slideLayouts/slideLayout27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3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22.xml"/>
  <Override ContentType="application/vnd.openxmlformats-officedocument.presentationml.slide+xml" PartName="/ppt/slides/slide1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83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</p:sldIdLst>
  <p:sldSz cy="5143500" cx="9144000"/>
  <p:notesSz cx="6858000" cy="9144000"/>
  <p:embeddedFontLst>
    <p:embeddedFont>
      <p:font typeface="Noto Sans"/>
      <p:regular r:id="rId28"/>
      <p:bold r:id="rId29"/>
      <p:italic r:id="rId30"/>
      <p:boldItalic r:id="rId31"/>
    </p:embeddedFont>
    <p:embeddedFont>
      <p:font typeface="Bebas Neue"/>
      <p:regular r:id="rId32"/>
    </p:embeddedFont>
    <p:embeddedFont>
      <p:font typeface="PT Sans"/>
      <p:regular r:id="rId33"/>
      <p:bold r:id="rId34"/>
      <p:italic r:id="rId35"/>
      <p:boldItalic r:id="rId36"/>
    </p:embeddedFont>
    <p:embeddedFont>
      <p:font typeface="Comfortaa"/>
      <p:regular r:id="rId37"/>
      <p:bold r:id="rId38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5.xml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4" Type="http://schemas.openxmlformats.org/officeDocument/2006/relationships/slide" Target="slides/slide19.xml"/><Relationship Id="rId23" Type="http://schemas.openxmlformats.org/officeDocument/2006/relationships/slide" Target="slides/slide18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6" Type="http://schemas.openxmlformats.org/officeDocument/2006/relationships/slide" Target="slides/slide21.xml"/><Relationship Id="rId25" Type="http://schemas.openxmlformats.org/officeDocument/2006/relationships/slide" Target="slides/slide20.xml"/><Relationship Id="rId28" Type="http://schemas.openxmlformats.org/officeDocument/2006/relationships/font" Target="fonts/NotoSans-regular.fntdata"/><Relationship Id="rId27" Type="http://schemas.openxmlformats.org/officeDocument/2006/relationships/slide" Target="slides/slide22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29" Type="http://schemas.openxmlformats.org/officeDocument/2006/relationships/font" Target="fonts/NotoSans-bold.fntdata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31" Type="http://schemas.openxmlformats.org/officeDocument/2006/relationships/font" Target="fonts/NotoSans-boldItalic.fntdata"/><Relationship Id="rId30" Type="http://schemas.openxmlformats.org/officeDocument/2006/relationships/font" Target="fonts/NotoSans-italic.fntdata"/><Relationship Id="rId11" Type="http://schemas.openxmlformats.org/officeDocument/2006/relationships/slide" Target="slides/slide6.xml"/><Relationship Id="rId33" Type="http://schemas.openxmlformats.org/officeDocument/2006/relationships/font" Target="fonts/PTSans-regular.fntdata"/><Relationship Id="rId10" Type="http://schemas.openxmlformats.org/officeDocument/2006/relationships/slide" Target="slides/slide5.xml"/><Relationship Id="rId32" Type="http://schemas.openxmlformats.org/officeDocument/2006/relationships/font" Target="fonts/BebasNeue-regular.fntdata"/><Relationship Id="rId13" Type="http://schemas.openxmlformats.org/officeDocument/2006/relationships/slide" Target="slides/slide8.xml"/><Relationship Id="rId35" Type="http://schemas.openxmlformats.org/officeDocument/2006/relationships/font" Target="fonts/PTSans-italic.fntdata"/><Relationship Id="rId12" Type="http://schemas.openxmlformats.org/officeDocument/2006/relationships/slide" Target="slides/slide7.xml"/><Relationship Id="rId34" Type="http://schemas.openxmlformats.org/officeDocument/2006/relationships/font" Target="fonts/PTSans-bold.fntdata"/><Relationship Id="rId15" Type="http://schemas.openxmlformats.org/officeDocument/2006/relationships/slide" Target="slides/slide10.xml"/><Relationship Id="rId37" Type="http://schemas.openxmlformats.org/officeDocument/2006/relationships/font" Target="fonts/Comfortaa-regular.fntdata"/><Relationship Id="rId14" Type="http://schemas.openxmlformats.org/officeDocument/2006/relationships/slide" Target="slides/slide9.xml"/><Relationship Id="rId36" Type="http://schemas.openxmlformats.org/officeDocument/2006/relationships/font" Target="fonts/PTSans-boldItalic.fntdata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38" Type="http://schemas.openxmlformats.org/officeDocument/2006/relationships/font" Target="fonts/Comfortaa-bold.fntdata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52" name="Shape 6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3" name="Google Shape;653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54" name="Google Shape;654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13" name="Shape 9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4" name="Google Shape;914;g2a0538993a8_0_1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15" name="Google Shape;915;g2a0538993a8_0_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30" name="Shape 9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" name="Google Shape;931;g2a0538993a8_0_2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32" name="Google Shape;932;g2a0538993a8_0_2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47" name="Shape 9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8" name="Google Shape;948;g2a0538993a8_0_3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49" name="Google Shape;949;g2a0538993a8_0_3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64" name="Shape 9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5" name="Google Shape;965;g2a0538993a8_0_5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66" name="Google Shape;966;g2a0538993a8_0_5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81" name="Shape 9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2" name="Google Shape;982;g2a0538993a8_0_6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83" name="Google Shape;983;g2a0538993a8_0_6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91" name="Shape 9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2" name="Google Shape;992;g2a0538993a8_0_6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93" name="Google Shape;993;g2a0538993a8_0_6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04" name="Shape 10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5" name="Google Shape;1005;g296709ac311_0_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06" name="Google Shape;1006;g296709ac311_0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18" name="Shape 10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9" name="Google Shape;1019;g1eb1e42bb7a_0_3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20" name="Google Shape;1020;g1eb1e42bb7a_0_3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32" name="Shape 10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3" name="Google Shape;1033;g1eb1e42bb7a_0_6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34" name="Google Shape;1034;g1eb1e42bb7a_0_6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39" name="Shape 10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0" name="Google Shape;1040;g296709ac311_0_1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41" name="Google Shape;1041;g296709ac311_0_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93" name="Shape 7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4" name="Google Shape;794;g2905ea6e1d1_0_79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95" name="Google Shape;795;g2905ea6e1d1_0_79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45" name="Shape 10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6" name="Google Shape;1046;g296709ac311_0_1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47" name="Google Shape;1047;g296709ac311_0_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54" name="Shape 10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5" name="Google Shape;1055;g2904e4f7e2c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56" name="Google Shape;1056;g2904e4f7e2c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67" name="Shape 10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8" name="Google Shape;1068;g2910c62935d_0_66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69" name="Google Shape;1069;g2910c62935d_0_66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7" name="Shape 8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" name="Google Shape;808;g2910c62935d_0_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09" name="Google Shape;809;g2910c62935d_0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15" name="Shape 8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6" name="Google Shape;816;g296709ac311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17" name="Google Shape;817;g296709ac311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51" name="Shape 8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2" name="Google Shape;852;g2a0538993a8_0_4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53" name="Google Shape;853;g2a0538993a8_0_4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61" name="Shape 8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2" name="Google Shape;862;g2a0538993a8_0_15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63" name="Google Shape;863;g2a0538993a8_0_15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74" name="Shape 8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5" name="Google Shape;875;g2a0538993a8_0_4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76" name="Google Shape;876;g2a0538993a8_0_4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84" name="Shape 8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5" name="Google Shape;885;g2a0538993a8_0_17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86" name="Google Shape;886;g2a0538993a8_0_17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95" name="Shape 8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6" name="Google Shape;896;g2a0538993a8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97" name="Google Shape;897;g2a0538993a8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hyperlink" Target="https://bit.ly/3A1uf1Q" TargetMode="External"/><Relationship Id="rId3" Type="http://schemas.openxmlformats.org/officeDocument/2006/relationships/hyperlink" Target="http://bit.ly/2TyoMsr" TargetMode="External"/><Relationship Id="rId4" Type="http://schemas.openxmlformats.org/officeDocument/2006/relationships/hyperlink" Target="http://bit.ly/2TtBDfr" TargetMode="External"/></Relationships>
</file>

<file path=ppt/slideLayouts/_rels/slideLayout3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8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oogle Shape;9;p2"/>
          <p:cNvGrpSpPr/>
          <p:nvPr/>
        </p:nvGrpSpPr>
        <p:grpSpPr>
          <a:xfrm>
            <a:off x="-1174889" y="2653714"/>
            <a:ext cx="3714727" cy="4055011"/>
            <a:chOff x="-1174889" y="2653714"/>
            <a:chExt cx="3714727" cy="4055011"/>
          </a:xfrm>
        </p:grpSpPr>
        <p:grpSp>
          <p:nvGrpSpPr>
            <p:cNvPr id="10" name="Google Shape;10;p2"/>
            <p:cNvGrpSpPr/>
            <p:nvPr/>
          </p:nvGrpSpPr>
          <p:grpSpPr>
            <a:xfrm rot="10553990">
              <a:off x="-1042808" y="2772186"/>
              <a:ext cx="3450566" cy="3818066"/>
              <a:chOff x="2828522" y="2361700"/>
              <a:chExt cx="2320948" cy="2568140"/>
            </a:xfrm>
          </p:grpSpPr>
          <p:sp>
            <p:nvSpPr>
              <p:cNvPr id="11" name="Google Shape;11;p2"/>
              <p:cNvSpPr/>
              <p:nvPr/>
            </p:nvSpPr>
            <p:spPr>
              <a:xfrm>
                <a:off x="2944846" y="2802609"/>
                <a:ext cx="1922496" cy="2127232"/>
              </a:xfrm>
              <a:custGeom>
                <a:rect b="b" l="l" r="r" t="t"/>
                <a:pathLst>
                  <a:path extrusionOk="0" fill="none" h="32625" w="29485">
                    <a:moveTo>
                      <a:pt x="29484" y="31705"/>
                    </a:moveTo>
                    <a:cubicBezTo>
                      <a:pt x="29484" y="31705"/>
                      <a:pt x="20510" y="32624"/>
                      <a:pt x="15683" y="16816"/>
                    </a:cubicBezTo>
                    <a:cubicBezTo>
                      <a:pt x="10545" y="0"/>
                      <a:pt x="0" y="3390"/>
                      <a:pt x="0" y="3390"/>
                    </a:cubicBezTo>
                  </a:path>
                </a:pathLst>
              </a:custGeom>
              <a:noFill/>
              <a:ln cap="rnd" cmpd="sng" w="19050">
                <a:solidFill>
                  <a:schemeClr val="accent1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2" name="Google Shape;12;p2"/>
              <p:cNvSpPr/>
              <p:nvPr/>
            </p:nvSpPr>
            <p:spPr>
              <a:xfrm>
                <a:off x="2975687" y="2722929"/>
                <a:ext cx="1962008" cy="2127232"/>
              </a:xfrm>
              <a:custGeom>
                <a:rect b="b" l="l" r="r" t="t"/>
                <a:pathLst>
                  <a:path extrusionOk="0" fill="none" h="32625" w="30091">
                    <a:moveTo>
                      <a:pt x="30091" y="31705"/>
                    </a:moveTo>
                    <a:cubicBezTo>
                      <a:pt x="30091" y="31705"/>
                      <a:pt x="21116" y="32624"/>
                      <a:pt x="16290" y="16816"/>
                    </a:cubicBezTo>
                    <a:cubicBezTo>
                      <a:pt x="11160" y="0"/>
                      <a:pt x="0" y="3078"/>
                      <a:pt x="0" y="3078"/>
                    </a:cubicBezTo>
                  </a:path>
                </a:pathLst>
              </a:custGeom>
              <a:noFill/>
              <a:ln cap="rnd" cmpd="sng" w="17625">
                <a:solidFill>
                  <a:schemeClr val="accent1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3" name="Google Shape;13;p2"/>
              <p:cNvSpPr/>
              <p:nvPr/>
            </p:nvSpPr>
            <p:spPr>
              <a:xfrm>
                <a:off x="2922742" y="2601324"/>
                <a:ext cx="2085958" cy="2174373"/>
              </a:xfrm>
              <a:custGeom>
                <a:rect b="b" l="l" r="r" t="t"/>
                <a:pathLst>
                  <a:path extrusionOk="0" fill="none" h="33348" w="31992">
                    <a:moveTo>
                      <a:pt x="31991" y="32348"/>
                    </a:moveTo>
                    <a:cubicBezTo>
                      <a:pt x="31991" y="32348"/>
                      <a:pt x="22758" y="33347"/>
                      <a:pt x="18190" y="17459"/>
                    </a:cubicBezTo>
                    <a:cubicBezTo>
                      <a:pt x="13168" y="1"/>
                      <a:pt x="0" y="3730"/>
                      <a:pt x="0" y="3730"/>
                    </a:cubicBezTo>
                  </a:path>
                </a:pathLst>
              </a:custGeom>
              <a:noFill/>
              <a:ln cap="rnd" cmpd="sng" w="17625">
                <a:solidFill>
                  <a:schemeClr val="accent1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4" name="Google Shape;14;p2"/>
              <p:cNvSpPr/>
              <p:nvPr/>
            </p:nvSpPr>
            <p:spPr>
              <a:xfrm>
                <a:off x="2867449" y="2455333"/>
                <a:ext cx="2211604" cy="2247661"/>
              </a:xfrm>
              <a:custGeom>
                <a:rect b="b" l="l" r="r" t="t"/>
                <a:pathLst>
                  <a:path extrusionOk="0" fill="none" h="34472" w="33919">
                    <a:moveTo>
                      <a:pt x="33919" y="33374"/>
                    </a:moveTo>
                    <a:cubicBezTo>
                      <a:pt x="33919" y="33374"/>
                      <a:pt x="24650" y="34471"/>
                      <a:pt x="20118" y="18485"/>
                    </a:cubicBezTo>
                    <a:cubicBezTo>
                      <a:pt x="14872" y="0"/>
                      <a:pt x="1" y="4702"/>
                      <a:pt x="1" y="4702"/>
                    </a:cubicBezTo>
                  </a:path>
                </a:pathLst>
              </a:custGeom>
              <a:noFill/>
              <a:ln cap="rnd" cmpd="sng" w="17625">
                <a:solidFill>
                  <a:schemeClr val="accent1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" name="Google Shape;15;p2"/>
              <p:cNvSpPr/>
              <p:nvPr/>
            </p:nvSpPr>
            <p:spPr>
              <a:xfrm>
                <a:off x="2828522" y="2361700"/>
                <a:ext cx="2320948" cy="2256919"/>
              </a:xfrm>
              <a:custGeom>
                <a:rect b="b" l="l" r="r" t="t"/>
                <a:pathLst>
                  <a:path extrusionOk="0" fill="none" h="34614" w="35596">
                    <a:moveTo>
                      <a:pt x="35595" y="33588"/>
                    </a:moveTo>
                    <a:cubicBezTo>
                      <a:pt x="35595" y="33588"/>
                      <a:pt x="26237" y="34614"/>
                      <a:pt x="21794" y="18699"/>
                    </a:cubicBezTo>
                    <a:cubicBezTo>
                      <a:pt x="16575" y="0"/>
                      <a:pt x="0" y="4701"/>
                      <a:pt x="0" y="4701"/>
                    </a:cubicBezTo>
                  </a:path>
                </a:pathLst>
              </a:custGeom>
              <a:noFill/>
              <a:ln cap="rnd" cmpd="sng" w="17625">
                <a:solidFill>
                  <a:schemeClr val="accent1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sp>
          <p:nvSpPr>
            <p:cNvPr id="16" name="Google Shape;16;p2"/>
            <p:cNvSpPr/>
            <p:nvPr/>
          </p:nvSpPr>
          <p:spPr>
            <a:xfrm>
              <a:off x="1476825" y="4813676"/>
              <a:ext cx="180900" cy="1809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" name="Google Shape;17;p2"/>
            <p:cNvSpPr/>
            <p:nvPr/>
          </p:nvSpPr>
          <p:spPr>
            <a:xfrm>
              <a:off x="1189582" y="4643102"/>
              <a:ext cx="149996" cy="299150"/>
            </a:xfrm>
            <a:custGeom>
              <a:rect b="b" l="l" r="r" t="t"/>
              <a:pathLst>
                <a:path extrusionOk="0" h="4683" w="2348">
                  <a:moveTo>
                    <a:pt x="515" y="1"/>
                  </a:moveTo>
                  <a:cubicBezTo>
                    <a:pt x="414" y="1"/>
                    <a:pt x="311" y="17"/>
                    <a:pt x="206" y="46"/>
                  </a:cubicBezTo>
                  <a:cubicBezTo>
                    <a:pt x="37" y="91"/>
                    <a:pt x="1" y="180"/>
                    <a:pt x="63" y="341"/>
                  </a:cubicBezTo>
                  <a:cubicBezTo>
                    <a:pt x="99" y="430"/>
                    <a:pt x="135" y="528"/>
                    <a:pt x="179" y="617"/>
                  </a:cubicBezTo>
                  <a:cubicBezTo>
                    <a:pt x="536" y="1491"/>
                    <a:pt x="893" y="2366"/>
                    <a:pt x="1259" y="3240"/>
                  </a:cubicBezTo>
                  <a:cubicBezTo>
                    <a:pt x="1268" y="3276"/>
                    <a:pt x="1286" y="3320"/>
                    <a:pt x="1303" y="3374"/>
                  </a:cubicBezTo>
                  <a:cubicBezTo>
                    <a:pt x="1250" y="3365"/>
                    <a:pt x="1214" y="3365"/>
                    <a:pt x="1179" y="3365"/>
                  </a:cubicBezTo>
                  <a:cubicBezTo>
                    <a:pt x="1125" y="3365"/>
                    <a:pt x="1071" y="3363"/>
                    <a:pt x="1019" y="3363"/>
                  </a:cubicBezTo>
                  <a:cubicBezTo>
                    <a:pt x="939" y="3363"/>
                    <a:pt x="861" y="3367"/>
                    <a:pt x="786" y="3383"/>
                  </a:cubicBezTo>
                  <a:cubicBezTo>
                    <a:pt x="492" y="3427"/>
                    <a:pt x="269" y="3579"/>
                    <a:pt x="162" y="3873"/>
                  </a:cubicBezTo>
                  <a:cubicBezTo>
                    <a:pt x="37" y="4248"/>
                    <a:pt x="286" y="4640"/>
                    <a:pt x="679" y="4676"/>
                  </a:cubicBezTo>
                  <a:cubicBezTo>
                    <a:pt x="721" y="4681"/>
                    <a:pt x="762" y="4683"/>
                    <a:pt x="803" y="4683"/>
                  </a:cubicBezTo>
                  <a:cubicBezTo>
                    <a:pt x="1009" y="4683"/>
                    <a:pt x="1207" y="4627"/>
                    <a:pt x="1393" y="4516"/>
                  </a:cubicBezTo>
                  <a:cubicBezTo>
                    <a:pt x="1518" y="4435"/>
                    <a:pt x="1607" y="4328"/>
                    <a:pt x="1651" y="4186"/>
                  </a:cubicBezTo>
                  <a:cubicBezTo>
                    <a:pt x="1732" y="3909"/>
                    <a:pt x="1669" y="3650"/>
                    <a:pt x="1562" y="3400"/>
                  </a:cubicBezTo>
                  <a:cubicBezTo>
                    <a:pt x="1187" y="2499"/>
                    <a:pt x="822" y="1607"/>
                    <a:pt x="447" y="706"/>
                  </a:cubicBezTo>
                  <a:cubicBezTo>
                    <a:pt x="438" y="671"/>
                    <a:pt x="429" y="635"/>
                    <a:pt x="411" y="581"/>
                  </a:cubicBezTo>
                  <a:cubicBezTo>
                    <a:pt x="465" y="564"/>
                    <a:pt x="509" y="546"/>
                    <a:pt x="563" y="546"/>
                  </a:cubicBezTo>
                  <a:cubicBezTo>
                    <a:pt x="596" y="542"/>
                    <a:pt x="629" y="540"/>
                    <a:pt x="661" y="540"/>
                  </a:cubicBezTo>
                  <a:cubicBezTo>
                    <a:pt x="837" y="540"/>
                    <a:pt x="1001" y="599"/>
                    <a:pt x="1152" y="697"/>
                  </a:cubicBezTo>
                  <a:cubicBezTo>
                    <a:pt x="1268" y="769"/>
                    <a:pt x="1375" y="840"/>
                    <a:pt x="1491" y="912"/>
                  </a:cubicBezTo>
                  <a:cubicBezTo>
                    <a:pt x="1669" y="1023"/>
                    <a:pt x="1866" y="1079"/>
                    <a:pt x="2071" y="1079"/>
                  </a:cubicBezTo>
                  <a:cubicBezTo>
                    <a:pt x="2113" y="1079"/>
                    <a:pt x="2154" y="1077"/>
                    <a:pt x="2196" y="1072"/>
                  </a:cubicBezTo>
                  <a:cubicBezTo>
                    <a:pt x="2285" y="1063"/>
                    <a:pt x="2347" y="1001"/>
                    <a:pt x="2338" y="938"/>
                  </a:cubicBezTo>
                  <a:cubicBezTo>
                    <a:pt x="2320" y="858"/>
                    <a:pt x="2258" y="849"/>
                    <a:pt x="2187" y="849"/>
                  </a:cubicBezTo>
                  <a:cubicBezTo>
                    <a:pt x="2162" y="852"/>
                    <a:pt x="2138" y="853"/>
                    <a:pt x="2115" y="853"/>
                  </a:cubicBezTo>
                  <a:cubicBezTo>
                    <a:pt x="1879" y="853"/>
                    <a:pt x="1678" y="735"/>
                    <a:pt x="1500" y="581"/>
                  </a:cubicBezTo>
                  <a:cubicBezTo>
                    <a:pt x="1339" y="439"/>
                    <a:pt x="1187" y="296"/>
                    <a:pt x="1018" y="162"/>
                  </a:cubicBezTo>
                  <a:cubicBezTo>
                    <a:pt x="860" y="49"/>
                    <a:pt x="691" y="1"/>
                    <a:pt x="515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8" name="Google Shape;18;p2"/>
          <p:cNvGrpSpPr/>
          <p:nvPr/>
        </p:nvGrpSpPr>
        <p:grpSpPr>
          <a:xfrm>
            <a:off x="8234817" y="122897"/>
            <a:ext cx="655008" cy="562844"/>
            <a:chOff x="8234817" y="122897"/>
            <a:chExt cx="655008" cy="562844"/>
          </a:xfrm>
        </p:grpSpPr>
        <p:sp>
          <p:nvSpPr>
            <p:cNvPr id="19" name="Google Shape;19;p2"/>
            <p:cNvSpPr/>
            <p:nvPr/>
          </p:nvSpPr>
          <p:spPr>
            <a:xfrm>
              <a:off x="8234817" y="122897"/>
              <a:ext cx="303825" cy="324127"/>
            </a:xfrm>
            <a:custGeom>
              <a:rect b="b" l="l" r="r" t="t"/>
              <a:pathLst>
                <a:path extrusionOk="0" h="5074" w="4756">
                  <a:moveTo>
                    <a:pt x="2396" y="1"/>
                  </a:moveTo>
                  <a:cubicBezTo>
                    <a:pt x="2297" y="1"/>
                    <a:pt x="2258" y="53"/>
                    <a:pt x="2231" y="192"/>
                  </a:cubicBezTo>
                  <a:cubicBezTo>
                    <a:pt x="2159" y="486"/>
                    <a:pt x="2097" y="772"/>
                    <a:pt x="2026" y="1066"/>
                  </a:cubicBezTo>
                  <a:cubicBezTo>
                    <a:pt x="1847" y="1824"/>
                    <a:pt x="1660" y="2591"/>
                    <a:pt x="1472" y="3359"/>
                  </a:cubicBezTo>
                  <a:cubicBezTo>
                    <a:pt x="1472" y="3368"/>
                    <a:pt x="1463" y="3376"/>
                    <a:pt x="1455" y="3403"/>
                  </a:cubicBezTo>
                  <a:cubicBezTo>
                    <a:pt x="1419" y="3368"/>
                    <a:pt x="1383" y="3332"/>
                    <a:pt x="1348" y="3296"/>
                  </a:cubicBezTo>
                  <a:cubicBezTo>
                    <a:pt x="1165" y="3138"/>
                    <a:pt x="961" y="3050"/>
                    <a:pt x="743" y="3050"/>
                  </a:cubicBezTo>
                  <a:cubicBezTo>
                    <a:pt x="641" y="3050"/>
                    <a:pt x="536" y="3069"/>
                    <a:pt x="429" y="3109"/>
                  </a:cubicBezTo>
                  <a:cubicBezTo>
                    <a:pt x="161" y="3207"/>
                    <a:pt x="0" y="3475"/>
                    <a:pt x="45" y="3733"/>
                  </a:cubicBezTo>
                  <a:cubicBezTo>
                    <a:pt x="81" y="3956"/>
                    <a:pt x="215" y="4117"/>
                    <a:pt x="393" y="4242"/>
                  </a:cubicBezTo>
                  <a:cubicBezTo>
                    <a:pt x="528" y="4327"/>
                    <a:pt x="695" y="4376"/>
                    <a:pt x="862" y="4376"/>
                  </a:cubicBezTo>
                  <a:cubicBezTo>
                    <a:pt x="1150" y="4376"/>
                    <a:pt x="1438" y="4231"/>
                    <a:pt x="1562" y="3876"/>
                  </a:cubicBezTo>
                  <a:cubicBezTo>
                    <a:pt x="1597" y="3760"/>
                    <a:pt x="1615" y="3644"/>
                    <a:pt x="1642" y="3528"/>
                  </a:cubicBezTo>
                  <a:cubicBezTo>
                    <a:pt x="1847" y="2690"/>
                    <a:pt x="2052" y="1851"/>
                    <a:pt x="2257" y="1012"/>
                  </a:cubicBezTo>
                  <a:cubicBezTo>
                    <a:pt x="2257" y="986"/>
                    <a:pt x="2275" y="950"/>
                    <a:pt x="2293" y="914"/>
                  </a:cubicBezTo>
                  <a:cubicBezTo>
                    <a:pt x="2989" y="1048"/>
                    <a:pt x="3676" y="1164"/>
                    <a:pt x="4381" y="1342"/>
                  </a:cubicBezTo>
                  <a:cubicBezTo>
                    <a:pt x="4149" y="2270"/>
                    <a:pt x="3926" y="3180"/>
                    <a:pt x="3703" y="4108"/>
                  </a:cubicBezTo>
                  <a:cubicBezTo>
                    <a:pt x="3676" y="4072"/>
                    <a:pt x="3649" y="4054"/>
                    <a:pt x="3631" y="4037"/>
                  </a:cubicBezTo>
                  <a:cubicBezTo>
                    <a:pt x="3471" y="3885"/>
                    <a:pt x="3283" y="3778"/>
                    <a:pt x="3078" y="3715"/>
                  </a:cubicBezTo>
                  <a:cubicBezTo>
                    <a:pt x="3002" y="3696"/>
                    <a:pt x="2928" y="3686"/>
                    <a:pt x="2856" y="3686"/>
                  </a:cubicBezTo>
                  <a:cubicBezTo>
                    <a:pt x="2692" y="3686"/>
                    <a:pt x="2540" y="3742"/>
                    <a:pt x="2409" y="3885"/>
                  </a:cubicBezTo>
                  <a:cubicBezTo>
                    <a:pt x="2240" y="4081"/>
                    <a:pt x="2213" y="4304"/>
                    <a:pt x="2302" y="4545"/>
                  </a:cubicBezTo>
                  <a:cubicBezTo>
                    <a:pt x="2421" y="4841"/>
                    <a:pt x="2780" y="5073"/>
                    <a:pt x="3106" y="5073"/>
                  </a:cubicBezTo>
                  <a:cubicBezTo>
                    <a:pt x="3124" y="5073"/>
                    <a:pt x="3141" y="5073"/>
                    <a:pt x="3158" y="5071"/>
                  </a:cubicBezTo>
                  <a:cubicBezTo>
                    <a:pt x="3524" y="5045"/>
                    <a:pt x="3792" y="4750"/>
                    <a:pt x="3863" y="4447"/>
                  </a:cubicBezTo>
                  <a:cubicBezTo>
                    <a:pt x="4024" y="3769"/>
                    <a:pt x="4193" y="3100"/>
                    <a:pt x="4354" y="2422"/>
                  </a:cubicBezTo>
                  <a:cubicBezTo>
                    <a:pt x="4488" y="1860"/>
                    <a:pt x="4604" y="1289"/>
                    <a:pt x="4729" y="718"/>
                  </a:cubicBezTo>
                  <a:cubicBezTo>
                    <a:pt x="4755" y="566"/>
                    <a:pt x="4738" y="540"/>
                    <a:pt x="4604" y="495"/>
                  </a:cubicBezTo>
                  <a:cubicBezTo>
                    <a:pt x="4452" y="441"/>
                    <a:pt x="4309" y="388"/>
                    <a:pt x="4158" y="361"/>
                  </a:cubicBezTo>
                  <a:cubicBezTo>
                    <a:pt x="3605" y="236"/>
                    <a:pt x="3051" y="129"/>
                    <a:pt x="2498" y="13"/>
                  </a:cubicBezTo>
                  <a:cubicBezTo>
                    <a:pt x="2458" y="5"/>
                    <a:pt x="2424" y="1"/>
                    <a:pt x="239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" name="Google Shape;20;p2"/>
            <p:cNvSpPr/>
            <p:nvPr/>
          </p:nvSpPr>
          <p:spPr>
            <a:xfrm>
              <a:off x="8767235" y="393043"/>
              <a:ext cx="122591" cy="292698"/>
            </a:xfrm>
            <a:custGeom>
              <a:rect b="b" l="l" r="r" t="t"/>
              <a:pathLst>
                <a:path extrusionOk="0" h="4582" w="1919">
                  <a:moveTo>
                    <a:pt x="1812" y="0"/>
                  </a:moveTo>
                  <a:cubicBezTo>
                    <a:pt x="1749" y="0"/>
                    <a:pt x="1705" y="27"/>
                    <a:pt x="1696" y="90"/>
                  </a:cubicBezTo>
                  <a:cubicBezTo>
                    <a:pt x="1678" y="152"/>
                    <a:pt x="1669" y="223"/>
                    <a:pt x="1669" y="286"/>
                  </a:cubicBezTo>
                  <a:cubicBezTo>
                    <a:pt x="1598" y="1312"/>
                    <a:pt x="1535" y="2329"/>
                    <a:pt x="1464" y="3355"/>
                  </a:cubicBezTo>
                  <a:cubicBezTo>
                    <a:pt x="1464" y="3373"/>
                    <a:pt x="1455" y="3390"/>
                    <a:pt x="1455" y="3399"/>
                  </a:cubicBezTo>
                  <a:cubicBezTo>
                    <a:pt x="1286" y="3337"/>
                    <a:pt x="1134" y="3266"/>
                    <a:pt x="973" y="3221"/>
                  </a:cubicBezTo>
                  <a:cubicBezTo>
                    <a:pt x="889" y="3198"/>
                    <a:pt x="806" y="3185"/>
                    <a:pt x="725" y="3185"/>
                  </a:cubicBezTo>
                  <a:cubicBezTo>
                    <a:pt x="583" y="3185"/>
                    <a:pt x="447" y="3226"/>
                    <a:pt x="322" y="3328"/>
                  </a:cubicBezTo>
                  <a:cubicBezTo>
                    <a:pt x="108" y="3497"/>
                    <a:pt x="1" y="3720"/>
                    <a:pt x="63" y="3997"/>
                  </a:cubicBezTo>
                  <a:cubicBezTo>
                    <a:pt x="126" y="4283"/>
                    <a:pt x="313" y="4479"/>
                    <a:pt x="599" y="4550"/>
                  </a:cubicBezTo>
                  <a:cubicBezTo>
                    <a:pt x="680" y="4572"/>
                    <a:pt x="760" y="4582"/>
                    <a:pt x="838" y="4582"/>
                  </a:cubicBezTo>
                  <a:cubicBezTo>
                    <a:pt x="1053" y="4582"/>
                    <a:pt x="1257" y="4507"/>
                    <a:pt x="1446" y="4390"/>
                  </a:cubicBezTo>
                  <a:cubicBezTo>
                    <a:pt x="1580" y="4300"/>
                    <a:pt x="1678" y="4167"/>
                    <a:pt x="1705" y="4006"/>
                  </a:cubicBezTo>
                  <a:cubicBezTo>
                    <a:pt x="1732" y="3836"/>
                    <a:pt x="1749" y="3667"/>
                    <a:pt x="1749" y="3497"/>
                  </a:cubicBezTo>
                  <a:cubicBezTo>
                    <a:pt x="1776" y="3051"/>
                    <a:pt x="1776" y="2605"/>
                    <a:pt x="1803" y="2159"/>
                  </a:cubicBezTo>
                  <a:cubicBezTo>
                    <a:pt x="1839" y="1553"/>
                    <a:pt x="1883" y="937"/>
                    <a:pt x="1919" y="331"/>
                  </a:cubicBezTo>
                  <a:cubicBezTo>
                    <a:pt x="1919" y="250"/>
                    <a:pt x="1919" y="179"/>
                    <a:pt x="1910" y="99"/>
                  </a:cubicBezTo>
                  <a:cubicBezTo>
                    <a:pt x="1910" y="36"/>
                    <a:pt x="1874" y="0"/>
                    <a:pt x="1812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21" name="Google Shape;21;p2"/>
          <p:cNvGrpSpPr/>
          <p:nvPr/>
        </p:nvGrpSpPr>
        <p:grpSpPr>
          <a:xfrm>
            <a:off x="-295325" y="-248137"/>
            <a:ext cx="2989250" cy="1407879"/>
            <a:chOff x="-295325" y="-248137"/>
            <a:chExt cx="2989250" cy="1407879"/>
          </a:xfrm>
        </p:grpSpPr>
        <p:sp>
          <p:nvSpPr>
            <p:cNvPr id="22" name="Google Shape;22;p2"/>
            <p:cNvSpPr/>
            <p:nvPr/>
          </p:nvSpPr>
          <p:spPr>
            <a:xfrm>
              <a:off x="-295325" y="-248137"/>
              <a:ext cx="2465167" cy="1407879"/>
            </a:xfrm>
            <a:custGeom>
              <a:rect b="b" l="l" r="r" t="t"/>
              <a:pathLst>
                <a:path extrusionOk="0" h="26560" w="46506">
                  <a:moveTo>
                    <a:pt x="0" y="0"/>
                  </a:moveTo>
                  <a:lnTo>
                    <a:pt x="90" y="26389"/>
                  </a:lnTo>
                  <a:cubicBezTo>
                    <a:pt x="90" y="26389"/>
                    <a:pt x="1021" y="26559"/>
                    <a:pt x="2470" y="26559"/>
                  </a:cubicBezTo>
                  <a:cubicBezTo>
                    <a:pt x="6085" y="26559"/>
                    <a:pt x="12920" y="25495"/>
                    <a:pt x="16531" y="18056"/>
                  </a:cubicBezTo>
                  <a:cubicBezTo>
                    <a:pt x="20162" y="10589"/>
                    <a:pt x="25729" y="10420"/>
                    <a:pt x="32428" y="10197"/>
                  </a:cubicBezTo>
                  <a:cubicBezTo>
                    <a:pt x="46033" y="9733"/>
                    <a:pt x="46506" y="0"/>
                    <a:pt x="4650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" name="Google Shape;23;p2"/>
            <p:cNvSpPr/>
            <p:nvPr/>
          </p:nvSpPr>
          <p:spPr>
            <a:xfrm>
              <a:off x="2571225" y="122900"/>
              <a:ext cx="122700" cy="122700"/>
            </a:xfrm>
            <a:prstGeom prst="ellipse">
              <a:avLst/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" name="Google Shape;24;p2"/>
            <p:cNvSpPr/>
            <p:nvPr/>
          </p:nvSpPr>
          <p:spPr>
            <a:xfrm>
              <a:off x="2140796" y="122897"/>
              <a:ext cx="150000" cy="150000"/>
            </a:xfrm>
            <a:prstGeom prst="ellipse">
              <a:avLst/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25" name="Google Shape;25;p2"/>
          <p:cNvGrpSpPr/>
          <p:nvPr/>
        </p:nvGrpSpPr>
        <p:grpSpPr>
          <a:xfrm>
            <a:off x="7491150" y="3662497"/>
            <a:ext cx="1652879" cy="1481023"/>
            <a:chOff x="7491150" y="3662497"/>
            <a:chExt cx="1652879" cy="1481023"/>
          </a:xfrm>
        </p:grpSpPr>
        <p:sp>
          <p:nvSpPr>
            <p:cNvPr id="26" name="Google Shape;26;p2"/>
            <p:cNvSpPr/>
            <p:nvPr/>
          </p:nvSpPr>
          <p:spPr>
            <a:xfrm>
              <a:off x="7491150" y="3938675"/>
              <a:ext cx="1652879" cy="1204845"/>
            </a:xfrm>
            <a:custGeom>
              <a:rect b="b" l="l" r="r" t="t"/>
              <a:pathLst>
                <a:path extrusionOk="0" h="27755" w="38076">
                  <a:moveTo>
                    <a:pt x="38076" y="1"/>
                  </a:moveTo>
                  <a:cubicBezTo>
                    <a:pt x="34543" y="1393"/>
                    <a:pt x="30850" y="3935"/>
                    <a:pt x="28191" y="10528"/>
                  </a:cubicBezTo>
                  <a:cubicBezTo>
                    <a:pt x="26630" y="14395"/>
                    <a:pt x="24539" y="15326"/>
                    <a:pt x="21961" y="15326"/>
                  </a:cubicBezTo>
                  <a:cubicBezTo>
                    <a:pt x="19571" y="15326"/>
                    <a:pt x="16762" y="14525"/>
                    <a:pt x="13571" y="14525"/>
                  </a:cubicBezTo>
                  <a:cubicBezTo>
                    <a:pt x="12260" y="14525"/>
                    <a:pt x="10885" y="14660"/>
                    <a:pt x="9448" y="15042"/>
                  </a:cubicBezTo>
                  <a:cubicBezTo>
                    <a:pt x="304" y="17477"/>
                    <a:pt x="1" y="27754"/>
                    <a:pt x="1" y="27754"/>
                  </a:cubicBezTo>
                  <a:lnTo>
                    <a:pt x="38076" y="27754"/>
                  </a:lnTo>
                  <a:lnTo>
                    <a:pt x="38076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" name="Google Shape;27;p2"/>
            <p:cNvSpPr/>
            <p:nvPr/>
          </p:nvSpPr>
          <p:spPr>
            <a:xfrm>
              <a:off x="8695372" y="3662497"/>
              <a:ext cx="149996" cy="299150"/>
            </a:xfrm>
            <a:custGeom>
              <a:rect b="b" l="l" r="r" t="t"/>
              <a:pathLst>
                <a:path extrusionOk="0" h="4683" w="2348">
                  <a:moveTo>
                    <a:pt x="515" y="1"/>
                  </a:moveTo>
                  <a:cubicBezTo>
                    <a:pt x="414" y="1"/>
                    <a:pt x="311" y="17"/>
                    <a:pt x="206" y="46"/>
                  </a:cubicBezTo>
                  <a:cubicBezTo>
                    <a:pt x="37" y="91"/>
                    <a:pt x="1" y="180"/>
                    <a:pt x="63" y="341"/>
                  </a:cubicBezTo>
                  <a:cubicBezTo>
                    <a:pt x="99" y="430"/>
                    <a:pt x="135" y="528"/>
                    <a:pt x="179" y="617"/>
                  </a:cubicBezTo>
                  <a:cubicBezTo>
                    <a:pt x="536" y="1491"/>
                    <a:pt x="893" y="2366"/>
                    <a:pt x="1259" y="3240"/>
                  </a:cubicBezTo>
                  <a:cubicBezTo>
                    <a:pt x="1268" y="3276"/>
                    <a:pt x="1286" y="3320"/>
                    <a:pt x="1303" y="3374"/>
                  </a:cubicBezTo>
                  <a:cubicBezTo>
                    <a:pt x="1250" y="3365"/>
                    <a:pt x="1214" y="3365"/>
                    <a:pt x="1179" y="3365"/>
                  </a:cubicBezTo>
                  <a:cubicBezTo>
                    <a:pt x="1125" y="3365"/>
                    <a:pt x="1071" y="3363"/>
                    <a:pt x="1019" y="3363"/>
                  </a:cubicBezTo>
                  <a:cubicBezTo>
                    <a:pt x="939" y="3363"/>
                    <a:pt x="861" y="3367"/>
                    <a:pt x="786" y="3383"/>
                  </a:cubicBezTo>
                  <a:cubicBezTo>
                    <a:pt x="492" y="3427"/>
                    <a:pt x="269" y="3579"/>
                    <a:pt x="162" y="3873"/>
                  </a:cubicBezTo>
                  <a:cubicBezTo>
                    <a:pt x="37" y="4248"/>
                    <a:pt x="286" y="4640"/>
                    <a:pt x="679" y="4676"/>
                  </a:cubicBezTo>
                  <a:cubicBezTo>
                    <a:pt x="721" y="4681"/>
                    <a:pt x="762" y="4683"/>
                    <a:pt x="803" y="4683"/>
                  </a:cubicBezTo>
                  <a:cubicBezTo>
                    <a:pt x="1009" y="4683"/>
                    <a:pt x="1207" y="4627"/>
                    <a:pt x="1393" y="4516"/>
                  </a:cubicBezTo>
                  <a:cubicBezTo>
                    <a:pt x="1518" y="4435"/>
                    <a:pt x="1607" y="4328"/>
                    <a:pt x="1651" y="4186"/>
                  </a:cubicBezTo>
                  <a:cubicBezTo>
                    <a:pt x="1732" y="3909"/>
                    <a:pt x="1669" y="3650"/>
                    <a:pt x="1562" y="3400"/>
                  </a:cubicBezTo>
                  <a:cubicBezTo>
                    <a:pt x="1187" y="2499"/>
                    <a:pt x="822" y="1607"/>
                    <a:pt x="447" y="706"/>
                  </a:cubicBezTo>
                  <a:cubicBezTo>
                    <a:pt x="438" y="671"/>
                    <a:pt x="429" y="635"/>
                    <a:pt x="411" y="581"/>
                  </a:cubicBezTo>
                  <a:cubicBezTo>
                    <a:pt x="465" y="564"/>
                    <a:pt x="509" y="546"/>
                    <a:pt x="563" y="546"/>
                  </a:cubicBezTo>
                  <a:cubicBezTo>
                    <a:pt x="596" y="542"/>
                    <a:pt x="629" y="540"/>
                    <a:pt x="661" y="540"/>
                  </a:cubicBezTo>
                  <a:cubicBezTo>
                    <a:pt x="837" y="540"/>
                    <a:pt x="1001" y="599"/>
                    <a:pt x="1152" y="697"/>
                  </a:cubicBezTo>
                  <a:cubicBezTo>
                    <a:pt x="1268" y="769"/>
                    <a:pt x="1375" y="840"/>
                    <a:pt x="1491" y="912"/>
                  </a:cubicBezTo>
                  <a:cubicBezTo>
                    <a:pt x="1669" y="1023"/>
                    <a:pt x="1866" y="1079"/>
                    <a:pt x="2071" y="1079"/>
                  </a:cubicBezTo>
                  <a:cubicBezTo>
                    <a:pt x="2113" y="1079"/>
                    <a:pt x="2154" y="1077"/>
                    <a:pt x="2196" y="1072"/>
                  </a:cubicBezTo>
                  <a:cubicBezTo>
                    <a:pt x="2285" y="1063"/>
                    <a:pt x="2347" y="1001"/>
                    <a:pt x="2338" y="938"/>
                  </a:cubicBezTo>
                  <a:cubicBezTo>
                    <a:pt x="2320" y="858"/>
                    <a:pt x="2258" y="849"/>
                    <a:pt x="2187" y="849"/>
                  </a:cubicBezTo>
                  <a:cubicBezTo>
                    <a:pt x="2162" y="852"/>
                    <a:pt x="2138" y="853"/>
                    <a:pt x="2115" y="853"/>
                  </a:cubicBezTo>
                  <a:cubicBezTo>
                    <a:pt x="1879" y="853"/>
                    <a:pt x="1678" y="735"/>
                    <a:pt x="1500" y="581"/>
                  </a:cubicBezTo>
                  <a:cubicBezTo>
                    <a:pt x="1339" y="439"/>
                    <a:pt x="1187" y="296"/>
                    <a:pt x="1018" y="162"/>
                  </a:cubicBezTo>
                  <a:cubicBezTo>
                    <a:pt x="860" y="49"/>
                    <a:pt x="691" y="1"/>
                    <a:pt x="515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" name="Google Shape;28;p2"/>
            <p:cNvSpPr/>
            <p:nvPr/>
          </p:nvSpPr>
          <p:spPr>
            <a:xfrm>
              <a:off x="8512525" y="4024275"/>
              <a:ext cx="122700" cy="122700"/>
            </a:xfrm>
            <a:prstGeom prst="ellipse">
              <a:avLst/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29" name="Google Shape;29;p2"/>
          <p:cNvSpPr txBox="1"/>
          <p:nvPr>
            <p:ph type="ctrTitle"/>
          </p:nvPr>
        </p:nvSpPr>
        <p:spPr>
          <a:xfrm>
            <a:off x="3759900" y="993844"/>
            <a:ext cx="4671000" cy="2330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60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30" name="Google Shape;30;p2"/>
          <p:cNvSpPr txBox="1"/>
          <p:nvPr>
            <p:ph idx="1" type="subTitle"/>
          </p:nvPr>
        </p:nvSpPr>
        <p:spPr>
          <a:xfrm>
            <a:off x="4796400" y="3468956"/>
            <a:ext cx="2598000" cy="680700"/>
          </a:xfrm>
          <a:prstGeom prst="rect">
            <a:avLst/>
          </a:prstGeom>
          <a:solidFill>
            <a:schemeClr val="lt2"/>
          </a:solidFill>
          <a:ln cap="flat" cmpd="sng" w="11430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600">
                <a:solidFill>
                  <a:schemeClr val="dk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/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152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p11"/>
          <p:cNvSpPr txBox="1"/>
          <p:nvPr>
            <p:ph hasCustomPrompt="1" type="title"/>
          </p:nvPr>
        </p:nvSpPr>
        <p:spPr>
          <a:xfrm>
            <a:off x="999800" y="1647063"/>
            <a:ext cx="3326400" cy="1042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60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9pPr>
          </a:lstStyle>
          <a:p>
            <a:r>
              <a:t>xx%</a:t>
            </a:r>
          </a:p>
        </p:txBody>
      </p:sp>
      <p:sp>
        <p:nvSpPr>
          <p:cNvPr id="154" name="Google Shape;154;p11"/>
          <p:cNvSpPr txBox="1"/>
          <p:nvPr>
            <p:ph idx="1" type="subTitle"/>
          </p:nvPr>
        </p:nvSpPr>
        <p:spPr>
          <a:xfrm>
            <a:off x="999800" y="2766188"/>
            <a:ext cx="3326400" cy="730200"/>
          </a:xfrm>
          <a:prstGeom prst="rect">
            <a:avLst/>
          </a:prstGeom>
          <a:solidFill>
            <a:schemeClr val="lt2"/>
          </a:solidFill>
          <a:ln cap="flat" cmpd="sng" w="11430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>
                <a:solidFill>
                  <a:schemeClr val="dk1"/>
                </a:solidFill>
              </a:defRPr>
            </a:lvl1pPr>
            <a:lvl2pPr lvl="1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rtl="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 sz="1600"/>
            </a:lvl3pPr>
            <a:lvl4pPr lvl="3" rtl="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 sz="1600"/>
            </a:lvl4pPr>
            <a:lvl5pPr lvl="4" rtl="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 sz="1600"/>
            </a:lvl5pPr>
            <a:lvl6pPr lvl="5" rtl="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 sz="1600"/>
            </a:lvl6pPr>
            <a:lvl7pPr lvl="6" rtl="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 sz="1600"/>
            </a:lvl7pPr>
            <a:lvl8pPr lvl="7" rtl="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 sz="1600"/>
            </a:lvl8pPr>
            <a:lvl9pPr lvl="8" rtl="0" algn="ctr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600"/>
              <a:buNone/>
              <a:defRPr sz="1600"/>
            </a:lvl9pPr>
          </a:lstStyle>
          <a:p/>
        </p:txBody>
      </p:sp>
      <p:sp>
        <p:nvSpPr>
          <p:cNvPr id="155" name="Google Shape;155;p11"/>
          <p:cNvSpPr/>
          <p:nvPr/>
        </p:nvSpPr>
        <p:spPr>
          <a:xfrm>
            <a:off x="0" y="0"/>
            <a:ext cx="1808967" cy="1033118"/>
          </a:xfrm>
          <a:custGeom>
            <a:rect b="b" l="l" r="r" t="t"/>
            <a:pathLst>
              <a:path extrusionOk="0" h="26560" w="46506">
                <a:moveTo>
                  <a:pt x="0" y="0"/>
                </a:moveTo>
                <a:lnTo>
                  <a:pt x="90" y="26389"/>
                </a:lnTo>
                <a:cubicBezTo>
                  <a:pt x="90" y="26389"/>
                  <a:pt x="1021" y="26559"/>
                  <a:pt x="2470" y="26559"/>
                </a:cubicBezTo>
                <a:cubicBezTo>
                  <a:pt x="6085" y="26559"/>
                  <a:pt x="12920" y="25495"/>
                  <a:pt x="16531" y="18056"/>
                </a:cubicBezTo>
                <a:cubicBezTo>
                  <a:pt x="20162" y="10589"/>
                  <a:pt x="25729" y="10420"/>
                  <a:pt x="32428" y="10197"/>
                </a:cubicBezTo>
                <a:cubicBezTo>
                  <a:pt x="46033" y="9733"/>
                  <a:pt x="46506" y="0"/>
                  <a:pt x="46506" y="0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56" name="Google Shape;156;p11"/>
          <p:cNvGrpSpPr/>
          <p:nvPr/>
        </p:nvGrpSpPr>
        <p:grpSpPr>
          <a:xfrm>
            <a:off x="7094922" y="3110980"/>
            <a:ext cx="2792658" cy="2939137"/>
            <a:chOff x="7094922" y="3110980"/>
            <a:chExt cx="2792658" cy="2939137"/>
          </a:xfrm>
        </p:grpSpPr>
        <p:grpSp>
          <p:nvGrpSpPr>
            <p:cNvPr id="157" name="Google Shape;157;p11"/>
            <p:cNvGrpSpPr/>
            <p:nvPr/>
          </p:nvGrpSpPr>
          <p:grpSpPr>
            <a:xfrm rot="5753343">
              <a:off x="7330803" y="3480007"/>
              <a:ext cx="2320896" cy="2568082"/>
              <a:chOff x="2828522" y="2361700"/>
              <a:chExt cx="2320948" cy="2568140"/>
            </a:xfrm>
          </p:grpSpPr>
          <p:sp>
            <p:nvSpPr>
              <p:cNvPr id="158" name="Google Shape;158;p11"/>
              <p:cNvSpPr/>
              <p:nvPr/>
            </p:nvSpPr>
            <p:spPr>
              <a:xfrm>
                <a:off x="2944846" y="2802609"/>
                <a:ext cx="1922496" cy="2127232"/>
              </a:xfrm>
              <a:custGeom>
                <a:rect b="b" l="l" r="r" t="t"/>
                <a:pathLst>
                  <a:path extrusionOk="0" fill="none" h="32625" w="29485">
                    <a:moveTo>
                      <a:pt x="29484" y="31705"/>
                    </a:moveTo>
                    <a:cubicBezTo>
                      <a:pt x="29484" y="31705"/>
                      <a:pt x="20510" y="32624"/>
                      <a:pt x="15683" y="16816"/>
                    </a:cubicBezTo>
                    <a:cubicBezTo>
                      <a:pt x="10545" y="0"/>
                      <a:pt x="0" y="3390"/>
                      <a:pt x="0" y="3390"/>
                    </a:cubicBezTo>
                  </a:path>
                </a:pathLst>
              </a:custGeom>
              <a:noFill/>
              <a:ln cap="rnd" cmpd="sng" w="17625">
                <a:solidFill>
                  <a:schemeClr val="accent1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9" name="Google Shape;159;p11"/>
              <p:cNvSpPr/>
              <p:nvPr/>
            </p:nvSpPr>
            <p:spPr>
              <a:xfrm>
                <a:off x="2975687" y="2722929"/>
                <a:ext cx="1962008" cy="2127232"/>
              </a:xfrm>
              <a:custGeom>
                <a:rect b="b" l="l" r="r" t="t"/>
                <a:pathLst>
                  <a:path extrusionOk="0" fill="none" h="32625" w="30091">
                    <a:moveTo>
                      <a:pt x="30091" y="31705"/>
                    </a:moveTo>
                    <a:cubicBezTo>
                      <a:pt x="30091" y="31705"/>
                      <a:pt x="21116" y="32624"/>
                      <a:pt x="16290" y="16816"/>
                    </a:cubicBezTo>
                    <a:cubicBezTo>
                      <a:pt x="11160" y="0"/>
                      <a:pt x="0" y="3078"/>
                      <a:pt x="0" y="3078"/>
                    </a:cubicBezTo>
                  </a:path>
                </a:pathLst>
              </a:custGeom>
              <a:noFill/>
              <a:ln cap="rnd" cmpd="sng" w="17625">
                <a:solidFill>
                  <a:schemeClr val="accent1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0" name="Google Shape;160;p11"/>
              <p:cNvSpPr/>
              <p:nvPr/>
            </p:nvSpPr>
            <p:spPr>
              <a:xfrm>
                <a:off x="2922742" y="2601324"/>
                <a:ext cx="2085958" cy="2174373"/>
              </a:xfrm>
              <a:custGeom>
                <a:rect b="b" l="l" r="r" t="t"/>
                <a:pathLst>
                  <a:path extrusionOk="0" fill="none" h="33348" w="31992">
                    <a:moveTo>
                      <a:pt x="31991" y="32348"/>
                    </a:moveTo>
                    <a:cubicBezTo>
                      <a:pt x="31991" y="32348"/>
                      <a:pt x="22758" y="33347"/>
                      <a:pt x="18190" y="17459"/>
                    </a:cubicBezTo>
                    <a:cubicBezTo>
                      <a:pt x="13168" y="1"/>
                      <a:pt x="0" y="3730"/>
                      <a:pt x="0" y="3730"/>
                    </a:cubicBezTo>
                  </a:path>
                </a:pathLst>
              </a:custGeom>
              <a:noFill/>
              <a:ln cap="rnd" cmpd="sng" w="17625">
                <a:solidFill>
                  <a:schemeClr val="accent1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1" name="Google Shape;161;p11"/>
              <p:cNvSpPr/>
              <p:nvPr/>
            </p:nvSpPr>
            <p:spPr>
              <a:xfrm>
                <a:off x="2867449" y="2455333"/>
                <a:ext cx="2211604" cy="2247661"/>
              </a:xfrm>
              <a:custGeom>
                <a:rect b="b" l="l" r="r" t="t"/>
                <a:pathLst>
                  <a:path extrusionOk="0" fill="none" h="34472" w="33919">
                    <a:moveTo>
                      <a:pt x="33919" y="33374"/>
                    </a:moveTo>
                    <a:cubicBezTo>
                      <a:pt x="33919" y="33374"/>
                      <a:pt x="24650" y="34471"/>
                      <a:pt x="20118" y="18485"/>
                    </a:cubicBezTo>
                    <a:cubicBezTo>
                      <a:pt x="14872" y="0"/>
                      <a:pt x="1" y="4702"/>
                      <a:pt x="1" y="4702"/>
                    </a:cubicBezTo>
                  </a:path>
                </a:pathLst>
              </a:custGeom>
              <a:noFill/>
              <a:ln cap="rnd" cmpd="sng" w="17625">
                <a:solidFill>
                  <a:schemeClr val="accent1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2" name="Google Shape;162;p11"/>
              <p:cNvSpPr/>
              <p:nvPr/>
            </p:nvSpPr>
            <p:spPr>
              <a:xfrm>
                <a:off x="2828522" y="2361700"/>
                <a:ext cx="2320948" cy="2256919"/>
              </a:xfrm>
              <a:custGeom>
                <a:rect b="b" l="l" r="r" t="t"/>
                <a:pathLst>
                  <a:path extrusionOk="0" fill="none" h="34614" w="35596">
                    <a:moveTo>
                      <a:pt x="35595" y="33588"/>
                    </a:moveTo>
                    <a:cubicBezTo>
                      <a:pt x="35595" y="33588"/>
                      <a:pt x="26237" y="34614"/>
                      <a:pt x="21794" y="18699"/>
                    </a:cubicBezTo>
                    <a:cubicBezTo>
                      <a:pt x="16575" y="0"/>
                      <a:pt x="0" y="4701"/>
                      <a:pt x="0" y="4701"/>
                    </a:cubicBezTo>
                  </a:path>
                </a:pathLst>
              </a:custGeom>
              <a:noFill/>
              <a:ln cap="rnd" cmpd="sng" w="17625">
                <a:solidFill>
                  <a:schemeClr val="accent1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sp>
          <p:nvSpPr>
            <p:cNvPr id="163" name="Google Shape;163;p11"/>
            <p:cNvSpPr/>
            <p:nvPr/>
          </p:nvSpPr>
          <p:spPr>
            <a:xfrm>
              <a:off x="8956636" y="3110980"/>
              <a:ext cx="112364" cy="224105"/>
            </a:xfrm>
            <a:custGeom>
              <a:rect b="b" l="l" r="r" t="t"/>
              <a:pathLst>
                <a:path extrusionOk="0" h="4683" w="2348">
                  <a:moveTo>
                    <a:pt x="515" y="1"/>
                  </a:moveTo>
                  <a:cubicBezTo>
                    <a:pt x="414" y="1"/>
                    <a:pt x="311" y="17"/>
                    <a:pt x="206" y="46"/>
                  </a:cubicBezTo>
                  <a:cubicBezTo>
                    <a:pt x="37" y="91"/>
                    <a:pt x="1" y="180"/>
                    <a:pt x="63" y="341"/>
                  </a:cubicBezTo>
                  <a:cubicBezTo>
                    <a:pt x="99" y="430"/>
                    <a:pt x="135" y="528"/>
                    <a:pt x="179" y="617"/>
                  </a:cubicBezTo>
                  <a:cubicBezTo>
                    <a:pt x="536" y="1491"/>
                    <a:pt x="893" y="2366"/>
                    <a:pt x="1259" y="3240"/>
                  </a:cubicBezTo>
                  <a:cubicBezTo>
                    <a:pt x="1268" y="3276"/>
                    <a:pt x="1286" y="3320"/>
                    <a:pt x="1303" y="3374"/>
                  </a:cubicBezTo>
                  <a:cubicBezTo>
                    <a:pt x="1250" y="3365"/>
                    <a:pt x="1214" y="3365"/>
                    <a:pt x="1179" y="3365"/>
                  </a:cubicBezTo>
                  <a:cubicBezTo>
                    <a:pt x="1125" y="3365"/>
                    <a:pt x="1071" y="3363"/>
                    <a:pt x="1019" y="3363"/>
                  </a:cubicBezTo>
                  <a:cubicBezTo>
                    <a:pt x="939" y="3363"/>
                    <a:pt x="861" y="3367"/>
                    <a:pt x="786" y="3383"/>
                  </a:cubicBezTo>
                  <a:cubicBezTo>
                    <a:pt x="492" y="3427"/>
                    <a:pt x="269" y="3579"/>
                    <a:pt x="162" y="3873"/>
                  </a:cubicBezTo>
                  <a:cubicBezTo>
                    <a:pt x="37" y="4248"/>
                    <a:pt x="286" y="4640"/>
                    <a:pt x="679" y="4676"/>
                  </a:cubicBezTo>
                  <a:cubicBezTo>
                    <a:pt x="721" y="4681"/>
                    <a:pt x="762" y="4683"/>
                    <a:pt x="803" y="4683"/>
                  </a:cubicBezTo>
                  <a:cubicBezTo>
                    <a:pt x="1009" y="4683"/>
                    <a:pt x="1207" y="4627"/>
                    <a:pt x="1393" y="4516"/>
                  </a:cubicBezTo>
                  <a:cubicBezTo>
                    <a:pt x="1518" y="4435"/>
                    <a:pt x="1607" y="4328"/>
                    <a:pt x="1651" y="4186"/>
                  </a:cubicBezTo>
                  <a:cubicBezTo>
                    <a:pt x="1732" y="3909"/>
                    <a:pt x="1669" y="3650"/>
                    <a:pt x="1562" y="3400"/>
                  </a:cubicBezTo>
                  <a:cubicBezTo>
                    <a:pt x="1187" y="2499"/>
                    <a:pt x="822" y="1607"/>
                    <a:pt x="447" y="706"/>
                  </a:cubicBezTo>
                  <a:cubicBezTo>
                    <a:pt x="438" y="671"/>
                    <a:pt x="429" y="635"/>
                    <a:pt x="411" y="581"/>
                  </a:cubicBezTo>
                  <a:cubicBezTo>
                    <a:pt x="465" y="564"/>
                    <a:pt x="509" y="546"/>
                    <a:pt x="563" y="546"/>
                  </a:cubicBezTo>
                  <a:cubicBezTo>
                    <a:pt x="596" y="542"/>
                    <a:pt x="629" y="540"/>
                    <a:pt x="661" y="540"/>
                  </a:cubicBezTo>
                  <a:cubicBezTo>
                    <a:pt x="837" y="540"/>
                    <a:pt x="1001" y="599"/>
                    <a:pt x="1152" y="697"/>
                  </a:cubicBezTo>
                  <a:cubicBezTo>
                    <a:pt x="1268" y="769"/>
                    <a:pt x="1375" y="840"/>
                    <a:pt x="1491" y="912"/>
                  </a:cubicBezTo>
                  <a:cubicBezTo>
                    <a:pt x="1669" y="1023"/>
                    <a:pt x="1866" y="1079"/>
                    <a:pt x="2071" y="1079"/>
                  </a:cubicBezTo>
                  <a:cubicBezTo>
                    <a:pt x="2113" y="1079"/>
                    <a:pt x="2154" y="1077"/>
                    <a:pt x="2196" y="1072"/>
                  </a:cubicBezTo>
                  <a:cubicBezTo>
                    <a:pt x="2285" y="1063"/>
                    <a:pt x="2347" y="1001"/>
                    <a:pt x="2338" y="938"/>
                  </a:cubicBezTo>
                  <a:cubicBezTo>
                    <a:pt x="2320" y="858"/>
                    <a:pt x="2258" y="849"/>
                    <a:pt x="2187" y="849"/>
                  </a:cubicBezTo>
                  <a:cubicBezTo>
                    <a:pt x="2162" y="852"/>
                    <a:pt x="2138" y="853"/>
                    <a:pt x="2115" y="853"/>
                  </a:cubicBezTo>
                  <a:cubicBezTo>
                    <a:pt x="1879" y="853"/>
                    <a:pt x="1678" y="735"/>
                    <a:pt x="1500" y="581"/>
                  </a:cubicBezTo>
                  <a:cubicBezTo>
                    <a:pt x="1339" y="439"/>
                    <a:pt x="1187" y="296"/>
                    <a:pt x="1018" y="162"/>
                  </a:cubicBezTo>
                  <a:cubicBezTo>
                    <a:pt x="860" y="49"/>
                    <a:pt x="691" y="1"/>
                    <a:pt x="515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4" name="Google Shape;164;p11"/>
            <p:cNvSpPr/>
            <p:nvPr/>
          </p:nvSpPr>
          <p:spPr>
            <a:xfrm>
              <a:off x="8744350" y="3831025"/>
              <a:ext cx="176100" cy="176100"/>
            </a:xfrm>
            <a:prstGeom prst="ellipse">
              <a:avLst/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5" name="Google Shape;165;p11"/>
            <p:cNvSpPr/>
            <p:nvPr/>
          </p:nvSpPr>
          <p:spPr>
            <a:xfrm>
              <a:off x="7220054" y="4687902"/>
              <a:ext cx="227598" cy="242816"/>
            </a:xfrm>
            <a:custGeom>
              <a:rect b="b" l="l" r="r" t="t"/>
              <a:pathLst>
                <a:path extrusionOk="0" h="5074" w="4756">
                  <a:moveTo>
                    <a:pt x="2396" y="1"/>
                  </a:moveTo>
                  <a:cubicBezTo>
                    <a:pt x="2297" y="1"/>
                    <a:pt x="2258" y="53"/>
                    <a:pt x="2231" y="192"/>
                  </a:cubicBezTo>
                  <a:cubicBezTo>
                    <a:pt x="2159" y="486"/>
                    <a:pt x="2097" y="772"/>
                    <a:pt x="2026" y="1066"/>
                  </a:cubicBezTo>
                  <a:cubicBezTo>
                    <a:pt x="1847" y="1824"/>
                    <a:pt x="1660" y="2591"/>
                    <a:pt x="1472" y="3359"/>
                  </a:cubicBezTo>
                  <a:cubicBezTo>
                    <a:pt x="1472" y="3368"/>
                    <a:pt x="1463" y="3376"/>
                    <a:pt x="1455" y="3403"/>
                  </a:cubicBezTo>
                  <a:cubicBezTo>
                    <a:pt x="1419" y="3368"/>
                    <a:pt x="1383" y="3332"/>
                    <a:pt x="1348" y="3296"/>
                  </a:cubicBezTo>
                  <a:cubicBezTo>
                    <a:pt x="1165" y="3138"/>
                    <a:pt x="961" y="3050"/>
                    <a:pt x="743" y="3050"/>
                  </a:cubicBezTo>
                  <a:cubicBezTo>
                    <a:pt x="641" y="3050"/>
                    <a:pt x="536" y="3069"/>
                    <a:pt x="429" y="3109"/>
                  </a:cubicBezTo>
                  <a:cubicBezTo>
                    <a:pt x="161" y="3207"/>
                    <a:pt x="0" y="3475"/>
                    <a:pt x="45" y="3733"/>
                  </a:cubicBezTo>
                  <a:cubicBezTo>
                    <a:pt x="81" y="3956"/>
                    <a:pt x="215" y="4117"/>
                    <a:pt x="393" y="4242"/>
                  </a:cubicBezTo>
                  <a:cubicBezTo>
                    <a:pt x="528" y="4327"/>
                    <a:pt x="695" y="4376"/>
                    <a:pt x="862" y="4376"/>
                  </a:cubicBezTo>
                  <a:cubicBezTo>
                    <a:pt x="1150" y="4376"/>
                    <a:pt x="1438" y="4231"/>
                    <a:pt x="1562" y="3876"/>
                  </a:cubicBezTo>
                  <a:cubicBezTo>
                    <a:pt x="1597" y="3760"/>
                    <a:pt x="1615" y="3644"/>
                    <a:pt x="1642" y="3528"/>
                  </a:cubicBezTo>
                  <a:cubicBezTo>
                    <a:pt x="1847" y="2690"/>
                    <a:pt x="2052" y="1851"/>
                    <a:pt x="2257" y="1012"/>
                  </a:cubicBezTo>
                  <a:cubicBezTo>
                    <a:pt x="2257" y="986"/>
                    <a:pt x="2275" y="950"/>
                    <a:pt x="2293" y="914"/>
                  </a:cubicBezTo>
                  <a:cubicBezTo>
                    <a:pt x="2989" y="1048"/>
                    <a:pt x="3676" y="1164"/>
                    <a:pt x="4381" y="1342"/>
                  </a:cubicBezTo>
                  <a:cubicBezTo>
                    <a:pt x="4149" y="2270"/>
                    <a:pt x="3926" y="3180"/>
                    <a:pt x="3703" y="4108"/>
                  </a:cubicBezTo>
                  <a:cubicBezTo>
                    <a:pt x="3676" y="4072"/>
                    <a:pt x="3649" y="4054"/>
                    <a:pt x="3631" y="4037"/>
                  </a:cubicBezTo>
                  <a:cubicBezTo>
                    <a:pt x="3471" y="3885"/>
                    <a:pt x="3283" y="3778"/>
                    <a:pt x="3078" y="3715"/>
                  </a:cubicBezTo>
                  <a:cubicBezTo>
                    <a:pt x="3002" y="3696"/>
                    <a:pt x="2928" y="3686"/>
                    <a:pt x="2856" y="3686"/>
                  </a:cubicBezTo>
                  <a:cubicBezTo>
                    <a:pt x="2692" y="3686"/>
                    <a:pt x="2540" y="3742"/>
                    <a:pt x="2409" y="3885"/>
                  </a:cubicBezTo>
                  <a:cubicBezTo>
                    <a:pt x="2240" y="4081"/>
                    <a:pt x="2213" y="4304"/>
                    <a:pt x="2302" y="4545"/>
                  </a:cubicBezTo>
                  <a:cubicBezTo>
                    <a:pt x="2421" y="4841"/>
                    <a:pt x="2780" y="5073"/>
                    <a:pt x="3106" y="5073"/>
                  </a:cubicBezTo>
                  <a:cubicBezTo>
                    <a:pt x="3124" y="5073"/>
                    <a:pt x="3141" y="5073"/>
                    <a:pt x="3158" y="5071"/>
                  </a:cubicBezTo>
                  <a:cubicBezTo>
                    <a:pt x="3524" y="5045"/>
                    <a:pt x="3792" y="4750"/>
                    <a:pt x="3863" y="4447"/>
                  </a:cubicBezTo>
                  <a:cubicBezTo>
                    <a:pt x="4024" y="3769"/>
                    <a:pt x="4193" y="3100"/>
                    <a:pt x="4354" y="2422"/>
                  </a:cubicBezTo>
                  <a:cubicBezTo>
                    <a:pt x="4488" y="1860"/>
                    <a:pt x="4604" y="1289"/>
                    <a:pt x="4729" y="718"/>
                  </a:cubicBezTo>
                  <a:cubicBezTo>
                    <a:pt x="4755" y="566"/>
                    <a:pt x="4738" y="540"/>
                    <a:pt x="4604" y="495"/>
                  </a:cubicBezTo>
                  <a:cubicBezTo>
                    <a:pt x="4452" y="441"/>
                    <a:pt x="4309" y="388"/>
                    <a:pt x="4158" y="361"/>
                  </a:cubicBezTo>
                  <a:cubicBezTo>
                    <a:pt x="3605" y="236"/>
                    <a:pt x="3051" y="129"/>
                    <a:pt x="2498" y="13"/>
                  </a:cubicBezTo>
                  <a:cubicBezTo>
                    <a:pt x="2458" y="5"/>
                    <a:pt x="2424" y="1"/>
                    <a:pt x="2396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66" name="Google Shape;166;p11"/>
          <p:cNvGrpSpPr/>
          <p:nvPr/>
        </p:nvGrpSpPr>
        <p:grpSpPr>
          <a:xfrm>
            <a:off x="97829" y="3967036"/>
            <a:ext cx="615271" cy="1076183"/>
            <a:chOff x="97829" y="3967036"/>
            <a:chExt cx="615271" cy="1076183"/>
          </a:xfrm>
        </p:grpSpPr>
        <p:sp>
          <p:nvSpPr>
            <p:cNvPr id="167" name="Google Shape;167;p11"/>
            <p:cNvSpPr/>
            <p:nvPr/>
          </p:nvSpPr>
          <p:spPr>
            <a:xfrm>
              <a:off x="97829" y="4800402"/>
              <a:ext cx="227598" cy="242816"/>
            </a:xfrm>
            <a:custGeom>
              <a:rect b="b" l="l" r="r" t="t"/>
              <a:pathLst>
                <a:path extrusionOk="0" h="5074" w="4756">
                  <a:moveTo>
                    <a:pt x="2396" y="1"/>
                  </a:moveTo>
                  <a:cubicBezTo>
                    <a:pt x="2297" y="1"/>
                    <a:pt x="2258" y="53"/>
                    <a:pt x="2231" y="192"/>
                  </a:cubicBezTo>
                  <a:cubicBezTo>
                    <a:pt x="2159" y="486"/>
                    <a:pt x="2097" y="772"/>
                    <a:pt x="2026" y="1066"/>
                  </a:cubicBezTo>
                  <a:cubicBezTo>
                    <a:pt x="1847" y="1824"/>
                    <a:pt x="1660" y="2591"/>
                    <a:pt x="1472" y="3359"/>
                  </a:cubicBezTo>
                  <a:cubicBezTo>
                    <a:pt x="1472" y="3368"/>
                    <a:pt x="1463" y="3376"/>
                    <a:pt x="1455" y="3403"/>
                  </a:cubicBezTo>
                  <a:cubicBezTo>
                    <a:pt x="1419" y="3368"/>
                    <a:pt x="1383" y="3332"/>
                    <a:pt x="1348" y="3296"/>
                  </a:cubicBezTo>
                  <a:cubicBezTo>
                    <a:pt x="1165" y="3138"/>
                    <a:pt x="961" y="3050"/>
                    <a:pt x="743" y="3050"/>
                  </a:cubicBezTo>
                  <a:cubicBezTo>
                    <a:pt x="641" y="3050"/>
                    <a:pt x="536" y="3069"/>
                    <a:pt x="429" y="3109"/>
                  </a:cubicBezTo>
                  <a:cubicBezTo>
                    <a:pt x="161" y="3207"/>
                    <a:pt x="0" y="3475"/>
                    <a:pt x="45" y="3733"/>
                  </a:cubicBezTo>
                  <a:cubicBezTo>
                    <a:pt x="81" y="3956"/>
                    <a:pt x="215" y="4117"/>
                    <a:pt x="393" y="4242"/>
                  </a:cubicBezTo>
                  <a:cubicBezTo>
                    <a:pt x="528" y="4327"/>
                    <a:pt x="695" y="4376"/>
                    <a:pt x="862" y="4376"/>
                  </a:cubicBezTo>
                  <a:cubicBezTo>
                    <a:pt x="1150" y="4376"/>
                    <a:pt x="1438" y="4231"/>
                    <a:pt x="1562" y="3876"/>
                  </a:cubicBezTo>
                  <a:cubicBezTo>
                    <a:pt x="1597" y="3760"/>
                    <a:pt x="1615" y="3644"/>
                    <a:pt x="1642" y="3528"/>
                  </a:cubicBezTo>
                  <a:cubicBezTo>
                    <a:pt x="1847" y="2690"/>
                    <a:pt x="2052" y="1851"/>
                    <a:pt x="2257" y="1012"/>
                  </a:cubicBezTo>
                  <a:cubicBezTo>
                    <a:pt x="2257" y="986"/>
                    <a:pt x="2275" y="950"/>
                    <a:pt x="2293" y="914"/>
                  </a:cubicBezTo>
                  <a:cubicBezTo>
                    <a:pt x="2989" y="1048"/>
                    <a:pt x="3676" y="1164"/>
                    <a:pt x="4381" y="1342"/>
                  </a:cubicBezTo>
                  <a:cubicBezTo>
                    <a:pt x="4149" y="2270"/>
                    <a:pt x="3926" y="3180"/>
                    <a:pt x="3703" y="4108"/>
                  </a:cubicBezTo>
                  <a:cubicBezTo>
                    <a:pt x="3676" y="4072"/>
                    <a:pt x="3649" y="4054"/>
                    <a:pt x="3631" y="4037"/>
                  </a:cubicBezTo>
                  <a:cubicBezTo>
                    <a:pt x="3471" y="3885"/>
                    <a:pt x="3283" y="3778"/>
                    <a:pt x="3078" y="3715"/>
                  </a:cubicBezTo>
                  <a:cubicBezTo>
                    <a:pt x="3002" y="3696"/>
                    <a:pt x="2928" y="3686"/>
                    <a:pt x="2856" y="3686"/>
                  </a:cubicBezTo>
                  <a:cubicBezTo>
                    <a:pt x="2692" y="3686"/>
                    <a:pt x="2540" y="3742"/>
                    <a:pt x="2409" y="3885"/>
                  </a:cubicBezTo>
                  <a:cubicBezTo>
                    <a:pt x="2240" y="4081"/>
                    <a:pt x="2213" y="4304"/>
                    <a:pt x="2302" y="4545"/>
                  </a:cubicBezTo>
                  <a:cubicBezTo>
                    <a:pt x="2421" y="4841"/>
                    <a:pt x="2780" y="5073"/>
                    <a:pt x="3106" y="5073"/>
                  </a:cubicBezTo>
                  <a:cubicBezTo>
                    <a:pt x="3124" y="5073"/>
                    <a:pt x="3141" y="5073"/>
                    <a:pt x="3158" y="5071"/>
                  </a:cubicBezTo>
                  <a:cubicBezTo>
                    <a:pt x="3524" y="5045"/>
                    <a:pt x="3792" y="4750"/>
                    <a:pt x="3863" y="4447"/>
                  </a:cubicBezTo>
                  <a:cubicBezTo>
                    <a:pt x="4024" y="3769"/>
                    <a:pt x="4193" y="3100"/>
                    <a:pt x="4354" y="2422"/>
                  </a:cubicBezTo>
                  <a:cubicBezTo>
                    <a:pt x="4488" y="1860"/>
                    <a:pt x="4604" y="1289"/>
                    <a:pt x="4729" y="718"/>
                  </a:cubicBezTo>
                  <a:cubicBezTo>
                    <a:pt x="4755" y="566"/>
                    <a:pt x="4738" y="540"/>
                    <a:pt x="4604" y="495"/>
                  </a:cubicBezTo>
                  <a:cubicBezTo>
                    <a:pt x="4452" y="441"/>
                    <a:pt x="4309" y="388"/>
                    <a:pt x="4158" y="361"/>
                  </a:cubicBezTo>
                  <a:cubicBezTo>
                    <a:pt x="3605" y="236"/>
                    <a:pt x="3051" y="129"/>
                    <a:pt x="2498" y="13"/>
                  </a:cubicBezTo>
                  <a:cubicBezTo>
                    <a:pt x="2458" y="5"/>
                    <a:pt x="2424" y="1"/>
                    <a:pt x="2396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8" name="Google Shape;168;p11"/>
            <p:cNvSpPr/>
            <p:nvPr/>
          </p:nvSpPr>
          <p:spPr>
            <a:xfrm>
              <a:off x="600600" y="4865563"/>
              <a:ext cx="112500" cy="112500"/>
            </a:xfrm>
            <a:prstGeom prst="ellipse">
              <a:avLst/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9" name="Google Shape;169;p11"/>
            <p:cNvSpPr/>
            <p:nvPr/>
          </p:nvSpPr>
          <p:spPr>
            <a:xfrm>
              <a:off x="408700" y="4342125"/>
              <a:ext cx="91800" cy="918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0" name="Google Shape;170;p11"/>
            <p:cNvSpPr/>
            <p:nvPr/>
          </p:nvSpPr>
          <p:spPr>
            <a:xfrm>
              <a:off x="233587" y="3967036"/>
              <a:ext cx="91834" cy="219272"/>
            </a:xfrm>
            <a:custGeom>
              <a:rect b="b" l="l" r="r" t="t"/>
              <a:pathLst>
                <a:path extrusionOk="0" h="4582" w="1919">
                  <a:moveTo>
                    <a:pt x="1812" y="0"/>
                  </a:moveTo>
                  <a:cubicBezTo>
                    <a:pt x="1749" y="0"/>
                    <a:pt x="1705" y="27"/>
                    <a:pt x="1696" y="90"/>
                  </a:cubicBezTo>
                  <a:cubicBezTo>
                    <a:pt x="1678" y="152"/>
                    <a:pt x="1669" y="223"/>
                    <a:pt x="1669" y="286"/>
                  </a:cubicBezTo>
                  <a:cubicBezTo>
                    <a:pt x="1598" y="1312"/>
                    <a:pt x="1535" y="2329"/>
                    <a:pt x="1464" y="3355"/>
                  </a:cubicBezTo>
                  <a:cubicBezTo>
                    <a:pt x="1464" y="3373"/>
                    <a:pt x="1455" y="3390"/>
                    <a:pt x="1455" y="3399"/>
                  </a:cubicBezTo>
                  <a:cubicBezTo>
                    <a:pt x="1286" y="3337"/>
                    <a:pt x="1134" y="3266"/>
                    <a:pt x="973" y="3221"/>
                  </a:cubicBezTo>
                  <a:cubicBezTo>
                    <a:pt x="889" y="3198"/>
                    <a:pt x="806" y="3185"/>
                    <a:pt x="725" y="3185"/>
                  </a:cubicBezTo>
                  <a:cubicBezTo>
                    <a:pt x="583" y="3185"/>
                    <a:pt x="447" y="3226"/>
                    <a:pt x="322" y="3328"/>
                  </a:cubicBezTo>
                  <a:cubicBezTo>
                    <a:pt x="108" y="3497"/>
                    <a:pt x="1" y="3720"/>
                    <a:pt x="63" y="3997"/>
                  </a:cubicBezTo>
                  <a:cubicBezTo>
                    <a:pt x="126" y="4283"/>
                    <a:pt x="313" y="4479"/>
                    <a:pt x="599" y="4550"/>
                  </a:cubicBezTo>
                  <a:cubicBezTo>
                    <a:pt x="680" y="4572"/>
                    <a:pt x="760" y="4582"/>
                    <a:pt x="838" y="4582"/>
                  </a:cubicBezTo>
                  <a:cubicBezTo>
                    <a:pt x="1053" y="4582"/>
                    <a:pt x="1257" y="4507"/>
                    <a:pt x="1446" y="4390"/>
                  </a:cubicBezTo>
                  <a:cubicBezTo>
                    <a:pt x="1580" y="4300"/>
                    <a:pt x="1678" y="4167"/>
                    <a:pt x="1705" y="4006"/>
                  </a:cubicBezTo>
                  <a:cubicBezTo>
                    <a:pt x="1732" y="3836"/>
                    <a:pt x="1749" y="3667"/>
                    <a:pt x="1749" y="3497"/>
                  </a:cubicBezTo>
                  <a:cubicBezTo>
                    <a:pt x="1776" y="3051"/>
                    <a:pt x="1776" y="2605"/>
                    <a:pt x="1803" y="2159"/>
                  </a:cubicBezTo>
                  <a:cubicBezTo>
                    <a:pt x="1839" y="1553"/>
                    <a:pt x="1883" y="937"/>
                    <a:pt x="1919" y="331"/>
                  </a:cubicBezTo>
                  <a:cubicBezTo>
                    <a:pt x="1919" y="250"/>
                    <a:pt x="1919" y="179"/>
                    <a:pt x="1910" y="99"/>
                  </a:cubicBezTo>
                  <a:cubicBezTo>
                    <a:pt x="1910" y="36"/>
                    <a:pt x="1874" y="0"/>
                    <a:pt x="1812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71" name="Google Shape;171;p11"/>
          <p:cNvSpPr/>
          <p:nvPr/>
        </p:nvSpPr>
        <p:spPr>
          <a:xfrm rot="5400000">
            <a:off x="7482761" y="-82207"/>
            <a:ext cx="1896282" cy="1689946"/>
          </a:xfrm>
          <a:custGeom>
            <a:rect b="b" l="l" r="r" t="t"/>
            <a:pathLst>
              <a:path extrusionOk="0" h="26560" w="46506">
                <a:moveTo>
                  <a:pt x="0" y="0"/>
                </a:moveTo>
                <a:lnTo>
                  <a:pt x="90" y="26389"/>
                </a:lnTo>
                <a:cubicBezTo>
                  <a:pt x="90" y="26389"/>
                  <a:pt x="1021" y="26559"/>
                  <a:pt x="2470" y="26559"/>
                </a:cubicBezTo>
                <a:cubicBezTo>
                  <a:pt x="6085" y="26559"/>
                  <a:pt x="12920" y="25495"/>
                  <a:pt x="16531" y="18056"/>
                </a:cubicBezTo>
                <a:cubicBezTo>
                  <a:pt x="20162" y="10589"/>
                  <a:pt x="25729" y="10420"/>
                  <a:pt x="32428" y="10197"/>
                </a:cubicBezTo>
                <a:cubicBezTo>
                  <a:pt x="46033" y="9733"/>
                  <a:pt x="46506" y="0"/>
                  <a:pt x="46506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bg>
      <p:bgPr>
        <a:solidFill>
          <a:schemeClr val="accent3"/>
        </a:solidFill>
      </p:bgPr>
    </p:bg>
    <p:spTree>
      <p:nvGrpSpPr>
        <p:cNvPr id="172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able of contents">
  <p:cSld name="BLANK_1_1_1_1_1_1">
    <p:spTree>
      <p:nvGrpSpPr>
        <p:cNvPr id="173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p13"/>
          <p:cNvSpPr txBox="1"/>
          <p:nvPr>
            <p:ph type="title"/>
          </p:nvPr>
        </p:nvSpPr>
        <p:spPr>
          <a:xfrm>
            <a:off x="720000" y="539400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175" name="Google Shape;175;p13"/>
          <p:cNvSpPr txBox="1"/>
          <p:nvPr>
            <p:ph idx="1" type="subTitle"/>
          </p:nvPr>
        </p:nvSpPr>
        <p:spPr>
          <a:xfrm>
            <a:off x="1950275" y="2130452"/>
            <a:ext cx="23271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>
                <a:solidFill>
                  <a:schemeClr val="dk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176" name="Google Shape;176;p13"/>
          <p:cNvSpPr txBox="1"/>
          <p:nvPr>
            <p:ph idx="2" type="subTitle"/>
          </p:nvPr>
        </p:nvSpPr>
        <p:spPr>
          <a:xfrm>
            <a:off x="5854950" y="2130452"/>
            <a:ext cx="23271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>
                <a:solidFill>
                  <a:schemeClr val="dk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177" name="Google Shape;177;p13"/>
          <p:cNvSpPr txBox="1"/>
          <p:nvPr>
            <p:ph idx="3" type="subTitle"/>
          </p:nvPr>
        </p:nvSpPr>
        <p:spPr>
          <a:xfrm>
            <a:off x="1950275" y="3644975"/>
            <a:ext cx="23271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>
                <a:solidFill>
                  <a:schemeClr val="dk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178" name="Google Shape;178;p13"/>
          <p:cNvSpPr txBox="1"/>
          <p:nvPr>
            <p:ph idx="4" type="subTitle"/>
          </p:nvPr>
        </p:nvSpPr>
        <p:spPr>
          <a:xfrm>
            <a:off x="5854950" y="3644975"/>
            <a:ext cx="23271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>
                <a:solidFill>
                  <a:schemeClr val="dk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179" name="Google Shape;179;p13"/>
          <p:cNvSpPr txBox="1"/>
          <p:nvPr>
            <p:ph hasCustomPrompt="1" idx="5" type="title"/>
          </p:nvPr>
        </p:nvSpPr>
        <p:spPr>
          <a:xfrm>
            <a:off x="961925" y="1806600"/>
            <a:ext cx="906600" cy="527700"/>
          </a:xfrm>
          <a:prstGeom prst="rect">
            <a:avLst/>
          </a:prstGeom>
          <a:solidFill>
            <a:schemeClr val="lt2"/>
          </a:solidFill>
          <a:ln cap="flat" cmpd="sng" w="11430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r>
              <a:t>xx%</a:t>
            </a:r>
          </a:p>
        </p:txBody>
      </p:sp>
      <p:sp>
        <p:nvSpPr>
          <p:cNvPr id="180" name="Google Shape;180;p13"/>
          <p:cNvSpPr txBox="1"/>
          <p:nvPr>
            <p:ph hasCustomPrompt="1" idx="6" type="title"/>
          </p:nvPr>
        </p:nvSpPr>
        <p:spPr>
          <a:xfrm>
            <a:off x="961925" y="3321125"/>
            <a:ext cx="906600" cy="527700"/>
          </a:xfrm>
          <a:prstGeom prst="rect">
            <a:avLst/>
          </a:prstGeom>
          <a:solidFill>
            <a:schemeClr val="lt2"/>
          </a:solidFill>
          <a:ln cap="flat" cmpd="sng" w="11430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r>
              <a:t>xx%</a:t>
            </a:r>
          </a:p>
        </p:txBody>
      </p:sp>
      <p:sp>
        <p:nvSpPr>
          <p:cNvPr id="181" name="Google Shape;181;p13"/>
          <p:cNvSpPr txBox="1"/>
          <p:nvPr>
            <p:ph hasCustomPrompt="1" idx="7" type="title"/>
          </p:nvPr>
        </p:nvSpPr>
        <p:spPr>
          <a:xfrm>
            <a:off x="4872150" y="1806600"/>
            <a:ext cx="906600" cy="527700"/>
          </a:xfrm>
          <a:prstGeom prst="rect">
            <a:avLst/>
          </a:prstGeom>
          <a:solidFill>
            <a:schemeClr val="lt2"/>
          </a:solidFill>
          <a:ln cap="flat" cmpd="sng" w="11430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r>
              <a:t>xx%</a:t>
            </a:r>
          </a:p>
        </p:txBody>
      </p:sp>
      <p:sp>
        <p:nvSpPr>
          <p:cNvPr id="182" name="Google Shape;182;p13"/>
          <p:cNvSpPr txBox="1"/>
          <p:nvPr>
            <p:ph hasCustomPrompt="1" idx="8" type="title"/>
          </p:nvPr>
        </p:nvSpPr>
        <p:spPr>
          <a:xfrm>
            <a:off x="4872150" y="3321125"/>
            <a:ext cx="906600" cy="527700"/>
          </a:xfrm>
          <a:prstGeom prst="rect">
            <a:avLst/>
          </a:prstGeom>
          <a:solidFill>
            <a:schemeClr val="lt2"/>
          </a:solidFill>
          <a:ln cap="flat" cmpd="sng" w="11430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r>
              <a:t>xx%</a:t>
            </a:r>
          </a:p>
        </p:txBody>
      </p:sp>
      <p:sp>
        <p:nvSpPr>
          <p:cNvPr id="183" name="Google Shape;183;p13"/>
          <p:cNvSpPr txBox="1"/>
          <p:nvPr>
            <p:ph idx="9" type="subTitle"/>
          </p:nvPr>
        </p:nvSpPr>
        <p:spPr>
          <a:xfrm>
            <a:off x="1950275" y="1800575"/>
            <a:ext cx="2327100" cy="4062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000"/>
              <a:buFont typeface="Bebas Neue"/>
              <a:buNone/>
              <a:defRPr b="1" sz="200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Bebas Neue"/>
              <a:buNone/>
              <a:defRPr sz="2000">
                <a:latin typeface="Bebas Neue"/>
                <a:ea typeface="Bebas Neue"/>
                <a:cs typeface="Bebas Neue"/>
                <a:sym typeface="Bebas Neue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Bebas Neue"/>
              <a:buNone/>
              <a:defRPr sz="2000">
                <a:latin typeface="Bebas Neue"/>
                <a:ea typeface="Bebas Neue"/>
                <a:cs typeface="Bebas Neue"/>
                <a:sym typeface="Bebas Neue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Bebas Neue"/>
              <a:buNone/>
              <a:defRPr sz="2000">
                <a:latin typeface="Bebas Neue"/>
                <a:ea typeface="Bebas Neue"/>
                <a:cs typeface="Bebas Neue"/>
                <a:sym typeface="Bebas Neue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Bebas Neue"/>
              <a:buNone/>
              <a:defRPr sz="2000">
                <a:latin typeface="Bebas Neue"/>
                <a:ea typeface="Bebas Neue"/>
                <a:cs typeface="Bebas Neue"/>
                <a:sym typeface="Bebas Neue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Bebas Neue"/>
              <a:buNone/>
              <a:defRPr sz="2000">
                <a:latin typeface="Bebas Neue"/>
                <a:ea typeface="Bebas Neue"/>
                <a:cs typeface="Bebas Neue"/>
                <a:sym typeface="Bebas Neue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Bebas Neue"/>
              <a:buNone/>
              <a:defRPr sz="2000">
                <a:latin typeface="Bebas Neue"/>
                <a:ea typeface="Bebas Neue"/>
                <a:cs typeface="Bebas Neue"/>
                <a:sym typeface="Bebas Neue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Bebas Neue"/>
              <a:buNone/>
              <a:defRPr sz="2000">
                <a:latin typeface="Bebas Neue"/>
                <a:ea typeface="Bebas Neue"/>
                <a:cs typeface="Bebas Neue"/>
                <a:sym typeface="Bebas Neue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Bebas Neue"/>
              <a:buNone/>
              <a:defRPr sz="200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184" name="Google Shape;184;p13"/>
          <p:cNvSpPr txBox="1"/>
          <p:nvPr>
            <p:ph idx="13" type="subTitle"/>
          </p:nvPr>
        </p:nvSpPr>
        <p:spPr>
          <a:xfrm>
            <a:off x="5854950" y="1800575"/>
            <a:ext cx="2327100" cy="4062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000"/>
              <a:buFont typeface="Bebas Neue"/>
              <a:buNone/>
              <a:defRPr b="1" sz="200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Bebas Neue"/>
              <a:buNone/>
              <a:defRPr sz="2000">
                <a:latin typeface="Bebas Neue"/>
                <a:ea typeface="Bebas Neue"/>
                <a:cs typeface="Bebas Neue"/>
                <a:sym typeface="Bebas Neue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Bebas Neue"/>
              <a:buNone/>
              <a:defRPr sz="2000">
                <a:latin typeface="Bebas Neue"/>
                <a:ea typeface="Bebas Neue"/>
                <a:cs typeface="Bebas Neue"/>
                <a:sym typeface="Bebas Neue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Bebas Neue"/>
              <a:buNone/>
              <a:defRPr sz="2000">
                <a:latin typeface="Bebas Neue"/>
                <a:ea typeface="Bebas Neue"/>
                <a:cs typeface="Bebas Neue"/>
                <a:sym typeface="Bebas Neue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Bebas Neue"/>
              <a:buNone/>
              <a:defRPr sz="2000">
                <a:latin typeface="Bebas Neue"/>
                <a:ea typeface="Bebas Neue"/>
                <a:cs typeface="Bebas Neue"/>
                <a:sym typeface="Bebas Neue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Bebas Neue"/>
              <a:buNone/>
              <a:defRPr sz="2000">
                <a:latin typeface="Bebas Neue"/>
                <a:ea typeface="Bebas Neue"/>
                <a:cs typeface="Bebas Neue"/>
                <a:sym typeface="Bebas Neue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Bebas Neue"/>
              <a:buNone/>
              <a:defRPr sz="2000">
                <a:latin typeface="Bebas Neue"/>
                <a:ea typeface="Bebas Neue"/>
                <a:cs typeface="Bebas Neue"/>
                <a:sym typeface="Bebas Neue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Bebas Neue"/>
              <a:buNone/>
              <a:defRPr sz="2000">
                <a:latin typeface="Bebas Neue"/>
                <a:ea typeface="Bebas Neue"/>
                <a:cs typeface="Bebas Neue"/>
                <a:sym typeface="Bebas Neue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Bebas Neue"/>
              <a:buNone/>
              <a:defRPr sz="200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185" name="Google Shape;185;p13"/>
          <p:cNvSpPr txBox="1"/>
          <p:nvPr>
            <p:ph idx="14" type="subTitle"/>
          </p:nvPr>
        </p:nvSpPr>
        <p:spPr>
          <a:xfrm>
            <a:off x="1950275" y="3314975"/>
            <a:ext cx="2327100" cy="4062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000"/>
              <a:buFont typeface="Bebas Neue"/>
              <a:buNone/>
              <a:defRPr b="1" sz="200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Bebas Neue"/>
              <a:buNone/>
              <a:defRPr sz="2000">
                <a:latin typeface="Bebas Neue"/>
                <a:ea typeface="Bebas Neue"/>
                <a:cs typeface="Bebas Neue"/>
                <a:sym typeface="Bebas Neue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Bebas Neue"/>
              <a:buNone/>
              <a:defRPr sz="2000">
                <a:latin typeface="Bebas Neue"/>
                <a:ea typeface="Bebas Neue"/>
                <a:cs typeface="Bebas Neue"/>
                <a:sym typeface="Bebas Neue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Bebas Neue"/>
              <a:buNone/>
              <a:defRPr sz="2000">
                <a:latin typeface="Bebas Neue"/>
                <a:ea typeface="Bebas Neue"/>
                <a:cs typeface="Bebas Neue"/>
                <a:sym typeface="Bebas Neue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Bebas Neue"/>
              <a:buNone/>
              <a:defRPr sz="2000">
                <a:latin typeface="Bebas Neue"/>
                <a:ea typeface="Bebas Neue"/>
                <a:cs typeface="Bebas Neue"/>
                <a:sym typeface="Bebas Neue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Bebas Neue"/>
              <a:buNone/>
              <a:defRPr sz="2000">
                <a:latin typeface="Bebas Neue"/>
                <a:ea typeface="Bebas Neue"/>
                <a:cs typeface="Bebas Neue"/>
                <a:sym typeface="Bebas Neue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Bebas Neue"/>
              <a:buNone/>
              <a:defRPr sz="2000">
                <a:latin typeface="Bebas Neue"/>
                <a:ea typeface="Bebas Neue"/>
                <a:cs typeface="Bebas Neue"/>
                <a:sym typeface="Bebas Neue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Bebas Neue"/>
              <a:buNone/>
              <a:defRPr sz="2000">
                <a:latin typeface="Bebas Neue"/>
                <a:ea typeface="Bebas Neue"/>
                <a:cs typeface="Bebas Neue"/>
                <a:sym typeface="Bebas Neue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Bebas Neue"/>
              <a:buNone/>
              <a:defRPr sz="200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186" name="Google Shape;186;p13"/>
          <p:cNvSpPr txBox="1"/>
          <p:nvPr>
            <p:ph idx="15" type="subTitle"/>
          </p:nvPr>
        </p:nvSpPr>
        <p:spPr>
          <a:xfrm>
            <a:off x="5854950" y="3314975"/>
            <a:ext cx="2327100" cy="4062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000"/>
              <a:buFont typeface="Bebas Neue"/>
              <a:buNone/>
              <a:defRPr b="1" sz="200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Bebas Neue"/>
              <a:buNone/>
              <a:defRPr sz="2000">
                <a:latin typeface="Bebas Neue"/>
                <a:ea typeface="Bebas Neue"/>
                <a:cs typeface="Bebas Neue"/>
                <a:sym typeface="Bebas Neue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Bebas Neue"/>
              <a:buNone/>
              <a:defRPr sz="2000">
                <a:latin typeface="Bebas Neue"/>
                <a:ea typeface="Bebas Neue"/>
                <a:cs typeface="Bebas Neue"/>
                <a:sym typeface="Bebas Neue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Bebas Neue"/>
              <a:buNone/>
              <a:defRPr sz="2000">
                <a:latin typeface="Bebas Neue"/>
                <a:ea typeface="Bebas Neue"/>
                <a:cs typeface="Bebas Neue"/>
                <a:sym typeface="Bebas Neue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Bebas Neue"/>
              <a:buNone/>
              <a:defRPr sz="2000">
                <a:latin typeface="Bebas Neue"/>
                <a:ea typeface="Bebas Neue"/>
                <a:cs typeface="Bebas Neue"/>
                <a:sym typeface="Bebas Neue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Bebas Neue"/>
              <a:buNone/>
              <a:defRPr sz="2000">
                <a:latin typeface="Bebas Neue"/>
                <a:ea typeface="Bebas Neue"/>
                <a:cs typeface="Bebas Neue"/>
                <a:sym typeface="Bebas Neue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Bebas Neue"/>
              <a:buNone/>
              <a:defRPr sz="2000">
                <a:latin typeface="Bebas Neue"/>
                <a:ea typeface="Bebas Neue"/>
                <a:cs typeface="Bebas Neue"/>
                <a:sym typeface="Bebas Neue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Bebas Neue"/>
              <a:buNone/>
              <a:defRPr sz="2000">
                <a:latin typeface="Bebas Neue"/>
                <a:ea typeface="Bebas Neue"/>
                <a:cs typeface="Bebas Neue"/>
                <a:sym typeface="Bebas Neue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Bebas Neue"/>
              <a:buNone/>
              <a:defRPr sz="200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187" name="Google Shape;187;p13"/>
          <p:cNvSpPr/>
          <p:nvPr/>
        </p:nvSpPr>
        <p:spPr>
          <a:xfrm>
            <a:off x="0" y="0"/>
            <a:ext cx="1808967" cy="1033118"/>
          </a:xfrm>
          <a:custGeom>
            <a:rect b="b" l="l" r="r" t="t"/>
            <a:pathLst>
              <a:path extrusionOk="0" h="26560" w="46506">
                <a:moveTo>
                  <a:pt x="0" y="0"/>
                </a:moveTo>
                <a:lnTo>
                  <a:pt x="90" y="26389"/>
                </a:lnTo>
                <a:cubicBezTo>
                  <a:pt x="90" y="26389"/>
                  <a:pt x="1021" y="26559"/>
                  <a:pt x="2470" y="26559"/>
                </a:cubicBezTo>
                <a:cubicBezTo>
                  <a:pt x="6085" y="26559"/>
                  <a:pt x="12920" y="25495"/>
                  <a:pt x="16531" y="18056"/>
                </a:cubicBezTo>
                <a:cubicBezTo>
                  <a:pt x="20162" y="10589"/>
                  <a:pt x="25729" y="10420"/>
                  <a:pt x="32428" y="10197"/>
                </a:cubicBezTo>
                <a:cubicBezTo>
                  <a:pt x="46033" y="9733"/>
                  <a:pt x="46506" y="0"/>
                  <a:pt x="46506" y="0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88" name="Google Shape;188;p13"/>
          <p:cNvGrpSpPr/>
          <p:nvPr/>
        </p:nvGrpSpPr>
        <p:grpSpPr>
          <a:xfrm>
            <a:off x="7094922" y="3110980"/>
            <a:ext cx="2792658" cy="2939137"/>
            <a:chOff x="7094922" y="3110980"/>
            <a:chExt cx="2792658" cy="2939137"/>
          </a:xfrm>
        </p:grpSpPr>
        <p:grpSp>
          <p:nvGrpSpPr>
            <p:cNvPr id="189" name="Google Shape;189;p13"/>
            <p:cNvGrpSpPr/>
            <p:nvPr/>
          </p:nvGrpSpPr>
          <p:grpSpPr>
            <a:xfrm rot="5753343">
              <a:off x="7330803" y="3480007"/>
              <a:ext cx="2320896" cy="2568082"/>
              <a:chOff x="2828522" y="2361700"/>
              <a:chExt cx="2320948" cy="2568140"/>
            </a:xfrm>
          </p:grpSpPr>
          <p:sp>
            <p:nvSpPr>
              <p:cNvPr id="190" name="Google Shape;190;p13"/>
              <p:cNvSpPr/>
              <p:nvPr/>
            </p:nvSpPr>
            <p:spPr>
              <a:xfrm>
                <a:off x="2944846" y="2802609"/>
                <a:ext cx="1922496" cy="2127232"/>
              </a:xfrm>
              <a:custGeom>
                <a:rect b="b" l="l" r="r" t="t"/>
                <a:pathLst>
                  <a:path extrusionOk="0" fill="none" h="32625" w="29485">
                    <a:moveTo>
                      <a:pt x="29484" y="31705"/>
                    </a:moveTo>
                    <a:cubicBezTo>
                      <a:pt x="29484" y="31705"/>
                      <a:pt x="20510" y="32624"/>
                      <a:pt x="15683" y="16816"/>
                    </a:cubicBezTo>
                    <a:cubicBezTo>
                      <a:pt x="10545" y="0"/>
                      <a:pt x="0" y="3390"/>
                      <a:pt x="0" y="3390"/>
                    </a:cubicBezTo>
                  </a:path>
                </a:pathLst>
              </a:custGeom>
              <a:noFill/>
              <a:ln cap="rnd" cmpd="sng" w="17625">
                <a:solidFill>
                  <a:schemeClr val="accent1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91" name="Google Shape;191;p13"/>
              <p:cNvSpPr/>
              <p:nvPr/>
            </p:nvSpPr>
            <p:spPr>
              <a:xfrm>
                <a:off x="2975687" y="2722929"/>
                <a:ext cx="1962008" cy="2127232"/>
              </a:xfrm>
              <a:custGeom>
                <a:rect b="b" l="l" r="r" t="t"/>
                <a:pathLst>
                  <a:path extrusionOk="0" fill="none" h="32625" w="30091">
                    <a:moveTo>
                      <a:pt x="30091" y="31705"/>
                    </a:moveTo>
                    <a:cubicBezTo>
                      <a:pt x="30091" y="31705"/>
                      <a:pt x="21116" y="32624"/>
                      <a:pt x="16290" y="16816"/>
                    </a:cubicBezTo>
                    <a:cubicBezTo>
                      <a:pt x="11160" y="0"/>
                      <a:pt x="0" y="3078"/>
                      <a:pt x="0" y="3078"/>
                    </a:cubicBezTo>
                  </a:path>
                </a:pathLst>
              </a:custGeom>
              <a:noFill/>
              <a:ln cap="rnd" cmpd="sng" w="17625">
                <a:solidFill>
                  <a:schemeClr val="accent1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92" name="Google Shape;192;p13"/>
              <p:cNvSpPr/>
              <p:nvPr/>
            </p:nvSpPr>
            <p:spPr>
              <a:xfrm>
                <a:off x="2922742" y="2601324"/>
                <a:ext cx="2085958" cy="2174373"/>
              </a:xfrm>
              <a:custGeom>
                <a:rect b="b" l="l" r="r" t="t"/>
                <a:pathLst>
                  <a:path extrusionOk="0" fill="none" h="33348" w="31992">
                    <a:moveTo>
                      <a:pt x="31991" y="32348"/>
                    </a:moveTo>
                    <a:cubicBezTo>
                      <a:pt x="31991" y="32348"/>
                      <a:pt x="22758" y="33347"/>
                      <a:pt x="18190" y="17459"/>
                    </a:cubicBezTo>
                    <a:cubicBezTo>
                      <a:pt x="13168" y="1"/>
                      <a:pt x="0" y="3730"/>
                      <a:pt x="0" y="3730"/>
                    </a:cubicBezTo>
                  </a:path>
                </a:pathLst>
              </a:custGeom>
              <a:noFill/>
              <a:ln cap="rnd" cmpd="sng" w="17625">
                <a:solidFill>
                  <a:schemeClr val="accent1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93" name="Google Shape;193;p13"/>
              <p:cNvSpPr/>
              <p:nvPr/>
            </p:nvSpPr>
            <p:spPr>
              <a:xfrm>
                <a:off x="2867449" y="2455333"/>
                <a:ext cx="2211604" cy="2247661"/>
              </a:xfrm>
              <a:custGeom>
                <a:rect b="b" l="l" r="r" t="t"/>
                <a:pathLst>
                  <a:path extrusionOk="0" fill="none" h="34472" w="33919">
                    <a:moveTo>
                      <a:pt x="33919" y="33374"/>
                    </a:moveTo>
                    <a:cubicBezTo>
                      <a:pt x="33919" y="33374"/>
                      <a:pt x="24650" y="34471"/>
                      <a:pt x="20118" y="18485"/>
                    </a:cubicBezTo>
                    <a:cubicBezTo>
                      <a:pt x="14872" y="0"/>
                      <a:pt x="1" y="4702"/>
                      <a:pt x="1" y="4702"/>
                    </a:cubicBezTo>
                  </a:path>
                </a:pathLst>
              </a:custGeom>
              <a:noFill/>
              <a:ln cap="rnd" cmpd="sng" w="17625">
                <a:solidFill>
                  <a:schemeClr val="accent1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94" name="Google Shape;194;p13"/>
              <p:cNvSpPr/>
              <p:nvPr/>
            </p:nvSpPr>
            <p:spPr>
              <a:xfrm>
                <a:off x="2828522" y="2361700"/>
                <a:ext cx="2320948" cy="2256919"/>
              </a:xfrm>
              <a:custGeom>
                <a:rect b="b" l="l" r="r" t="t"/>
                <a:pathLst>
                  <a:path extrusionOk="0" fill="none" h="34614" w="35596">
                    <a:moveTo>
                      <a:pt x="35595" y="33588"/>
                    </a:moveTo>
                    <a:cubicBezTo>
                      <a:pt x="35595" y="33588"/>
                      <a:pt x="26237" y="34614"/>
                      <a:pt x="21794" y="18699"/>
                    </a:cubicBezTo>
                    <a:cubicBezTo>
                      <a:pt x="16575" y="0"/>
                      <a:pt x="0" y="4701"/>
                      <a:pt x="0" y="4701"/>
                    </a:cubicBezTo>
                  </a:path>
                </a:pathLst>
              </a:custGeom>
              <a:noFill/>
              <a:ln cap="rnd" cmpd="sng" w="17625">
                <a:solidFill>
                  <a:schemeClr val="accent1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sp>
          <p:nvSpPr>
            <p:cNvPr id="195" name="Google Shape;195;p13"/>
            <p:cNvSpPr/>
            <p:nvPr/>
          </p:nvSpPr>
          <p:spPr>
            <a:xfrm>
              <a:off x="8956636" y="3110980"/>
              <a:ext cx="112364" cy="224105"/>
            </a:xfrm>
            <a:custGeom>
              <a:rect b="b" l="l" r="r" t="t"/>
              <a:pathLst>
                <a:path extrusionOk="0" h="4683" w="2348">
                  <a:moveTo>
                    <a:pt x="515" y="1"/>
                  </a:moveTo>
                  <a:cubicBezTo>
                    <a:pt x="414" y="1"/>
                    <a:pt x="311" y="17"/>
                    <a:pt x="206" y="46"/>
                  </a:cubicBezTo>
                  <a:cubicBezTo>
                    <a:pt x="37" y="91"/>
                    <a:pt x="1" y="180"/>
                    <a:pt x="63" y="341"/>
                  </a:cubicBezTo>
                  <a:cubicBezTo>
                    <a:pt x="99" y="430"/>
                    <a:pt x="135" y="528"/>
                    <a:pt x="179" y="617"/>
                  </a:cubicBezTo>
                  <a:cubicBezTo>
                    <a:pt x="536" y="1491"/>
                    <a:pt x="893" y="2366"/>
                    <a:pt x="1259" y="3240"/>
                  </a:cubicBezTo>
                  <a:cubicBezTo>
                    <a:pt x="1268" y="3276"/>
                    <a:pt x="1286" y="3320"/>
                    <a:pt x="1303" y="3374"/>
                  </a:cubicBezTo>
                  <a:cubicBezTo>
                    <a:pt x="1250" y="3365"/>
                    <a:pt x="1214" y="3365"/>
                    <a:pt x="1179" y="3365"/>
                  </a:cubicBezTo>
                  <a:cubicBezTo>
                    <a:pt x="1125" y="3365"/>
                    <a:pt x="1071" y="3363"/>
                    <a:pt x="1019" y="3363"/>
                  </a:cubicBezTo>
                  <a:cubicBezTo>
                    <a:pt x="939" y="3363"/>
                    <a:pt x="861" y="3367"/>
                    <a:pt x="786" y="3383"/>
                  </a:cubicBezTo>
                  <a:cubicBezTo>
                    <a:pt x="492" y="3427"/>
                    <a:pt x="269" y="3579"/>
                    <a:pt x="162" y="3873"/>
                  </a:cubicBezTo>
                  <a:cubicBezTo>
                    <a:pt x="37" y="4248"/>
                    <a:pt x="286" y="4640"/>
                    <a:pt x="679" y="4676"/>
                  </a:cubicBezTo>
                  <a:cubicBezTo>
                    <a:pt x="721" y="4681"/>
                    <a:pt x="762" y="4683"/>
                    <a:pt x="803" y="4683"/>
                  </a:cubicBezTo>
                  <a:cubicBezTo>
                    <a:pt x="1009" y="4683"/>
                    <a:pt x="1207" y="4627"/>
                    <a:pt x="1393" y="4516"/>
                  </a:cubicBezTo>
                  <a:cubicBezTo>
                    <a:pt x="1518" y="4435"/>
                    <a:pt x="1607" y="4328"/>
                    <a:pt x="1651" y="4186"/>
                  </a:cubicBezTo>
                  <a:cubicBezTo>
                    <a:pt x="1732" y="3909"/>
                    <a:pt x="1669" y="3650"/>
                    <a:pt x="1562" y="3400"/>
                  </a:cubicBezTo>
                  <a:cubicBezTo>
                    <a:pt x="1187" y="2499"/>
                    <a:pt x="822" y="1607"/>
                    <a:pt x="447" y="706"/>
                  </a:cubicBezTo>
                  <a:cubicBezTo>
                    <a:pt x="438" y="671"/>
                    <a:pt x="429" y="635"/>
                    <a:pt x="411" y="581"/>
                  </a:cubicBezTo>
                  <a:cubicBezTo>
                    <a:pt x="465" y="564"/>
                    <a:pt x="509" y="546"/>
                    <a:pt x="563" y="546"/>
                  </a:cubicBezTo>
                  <a:cubicBezTo>
                    <a:pt x="596" y="542"/>
                    <a:pt x="629" y="540"/>
                    <a:pt x="661" y="540"/>
                  </a:cubicBezTo>
                  <a:cubicBezTo>
                    <a:pt x="837" y="540"/>
                    <a:pt x="1001" y="599"/>
                    <a:pt x="1152" y="697"/>
                  </a:cubicBezTo>
                  <a:cubicBezTo>
                    <a:pt x="1268" y="769"/>
                    <a:pt x="1375" y="840"/>
                    <a:pt x="1491" y="912"/>
                  </a:cubicBezTo>
                  <a:cubicBezTo>
                    <a:pt x="1669" y="1023"/>
                    <a:pt x="1866" y="1079"/>
                    <a:pt x="2071" y="1079"/>
                  </a:cubicBezTo>
                  <a:cubicBezTo>
                    <a:pt x="2113" y="1079"/>
                    <a:pt x="2154" y="1077"/>
                    <a:pt x="2196" y="1072"/>
                  </a:cubicBezTo>
                  <a:cubicBezTo>
                    <a:pt x="2285" y="1063"/>
                    <a:pt x="2347" y="1001"/>
                    <a:pt x="2338" y="938"/>
                  </a:cubicBezTo>
                  <a:cubicBezTo>
                    <a:pt x="2320" y="858"/>
                    <a:pt x="2258" y="849"/>
                    <a:pt x="2187" y="849"/>
                  </a:cubicBezTo>
                  <a:cubicBezTo>
                    <a:pt x="2162" y="852"/>
                    <a:pt x="2138" y="853"/>
                    <a:pt x="2115" y="853"/>
                  </a:cubicBezTo>
                  <a:cubicBezTo>
                    <a:pt x="1879" y="853"/>
                    <a:pt x="1678" y="735"/>
                    <a:pt x="1500" y="581"/>
                  </a:cubicBezTo>
                  <a:cubicBezTo>
                    <a:pt x="1339" y="439"/>
                    <a:pt x="1187" y="296"/>
                    <a:pt x="1018" y="162"/>
                  </a:cubicBezTo>
                  <a:cubicBezTo>
                    <a:pt x="860" y="49"/>
                    <a:pt x="691" y="1"/>
                    <a:pt x="515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6" name="Google Shape;196;p13"/>
            <p:cNvSpPr/>
            <p:nvPr/>
          </p:nvSpPr>
          <p:spPr>
            <a:xfrm>
              <a:off x="8744350" y="3831025"/>
              <a:ext cx="176100" cy="176100"/>
            </a:xfrm>
            <a:prstGeom prst="ellipse">
              <a:avLst/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7" name="Google Shape;197;p13"/>
            <p:cNvSpPr/>
            <p:nvPr/>
          </p:nvSpPr>
          <p:spPr>
            <a:xfrm>
              <a:off x="7220054" y="4687902"/>
              <a:ext cx="227598" cy="242816"/>
            </a:xfrm>
            <a:custGeom>
              <a:rect b="b" l="l" r="r" t="t"/>
              <a:pathLst>
                <a:path extrusionOk="0" h="5074" w="4756">
                  <a:moveTo>
                    <a:pt x="2396" y="1"/>
                  </a:moveTo>
                  <a:cubicBezTo>
                    <a:pt x="2297" y="1"/>
                    <a:pt x="2258" y="53"/>
                    <a:pt x="2231" y="192"/>
                  </a:cubicBezTo>
                  <a:cubicBezTo>
                    <a:pt x="2159" y="486"/>
                    <a:pt x="2097" y="772"/>
                    <a:pt x="2026" y="1066"/>
                  </a:cubicBezTo>
                  <a:cubicBezTo>
                    <a:pt x="1847" y="1824"/>
                    <a:pt x="1660" y="2591"/>
                    <a:pt x="1472" y="3359"/>
                  </a:cubicBezTo>
                  <a:cubicBezTo>
                    <a:pt x="1472" y="3368"/>
                    <a:pt x="1463" y="3376"/>
                    <a:pt x="1455" y="3403"/>
                  </a:cubicBezTo>
                  <a:cubicBezTo>
                    <a:pt x="1419" y="3368"/>
                    <a:pt x="1383" y="3332"/>
                    <a:pt x="1348" y="3296"/>
                  </a:cubicBezTo>
                  <a:cubicBezTo>
                    <a:pt x="1165" y="3138"/>
                    <a:pt x="961" y="3050"/>
                    <a:pt x="743" y="3050"/>
                  </a:cubicBezTo>
                  <a:cubicBezTo>
                    <a:pt x="641" y="3050"/>
                    <a:pt x="536" y="3069"/>
                    <a:pt x="429" y="3109"/>
                  </a:cubicBezTo>
                  <a:cubicBezTo>
                    <a:pt x="161" y="3207"/>
                    <a:pt x="0" y="3475"/>
                    <a:pt x="45" y="3733"/>
                  </a:cubicBezTo>
                  <a:cubicBezTo>
                    <a:pt x="81" y="3956"/>
                    <a:pt x="215" y="4117"/>
                    <a:pt x="393" y="4242"/>
                  </a:cubicBezTo>
                  <a:cubicBezTo>
                    <a:pt x="528" y="4327"/>
                    <a:pt x="695" y="4376"/>
                    <a:pt x="862" y="4376"/>
                  </a:cubicBezTo>
                  <a:cubicBezTo>
                    <a:pt x="1150" y="4376"/>
                    <a:pt x="1438" y="4231"/>
                    <a:pt x="1562" y="3876"/>
                  </a:cubicBezTo>
                  <a:cubicBezTo>
                    <a:pt x="1597" y="3760"/>
                    <a:pt x="1615" y="3644"/>
                    <a:pt x="1642" y="3528"/>
                  </a:cubicBezTo>
                  <a:cubicBezTo>
                    <a:pt x="1847" y="2690"/>
                    <a:pt x="2052" y="1851"/>
                    <a:pt x="2257" y="1012"/>
                  </a:cubicBezTo>
                  <a:cubicBezTo>
                    <a:pt x="2257" y="986"/>
                    <a:pt x="2275" y="950"/>
                    <a:pt x="2293" y="914"/>
                  </a:cubicBezTo>
                  <a:cubicBezTo>
                    <a:pt x="2989" y="1048"/>
                    <a:pt x="3676" y="1164"/>
                    <a:pt x="4381" y="1342"/>
                  </a:cubicBezTo>
                  <a:cubicBezTo>
                    <a:pt x="4149" y="2270"/>
                    <a:pt x="3926" y="3180"/>
                    <a:pt x="3703" y="4108"/>
                  </a:cubicBezTo>
                  <a:cubicBezTo>
                    <a:pt x="3676" y="4072"/>
                    <a:pt x="3649" y="4054"/>
                    <a:pt x="3631" y="4037"/>
                  </a:cubicBezTo>
                  <a:cubicBezTo>
                    <a:pt x="3471" y="3885"/>
                    <a:pt x="3283" y="3778"/>
                    <a:pt x="3078" y="3715"/>
                  </a:cubicBezTo>
                  <a:cubicBezTo>
                    <a:pt x="3002" y="3696"/>
                    <a:pt x="2928" y="3686"/>
                    <a:pt x="2856" y="3686"/>
                  </a:cubicBezTo>
                  <a:cubicBezTo>
                    <a:pt x="2692" y="3686"/>
                    <a:pt x="2540" y="3742"/>
                    <a:pt x="2409" y="3885"/>
                  </a:cubicBezTo>
                  <a:cubicBezTo>
                    <a:pt x="2240" y="4081"/>
                    <a:pt x="2213" y="4304"/>
                    <a:pt x="2302" y="4545"/>
                  </a:cubicBezTo>
                  <a:cubicBezTo>
                    <a:pt x="2421" y="4841"/>
                    <a:pt x="2780" y="5073"/>
                    <a:pt x="3106" y="5073"/>
                  </a:cubicBezTo>
                  <a:cubicBezTo>
                    <a:pt x="3124" y="5073"/>
                    <a:pt x="3141" y="5073"/>
                    <a:pt x="3158" y="5071"/>
                  </a:cubicBezTo>
                  <a:cubicBezTo>
                    <a:pt x="3524" y="5045"/>
                    <a:pt x="3792" y="4750"/>
                    <a:pt x="3863" y="4447"/>
                  </a:cubicBezTo>
                  <a:cubicBezTo>
                    <a:pt x="4024" y="3769"/>
                    <a:pt x="4193" y="3100"/>
                    <a:pt x="4354" y="2422"/>
                  </a:cubicBezTo>
                  <a:cubicBezTo>
                    <a:pt x="4488" y="1860"/>
                    <a:pt x="4604" y="1289"/>
                    <a:pt x="4729" y="718"/>
                  </a:cubicBezTo>
                  <a:cubicBezTo>
                    <a:pt x="4755" y="566"/>
                    <a:pt x="4738" y="540"/>
                    <a:pt x="4604" y="495"/>
                  </a:cubicBezTo>
                  <a:cubicBezTo>
                    <a:pt x="4452" y="441"/>
                    <a:pt x="4309" y="388"/>
                    <a:pt x="4158" y="361"/>
                  </a:cubicBezTo>
                  <a:cubicBezTo>
                    <a:pt x="3605" y="236"/>
                    <a:pt x="3051" y="129"/>
                    <a:pt x="2498" y="13"/>
                  </a:cubicBezTo>
                  <a:cubicBezTo>
                    <a:pt x="2458" y="5"/>
                    <a:pt x="2424" y="1"/>
                    <a:pt x="2396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98" name="Google Shape;198;p13"/>
          <p:cNvGrpSpPr/>
          <p:nvPr/>
        </p:nvGrpSpPr>
        <p:grpSpPr>
          <a:xfrm>
            <a:off x="97829" y="3967036"/>
            <a:ext cx="615271" cy="1076183"/>
            <a:chOff x="97829" y="3967036"/>
            <a:chExt cx="615271" cy="1076183"/>
          </a:xfrm>
        </p:grpSpPr>
        <p:sp>
          <p:nvSpPr>
            <p:cNvPr id="199" name="Google Shape;199;p13"/>
            <p:cNvSpPr/>
            <p:nvPr/>
          </p:nvSpPr>
          <p:spPr>
            <a:xfrm>
              <a:off x="97829" y="4800402"/>
              <a:ext cx="227598" cy="242816"/>
            </a:xfrm>
            <a:custGeom>
              <a:rect b="b" l="l" r="r" t="t"/>
              <a:pathLst>
                <a:path extrusionOk="0" h="5074" w="4756">
                  <a:moveTo>
                    <a:pt x="2396" y="1"/>
                  </a:moveTo>
                  <a:cubicBezTo>
                    <a:pt x="2297" y="1"/>
                    <a:pt x="2258" y="53"/>
                    <a:pt x="2231" y="192"/>
                  </a:cubicBezTo>
                  <a:cubicBezTo>
                    <a:pt x="2159" y="486"/>
                    <a:pt x="2097" y="772"/>
                    <a:pt x="2026" y="1066"/>
                  </a:cubicBezTo>
                  <a:cubicBezTo>
                    <a:pt x="1847" y="1824"/>
                    <a:pt x="1660" y="2591"/>
                    <a:pt x="1472" y="3359"/>
                  </a:cubicBezTo>
                  <a:cubicBezTo>
                    <a:pt x="1472" y="3368"/>
                    <a:pt x="1463" y="3376"/>
                    <a:pt x="1455" y="3403"/>
                  </a:cubicBezTo>
                  <a:cubicBezTo>
                    <a:pt x="1419" y="3368"/>
                    <a:pt x="1383" y="3332"/>
                    <a:pt x="1348" y="3296"/>
                  </a:cubicBezTo>
                  <a:cubicBezTo>
                    <a:pt x="1165" y="3138"/>
                    <a:pt x="961" y="3050"/>
                    <a:pt x="743" y="3050"/>
                  </a:cubicBezTo>
                  <a:cubicBezTo>
                    <a:pt x="641" y="3050"/>
                    <a:pt x="536" y="3069"/>
                    <a:pt x="429" y="3109"/>
                  </a:cubicBezTo>
                  <a:cubicBezTo>
                    <a:pt x="161" y="3207"/>
                    <a:pt x="0" y="3475"/>
                    <a:pt x="45" y="3733"/>
                  </a:cubicBezTo>
                  <a:cubicBezTo>
                    <a:pt x="81" y="3956"/>
                    <a:pt x="215" y="4117"/>
                    <a:pt x="393" y="4242"/>
                  </a:cubicBezTo>
                  <a:cubicBezTo>
                    <a:pt x="528" y="4327"/>
                    <a:pt x="695" y="4376"/>
                    <a:pt x="862" y="4376"/>
                  </a:cubicBezTo>
                  <a:cubicBezTo>
                    <a:pt x="1150" y="4376"/>
                    <a:pt x="1438" y="4231"/>
                    <a:pt x="1562" y="3876"/>
                  </a:cubicBezTo>
                  <a:cubicBezTo>
                    <a:pt x="1597" y="3760"/>
                    <a:pt x="1615" y="3644"/>
                    <a:pt x="1642" y="3528"/>
                  </a:cubicBezTo>
                  <a:cubicBezTo>
                    <a:pt x="1847" y="2690"/>
                    <a:pt x="2052" y="1851"/>
                    <a:pt x="2257" y="1012"/>
                  </a:cubicBezTo>
                  <a:cubicBezTo>
                    <a:pt x="2257" y="986"/>
                    <a:pt x="2275" y="950"/>
                    <a:pt x="2293" y="914"/>
                  </a:cubicBezTo>
                  <a:cubicBezTo>
                    <a:pt x="2989" y="1048"/>
                    <a:pt x="3676" y="1164"/>
                    <a:pt x="4381" y="1342"/>
                  </a:cubicBezTo>
                  <a:cubicBezTo>
                    <a:pt x="4149" y="2270"/>
                    <a:pt x="3926" y="3180"/>
                    <a:pt x="3703" y="4108"/>
                  </a:cubicBezTo>
                  <a:cubicBezTo>
                    <a:pt x="3676" y="4072"/>
                    <a:pt x="3649" y="4054"/>
                    <a:pt x="3631" y="4037"/>
                  </a:cubicBezTo>
                  <a:cubicBezTo>
                    <a:pt x="3471" y="3885"/>
                    <a:pt x="3283" y="3778"/>
                    <a:pt x="3078" y="3715"/>
                  </a:cubicBezTo>
                  <a:cubicBezTo>
                    <a:pt x="3002" y="3696"/>
                    <a:pt x="2928" y="3686"/>
                    <a:pt x="2856" y="3686"/>
                  </a:cubicBezTo>
                  <a:cubicBezTo>
                    <a:pt x="2692" y="3686"/>
                    <a:pt x="2540" y="3742"/>
                    <a:pt x="2409" y="3885"/>
                  </a:cubicBezTo>
                  <a:cubicBezTo>
                    <a:pt x="2240" y="4081"/>
                    <a:pt x="2213" y="4304"/>
                    <a:pt x="2302" y="4545"/>
                  </a:cubicBezTo>
                  <a:cubicBezTo>
                    <a:pt x="2421" y="4841"/>
                    <a:pt x="2780" y="5073"/>
                    <a:pt x="3106" y="5073"/>
                  </a:cubicBezTo>
                  <a:cubicBezTo>
                    <a:pt x="3124" y="5073"/>
                    <a:pt x="3141" y="5073"/>
                    <a:pt x="3158" y="5071"/>
                  </a:cubicBezTo>
                  <a:cubicBezTo>
                    <a:pt x="3524" y="5045"/>
                    <a:pt x="3792" y="4750"/>
                    <a:pt x="3863" y="4447"/>
                  </a:cubicBezTo>
                  <a:cubicBezTo>
                    <a:pt x="4024" y="3769"/>
                    <a:pt x="4193" y="3100"/>
                    <a:pt x="4354" y="2422"/>
                  </a:cubicBezTo>
                  <a:cubicBezTo>
                    <a:pt x="4488" y="1860"/>
                    <a:pt x="4604" y="1289"/>
                    <a:pt x="4729" y="718"/>
                  </a:cubicBezTo>
                  <a:cubicBezTo>
                    <a:pt x="4755" y="566"/>
                    <a:pt x="4738" y="540"/>
                    <a:pt x="4604" y="495"/>
                  </a:cubicBezTo>
                  <a:cubicBezTo>
                    <a:pt x="4452" y="441"/>
                    <a:pt x="4309" y="388"/>
                    <a:pt x="4158" y="361"/>
                  </a:cubicBezTo>
                  <a:cubicBezTo>
                    <a:pt x="3605" y="236"/>
                    <a:pt x="3051" y="129"/>
                    <a:pt x="2498" y="13"/>
                  </a:cubicBezTo>
                  <a:cubicBezTo>
                    <a:pt x="2458" y="5"/>
                    <a:pt x="2424" y="1"/>
                    <a:pt x="2396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0" name="Google Shape;200;p13"/>
            <p:cNvSpPr/>
            <p:nvPr/>
          </p:nvSpPr>
          <p:spPr>
            <a:xfrm>
              <a:off x="600600" y="4865563"/>
              <a:ext cx="112500" cy="112500"/>
            </a:xfrm>
            <a:prstGeom prst="ellipse">
              <a:avLst/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1" name="Google Shape;201;p13"/>
            <p:cNvSpPr/>
            <p:nvPr/>
          </p:nvSpPr>
          <p:spPr>
            <a:xfrm>
              <a:off x="408700" y="4342125"/>
              <a:ext cx="91800" cy="918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2" name="Google Shape;202;p13"/>
            <p:cNvSpPr/>
            <p:nvPr/>
          </p:nvSpPr>
          <p:spPr>
            <a:xfrm>
              <a:off x="233587" y="3967036"/>
              <a:ext cx="91834" cy="219272"/>
            </a:xfrm>
            <a:custGeom>
              <a:rect b="b" l="l" r="r" t="t"/>
              <a:pathLst>
                <a:path extrusionOk="0" h="4582" w="1919">
                  <a:moveTo>
                    <a:pt x="1812" y="0"/>
                  </a:moveTo>
                  <a:cubicBezTo>
                    <a:pt x="1749" y="0"/>
                    <a:pt x="1705" y="27"/>
                    <a:pt x="1696" y="90"/>
                  </a:cubicBezTo>
                  <a:cubicBezTo>
                    <a:pt x="1678" y="152"/>
                    <a:pt x="1669" y="223"/>
                    <a:pt x="1669" y="286"/>
                  </a:cubicBezTo>
                  <a:cubicBezTo>
                    <a:pt x="1598" y="1312"/>
                    <a:pt x="1535" y="2329"/>
                    <a:pt x="1464" y="3355"/>
                  </a:cubicBezTo>
                  <a:cubicBezTo>
                    <a:pt x="1464" y="3373"/>
                    <a:pt x="1455" y="3390"/>
                    <a:pt x="1455" y="3399"/>
                  </a:cubicBezTo>
                  <a:cubicBezTo>
                    <a:pt x="1286" y="3337"/>
                    <a:pt x="1134" y="3266"/>
                    <a:pt x="973" y="3221"/>
                  </a:cubicBezTo>
                  <a:cubicBezTo>
                    <a:pt x="889" y="3198"/>
                    <a:pt x="806" y="3185"/>
                    <a:pt x="725" y="3185"/>
                  </a:cubicBezTo>
                  <a:cubicBezTo>
                    <a:pt x="583" y="3185"/>
                    <a:pt x="447" y="3226"/>
                    <a:pt x="322" y="3328"/>
                  </a:cubicBezTo>
                  <a:cubicBezTo>
                    <a:pt x="108" y="3497"/>
                    <a:pt x="1" y="3720"/>
                    <a:pt x="63" y="3997"/>
                  </a:cubicBezTo>
                  <a:cubicBezTo>
                    <a:pt x="126" y="4283"/>
                    <a:pt x="313" y="4479"/>
                    <a:pt x="599" y="4550"/>
                  </a:cubicBezTo>
                  <a:cubicBezTo>
                    <a:pt x="680" y="4572"/>
                    <a:pt x="760" y="4582"/>
                    <a:pt x="838" y="4582"/>
                  </a:cubicBezTo>
                  <a:cubicBezTo>
                    <a:pt x="1053" y="4582"/>
                    <a:pt x="1257" y="4507"/>
                    <a:pt x="1446" y="4390"/>
                  </a:cubicBezTo>
                  <a:cubicBezTo>
                    <a:pt x="1580" y="4300"/>
                    <a:pt x="1678" y="4167"/>
                    <a:pt x="1705" y="4006"/>
                  </a:cubicBezTo>
                  <a:cubicBezTo>
                    <a:pt x="1732" y="3836"/>
                    <a:pt x="1749" y="3667"/>
                    <a:pt x="1749" y="3497"/>
                  </a:cubicBezTo>
                  <a:cubicBezTo>
                    <a:pt x="1776" y="3051"/>
                    <a:pt x="1776" y="2605"/>
                    <a:pt x="1803" y="2159"/>
                  </a:cubicBezTo>
                  <a:cubicBezTo>
                    <a:pt x="1839" y="1553"/>
                    <a:pt x="1883" y="937"/>
                    <a:pt x="1919" y="331"/>
                  </a:cubicBezTo>
                  <a:cubicBezTo>
                    <a:pt x="1919" y="250"/>
                    <a:pt x="1919" y="179"/>
                    <a:pt x="1910" y="99"/>
                  </a:cubicBezTo>
                  <a:cubicBezTo>
                    <a:pt x="1910" y="36"/>
                    <a:pt x="1874" y="0"/>
                    <a:pt x="1812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Quote">
  <p:cSld name="BLANK_1_1">
    <p:spTree>
      <p:nvGrpSpPr>
        <p:cNvPr id="203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4" name="Google Shape;204;p14"/>
          <p:cNvGrpSpPr/>
          <p:nvPr/>
        </p:nvGrpSpPr>
        <p:grpSpPr>
          <a:xfrm>
            <a:off x="-1174889" y="2653714"/>
            <a:ext cx="3714727" cy="4055011"/>
            <a:chOff x="-1174889" y="2653714"/>
            <a:chExt cx="3714727" cy="4055011"/>
          </a:xfrm>
        </p:grpSpPr>
        <p:grpSp>
          <p:nvGrpSpPr>
            <p:cNvPr id="205" name="Google Shape;205;p14"/>
            <p:cNvGrpSpPr/>
            <p:nvPr/>
          </p:nvGrpSpPr>
          <p:grpSpPr>
            <a:xfrm rot="10553990">
              <a:off x="-1042808" y="2772186"/>
              <a:ext cx="3450566" cy="3818066"/>
              <a:chOff x="2828522" y="2361700"/>
              <a:chExt cx="2320948" cy="2568140"/>
            </a:xfrm>
          </p:grpSpPr>
          <p:sp>
            <p:nvSpPr>
              <p:cNvPr id="206" name="Google Shape;206;p14"/>
              <p:cNvSpPr/>
              <p:nvPr/>
            </p:nvSpPr>
            <p:spPr>
              <a:xfrm>
                <a:off x="2944846" y="2802609"/>
                <a:ext cx="1922496" cy="2127232"/>
              </a:xfrm>
              <a:custGeom>
                <a:rect b="b" l="l" r="r" t="t"/>
                <a:pathLst>
                  <a:path extrusionOk="0" fill="none" h="32625" w="29485">
                    <a:moveTo>
                      <a:pt x="29484" y="31705"/>
                    </a:moveTo>
                    <a:cubicBezTo>
                      <a:pt x="29484" y="31705"/>
                      <a:pt x="20510" y="32624"/>
                      <a:pt x="15683" y="16816"/>
                    </a:cubicBezTo>
                    <a:cubicBezTo>
                      <a:pt x="10545" y="0"/>
                      <a:pt x="0" y="3390"/>
                      <a:pt x="0" y="3390"/>
                    </a:cubicBezTo>
                  </a:path>
                </a:pathLst>
              </a:custGeom>
              <a:noFill/>
              <a:ln cap="rnd" cmpd="sng" w="17625">
                <a:solidFill>
                  <a:schemeClr val="accent1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7" name="Google Shape;207;p14"/>
              <p:cNvSpPr/>
              <p:nvPr/>
            </p:nvSpPr>
            <p:spPr>
              <a:xfrm>
                <a:off x="2975687" y="2722929"/>
                <a:ext cx="1962008" cy="2127232"/>
              </a:xfrm>
              <a:custGeom>
                <a:rect b="b" l="l" r="r" t="t"/>
                <a:pathLst>
                  <a:path extrusionOk="0" fill="none" h="32625" w="30091">
                    <a:moveTo>
                      <a:pt x="30091" y="31705"/>
                    </a:moveTo>
                    <a:cubicBezTo>
                      <a:pt x="30091" y="31705"/>
                      <a:pt x="21116" y="32624"/>
                      <a:pt x="16290" y="16816"/>
                    </a:cubicBezTo>
                    <a:cubicBezTo>
                      <a:pt x="11160" y="0"/>
                      <a:pt x="0" y="3078"/>
                      <a:pt x="0" y="3078"/>
                    </a:cubicBezTo>
                  </a:path>
                </a:pathLst>
              </a:custGeom>
              <a:noFill/>
              <a:ln cap="rnd" cmpd="sng" w="17625">
                <a:solidFill>
                  <a:schemeClr val="accent1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8" name="Google Shape;208;p14"/>
              <p:cNvSpPr/>
              <p:nvPr/>
            </p:nvSpPr>
            <p:spPr>
              <a:xfrm>
                <a:off x="2922742" y="2601324"/>
                <a:ext cx="2085958" cy="2174373"/>
              </a:xfrm>
              <a:custGeom>
                <a:rect b="b" l="l" r="r" t="t"/>
                <a:pathLst>
                  <a:path extrusionOk="0" fill="none" h="33348" w="31992">
                    <a:moveTo>
                      <a:pt x="31991" y="32348"/>
                    </a:moveTo>
                    <a:cubicBezTo>
                      <a:pt x="31991" y="32348"/>
                      <a:pt x="22758" y="33347"/>
                      <a:pt x="18190" y="17459"/>
                    </a:cubicBezTo>
                    <a:cubicBezTo>
                      <a:pt x="13168" y="1"/>
                      <a:pt x="0" y="3730"/>
                      <a:pt x="0" y="3730"/>
                    </a:cubicBezTo>
                  </a:path>
                </a:pathLst>
              </a:custGeom>
              <a:noFill/>
              <a:ln cap="rnd" cmpd="sng" w="17625">
                <a:solidFill>
                  <a:schemeClr val="accent1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9" name="Google Shape;209;p14"/>
              <p:cNvSpPr/>
              <p:nvPr/>
            </p:nvSpPr>
            <p:spPr>
              <a:xfrm>
                <a:off x="2867449" y="2455333"/>
                <a:ext cx="2211604" cy="2247661"/>
              </a:xfrm>
              <a:custGeom>
                <a:rect b="b" l="l" r="r" t="t"/>
                <a:pathLst>
                  <a:path extrusionOk="0" fill="none" h="34472" w="33919">
                    <a:moveTo>
                      <a:pt x="33919" y="33374"/>
                    </a:moveTo>
                    <a:cubicBezTo>
                      <a:pt x="33919" y="33374"/>
                      <a:pt x="24650" y="34471"/>
                      <a:pt x="20118" y="18485"/>
                    </a:cubicBezTo>
                    <a:cubicBezTo>
                      <a:pt x="14872" y="0"/>
                      <a:pt x="1" y="4702"/>
                      <a:pt x="1" y="4702"/>
                    </a:cubicBezTo>
                  </a:path>
                </a:pathLst>
              </a:custGeom>
              <a:noFill/>
              <a:ln cap="rnd" cmpd="sng" w="17625">
                <a:solidFill>
                  <a:schemeClr val="accent1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0" name="Google Shape;210;p14"/>
              <p:cNvSpPr/>
              <p:nvPr/>
            </p:nvSpPr>
            <p:spPr>
              <a:xfrm>
                <a:off x="2828522" y="2361700"/>
                <a:ext cx="2320948" cy="2256919"/>
              </a:xfrm>
              <a:custGeom>
                <a:rect b="b" l="l" r="r" t="t"/>
                <a:pathLst>
                  <a:path extrusionOk="0" fill="none" h="34614" w="35596">
                    <a:moveTo>
                      <a:pt x="35595" y="33588"/>
                    </a:moveTo>
                    <a:cubicBezTo>
                      <a:pt x="35595" y="33588"/>
                      <a:pt x="26237" y="34614"/>
                      <a:pt x="21794" y="18699"/>
                    </a:cubicBezTo>
                    <a:cubicBezTo>
                      <a:pt x="16575" y="0"/>
                      <a:pt x="0" y="4701"/>
                      <a:pt x="0" y="4701"/>
                    </a:cubicBezTo>
                  </a:path>
                </a:pathLst>
              </a:custGeom>
              <a:noFill/>
              <a:ln cap="rnd" cmpd="sng" w="17625">
                <a:solidFill>
                  <a:schemeClr val="accent1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sp>
          <p:nvSpPr>
            <p:cNvPr id="211" name="Google Shape;211;p14"/>
            <p:cNvSpPr/>
            <p:nvPr/>
          </p:nvSpPr>
          <p:spPr>
            <a:xfrm>
              <a:off x="1476825" y="4813676"/>
              <a:ext cx="180900" cy="1809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2" name="Google Shape;212;p14"/>
            <p:cNvSpPr/>
            <p:nvPr/>
          </p:nvSpPr>
          <p:spPr>
            <a:xfrm>
              <a:off x="1189582" y="4643102"/>
              <a:ext cx="149996" cy="299150"/>
            </a:xfrm>
            <a:custGeom>
              <a:rect b="b" l="l" r="r" t="t"/>
              <a:pathLst>
                <a:path extrusionOk="0" h="4683" w="2348">
                  <a:moveTo>
                    <a:pt x="515" y="1"/>
                  </a:moveTo>
                  <a:cubicBezTo>
                    <a:pt x="414" y="1"/>
                    <a:pt x="311" y="17"/>
                    <a:pt x="206" y="46"/>
                  </a:cubicBezTo>
                  <a:cubicBezTo>
                    <a:pt x="37" y="91"/>
                    <a:pt x="1" y="180"/>
                    <a:pt x="63" y="341"/>
                  </a:cubicBezTo>
                  <a:cubicBezTo>
                    <a:pt x="99" y="430"/>
                    <a:pt x="135" y="528"/>
                    <a:pt x="179" y="617"/>
                  </a:cubicBezTo>
                  <a:cubicBezTo>
                    <a:pt x="536" y="1491"/>
                    <a:pt x="893" y="2366"/>
                    <a:pt x="1259" y="3240"/>
                  </a:cubicBezTo>
                  <a:cubicBezTo>
                    <a:pt x="1268" y="3276"/>
                    <a:pt x="1286" y="3320"/>
                    <a:pt x="1303" y="3374"/>
                  </a:cubicBezTo>
                  <a:cubicBezTo>
                    <a:pt x="1250" y="3365"/>
                    <a:pt x="1214" y="3365"/>
                    <a:pt x="1179" y="3365"/>
                  </a:cubicBezTo>
                  <a:cubicBezTo>
                    <a:pt x="1125" y="3365"/>
                    <a:pt x="1071" y="3363"/>
                    <a:pt x="1019" y="3363"/>
                  </a:cubicBezTo>
                  <a:cubicBezTo>
                    <a:pt x="939" y="3363"/>
                    <a:pt x="861" y="3367"/>
                    <a:pt x="786" y="3383"/>
                  </a:cubicBezTo>
                  <a:cubicBezTo>
                    <a:pt x="492" y="3427"/>
                    <a:pt x="269" y="3579"/>
                    <a:pt x="162" y="3873"/>
                  </a:cubicBezTo>
                  <a:cubicBezTo>
                    <a:pt x="37" y="4248"/>
                    <a:pt x="286" y="4640"/>
                    <a:pt x="679" y="4676"/>
                  </a:cubicBezTo>
                  <a:cubicBezTo>
                    <a:pt x="721" y="4681"/>
                    <a:pt x="762" y="4683"/>
                    <a:pt x="803" y="4683"/>
                  </a:cubicBezTo>
                  <a:cubicBezTo>
                    <a:pt x="1009" y="4683"/>
                    <a:pt x="1207" y="4627"/>
                    <a:pt x="1393" y="4516"/>
                  </a:cubicBezTo>
                  <a:cubicBezTo>
                    <a:pt x="1518" y="4435"/>
                    <a:pt x="1607" y="4328"/>
                    <a:pt x="1651" y="4186"/>
                  </a:cubicBezTo>
                  <a:cubicBezTo>
                    <a:pt x="1732" y="3909"/>
                    <a:pt x="1669" y="3650"/>
                    <a:pt x="1562" y="3400"/>
                  </a:cubicBezTo>
                  <a:cubicBezTo>
                    <a:pt x="1187" y="2499"/>
                    <a:pt x="822" y="1607"/>
                    <a:pt x="447" y="706"/>
                  </a:cubicBezTo>
                  <a:cubicBezTo>
                    <a:pt x="438" y="671"/>
                    <a:pt x="429" y="635"/>
                    <a:pt x="411" y="581"/>
                  </a:cubicBezTo>
                  <a:cubicBezTo>
                    <a:pt x="465" y="564"/>
                    <a:pt x="509" y="546"/>
                    <a:pt x="563" y="546"/>
                  </a:cubicBezTo>
                  <a:cubicBezTo>
                    <a:pt x="596" y="542"/>
                    <a:pt x="629" y="540"/>
                    <a:pt x="661" y="540"/>
                  </a:cubicBezTo>
                  <a:cubicBezTo>
                    <a:pt x="837" y="540"/>
                    <a:pt x="1001" y="599"/>
                    <a:pt x="1152" y="697"/>
                  </a:cubicBezTo>
                  <a:cubicBezTo>
                    <a:pt x="1268" y="769"/>
                    <a:pt x="1375" y="840"/>
                    <a:pt x="1491" y="912"/>
                  </a:cubicBezTo>
                  <a:cubicBezTo>
                    <a:pt x="1669" y="1023"/>
                    <a:pt x="1866" y="1079"/>
                    <a:pt x="2071" y="1079"/>
                  </a:cubicBezTo>
                  <a:cubicBezTo>
                    <a:pt x="2113" y="1079"/>
                    <a:pt x="2154" y="1077"/>
                    <a:pt x="2196" y="1072"/>
                  </a:cubicBezTo>
                  <a:cubicBezTo>
                    <a:pt x="2285" y="1063"/>
                    <a:pt x="2347" y="1001"/>
                    <a:pt x="2338" y="938"/>
                  </a:cubicBezTo>
                  <a:cubicBezTo>
                    <a:pt x="2320" y="858"/>
                    <a:pt x="2258" y="849"/>
                    <a:pt x="2187" y="849"/>
                  </a:cubicBezTo>
                  <a:cubicBezTo>
                    <a:pt x="2162" y="852"/>
                    <a:pt x="2138" y="853"/>
                    <a:pt x="2115" y="853"/>
                  </a:cubicBezTo>
                  <a:cubicBezTo>
                    <a:pt x="1879" y="853"/>
                    <a:pt x="1678" y="735"/>
                    <a:pt x="1500" y="581"/>
                  </a:cubicBezTo>
                  <a:cubicBezTo>
                    <a:pt x="1339" y="439"/>
                    <a:pt x="1187" y="296"/>
                    <a:pt x="1018" y="162"/>
                  </a:cubicBezTo>
                  <a:cubicBezTo>
                    <a:pt x="860" y="49"/>
                    <a:pt x="691" y="1"/>
                    <a:pt x="515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213" name="Google Shape;213;p14"/>
          <p:cNvGrpSpPr/>
          <p:nvPr/>
        </p:nvGrpSpPr>
        <p:grpSpPr>
          <a:xfrm>
            <a:off x="8234817" y="122897"/>
            <a:ext cx="655008" cy="562844"/>
            <a:chOff x="8234817" y="122897"/>
            <a:chExt cx="655008" cy="562844"/>
          </a:xfrm>
        </p:grpSpPr>
        <p:sp>
          <p:nvSpPr>
            <p:cNvPr id="214" name="Google Shape;214;p14"/>
            <p:cNvSpPr/>
            <p:nvPr/>
          </p:nvSpPr>
          <p:spPr>
            <a:xfrm>
              <a:off x="8234817" y="122897"/>
              <a:ext cx="303825" cy="324127"/>
            </a:xfrm>
            <a:custGeom>
              <a:rect b="b" l="l" r="r" t="t"/>
              <a:pathLst>
                <a:path extrusionOk="0" h="5074" w="4756">
                  <a:moveTo>
                    <a:pt x="2396" y="1"/>
                  </a:moveTo>
                  <a:cubicBezTo>
                    <a:pt x="2297" y="1"/>
                    <a:pt x="2258" y="53"/>
                    <a:pt x="2231" y="192"/>
                  </a:cubicBezTo>
                  <a:cubicBezTo>
                    <a:pt x="2159" y="486"/>
                    <a:pt x="2097" y="772"/>
                    <a:pt x="2026" y="1066"/>
                  </a:cubicBezTo>
                  <a:cubicBezTo>
                    <a:pt x="1847" y="1824"/>
                    <a:pt x="1660" y="2591"/>
                    <a:pt x="1472" y="3359"/>
                  </a:cubicBezTo>
                  <a:cubicBezTo>
                    <a:pt x="1472" y="3368"/>
                    <a:pt x="1463" y="3376"/>
                    <a:pt x="1455" y="3403"/>
                  </a:cubicBezTo>
                  <a:cubicBezTo>
                    <a:pt x="1419" y="3368"/>
                    <a:pt x="1383" y="3332"/>
                    <a:pt x="1348" y="3296"/>
                  </a:cubicBezTo>
                  <a:cubicBezTo>
                    <a:pt x="1165" y="3138"/>
                    <a:pt x="961" y="3050"/>
                    <a:pt x="743" y="3050"/>
                  </a:cubicBezTo>
                  <a:cubicBezTo>
                    <a:pt x="641" y="3050"/>
                    <a:pt x="536" y="3069"/>
                    <a:pt x="429" y="3109"/>
                  </a:cubicBezTo>
                  <a:cubicBezTo>
                    <a:pt x="161" y="3207"/>
                    <a:pt x="0" y="3475"/>
                    <a:pt x="45" y="3733"/>
                  </a:cubicBezTo>
                  <a:cubicBezTo>
                    <a:pt x="81" y="3956"/>
                    <a:pt x="215" y="4117"/>
                    <a:pt x="393" y="4242"/>
                  </a:cubicBezTo>
                  <a:cubicBezTo>
                    <a:pt x="528" y="4327"/>
                    <a:pt x="695" y="4376"/>
                    <a:pt x="862" y="4376"/>
                  </a:cubicBezTo>
                  <a:cubicBezTo>
                    <a:pt x="1150" y="4376"/>
                    <a:pt x="1438" y="4231"/>
                    <a:pt x="1562" y="3876"/>
                  </a:cubicBezTo>
                  <a:cubicBezTo>
                    <a:pt x="1597" y="3760"/>
                    <a:pt x="1615" y="3644"/>
                    <a:pt x="1642" y="3528"/>
                  </a:cubicBezTo>
                  <a:cubicBezTo>
                    <a:pt x="1847" y="2690"/>
                    <a:pt x="2052" y="1851"/>
                    <a:pt x="2257" y="1012"/>
                  </a:cubicBezTo>
                  <a:cubicBezTo>
                    <a:pt x="2257" y="986"/>
                    <a:pt x="2275" y="950"/>
                    <a:pt x="2293" y="914"/>
                  </a:cubicBezTo>
                  <a:cubicBezTo>
                    <a:pt x="2989" y="1048"/>
                    <a:pt x="3676" y="1164"/>
                    <a:pt x="4381" y="1342"/>
                  </a:cubicBezTo>
                  <a:cubicBezTo>
                    <a:pt x="4149" y="2270"/>
                    <a:pt x="3926" y="3180"/>
                    <a:pt x="3703" y="4108"/>
                  </a:cubicBezTo>
                  <a:cubicBezTo>
                    <a:pt x="3676" y="4072"/>
                    <a:pt x="3649" y="4054"/>
                    <a:pt x="3631" y="4037"/>
                  </a:cubicBezTo>
                  <a:cubicBezTo>
                    <a:pt x="3471" y="3885"/>
                    <a:pt x="3283" y="3778"/>
                    <a:pt x="3078" y="3715"/>
                  </a:cubicBezTo>
                  <a:cubicBezTo>
                    <a:pt x="3002" y="3696"/>
                    <a:pt x="2928" y="3686"/>
                    <a:pt x="2856" y="3686"/>
                  </a:cubicBezTo>
                  <a:cubicBezTo>
                    <a:pt x="2692" y="3686"/>
                    <a:pt x="2540" y="3742"/>
                    <a:pt x="2409" y="3885"/>
                  </a:cubicBezTo>
                  <a:cubicBezTo>
                    <a:pt x="2240" y="4081"/>
                    <a:pt x="2213" y="4304"/>
                    <a:pt x="2302" y="4545"/>
                  </a:cubicBezTo>
                  <a:cubicBezTo>
                    <a:pt x="2421" y="4841"/>
                    <a:pt x="2780" y="5073"/>
                    <a:pt x="3106" y="5073"/>
                  </a:cubicBezTo>
                  <a:cubicBezTo>
                    <a:pt x="3124" y="5073"/>
                    <a:pt x="3141" y="5073"/>
                    <a:pt x="3158" y="5071"/>
                  </a:cubicBezTo>
                  <a:cubicBezTo>
                    <a:pt x="3524" y="5045"/>
                    <a:pt x="3792" y="4750"/>
                    <a:pt x="3863" y="4447"/>
                  </a:cubicBezTo>
                  <a:cubicBezTo>
                    <a:pt x="4024" y="3769"/>
                    <a:pt x="4193" y="3100"/>
                    <a:pt x="4354" y="2422"/>
                  </a:cubicBezTo>
                  <a:cubicBezTo>
                    <a:pt x="4488" y="1860"/>
                    <a:pt x="4604" y="1289"/>
                    <a:pt x="4729" y="718"/>
                  </a:cubicBezTo>
                  <a:cubicBezTo>
                    <a:pt x="4755" y="566"/>
                    <a:pt x="4738" y="540"/>
                    <a:pt x="4604" y="495"/>
                  </a:cubicBezTo>
                  <a:cubicBezTo>
                    <a:pt x="4452" y="441"/>
                    <a:pt x="4309" y="388"/>
                    <a:pt x="4158" y="361"/>
                  </a:cubicBezTo>
                  <a:cubicBezTo>
                    <a:pt x="3605" y="236"/>
                    <a:pt x="3051" y="129"/>
                    <a:pt x="2498" y="13"/>
                  </a:cubicBezTo>
                  <a:cubicBezTo>
                    <a:pt x="2458" y="5"/>
                    <a:pt x="2424" y="1"/>
                    <a:pt x="239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5" name="Google Shape;215;p14"/>
            <p:cNvSpPr/>
            <p:nvPr/>
          </p:nvSpPr>
          <p:spPr>
            <a:xfrm>
              <a:off x="8767235" y="393043"/>
              <a:ext cx="122591" cy="292698"/>
            </a:xfrm>
            <a:custGeom>
              <a:rect b="b" l="l" r="r" t="t"/>
              <a:pathLst>
                <a:path extrusionOk="0" h="4582" w="1919">
                  <a:moveTo>
                    <a:pt x="1812" y="0"/>
                  </a:moveTo>
                  <a:cubicBezTo>
                    <a:pt x="1749" y="0"/>
                    <a:pt x="1705" y="27"/>
                    <a:pt x="1696" y="90"/>
                  </a:cubicBezTo>
                  <a:cubicBezTo>
                    <a:pt x="1678" y="152"/>
                    <a:pt x="1669" y="223"/>
                    <a:pt x="1669" y="286"/>
                  </a:cubicBezTo>
                  <a:cubicBezTo>
                    <a:pt x="1598" y="1312"/>
                    <a:pt x="1535" y="2329"/>
                    <a:pt x="1464" y="3355"/>
                  </a:cubicBezTo>
                  <a:cubicBezTo>
                    <a:pt x="1464" y="3373"/>
                    <a:pt x="1455" y="3390"/>
                    <a:pt x="1455" y="3399"/>
                  </a:cubicBezTo>
                  <a:cubicBezTo>
                    <a:pt x="1286" y="3337"/>
                    <a:pt x="1134" y="3266"/>
                    <a:pt x="973" y="3221"/>
                  </a:cubicBezTo>
                  <a:cubicBezTo>
                    <a:pt x="889" y="3198"/>
                    <a:pt x="806" y="3185"/>
                    <a:pt x="725" y="3185"/>
                  </a:cubicBezTo>
                  <a:cubicBezTo>
                    <a:pt x="583" y="3185"/>
                    <a:pt x="447" y="3226"/>
                    <a:pt x="322" y="3328"/>
                  </a:cubicBezTo>
                  <a:cubicBezTo>
                    <a:pt x="108" y="3497"/>
                    <a:pt x="1" y="3720"/>
                    <a:pt x="63" y="3997"/>
                  </a:cubicBezTo>
                  <a:cubicBezTo>
                    <a:pt x="126" y="4283"/>
                    <a:pt x="313" y="4479"/>
                    <a:pt x="599" y="4550"/>
                  </a:cubicBezTo>
                  <a:cubicBezTo>
                    <a:pt x="680" y="4572"/>
                    <a:pt x="760" y="4582"/>
                    <a:pt x="838" y="4582"/>
                  </a:cubicBezTo>
                  <a:cubicBezTo>
                    <a:pt x="1053" y="4582"/>
                    <a:pt x="1257" y="4507"/>
                    <a:pt x="1446" y="4390"/>
                  </a:cubicBezTo>
                  <a:cubicBezTo>
                    <a:pt x="1580" y="4300"/>
                    <a:pt x="1678" y="4167"/>
                    <a:pt x="1705" y="4006"/>
                  </a:cubicBezTo>
                  <a:cubicBezTo>
                    <a:pt x="1732" y="3836"/>
                    <a:pt x="1749" y="3667"/>
                    <a:pt x="1749" y="3497"/>
                  </a:cubicBezTo>
                  <a:cubicBezTo>
                    <a:pt x="1776" y="3051"/>
                    <a:pt x="1776" y="2605"/>
                    <a:pt x="1803" y="2159"/>
                  </a:cubicBezTo>
                  <a:cubicBezTo>
                    <a:pt x="1839" y="1553"/>
                    <a:pt x="1883" y="937"/>
                    <a:pt x="1919" y="331"/>
                  </a:cubicBezTo>
                  <a:cubicBezTo>
                    <a:pt x="1919" y="250"/>
                    <a:pt x="1919" y="179"/>
                    <a:pt x="1910" y="99"/>
                  </a:cubicBezTo>
                  <a:cubicBezTo>
                    <a:pt x="1910" y="36"/>
                    <a:pt x="1874" y="0"/>
                    <a:pt x="1812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216" name="Google Shape;216;p14"/>
          <p:cNvGrpSpPr/>
          <p:nvPr/>
        </p:nvGrpSpPr>
        <p:grpSpPr>
          <a:xfrm>
            <a:off x="-295325" y="-248137"/>
            <a:ext cx="2989250" cy="1407879"/>
            <a:chOff x="-295325" y="-248137"/>
            <a:chExt cx="2989250" cy="1407879"/>
          </a:xfrm>
        </p:grpSpPr>
        <p:sp>
          <p:nvSpPr>
            <p:cNvPr id="217" name="Google Shape;217;p14"/>
            <p:cNvSpPr/>
            <p:nvPr/>
          </p:nvSpPr>
          <p:spPr>
            <a:xfrm>
              <a:off x="-295325" y="-248137"/>
              <a:ext cx="2465167" cy="1407879"/>
            </a:xfrm>
            <a:custGeom>
              <a:rect b="b" l="l" r="r" t="t"/>
              <a:pathLst>
                <a:path extrusionOk="0" h="26560" w="46506">
                  <a:moveTo>
                    <a:pt x="0" y="0"/>
                  </a:moveTo>
                  <a:lnTo>
                    <a:pt x="90" y="26389"/>
                  </a:lnTo>
                  <a:cubicBezTo>
                    <a:pt x="90" y="26389"/>
                    <a:pt x="1021" y="26559"/>
                    <a:pt x="2470" y="26559"/>
                  </a:cubicBezTo>
                  <a:cubicBezTo>
                    <a:pt x="6085" y="26559"/>
                    <a:pt x="12920" y="25495"/>
                    <a:pt x="16531" y="18056"/>
                  </a:cubicBezTo>
                  <a:cubicBezTo>
                    <a:pt x="20162" y="10589"/>
                    <a:pt x="25729" y="10420"/>
                    <a:pt x="32428" y="10197"/>
                  </a:cubicBezTo>
                  <a:cubicBezTo>
                    <a:pt x="46033" y="9733"/>
                    <a:pt x="46506" y="0"/>
                    <a:pt x="4650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8" name="Google Shape;218;p14"/>
            <p:cNvSpPr/>
            <p:nvPr/>
          </p:nvSpPr>
          <p:spPr>
            <a:xfrm>
              <a:off x="2571225" y="122900"/>
              <a:ext cx="122700" cy="122700"/>
            </a:xfrm>
            <a:prstGeom prst="ellipse">
              <a:avLst/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9" name="Google Shape;219;p14"/>
            <p:cNvSpPr/>
            <p:nvPr/>
          </p:nvSpPr>
          <p:spPr>
            <a:xfrm>
              <a:off x="2140796" y="122897"/>
              <a:ext cx="150000" cy="150000"/>
            </a:xfrm>
            <a:prstGeom prst="ellipse">
              <a:avLst/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220" name="Google Shape;220;p14"/>
          <p:cNvGrpSpPr/>
          <p:nvPr/>
        </p:nvGrpSpPr>
        <p:grpSpPr>
          <a:xfrm>
            <a:off x="7491150" y="3662497"/>
            <a:ext cx="1652879" cy="1481023"/>
            <a:chOff x="7491150" y="3662497"/>
            <a:chExt cx="1652879" cy="1481023"/>
          </a:xfrm>
        </p:grpSpPr>
        <p:sp>
          <p:nvSpPr>
            <p:cNvPr id="221" name="Google Shape;221;p14"/>
            <p:cNvSpPr/>
            <p:nvPr/>
          </p:nvSpPr>
          <p:spPr>
            <a:xfrm>
              <a:off x="7491150" y="3938675"/>
              <a:ext cx="1652879" cy="1204845"/>
            </a:xfrm>
            <a:custGeom>
              <a:rect b="b" l="l" r="r" t="t"/>
              <a:pathLst>
                <a:path extrusionOk="0" h="27755" w="38076">
                  <a:moveTo>
                    <a:pt x="38076" y="1"/>
                  </a:moveTo>
                  <a:cubicBezTo>
                    <a:pt x="34543" y="1393"/>
                    <a:pt x="30850" y="3935"/>
                    <a:pt x="28191" y="10528"/>
                  </a:cubicBezTo>
                  <a:cubicBezTo>
                    <a:pt x="26630" y="14395"/>
                    <a:pt x="24539" y="15326"/>
                    <a:pt x="21961" y="15326"/>
                  </a:cubicBezTo>
                  <a:cubicBezTo>
                    <a:pt x="19571" y="15326"/>
                    <a:pt x="16762" y="14525"/>
                    <a:pt x="13571" y="14525"/>
                  </a:cubicBezTo>
                  <a:cubicBezTo>
                    <a:pt x="12260" y="14525"/>
                    <a:pt x="10885" y="14660"/>
                    <a:pt x="9448" y="15042"/>
                  </a:cubicBezTo>
                  <a:cubicBezTo>
                    <a:pt x="304" y="17477"/>
                    <a:pt x="1" y="27754"/>
                    <a:pt x="1" y="27754"/>
                  </a:cubicBezTo>
                  <a:lnTo>
                    <a:pt x="38076" y="27754"/>
                  </a:lnTo>
                  <a:lnTo>
                    <a:pt x="38076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2" name="Google Shape;222;p14"/>
            <p:cNvSpPr/>
            <p:nvPr/>
          </p:nvSpPr>
          <p:spPr>
            <a:xfrm>
              <a:off x="8695372" y="3662497"/>
              <a:ext cx="149996" cy="299150"/>
            </a:xfrm>
            <a:custGeom>
              <a:rect b="b" l="l" r="r" t="t"/>
              <a:pathLst>
                <a:path extrusionOk="0" h="4683" w="2348">
                  <a:moveTo>
                    <a:pt x="515" y="1"/>
                  </a:moveTo>
                  <a:cubicBezTo>
                    <a:pt x="414" y="1"/>
                    <a:pt x="311" y="17"/>
                    <a:pt x="206" y="46"/>
                  </a:cubicBezTo>
                  <a:cubicBezTo>
                    <a:pt x="37" y="91"/>
                    <a:pt x="1" y="180"/>
                    <a:pt x="63" y="341"/>
                  </a:cubicBezTo>
                  <a:cubicBezTo>
                    <a:pt x="99" y="430"/>
                    <a:pt x="135" y="528"/>
                    <a:pt x="179" y="617"/>
                  </a:cubicBezTo>
                  <a:cubicBezTo>
                    <a:pt x="536" y="1491"/>
                    <a:pt x="893" y="2366"/>
                    <a:pt x="1259" y="3240"/>
                  </a:cubicBezTo>
                  <a:cubicBezTo>
                    <a:pt x="1268" y="3276"/>
                    <a:pt x="1286" y="3320"/>
                    <a:pt x="1303" y="3374"/>
                  </a:cubicBezTo>
                  <a:cubicBezTo>
                    <a:pt x="1250" y="3365"/>
                    <a:pt x="1214" y="3365"/>
                    <a:pt x="1179" y="3365"/>
                  </a:cubicBezTo>
                  <a:cubicBezTo>
                    <a:pt x="1125" y="3365"/>
                    <a:pt x="1071" y="3363"/>
                    <a:pt x="1019" y="3363"/>
                  </a:cubicBezTo>
                  <a:cubicBezTo>
                    <a:pt x="939" y="3363"/>
                    <a:pt x="861" y="3367"/>
                    <a:pt x="786" y="3383"/>
                  </a:cubicBezTo>
                  <a:cubicBezTo>
                    <a:pt x="492" y="3427"/>
                    <a:pt x="269" y="3579"/>
                    <a:pt x="162" y="3873"/>
                  </a:cubicBezTo>
                  <a:cubicBezTo>
                    <a:pt x="37" y="4248"/>
                    <a:pt x="286" y="4640"/>
                    <a:pt x="679" y="4676"/>
                  </a:cubicBezTo>
                  <a:cubicBezTo>
                    <a:pt x="721" y="4681"/>
                    <a:pt x="762" y="4683"/>
                    <a:pt x="803" y="4683"/>
                  </a:cubicBezTo>
                  <a:cubicBezTo>
                    <a:pt x="1009" y="4683"/>
                    <a:pt x="1207" y="4627"/>
                    <a:pt x="1393" y="4516"/>
                  </a:cubicBezTo>
                  <a:cubicBezTo>
                    <a:pt x="1518" y="4435"/>
                    <a:pt x="1607" y="4328"/>
                    <a:pt x="1651" y="4186"/>
                  </a:cubicBezTo>
                  <a:cubicBezTo>
                    <a:pt x="1732" y="3909"/>
                    <a:pt x="1669" y="3650"/>
                    <a:pt x="1562" y="3400"/>
                  </a:cubicBezTo>
                  <a:cubicBezTo>
                    <a:pt x="1187" y="2499"/>
                    <a:pt x="822" y="1607"/>
                    <a:pt x="447" y="706"/>
                  </a:cubicBezTo>
                  <a:cubicBezTo>
                    <a:pt x="438" y="671"/>
                    <a:pt x="429" y="635"/>
                    <a:pt x="411" y="581"/>
                  </a:cubicBezTo>
                  <a:cubicBezTo>
                    <a:pt x="465" y="564"/>
                    <a:pt x="509" y="546"/>
                    <a:pt x="563" y="546"/>
                  </a:cubicBezTo>
                  <a:cubicBezTo>
                    <a:pt x="596" y="542"/>
                    <a:pt x="629" y="540"/>
                    <a:pt x="661" y="540"/>
                  </a:cubicBezTo>
                  <a:cubicBezTo>
                    <a:pt x="837" y="540"/>
                    <a:pt x="1001" y="599"/>
                    <a:pt x="1152" y="697"/>
                  </a:cubicBezTo>
                  <a:cubicBezTo>
                    <a:pt x="1268" y="769"/>
                    <a:pt x="1375" y="840"/>
                    <a:pt x="1491" y="912"/>
                  </a:cubicBezTo>
                  <a:cubicBezTo>
                    <a:pt x="1669" y="1023"/>
                    <a:pt x="1866" y="1079"/>
                    <a:pt x="2071" y="1079"/>
                  </a:cubicBezTo>
                  <a:cubicBezTo>
                    <a:pt x="2113" y="1079"/>
                    <a:pt x="2154" y="1077"/>
                    <a:pt x="2196" y="1072"/>
                  </a:cubicBezTo>
                  <a:cubicBezTo>
                    <a:pt x="2285" y="1063"/>
                    <a:pt x="2347" y="1001"/>
                    <a:pt x="2338" y="938"/>
                  </a:cubicBezTo>
                  <a:cubicBezTo>
                    <a:pt x="2320" y="858"/>
                    <a:pt x="2258" y="849"/>
                    <a:pt x="2187" y="849"/>
                  </a:cubicBezTo>
                  <a:cubicBezTo>
                    <a:pt x="2162" y="852"/>
                    <a:pt x="2138" y="853"/>
                    <a:pt x="2115" y="853"/>
                  </a:cubicBezTo>
                  <a:cubicBezTo>
                    <a:pt x="1879" y="853"/>
                    <a:pt x="1678" y="735"/>
                    <a:pt x="1500" y="581"/>
                  </a:cubicBezTo>
                  <a:cubicBezTo>
                    <a:pt x="1339" y="439"/>
                    <a:pt x="1187" y="296"/>
                    <a:pt x="1018" y="162"/>
                  </a:cubicBezTo>
                  <a:cubicBezTo>
                    <a:pt x="860" y="49"/>
                    <a:pt x="691" y="1"/>
                    <a:pt x="515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3" name="Google Shape;223;p14"/>
            <p:cNvSpPr/>
            <p:nvPr/>
          </p:nvSpPr>
          <p:spPr>
            <a:xfrm>
              <a:off x="8512525" y="4024275"/>
              <a:ext cx="122700" cy="122700"/>
            </a:xfrm>
            <a:prstGeom prst="ellipse">
              <a:avLst/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224" name="Google Shape;224;p14"/>
          <p:cNvSpPr txBox="1"/>
          <p:nvPr>
            <p:ph type="title"/>
          </p:nvPr>
        </p:nvSpPr>
        <p:spPr>
          <a:xfrm>
            <a:off x="1780300" y="4113900"/>
            <a:ext cx="5583300" cy="490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2000"/>
            </a:lvl1pPr>
            <a:lvl2pPr lvl="1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225" name="Google Shape;225;p14"/>
          <p:cNvSpPr txBox="1"/>
          <p:nvPr>
            <p:ph idx="1" type="subTitle"/>
          </p:nvPr>
        </p:nvSpPr>
        <p:spPr>
          <a:xfrm>
            <a:off x="1780300" y="2900400"/>
            <a:ext cx="5583300" cy="121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2000">
                <a:solidFill>
                  <a:schemeClr val="dk1"/>
                </a:solidFill>
              </a:defRPr>
            </a:lvl1pPr>
            <a:lvl2pPr lvl="1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 algn="ctr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3000"/>
              <a:buNone/>
              <a:defRPr sz="3000"/>
            </a:lvl9pPr>
          </a:lstStyle>
          <a:p/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 1">
  <p:cSld name="CUSTOM_10">
    <p:spTree>
      <p:nvGrpSpPr>
        <p:cNvPr id="226" name="Shape 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Google Shape;227;p15"/>
          <p:cNvSpPr/>
          <p:nvPr/>
        </p:nvSpPr>
        <p:spPr>
          <a:xfrm rot="-5400000">
            <a:off x="-502550" y="3581375"/>
            <a:ext cx="2137183" cy="1220565"/>
          </a:xfrm>
          <a:custGeom>
            <a:rect b="b" l="l" r="r" t="t"/>
            <a:pathLst>
              <a:path extrusionOk="0" h="26560" w="46506">
                <a:moveTo>
                  <a:pt x="0" y="0"/>
                </a:moveTo>
                <a:lnTo>
                  <a:pt x="90" y="26389"/>
                </a:lnTo>
                <a:cubicBezTo>
                  <a:pt x="90" y="26389"/>
                  <a:pt x="1021" y="26559"/>
                  <a:pt x="2470" y="26559"/>
                </a:cubicBezTo>
                <a:cubicBezTo>
                  <a:pt x="6085" y="26559"/>
                  <a:pt x="12920" y="25495"/>
                  <a:pt x="16531" y="18056"/>
                </a:cubicBezTo>
                <a:cubicBezTo>
                  <a:pt x="20162" y="10589"/>
                  <a:pt x="25729" y="10420"/>
                  <a:pt x="32428" y="10197"/>
                </a:cubicBezTo>
                <a:cubicBezTo>
                  <a:pt x="46033" y="9733"/>
                  <a:pt x="46506" y="0"/>
                  <a:pt x="46506" y="0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8" name="Google Shape;228;p15"/>
          <p:cNvSpPr txBox="1"/>
          <p:nvPr>
            <p:ph type="title"/>
          </p:nvPr>
        </p:nvSpPr>
        <p:spPr>
          <a:xfrm>
            <a:off x="3990300" y="2419175"/>
            <a:ext cx="4440600" cy="841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50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229" name="Google Shape;229;p15"/>
          <p:cNvSpPr txBox="1"/>
          <p:nvPr>
            <p:ph hasCustomPrompt="1" idx="2" type="title"/>
          </p:nvPr>
        </p:nvSpPr>
        <p:spPr>
          <a:xfrm>
            <a:off x="5362700" y="961800"/>
            <a:ext cx="1695900" cy="1111200"/>
          </a:xfrm>
          <a:prstGeom prst="rect">
            <a:avLst/>
          </a:prstGeom>
          <a:solidFill>
            <a:schemeClr val="lt2"/>
          </a:solidFill>
          <a:ln cap="flat" cmpd="sng" w="11430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>
            <a:r>
              <a:t>xx%</a:t>
            </a:r>
          </a:p>
        </p:txBody>
      </p:sp>
      <p:sp>
        <p:nvSpPr>
          <p:cNvPr id="230" name="Google Shape;230;p15"/>
          <p:cNvSpPr txBox="1"/>
          <p:nvPr>
            <p:ph idx="1" type="subTitle"/>
          </p:nvPr>
        </p:nvSpPr>
        <p:spPr>
          <a:xfrm>
            <a:off x="4898350" y="3476700"/>
            <a:ext cx="2624400" cy="705000"/>
          </a:xfrm>
          <a:prstGeom prst="rect">
            <a:avLst/>
          </a:prstGeom>
          <a:solidFill>
            <a:schemeClr val="lt2"/>
          </a:solidFill>
          <a:ln cap="flat" cmpd="sng" w="11430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600"/>
              <a:buNone/>
              <a:defRPr sz="1600">
                <a:solidFill>
                  <a:schemeClr val="dk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 sz="1600"/>
            </a:lvl3pPr>
            <a:lvl4pPr lvl="3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 sz="1600"/>
            </a:lvl4pPr>
            <a:lvl5pPr lvl="4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 sz="1600"/>
            </a:lvl5pPr>
            <a:lvl6pPr lvl="5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 sz="1600"/>
            </a:lvl6pPr>
            <a:lvl7pPr lvl="6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 sz="1600"/>
            </a:lvl7pPr>
            <a:lvl8pPr lvl="7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 sz="1600"/>
            </a:lvl8pPr>
            <a:lvl9pPr lvl="8" rtl="0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600"/>
              <a:buNone/>
              <a:defRPr sz="1600"/>
            </a:lvl9pPr>
          </a:lstStyle>
          <a:p/>
        </p:txBody>
      </p:sp>
      <p:sp>
        <p:nvSpPr>
          <p:cNvPr id="231" name="Google Shape;231;p15"/>
          <p:cNvSpPr/>
          <p:nvPr/>
        </p:nvSpPr>
        <p:spPr>
          <a:xfrm>
            <a:off x="0" y="0"/>
            <a:ext cx="2137183" cy="1220565"/>
          </a:xfrm>
          <a:custGeom>
            <a:rect b="b" l="l" r="r" t="t"/>
            <a:pathLst>
              <a:path extrusionOk="0" h="26560" w="46506">
                <a:moveTo>
                  <a:pt x="0" y="0"/>
                </a:moveTo>
                <a:lnTo>
                  <a:pt x="90" y="26389"/>
                </a:lnTo>
                <a:cubicBezTo>
                  <a:pt x="90" y="26389"/>
                  <a:pt x="1021" y="26559"/>
                  <a:pt x="2470" y="26559"/>
                </a:cubicBezTo>
                <a:cubicBezTo>
                  <a:pt x="6085" y="26559"/>
                  <a:pt x="12920" y="25495"/>
                  <a:pt x="16531" y="18056"/>
                </a:cubicBezTo>
                <a:cubicBezTo>
                  <a:pt x="20162" y="10589"/>
                  <a:pt x="25729" y="10420"/>
                  <a:pt x="32428" y="10197"/>
                </a:cubicBezTo>
                <a:cubicBezTo>
                  <a:pt x="46033" y="9733"/>
                  <a:pt x="46506" y="0"/>
                  <a:pt x="46506" y="0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232" name="Google Shape;232;p15"/>
          <p:cNvGrpSpPr/>
          <p:nvPr/>
        </p:nvGrpSpPr>
        <p:grpSpPr>
          <a:xfrm>
            <a:off x="6935772" y="3226730"/>
            <a:ext cx="2792658" cy="2939137"/>
            <a:chOff x="7094922" y="3110980"/>
            <a:chExt cx="2792658" cy="2939137"/>
          </a:xfrm>
        </p:grpSpPr>
        <p:grpSp>
          <p:nvGrpSpPr>
            <p:cNvPr id="233" name="Google Shape;233;p15"/>
            <p:cNvGrpSpPr/>
            <p:nvPr/>
          </p:nvGrpSpPr>
          <p:grpSpPr>
            <a:xfrm rot="5753343">
              <a:off x="7330803" y="3480007"/>
              <a:ext cx="2320896" cy="2568082"/>
              <a:chOff x="2828522" y="2361700"/>
              <a:chExt cx="2320948" cy="2568140"/>
            </a:xfrm>
          </p:grpSpPr>
          <p:sp>
            <p:nvSpPr>
              <p:cNvPr id="234" name="Google Shape;234;p15"/>
              <p:cNvSpPr/>
              <p:nvPr/>
            </p:nvSpPr>
            <p:spPr>
              <a:xfrm>
                <a:off x="2944846" y="2802609"/>
                <a:ext cx="1922496" cy="2127232"/>
              </a:xfrm>
              <a:custGeom>
                <a:rect b="b" l="l" r="r" t="t"/>
                <a:pathLst>
                  <a:path extrusionOk="0" fill="none" h="32625" w="29485">
                    <a:moveTo>
                      <a:pt x="29484" y="31705"/>
                    </a:moveTo>
                    <a:cubicBezTo>
                      <a:pt x="29484" y="31705"/>
                      <a:pt x="20510" y="32624"/>
                      <a:pt x="15683" y="16816"/>
                    </a:cubicBezTo>
                    <a:cubicBezTo>
                      <a:pt x="10545" y="0"/>
                      <a:pt x="0" y="3390"/>
                      <a:pt x="0" y="3390"/>
                    </a:cubicBezTo>
                  </a:path>
                </a:pathLst>
              </a:custGeom>
              <a:noFill/>
              <a:ln cap="rnd" cmpd="sng" w="17625">
                <a:solidFill>
                  <a:schemeClr val="accent1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35" name="Google Shape;235;p15"/>
              <p:cNvSpPr/>
              <p:nvPr/>
            </p:nvSpPr>
            <p:spPr>
              <a:xfrm>
                <a:off x="2975687" y="2722929"/>
                <a:ext cx="1962008" cy="2127232"/>
              </a:xfrm>
              <a:custGeom>
                <a:rect b="b" l="l" r="r" t="t"/>
                <a:pathLst>
                  <a:path extrusionOk="0" fill="none" h="32625" w="30091">
                    <a:moveTo>
                      <a:pt x="30091" y="31705"/>
                    </a:moveTo>
                    <a:cubicBezTo>
                      <a:pt x="30091" y="31705"/>
                      <a:pt x="21116" y="32624"/>
                      <a:pt x="16290" y="16816"/>
                    </a:cubicBezTo>
                    <a:cubicBezTo>
                      <a:pt x="11160" y="0"/>
                      <a:pt x="0" y="3078"/>
                      <a:pt x="0" y="3078"/>
                    </a:cubicBezTo>
                  </a:path>
                </a:pathLst>
              </a:custGeom>
              <a:noFill/>
              <a:ln cap="rnd" cmpd="sng" w="17625">
                <a:solidFill>
                  <a:schemeClr val="accent1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36" name="Google Shape;236;p15"/>
              <p:cNvSpPr/>
              <p:nvPr/>
            </p:nvSpPr>
            <p:spPr>
              <a:xfrm>
                <a:off x="2922742" y="2601324"/>
                <a:ext cx="2085958" cy="2174373"/>
              </a:xfrm>
              <a:custGeom>
                <a:rect b="b" l="l" r="r" t="t"/>
                <a:pathLst>
                  <a:path extrusionOk="0" fill="none" h="33348" w="31992">
                    <a:moveTo>
                      <a:pt x="31991" y="32348"/>
                    </a:moveTo>
                    <a:cubicBezTo>
                      <a:pt x="31991" y="32348"/>
                      <a:pt x="22758" y="33347"/>
                      <a:pt x="18190" y="17459"/>
                    </a:cubicBezTo>
                    <a:cubicBezTo>
                      <a:pt x="13168" y="1"/>
                      <a:pt x="0" y="3730"/>
                      <a:pt x="0" y="3730"/>
                    </a:cubicBezTo>
                  </a:path>
                </a:pathLst>
              </a:custGeom>
              <a:noFill/>
              <a:ln cap="rnd" cmpd="sng" w="17625">
                <a:solidFill>
                  <a:schemeClr val="accent1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37" name="Google Shape;237;p15"/>
              <p:cNvSpPr/>
              <p:nvPr/>
            </p:nvSpPr>
            <p:spPr>
              <a:xfrm>
                <a:off x="2867449" y="2455333"/>
                <a:ext cx="2211604" cy="2247661"/>
              </a:xfrm>
              <a:custGeom>
                <a:rect b="b" l="l" r="r" t="t"/>
                <a:pathLst>
                  <a:path extrusionOk="0" fill="none" h="34472" w="33919">
                    <a:moveTo>
                      <a:pt x="33919" y="33374"/>
                    </a:moveTo>
                    <a:cubicBezTo>
                      <a:pt x="33919" y="33374"/>
                      <a:pt x="24650" y="34471"/>
                      <a:pt x="20118" y="18485"/>
                    </a:cubicBezTo>
                    <a:cubicBezTo>
                      <a:pt x="14872" y="0"/>
                      <a:pt x="1" y="4702"/>
                      <a:pt x="1" y="4702"/>
                    </a:cubicBezTo>
                  </a:path>
                </a:pathLst>
              </a:custGeom>
              <a:noFill/>
              <a:ln cap="rnd" cmpd="sng" w="17625">
                <a:solidFill>
                  <a:schemeClr val="accent1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38" name="Google Shape;238;p15"/>
              <p:cNvSpPr/>
              <p:nvPr/>
            </p:nvSpPr>
            <p:spPr>
              <a:xfrm>
                <a:off x="2828522" y="2361700"/>
                <a:ext cx="2320948" cy="2256919"/>
              </a:xfrm>
              <a:custGeom>
                <a:rect b="b" l="l" r="r" t="t"/>
                <a:pathLst>
                  <a:path extrusionOk="0" fill="none" h="34614" w="35596">
                    <a:moveTo>
                      <a:pt x="35595" y="33588"/>
                    </a:moveTo>
                    <a:cubicBezTo>
                      <a:pt x="35595" y="33588"/>
                      <a:pt x="26237" y="34614"/>
                      <a:pt x="21794" y="18699"/>
                    </a:cubicBezTo>
                    <a:cubicBezTo>
                      <a:pt x="16575" y="0"/>
                      <a:pt x="0" y="4701"/>
                      <a:pt x="0" y="4701"/>
                    </a:cubicBezTo>
                  </a:path>
                </a:pathLst>
              </a:custGeom>
              <a:noFill/>
              <a:ln cap="rnd" cmpd="sng" w="17625">
                <a:solidFill>
                  <a:schemeClr val="accent1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sp>
          <p:nvSpPr>
            <p:cNvPr id="239" name="Google Shape;239;p15"/>
            <p:cNvSpPr/>
            <p:nvPr/>
          </p:nvSpPr>
          <p:spPr>
            <a:xfrm>
              <a:off x="8956636" y="3110980"/>
              <a:ext cx="112364" cy="224105"/>
            </a:xfrm>
            <a:custGeom>
              <a:rect b="b" l="l" r="r" t="t"/>
              <a:pathLst>
                <a:path extrusionOk="0" h="4683" w="2348">
                  <a:moveTo>
                    <a:pt x="515" y="1"/>
                  </a:moveTo>
                  <a:cubicBezTo>
                    <a:pt x="414" y="1"/>
                    <a:pt x="311" y="17"/>
                    <a:pt x="206" y="46"/>
                  </a:cubicBezTo>
                  <a:cubicBezTo>
                    <a:pt x="37" y="91"/>
                    <a:pt x="1" y="180"/>
                    <a:pt x="63" y="341"/>
                  </a:cubicBezTo>
                  <a:cubicBezTo>
                    <a:pt x="99" y="430"/>
                    <a:pt x="135" y="528"/>
                    <a:pt x="179" y="617"/>
                  </a:cubicBezTo>
                  <a:cubicBezTo>
                    <a:pt x="536" y="1491"/>
                    <a:pt x="893" y="2366"/>
                    <a:pt x="1259" y="3240"/>
                  </a:cubicBezTo>
                  <a:cubicBezTo>
                    <a:pt x="1268" y="3276"/>
                    <a:pt x="1286" y="3320"/>
                    <a:pt x="1303" y="3374"/>
                  </a:cubicBezTo>
                  <a:cubicBezTo>
                    <a:pt x="1250" y="3365"/>
                    <a:pt x="1214" y="3365"/>
                    <a:pt x="1179" y="3365"/>
                  </a:cubicBezTo>
                  <a:cubicBezTo>
                    <a:pt x="1125" y="3365"/>
                    <a:pt x="1071" y="3363"/>
                    <a:pt x="1019" y="3363"/>
                  </a:cubicBezTo>
                  <a:cubicBezTo>
                    <a:pt x="939" y="3363"/>
                    <a:pt x="861" y="3367"/>
                    <a:pt x="786" y="3383"/>
                  </a:cubicBezTo>
                  <a:cubicBezTo>
                    <a:pt x="492" y="3427"/>
                    <a:pt x="269" y="3579"/>
                    <a:pt x="162" y="3873"/>
                  </a:cubicBezTo>
                  <a:cubicBezTo>
                    <a:pt x="37" y="4248"/>
                    <a:pt x="286" y="4640"/>
                    <a:pt x="679" y="4676"/>
                  </a:cubicBezTo>
                  <a:cubicBezTo>
                    <a:pt x="721" y="4681"/>
                    <a:pt x="762" y="4683"/>
                    <a:pt x="803" y="4683"/>
                  </a:cubicBezTo>
                  <a:cubicBezTo>
                    <a:pt x="1009" y="4683"/>
                    <a:pt x="1207" y="4627"/>
                    <a:pt x="1393" y="4516"/>
                  </a:cubicBezTo>
                  <a:cubicBezTo>
                    <a:pt x="1518" y="4435"/>
                    <a:pt x="1607" y="4328"/>
                    <a:pt x="1651" y="4186"/>
                  </a:cubicBezTo>
                  <a:cubicBezTo>
                    <a:pt x="1732" y="3909"/>
                    <a:pt x="1669" y="3650"/>
                    <a:pt x="1562" y="3400"/>
                  </a:cubicBezTo>
                  <a:cubicBezTo>
                    <a:pt x="1187" y="2499"/>
                    <a:pt x="822" y="1607"/>
                    <a:pt x="447" y="706"/>
                  </a:cubicBezTo>
                  <a:cubicBezTo>
                    <a:pt x="438" y="671"/>
                    <a:pt x="429" y="635"/>
                    <a:pt x="411" y="581"/>
                  </a:cubicBezTo>
                  <a:cubicBezTo>
                    <a:pt x="465" y="564"/>
                    <a:pt x="509" y="546"/>
                    <a:pt x="563" y="546"/>
                  </a:cubicBezTo>
                  <a:cubicBezTo>
                    <a:pt x="596" y="542"/>
                    <a:pt x="629" y="540"/>
                    <a:pt x="661" y="540"/>
                  </a:cubicBezTo>
                  <a:cubicBezTo>
                    <a:pt x="837" y="540"/>
                    <a:pt x="1001" y="599"/>
                    <a:pt x="1152" y="697"/>
                  </a:cubicBezTo>
                  <a:cubicBezTo>
                    <a:pt x="1268" y="769"/>
                    <a:pt x="1375" y="840"/>
                    <a:pt x="1491" y="912"/>
                  </a:cubicBezTo>
                  <a:cubicBezTo>
                    <a:pt x="1669" y="1023"/>
                    <a:pt x="1866" y="1079"/>
                    <a:pt x="2071" y="1079"/>
                  </a:cubicBezTo>
                  <a:cubicBezTo>
                    <a:pt x="2113" y="1079"/>
                    <a:pt x="2154" y="1077"/>
                    <a:pt x="2196" y="1072"/>
                  </a:cubicBezTo>
                  <a:cubicBezTo>
                    <a:pt x="2285" y="1063"/>
                    <a:pt x="2347" y="1001"/>
                    <a:pt x="2338" y="938"/>
                  </a:cubicBezTo>
                  <a:cubicBezTo>
                    <a:pt x="2320" y="858"/>
                    <a:pt x="2258" y="849"/>
                    <a:pt x="2187" y="849"/>
                  </a:cubicBezTo>
                  <a:cubicBezTo>
                    <a:pt x="2162" y="852"/>
                    <a:pt x="2138" y="853"/>
                    <a:pt x="2115" y="853"/>
                  </a:cubicBezTo>
                  <a:cubicBezTo>
                    <a:pt x="1879" y="853"/>
                    <a:pt x="1678" y="735"/>
                    <a:pt x="1500" y="581"/>
                  </a:cubicBezTo>
                  <a:cubicBezTo>
                    <a:pt x="1339" y="439"/>
                    <a:pt x="1187" y="296"/>
                    <a:pt x="1018" y="162"/>
                  </a:cubicBezTo>
                  <a:cubicBezTo>
                    <a:pt x="860" y="49"/>
                    <a:pt x="691" y="1"/>
                    <a:pt x="515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0" name="Google Shape;240;p15"/>
            <p:cNvSpPr/>
            <p:nvPr/>
          </p:nvSpPr>
          <p:spPr>
            <a:xfrm>
              <a:off x="8744350" y="3831025"/>
              <a:ext cx="176100" cy="176100"/>
            </a:xfrm>
            <a:prstGeom prst="ellipse">
              <a:avLst/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1" name="Google Shape;241;p15"/>
            <p:cNvSpPr/>
            <p:nvPr/>
          </p:nvSpPr>
          <p:spPr>
            <a:xfrm>
              <a:off x="7220054" y="4687902"/>
              <a:ext cx="227598" cy="242816"/>
            </a:xfrm>
            <a:custGeom>
              <a:rect b="b" l="l" r="r" t="t"/>
              <a:pathLst>
                <a:path extrusionOk="0" h="5074" w="4756">
                  <a:moveTo>
                    <a:pt x="2396" y="1"/>
                  </a:moveTo>
                  <a:cubicBezTo>
                    <a:pt x="2297" y="1"/>
                    <a:pt x="2258" y="53"/>
                    <a:pt x="2231" y="192"/>
                  </a:cubicBezTo>
                  <a:cubicBezTo>
                    <a:pt x="2159" y="486"/>
                    <a:pt x="2097" y="772"/>
                    <a:pt x="2026" y="1066"/>
                  </a:cubicBezTo>
                  <a:cubicBezTo>
                    <a:pt x="1847" y="1824"/>
                    <a:pt x="1660" y="2591"/>
                    <a:pt x="1472" y="3359"/>
                  </a:cubicBezTo>
                  <a:cubicBezTo>
                    <a:pt x="1472" y="3368"/>
                    <a:pt x="1463" y="3376"/>
                    <a:pt x="1455" y="3403"/>
                  </a:cubicBezTo>
                  <a:cubicBezTo>
                    <a:pt x="1419" y="3368"/>
                    <a:pt x="1383" y="3332"/>
                    <a:pt x="1348" y="3296"/>
                  </a:cubicBezTo>
                  <a:cubicBezTo>
                    <a:pt x="1165" y="3138"/>
                    <a:pt x="961" y="3050"/>
                    <a:pt x="743" y="3050"/>
                  </a:cubicBezTo>
                  <a:cubicBezTo>
                    <a:pt x="641" y="3050"/>
                    <a:pt x="536" y="3069"/>
                    <a:pt x="429" y="3109"/>
                  </a:cubicBezTo>
                  <a:cubicBezTo>
                    <a:pt x="161" y="3207"/>
                    <a:pt x="0" y="3475"/>
                    <a:pt x="45" y="3733"/>
                  </a:cubicBezTo>
                  <a:cubicBezTo>
                    <a:pt x="81" y="3956"/>
                    <a:pt x="215" y="4117"/>
                    <a:pt x="393" y="4242"/>
                  </a:cubicBezTo>
                  <a:cubicBezTo>
                    <a:pt x="528" y="4327"/>
                    <a:pt x="695" y="4376"/>
                    <a:pt x="862" y="4376"/>
                  </a:cubicBezTo>
                  <a:cubicBezTo>
                    <a:pt x="1150" y="4376"/>
                    <a:pt x="1438" y="4231"/>
                    <a:pt x="1562" y="3876"/>
                  </a:cubicBezTo>
                  <a:cubicBezTo>
                    <a:pt x="1597" y="3760"/>
                    <a:pt x="1615" y="3644"/>
                    <a:pt x="1642" y="3528"/>
                  </a:cubicBezTo>
                  <a:cubicBezTo>
                    <a:pt x="1847" y="2690"/>
                    <a:pt x="2052" y="1851"/>
                    <a:pt x="2257" y="1012"/>
                  </a:cubicBezTo>
                  <a:cubicBezTo>
                    <a:pt x="2257" y="986"/>
                    <a:pt x="2275" y="950"/>
                    <a:pt x="2293" y="914"/>
                  </a:cubicBezTo>
                  <a:cubicBezTo>
                    <a:pt x="2989" y="1048"/>
                    <a:pt x="3676" y="1164"/>
                    <a:pt x="4381" y="1342"/>
                  </a:cubicBezTo>
                  <a:cubicBezTo>
                    <a:pt x="4149" y="2270"/>
                    <a:pt x="3926" y="3180"/>
                    <a:pt x="3703" y="4108"/>
                  </a:cubicBezTo>
                  <a:cubicBezTo>
                    <a:pt x="3676" y="4072"/>
                    <a:pt x="3649" y="4054"/>
                    <a:pt x="3631" y="4037"/>
                  </a:cubicBezTo>
                  <a:cubicBezTo>
                    <a:pt x="3471" y="3885"/>
                    <a:pt x="3283" y="3778"/>
                    <a:pt x="3078" y="3715"/>
                  </a:cubicBezTo>
                  <a:cubicBezTo>
                    <a:pt x="3002" y="3696"/>
                    <a:pt x="2928" y="3686"/>
                    <a:pt x="2856" y="3686"/>
                  </a:cubicBezTo>
                  <a:cubicBezTo>
                    <a:pt x="2692" y="3686"/>
                    <a:pt x="2540" y="3742"/>
                    <a:pt x="2409" y="3885"/>
                  </a:cubicBezTo>
                  <a:cubicBezTo>
                    <a:pt x="2240" y="4081"/>
                    <a:pt x="2213" y="4304"/>
                    <a:pt x="2302" y="4545"/>
                  </a:cubicBezTo>
                  <a:cubicBezTo>
                    <a:pt x="2421" y="4841"/>
                    <a:pt x="2780" y="5073"/>
                    <a:pt x="3106" y="5073"/>
                  </a:cubicBezTo>
                  <a:cubicBezTo>
                    <a:pt x="3124" y="5073"/>
                    <a:pt x="3141" y="5073"/>
                    <a:pt x="3158" y="5071"/>
                  </a:cubicBezTo>
                  <a:cubicBezTo>
                    <a:pt x="3524" y="5045"/>
                    <a:pt x="3792" y="4750"/>
                    <a:pt x="3863" y="4447"/>
                  </a:cubicBezTo>
                  <a:cubicBezTo>
                    <a:pt x="4024" y="3769"/>
                    <a:pt x="4193" y="3100"/>
                    <a:pt x="4354" y="2422"/>
                  </a:cubicBezTo>
                  <a:cubicBezTo>
                    <a:pt x="4488" y="1860"/>
                    <a:pt x="4604" y="1289"/>
                    <a:pt x="4729" y="718"/>
                  </a:cubicBezTo>
                  <a:cubicBezTo>
                    <a:pt x="4755" y="566"/>
                    <a:pt x="4738" y="540"/>
                    <a:pt x="4604" y="495"/>
                  </a:cubicBezTo>
                  <a:cubicBezTo>
                    <a:pt x="4452" y="441"/>
                    <a:pt x="4309" y="388"/>
                    <a:pt x="4158" y="361"/>
                  </a:cubicBezTo>
                  <a:cubicBezTo>
                    <a:pt x="3605" y="236"/>
                    <a:pt x="3051" y="129"/>
                    <a:pt x="2498" y="13"/>
                  </a:cubicBezTo>
                  <a:cubicBezTo>
                    <a:pt x="2458" y="5"/>
                    <a:pt x="2424" y="1"/>
                    <a:pt x="2396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242" name="Google Shape;242;p15"/>
          <p:cNvGrpSpPr/>
          <p:nvPr/>
        </p:nvGrpSpPr>
        <p:grpSpPr>
          <a:xfrm>
            <a:off x="169975" y="3664627"/>
            <a:ext cx="1118850" cy="1175985"/>
            <a:chOff x="-1059850" y="3693577"/>
            <a:chExt cx="1118850" cy="1175985"/>
          </a:xfrm>
        </p:grpSpPr>
        <p:sp>
          <p:nvSpPr>
            <p:cNvPr id="243" name="Google Shape;243;p15"/>
            <p:cNvSpPr/>
            <p:nvPr/>
          </p:nvSpPr>
          <p:spPr>
            <a:xfrm>
              <a:off x="-777583" y="3693577"/>
              <a:ext cx="227598" cy="242816"/>
            </a:xfrm>
            <a:custGeom>
              <a:rect b="b" l="l" r="r" t="t"/>
              <a:pathLst>
                <a:path extrusionOk="0" h="5074" w="4756">
                  <a:moveTo>
                    <a:pt x="2396" y="1"/>
                  </a:moveTo>
                  <a:cubicBezTo>
                    <a:pt x="2297" y="1"/>
                    <a:pt x="2258" y="53"/>
                    <a:pt x="2231" y="192"/>
                  </a:cubicBezTo>
                  <a:cubicBezTo>
                    <a:pt x="2159" y="486"/>
                    <a:pt x="2097" y="772"/>
                    <a:pt x="2026" y="1066"/>
                  </a:cubicBezTo>
                  <a:cubicBezTo>
                    <a:pt x="1847" y="1824"/>
                    <a:pt x="1660" y="2591"/>
                    <a:pt x="1472" y="3359"/>
                  </a:cubicBezTo>
                  <a:cubicBezTo>
                    <a:pt x="1472" y="3368"/>
                    <a:pt x="1463" y="3376"/>
                    <a:pt x="1455" y="3403"/>
                  </a:cubicBezTo>
                  <a:cubicBezTo>
                    <a:pt x="1419" y="3368"/>
                    <a:pt x="1383" y="3332"/>
                    <a:pt x="1348" y="3296"/>
                  </a:cubicBezTo>
                  <a:cubicBezTo>
                    <a:pt x="1165" y="3138"/>
                    <a:pt x="961" y="3050"/>
                    <a:pt x="743" y="3050"/>
                  </a:cubicBezTo>
                  <a:cubicBezTo>
                    <a:pt x="641" y="3050"/>
                    <a:pt x="536" y="3069"/>
                    <a:pt x="429" y="3109"/>
                  </a:cubicBezTo>
                  <a:cubicBezTo>
                    <a:pt x="161" y="3207"/>
                    <a:pt x="0" y="3475"/>
                    <a:pt x="45" y="3733"/>
                  </a:cubicBezTo>
                  <a:cubicBezTo>
                    <a:pt x="81" y="3956"/>
                    <a:pt x="215" y="4117"/>
                    <a:pt x="393" y="4242"/>
                  </a:cubicBezTo>
                  <a:cubicBezTo>
                    <a:pt x="528" y="4327"/>
                    <a:pt x="695" y="4376"/>
                    <a:pt x="862" y="4376"/>
                  </a:cubicBezTo>
                  <a:cubicBezTo>
                    <a:pt x="1150" y="4376"/>
                    <a:pt x="1438" y="4231"/>
                    <a:pt x="1562" y="3876"/>
                  </a:cubicBezTo>
                  <a:cubicBezTo>
                    <a:pt x="1597" y="3760"/>
                    <a:pt x="1615" y="3644"/>
                    <a:pt x="1642" y="3528"/>
                  </a:cubicBezTo>
                  <a:cubicBezTo>
                    <a:pt x="1847" y="2690"/>
                    <a:pt x="2052" y="1851"/>
                    <a:pt x="2257" y="1012"/>
                  </a:cubicBezTo>
                  <a:cubicBezTo>
                    <a:pt x="2257" y="986"/>
                    <a:pt x="2275" y="950"/>
                    <a:pt x="2293" y="914"/>
                  </a:cubicBezTo>
                  <a:cubicBezTo>
                    <a:pt x="2989" y="1048"/>
                    <a:pt x="3676" y="1164"/>
                    <a:pt x="4381" y="1342"/>
                  </a:cubicBezTo>
                  <a:cubicBezTo>
                    <a:pt x="4149" y="2270"/>
                    <a:pt x="3926" y="3180"/>
                    <a:pt x="3703" y="4108"/>
                  </a:cubicBezTo>
                  <a:cubicBezTo>
                    <a:pt x="3676" y="4072"/>
                    <a:pt x="3649" y="4054"/>
                    <a:pt x="3631" y="4037"/>
                  </a:cubicBezTo>
                  <a:cubicBezTo>
                    <a:pt x="3471" y="3885"/>
                    <a:pt x="3283" y="3778"/>
                    <a:pt x="3078" y="3715"/>
                  </a:cubicBezTo>
                  <a:cubicBezTo>
                    <a:pt x="3002" y="3696"/>
                    <a:pt x="2928" y="3686"/>
                    <a:pt x="2856" y="3686"/>
                  </a:cubicBezTo>
                  <a:cubicBezTo>
                    <a:pt x="2692" y="3686"/>
                    <a:pt x="2540" y="3742"/>
                    <a:pt x="2409" y="3885"/>
                  </a:cubicBezTo>
                  <a:cubicBezTo>
                    <a:pt x="2240" y="4081"/>
                    <a:pt x="2213" y="4304"/>
                    <a:pt x="2302" y="4545"/>
                  </a:cubicBezTo>
                  <a:cubicBezTo>
                    <a:pt x="2421" y="4841"/>
                    <a:pt x="2780" y="5073"/>
                    <a:pt x="3106" y="5073"/>
                  </a:cubicBezTo>
                  <a:cubicBezTo>
                    <a:pt x="3124" y="5073"/>
                    <a:pt x="3141" y="5073"/>
                    <a:pt x="3158" y="5071"/>
                  </a:cubicBezTo>
                  <a:cubicBezTo>
                    <a:pt x="3524" y="5045"/>
                    <a:pt x="3792" y="4750"/>
                    <a:pt x="3863" y="4447"/>
                  </a:cubicBezTo>
                  <a:cubicBezTo>
                    <a:pt x="4024" y="3769"/>
                    <a:pt x="4193" y="3100"/>
                    <a:pt x="4354" y="2422"/>
                  </a:cubicBezTo>
                  <a:cubicBezTo>
                    <a:pt x="4488" y="1860"/>
                    <a:pt x="4604" y="1289"/>
                    <a:pt x="4729" y="718"/>
                  </a:cubicBezTo>
                  <a:cubicBezTo>
                    <a:pt x="4755" y="566"/>
                    <a:pt x="4738" y="540"/>
                    <a:pt x="4604" y="495"/>
                  </a:cubicBezTo>
                  <a:cubicBezTo>
                    <a:pt x="4452" y="441"/>
                    <a:pt x="4309" y="388"/>
                    <a:pt x="4158" y="361"/>
                  </a:cubicBezTo>
                  <a:cubicBezTo>
                    <a:pt x="3605" y="236"/>
                    <a:pt x="3051" y="129"/>
                    <a:pt x="2498" y="13"/>
                  </a:cubicBezTo>
                  <a:cubicBezTo>
                    <a:pt x="2458" y="5"/>
                    <a:pt x="2424" y="1"/>
                    <a:pt x="2396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4" name="Google Shape;244;p15"/>
            <p:cNvSpPr/>
            <p:nvPr/>
          </p:nvSpPr>
          <p:spPr>
            <a:xfrm>
              <a:off x="-53500" y="4757063"/>
              <a:ext cx="112500" cy="112500"/>
            </a:xfrm>
            <a:prstGeom prst="ellipse">
              <a:avLst/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5" name="Google Shape;245;p15"/>
            <p:cNvSpPr/>
            <p:nvPr/>
          </p:nvSpPr>
          <p:spPr>
            <a:xfrm>
              <a:off x="-1059850" y="3936400"/>
              <a:ext cx="91800" cy="918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6" name="Google Shape;246;p15"/>
            <p:cNvSpPr/>
            <p:nvPr/>
          </p:nvSpPr>
          <p:spPr>
            <a:xfrm>
              <a:off x="-743013" y="4278398"/>
              <a:ext cx="91834" cy="219272"/>
            </a:xfrm>
            <a:custGeom>
              <a:rect b="b" l="l" r="r" t="t"/>
              <a:pathLst>
                <a:path extrusionOk="0" h="4582" w="1919">
                  <a:moveTo>
                    <a:pt x="1812" y="0"/>
                  </a:moveTo>
                  <a:cubicBezTo>
                    <a:pt x="1749" y="0"/>
                    <a:pt x="1705" y="27"/>
                    <a:pt x="1696" y="90"/>
                  </a:cubicBezTo>
                  <a:cubicBezTo>
                    <a:pt x="1678" y="152"/>
                    <a:pt x="1669" y="223"/>
                    <a:pt x="1669" y="286"/>
                  </a:cubicBezTo>
                  <a:cubicBezTo>
                    <a:pt x="1598" y="1312"/>
                    <a:pt x="1535" y="2329"/>
                    <a:pt x="1464" y="3355"/>
                  </a:cubicBezTo>
                  <a:cubicBezTo>
                    <a:pt x="1464" y="3373"/>
                    <a:pt x="1455" y="3390"/>
                    <a:pt x="1455" y="3399"/>
                  </a:cubicBezTo>
                  <a:cubicBezTo>
                    <a:pt x="1286" y="3337"/>
                    <a:pt x="1134" y="3266"/>
                    <a:pt x="973" y="3221"/>
                  </a:cubicBezTo>
                  <a:cubicBezTo>
                    <a:pt x="889" y="3198"/>
                    <a:pt x="806" y="3185"/>
                    <a:pt x="725" y="3185"/>
                  </a:cubicBezTo>
                  <a:cubicBezTo>
                    <a:pt x="583" y="3185"/>
                    <a:pt x="447" y="3226"/>
                    <a:pt x="322" y="3328"/>
                  </a:cubicBezTo>
                  <a:cubicBezTo>
                    <a:pt x="108" y="3497"/>
                    <a:pt x="1" y="3720"/>
                    <a:pt x="63" y="3997"/>
                  </a:cubicBezTo>
                  <a:cubicBezTo>
                    <a:pt x="126" y="4283"/>
                    <a:pt x="313" y="4479"/>
                    <a:pt x="599" y="4550"/>
                  </a:cubicBezTo>
                  <a:cubicBezTo>
                    <a:pt x="680" y="4572"/>
                    <a:pt x="760" y="4582"/>
                    <a:pt x="838" y="4582"/>
                  </a:cubicBezTo>
                  <a:cubicBezTo>
                    <a:pt x="1053" y="4582"/>
                    <a:pt x="1257" y="4507"/>
                    <a:pt x="1446" y="4390"/>
                  </a:cubicBezTo>
                  <a:cubicBezTo>
                    <a:pt x="1580" y="4300"/>
                    <a:pt x="1678" y="4167"/>
                    <a:pt x="1705" y="4006"/>
                  </a:cubicBezTo>
                  <a:cubicBezTo>
                    <a:pt x="1732" y="3836"/>
                    <a:pt x="1749" y="3667"/>
                    <a:pt x="1749" y="3497"/>
                  </a:cubicBezTo>
                  <a:cubicBezTo>
                    <a:pt x="1776" y="3051"/>
                    <a:pt x="1776" y="2605"/>
                    <a:pt x="1803" y="2159"/>
                  </a:cubicBezTo>
                  <a:cubicBezTo>
                    <a:pt x="1839" y="1553"/>
                    <a:pt x="1883" y="937"/>
                    <a:pt x="1919" y="331"/>
                  </a:cubicBezTo>
                  <a:cubicBezTo>
                    <a:pt x="1919" y="250"/>
                    <a:pt x="1919" y="179"/>
                    <a:pt x="1910" y="99"/>
                  </a:cubicBezTo>
                  <a:cubicBezTo>
                    <a:pt x="1910" y="36"/>
                    <a:pt x="1874" y="0"/>
                    <a:pt x="1812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 2">
  <p:cSld name="CUSTOM_10_1">
    <p:spTree>
      <p:nvGrpSpPr>
        <p:cNvPr id="247" name="Shape 2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Google Shape;248;p16"/>
          <p:cNvSpPr/>
          <p:nvPr/>
        </p:nvSpPr>
        <p:spPr>
          <a:xfrm flipH="1" rot="10800000">
            <a:off x="-223625" y="3676217"/>
            <a:ext cx="2465167" cy="1467307"/>
          </a:xfrm>
          <a:custGeom>
            <a:rect b="b" l="l" r="r" t="t"/>
            <a:pathLst>
              <a:path extrusionOk="0" h="26560" w="46506">
                <a:moveTo>
                  <a:pt x="0" y="0"/>
                </a:moveTo>
                <a:lnTo>
                  <a:pt x="90" y="26389"/>
                </a:lnTo>
                <a:cubicBezTo>
                  <a:pt x="90" y="26389"/>
                  <a:pt x="1021" y="26559"/>
                  <a:pt x="2470" y="26559"/>
                </a:cubicBezTo>
                <a:cubicBezTo>
                  <a:pt x="6085" y="26559"/>
                  <a:pt x="12920" y="25495"/>
                  <a:pt x="16531" y="18056"/>
                </a:cubicBezTo>
                <a:cubicBezTo>
                  <a:pt x="20162" y="10589"/>
                  <a:pt x="25729" y="10420"/>
                  <a:pt x="32428" y="10197"/>
                </a:cubicBezTo>
                <a:cubicBezTo>
                  <a:pt x="46033" y="9733"/>
                  <a:pt x="46506" y="0"/>
                  <a:pt x="46506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249" name="Google Shape;249;p16"/>
          <p:cNvGrpSpPr/>
          <p:nvPr/>
        </p:nvGrpSpPr>
        <p:grpSpPr>
          <a:xfrm>
            <a:off x="6699538" y="-909340"/>
            <a:ext cx="3236098" cy="3580757"/>
            <a:chOff x="2828522" y="2361700"/>
            <a:chExt cx="2320948" cy="2568140"/>
          </a:xfrm>
        </p:grpSpPr>
        <p:sp>
          <p:nvSpPr>
            <p:cNvPr id="250" name="Google Shape;250;p16"/>
            <p:cNvSpPr/>
            <p:nvPr/>
          </p:nvSpPr>
          <p:spPr>
            <a:xfrm>
              <a:off x="2944846" y="2802609"/>
              <a:ext cx="1922496" cy="2127232"/>
            </a:xfrm>
            <a:custGeom>
              <a:rect b="b" l="l" r="r" t="t"/>
              <a:pathLst>
                <a:path extrusionOk="0" fill="none" h="32625" w="29485">
                  <a:moveTo>
                    <a:pt x="29484" y="31705"/>
                  </a:moveTo>
                  <a:cubicBezTo>
                    <a:pt x="29484" y="31705"/>
                    <a:pt x="20510" y="32624"/>
                    <a:pt x="15683" y="16816"/>
                  </a:cubicBezTo>
                  <a:cubicBezTo>
                    <a:pt x="10545" y="0"/>
                    <a:pt x="0" y="3390"/>
                    <a:pt x="0" y="3390"/>
                  </a:cubicBezTo>
                </a:path>
              </a:pathLst>
            </a:custGeom>
            <a:noFill/>
            <a:ln cap="rnd" cmpd="sng" w="17625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1" name="Google Shape;251;p16"/>
            <p:cNvSpPr/>
            <p:nvPr/>
          </p:nvSpPr>
          <p:spPr>
            <a:xfrm>
              <a:off x="2975687" y="2722929"/>
              <a:ext cx="1962008" cy="2127232"/>
            </a:xfrm>
            <a:custGeom>
              <a:rect b="b" l="l" r="r" t="t"/>
              <a:pathLst>
                <a:path extrusionOk="0" fill="none" h="32625" w="30091">
                  <a:moveTo>
                    <a:pt x="30091" y="31705"/>
                  </a:moveTo>
                  <a:cubicBezTo>
                    <a:pt x="30091" y="31705"/>
                    <a:pt x="21116" y="32624"/>
                    <a:pt x="16290" y="16816"/>
                  </a:cubicBezTo>
                  <a:cubicBezTo>
                    <a:pt x="11160" y="0"/>
                    <a:pt x="0" y="3078"/>
                    <a:pt x="0" y="3078"/>
                  </a:cubicBezTo>
                </a:path>
              </a:pathLst>
            </a:custGeom>
            <a:noFill/>
            <a:ln cap="rnd" cmpd="sng" w="17625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2" name="Google Shape;252;p16"/>
            <p:cNvSpPr/>
            <p:nvPr/>
          </p:nvSpPr>
          <p:spPr>
            <a:xfrm>
              <a:off x="2922742" y="2601324"/>
              <a:ext cx="2085958" cy="2174373"/>
            </a:xfrm>
            <a:custGeom>
              <a:rect b="b" l="l" r="r" t="t"/>
              <a:pathLst>
                <a:path extrusionOk="0" fill="none" h="33348" w="31992">
                  <a:moveTo>
                    <a:pt x="31991" y="32348"/>
                  </a:moveTo>
                  <a:cubicBezTo>
                    <a:pt x="31991" y="32348"/>
                    <a:pt x="22758" y="33347"/>
                    <a:pt x="18190" y="17459"/>
                  </a:cubicBezTo>
                  <a:cubicBezTo>
                    <a:pt x="13168" y="1"/>
                    <a:pt x="0" y="3730"/>
                    <a:pt x="0" y="3730"/>
                  </a:cubicBezTo>
                </a:path>
              </a:pathLst>
            </a:custGeom>
            <a:noFill/>
            <a:ln cap="rnd" cmpd="sng" w="17625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3" name="Google Shape;253;p16"/>
            <p:cNvSpPr/>
            <p:nvPr/>
          </p:nvSpPr>
          <p:spPr>
            <a:xfrm>
              <a:off x="2867449" y="2455333"/>
              <a:ext cx="2211604" cy="2247661"/>
            </a:xfrm>
            <a:custGeom>
              <a:rect b="b" l="l" r="r" t="t"/>
              <a:pathLst>
                <a:path extrusionOk="0" fill="none" h="34472" w="33919">
                  <a:moveTo>
                    <a:pt x="33919" y="33374"/>
                  </a:moveTo>
                  <a:cubicBezTo>
                    <a:pt x="33919" y="33374"/>
                    <a:pt x="24650" y="34471"/>
                    <a:pt x="20118" y="18485"/>
                  </a:cubicBezTo>
                  <a:cubicBezTo>
                    <a:pt x="14872" y="0"/>
                    <a:pt x="1" y="4702"/>
                    <a:pt x="1" y="4702"/>
                  </a:cubicBezTo>
                </a:path>
              </a:pathLst>
            </a:custGeom>
            <a:noFill/>
            <a:ln cap="rnd" cmpd="sng" w="17625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4" name="Google Shape;254;p16"/>
            <p:cNvSpPr/>
            <p:nvPr/>
          </p:nvSpPr>
          <p:spPr>
            <a:xfrm>
              <a:off x="2828522" y="2361700"/>
              <a:ext cx="2320948" cy="2256919"/>
            </a:xfrm>
            <a:custGeom>
              <a:rect b="b" l="l" r="r" t="t"/>
              <a:pathLst>
                <a:path extrusionOk="0" fill="none" h="34614" w="35596">
                  <a:moveTo>
                    <a:pt x="35595" y="33588"/>
                  </a:moveTo>
                  <a:cubicBezTo>
                    <a:pt x="35595" y="33588"/>
                    <a:pt x="26237" y="34614"/>
                    <a:pt x="21794" y="18699"/>
                  </a:cubicBezTo>
                  <a:cubicBezTo>
                    <a:pt x="16575" y="0"/>
                    <a:pt x="0" y="4701"/>
                    <a:pt x="0" y="4701"/>
                  </a:cubicBezTo>
                </a:path>
              </a:pathLst>
            </a:custGeom>
            <a:noFill/>
            <a:ln cap="rnd" cmpd="sng" w="17625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255" name="Google Shape;255;p16"/>
          <p:cNvGrpSpPr/>
          <p:nvPr/>
        </p:nvGrpSpPr>
        <p:grpSpPr>
          <a:xfrm>
            <a:off x="7557350" y="3618375"/>
            <a:ext cx="1652879" cy="1588145"/>
            <a:chOff x="7557350" y="3618375"/>
            <a:chExt cx="1652879" cy="1588145"/>
          </a:xfrm>
        </p:grpSpPr>
        <p:sp>
          <p:nvSpPr>
            <p:cNvPr id="256" name="Google Shape;256;p16"/>
            <p:cNvSpPr/>
            <p:nvPr/>
          </p:nvSpPr>
          <p:spPr>
            <a:xfrm>
              <a:off x="7557350" y="4001675"/>
              <a:ext cx="1652879" cy="1204845"/>
            </a:xfrm>
            <a:custGeom>
              <a:rect b="b" l="l" r="r" t="t"/>
              <a:pathLst>
                <a:path extrusionOk="0" h="27755" w="38076">
                  <a:moveTo>
                    <a:pt x="38076" y="1"/>
                  </a:moveTo>
                  <a:cubicBezTo>
                    <a:pt x="34543" y="1393"/>
                    <a:pt x="30850" y="3935"/>
                    <a:pt x="28191" y="10528"/>
                  </a:cubicBezTo>
                  <a:cubicBezTo>
                    <a:pt x="26630" y="14395"/>
                    <a:pt x="24539" y="15326"/>
                    <a:pt x="21961" y="15326"/>
                  </a:cubicBezTo>
                  <a:cubicBezTo>
                    <a:pt x="19571" y="15326"/>
                    <a:pt x="16762" y="14525"/>
                    <a:pt x="13571" y="14525"/>
                  </a:cubicBezTo>
                  <a:cubicBezTo>
                    <a:pt x="12260" y="14525"/>
                    <a:pt x="10885" y="14660"/>
                    <a:pt x="9448" y="15042"/>
                  </a:cubicBezTo>
                  <a:cubicBezTo>
                    <a:pt x="304" y="17477"/>
                    <a:pt x="1" y="27754"/>
                    <a:pt x="1" y="27754"/>
                  </a:cubicBezTo>
                  <a:lnTo>
                    <a:pt x="38076" y="27754"/>
                  </a:lnTo>
                  <a:lnTo>
                    <a:pt x="38076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257" name="Google Shape;257;p16"/>
            <p:cNvGrpSpPr/>
            <p:nvPr/>
          </p:nvGrpSpPr>
          <p:grpSpPr>
            <a:xfrm>
              <a:off x="8597950" y="3618375"/>
              <a:ext cx="397300" cy="918575"/>
              <a:chOff x="8597950" y="3618375"/>
              <a:chExt cx="397300" cy="918575"/>
            </a:xfrm>
          </p:grpSpPr>
          <p:sp>
            <p:nvSpPr>
              <p:cNvPr id="258" name="Google Shape;258;p16"/>
              <p:cNvSpPr/>
              <p:nvPr/>
            </p:nvSpPr>
            <p:spPr>
              <a:xfrm>
                <a:off x="8655154" y="3887052"/>
                <a:ext cx="227598" cy="242816"/>
              </a:xfrm>
              <a:custGeom>
                <a:rect b="b" l="l" r="r" t="t"/>
                <a:pathLst>
                  <a:path extrusionOk="0" h="5074" w="4756">
                    <a:moveTo>
                      <a:pt x="2396" y="1"/>
                    </a:moveTo>
                    <a:cubicBezTo>
                      <a:pt x="2297" y="1"/>
                      <a:pt x="2258" y="53"/>
                      <a:pt x="2231" y="192"/>
                    </a:cubicBezTo>
                    <a:cubicBezTo>
                      <a:pt x="2159" y="486"/>
                      <a:pt x="2097" y="772"/>
                      <a:pt x="2026" y="1066"/>
                    </a:cubicBezTo>
                    <a:cubicBezTo>
                      <a:pt x="1847" y="1824"/>
                      <a:pt x="1660" y="2591"/>
                      <a:pt x="1472" y="3359"/>
                    </a:cubicBezTo>
                    <a:cubicBezTo>
                      <a:pt x="1472" y="3368"/>
                      <a:pt x="1463" y="3376"/>
                      <a:pt x="1455" y="3403"/>
                    </a:cubicBezTo>
                    <a:cubicBezTo>
                      <a:pt x="1419" y="3368"/>
                      <a:pt x="1383" y="3332"/>
                      <a:pt x="1348" y="3296"/>
                    </a:cubicBezTo>
                    <a:cubicBezTo>
                      <a:pt x="1165" y="3138"/>
                      <a:pt x="961" y="3050"/>
                      <a:pt x="743" y="3050"/>
                    </a:cubicBezTo>
                    <a:cubicBezTo>
                      <a:pt x="641" y="3050"/>
                      <a:pt x="536" y="3069"/>
                      <a:pt x="429" y="3109"/>
                    </a:cubicBezTo>
                    <a:cubicBezTo>
                      <a:pt x="161" y="3207"/>
                      <a:pt x="0" y="3475"/>
                      <a:pt x="45" y="3733"/>
                    </a:cubicBezTo>
                    <a:cubicBezTo>
                      <a:pt x="81" y="3956"/>
                      <a:pt x="215" y="4117"/>
                      <a:pt x="393" y="4242"/>
                    </a:cubicBezTo>
                    <a:cubicBezTo>
                      <a:pt x="528" y="4327"/>
                      <a:pt x="695" y="4376"/>
                      <a:pt x="862" y="4376"/>
                    </a:cubicBezTo>
                    <a:cubicBezTo>
                      <a:pt x="1150" y="4376"/>
                      <a:pt x="1438" y="4231"/>
                      <a:pt x="1562" y="3876"/>
                    </a:cubicBezTo>
                    <a:cubicBezTo>
                      <a:pt x="1597" y="3760"/>
                      <a:pt x="1615" y="3644"/>
                      <a:pt x="1642" y="3528"/>
                    </a:cubicBezTo>
                    <a:cubicBezTo>
                      <a:pt x="1847" y="2690"/>
                      <a:pt x="2052" y="1851"/>
                      <a:pt x="2257" y="1012"/>
                    </a:cubicBezTo>
                    <a:cubicBezTo>
                      <a:pt x="2257" y="986"/>
                      <a:pt x="2275" y="950"/>
                      <a:pt x="2293" y="914"/>
                    </a:cubicBezTo>
                    <a:cubicBezTo>
                      <a:pt x="2989" y="1048"/>
                      <a:pt x="3676" y="1164"/>
                      <a:pt x="4381" y="1342"/>
                    </a:cubicBezTo>
                    <a:cubicBezTo>
                      <a:pt x="4149" y="2270"/>
                      <a:pt x="3926" y="3180"/>
                      <a:pt x="3703" y="4108"/>
                    </a:cubicBezTo>
                    <a:cubicBezTo>
                      <a:pt x="3676" y="4072"/>
                      <a:pt x="3649" y="4054"/>
                      <a:pt x="3631" y="4037"/>
                    </a:cubicBezTo>
                    <a:cubicBezTo>
                      <a:pt x="3471" y="3885"/>
                      <a:pt x="3283" y="3778"/>
                      <a:pt x="3078" y="3715"/>
                    </a:cubicBezTo>
                    <a:cubicBezTo>
                      <a:pt x="3002" y="3696"/>
                      <a:pt x="2928" y="3686"/>
                      <a:pt x="2856" y="3686"/>
                    </a:cubicBezTo>
                    <a:cubicBezTo>
                      <a:pt x="2692" y="3686"/>
                      <a:pt x="2540" y="3742"/>
                      <a:pt x="2409" y="3885"/>
                    </a:cubicBezTo>
                    <a:cubicBezTo>
                      <a:pt x="2240" y="4081"/>
                      <a:pt x="2213" y="4304"/>
                      <a:pt x="2302" y="4545"/>
                    </a:cubicBezTo>
                    <a:cubicBezTo>
                      <a:pt x="2421" y="4841"/>
                      <a:pt x="2780" y="5073"/>
                      <a:pt x="3106" y="5073"/>
                    </a:cubicBezTo>
                    <a:cubicBezTo>
                      <a:pt x="3124" y="5073"/>
                      <a:pt x="3141" y="5073"/>
                      <a:pt x="3158" y="5071"/>
                    </a:cubicBezTo>
                    <a:cubicBezTo>
                      <a:pt x="3524" y="5045"/>
                      <a:pt x="3792" y="4750"/>
                      <a:pt x="3863" y="4447"/>
                    </a:cubicBezTo>
                    <a:cubicBezTo>
                      <a:pt x="4024" y="3769"/>
                      <a:pt x="4193" y="3100"/>
                      <a:pt x="4354" y="2422"/>
                    </a:cubicBezTo>
                    <a:cubicBezTo>
                      <a:pt x="4488" y="1860"/>
                      <a:pt x="4604" y="1289"/>
                      <a:pt x="4729" y="718"/>
                    </a:cubicBezTo>
                    <a:cubicBezTo>
                      <a:pt x="4755" y="566"/>
                      <a:pt x="4738" y="540"/>
                      <a:pt x="4604" y="495"/>
                    </a:cubicBezTo>
                    <a:cubicBezTo>
                      <a:pt x="4452" y="441"/>
                      <a:pt x="4309" y="388"/>
                      <a:pt x="4158" y="361"/>
                    </a:cubicBezTo>
                    <a:cubicBezTo>
                      <a:pt x="3605" y="236"/>
                      <a:pt x="3051" y="129"/>
                      <a:pt x="2498" y="13"/>
                    </a:cubicBezTo>
                    <a:cubicBezTo>
                      <a:pt x="2458" y="5"/>
                      <a:pt x="2424" y="1"/>
                      <a:pt x="2396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59" name="Google Shape;259;p16"/>
              <p:cNvSpPr/>
              <p:nvPr/>
            </p:nvSpPr>
            <p:spPr>
              <a:xfrm>
                <a:off x="8882750" y="3618375"/>
                <a:ext cx="112500" cy="112500"/>
              </a:xfrm>
              <a:prstGeom prst="ellipse">
                <a:avLst/>
              </a:prstGeom>
              <a:solidFill>
                <a:schemeClr val="l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60" name="Google Shape;260;p16"/>
              <p:cNvSpPr/>
              <p:nvPr/>
            </p:nvSpPr>
            <p:spPr>
              <a:xfrm>
                <a:off x="8597950" y="4445150"/>
                <a:ext cx="91800" cy="91800"/>
              </a:xfrm>
              <a:prstGeom prst="ellipse">
                <a:avLst/>
              </a:prstGeom>
              <a:solidFill>
                <a:schemeClr val="dk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sp>
        <p:nvSpPr>
          <p:cNvPr id="261" name="Google Shape;261;p16"/>
          <p:cNvSpPr txBox="1"/>
          <p:nvPr>
            <p:ph type="title"/>
          </p:nvPr>
        </p:nvSpPr>
        <p:spPr>
          <a:xfrm>
            <a:off x="2064000" y="2419175"/>
            <a:ext cx="5016000" cy="841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50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262" name="Google Shape;262;p16"/>
          <p:cNvSpPr txBox="1"/>
          <p:nvPr>
            <p:ph hasCustomPrompt="1" idx="2" type="title"/>
          </p:nvPr>
        </p:nvSpPr>
        <p:spPr>
          <a:xfrm>
            <a:off x="3724100" y="961800"/>
            <a:ext cx="1695900" cy="1111200"/>
          </a:xfrm>
          <a:prstGeom prst="rect">
            <a:avLst/>
          </a:prstGeom>
          <a:solidFill>
            <a:schemeClr val="lt2"/>
          </a:solidFill>
          <a:ln cap="flat" cmpd="sng" w="11430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>
            <a:r>
              <a:t>xx%</a:t>
            </a:r>
          </a:p>
        </p:txBody>
      </p:sp>
      <p:sp>
        <p:nvSpPr>
          <p:cNvPr id="263" name="Google Shape;263;p16"/>
          <p:cNvSpPr txBox="1"/>
          <p:nvPr>
            <p:ph idx="1" type="subTitle"/>
          </p:nvPr>
        </p:nvSpPr>
        <p:spPr>
          <a:xfrm>
            <a:off x="3259750" y="3476700"/>
            <a:ext cx="2624400" cy="705000"/>
          </a:xfrm>
          <a:prstGeom prst="rect">
            <a:avLst/>
          </a:prstGeom>
          <a:solidFill>
            <a:schemeClr val="lt2"/>
          </a:solidFill>
          <a:ln cap="flat" cmpd="sng" w="11430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600"/>
              <a:buNone/>
              <a:defRPr sz="1600">
                <a:solidFill>
                  <a:schemeClr val="dk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 sz="1600"/>
            </a:lvl3pPr>
            <a:lvl4pPr lvl="3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 sz="1600"/>
            </a:lvl4pPr>
            <a:lvl5pPr lvl="4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 sz="1600"/>
            </a:lvl5pPr>
            <a:lvl6pPr lvl="5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 sz="1600"/>
            </a:lvl6pPr>
            <a:lvl7pPr lvl="6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 sz="1600"/>
            </a:lvl7pPr>
            <a:lvl8pPr lvl="7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 sz="1600"/>
            </a:lvl8pPr>
            <a:lvl9pPr lvl="8" rtl="0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600"/>
              <a:buNone/>
              <a:defRPr sz="1600"/>
            </a:lvl9pPr>
          </a:lstStyle>
          <a:p/>
        </p:txBody>
      </p:sp>
      <p:grpSp>
        <p:nvGrpSpPr>
          <p:cNvPr id="264" name="Google Shape;264;p16"/>
          <p:cNvGrpSpPr/>
          <p:nvPr/>
        </p:nvGrpSpPr>
        <p:grpSpPr>
          <a:xfrm>
            <a:off x="-113337" y="-63025"/>
            <a:ext cx="1652879" cy="2222981"/>
            <a:chOff x="-113337" y="-63025"/>
            <a:chExt cx="1652879" cy="2222981"/>
          </a:xfrm>
        </p:grpSpPr>
        <p:sp>
          <p:nvSpPr>
            <p:cNvPr id="265" name="Google Shape;265;p16"/>
            <p:cNvSpPr/>
            <p:nvPr/>
          </p:nvSpPr>
          <p:spPr>
            <a:xfrm rot="10800000">
              <a:off x="-113337" y="-63025"/>
              <a:ext cx="1652879" cy="1204845"/>
            </a:xfrm>
            <a:custGeom>
              <a:rect b="b" l="l" r="r" t="t"/>
              <a:pathLst>
                <a:path extrusionOk="0" h="27755" w="38076">
                  <a:moveTo>
                    <a:pt x="38076" y="1"/>
                  </a:moveTo>
                  <a:cubicBezTo>
                    <a:pt x="34543" y="1393"/>
                    <a:pt x="30850" y="3935"/>
                    <a:pt x="28191" y="10528"/>
                  </a:cubicBezTo>
                  <a:cubicBezTo>
                    <a:pt x="26630" y="14395"/>
                    <a:pt x="24539" y="15326"/>
                    <a:pt x="21961" y="15326"/>
                  </a:cubicBezTo>
                  <a:cubicBezTo>
                    <a:pt x="19571" y="15326"/>
                    <a:pt x="16762" y="14525"/>
                    <a:pt x="13571" y="14525"/>
                  </a:cubicBezTo>
                  <a:cubicBezTo>
                    <a:pt x="12260" y="14525"/>
                    <a:pt x="10885" y="14660"/>
                    <a:pt x="9448" y="15042"/>
                  </a:cubicBezTo>
                  <a:cubicBezTo>
                    <a:pt x="304" y="17477"/>
                    <a:pt x="1" y="27754"/>
                    <a:pt x="1" y="27754"/>
                  </a:cubicBezTo>
                  <a:lnTo>
                    <a:pt x="38076" y="27754"/>
                  </a:lnTo>
                  <a:lnTo>
                    <a:pt x="38076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266" name="Google Shape;266;p16"/>
            <p:cNvGrpSpPr/>
            <p:nvPr/>
          </p:nvGrpSpPr>
          <p:grpSpPr>
            <a:xfrm>
              <a:off x="185029" y="964830"/>
              <a:ext cx="393995" cy="1195125"/>
              <a:chOff x="185029" y="964830"/>
              <a:chExt cx="393995" cy="1195125"/>
            </a:xfrm>
          </p:grpSpPr>
          <p:sp>
            <p:nvSpPr>
              <p:cNvPr id="267" name="Google Shape;267;p16"/>
              <p:cNvSpPr/>
              <p:nvPr/>
            </p:nvSpPr>
            <p:spPr>
              <a:xfrm>
                <a:off x="185029" y="1917140"/>
                <a:ext cx="227598" cy="242816"/>
              </a:xfrm>
              <a:custGeom>
                <a:rect b="b" l="l" r="r" t="t"/>
                <a:pathLst>
                  <a:path extrusionOk="0" h="5074" w="4756">
                    <a:moveTo>
                      <a:pt x="2396" y="1"/>
                    </a:moveTo>
                    <a:cubicBezTo>
                      <a:pt x="2297" y="1"/>
                      <a:pt x="2258" y="53"/>
                      <a:pt x="2231" y="192"/>
                    </a:cubicBezTo>
                    <a:cubicBezTo>
                      <a:pt x="2159" y="486"/>
                      <a:pt x="2097" y="772"/>
                      <a:pt x="2026" y="1066"/>
                    </a:cubicBezTo>
                    <a:cubicBezTo>
                      <a:pt x="1847" y="1824"/>
                      <a:pt x="1660" y="2591"/>
                      <a:pt x="1472" y="3359"/>
                    </a:cubicBezTo>
                    <a:cubicBezTo>
                      <a:pt x="1472" y="3368"/>
                      <a:pt x="1463" y="3376"/>
                      <a:pt x="1455" y="3403"/>
                    </a:cubicBezTo>
                    <a:cubicBezTo>
                      <a:pt x="1419" y="3368"/>
                      <a:pt x="1383" y="3332"/>
                      <a:pt x="1348" y="3296"/>
                    </a:cubicBezTo>
                    <a:cubicBezTo>
                      <a:pt x="1165" y="3138"/>
                      <a:pt x="961" y="3050"/>
                      <a:pt x="743" y="3050"/>
                    </a:cubicBezTo>
                    <a:cubicBezTo>
                      <a:pt x="641" y="3050"/>
                      <a:pt x="536" y="3069"/>
                      <a:pt x="429" y="3109"/>
                    </a:cubicBezTo>
                    <a:cubicBezTo>
                      <a:pt x="161" y="3207"/>
                      <a:pt x="0" y="3475"/>
                      <a:pt x="45" y="3733"/>
                    </a:cubicBezTo>
                    <a:cubicBezTo>
                      <a:pt x="81" y="3956"/>
                      <a:pt x="215" y="4117"/>
                      <a:pt x="393" y="4242"/>
                    </a:cubicBezTo>
                    <a:cubicBezTo>
                      <a:pt x="528" y="4327"/>
                      <a:pt x="695" y="4376"/>
                      <a:pt x="862" y="4376"/>
                    </a:cubicBezTo>
                    <a:cubicBezTo>
                      <a:pt x="1150" y="4376"/>
                      <a:pt x="1438" y="4231"/>
                      <a:pt x="1562" y="3876"/>
                    </a:cubicBezTo>
                    <a:cubicBezTo>
                      <a:pt x="1597" y="3760"/>
                      <a:pt x="1615" y="3644"/>
                      <a:pt x="1642" y="3528"/>
                    </a:cubicBezTo>
                    <a:cubicBezTo>
                      <a:pt x="1847" y="2690"/>
                      <a:pt x="2052" y="1851"/>
                      <a:pt x="2257" y="1012"/>
                    </a:cubicBezTo>
                    <a:cubicBezTo>
                      <a:pt x="2257" y="986"/>
                      <a:pt x="2275" y="950"/>
                      <a:pt x="2293" y="914"/>
                    </a:cubicBezTo>
                    <a:cubicBezTo>
                      <a:pt x="2989" y="1048"/>
                      <a:pt x="3676" y="1164"/>
                      <a:pt x="4381" y="1342"/>
                    </a:cubicBezTo>
                    <a:cubicBezTo>
                      <a:pt x="4149" y="2270"/>
                      <a:pt x="3926" y="3180"/>
                      <a:pt x="3703" y="4108"/>
                    </a:cubicBezTo>
                    <a:cubicBezTo>
                      <a:pt x="3676" y="4072"/>
                      <a:pt x="3649" y="4054"/>
                      <a:pt x="3631" y="4037"/>
                    </a:cubicBezTo>
                    <a:cubicBezTo>
                      <a:pt x="3471" y="3885"/>
                      <a:pt x="3283" y="3778"/>
                      <a:pt x="3078" y="3715"/>
                    </a:cubicBezTo>
                    <a:cubicBezTo>
                      <a:pt x="3002" y="3696"/>
                      <a:pt x="2928" y="3686"/>
                      <a:pt x="2856" y="3686"/>
                    </a:cubicBezTo>
                    <a:cubicBezTo>
                      <a:pt x="2692" y="3686"/>
                      <a:pt x="2540" y="3742"/>
                      <a:pt x="2409" y="3885"/>
                    </a:cubicBezTo>
                    <a:cubicBezTo>
                      <a:pt x="2240" y="4081"/>
                      <a:pt x="2213" y="4304"/>
                      <a:pt x="2302" y="4545"/>
                    </a:cubicBezTo>
                    <a:cubicBezTo>
                      <a:pt x="2421" y="4841"/>
                      <a:pt x="2780" y="5073"/>
                      <a:pt x="3106" y="5073"/>
                    </a:cubicBezTo>
                    <a:cubicBezTo>
                      <a:pt x="3124" y="5073"/>
                      <a:pt x="3141" y="5073"/>
                      <a:pt x="3158" y="5071"/>
                    </a:cubicBezTo>
                    <a:cubicBezTo>
                      <a:pt x="3524" y="5045"/>
                      <a:pt x="3792" y="4750"/>
                      <a:pt x="3863" y="4447"/>
                    </a:cubicBezTo>
                    <a:cubicBezTo>
                      <a:pt x="4024" y="3769"/>
                      <a:pt x="4193" y="3100"/>
                      <a:pt x="4354" y="2422"/>
                    </a:cubicBezTo>
                    <a:cubicBezTo>
                      <a:pt x="4488" y="1860"/>
                      <a:pt x="4604" y="1289"/>
                      <a:pt x="4729" y="718"/>
                    </a:cubicBezTo>
                    <a:cubicBezTo>
                      <a:pt x="4755" y="566"/>
                      <a:pt x="4738" y="540"/>
                      <a:pt x="4604" y="495"/>
                    </a:cubicBezTo>
                    <a:cubicBezTo>
                      <a:pt x="4452" y="441"/>
                      <a:pt x="4309" y="388"/>
                      <a:pt x="4158" y="361"/>
                    </a:cubicBezTo>
                    <a:cubicBezTo>
                      <a:pt x="3605" y="236"/>
                      <a:pt x="3051" y="129"/>
                      <a:pt x="2498" y="13"/>
                    </a:cubicBezTo>
                    <a:cubicBezTo>
                      <a:pt x="2458" y="5"/>
                      <a:pt x="2424" y="1"/>
                      <a:pt x="2396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68" name="Google Shape;268;p16"/>
              <p:cNvSpPr/>
              <p:nvPr/>
            </p:nvSpPr>
            <p:spPr>
              <a:xfrm>
                <a:off x="466661" y="964830"/>
                <a:ext cx="112364" cy="224105"/>
              </a:xfrm>
              <a:custGeom>
                <a:rect b="b" l="l" r="r" t="t"/>
                <a:pathLst>
                  <a:path extrusionOk="0" h="4683" w="2348">
                    <a:moveTo>
                      <a:pt x="515" y="1"/>
                    </a:moveTo>
                    <a:cubicBezTo>
                      <a:pt x="414" y="1"/>
                      <a:pt x="311" y="17"/>
                      <a:pt x="206" y="46"/>
                    </a:cubicBezTo>
                    <a:cubicBezTo>
                      <a:pt x="37" y="91"/>
                      <a:pt x="1" y="180"/>
                      <a:pt x="63" y="341"/>
                    </a:cubicBezTo>
                    <a:cubicBezTo>
                      <a:pt x="99" y="430"/>
                      <a:pt x="135" y="528"/>
                      <a:pt x="179" y="617"/>
                    </a:cubicBezTo>
                    <a:cubicBezTo>
                      <a:pt x="536" y="1491"/>
                      <a:pt x="893" y="2366"/>
                      <a:pt x="1259" y="3240"/>
                    </a:cubicBezTo>
                    <a:cubicBezTo>
                      <a:pt x="1268" y="3276"/>
                      <a:pt x="1286" y="3320"/>
                      <a:pt x="1303" y="3374"/>
                    </a:cubicBezTo>
                    <a:cubicBezTo>
                      <a:pt x="1250" y="3365"/>
                      <a:pt x="1214" y="3365"/>
                      <a:pt x="1179" y="3365"/>
                    </a:cubicBezTo>
                    <a:cubicBezTo>
                      <a:pt x="1125" y="3365"/>
                      <a:pt x="1071" y="3363"/>
                      <a:pt x="1019" y="3363"/>
                    </a:cubicBezTo>
                    <a:cubicBezTo>
                      <a:pt x="939" y="3363"/>
                      <a:pt x="861" y="3367"/>
                      <a:pt x="786" y="3383"/>
                    </a:cubicBezTo>
                    <a:cubicBezTo>
                      <a:pt x="492" y="3427"/>
                      <a:pt x="269" y="3579"/>
                      <a:pt x="162" y="3873"/>
                    </a:cubicBezTo>
                    <a:cubicBezTo>
                      <a:pt x="37" y="4248"/>
                      <a:pt x="286" y="4640"/>
                      <a:pt x="679" y="4676"/>
                    </a:cubicBezTo>
                    <a:cubicBezTo>
                      <a:pt x="721" y="4681"/>
                      <a:pt x="762" y="4683"/>
                      <a:pt x="803" y="4683"/>
                    </a:cubicBezTo>
                    <a:cubicBezTo>
                      <a:pt x="1009" y="4683"/>
                      <a:pt x="1207" y="4627"/>
                      <a:pt x="1393" y="4516"/>
                    </a:cubicBezTo>
                    <a:cubicBezTo>
                      <a:pt x="1518" y="4435"/>
                      <a:pt x="1607" y="4328"/>
                      <a:pt x="1651" y="4186"/>
                    </a:cubicBezTo>
                    <a:cubicBezTo>
                      <a:pt x="1732" y="3909"/>
                      <a:pt x="1669" y="3650"/>
                      <a:pt x="1562" y="3400"/>
                    </a:cubicBezTo>
                    <a:cubicBezTo>
                      <a:pt x="1187" y="2499"/>
                      <a:pt x="822" y="1607"/>
                      <a:pt x="447" y="706"/>
                    </a:cubicBezTo>
                    <a:cubicBezTo>
                      <a:pt x="438" y="671"/>
                      <a:pt x="429" y="635"/>
                      <a:pt x="411" y="581"/>
                    </a:cubicBezTo>
                    <a:cubicBezTo>
                      <a:pt x="465" y="564"/>
                      <a:pt x="509" y="546"/>
                      <a:pt x="563" y="546"/>
                    </a:cubicBezTo>
                    <a:cubicBezTo>
                      <a:pt x="596" y="542"/>
                      <a:pt x="629" y="540"/>
                      <a:pt x="661" y="540"/>
                    </a:cubicBezTo>
                    <a:cubicBezTo>
                      <a:pt x="837" y="540"/>
                      <a:pt x="1001" y="599"/>
                      <a:pt x="1152" y="697"/>
                    </a:cubicBezTo>
                    <a:cubicBezTo>
                      <a:pt x="1268" y="769"/>
                      <a:pt x="1375" y="840"/>
                      <a:pt x="1491" y="912"/>
                    </a:cubicBezTo>
                    <a:cubicBezTo>
                      <a:pt x="1669" y="1023"/>
                      <a:pt x="1866" y="1079"/>
                      <a:pt x="2071" y="1079"/>
                    </a:cubicBezTo>
                    <a:cubicBezTo>
                      <a:pt x="2113" y="1079"/>
                      <a:pt x="2154" y="1077"/>
                      <a:pt x="2196" y="1072"/>
                    </a:cubicBezTo>
                    <a:cubicBezTo>
                      <a:pt x="2285" y="1063"/>
                      <a:pt x="2347" y="1001"/>
                      <a:pt x="2338" y="938"/>
                    </a:cubicBezTo>
                    <a:cubicBezTo>
                      <a:pt x="2320" y="858"/>
                      <a:pt x="2258" y="849"/>
                      <a:pt x="2187" y="849"/>
                    </a:cubicBezTo>
                    <a:cubicBezTo>
                      <a:pt x="2162" y="852"/>
                      <a:pt x="2138" y="853"/>
                      <a:pt x="2115" y="853"/>
                    </a:cubicBezTo>
                    <a:cubicBezTo>
                      <a:pt x="1879" y="853"/>
                      <a:pt x="1678" y="735"/>
                      <a:pt x="1500" y="581"/>
                    </a:cubicBezTo>
                    <a:cubicBezTo>
                      <a:pt x="1339" y="439"/>
                      <a:pt x="1187" y="296"/>
                      <a:pt x="1018" y="162"/>
                    </a:cubicBezTo>
                    <a:cubicBezTo>
                      <a:pt x="860" y="49"/>
                      <a:pt x="691" y="1"/>
                      <a:pt x="51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ext">
  <p:cSld name="CUSTOM">
    <p:spTree>
      <p:nvGrpSpPr>
        <p:cNvPr id="269" name="Shape 2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" name="Google Shape;270;p17"/>
          <p:cNvSpPr/>
          <p:nvPr/>
        </p:nvSpPr>
        <p:spPr>
          <a:xfrm rot="10800000">
            <a:off x="-53650" y="-63025"/>
            <a:ext cx="1652879" cy="1204845"/>
          </a:xfrm>
          <a:custGeom>
            <a:rect b="b" l="l" r="r" t="t"/>
            <a:pathLst>
              <a:path extrusionOk="0" h="27755" w="38076">
                <a:moveTo>
                  <a:pt x="38076" y="1"/>
                </a:moveTo>
                <a:cubicBezTo>
                  <a:pt x="34543" y="1393"/>
                  <a:pt x="30850" y="3935"/>
                  <a:pt x="28191" y="10528"/>
                </a:cubicBezTo>
                <a:cubicBezTo>
                  <a:pt x="26630" y="14395"/>
                  <a:pt x="24539" y="15326"/>
                  <a:pt x="21961" y="15326"/>
                </a:cubicBezTo>
                <a:cubicBezTo>
                  <a:pt x="19571" y="15326"/>
                  <a:pt x="16762" y="14525"/>
                  <a:pt x="13571" y="14525"/>
                </a:cubicBezTo>
                <a:cubicBezTo>
                  <a:pt x="12260" y="14525"/>
                  <a:pt x="10885" y="14660"/>
                  <a:pt x="9448" y="15042"/>
                </a:cubicBezTo>
                <a:cubicBezTo>
                  <a:pt x="304" y="17477"/>
                  <a:pt x="1" y="27754"/>
                  <a:pt x="1" y="27754"/>
                </a:cubicBezTo>
                <a:lnTo>
                  <a:pt x="38076" y="27754"/>
                </a:lnTo>
                <a:lnTo>
                  <a:pt x="38076" y="1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1" name="Google Shape;271;p17"/>
          <p:cNvSpPr/>
          <p:nvPr/>
        </p:nvSpPr>
        <p:spPr>
          <a:xfrm rot="10800000">
            <a:off x="6833112" y="3735628"/>
            <a:ext cx="2465167" cy="1407879"/>
          </a:xfrm>
          <a:custGeom>
            <a:rect b="b" l="l" r="r" t="t"/>
            <a:pathLst>
              <a:path extrusionOk="0" h="26560" w="46506">
                <a:moveTo>
                  <a:pt x="0" y="0"/>
                </a:moveTo>
                <a:lnTo>
                  <a:pt x="90" y="26389"/>
                </a:lnTo>
                <a:cubicBezTo>
                  <a:pt x="90" y="26389"/>
                  <a:pt x="1021" y="26559"/>
                  <a:pt x="2470" y="26559"/>
                </a:cubicBezTo>
                <a:cubicBezTo>
                  <a:pt x="6085" y="26559"/>
                  <a:pt x="12920" y="25495"/>
                  <a:pt x="16531" y="18056"/>
                </a:cubicBezTo>
                <a:cubicBezTo>
                  <a:pt x="20162" y="10589"/>
                  <a:pt x="25729" y="10420"/>
                  <a:pt x="32428" y="10197"/>
                </a:cubicBezTo>
                <a:cubicBezTo>
                  <a:pt x="46033" y="9733"/>
                  <a:pt x="46506" y="0"/>
                  <a:pt x="46506" y="0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272" name="Google Shape;272;p17"/>
          <p:cNvGrpSpPr/>
          <p:nvPr/>
        </p:nvGrpSpPr>
        <p:grpSpPr>
          <a:xfrm rot="781414">
            <a:off x="-1108286" y="2566124"/>
            <a:ext cx="3236015" cy="3580665"/>
            <a:chOff x="2828522" y="2361700"/>
            <a:chExt cx="2320948" cy="2568140"/>
          </a:xfrm>
        </p:grpSpPr>
        <p:sp>
          <p:nvSpPr>
            <p:cNvPr id="273" name="Google Shape;273;p17"/>
            <p:cNvSpPr/>
            <p:nvPr/>
          </p:nvSpPr>
          <p:spPr>
            <a:xfrm>
              <a:off x="2944846" y="2802609"/>
              <a:ext cx="1922496" cy="2127232"/>
            </a:xfrm>
            <a:custGeom>
              <a:rect b="b" l="l" r="r" t="t"/>
              <a:pathLst>
                <a:path extrusionOk="0" fill="none" h="32625" w="29485">
                  <a:moveTo>
                    <a:pt x="29484" y="31705"/>
                  </a:moveTo>
                  <a:cubicBezTo>
                    <a:pt x="29484" y="31705"/>
                    <a:pt x="20510" y="32624"/>
                    <a:pt x="15683" y="16816"/>
                  </a:cubicBezTo>
                  <a:cubicBezTo>
                    <a:pt x="10545" y="0"/>
                    <a:pt x="0" y="3390"/>
                    <a:pt x="0" y="3390"/>
                  </a:cubicBezTo>
                </a:path>
              </a:pathLst>
            </a:custGeom>
            <a:noFill/>
            <a:ln cap="rnd" cmpd="sng" w="17625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4" name="Google Shape;274;p17"/>
            <p:cNvSpPr/>
            <p:nvPr/>
          </p:nvSpPr>
          <p:spPr>
            <a:xfrm>
              <a:off x="2975687" y="2722929"/>
              <a:ext cx="1962008" cy="2127232"/>
            </a:xfrm>
            <a:custGeom>
              <a:rect b="b" l="l" r="r" t="t"/>
              <a:pathLst>
                <a:path extrusionOk="0" fill="none" h="32625" w="30091">
                  <a:moveTo>
                    <a:pt x="30091" y="31705"/>
                  </a:moveTo>
                  <a:cubicBezTo>
                    <a:pt x="30091" y="31705"/>
                    <a:pt x="21116" y="32624"/>
                    <a:pt x="16290" y="16816"/>
                  </a:cubicBezTo>
                  <a:cubicBezTo>
                    <a:pt x="11160" y="0"/>
                    <a:pt x="0" y="3078"/>
                    <a:pt x="0" y="3078"/>
                  </a:cubicBezTo>
                </a:path>
              </a:pathLst>
            </a:custGeom>
            <a:noFill/>
            <a:ln cap="rnd" cmpd="sng" w="17625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5" name="Google Shape;275;p17"/>
            <p:cNvSpPr/>
            <p:nvPr/>
          </p:nvSpPr>
          <p:spPr>
            <a:xfrm>
              <a:off x="2922742" y="2601324"/>
              <a:ext cx="2085958" cy="2174373"/>
            </a:xfrm>
            <a:custGeom>
              <a:rect b="b" l="l" r="r" t="t"/>
              <a:pathLst>
                <a:path extrusionOk="0" fill="none" h="33348" w="31992">
                  <a:moveTo>
                    <a:pt x="31991" y="32348"/>
                  </a:moveTo>
                  <a:cubicBezTo>
                    <a:pt x="31991" y="32348"/>
                    <a:pt x="22758" y="33347"/>
                    <a:pt x="18190" y="17459"/>
                  </a:cubicBezTo>
                  <a:cubicBezTo>
                    <a:pt x="13168" y="1"/>
                    <a:pt x="0" y="3730"/>
                    <a:pt x="0" y="3730"/>
                  </a:cubicBezTo>
                </a:path>
              </a:pathLst>
            </a:custGeom>
            <a:noFill/>
            <a:ln cap="rnd" cmpd="sng" w="17625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6" name="Google Shape;276;p17"/>
            <p:cNvSpPr/>
            <p:nvPr/>
          </p:nvSpPr>
          <p:spPr>
            <a:xfrm>
              <a:off x="2867449" y="2455333"/>
              <a:ext cx="2211604" cy="2247661"/>
            </a:xfrm>
            <a:custGeom>
              <a:rect b="b" l="l" r="r" t="t"/>
              <a:pathLst>
                <a:path extrusionOk="0" fill="none" h="34472" w="33919">
                  <a:moveTo>
                    <a:pt x="33919" y="33374"/>
                  </a:moveTo>
                  <a:cubicBezTo>
                    <a:pt x="33919" y="33374"/>
                    <a:pt x="24650" y="34471"/>
                    <a:pt x="20118" y="18485"/>
                  </a:cubicBezTo>
                  <a:cubicBezTo>
                    <a:pt x="14872" y="0"/>
                    <a:pt x="1" y="4702"/>
                    <a:pt x="1" y="4702"/>
                  </a:cubicBezTo>
                </a:path>
              </a:pathLst>
            </a:custGeom>
            <a:noFill/>
            <a:ln cap="rnd" cmpd="sng" w="17625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7" name="Google Shape;277;p17"/>
            <p:cNvSpPr/>
            <p:nvPr/>
          </p:nvSpPr>
          <p:spPr>
            <a:xfrm>
              <a:off x="2828522" y="2361700"/>
              <a:ext cx="2320948" cy="2256919"/>
            </a:xfrm>
            <a:custGeom>
              <a:rect b="b" l="l" r="r" t="t"/>
              <a:pathLst>
                <a:path extrusionOk="0" fill="none" h="34614" w="35596">
                  <a:moveTo>
                    <a:pt x="35595" y="33588"/>
                  </a:moveTo>
                  <a:cubicBezTo>
                    <a:pt x="35595" y="33588"/>
                    <a:pt x="26237" y="34614"/>
                    <a:pt x="21794" y="18699"/>
                  </a:cubicBezTo>
                  <a:cubicBezTo>
                    <a:pt x="16575" y="0"/>
                    <a:pt x="0" y="4701"/>
                    <a:pt x="0" y="4701"/>
                  </a:cubicBezTo>
                </a:path>
              </a:pathLst>
            </a:custGeom>
            <a:noFill/>
            <a:ln cap="rnd" cmpd="sng" w="17625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278" name="Google Shape;278;p17"/>
          <p:cNvSpPr txBox="1"/>
          <p:nvPr>
            <p:ph type="title"/>
          </p:nvPr>
        </p:nvSpPr>
        <p:spPr>
          <a:xfrm>
            <a:off x="2829100" y="2345975"/>
            <a:ext cx="3485700" cy="1130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60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279" name="Google Shape;279;p17"/>
          <p:cNvSpPr txBox="1"/>
          <p:nvPr>
            <p:ph idx="1" type="subTitle"/>
          </p:nvPr>
        </p:nvSpPr>
        <p:spPr>
          <a:xfrm>
            <a:off x="2829125" y="3399975"/>
            <a:ext cx="3485700" cy="1026300"/>
          </a:xfrm>
          <a:prstGeom prst="rect">
            <a:avLst/>
          </a:prstGeom>
          <a:solidFill>
            <a:schemeClr val="lt2"/>
          </a:solidFill>
          <a:ln cap="flat" cmpd="sng" w="11430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>
                <a:solidFill>
                  <a:schemeClr val="dk1"/>
                </a:solidFill>
              </a:defRPr>
            </a:lvl1pPr>
            <a:lvl2pPr lvl="1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rtl="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 sz="1600"/>
            </a:lvl3pPr>
            <a:lvl4pPr lvl="3" rtl="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 sz="1600"/>
            </a:lvl4pPr>
            <a:lvl5pPr lvl="4" rtl="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 sz="1600"/>
            </a:lvl5pPr>
            <a:lvl6pPr lvl="5" rtl="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 sz="1600"/>
            </a:lvl6pPr>
            <a:lvl7pPr lvl="6" rtl="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 sz="1600"/>
            </a:lvl7pPr>
            <a:lvl8pPr lvl="7" rtl="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 sz="1600"/>
            </a:lvl8pPr>
            <a:lvl9pPr lvl="8" rtl="0" algn="ctr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600"/>
              <a:buNone/>
              <a:defRPr sz="1600"/>
            </a:lvl9pPr>
          </a:lstStyle>
          <a:p/>
        </p:txBody>
      </p:sp>
      <p:grpSp>
        <p:nvGrpSpPr>
          <p:cNvPr id="280" name="Google Shape;280;p17"/>
          <p:cNvGrpSpPr/>
          <p:nvPr/>
        </p:nvGrpSpPr>
        <p:grpSpPr>
          <a:xfrm>
            <a:off x="7719600" y="122897"/>
            <a:ext cx="1341900" cy="1018928"/>
            <a:chOff x="7719600" y="122897"/>
            <a:chExt cx="1341900" cy="1018928"/>
          </a:xfrm>
        </p:grpSpPr>
        <p:grpSp>
          <p:nvGrpSpPr>
            <p:cNvPr id="281" name="Google Shape;281;p17"/>
            <p:cNvGrpSpPr/>
            <p:nvPr/>
          </p:nvGrpSpPr>
          <p:grpSpPr>
            <a:xfrm>
              <a:off x="8234817" y="122897"/>
              <a:ext cx="655008" cy="562844"/>
              <a:chOff x="8234817" y="122897"/>
              <a:chExt cx="655008" cy="562844"/>
            </a:xfrm>
          </p:grpSpPr>
          <p:sp>
            <p:nvSpPr>
              <p:cNvPr id="282" name="Google Shape;282;p17"/>
              <p:cNvSpPr/>
              <p:nvPr/>
            </p:nvSpPr>
            <p:spPr>
              <a:xfrm>
                <a:off x="8234817" y="122897"/>
                <a:ext cx="303825" cy="324127"/>
              </a:xfrm>
              <a:custGeom>
                <a:rect b="b" l="l" r="r" t="t"/>
                <a:pathLst>
                  <a:path extrusionOk="0" h="5074" w="4756">
                    <a:moveTo>
                      <a:pt x="2396" y="1"/>
                    </a:moveTo>
                    <a:cubicBezTo>
                      <a:pt x="2297" y="1"/>
                      <a:pt x="2258" y="53"/>
                      <a:pt x="2231" y="192"/>
                    </a:cubicBezTo>
                    <a:cubicBezTo>
                      <a:pt x="2159" y="486"/>
                      <a:pt x="2097" y="772"/>
                      <a:pt x="2026" y="1066"/>
                    </a:cubicBezTo>
                    <a:cubicBezTo>
                      <a:pt x="1847" y="1824"/>
                      <a:pt x="1660" y="2591"/>
                      <a:pt x="1472" y="3359"/>
                    </a:cubicBezTo>
                    <a:cubicBezTo>
                      <a:pt x="1472" y="3368"/>
                      <a:pt x="1463" y="3376"/>
                      <a:pt x="1455" y="3403"/>
                    </a:cubicBezTo>
                    <a:cubicBezTo>
                      <a:pt x="1419" y="3368"/>
                      <a:pt x="1383" y="3332"/>
                      <a:pt x="1348" y="3296"/>
                    </a:cubicBezTo>
                    <a:cubicBezTo>
                      <a:pt x="1165" y="3138"/>
                      <a:pt x="961" y="3050"/>
                      <a:pt x="743" y="3050"/>
                    </a:cubicBezTo>
                    <a:cubicBezTo>
                      <a:pt x="641" y="3050"/>
                      <a:pt x="536" y="3069"/>
                      <a:pt x="429" y="3109"/>
                    </a:cubicBezTo>
                    <a:cubicBezTo>
                      <a:pt x="161" y="3207"/>
                      <a:pt x="0" y="3475"/>
                      <a:pt x="45" y="3733"/>
                    </a:cubicBezTo>
                    <a:cubicBezTo>
                      <a:pt x="81" y="3956"/>
                      <a:pt x="215" y="4117"/>
                      <a:pt x="393" y="4242"/>
                    </a:cubicBezTo>
                    <a:cubicBezTo>
                      <a:pt x="528" y="4327"/>
                      <a:pt x="695" y="4376"/>
                      <a:pt x="862" y="4376"/>
                    </a:cubicBezTo>
                    <a:cubicBezTo>
                      <a:pt x="1150" y="4376"/>
                      <a:pt x="1438" y="4231"/>
                      <a:pt x="1562" y="3876"/>
                    </a:cubicBezTo>
                    <a:cubicBezTo>
                      <a:pt x="1597" y="3760"/>
                      <a:pt x="1615" y="3644"/>
                      <a:pt x="1642" y="3528"/>
                    </a:cubicBezTo>
                    <a:cubicBezTo>
                      <a:pt x="1847" y="2690"/>
                      <a:pt x="2052" y="1851"/>
                      <a:pt x="2257" y="1012"/>
                    </a:cubicBezTo>
                    <a:cubicBezTo>
                      <a:pt x="2257" y="986"/>
                      <a:pt x="2275" y="950"/>
                      <a:pt x="2293" y="914"/>
                    </a:cubicBezTo>
                    <a:cubicBezTo>
                      <a:pt x="2989" y="1048"/>
                      <a:pt x="3676" y="1164"/>
                      <a:pt x="4381" y="1342"/>
                    </a:cubicBezTo>
                    <a:cubicBezTo>
                      <a:pt x="4149" y="2270"/>
                      <a:pt x="3926" y="3180"/>
                      <a:pt x="3703" y="4108"/>
                    </a:cubicBezTo>
                    <a:cubicBezTo>
                      <a:pt x="3676" y="4072"/>
                      <a:pt x="3649" y="4054"/>
                      <a:pt x="3631" y="4037"/>
                    </a:cubicBezTo>
                    <a:cubicBezTo>
                      <a:pt x="3471" y="3885"/>
                      <a:pt x="3283" y="3778"/>
                      <a:pt x="3078" y="3715"/>
                    </a:cubicBezTo>
                    <a:cubicBezTo>
                      <a:pt x="3002" y="3696"/>
                      <a:pt x="2928" y="3686"/>
                      <a:pt x="2856" y="3686"/>
                    </a:cubicBezTo>
                    <a:cubicBezTo>
                      <a:pt x="2692" y="3686"/>
                      <a:pt x="2540" y="3742"/>
                      <a:pt x="2409" y="3885"/>
                    </a:cubicBezTo>
                    <a:cubicBezTo>
                      <a:pt x="2240" y="4081"/>
                      <a:pt x="2213" y="4304"/>
                      <a:pt x="2302" y="4545"/>
                    </a:cubicBezTo>
                    <a:cubicBezTo>
                      <a:pt x="2421" y="4841"/>
                      <a:pt x="2780" y="5073"/>
                      <a:pt x="3106" y="5073"/>
                    </a:cubicBezTo>
                    <a:cubicBezTo>
                      <a:pt x="3124" y="5073"/>
                      <a:pt x="3141" y="5073"/>
                      <a:pt x="3158" y="5071"/>
                    </a:cubicBezTo>
                    <a:cubicBezTo>
                      <a:pt x="3524" y="5045"/>
                      <a:pt x="3792" y="4750"/>
                      <a:pt x="3863" y="4447"/>
                    </a:cubicBezTo>
                    <a:cubicBezTo>
                      <a:pt x="4024" y="3769"/>
                      <a:pt x="4193" y="3100"/>
                      <a:pt x="4354" y="2422"/>
                    </a:cubicBezTo>
                    <a:cubicBezTo>
                      <a:pt x="4488" y="1860"/>
                      <a:pt x="4604" y="1289"/>
                      <a:pt x="4729" y="718"/>
                    </a:cubicBezTo>
                    <a:cubicBezTo>
                      <a:pt x="4755" y="566"/>
                      <a:pt x="4738" y="540"/>
                      <a:pt x="4604" y="495"/>
                    </a:cubicBezTo>
                    <a:cubicBezTo>
                      <a:pt x="4452" y="441"/>
                      <a:pt x="4309" y="388"/>
                      <a:pt x="4158" y="361"/>
                    </a:cubicBezTo>
                    <a:cubicBezTo>
                      <a:pt x="3605" y="236"/>
                      <a:pt x="3051" y="129"/>
                      <a:pt x="2498" y="13"/>
                    </a:cubicBezTo>
                    <a:cubicBezTo>
                      <a:pt x="2458" y="5"/>
                      <a:pt x="2424" y="1"/>
                      <a:pt x="2396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83" name="Google Shape;283;p17"/>
              <p:cNvSpPr/>
              <p:nvPr/>
            </p:nvSpPr>
            <p:spPr>
              <a:xfrm>
                <a:off x="8767235" y="393043"/>
                <a:ext cx="122591" cy="292698"/>
              </a:xfrm>
              <a:custGeom>
                <a:rect b="b" l="l" r="r" t="t"/>
                <a:pathLst>
                  <a:path extrusionOk="0" h="4582" w="1919">
                    <a:moveTo>
                      <a:pt x="1812" y="0"/>
                    </a:moveTo>
                    <a:cubicBezTo>
                      <a:pt x="1749" y="0"/>
                      <a:pt x="1705" y="27"/>
                      <a:pt x="1696" y="90"/>
                    </a:cubicBezTo>
                    <a:cubicBezTo>
                      <a:pt x="1678" y="152"/>
                      <a:pt x="1669" y="223"/>
                      <a:pt x="1669" y="286"/>
                    </a:cubicBezTo>
                    <a:cubicBezTo>
                      <a:pt x="1598" y="1312"/>
                      <a:pt x="1535" y="2329"/>
                      <a:pt x="1464" y="3355"/>
                    </a:cubicBezTo>
                    <a:cubicBezTo>
                      <a:pt x="1464" y="3373"/>
                      <a:pt x="1455" y="3390"/>
                      <a:pt x="1455" y="3399"/>
                    </a:cubicBezTo>
                    <a:cubicBezTo>
                      <a:pt x="1286" y="3337"/>
                      <a:pt x="1134" y="3266"/>
                      <a:pt x="973" y="3221"/>
                    </a:cubicBezTo>
                    <a:cubicBezTo>
                      <a:pt x="889" y="3198"/>
                      <a:pt x="806" y="3185"/>
                      <a:pt x="725" y="3185"/>
                    </a:cubicBezTo>
                    <a:cubicBezTo>
                      <a:pt x="583" y="3185"/>
                      <a:pt x="447" y="3226"/>
                      <a:pt x="322" y="3328"/>
                    </a:cubicBezTo>
                    <a:cubicBezTo>
                      <a:pt x="108" y="3497"/>
                      <a:pt x="1" y="3720"/>
                      <a:pt x="63" y="3997"/>
                    </a:cubicBezTo>
                    <a:cubicBezTo>
                      <a:pt x="126" y="4283"/>
                      <a:pt x="313" y="4479"/>
                      <a:pt x="599" y="4550"/>
                    </a:cubicBezTo>
                    <a:cubicBezTo>
                      <a:pt x="680" y="4572"/>
                      <a:pt x="760" y="4582"/>
                      <a:pt x="838" y="4582"/>
                    </a:cubicBezTo>
                    <a:cubicBezTo>
                      <a:pt x="1053" y="4582"/>
                      <a:pt x="1257" y="4507"/>
                      <a:pt x="1446" y="4390"/>
                    </a:cubicBezTo>
                    <a:cubicBezTo>
                      <a:pt x="1580" y="4300"/>
                      <a:pt x="1678" y="4167"/>
                      <a:pt x="1705" y="4006"/>
                    </a:cubicBezTo>
                    <a:cubicBezTo>
                      <a:pt x="1732" y="3836"/>
                      <a:pt x="1749" y="3667"/>
                      <a:pt x="1749" y="3497"/>
                    </a:cubicBezTo>
                    <a:cubicBezTo>
                      <a:pt x="1776" y="3051"/>
                      <a:pt x="1776" y="2605"/>
                      <a:pt x="1803" y="2159"/>
                    </a:cubicBezTo>
                    <a:cubicBezTo>
                      <a:pt x="1839" y="1553"/>
                      <a:pt x="1883" y="937"/>
                      <a:pt x="1919" y="331"/>
                    </a:cubicBezTo>
                    <a:cubicBezTo>
                      <a:pt x="1919" y="250"/>
                      <a:pt x="1919" y="179"/>
                      <a:pt x="1910" y="99"/>
                    </a:cubicBezTo>
                    <a:cubicBezTo>
                      <a:pt x="1910" y="36"/>
                      <a:pt x="1874" y="0"/>
                      <a:pt x="1812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sp>
          <p:nvSpPr>
            <p:cNvPr id="284" name="Google Shape;284;p17"/>
            <p:cNvSpPr/>
            <p:nvPr/>
          </p:nvSpPr>
          <p:spPr>
            <a:xfrm>
              <a:off x="8949000" y="1029325"/>
              <a:ext cx="112500" cy="112500"/>
            </a:xfrm>
            <a:prstGeom prst="ellipse">
              <a:avLst/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5" name="Google Shape;285;p17"/>
            <p:cNvSpPr/>
            <p:nvPr/>
          </p:nvSpPr>
          <p:spPr>
            <a:xfrm>
              <a:off x="8669125" y="849325"/>
              <a:ext cx="91800" cy="918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6" name="Google Shape;286;p17"/>
            <p:cNvSpPr/>
            <p:nvPr/>
          </p:nvSpPr>
          <p:spPr>
            <a:xfrm>
              <a:off x="7719600" y="161025"/>
              <a:ext cx="176100" cy="176100"/>
            </a:xfrm>
            <a:prstGeom prst="ellipse">
              <a:avLst/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ext 1">
  <p:cSld name="CUSTOM_13_1">
    <p:spTree>
      <p:nvGrpSpPr>
        <p:cNvPr id="287" name="Shape 2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8" name="Google Shape;288;p18"/>
          <p:cNvSpPr/>
          <p:nvPr/>
        </p:nvSpPr>
        <p:spPr>
          <a:xfrm>
            <a:off x="0" y="0"/>
            <a:ext cx="1808967" cy="1033118"/>
          </a:xfrm>
          <a:custGeom>
            <a:rect b="b" l="l" r="r" t="t"/>
            <a:pathLst>
              <a:path extrusionOk="0" h="26560" w="46506">
                <a:moveTo>
                  <a:pt x="0" y="0"/>
                </a:moveTo>
                <a:lnTo>
                  <a:pt x="90" y="26389"/>
                </a:lnTo>
                <a:cubicBezTo>
                  <a:pt x="90" y="26389"/>
                  <a:pt x="1021" y="26559"/>
                  <a:pt x="2470" y="26559"/>
                </a:cubicBezTo>
                <a:cubicBezTo>
                  <a:pt x="6085" y="26559"/>
                  <a:pt x="12920" y="25495"/>
                  <a:pt x="16531" y="18056"/>
                </a:cubicBezTo>
                <a:cubicBezTo>
                  <a:pt x="20162" y="10589"/>
                  <a:pt x="25729" y="10420"/>
                  <a:pt x="32428" y="10197"/>
                </a:cubicBezTo>
                <a:cubicBezTo>
                  <a:pt x="46033" y="9733"/>
                  <a:pt x="46506" y="0"/>
                  <a:pt x="46506" y="0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289" name="Google Shape;289;p18"/>
          <p:cNvGrpSpPr/>
          <p:nvPr/>
        </p:nvGrpSpPr>
        <p:grpSpPr>
          <a:xfrm>
            <a:off x="7094922" y="3110980"/>
            <a:ext cx="2792658" cy="2939137"/>
            <a:chOff x="7094922" y="3110980"/>
            <a:chExt cx="2792658" cy="2939137"/>
          </a:xfrm>
        </p:grpSpPr>
        <p:grpSp>
          <p:nvGrpSpPr>
            <p:cNvPr id="290" name="Google Shape;290;p18"/>
            <p:cNvGrpSpPr/>
            <p:nvPr/>
          </p:nvGrpSpPr>
          <p:grpSpPr>
            <a:xfrm rot="5753343">
              <a:off x="7330803" y="3480007"/>
              <a:ext cx="2320896" cy="2568082"/>
              <a:chOff x="2828522" y="2361700"/>
              <a:chExt cx="2320948" cy="2568140"/>
            </a:xfrm>
          </p:grpSpPr>
          <p:sp>
            <p:nvSpPr>
              <p:cNvPr id="291" name="Google Shape;291;p18"/>
              <p:cNvSpPr/>
              <p:nvPr/>
            </p:nvSpPr>
            <p:spPr>
              <a:xfrm>
                <a:off x="2944846" y="2802609"/>
                <a:ext cx="1922496" cy="2127232"/>
              </a:xfrm>
              <a:custGeom>
                <a:rect b="b" l="l" r="r" t="t"/>
                <a:pathLst>
                  <a:path extrusionOk="0" fill="none" h="32625" w="29485">
                    <a:moveTo>
                      <a:pt x="29484" y="31705"/>
                    </a:moveTo>
                    <a:cubicBezTo>
                      <a:pt x="29484" y="31705"/>
                      <a:pt x="20510" y="32624"/>
                      <a:pt x="15683" y="16816"/>
                    </a:cubicBezTo>
                    <a:cubicBezTo>
                      <a:pt x="10545" y="0"/>
                      <a:pt x="0" y="3390"/>
                      <a:pt x="0" y="3390"/>
                    </a:cubicBezTo>
                  </a:path>
                </a:pathLst>
              </a:custGeom>
              <a:noFill/>
              <a:ln cap="rnd" cmpd="sng" w="17625">
                <a:solidFill>
                  <a:schemeClr val="accent1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92" name="Google Shape;292;p18"/>
              <p:cNvSpPr/>
              <p:nvPr/>
            </p:nvSpPr>
            <p:spPr>
              <a:xfrm>
                <a:off x="2975687" y="2722929"/>
                <a:ext cx="1962008" cy="2127232"/>
              </a:xfrm>
              <a:custGeom>
                <a:rect b="b" l="l" r="r" t="t"/>
                <a:pathLst>
                  <a:path extrusionOk="0" fill="none" h="32625" w="30091">
                    <a:moveTo>
                      <a:pt x="30091" y="31705"/>
                    </a:moveTo>
                    <a:cubicBezTo>
                      <a:pt x="30091" y="31705"/>
                      <a:pt x="21116" y="32624"/>
                      <a:pt x="16290" y="16816"/>
                    </a:cubicBezTo>
                    <a:cubicBezTo>
                      <a:pt x="11160" y="0"/>
                      <a:pt x="0" y="3078"/>
                      <a:pt x="0" y="3078"/>
                    </a:cubicBezTo>
                  </a:path>
                </a:pathLst>
              </a:custGeom>
              <a:noFill/>
              <a:ln cap="rnd" cmpd="sng" w="17625">
                <a:solidFill>
                  <a:schemeClr val="accent1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93" name="Google Shape;293;p18"/>
              <p:cNvSpPr/>
              <p:nvPr/>
            </p:nvSpPr>
            <p:spPr>
              <a:xfrm>
                <a:off x="2922742" y="2601324"/>
                <a:ext cx="2085958" cy="2174373"/>
              </a:xfrm>
              <a:custGeom>
                <a:rect b="b" l="l" r="r" t="t"/>
                <a:pathLst>
                  <a:path extrusionOk="0" fill="none" h="33348" w="31992">
                    <a:moveTo>
                      <a:pt x="31991" y="32348"/>
                    </a:moveTo>
                    <a:cubicBezTo>
                      <a:pt x="31991" y="32348"/>
                      <a:pt x="22758" y="33347"/>
                      <a:pt x="18190" y="17459"/>
                    </a:cubicBezTo>
                    <a:cubicBezTo>
                      <a:pt x="13168" y="1"/>
                      <a:pt x="0" y="3730"/>
                      <a:pt x="0" y="3730"/>
                    </a:cubicBezTo>
                  </a:path>
                </a:pathLst>
              </a:custGeom>
              <a:noFill/>
              <a:ln cap="rnd" cmpd="sng" w="17625">
                <a:solidFill>
                  <a:schemeClr val="accent1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94" name="Google Shape;294;p18"/>
              <p:cNvSpPr/>
              <p:nvPr/>
            </p:nvSpPr>
            <p:spPr>
              <a:xfrm>
                <a:off x="2867449" y="2455333"/>
                <a:ext cx="2211604" cy="2247661"/>
              </a:xfrm>
              <a:custGeom>
                <a:rect b="b" l="l" r="r" t="t"/>
                <a:pathLst>
                  <a:path extrusionOk="0" fill="none" h="34472" w="33919">
                    <a:moveTo>
                      <a:pt x="33919" y="33374"/>
                    </a:moveTo>
                    <a:cubicBezTo>
                      <a:pt x="33919" y="33374"/>
                      <a:pt x="24650" y="34471"/>
                      <a:pt x="20118" y="18485"/>
                    </a:cubicBezTo>
                    <a:cubicBezTo>
                      <a:pt x="14872" y="0"/>
                      <a:pt x="1" y="4702"/>
                      <a:pt x="1" y="4702"/>
                    </a:cubicBezTo>
                  </a:path>
                </a:pathLst>
              </a:custGeom>
              <a:noFill/>
              <a:ln cap="rnd" cmpd="sng" w="17625">
                <a:solidFill>
                  <a:schemeClr val="accent1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95" name="Google Shape;295;p18"/>
              <p:cNvSpPr/>
              <p:nvPr/>
            </p:nvSpPr>
            <p:spPr>
              <a:xfrm>
                <a:off x="2828522" y="2361700"/>
                <a:ext cx="2320948" cy="2256919"/>
              </a:xfrm>
              <a:custGeom>
                <a:rect b="b" l="l" r="r" t="t"/>
                <a:pathLst>
                  <a:path extrusionOk="0" fill="none" h="34614" w="35596">
                    <a:moveTo>
                      <a:pt x="35595" y="33588"/>
                    </a:moveTo>
                    <a:cubicBezTo>
                      <a:pt x="35595" y="33588"/>
                      <a:pt x="26237" y="34614"/>
                      <a:pt x="21794" y="18699"/>
                    </a:cubicBezTo>
                    <a:cubicBezTo>
                      <a:pt x="16575" y="0"/>
                      <a:pt x="0" y="4701"/>
                      <a:pt x="0" y="4701"/>
                    </a:cubicBezTo>
                  </a:path>
                </a:pathLst>
              </a:custGeom>
              <a:noFill/>
              <a:ln cap="rnd" cmpd="sng" w="17625">
                <a:solidFill>
                  <a:schemeClr val="accent1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sp>
          <p:nvSpPr>
            <p:cNvPr id="296" name="Google Shape;296;p18"/>
            <p:cNvSpPr/>
            <p:nvPr/>
          </p:nvSpPr>
          <p:spPr>
            <a:xfrm>
              <a:off x="8956636" y="3110980"/>
              <a:ext cx="112364" cy="224105"/>
            </a:xfrm>
            <a:custGeom>
              <a:rect b="b" l="l" r="r" t="t"/>
              <a:pathLst>
                <a:path extrusionOk="0" h="4683" w="2348">
                  <a:moveTo>
                    <a:pt x="515" y="1"/>
                  </a:moveTo>
                  <a:cubicBezTo>
                    <a:pt x="414" y="1"/>
                    <a:pt x="311" y="17"/>
                    <a:pt x="206" y="46"/>
                  </a:cubicBezTo>
                  <a:cubicBezTo>
                    <a:pt x="37" y="91"/>
                    <a:pt x="1" y="180"/>
                    <a:pt x="63" y="341"/>
                  </a:cubicBezTo>
                  <a:cubicBezTo>
                    <a:pt x="99" y="430"/>
                    <a:pt x="135" y="528"/>
                    <a:pt x="179" y="617"/>
                  </a:cubicBezTo>
                  <a:cubicBezTo>
                    <a:pt x="536" y="1491"/>
                    <a:pt x="893" y="2366"/>
                    <a:pt x="1259" y="3240"/>
                  </a:cubicBezTo>
                  <a:cubicBezTo>
                    <a:pt x="1268" y="3276"/>
                    <a:pt x="1286" y="3320"/>
                    <a:pt x="1303" y="3374"/>
                  </a:cubicBezTo>
                  <a:cubicBezTo>
                    <a:pt x="1250" y="3365"/>
                    <a:pt x="1214" y="3365"/>
                    <a:pt x="1179" y="3365"/>
                  </a:cubicBezTo>
                  <a:cubicBezTo>
                    <a:pt x="1125" y="3365"/>
                    <a:pt x="1071" y="3363"/>
                    <a:pt x="1019" y="3363"/>
                  </a:cubicBezTo>
                  <a:cubicBezTo>
                    <a:pt x="939" y="3363"/>
                    <a:pt x="861" y="3367"/>
                    <a:pt x="786" y="3383"/>
                  </a:cubicBezTo>
                  <a:cubicBezTo>
                    <a:pt x="492" y="3427"/>
                    <a:pt x="269" y="3579"/>
                    <a:pt x="162" y="3873"/>
                  </a:cubicBezTo>
                  <a:cubicBezTo>
                    <a:pt x="37" y="4248"/>
                    <a:pt x="286" y="4640"/>
                    <a:pt x="679" y="4676"/>
                  </a:cubicBezTo>
                  <a:cubicBezTo>
                    <a:pt x="721" y="4681"/>
                    <a:pt x="762" y="4683"/>
                    <a:pt x="803" y="4683"/>
                  </a:cubicBezTo>
                  <a:cubicBezTo>
                    <a:pt x="1009" y="4683"/>
                    <a:pt x="1207" y="4627"/>
                    <a:pt x="1393" y="4516"/>
                  </a:cubicBezTo>
                  <a:cubicBezTo>
                    <a:pt x="1518" y="4435"/>
                    <a:pt x="1607" y="4328"/>
                    <a:pt x="1651" y="4186"/>
                  </a:cubicBezTo>
                  <a:cubicBezTo>
                    <a:pt x="1732" y="3909"/>
                    <a:pt x="1669" y="3650"/>
                    <a:pt x="1562" y="3400"/>
                  </a:cubicBezTo>
                  <a:cubicBezTo>
                    <a:pt x="1187" y="2499"/>
                    <a:pt x="822" y="1607"/>
                    <a:pt x="447" y="706"/>
                  </a:cubicBezTo>
                  <a:cubicBezTo>
                    <a:pt x="438" y="671"/>
                    <a:pt x="429" y="635"/>
                    <a:pt x="411" y="581"/>
                  </a:cubicBezTo>
                  <a:cubicBezTo>
                    <a:pt x="465" y="564"/>
                    <a:pt x="509" y="546"/>
                    <a:pt x="563" y="546"/>
                  </a:cubicBezTo>
                  <a:cubicBezTo>
                    <a:pt x="596" y="542"/>
                    <a:pt x="629" y="540"/>
                    <a:pt x="661" y="540"/>
                  </a:cubicBezTo>
                  <a:cubicBezTo>
                    <a:pt x="837" y="540"/>
                    <a:pt x="1001" y="599"/>
                    <a:pt x="1152" y="697"/>
                  </a:cubicBezTo>
                  <a:cubicBezTo>
                    <a:pt x="1268" y="769"/>
                    <a:pt x="1375" y="840"/>
                    <a:pt x="1491" y="912"/>
                  </a:cubicBezTo>
                  <a:cubicBezTo>
                    <a:pt x="1669" y="1023"/>
                    <a:pt x="1866" y="1079"/>
                    <a:pt x="2071" y="1079"/>
                  </a:cubicBezTo>
                  <a:cubicBezTo>
                    <a:pt x="2113" y="1079"/>
                    <a:pt x="2154" y="1077"/>
                    <a:pt x="2196" y="1072"/>
                  </a:cubicBezTo>
                  <a:cubicBezTo>
                    <a:pt x="2285" y="1063"/>
                    <a:pt x="2347" y="1001"/>
                    <a:pt x="2338" y="938"/>
                  </a:cubicBezTo>
                  <a:cubicBezTo>
                    <a:pt x="2320" y="858"/>
                    <a:pt x="2258" y="849"/>
                    <a:pt x="2187" y="849"/>
                  </a:cubicBezTo>
                  <a:cubicBezTo>
                    <a:pt x="2162" y="852"/>
                    <a:pt x="2138" y="853"/>
                    <a:pt x="2115" y="853"/>
                  </a:cubicBezTo>
                  <a:cubicBezTo>
                    <a:pt x="1879" y="853"/>
                    <a:pt x="1678" y="735"/>
                    <a:pt x="1500" y="581"/>
                  </a:cubicBezTo>
                  <a:cubicBezTo>
                    <a:pt x="1339" y="439"/>
                    <a:pt x="1187" y="296"/>
                    <a:pt x="1018" y="162"/>
                  </a:cubicBezTo>
                  <a:cubicBezTo>
                    <a:pt x="860" y="49"/>
                    <a:pt x="691" y="1"/>
                    <a:pt x="515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7" name="Google Shape;297;p18"/>
            <p:cNvSpPr/>
            <p:nvPr/>
          </p:nvSpPr>
          <p:spPr>
            <a:xfrm>
              <a:off x="8744350" y="3831025"/>
              <a:ext cx="176100" cy="176100"/>
            </a:xfrm>
            <a:prstGeom prst="ellipse">
              <a:avLst/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8" name="Google Shape;298;p18"/>
            <p:cNvSpPr/>
            <p:nvPr/>
          </p:nvSpPr>
          <p:spPr>
            <a:xfrm>
              <a:off x="7220054" y="4687902"/>
              <a:ext cx="227598" cy="242816"/>
            </a:xfrm>
            <a:custGeom>
              <a:rect b="b" l="l" r="r" t="t"/>
              <a:pathLst>
                <a:path extrusionOk="0" h="5074" w="4756">
                  <a:moveTo>
                    <a:pt x="2396" y="1"/>
                  </a:moveTo>
                  <a:cubicBezTo>
                    <a:pt x="2297" y="1"/>
                    <a:pt x="2258" y="53"/>
                    <a:pt x="2231" y="192"/>
                  </a:cubicBezTo>
                  <a:cubicBezTo>
                    <a:pt x="2159" y="486"/>
                    <a:pt x="2097" y="772"/>
                    <a:pt x="2026" y="1066"/>
                  </a:cubicBezTo>
                  <a:cubicBezTo>
                    <a:pt x="1847" y="1824"/>
                    <a:pt x="1660" y="2591"/>
                    <a:pt x="1472" y="3359"/>
                  </a:cubicBezTo>
                  <a:cubicBezTo>
                    <a:pt x="1472" y="3368"/>
                    <a:pt x="1463" y="3376"/>
                    <a:pt x="1455" y="3403"/>
                  </a:cubicBezTo>
                  <a:cubicBezTo>
                    <a:pt x="1419" y="3368"/>
                    <a:pt x="1383" y="3332"/>
                    <a:pt x="1348" y="3296"/>
                  </a:cubicBezTo>
                  <a:cubicBezTo>
                    <a:pt x="1165" y="3138"/>
                    <a:pt x="961" y="3050"/>
                    <a:pt x="743" y="3050"/>
                  </a:cubicBezTo>
                  <a:cubicBezTo>
                    <a:pt x="641" y="3050"/>
                    <a:pt x="536" y="3069"/>
                    <a:pt x="429" y="3109"/>
                  </a:cubicBezTo>
                  <a:cubicBezTo>
                    <a:pt x="161" y="3207"/>
                    <a:pt x="0" y="3475"/>
                    <a:pt x="45" y="3733"/>
                  </a:cubicBezTo>
                  <a:cubicBezTo>
                    <a:pt x="81" y="3956"/>
                    <a:pt x="215" y="4117"/>
                    <a:pt x="393" y="4242"/>
                  </a:cubicBezTo>
                  <a:cubicBezTo>
                    <a:pt x="528" y="4327"/>
                    <a:pt x="695" y="4376"/>
                    <a:pt x="862" y="4376"/>
                  </a:cubicBezTo>
                  <a:cubicBezTo>
                    <a:pt x="1150" y="4376"/>
                    <a:pt x="1438" y="4231"/>
                    <a:pt x="1562" y="3876"/>
                  </a:cubicBezTo>
                  <a:cubicBezTo>
                    <a:pt x="1597" y="3760"/>
                    <a:pt x="1615" y="3644"/>
                    <a:pt x="1642" y="3528"/>
                  </a:cubicBezTo>
                  <a:cubicBezTo>
                    <a:pt x="1847" y="2690"/>
                    <a:pt x="2052" y="1851"/>
                    <a:pt x="2257" y="1012"/>
                  </a:cubicBezTo>
                  <a:cubicBezTo>
                    <a:pt x="2257" y="986"/>
                    <a:pt x="2275" y="950"/>
                    <a:pt x="2293" y="914"/>
                  </a:cubicBezTo>
                  <a:cubicBezTo>
                    <a:pt x="2989" y="1048"/>
                    <a:pt x="3676" y="1164"/>
                    <a:pt x="4381" y="1342"/>
                  </a:cubicBezTo>
                  <a:cubicBezTo>
                    <a:pt x="4149" y="2270"/>
                    <a:pt x="3926" y="3180"/>
                    <a:pt x="3703" y="4108"/>
                  </a:cubicBezTo>
                  <a:cubicBezTo>
                    <a:pt x="3676" y="4072"/>
                    <a:pt x="3649" y="4054"/>
                    <a:pt x="3631" y="4037"/>
                  </a:cubicBezTo>
                  <a:cubicBezTo>
                    <a:pt x="3471" y="3885"/>
                    <a:pt x="3283" y="3778"/>
                    <a:pt x="3078" y="3715"/>
                  </a:cubicBezTo>
                  <a:cubicBezTo>
                    <a:pt x="3002" y="3696"/>
                    <a:pt x="2928" y="3686"/>
                    <a:pt x="2856" y="3686"/>
                  </a:cubicBezTo>
                  <a:cubicBezTo>
                    <a:pt x="2692" y="3686"/>
                    <a:pt x="2540" y="3742"/>
                    <a:pt x="2409" y="3885"/>
                  </a:cubicBezTo>
                  <a:cubicBezTo>
                    <a:pt x="2240" y="4081"/>
                    <a:pt x="2213" y="4304"/>
                    <a:pt x="2302" y="4545"/>
                  </a:cubicBezTo>
                  <a:cubicBezTo>
                    <a:pt x="2421" y="4841"/>
                    <a:pt x="2780" y="5073"/>
                    <a:pt x="3106" y="5073"/>
                  </a:cubicBezTo>
                  <a:cubicBezTo>
                    <a:pt x="3124" y="5073"/>
                    <a:pt x="3141" y="5073"/>
                    <a:pt x="3158" y="5071"/>
                  </a:cubicBezTo>
                  <a:cubicBezTo>
                    <a:pt x="3524" y="5045"/>
                    <a:pt x="3792" y="4750"/>
                    <a:pt x="3863" y="4447"/>
                  </a:cubicBezTo>
                  <a:cubicBezTo>
                    <a:pt x="4024" y="3769"/>
                    <a:pt x="4193" y="3100"/>
                    <a:pt x="4354" y="2422"/>
                  </a:cubicBezTo>
                  <a:cubicBezTo>
                    <a:pt x="4488" y="1860"/>
                    <a:pt x="4604" y="1289"/>
                    <a:pt x="4729" y="718"/>
                  </a:cubicBezTo>
                  <a:cubicBezTo>
                    <a:pt x="4755" y="566"/>
                    <a:pt x="4738" y="540"/>
                    <a:pt x="4604" y="495"/>
                  </a:cubicBezTo>
                  <a:cubicBezTo>
                    <a:pt x="4452" y="441"/>
                    <a:pt x="4309" y="388"/>
                    <a:pt x="4158" y="361"/>
                  </a:cubicBezTo>
                  <a:cubicBezTo>
                    <a:pt x="3605" y="236"/>
                    <a:pt x="3051" y="129"/>
                    <a:pt x="2498" y="13"/>
                  </a:cubicBezTo>
                  <a:cubicBezTo>
                    <a:pt x="2458" y="5"/>
                    <a:pt x="2424" y="1"/>
                    <a:pt x="2396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299" name="Google Shape;299;p18"/>
          <p:cNvGrpSpPr/>
          <p:nvPr/>
        </p:nvGrpSpPr>
        <p:grpSpPr>
          <a:xfrm>
            <a:off x="97829" y="3967036"/>
            <a:ext cx="615271" cy="1076183"/>
            <a:chOff x="97829" y="3967036"/>
            <a:chExt cx="615271" cy="1076183"/>
          </a:xfrm>
        </p:grpSpPr>
        <p:sp>
          <p:nvSpPr>
            <p:cNvPr id="300" name="Google Shape;300;p18"/>
            <p:cNvSpPr/>
            <p:nvPr/>
          </p:nvSpPr>
          <p:spPr>
            <a:xfrm>
              <a:off x="97829" y="4800402"/>
              <a:ext cx="227598" cy="242816"/>
            </a:xfrm>
            <a:custGeom>
              <a:rect b="b" l="l" r="r" t="t"/>
              <a:pathLst>
                <a:path extrusionOk="0" h="5074" w="4756">
                  <a:moveTo>
                    <a:pt x="2396" y="1"/>
                  </a:moveTo>
                  <a:cubicBezTo>
                    <a:pt x="2297" y="1"/>
                    <a:pt x="2258" y="53"/>
                    <a:pt x="2231" y="192"/>
                  </a:cubicBezTo>
                  <a:cubicBezTo>
                    <a:pt x="2159" y="486"/>
                    <a:pt x="2097" y="772"/>
                    <a:pt x="2026" y="1066"/>
                  </a:cubicBezTo>
                  <a:cubicBezTo>
                    <a:pt x="1847" y="1824"/>
                    <a:pt x="1660" y="2591"/>
                    <a:pt x="1472" y="3359"/>
                  </a:cubicBezTo>
                  <a:cubicBezTo>
                    <a:pt x="1472" y="3368"/>
                    <a:pt x="1463" y="3376"/>
                    <a:pt x="1455" y="3403"/>
                  </a:cubicBezTo>
                  <a:cubicBezTo>
                    <a:pt x="1419" y="3368"/>
                    <a:pt x="1383" y="3332"/>
                    <a:pt x="1348" y="3296"/>
                  </a:cubicBezTo>
                  <a:cubicBezTo>
                    <a:pt x="1165" y="3138"/>
                    <a:pt x="961" y="3050"/>
                    <a:pt x="743" y="3050"/>
                  </a:cubicBezTo>
                  <a:cubicBezTo>
                    <a:pt x="641" y="3050"/>
                    <a:pt x="536" y="3069"/>
                    <a:pt x="429" y="3109"/>
                  </a:cubicBezTo>
                  <a:cubicBezTo>
                    <a:pt x="161" y="3207"/>
                    <a:pt x="0" y="3475"/>
                    <a:pt x="45" y="3733"/>
                  </a:cubicBezTo>
                  <a:cubicBezTo>
                    <a:pt x="81" y="3956"/>
                    <a:pt x="215" y="4117"/>
                    <a:pt x="393" y="4242"/>
                  </a:cubicBezTo>
                  <a:cubicBezTo>
                    <a:pt x="528" y="4327"/>
                    <a:pt x="695" y="4376"/>
                    <a:pt x="862" y="4376"/>
                  </a:cubicBezTo>
                  <a:cubicBezTo>
                    <a:pt x="1150" y="4376"/>
                    <a:pt x="1438" y="4231"/>
                    <a:pt x="1562" y="3876"/>
                  </a:cubicBezTo>
                  <a:cubicBezTo>
                    <a:pt x="1597" y="3760"/>
                    <a:pt x="1615" y="3644"/>
                    <a:pt x="1642" y="3528"/>
                  </a:cubicBezTo>
                  <a:cubicBezTo>
                    <a:pt x="1847" y="2690"/>
                    <a:pt x="2052" y="1851"/>
                    <a:pt x="2257" y="1012"/>
                  </a:cubicBezTo>
                  <a:cubicBezTo>
                    <a:pt x="2257" y="986"/>
                    <a:pt x="2275" y="950"/>
                    <a:pt x="2293" y="914"/>
                  </a:cubicBezTo>
                  <a:cubicBezTo>
                    <a:pt x="2989" y="1048"/>
                    <a:pt x="3676" y="1164"/>
                    <a:pt x="4381" y="1342"/>
                  </a:cubicBezTo>
                  <a:cubicBezTo>
                    <a:pt x="4149" y="2270"/>
                    <a:pt x="3926" y="3180"/>
                    <a:pt x="3703" y="4108"/>
                  </a:cubicBezTo>
                  <a:cubicBezTo>
                    <a:pt x="3676" y="4072"/>
                    <a:pt x="3649" y="4054"/>
                    <a:pt x="3631" y="4037"/>
                  </a:cubicBezTo>
                  <a:cubicBezTo>
                    <a:pt x="3471" y="3885"/>
                    <a:pt x="3283" y="3778"/>
                    <a:pt x="3078" y="3715"/>
                  </a:cubicBezTo>
                  <a:cubicBezTo>
                    <a:pt x="3002" y="3696"/>
                    <a:pt x="2928" y="3686"/>
                    <a:pt x="2856" y="3686"/>
                  </a:cubicBezTo>
                  <a:cubicBezTo>
                    <a:pt x="2692" y="3686"/>
                    <a:pt x="2540" y="3742"/>
                    <a:pt x="2409" y="3885"/>
                  </a:cubicBezTo>
                  <a:cubicBezTo>
                    <a:pt x="2240" y="4081"/>
                    <a:pt x="2213" y="4304"/>
                    <a:pt x="2302" y="4545"/>
                  </a:cubicBezTo>
                  <a:cubicBezTo>
                    <a:pt x="2421" y="4841"/>
                    <a:pt x="2780" y="5073"/>
                    <a:pt x="3106" y="5073"/>
                  </a:cubicBezTo>
                  <a:cubicBezTo>
                    <a:pt x="3124" y="5073"/>
                    <a:pt x="3141" y="5073"/>
                    <a:pt x="3158" y="5071"/>
                  </a:cubicBezTo>
                  <a:cubicBezTo>
                    <a:pt x="3524" y="5045"/>
                    <a:pt x="3792" y="4750"/>
                    <a:pt x="3863" y="4447"/>
                  </a:cubicBezTo>
                  <a:cubicBezTo>
                    <a:pt x="4024" y="3769"/>
                    <a:pt x="4193" y="3100"/>
                    <a:pt x="4354" y="2422"/>
                  </a:cubicBezTo>
                  <a:cubicBezTo>
                    <a:pt x="4488" y="1860"/>
                    <a:pt x="4604" y="1289"/>
                    <a:pt x="4729" y="718"/>
                  </a:cubicBezTo>
                  <a:cubicBezTo>
                    <a:pt x="4755" y="566"/>
                    <a:pt x="4738" y="540"/>
                    <a:pt x="4604" y="495"/>
                  </a:cubicBezTo>
                  <a:cubicBezTo>
                    <a:pt x="4452" y="441"/>
                    <a:pt x="4309" y="388"/>
                    <a:pt x="4158" y="361"/>
                  </a:cubicBezTo>
                  <a:cubicBezTo>
                    <a:pt x="3605" y="236"/>
                    <a:pt x="3051" y="129"/>
                    <a:pt x="2498" y="13"/>
                  </a:cubicBezTo>
                  <a:cubicBezTo>
                    <a:pt x="2458" y="5"/>
                    <a:pt x="2424" y="1"/>
                    <a:pt x="2396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1" name="Google Shape;301;p18"/>
            <p:cNvSpPr/>
            <p:nvPr/>
          </p:nvSpPr>
          <p:spPr>
            <a:xfrm>
              <a:off x="600600" y="4865563"/>
              <a:ext cx="112500" cy="112500"/>
            </a:xfrm>
            <a:prstGeom prst="ellipse">
              <a:avLst/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2" name="Google Shape;302;p18"/>
            <p:cNvSpPr/>
            <p:nvPr/>
          </p:nvSpPr>
          <p:spPr>
            <a:xfrm>
              <a:off x="408700" y="4342125"/>
              <a:ext cx="91800" cy="918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3" name="Google Shape;303;p18"/>
            <p:cNvSpPr/>
            <p:nvPr/>
          </p:nvSpPr>
          <p:spPr>
            <a:xfrm>
              <a:off x="233587" y="3967036"/>
              <a:ext cx="91834" cy="219272"/>
            </a:xfrm>
            <a:custGeom>
              <a:rect b="b" l="l" r="r" t="t"/>
              <a:pathLst>
                <a:path extrusionOk="0" h="4582" w="1919">
                  <a:moveTo>
                    <a:pt x="1812" y="0"/>
                  </a:moveTo>
                  <a:cubicBezTo>
                    <a:pt x="1749" y="0"/>
                    <a:pt x="1705" y="27"/>
                    <a:pt x="1696" y="90"/>
                  </a:cubicBezTo>
                  <a:cubicBezTo>
                    <a:pt x="1678" y="152"/>
                    <a:pt x="1669" y="223"/>
                    <a:pt x="1669" y="286"/>
                  </a:cubicBezTo>
                  <a:cubicBezTo>
                    <a:pt x="1598" y="1312"/>
                    <a:pt x="1535" y="2329"/>
                    <a:pt x="1464" y="3355"/>
                  </a:cubicBezTo>
                  <a:cubicBezTo>
                    <a:pt x="1464" y="3373"/>
                    <a:pt x="1455" y="3390"/>
                    <a:pt x="1455" y="3399"/>
                  </a:cubicBezTo>
                  <a:cubicBezTo>
                    <a:pt x="1286" y="3337"/>
                    <a:pt x="1134" y="3266"/>
                    <a:pt x="973" y="3221"/>
                  </a:cubicBezTo>
                  <a:cubicBezTo>
                    <a:pt x="889" y="3198"/>
                    <a:pt x="806" y="3185"/>
                    <a:pt x="725" y="3185"/>
                  </a:cubicBezTo>
                  <a:cubicBezTo>
                    <a:pt x="583" y="3185"/>
                    <a:pt x="447" y="3226"/>
                    <a:pt x="322" y="3328"/>
                  </a:cubicBezTo>
                  <a:cubicBezTo>
                    <a:pt x="108" y="3497"/>
                    <a:pt x="1" y="3720"/>
                    <a:pt x="63" y="3997"/>
                  </a:cubicBezTo>
                  <a:cubicBezTo>
                    <a:pt x="126" y="4283"/>
                    <a:pt x="313" y="4479"/>
                    <a:pt x="599" y="4550"/>
                  </a:cubicBezTo>
                  <a:cubicBezTo>
                    <a:pt x="680" y="4572"/>
                    <a:pt x="760" y="4582"/>
                    <a:pt x="838" y="4582"/>
                  </a:cubicBezTo>
                  <a:cubicBezTo>
                    <a:pt x="1053" y="4582"/>
                    <a:pt x="1257" y="4507"/>
                    <a:pt x="1446" y="4390"/>
                  </a:cubicBezTo>
                  <a:cubicBezTo>
                    <a:pt x="1580" y="4300"/>
                    <a:pt x="1678" y="4167"/>
                    <a:pt x="1705" y="4006"/>
                  </a:cubicBezTo>
                  <a:cubicBezTo>
                    <a:pt x="1732" y="3836"/>
                    <a:pt x="1749" y="3667"/>
                    <a:pt x="1749" y="3497"/>
                  </a:cubicBezTo>
                  <a:cubicBezTo>
                    <a:pt x="1776" y="3051"/>
                    <a:pt x="1776" y="2605"/>
                    <a:pt x="1803" y="2159"/>
                  </a:cubicBezTo>
                  <a:cubicBezTo>
                    <a:pt x="1839" y="1553"/>
                    <a:pt x="1883" y="937"/>
                    <a:pt x="1919" y="331"/>
                  </a:cubicBezTo>
                  <a:cubicBezTo>
                    <a:pt x="1919" y="250"/>
                    <a:pt x="1919" y="179"/>
                    <a:pt x="1910" y="99"/>
                  </a:cubicBezTo>
                  <a:cubicBezTo>
                    <a:pt x="1910" y="36"/>
                    <a:pt x="1874" y="0"/>
                    <a:pt x="1812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304" name="Google Shape;304;p18"/>
          <p:cNvSpPr txBox="1"/>
          <p:nvPr>
            <p:ph type="title"/>
          </p:nvPr>
        </p:nvSpPr>
        <p:spPr>
          <a:xfrm>
            <a:off x="5264700" y="940463"/>
            <a:ext cx="2910600" cy="20262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305" name="Google Shape;305;p18"/>
          <p:cNvSpPr txBox="1"/>
          <p:nvPr>
            <p:ph idx="1" type="subTitle"/>
          </p:nvPr>
        </p:nvSpPr>
        <p:spPr>
          <a:xfrm>
            <a:off x="5264700" y="2966438"/>
            <a:ext cx="2910600" cy="1236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306" name="Google Shape;306;p18"/>
          <p:cNvSpPr/>
          <p:nvPr>
            <p:ph idx="2" type="pic"/>
          </p:nvPr>
        </p:nvSpPr>
        <p:spPr>
          <a:xfrm>
            <a:off x="968700" y="778800"/>
            <a:ext cx="3585900" cy="3585900"/>
          </a:xfrm>
          <a:prstGeom prst="roundRect">
            <a:avLst>
              <a:gd fmla="val 16667" name="adj"/>
            </a:avLst>
          </a:prstGeom>
          <a:noFill/>
          <a:ln>
            <a:noFill/>
          </a:ln>
        </p:spPr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ext 2">
  <p:cSld name="CUSTOM_4">
    <p:spTree>
      <p:nvGrpSpPr>
        <p:cNvPr id="307" name="Shape 3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8" name="Google Shape;308;p19"/>
          <p:cNvGrpSpPr/>
          <p:nvPr/>
        </p:nvGrpSpPr>
        <p:grpSpPr>
          <a:xfrm>
            <a:off x="-69131" y="2861750"/>
            <a:ext cx="1407879" cy="2777860"/>
            <a:chOff x="-69131" y="2861750"/>
            <a:chExt cx="1407879" cy="2777860"/>
          </a:xfrm>
        </p:grpSpPr>
        <p:sp>
          <p:nvSpPr>
            <p:cNvPr id="309" name="Google Shape;309;p19"/>
            <p:cNvSpPr/>
            <p:nvPr/>
          </p:nvSpPr>
          <p:spPr>
            <a:xfrm rot="-5400000">
              <a:off x="-597775" y="3703088"/>
              <a:ext cx="2465167" cy="1407879"/>
            </a:xfrm>
            <a:custGeom>
              <a:rect b="b" l="l" r="r" t="t"/>
              <a:pathLst>
                <a:path extrusionOk="0" h="26560" w="46506">
                  <a:moveTo>
                    <a:pt x="0" y="0"/>
                  </a:moveTo>
                  <a:lnTo>
                    <a:pt x="90" y="26389"/>
                  </a:lnTo>
                  <a:cubicBezTo>
                    <a:pt x="90" y="26389"/>
                    <a:pt x="1021" y="26559"/>
                    <a:pt x="2470" y="26559"/>
                  </a:cubicBezTo>
                  <a:cubicBezTo>
                    <a:pt x="6085" y="26559"/>
                    <a:pt x="12920" y="25495"/>
                    <a:pt x="16531" y="18056"/>
                  </a:cubicBezTo>
                  <a:cubicBezTo>
                    <a:pt x="20162" y="10589"/>
                    <a:pt x="25729" y="10420"/>
                    <a:pt x="32428" y="10197"/>
                  </a:cubicBezTo>
                  <a:cubicBezTo>
                    <a:pt x="46033" y="9733"/>
                    <a:pt x="46506" y="0"/>
                    <a:pt x="46506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0" name="Google Shape;310;p19"/>
            <p:cNvSpPr/>
            <p:nvPr/>
          </p:nvSpPr>
          <p:spPr>
            <a:xfrm>
              <a:off x="91579" y="4072377"/>
              <a:ext cx="227598" cy="242816"/>
            </a:xfrm>
            <a:custGeom>
              <a:rect b="b" l="l" r="r" t="t"/>
              <a:pathLst>
                <a:path extrusionOk="0" h="5074" w="4756">
                  <a:moveTo>
                    <a:pt x="2396" y="1"/>
                  </a:moveTo>
                  <a:cubicBezTo>
                    <a:pt x="2297" y="1"/>
                    <a:pt x="2258" y="53"/>
                    <a:pt x="2231" y="192"/>
                  </a:cubicBezTo>
                  <a:cubicBezTo>
                    <a:pt x="2159" y="486"/>
                    <a:pt x="2097" y="772"/>
                    <a:pt x="2026" y="1066"/>
                  </a:cubicBezTo>
                  <a:cubicBezTo>
                    <a:pt x="1847" y="1824"/>
                    <a:pt x="1660" y="2591"/>
                    <a:pt x="1472" y="3359"/>
                  </a:cubicBezTo>
                  <a:cubicBezTo>
                    <a:pt x="1472" y="3368"/>
                    <a:pt x="1463" y="3376"/>
                    <a:pt x="1455" y="3403"/>
                  </a:cubicBezTo>
                  <a:cubicBezTo>
                    <a:pt x="1419" y="3368"/>
                    <a:pt x="1383" y="3332"/>
                    <a:pt x="1348" y="3296"/>
                  </a:cubicBezTo>
                  <a:cubicBezTo>
                    <a:pt x="1165" y="3138"/>
                    <a:pt x="961" y="3050"/>
                    <a:pt x="743" y="3050"/>
                  </a:cubicBezTo>
                  <a:cubicBezTo>
                    <a:pt x="641" y="3050"/>
                    <a:pt x="536" y="3069"/>
                    <a:pt x="429" y="3109"/>
                  </a:cubicBezTo>
                  <a:cubicBezTo>
                    <a:pt x="161" y="3207"/>
                    <a:pt x="0" y="3475"/>
                    <a:pt x="45" y="3733"/>
                  </a:cubicBezTo>
                  <a:cubicBezTo>
                    <a:pt x="81" y="3956"/>
                    <a:pt x="215" y="4117"/>
                    <a:pt x="393" y="4242"/>
                  </a:cubicBezTo>
                  <a:cubicBezTo>
                    <a:pt x="528" y="4327"/>
                    <a:pt x="695" y="4376"/>
                    <a:pt x="862" y="4376"/>
                  </a:cubicBezTo>
                  <a:cubicBezTo>
                    <a:pt x="1150" y="4376"/>
                    <a:pt x="1438" y="4231"/>
                    <a:pt x="1562" y="3876"/>
                  </a:cubicBezTo>
                  <a:cubicBezTo>
                    <a:pt x="1597" y="3760"/>
                    <a:pt x="1615" y="3644"/>
                    <a:pt x="1642" y="3528"/>
                  </a:cubicBezTo>
                  <a:cubicBezTo>
                    <a:pt x="1847" y="2690"/>
                    <a:pt x="2052" y="1851"/>
                    <a:pt x="2257" y="1012"/>
                  </a:cubicBezTo>
                  <a:cubicBezTo>
                    <a:pt x="2257" y="986"/>
                    <a:pt x="2275" y="950"/>
                    <a:pt x="2293" y="914"/>
                  </a:cubicBezTo>
                  <a:cubicBezTo>
                    <a:pt x="2989" y="1048"/>
                    <a:pt x="3676" y="1164"/>
                    <a:pt x="4381" y="1342"/>
                  </a:cubicBezTo>
                  <a:cubicBezTo>
                    <a:pt x="4149" y="2270"/>
                    <a:pt x="3926" y="3180"/>
                    <a:pt x="3703" y="4108"/>
                  </a:cubicBezTo>
                  <a:cubicBezTo>
                    <a:pt x="3676" y="4072"/>
                    <a:pt x="3649" y="4054"/>
                    <a:pt x="3631" y="4037"/>
                  </a:cubicBezTo>
                  <a:cubicBezTo>
                    <a:pt x="3471" y="3885"/>
                    <a:pt x="3283" y="3778"/>
                    <a:pt x="3078" y="3715"/>
                  </a:cubicBezTo>
                  <a:cubicBezTo>
                    <a:pt x="3002" y="3696"/>
                    <a:pt x="2928" y="3686"/>
                    <a:pt x="2856" y="3686"/>
                  </a:cubicBezTo>
                  <a:cubicBezTo>
                    <a:pt x="2692" y="3686"/>
                    <a:pt x="2540" y="3742"/>
                    <a:pt x="2409" y="3885"/>
                  </a:cubicBezTo>
                  <a:cubicBezTo>
                    <a:pt x="2240" y="4081"/>
                    <a:pt x="2213" y="4304"/>
                    <a:pt x="2302" y="4545"/>
                  </a:cubicBezTo>
                  <a:cubicBezTo>
                    <a:pt x="2421" y="4841"/>
                    <a:pt x="2780" y="5073"/>
                    <a:pt x="3106" y="5073"/>
                  </a:cubicBezTo>
                  <a:cubicBezTo>
                    <a:pt x="3124" y="5073"/>
                    <a:pt x="3141" y="5073"/>
                    <a:pt x="3158" y="5071"/>
                  </a:cubicBezTo>
                  <a:cubicBezTo>
                    <a:pt x="3524" y="5045"/>
                    <a:pt x="3792" y="4750"/>
                    <a:pt x="3863" y="4447"/>
                  </a:cubicBezTo>
                  <a:cubicBezTo>
                    <a:pt x="4024" y="3769"/>
                    <a:pt x="4193" y="3100"/>
                    <a:pt x="4354" y="2422"/>
                  </a:cubicBezTo>
                  <a:cubicBezTo>
                    <a:pt x="4488" y="1860"/>
                    <a:pt x="4604" y="1289"/>
                    <a:pt x="4729" y="718"/>
                  </a:cubicBezTo>
                  <a:cubicBezTo>
                    <a:pt x="4755" y="566"/>
                    <a:pt x="4738" y="540"/>
                    <a:pt x="4604" y="495"/>
                  </a:cubicBezTo>
                  <a:cubicBezTo>
                    <a:pt x="4452" y="441"/>
                    <a:pt x="4309" y="388"/>
                    <a:pt x="4158" y="361"/>
                  </a:cubicBezTo>
                  <a:cubicBezTo>
                    <a:pt x="3605" y="236"/>
                    <a:pt x="3051" y="129"/>
                    <a:pt x="2498" y="13"/>
                  </a:cubicBezTo>
                  <a:cubicBezTo>
                    <a:pt x="2458" y="5"/>
                    <a:pt x="2424" y="1"/>
                    <a:pt x="239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1" name="Google Shape;311;p19"/>
            <p:cNvSpPr/>
            <p:nvPr/>
          </p:nvSpPr>
          <p:spPr>
            <a:xfrm>
              <a:off x="233950" y="2861750"/>
              <a:ext cx="112500" cy="112500"/>
            </a:xfrm>
            <a:prstGeom prst="ellipse">
              <a:avLst/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312" name="Google Shape;312;p19"/>
          <p:cNvGrpSpPr/>
          <p:nvPr/>
        </p:nvGrpSpPr>
        <p:grpSpPr>
          <a:xfrm>
            <a:off x="7220213" y="-1253830"/>
            <a:ext cx="2873249" cy="3147215"/>
            <a:chOff x="7220213" y="-1253830"/>
            <a:chExt cx="2873249" cy="3147215"/>
          </a:xfrm>
        </p:grpSpPr>
        <p:grpSp>
          <p:nvGrpSpPr>
            <p:cNvPr id="313" name="Google Shape;313;p19"/>
            <p:cNvGrpSpPr/>
            <p:nvPr/>
          </p:nvGrpSpPr>
          <p:grpSpPr>
            <a:xfrm rot="9960077">
              <a:off x="7496365" y="-1011247"/>
              <a:ext cx="2320946" cy="2568137"/>
              <a:chOff x="2828522" y="2361700"/>
              <a:chExt cx="2320948" cy="2568140"/>
            </a:xfrm>
          </p:grpSpPr>
          <p:sp>
            <p:nvSpPr>
              <p:cNvPr id="314" name="Google Shape;314;p19"/>
              <p:cNvSpPr/>
              <p:nvPr/>
            </p:nvSpPr>
            <p:spPr>
              <a:xfrm>
                <a:off x="2944846" y="2802609"/>
                <a:ext cx="1922496" cy="2127232"/>
              </a:xfrm>
              <a:custGeom>
                <a:rect b="b" l="l" r="r" t="t"/>
                <a:pathLst>
                  <a:path extrusionOk="0" fill="none" h="32625" w="29485">
                    <a:moveTo>
                      <a:pt x="29484" y="31705"/>
                    </a:moveTo>
                    <a:cubicBezTo>
                      <a:pt x="29484" y="31705"/>
                      <a:pt x="20510" y="32624"/>
                      <a:pt x="15683" y="16816"/>
                    </a:cubicBezTo>
                    <a:cubicBezTo>
                      <a:pt x="10545" y="0"/>
                      <a:pt x="0" y="3390"/>
                      <a:pt x="0" y="3390"/>
                    </a:cubicBezTo>
                  </a:path>
                </a:pathLst>
              </a:custGeom>
              <a:noFill/>
              <a:ln cap="rnd" cmpd="sng" w="17625">
                <a:solidFill>
                  <a:schemeClr val="accent1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15" name="Google Shape;315;p19"/>
              <p:cNvSpPr/>
              <p:nvPr/>
            </p:nvSpPr>
            <p:spPr>
              <a:xfrm>
                <a:off x="2975687" y="2722929"/>
                <a:ext cx="1962008" cy="2127232"/>
              </a:xfrm>
              <a:custGeom>
                <a:rect b="b" l="l" r="r" t="t"/>
                <a:pathLst>
                  <a:path extrusionOk="0" fill="none" h="32625" w="30091">
                    <a:moveTo>
                      <a:pt x="30091" y="31705"/>
                    </a:moveTo>
                    <a:cubicBezTo>
                      <a:pt x="30091" y="31705"/>
                      <a:pt x="21116" y="32624"/>
                      <a:pt x="16290" y="16816"/>
                    </a:cubicBezTo>
                    <a:cubicBezTo>
                      <a:pt x="11160" y="0"/>
                      <a:pt x="0" y="3078"/>
                      <a:pt x="0" y="3078"/>
                    </a:cubicBezTo>
                  </a:path>
                </a:pathLst>
              </a:custGeom>
              <a:noFill/>
              <a:ln cap="rnd" cmpd="sng" w="17625">
                <a:solidFill>
                  <a:schemeClr val="accent1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16" name="Google Shape;316;p19"/>
              <p:cNvSpPr/>
              <p:nvPr/>
            </p:nvSpPr>
            <p:spPr>
              <a:xfrm>
                <a:off x="2922742" y="2601324"/>
                <a:ext cx="2085958" cy="2174373"/>
              </a:xfrm>
              <a:custGeom>
                <a:rect b="b" l="l" r="r" t="t"/>
                <a:pathLst>
                  <a:path extrusionOk="0" fill="none" h="33348" w="31992">
                    <a:moveTo>
                      <a:pt x="31991" y="32348"/>
                    </a:moveTo>
                    <a:cubicBezTo>
                      <a:pt x="31991" y="32348"/>
                      <a:pt x="22758" y="33347"/>
                      <a:pt x="18190" y="17459"/>
                    </a:cubicBezTo>
                    <a:cubicBezTo>
                      <a:pt x="13168" y="1"/>
                      <a:pt x="0" y="3730"/>
                      <a:pt x="0" y="3730"/>
                    </a:cubicBezTo>
                  </a:path>
                </a:pathLst>
              </a:custGeom>
              <a:noFill/>
              <a:ln cap="rnd" cmpd="sng" w="17625">
                <a:solidFill>
                  <a:schemeClr val="accent1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17" name="Google Shape;317;p19"/>
              <p:cNvSpPr/>
              <p:nvPr/>
            </p:nvSpPr>
            <p:spPr>
              <a:xfrm>
                <a:off x="2867449" y="2455333"/>
                <a:ext cx="2211604" cy="2247661"/>
              </a:xfrm>
              <a:custGeom>
                <a:rect b="b" l="l" r="r" t="t"/>
                <a:pathLst>
                  <a:path extrusionOk="0" fill="none" h="34472" w="33919">
                    <a:moveTo>
                      <a:pt x="33919" y="33374"/>
                    </a:moveTo>
                    <a:cubicBezTo>
                      <a:pt x="33919" y="33374"/>
                      <a:pt x="24650" y="34471"/>
                      <a:pt x="20118" y="18485"/>
                    </a:cubicBezTo>
                    <a:cubicBezTo>
                      <a:pt x="14872" y="0"/>
                      <a:pt x="1" y="4702"/>
                      <a:pt x="1" y="4702"/>
                    </a:cubicBezTo>
                  </a:path>
                </a:pathLst>
              </a:custGeom>
              <a:noFill/>
              <a:ln cap="rnd" cmpd="sng" w="17625">
                <a:solidFill>
                  <a:schemeClr val="accent1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18" name="Google Shape;318;p19"/>
              <p:cNvSpPr/>
              <p:nvPr/>
            </p:nvSpPr>
            <p:spPr>
              <a:xfrm>
                <a:off x="2828522" y="2361700"/>
                <a:ext cx="2320948" cy="2256919"/>
              </a:xfrm>
              <a:custGeom>
                <a:rect b="b" l="l" r="r" t="t"/>
                <a:pathLst>
                  <a:path extrusionOk="0" fill="none" h="34614" w="35596">
                    <a:moveTo>
                      <a:pt x="35595" y="33588"/>
                    </a:moveTo>
                    <a:cubicBezTo>
                      <a:pt x="35595" y="33588"/>
                      <a:pt x="26237" y="34614"/>
                      <a:pt x="21794" y="18699"/>
                    </a:cubicBezTo>
                    <a:cubicBezTo>
                      <a:pt x="16575" y="0"/>
                      <a:pt x="0" y="4701"/>
                      <a:pt x="0" y="4701"/>
                    </a:cubicBezTo>
                  </a:path>
                </a:pathLst>
              </a:custGeom>
              <a:noFill/>
              <a:ln cap="rnd" cmpd="sng" w="17625">
                <a:solidFill>
                  <a:schemeClr val="accent1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sp>
          <p:nvSpPr>
            <p:cNvPr id="319" name="Google Shape;319;p19"/>
            <p:cNvSpPr/>
            <p:nvPr/>
          </p:nvSpPr>
          <p:spPr>
            <a:xfrm>
              <a:off x="8919425" y="129775"/>
              <a:ext cx="91800" cy="918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0" name="Google Shape;320;p19"/>
            <p:cNvSpPr/>
            <p:nvPr/>
          </p:nvSpPr>
          <p:spPr>
            <a:xfrm>
              <a:off x="7849925" y="184775"/>
              <a:ext cx="176100" cy="176100"/>
            </a:xfrm>
            <a:prstGeom prst="ellipse">
              <a:avLst/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1" name="Google Shape;321;p19"/>
            <p:cNvSpPr/>
            <p:nvPr/>
          </p:nvSpPr>
          <p:spPr>
            <a:xfrm>
              <a:off x="8960711" y="1669280"/>
              <a:ext cx="112364" cy="224105"/>
            </a:xfrm>
            <a:custGeom>
              <a:rect b="b" l="l" r="r" t="t"/>
              <a:pathLst>
                <a:path extrusionOk="0" h="4683" w="2348">
                  <a:moveTo>
                    <a:pt x="515" y="1"/>
                  </a:moveTo>
                  <a:cubicBezTo>
                    <a:pt x="414" y="1"/>
                    <a:pt x="311" y="17"/>
                    <a:pt x="206" y="46"/>
                  </a:cubicBezTo>
                  <a:cubicBezTo>
                    <a:pt x="37" y="91"/>
                    <a:pt x="1" y="180"/>
                    <a:pt x="63" y="341"/>
                  </a:cubicBezTo>
                  <a:cubicBezTo>
                    <a:pt x="99" y="430"/>
                    <a:pt x="135" y="528"/>
                    <a:pt x="179" y="617"/>
                  </a:cubicBezTo>
                  <a:cubicBezTo>
                    <a:pt x="536" y="1491"/>
                    <a:pt x="893" y="2366"/>
                    <a:pt x="1259" y="3240"/>
                  </a:cubicBezTo>
                  <a:cubicBezTo>
                    <a:pt x="1268" y="3276"/>
                    <a:pt x="1286" y="3320"/>
                    <a:pt x="1303" y="3374"/>
                  </a:cubicBezTo>
                  <a:cubicBezTo>
                    <a:pt x="1250" y="3365"/>
                    <a:pt x="1214" y="3365"/>
                    <a:pt x="1179" y="3365"/>
                  </a:cubicBezTo>
                  <a:cubicBezTo>
                    <a:pt x="1125" y="3365"/>
                    <a:pt x="1071" y="3363"/>
                    <a:pt x="1019" y="3363"/>
                  </a:cubicBezTo>
                  <a:cubicBezTo>
                    <a:pt x="939" y="3363"/>
                    <a:pt x="861" y="3367"/>
                    <a:pt x="786" y="3383"/>
                  </a:cubicBezTo>
                  <a:cubicBezTo>
                    <a:pt x="492" y="3427"/>
                    <a:pt x="269" y="3579"/>
                    <a:pt x="162" y="3873"/>
                  </a:cubicBezTo>
                  <a:cubicBezTo>
                    <a:pt x="37" y="4248"/>
                    <a:pt x="286" y="4640"/>
                    <a:pt x="679" y="4676"/>
                  </a:cubicBezTo>
                  <a:cubicBezTo>
                    <a:pt x="721" y="4681"/>
                    <a:pt x="762" y="4683"/>
                    <a:pt x="803" y="4683"/>
                  </a:cubicBezTo>
                  <a:cubicBezTo>
                    <a:pt x="1009" y="4683"/>
                    <a:pt x="1207" y="4627"/>
                    <a:pt x="1393" y="4516"/>
                  </a:cubicBezTo>
                  <a:cubicBezTo>
                    <a:pt x="1518" y="4435"/>
                    <a:pt x="1607" y="4328"/>
                    <a:pt x="1651" y="4186"/>
                  </a:cubicBezTo>
                  <a:cubicBezTo>
                    <a:pt x="1732" y="3909"/>
                    <a:pt x="1669" y="3650"/>
                    <a:pt x="1562" y="3400"/>
                  </a:cubicBezTo>
                  <a:cubicBezTo>
                    <a:pt x="1187" y="2499"/>
                    <a:pt x="822" y="1607"/>
                    <a:pt x="447" y="706"/>
                  </a:cubicBezTo>
                  <a:cubicBezTo>
                    <a:pt x="438" y="671"/>
                    <a:pt x="429" y="635"/>
                    <a:pt x="411" y="581"/>
                  </a:cubicBezTo>
                  <a:cubicBezTo>
                    <a:pt x="465" y="564"/>
                    <a:pt x="509" y="546"/>
                    <a:pt x="563" y="546"/>
                  </a:cubicBezTo>
                  <a:cubicBezTo>
                    <a:pt x="596" y="542"/>
                    <a:pt x="629" y="540"/>
                    <a:pt x="661" y="540"/>
                  </a:cubicBezTo>
                  <a:cubicBezTo>
                    <a:pt x="837" y="540"/>
                    <a:pt x="1001" y="599"/>
                    <a:pt x="1152" y="697"/>
                  </a:cubicBezTo>
                  <a:cubicBezTo>
                    <a:pt x="1268" y="769"/>
                    <a:pt x="1375" y="840"/>
                    <a:pt x="1491" y="912"/>
                  </a:cubicBezTo>
                  <a:cubicBezTo>
                    <a:pt x="1669" y="1023"/>
                    <a:pt x="1866" y="1079"/>
                    <a:pt x="2071" y="1079"/>
                  </a:cubicBezTo>
                  <a:cubicBezTo>
                    <a:pt x="2113" y="1079"/>
                    <a:pt x="2154" y="1077"/>
                    <a:pt x="2196" y="1072"/>
                  </a:cubicBezTo>
                  <a:cubicBezTo>
                    <a:pt x="2285" y="1063"/>
                    <a:pt x="2347" y="1001"/>
                    <a:pt x="2338" y="938"/>
                  </a:cubicBezTo>
                  <a:cubicBezTo>
                    <a:pt x="2320" y="858"/>
                    <a:pt x="2258" y="849"/>
                    <a:pt x="2187" y="849"/>
                  </a:cubicBezTo>
                  <a:cubicBezTo>
                    <a:pt x="2162" y="852"/>
                    <a:pt x="2138" y="853"/>
                    <a:pt x="2115" y="853"/>
                  </a:cubicBezTo>
                  <a:cubicBezTo>
                    <a:pt x="1879" y="853"/>
                    <a:pt x="1678" y="735"/>
                    <a:pt x="1500" y="581"/>
                  </a:cubicBezTo>
                  <a:cubicBezTo>
                    <a:pt x="1339" y="439"/>
                    <a:pt x="1187" y="296"/>
                    <a:pt x="1018" y="162"/>
                  </a:cubicBezTo>
                  <a:cubicBezTo>
                    <a:pt x="860" y="49"/>
                    <a:pt x="691" y="1"/>
                    <a:pt x="515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322" name="Google Shape;322;p19"/>
          <p:cNvSpPr txBox="1"/>
          <p:nvPr>
            <p:ph type="title"/>
          </p:nvPr>
        </p:nvSpPr>
        <p:spPr>
          <a:xfrm>
            <a:off x="4629175" y="1912650"/>
            <a:ext cx="3630900" cy="572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323" name="Google Shape;323;p19"/>
          <p:cNvSpPr txBox="1"/>
          <p:nvPr>
            <p:ph idx="1" type="subTitle"/>
          </p:nvPr>
        </p:nvSpPr>
        <p:spPr>
          <a:xfrm>
            <a:off x="4629175" y="2409150"/>
            <a:ext cx="3630900" cy="821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ext 3">
  <p:cSld name="CUSTOM_4_1">
    <p:spTree>
      <p:nvGrpSpPr>
        <p:cNvPr id="324" name="Shape 3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5" name="Google Shape;325;p20"/>
          <p:cNvSpPr/>
          <p:nvPr/>
        </p:nvSpPr>
        <p:spPr>
          <a:xfrm rot="-5400000">
            <a:off x="7779525" y="136375"/>
            <a:ext cx="1652879" cy="1204845"/>
          </a:xfrm>
          <a:custGeom>
            <a:rect b="b" l="l" r="r" t="t"/>
            <a:pathLst>
              <a:path extrusionOk="0" h="27755" w="38076">
                <a:moveTo>
                  <a:pt x="38076" y="1"/>
                </a:moveTo>
                <a:cubicBezTo>
                  <a:pt x="34543" y="1393"/>
                  <a:pt x="30850" y="3935"/>
                  <a:pt x="28191" y="10528"/>
                </a:cubicBezTo>
                <a:cubicBezTo>
                  <a:pt x="26630" y="14395"/>
                  <a:pt x="24539" y="15326"/>
                  <a:pt x="21961" y="15326"/>
                </a:cubicBezTo>
                <a:cubicBezTo>
                  <a:pt x="19571" y="15326"/>
                  <a:pt x="16762" y="14525"/>
                  <a:pt x="13571" y="14525"/>
                </a:cubicBezTo>
                <a:cubicBezTo>
                  <a:pt x="12260" y="14525"/>
                  <a:pt x="10885" y="14660"/>
                  <a:pt x="9448" y="15042"/>
                </a:cubicBezTo>
                <a:cubicBezTo>
                  <a:pt x="304" y="17477"/>
                  <a:pt x="1" y="27754"/>
                  <a:pt x="1" y="27754"/>
                </a:cubicBezTo>
                <a:lnTo>
                  <a:pt x="38076" y="27754"/>
                </a:lnTo>
                <a:lnTo>
                  <a:pt x="38076" y="1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26" name="Google Shape;326;p20"/>
          <p:cNvSpPr/>
          <p:nvPr/>
        </p:nvSpPr>
        <p:spPr>
          <a:xfrm rot="-1822260">
            <a:off x="-800028" y="-162807"/>
            <a:ext cx="2465126" cy="1407856"/>
          </a:xfrm>
          <a:custGeom>
            <a:rect b="b" l="l" r="r" t="t"/>
            <a:pathLst>
              <a:path extrusionOk="0" h="26560" w="46506">
                <a:moveTo>
                  <a:pt x="0" y="0"/>
                </a:moveTo>
                <a:lnTo>
                  <a:pt x="90" y="26389"/>
                </a:lnTo>
                <a:cubicBezTo>
                  <a:pt x="90" y="26389"/>
                  <a:pt x="1021" y="26559"/>
                  <a:pt x="2470" y="26559"/>
                </a:cubicBezTo>
                <a:cubicBezTo>
                  <a:pt x="6085" y="26559"/>
                  <a:pt x="12920" y="25495"/>
                  <a:pt x="16531" y="18056"/>
                </a:cubicBezTo>
                <a:cubicBezTo>
                  <a:pt x="20162" y="10589"/>
                  <a:pt x="25729" y="10420"/>
                  <a:pt x="32428" y="10197"/>
                </a:cubicBezTo>
                <a:cubicBezTo>
                  <a:pt x="46033" y="9733"/>
                  <a:pt x="46506" y="0"/>
                  <a:pt x="46506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327" name="Google Shape;327;p20"/>
          <p:cNvGrpSpPr/>
          <p:nvPr/>
        </p:nvGrpSpPr>
        <p:grpSpPr>
          <a:xfrm>
            <a:off x="8003550" y="3887052"/>
            <a:ext cx="879203" cy="1169673"/>
            <a:chOff x="8003550" y="3887052"/>
            <a:chExt cx="879203" cy="1169673"/>
          </a:xfrm>
        </p:grpSpPr>
        <p:sp>
          <p:nvSpPr>
            <p:cNvPr id="328" name="Google Shape;328;p20"/>
            <p:cNvSpPr/>
            <p:nvPr/>
          </p:nvSpPr>
          <p:spPr>
            <a:xfrm>
              <a:off x="8655154" y="3887052"/>
              <a:ext cx="227598" cy="242816"/>
            </a:xfrm>
            <a:custGeom>
              <a:rect b="b" l="l" r="r" t="t"/>
              <a:pathLst>
                <a:path extrusionOk="0" h="5074" w="4756">
                  <a:moveTo>
                    <a:pt x="2396" y="1"/>
                  </a:moveTo>
                  <a:cubicBezTo>
                    <a:pt x="2297" y="1"/>
                    <a:pt x="2258" y="53"/>
                    <a:pt x="2231" y="192"/>
                  </a:cubicBezTo>
                  <a:cubicBezTo>
                    <a:pt x="2159" y="486"/>
                    <a:pt x="2097" y="772"/>
                    <a:pt x="2026" y="1066"/>
                  </a:cubicBezTo>
                  <a:cubicBezTo>
                    <a:pt x="1847" y="1824"/>
                    <a:pt x="1660" y="2591"/>
                    <a:pt x="1472" y="3359"/>
                  </a:cubicBezTo>
                  <a:cubicBezTo>
                    <a:pt x="1472" y="3368"/>
                    <a:pt x="1463" y="3376"/>
                    <a:pt x="1455" y="3403"/>
                  </a:cubicBezTo>
                  <a:cubicBezTo>
                    <a:pt x="1419" y="3368"/>
                    <a:pt x="1383" y="3332"/>
                    <a:pt x="1348" y="3296"/>
                  </a:cubicBezTo>
                  <a:cubicBezTo>
                    <a:pt x="1165" y="3138"/>
                    <a:pt x="961" y="3050"/>
                    <a:pt x="743" y="3050"/>
                  </a:cubicBezTo>
                  <a:cubicBezTo>
                    <a:pt x="641" y="3050"/>
                    <a:pt x="536" y="3069"/>
                    <a:pt x="429" y="3109"/>
                  </a:cubicBezTo>
                  <a:cubicBezTo>
                    <a:pt x="161" y="3207"/>
                    <a:pt x="0" y="3475"/>
                    <a:pt x="45" y="3733"/>
                  </a:cubicBezTo>
                  <a:cubicBezTo>
                    <a:pt x="81" y="3956"/>
                    <a:pt x="215" y="4117"/>
                    <a:pt x="393" y="4242"/>
                  </a:cubicBezTo>
                  <a:cubicBezTo>
                    <a:pt x="528" y="4327"/>
                    <a:pt x="695" y="4376"/>
                    <a:pt x="862" y="4376"/>
                  </a:cubicBezTo>
                  <a:cubicBezTo>
                    <a:pt x="1150" y="4376"/>
                    <a:pt x="1438" y="4231"/>
                    <a:pt x="1562" y="3876"/>
                  </a:cubicBezTo>
                  <a:cubicBezTo>
                    <a:pt x="1597" y="3760"/>
                    <a:pt x="1615" y="3644"/>
                    <a:pt x="1642" y="3528"/>
                  </a:cubicBezTo>
                  <a:cubicBezTo>
                    <a:pt x="1847" y="2690"/>
                    <a:pt x="2052" y="1851"/>
                    <a:pt x="2257" y="1012"/>
                  </a:cubicBezTo>
                  <a:cubicBezTo>
                    <a:pt x="2257" y="986"/>
                    <a:pt x="2275" y="950"/>
                    <a:pt x="2293" y="914"/>
                  </a:cubicBezTo>
                  <a:cubicBezTo>
                    <a:pt x="2989" y="1048"/>
                    <a:pt x="3676" y="1164"/>
                    <a:pt x="4381" y="1342"/>
                  </a:cubicBezTo>
                  <a:cubicBezTo>
                    <a:pt x="4149" y="2270"/>
                    <a:pt x="3926" y="3180"/>
                    <a:pt x="3703" y="4108"/>
                  </a:cubicBezTo>
                  <a:cubicBezTo>
                    <a:pt x="3676" y="4072"/>
                    <a:pt x="3649" y="4054"/>
                    <a:pt x="3631" y="4037"/>
                  </a:cubicBezTo>
                  <a:cubicBezTo>
                    <a:pt x="3471" y="3885"/>
                    <a:pt x="3283" y="3778"/>
                    <a:pt x="3078" y="3715"/>
                  </a:cubicBezTo>
                  <a:cubicBezTo>
                    <a:pt x="3002" y="3696"/>
                    <a:pt x="2928" y="3686"/>
                    <a:pt x="2856" y="3686"/>
                  </a:cubicBezTo>
                  <a:cubicBezTo>
                    <a:pt x="2692" y="3686"/>
                    <a:pt x="2540" y="3742"/>
                    <a:pt x="2409" y="3885"/>
                  </a:cubicBezTo>
                  <a:cubicBezTo>
                    <a:pt x="2240" y="4081"/>
                    <a:pt x="2213" y="4304"/>
                    <a:pt x="2302" y="4545"/>
                  </a:cubicBezTo>
                  <a:cubicBezTo>
                    <a:pt x="2421" y="4841"/>
                    <a:pt x="2780" y="5073"/>
                    <a:pt x="3106" y="5073"/>
                  </a:cubicBezTo>
                  <a:cubicBezTo>
                    <a:pt x="3124" y="5073"/>
                    <a:pt x="3141" y="5073"/>
                    <a:pt x="3158" y="5071"/>
                  </a:cubicBezTo>
                  <a:cubicBezTo>
                    <a:pt x="3524" y="5045"/>
                    <a:pt x="3792" y="4750"/>
                    <a:pt x="3863" y="4447"/>
                  </a:cubicBezTo>
                  <a:cubicBezTo>
                    <a:pt x="4024" y="3769"/>
                    <a:pt x="4193" y="3100"/>
                    <a:pt x="4354" y="2422"/>
                  </a:cubicBezTo>
                  <a:cubicBezTo>
                    <a:pt x="4488" y="1860"/>
                    <a:pt x="4604" y="1289"/>
                    <a:pt x="4729" y="718"/>
                  </a:cubicBezTo>
                  <a:cubicBezTo>
                    <a:pt x="4755" y="566"/>
                    <a:pt x="4738" y="540"/>
                    <a:pt x="4604" y="495"/>
                  </a:cubicBezTo>
                  <a:cubicBezTo>
                    <a:pt x="4452" y="441"/>
                    <a:pt x="4309" y="388"/>
                    <a:pt x="4158" y="361"/>
                  </a:cubicBezTo>
                  <a:cubicBezTo>
                    <a:pt x="3605" y="236"/>
                    <a:pt x="3051" y="129"/>
                    <a:pt x="2498" y="13"/>
                  </a:cubicBezTo>
                  <a:cubicBezTo>
                    <a:pt x="2458" y="5"/>
                    <a:pt x="2424" y="1"/>
                    <a:pt x="239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9" name="Google Shape;329;p20"/>
            <p:cNvSpPr/>
            <p:nvPr/>
          </p:nvSpPr>
          <p:spPr>
            <a:xfrm>
              <a:off x="8003550" y="4944225"/>
              <a:ext cx="112500" cy="112500"/>
            </a:xfrm>
            <a:prstGeom prst="ellipse">
              <a:avLst/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0" name="Google Shape;330;p20"/>
            <p:cNvSpPr/>
            <p:nvPr/>
          </p:nvSpPr>
          <p:spPr>
            <a:xfrm>
              <a:off x="8597950" y="4445150"/>
              <a:ext cx="91800" cy="91800"/>
            </a:xfrm>
            <a:prstGeom prst="ellipse">
              <a:avLst/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331" name="Google Shape;331;p20"/>
          <p:cNvGrpSpPr/>
          <p:nvPr/>
        </p:nvGrpSpPr>
        <p:grpSpPr>
          <a:xfrm>
            <a:off x="117163" y="3721180"/>
            <a:ext cx="1066824" cy="1367345"/>
            <a:chOff x="117163" y="3721180"/>
            <a:chExt cx="1066824" cy="1367345"/>
          </a:xfrm>
        </p:grpSpPr>
        <p:sp>
          <p:nvSpPr>
            <p:cNvPr id="332" name="Google Shape;332;p20"/>
            <p:cNvSpPr/>
            <p:nvPr/>
          </p:nvSpPr>
          <p:spPr>
            <a:xfrm>
              <a:off x="1071623" y="4815968"/>
              <a:ext cx="112364" cy="224105"/>
            </a:xfrm>
            <a:custGeom>
              <a:rect b="b" l="l" r="r" t="t"/>
              <a:pathLst>
                <a:path extrusionOk="0" h="4683" w="2348">
                  <a:moveTo>
                    <a:pt x="515" y="1"/>
                  </a:moveTo>
                  <a:cubicBezTo>
                    <a:pt x="414" y="1"/>
                    <a:pt x="311" y="17"/>
                    <a:pt x="206" y="46"/>
                  </a:cubicBezTo>
                  <a:cubicBezTo>
                    <a:pt x="37" y="91"/>
                    <a:pt x="1" y="180"/>
                    <a:pt x="63" y="341"/>
                  </a:cubicBezTo>
                  <a:cubicBezTo>
                    <a:pt x="99" y="430"/>
                    <a:pt x="135" y="528"/>
                    <a:pt x="179" y="617"/>
                  </a:cubicBezTo>
                  <a:cubicBezTo>
                    <a:pt x="536" y="1491"/>
                    <a:pt x="893" y="2366"/>
                    <a:pt x="1259" y="3240"/>
                  </a:cubicBezTo>
                  <a:cubicBezTo>
                    <a:pt x="1268" y="3276"/>
                    <a:pt x="1286" y="3320"/>
                    <a:pt x="1303" y="3374"/>
                  </a:cubicBezTo>
                  <a:cubicBezTo>
                    <a:pt x="1250" y="3365"/>
                    <a:pt x="1214" y="3365"/>
                    <a:pt x="1179" y="3365"/>
                  </a:cubicBezTo>
                  <a:cubicBezTo>
                    <a:pt x="1125" y="3365"/>
                    <a:pt x="1071" y="3363"/>
                    <a:pt x="1019" y="3363"/>
                  </a:cubicBezTo>
                  <a:cubicBezTo>
                    <a:pt x="939" y="3363"/>
                    <a:pt x="861" y="3367"/>
                    <a:pt x="786" y="3383"/>
                  </a:cubicBezTo>
                  <a:cubicBezTo>
                    <a:pt x="492" y="3427"/>
                    <a:pt x="269" y="3579"/>
                    <a:pt x="162" y="3873"/>
                  </a:cubicBezTo>
                  <a:cubicBezTo>
                    <a:pt x="37" y="4248"/>
                    <a:pt x="286" y="4640"/>
                    <a:pt x="679" y="4676"/>
                  </a:cubicBezTo>
                  <a:cubicBezTo>
                    <a:pt x="721" y="4681"/>
                    <a:pt x="762" y="4683"/>
                    <a:pt x="803" y="4683"/>
                  </a:cubicBezTo>
                  <a:cubicBezTo>
                    <a:pt x="1009" y="4683"/>
                    <a:pt x="1207" y="4627"/>
                    <a:pt x="1393" y="4516"/>
                  </a:cubicBezTo>
                  <a:cubicBezTo>
                    <a:pt x="1518" y="4435"/>
                    <a:pt x="1607" y="4328"/>
                    <a:pt x="1651" y="4186"/>
                  </a:cubicBezTo>
                  <a:cubicBezTo>
                    <a:pt x="1732" y="3909"/>
                    <a:pt x="1669" y="3650"/>
                    <a:pt x="1562" y="3400"/>
                  </a:cubicBezTo>
                  <a:cubicBezTo>
                    <a:pt x="1187" y="2499"/>
                    <a:pt x="822" y="1607"/>
                    <a:pt x="447" y="706"/>
                  </a:cubicBezTo>
                  <a:cubicBezTo>
                    <a:pt x="438" y="671"/>
                    <a:pt x="429" y="635"/>
                    <a:pt x="411" y="581"/>
                  </a:cubicBezTo>
                  <a:cubicBezTo>
                    <a:pt x="465" y="564"/>
                    <a:pt x="509" y="546"/>
                    <a:pt x="563" y="546"/>
                  </a:cubicBezTo>
                  <a:cubicBezTo>
                    <a:pt x="596" y="542"/>
                    <a:pt x="629" y="540"/>
                    <a:pt x="661" y="540"/>
                  </a:cubicBezTo>
                  <a:cubicBezTo>
                    <a:pt x="837" y="540"/>
                    <a:pt x="1001" y="599"/>
                    <a:pt x="1152" y="697"/>
                  </a:cubicBezTo>
                  <a:cubicBezTo>
                    <a:pt x="1268" y="769"/>
                    <a:pt x="1375" y="840"/>
                    <a:pt x="1491" y="912"/>
                  </a:cubicBezTo>
                  <a:cubicBezTo>
                    <a:pt x="1669" y="1023"/>
                    <a:pt x="1866" y="1079"/>
                    <a:pt x="2071" y="1079"/>
                  </a:cubicBezTo>
                  <a:cubicBezTo>
                    <a:pt x="2113" y="1079"/>
                    <a:pt x="2154" y="1077"/>
                    <a:pt x="2196" y="1072"/>
                  </a:cubicBezTo>
                  <a:cubicBezTo>
                    <a:pt x="2285" y="1063"/>
                    <a:pt x="2347" y="1001"/>
                    <a:pt x="2338" y="938"/>
                  </a:cubicBezTo>
                  <a:cubicBezTo>
                    <a:pt x="2320" y="858"/>
                    <a:pt x="2258" y="849"/>
                    <a:pt x="2187" y="849"/>
                  </a:cubicBezTo>
                  <a:cubicBezTo>
                    <a:pt x="2162" y="852"/>
                    <a:pt x="2138" y="853"/>
                    <a:pt x="2115" y="853"/>
                  </a:cubicBezTo>
                  <a:cubicBezTo>
                    <a:pt x="1879" y="853"/>
                    <a:pt x="1678" y="735"/>
                    <a:pt x="1500" y="581"/>
                  </a:cubicBezTo>
                  <a:cubicBezTo>
                    <a:pt x="1339" y="439"/>
                    <a:pt x="1187" y="296"/>
                    <a:pt x="1018" y="162"/>
                  </a:cubicBezTo>
                  <a:cubicBezTo>
                    <a:pt x="860" y="49"/>
                    <a:pt x="691" y="1"/>
                    <a:pt x="515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3" name="Google Shape;333;p20"/>
            <p:cNvSpPr/>
            <p:nvPr/>
          </p:nvSpPr>
          <p:spPr>
            <a:xfrm>
              <a:off x="117163" y="4912425"/>
              <a:ext cx="176100" cy="176100"/>
            </a:xfrm>
            <a:prstGeom prst="ellipse">
              <a:avLst/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4" name="Google Shape;334;p20"/>
            <p:cNvSpPr/>
            <p:nvPr/>
          </p:nvSpPr>
          <p:spPr>
            <a:xfrm>
              <a:off x="149036" y="3721180"/>
              <a:ext cx="112364" cy="224105"/>
            </a:xfrm>
            <a:custGeom>
              <a:rect b="b" l="l" r="r" t="t"/>
              <a:pathLst>
                <a:path extrusionOk="0" h="4683" w="2348">
                  <a:moveTo>
                    <a:pt x="515" y="1"/>
                  </a:moveTo>
                  <a:cubicBezTo>
                    <a:pt x="414" y="1"/>
                    <a:pt x="311" y="17"/>
                    <a:pt x="206" y="46"/>
                  </a:cubicBezTo>
                  <a:cubicBezTo>
                    <a:pt x="37" y="91"/>
                    <a:pt x="1" y="180"/>
                    <a:pt x="63" y="341"/>
                  </a:cubicBezTo>
                  <a:cubicBezTo>
                    <a:pt x="99" y="430"/>
                    <a:pt x="135" y="528"/>
                    <a:pt x="179" y="617"/>
                  </a:cubicBezTo>
                  <a:cubicBezTo>
                    <a:pt x="536" y="1491"/>
                    <a:pt x="893" y="2366"/>
                    <a:pt x="1259" y="3240"/>
                  </a:cubicBezTo>
                  <a:cubicBezTo>
                    <a:pt x="1268" y="3276"/>
                    <a:pt x="1286" y="3320"/>
                    <a:pt x="1303" y="3374"/>
                  </a:cubicBezTo>
                  <a:cubicBezTo>
                    <a:pt x="1250" y="3365"/>
                    <a:pt x="1214" y="3365"/>
                    <a:pt x="1179" y="3365"/>
                  </a:cubicBezTo>
                  <a:cubicBezTo>
                    <a:pt x="1125" y="3365"/>
                    <a:pt x="1071" y="3363"/>
                    <a:pt x="1019" y="3363"/>
                  </a:cubicBezTo>
                  <a:cubicBezTo>
                    <a:pt x="939" y="3363"/>
                    <a:pt x="861" y="3367"/>
                    <a:pt x="786" y="3383"/>
                  </a:cubicBezTo>
                  <a:cubicBezTo>
                    <a:pt x="492" y="3427"/>
                    <a:pt x="269" y="3579"/>
                    <a:pt x="162" y="3873"/>
                  </a:cubicBezTo>
                  <a:cubicBezTo>
                    <a:pt x="37" y="4248"/>
                    <a:pt x="286" y="4640"/>
                    <a:pt x="679" y="4676"/>
                  </a:cubicBezTo>
                  <a:cubicBezTo>
                    <a:pt x="721" y="4681"/>
                    <a:pt x="762" y="4683"/>
                    <a:pt x="803" y="4683"/>
                  </a:cubicBezTo>
                  <a:cubicBezTo>
                    <a:pt x="1009" y="4683"/>
                    <a:pt x="1207" y="4627"/>
                    <a:pt x="1393" y="4516"/>
                  </a:cubicBezTo>
                  <a:cubicBezTo>
                    <a:pt x="1518" y="4435"/>
                    <a:pt x="1607" y="4328"/>
                    <a:pt x="1651" y="4186"/>
                  </a:cubicBezTo>
                  <a:cubicBezTo>
                    <a:pt x="1732" y="3909"/>
                    <a:pt x="1669" y="3650"/>
                    <a:pt x="1562" y="3400"/>
                  </a:cubicBezTo>
                  <a:cubicBezTo>
                    <a:pt x="1187" y="2499"/>
                    <a:pt x="822" y="1607"/>
                    <a:pt x="447" y="706"/>
                  </a:cubicBezTo>
                  <a:cubicBezTo>
                    <a:pt x="438" y="671"/>
                    <a:pt x="429" y="635"/>
                    <a:pt x="411" y="581"/>
                  </a:cubicBezTo>
                  <a:cubicBezTo>
                    <a:pt x="465" y="564"/>
                    <a:pt x="509" y="546"/>
                    <a:pt x="563" y="546"/>
                  </a:cubicBezTo>
                  <a:cubicBezTo>
                    <a:pt x="596" y="542"/>
                    <a:pt x="629" y="540"/>
                    <a:pt x="661" y="540"/>
                  </a:cubicBezTo>
                  <a:cubicBezTo>
                    <a:pt x="837" y="540"/>
                    <a:pt x="1001" y="599"/>
                    <a:pt x="1152" y="697"/>
                  </a:cubicBezTo>
                  <a:cubicBezTo>
                    <a:pt x="1268" y="769"/>
                    <a:pt x="1375" y="840"/>
                    <a:pt x="1491" y="912"/>
                  </a:cubicBezTo>
                  <a:cubicBezTo>
                    <a:pt x="1669" y="1023"/>
                    <a:pt x="1866" y="1079"/>
                    <a:pt x="2071" y="1079"/>
                  </a:cubicBezTo>
                  <a:cubicBezTo>
                    <a:pt x="2113" y="1079"/>
                    <a:pt x="2154" y="1077"/>
                    <a:pt x="2196" y="1072"/>
                  </a:cubicBezTo>
                  <a:cubicBezTo>
                    <a:pt x="2285" y="1063"/>
                    <a:pt x="2347" y="1001"/>
                    <a:pt x="2338" y="938"/>
                  </a:cubicBezTo>
                  <a:cubicBezTo>
                    <a:pt x="2320" y="858"/>
                    <a:pt x="2258" y="849"/>
                    <a:pt x="2187" y="849"/>
                  </a:cubicBezTo>
                  <a:cubicBezTo>
                    <a:pt x="2162" y="852"/>
                    <a:pt x="2138" y="853"/>
                    <a:pt x="2115" y="853"/>
                  </a:cubicBezTo>
                  <a:cubicBezTo>
                    <a:pt x="1879" y="853"/>
                    <a:pt x="1678" y="735"/>
                    <a:pt x="1500" y="581"/>
                  </a:cubicBezTo>
                  <a:cubicBezTo>
                    <a:pt x="1339" y="439"/>
                    <a:pt x="1187" y="296"/>
                    <a:pt x="1018" y="162"/>
                  </a:cubicBezTo>
                  <a:cubicBezTo>
                    <a:pt x="860" y="49"/>
                    <a:pt x="691" y="1"/>
                    <a:pt x="515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335" name="Google Shape;335;p20"/>
          <p:cNvSpPr txBox="1"/>
          <p:nvPr>
            <p:ph type="title"/>
          </p:nvPr>
        </p:nvSpPr>
        <p:spPr>
          <a:xfrm>
            <a:off x="1038375" y="1912650"/>
            <a:ext cx="3677700" cy="572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336" name="Google Shape;336;p20"/>
          <p:cNvSpPr txBox="1"/>
          <p:nvPr>
            <p:ph idx="1" type="subTitle"/>
          </p:nvPr>
        </p:nvSpPr>
        <p:spPr>
          <a:xfrm>
            <a:off x="1038375" y="2409150"/>
            <a:ext cx="3677700" cy="821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3"/>
          <p:cNvSpPr/>
          <p:nvPr/>
        </p:nvSpPr>
        <p:spPr>
          <a:xfrm>
            <a:off x="6643899" y="3835324"/>
            <a:ext cx="2500165" cy="1383517"/>
          </a:xfrm>
          <a:custGeom>
            <a:rect b="b" l="l" r="r" t="t"/>
            <a:pathLst>
              <a:path extrusionOk="0" h="27755" w="38076">
                <a:moveTo>
                  <a:pt x="38076" y="1"/>
                </a:moveTo>
                <a:cubicBezTo>
                  <a:pt x="34543" y="1393"/>
                  <a:pt x="30850" y="3935"/>
                  <a:pt x="28191" y="10528"/>
                </a:cubicBezTo>
                <a:cubicBezTo>
                  <a:pt x="26630" y="14395"/>
                  <a:pt x="24539" y="15326"/>
                  <a:pt x="21961" y="15326"/>
                </a:cubicBezTo>
                <a:cubicBezTo>
                  <a:pt x="19571" y="15326"/>
                  <a:pt x="16762" y="14525"/>
                  <a:pt x="13571" y="14525"/>
                </a:cubicBezTo>
                <a:cubicBezTo>
                  <a:pt x="12260" y="14525"/>
                  <a:pt x="10885" y="14660"/>
                  <a:pt x="9448" y="15042"/>
                </a:cubicBezTo>
                <a:cubicBezTo>
                  <a:pt x="304" y="17477"/>
                  <a:pt x="1" y="27754"/>
                  <a:pt x="1" y="27754"/>
                </a:cubicBezTo>
                <a:lnTo>
                  <a:pt x="38076" y="27754"/>
                </a:lnTo>
                <a:lnTo>
                  <a:pt x="38076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3" name="Google Shape;33;p3"/>
          <p:cNvSpPr/>
          <p:nvPr/>
        </p:nvSpPr>
        <p:spPr>
          <a:xfrm rot="-5400000">
            <a:off x="7484982" y="194903"/>
            <a:ext cx="1993564" cy="1453182"/>
          </a:xfrm>
          <a:custGeom>
            <a:rect b="b" l="l" r="r" t="t"/>
            <a:pathLst>
              <a:path extrusionOk="0" h="27755" w="38076">
                <a:moveTo>
                  <a:pt x="38076" y="1"/>
                </a:moveTo>
                <a:cubicBezTo>
                  <a:pt x="34543" y="1393"/>
                  <a:pt x="30850" y="3935"/>
                  <a:pt x="28191" y="10528"/>
                </a:cubicBezTo>
                <a:cubicBezTo>
                  <a:pt x="26630" y="14395"/>
                  <a:pt x="24539" y="15326"/>
                  <a:pt x="21961" y="15326"/>
                </a:cubicBezTo>
                <a:cubicBezTo>
                  <a:pt x="19571" y="15326"/>
                  <a:pt x="16762" y="14525"/>
                  <a:pt x="13571" y="14525"/>
                </a:cubicBezTo>
                <a:cubicBezTo>
                  <a:pt x="12260" y="14525"/>
                  <a:pt x="10885" y="14660"/>
                  <a:pt x="9448" y="15042"/>
                </a:cubicBezTo>
                <a:cubicBezTo>
                  <a:pt x="304" y="17477"/>
                  <a:pt x="1" y="27754"/>
                  <a:pt x="1" y="27754"/>
                </a:cubicBezTo>
                <a:lnTo>
                  <a:pt x="38076" y="27754"/>
                </a:lnTo>
                <a:lnTo>
                  <a:pt x="38076" y="1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34" name="Google Shape;34;p3"/>
          <p:cNvGrpSpPr/>
          <p:nvPr/>
        </p:nvGrpSpPr>
        <p:grpSpPr>
          <a:xfrm rot="4306296">
            <a:off x="-859241" y="-291124"/>
            <a:ext cx="2320906" cy="2568093"/>
            <a:chOff x="2828522" y="2361700"/>
            <a:chExt cx="2320948" cy="2568140"/>
          </a:xfrm>
        </p:grpSpPr>
        <p:sp>
          <p:nvSpPr>
            <p:cNvPr id="35" name="Google Shape;35;p3"/>
            <p:cNvSpPr/>
            <p:nvPr/>
          </p:nvSpPr>
          <p:spPr>
            <a:xfrm>
              <a:off x="2944846" y="2802609"/>
              <a:ext cx="1922496" cy="2127232"/>
            </a:xfrm>
            <a:custGeom>
              <a:rect b="b" l="l" r="r" t="t"/>
              <a:pathLst>
                <a:path extrusionOk="0" fill="none" h="32625" w="29485">
                  <a:moveTo>
                    <a:pt x="29484" y="31705"/>
                  </a:moveTo>
                  <a:cubicBezTo>
                    <a:pt x="29484" y="31705"/>
                    <a:pt x="20510" y="32624"/>
                    <a:pt x="15683" y="16816"/>
                  </a:cubicBezTo>
                  <a:cubicBezTo>
                    <a:pt x="10545" y="0"/>
                    <a:pt x="0" y="3390"/>
                    <a:pt x="0" y="3390"/>
                  </a:cubicBezTo>
                </a:path>
              </a:pathLst>
            </a:custGeom>
            <a:noFill/>
            <a:ln cap="rnd" cmpd="sng" w="17625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" name="Google Shape;36;p3"/>
            <p:cNvSpPr/>
            <p:nvPr/>
          </p:nvSpPr>
          <p:spPr>
            <a:xfrm>
              <a:off x="2975687" y="2722929"/>
              <a:ext cx="1962008" cy="2127232"/>
            </a:xfrm>
            <a:custGeom>
              <a:rect b="b" l="l" r="r" t="t"/>
              <a:pathLst>
                <a:path extrusionOk="0" fill="none" h="32625" w="30091">
                  <a:moveTo>
                    <a:pt x="30091" y="31705"/>
                  </a:moveTo>
                  <a:cubicBezTo>
                    <a:pt x="30091" y="31705"/>
                    <a:pt x="21116" y="32624"/>
                    <a:pt x="16290" y="16816"/>
                  </a:cubicBezTo>
                  <a:cubicBezTo>
                    <a:pt x="11160" y="0"/>
                    <a:pt x="0" y="3078"/>
                    <a:pt x="0" y="3078"/>
                  </a:cubicBezTo>
                </a:path>
              </a:pathLst>
            </a:custGeom>
            <a:noFill/>
            <a:ln cap="rnd" cmpd="sng" w="17625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" name="Google Shape;37;p3"/>
            <p:cNvSpPr/>
            <p:nvPr/>
          </p:nvSpPr>
          <p:spPr>
            <a:xfrm>
              <a:off x="2922742" y="2601324"/>
              <a:ext cx="2085958" cy="2174373"/>
            </a:xfrm>
            <a:custGeom>
              <a:rect b="b" l="l" r="r" t="t"/>
              <a:pathLst>
                <a:path extrusionOk="0" fill="none" h="33348" w="31992">
                  <a:moveTo>
                    <a:pt x="31991" y="32348"/>
                  </a:moveTo>
                  <a:cubicBezTo>
                    <a:pt x="31991" y="32348"/>
                    <a:pt x="22758" y="33347"/>
                    <a:pt x="18190" y="17459"/>
                  </a:cubicBezTo>
                  <a:cubicBezTo>
                    <a:pt x="13168" y="1"/>
                    <a:pt x="0" y="3730"/>
                    <a:pt x="0" y="3730"/>
                  </a:cubicBezTo>
                </a:path>
              </a:pathLst>
            </a:custGeom>
            <a:noFill/>
            <a:ln cap="rnd" cmpd="sng" w="17625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" name="Google Shape;38;p3"/>
            <p:cNvSpPr/>
            <p:nvPr/>
          </p:nvSpPr>
          <p:spPr>
            <a:xfrm>
              <a:off x="2867449" y="2455333"/>
              <a:ext cx="2211604" cy="2247661"/>
            </a:xfrm>
            <a:custGeom>
              <a:rect b="b" l="l" r="r" t="t"/>
              <a:pathLst>
                <a:path extrusionOk="0" fill="none" h="34472" w="33919">
                  <a:moveTo>
                    <a:pt x="33919" y="33374"/>
                  </a:moveTo>
                  <a:cubicBezTo>
                    <a:pt x="33919" y="33374"/>
                    <a:pt x="24650" y="34471"/>
                    <a:pt x="20118" y="18485"/>
                  </a:cubicBezTo>
                  <a:cubicBezTo>
                    <a:pt x="14872" y="0"/>
                    <a:pt x="1" y="4702"/>
                    <a:pt x="1" y="4702"/>
                  </a:cubicBezTo>
                </a:path>
              </a:pathLst>
            </a:custGeom>
            <a:noFill/>
            <a:ln cap="rnd" cmpd="sng" w="17625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" name="Google Shape;39;p3"/>
            <p:cNvSpPr/>
            <p:nvPr/>
          </p:nvSpPr>
          <p:spPr>
            <a:xfrm>
              <a:off x="2828522" y="2361700"/>
              <a:ext cx="2320948" cy="2256919"/>
            </a:xfrm>
            <a:custGeom>
              <a:rect b="b" l="l" r="r" t="t"/>
              <a:pathLst>
                <a:path extrusionOk="0" fill="none" h="34614" w="35596">
                  <a:moveTo>
                    <a:pt x="35595" y="33588"/>
                  </a:moveTo>
                  <a:cubicBezTo>
                    <a:pt x="35595" y="33588"/>
                    <a:pt x="26237" y="34614"/>
                    <a:pt x="21794" y="18699"/>
                  </a:cubicBezTo>
                  <a:cubicBezTo>
                    <a:pt x="16575" y="0"/>
                    <a:pt x="0" y="4701"/>
                    <a:pt x="0" y="4701"/>
                  </a:cubicBezTo>
                </a:path>
              </a:pathLst>
            </a:custGeom>
            <a:noFill/>
            <a:ln cap="rnd" cmpd="sng" w="17625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40" name="Google Shape;40;p3"/>
          <p:cNvSpPr txBox="1"/>
          <p:nvPr>
            <p:ph type="title"/>
          </p:nvPr>
        </p:nvSpPr>
        <p:spPr>
          <a:xfrm>
            <a:off x="713100" y="2419175"/>
            <a:ext cx="4440600" cy="841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50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41" name="Google Shape;41;p3"/>
          <p:cNvSpPr txBox="1"/>
          <p:nvPr>
            <p:ph hasCustomPrompt="1" idx="2" type="title"/>
          </p:nvPr>
        </p:nvSpPr>
        <p:spPr>
          <a:xfrm>
            <a:off x="2085500" y="961800"/>
            <a:ext cx="1695900" cy="1111200"/>
          </a:xfrm>
          <a:prstGeom prst="rect">
            <a:avLst/>
          </a:prstGeom>
          <a:solidFill>
            <a:schemeClr val="lt2"/>
          </a:solidFill>
          <a:ln cap="flat" cmpd="sng" w="11430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>
            <a:r>
              <a:t>xx%</a:t>
            </a:r>
          </a:p>
        </p:txBody>
      </p:sp>
      <p:sp>
        <p:nvSpPr>
          <p:cNvPr id="42" name="Google Shape;42;p3"/>
          <p:cNvSpPr txBox="1"/>
          <p:nvPr>
            <p:ph idx="1" type="subTitle"/>
          </p:nvPr>
        </p:nvSpPr>
        <p:spPr>
          <a:xfrm>
            <a:off x="1621150" y="3476700"/>
            <a:ext cx="2624400" cy="705000"/>
          </a:xfrm>
          <a:prstGeom prst="rect">
            <a:avLst/>
          </a:prstGeom>
          <a:solidFill>
            <a:schemeClr val="lt2"/>
          </a:solidFill>
          <a:ln cap="flat" cmpd="sng" w="11430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600"/>
              <a:buNone/>
              <a:defRPr sz="1600">
                <a:solidFill>
                  <a:schemeClr val="dk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 sz="1600"/>
            </a:lvl3pPr>
            <a:lvl4pPr lvl="3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 sz="1600"/>
            </a:lvl4pPr>
            <a:lvl5pPr lvl="4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 sz="1600"/>
            </a:lvl5pPr>
            <a:lvl6pPr lvl="5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 sz="1600"/>
            </a:lvl6pPr>
            <a:lvl7pPr lvl="6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 sz="1600"/>
            </a:lvl7pPr>
            <a:lvl8pPr lvl="7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 sz="1600"/>
            </a:lvl8pPr>
            <a:lvl9pPr lvl="8" rtl="0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600"/>
              <a:buNone/>
              <a:defRPr sz="1600"/>
            </a:lvl9pPr>
          </a:lstStyle>
          <a:p/>
        </p:txBody>
      </p:sp>
      <p:grpSp>
        <p:nvGrpSpPr>
          <p:cNvPr id="43" name="Google Shape;43;p3"/>
          <p:cNvGrpSpPr/>
          <p:nvPr/>
        </p:nvGrpSpPr>
        <p:grpSpPr>
          <a:xfrm>
            <a:off x="169975" y="3939090"/>
            <a:ext cx="1118850" cy="1175985"/>
            <a:chOff x="-1059850" y="3693577"/>
            <a:chExt cx="1118850" cy="1175985"/>
          </a:xfrm>
        </p:grpSpPr>
        <p:sp>
          <p:nvSpPr>
            <p:cNvPr id="44" name="Google Shape;44;p3"/>
            <p:cNvSpPr/>
            <p:nvPr/>
          </p:nvSpPr>
          <p:spPr>
            <a:xfrm>
              <a:off x="-777583" y="3693577"/>
              <a:ext cx="227598" cy="242816"/>
            </a:xfrm>
            <a:custGeom>
              <a:rect b="b" l="l" r="r" t="t"/>
              <a:pathLst>
                <a:path extrusionOk="0" h="5074" w="4756">
                  <a:moveTo>
                    <a:pt x="2396" y="1"/>
                  </a:moveTo>
                  <a:cubicBezTo>
                    <a:pt x="2297" y="1"/>
                    <a:pt x="2258" y="53"/>
                    <a:pt x="2231" y="192"/>
                  </a:cubicBezTo>
                  <a:cubicBezTo>
                    <a:pt x="2159" y="486"/>
                    <a:pt x="2097" y="772"/>
                    <a:pt x="2026" y="1066"/>
                  </a:cubicBezTo>
                  <a:cubicBezTo>
                    <a:pt x="1847" y="1824"/>
                    <a:pt x="1660" y="2591"/>
                    <a:pt x="1472" y="3359"/>
                  </a:cubicBezTo>
                  <a:cubicBezTo>
                    <a:pt x="1472" y="3368"/>
                    <a:pt x="1463" y="3376"/>
                    <a:pt x="1455" y="3403"/>
                  </a:cubicBezTo>
                  <a:cubicBezTo>
                    <a:pt x="1419" y="3368"/>
                    <a:pt x="1383" y="3332"/>
                    <a:pt x="1348" y="3296"/>
                  </a:cubicBezTo>
                  <a:cubicBezTo>
                    <a:pt x="1165" y="3138"/>
                    <a:pt x="961" y="3050"/>
                    <a:pt x="743" y="3050"/>
                  </a:cubicBezTo>
                  <a:cubicBezTo>
                    <a:pt x="641" y="3050"/>
                    <a:pt x="536" y="3069"/>
                    <a:pt x="429" y="3109"/>
                  </a:cubicBezTo>
                  <a:cubicBezTo>
                    <a:pt x="161" y="3207"/>
                    <a:pt x="0" y="3475"/>
                    <a:pt x="45" y="3733"/>
                  </a:cubicBezTo>
                  <a:cubicBezTo>
                    <a:pt x="81" y="3956"/>
                    <a:pt x="215" y="4117"/>
                    <a:pt x="393" y="4242"/>
                  </a:cubicBezTo>
                  <a:cubicBezTo>
                    <a:pt x="528" y="4327"/>
                    <a:pt x="695" y="4376"/>
                    <a:pt x="862" y="4376"/>
                  </a:cubicBezTo>
                  <a:cubicBezTo>
                    <a:pt x="1150" y="4376"/>
                    <a:pt x="1438" y="4231"/>
                    <a:pt x="1562" y="3876"/>
                  </a:cubicBezTo>
                  <a:cubicBezTo>
                    <a:pt x="1597" y="3760"/>
                    <a:pt x="1615" y="3644"/>
                    <a:pt x="1642" y="3528"/>
                  </a:cubicBezTo>
                  <a:cubicBezTo>
                    <a:pt x="1847" y="2690"/>
                    <a:pt x="2052" y="1851"/>
                    <a:pt x="2257" y="1012"/>
                  </a:cubicBezTo>
                  <a:cubicBezTo>
                    <a:pt x="2257" y="986"/>
                    <a:pt x="2275" y="950"/>
                    <a:pt x="2293" y="914"/>
                  </a:cubicBezTo>
                  <a:cubicBezTo>
                    <a:pt x="2989" y="1048"/>
                    <a:pt x="3676" y="1164"/>
                    <a:pt x="4381" y="1342"/>
                  </a:cubicBezTo>
                  <a:cubicBezTo>
                    <a:pt x="4149" y="2270"/>
                    <a:pt x="3926" y="3180"/>
                    <a:pt x="3703" y="4108"/>
                  </a:cubicBezTo>
                  <a:cubicBezTo>
                    <a:pt x="3676" y="4072"/>
                    <a:pt x="3649" y="4054"/>
                    <a:pt x="3631" y="4037"/>
                  </a:cubicBezTo>
                  <a:cubicBezTo>
                    <a:pt x="3471" y="3885"/>
                    <a:pt x="3283" y="3778"/>
                    <a:pt x="3078" y="3715"/>
                  </a:cubicBezTo>
                  <a:cubicBezTo>
                    <a:pt x="3002" y="3696"/>
                    <a:pt x="2928" y="3686"/>
                    <a:pt x="2856" y="3686"/>
                  </a:cubicBezTo>
                  <a:cubicBezTo>
                    <a:pt x="2692" y="3686"/>
                    <a:pt x="2540" y="3742"/>
                    <a:pt x="2409" y="3885"/>
                  </a:cubicBezTo>
                  <a:cubicBezTo>
                    <a:pt x="2240" y="4081"/>
                    <a:pt x="2213" y="4304"/>
                    <a:pt x="2302" y="4545"/>
                  </a:cubicBezTo>
                  <a:cubicBezTo>
                    <a:pt x="2421" y="4841"/>
                    <a:pt x="2780" y="5073"/>
                    <a:pt x="3106" y="5073"/>
                  </a:cubicBezTo>
                  <a:cubicBezTo>
                    <a:pt x="3124" y="5073"/>
                    <a:pt x="3141" y="5073"/>
                    <a:pt x="3158" y="5071"/>
                  </a:cubicBezTo>
                  <a:cubicBezTo>
                    <a:pt x="3524" y="5045"/>
                    <a:pt x="3792" y="4750"/>
                    <a:pt x="3863" y="4447"/>
                  </a:cubicBezTo>
                  <a:cubicBezTo>
                    <a:pt x="4024" y="3769"/>
                    <a:pt x="4193" y="3100"/>
                    <a:pt x="4354" y="2422"/>
                  </a:cubicBezTo>
                  <a:cubicBezTo>
                    <a:pt x="4488" y="1860"/>
                    <a:pt x="4604" y="1289"/>
                    <a:pt x="4729" y="718"/>
                  </a:cubicBezTo>
                  <a:cubicBezTo>
                    <a:pt x="4755" y="566"/>
                    <a:pt x="4738" y="540"/>
                    <a:pt x="4604" y="495"/>
                  </a:cubicBezTo>
                  <a:cubicBezTo>
                    <a:pt x="4452" y="441"/>
                    <a:pt x="4309" y="388"/>
                    <a:pt x="4158" y="361"/>
                  </a:cubicBezTo>
                  <a:cubicBezTo>
                    <a:pt x="3605" y="236"/>
                    <a:pt x="3051" y="129"/>
                    <a:pt x="2498" y="13"/>
                  </a:cubicBezTo>
                  <a:cubicBezTo>
                    <a:pt x="2458" y="5"/>
                    <a:pt x="2424" y="1"/>
                    <a:pt x="2396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" name="Google Shape;45;p3"/>
            <p:cNvSpPr/>
            <p:nvPr/>
          </p:nvSpPr>
          <p:spPr>
            <a:xfrm>
              <a:off x="-53500" y="4757063"/>
              <a:ext cx="112500" cy="112500"/>
            </a:xfrm>
            <a:prstGeom prst="ellipse">
              <a:avLst/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" name="Google Shape;46;p3"/>
            <p:cNvSpPr/>
            <p:nvPr/>
          </p:nvSpPr>
          <p:spPr>
            <a:xfrm>
              <a:off x="-1059850" y="3936400"/>
              <a:ext cx="91800" cy="918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7" name="Google Shape;47;p3"/>
            <p:cNvSpPr/>
            <p:nvPr/>
          </p:nvSpPr>
          <p:spPr>
            <a:xfrm>
              <a:off x="-743013" y="4278398"/>
              <a:ext cx="91834" cy="219272"/>
            </a:xfrm>
            <a:custGeom>
              <a:rect b="b" l="l" r="r" t="t"/>
              <a:pathLst>
                <a:path extrusionOk="0" h="4582" w="1919">
                  <a:moveTo>
                    <a:pt x="1812" y="0"/>
                  </a:moveTo>
                  <a:cubicBezTo>
                    <a:pt x="1749" y="0"/>
                    <a:pt x="1705" y="27"/>
                    <a:pt x="1696" y="90"/>
                  </a:cubicBezTo>
                  <a:cubicBezTo>
                    <a:pt x="1678" y="152"/>
                    <a:pt x="1669" y="223"/>
                    <a:pt x="1669" y="286"/>
                  </a:cubicBezTo>
                  <a:cubicBezTo>
                    <a:pt x="1598" y="1312"/>
                    <a:pt x="1535" y="2329"/>
                    <a:pt x="1464" y="3355"/>
                  </a:cubicBezTo>
                  <a:cubicBezTo>
                    <a:pt x="1464" y="3373"/>
                    <a:pt x="1455" y="3390"/>
                    <a:pt x="1455" y="3399"/>
                  </a:cubicBezTo>
                  <a:cubicBezTo>
                    <a:pt x="1286" y="3337"/>
                    <a:pt x="1134" y="3266"/>
                    <a:pt x="973" y="3221"/>
                  </a:cubicBezTo>
                  <a:cubicBezTo>
                    <a:pt x="889" y="3198"/>
                    <a:pt x="806" y="3185"/>
                    <a:pt x="725" y="3185"/>
                  </a:cubicBezTo>
                  <a:cubicBezTo>
                    <a:pt x="583" y="3185"/>
                    <a:pt x="447" y="3226"/>
                    <a:pt x="322" y="3328"/>
                  </a:cubicBezTo>
                  <a:cubicBezTo>
                    <a:pt x="108" y="3497"/>
                    <a:pt x="1" y="3720"/>
                    <a:pt x="63" y="3997"/>
                  </a:cubicBezTo>
                  <a:cubicBezTo>
                    <a:pt x="126" y="4283"/>
                    <a:pt x="313" y="4479"/>
                    <a:pt x="599" y="4550"/>
                  </a:cubicBezTo>
                  <a:cubicBezTo>
                    <a:pt x="680" y="4572"/>
                    <a:pt x="760" y="4582"/>
                    <a:pt x="838" y="4582"/>
                  </a:cubicBezTo>
                  <a:cubicBezTo>
                    <a:pt x="1053" y="4582"/>
                    <a:pt x="1257" y="4507"/>
                    <a:pt x="1446" y="4390"/>
                  </a:cubicBezTo>
                  <a:cubicBezTo>
                    <a:pt x="1580" y="4300"/>
                    <a:pt x="1678" y="4167"/>
                    <a:pt x="1705" y="4006"/>
                  </a:cubicBezTo>
                  <a:cubicBezTo>
                    <a:pt x="1732" y="3836"/>
                    <a:pt x="1749" y="3667"/>
                    <a:pt x="1749" y="3497"/>
                  </a:cubicBezTo>
                  <a:cubicBezTo>
                    <a:pt x="1776" y="3051"/>
                    <a:pt x="1776" y="2605"/>
                    <a:pt x="1803" y="2159"/>
                  </a:cubicBezTo>
                  <a:cubicBezTo>
                    <a:pt x="1839" y="1553"/>
                    <a:pt x="1883" y="937"/>
                    <a:pt x="1919" y="331"/>
                  </a:cubicBezTo>
                  <a:cubicBezTo>
                    <a:pt x="1919" y="250"/>
                    <a:pt x="1919" y="179"/>
                    <a:pt x="1910" y="99"/>
                  </a:cubicBezTo>
                  <a:cubicBezTo>
                    <a:pt x="1910" y="36"/>
                    <a:pt x="1874" y="0"/>
                    <a:pt x="1812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ext 4">
  <p:cSld name="CUSTOM_4_1_1">
    <p:spTree>
      <p:nvGrpSpPr>
        <p:cNvPr id="337" name="Shape 3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8" name="Google Shape;338;p21"/>
          <p:cNvGrpSpPr/>
          <p:nvPr/>
        </p:nvGrpSpPr>
        <p:grpSpPr>
          <a:xfrm>
            <a:off x="6812851" y="-1459140"/>
            <a:ext cx="3236098" cy="3580757"/>
            <a:chOff x="2828522" y="2361700"/>
            <a:chExt cx="2320948" cy="2568140"/>
          </a:xfrm>
        </p:grpSpPr>
        <p:sp>
          <p:nvSpPr>
            <p:cNvPr id="339" name="Google Shape;339;p21"/>
            <p:cNvSpPr/>
            <p:nvPr/>
          </p:nvSpPr>
          <p:spPr>
            <a:xfrm>
              <a:off x="2944846" y="2802609"/>
              <a:ext cx="1922496" cy="2127232"/>
            </a:xfrm>
            <a:custGeom>
              <a:rect b="b" l="l" r="r" t="t"/>
              <a:pathLst>
                <a:path extrusionOk="0" fill="none" h="32625" w="29485">
                  <a:moveTo>
                    <a:pt x="29484" y="31705"/>
                  </a:moveTo>
                  <a:cubicBezTo>
                    <a:pt x="29484" y="31705"/>
                    <a:pt x="20510" y="32624"/>
                    <a:pt x="15683" y="16816"/>
                  </a:cubicBezTo>
                  <a:cubicBezTo>
                    <a:pt x="10545" y="0"/>
                    <a:pt x="0" y="3390"/>
                    <a:pt x="0" y="3390"/>
                  </a:cubicBezTo>
                </a:path>
              </a:pathLst>
            </a:custGeom>
            <a:noFill/>
            <a:ln cap="rnd" cmpd="sng" w="17625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0" name="Google Shape;340;p21"/>
            <p:cNvSpPr/>
            <p:nvPr/>
          </p:nvSpPr>
          <p:spPr>
            <a:xfrm>
              <a:off x="2975687" y="2722929"/>
              <a:ext cx="1962008" cy="2127232"/>
            </a:xfrm>
            <a:custGeom>
              <a:rect b="b" l="l" r="r" t="t"/>
              <a:pathLst>
                <a:path extrusionOk="0" fill="none" h="32625" w="30091">
                  <a:moveTo>
                    <a:pt x="30091" y="31705"/>
                  </a:moveTo>
                  <a:cubicBezTo>
                    <a:pt x="30091" y="31705"/>
                    <a:pt x="21116" y="32624"/>
                    <a:pt x="16290" y="16816"/>
                  </a:cubicBezTo>
                  <a:cubicBezTo>
                    <a:pt x="11160" y="0"/>
                    <a:pt x="0" y="3078"/>
                    <a:pt x="0" y="3078"/>
                  </a:cubicBezTo>
                </a:path>
              </a:pathLst>
            </a:custGeom>
            <a:noFill/>
            <a:ln cap="rnd" cmpd="sng" w="17625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1" name="Google Shape;341;p21"/>
            <p:cNvSpPr/>
            <p:nvPr/>
          </p:nvSpPr>
          <p:spPr>
            <a:xfrm>
              <a:off x="2922742" y="2601324"/>
              <a:ext cx="2085958" cy="2174373"/>
            </a:xfrm>
            <a:custGeom>
              <a:rect b="b" l="l" r="r" t="t"/>
              <a:pathLst>
                <a:path extrusionOk="0" fill="none" h="33348" w="31992">
                  <a:moveTo>
                    <a:pt x="31991" y="32348"/>
                  </a:moveTo>
                  <a:cubicBezTo>
                    <a:pt x="31991" y="32348"/>
                    <a:pt x="22758" y="33347"/>
                    <a:pt x="18190" y="17459"/>
                  </a:cubicBezTo>
                  <a:cubicBezTo>
                    <a:pt x="13168" y="1"/>
                    <a:pt x="0" y="3730"/>
                    <a:pt x="0" y="3730"/>
                  </a:cubicBezTo>
                </a:path>
              </a:pathLst>
            </a:custGeom>
            <a:noFill/>
            <a:ln cap="rnd" cmpd="sng" w="17625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2" name="Google Shape;342;p21"/>
            <p:cNvSpPr/>
            <p:nvPr/>
          </p:nvSpPr>
          <p:spPr>
            <a:xfrm>
              <a:off x="2867449" y="2455333"/>
              <a:ext cx="2211604" cy="2247661"/>
            </a:xfrm>
            <a:custGeom>
              <a:rect b="b" l="l" r="r" t="t"/>
              <a:pathLst>
                <a:path extrusionOk="0" fill="none" h="34472" w="33919">
                  <a:moveTo>
                    <a:pt x="33919" y="33374"/>
                  </a:moveTo>
                  <a:cubicBezTo>
                    <a:pt x="33919" y="33374"/>
                    <a:pt x="24650" y="34471"/>
                    <a:pt x="20118" y="18485"/>
                  </a:cubicBezTo>
                  <a:cubicBezTo>
                    <a:pt x="14872" y="0"/>
                    <a:pt x="1" y="4702"/>
                    <a:pt x="1" y="4702"/>
                  </a:cubicBezTo>
                </a:path>
              </a:pathLst>
            </a:custGeom>
            <a:noFill/>
            <a:ln cap="rnd" cmpd="sng" w="17625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3" name="Google Shape;343;p21"/>
            <p:cNvSpPr/>
            <p:nvPr/>
          </p:nvSpPr>
          <p:spPr>
            <a:xfrm>
              <a:off x="2828522" y="2361700"/>
              <a:ext cx="2320948" cy="2256919"/>
            </a:xfrm>
            <a:custGeom>
              <a:rect b="b" l="l" r="r" t="t"/>
              <a:pathLst>
                <a:path extrusionOk="0" fill="none" h="34614" w="35596">
                  <a:moveTo>
                    <a:pt x="35595" y="33588"/>
                  </a:moveTo>
                  <a:cubicBezTo>
                    <a:pt x="35595" y="33588"/>
                    <a:pt x="26237" y="34614"/>
                    <a:pt x="21794" y="18699"/>
                  </a:cubicBezTo>
                  <a:cubicBezTo>
                    <a:pt x="16575" y="0"/>
                    <a:pt x="0" y="4701"/>
                    <a:pt x="0" y="4701"/>
                  </a:cubicBezTo>
                </a:path>
              </a:pathLst>
            </a:custGeom>
            <a:noFill/>
            <a:ln cap="rnd" cmpd="sng" w="17625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344" name="Google Shape;344;p21"/>
          <p:cNvSpPr/>
          <p:nvPr/>
        </p:nvSpPr>
        <p:spPr>
          <a:xfrm rot="10800000">
            <a:off x="-113337" y="-63025"/>
            <a:ext cx="1652879" cy="1204845"/>
          </a:xfrm>
          <a:custGeom>
            <a:rect b="b" l="l" r="r" t="t"/>
            <a:pathLst>
              <a:path extrusionOk="0" h="27755" w="38076">
                <a:moveTo>
                  <a:pt x="38076" y="1"/>
                </a:moveTo>
                <a:cubicBezTo>
                  <a:pt x="34543" y="1393"/>
                  <a:pt x="30850" y="3935"/>
                  <a:pt x="28191" y="10528"/>
                </a:cubicBezTo>
                <a:cubicBezTo>
                  <a:pt x="26630" y="14395"/>
                  <a:pt x="24539" y="15326"/>
                  <a:pt x="21961" y="15326"/>
                </a:cubicBezTo>
                <a:cubicBezTo>
                  <a:pt x="19571" y="15326"/>
                  <a:pt x="16762" y="14525"/>
                  <a:pt x="13571" y="14525"/>
                </a:cubicBezTo>
                <a:cubicBezTo>
                  <a:pt x="12260" y="14525"/>
                  <a:pt x="10885" y="14660"/>
                  <a:pt x="9448" y="15042"/>
                </a:cubicBezTo>
                <a:cubicBezTo>
                  <a:pt x="304" y="17477"/>
                  <a:pt x="1" y="27754"/>
                  <a:pt x="1" y="27754"/>
                </a:cubicBezTo>
                <a:lnTo>
                  <a:pt x="38076" y="27754"/>
                </a:lnTo>
                <a:lnTo>
                  <a:pt x="38076" y="1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345" name="Google Shape;345;p21"/>
          <p:cNvGrpSpPr/>
          <p:nvPr/>
        </p:nvGrpSpPr>
        <p:grpSpPr>
          <a:xfrm>
            <a:off x="7334724" y="3618375"/>
            <a:ext cx="2105888" cy="1648120"/>
            <a:chOff x="7334724" y="3618375"/>
            <a:chExt cx="2105888" cy="1648120"/>
          </a:xfrm>
        </p:grpSpPr>
        <p:sp>
          <p:nvSpPr>
            <p:cNvPr id="346" name="Google Shape;346;p21"/>
            <p:cNvSpPr/>
            <p:nvPr/>
          </p:nvSpPr>
          <p:spPr>
            <a:xfrm>
              <a:off x="7334724" y="4061650"/>
              <a:ext cx="2105888" cy="1204845"/>
            </a:xfrm>
            <a:custGeom>
              <a:rect b="b" l="l" r="r" t="t"/>
              <a:pathLst>
                <a:path extrusionOk="0" h="27755" w="38076">
                  <a:moveTo>
                    <a:pt x="38076" y="1"/>
                  </a:moveTo>
                  <a:cubicBezTo>
                    <a:pt x="34543" y="1393"/>
                    <a:pt x="30850" y="3935"/>
                    <a:pt x="28191" y="10528"/>
                  </a:cubicBezTo>
                  <a:cubicBezTo>
                    <a:pt x="26630" y="14395"/>
                    <a:pt x="24539" y="15326"/>
                    <a:pt x="21961" y="15326"/>
                  </a:cubicBezTo>
                  <a:cubicBezTo>
                    <a:pt x="19571" y="15326"/>
                    <a:pt x="16762" y="14525"/>
                    <a:pt x="13571" y="14525"/>
                  </a:cubicBezTo>
                  <a:cubicBezTo>
                    <a:pt x="12260" y="14525"/>
                    <a:pt x="10885" y="14660"/>
                    <a:pt x="9448" y="15042"/>
                  </a:cubicBezTo>
                  <a:cubicBezTo>
                    <a:pt x="304" y="17477"/>
                    <a:pt x="1" y="27754"/>
                    <a:pt x="1" y="27754"/>
                  </a:cubicBezTo>
                  <a:lnTo>
                    <a:pt x="38076" y="27754"/>
                  </a:lnTo>
                  <a:lnTo>
                    <a:pt x="38076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347" name="Google Shape;347;p21"/>
            <p:cNvGrpSpPr/>
            <p:nvPr/>
          </p:nvGrpSpPr>
          <p:grpSpPr>
            <a:xfrm>
              <a:off x="8597950" y="3618375"/>
              <a:ext cx="397300" cy="918575"/>
              <a:chOff x="8597950" y="3618375"/>
              <a:chExt cx="397300" cy="918575"/>
            </a:xfrm>
          </p:grpSpPr>
          <p:sp>
            <p:nvSpPr>
              <p:cNvPr id="348" name="Google Shape;348;p21"/>
              <p:cNvSpPr/>
              <p:nvPr/>
            </p:nvSpPr>
            <p:spPr>
              <a:xfrm>
                <a:off x="8655154" y="3887052"/>
                <a:ext cx="227598" cy="242816"/>
              </a:xfrm>
              <a:custGeom>
                <a:rect b="b" l="l" r="r" t="t"/>
                <a:pathLst>
                  <a:path extrusionOk="0" h="5074" w="4756">
                    <a:moveTo>
                      <a:pt x="2396" y="1"/>
                    </a:moveTo>
                    <a:cubicBezTo>
                      <a:pt x="2297" y="1"/>
                      <a:pt x="2258" y="53"/>
                      <a:pt x="2231" y="192"/>
                    </a:cubicBezTo>
                    <a:cubicBezTo>
                      <a:pt x="2159" y="486"/>
                      <a:pt x="2097" y="772"/>
                      <a:pt x="2026" y="1066"/>
                    </a:cubicBezTo>
                    <a:cubicBezTo>
                      <a:pt x="1847" y="1824"/>
                      <a:pt x="1660" y="2591"/>
                      <a:pt x="1472" y="3359"/>
                    </a:cubicBezTo>
                    <a:cubicBezTo>
                      <a:pt x="1472" y="3368"/>
                      <a:pt x="1463" y="3376"/>
                      <a:pt x="1455" y="3403"/>
                    </a:cubicBezTo>
                    <a:cubicBezTo>
                      <a:pt x="1419" y="3368"/>
                      <a:pt x="1383" y="3332"/>
                      <a:pt x="1348" y="3296"/>
                    </a:cubicBezTo>
                    <a:cubicBezTo>
                      <a:pt x="1165" y="3138"/>
                      <a:pt x="961" y="3050"/>
                      <a:pt x="743" y="3050"/>
                    </a:cubicBezTo>
                    <a:cubicBezTo>
                      <a:pt x="641" y="3050"/>
                      <a:pt x="536" y="3069"/>
                      <a:pt x="429" y="3109"/>
                    </a:cubicBezTo>
                    <a:cubicBezTo>
                      <a:pt x="161" y="3207"/>
                      <a:pt x="0" y="3475"/>
                      <a:pt x="45" y="3733"/>
                    </a:cubicBezTo>
                    <a:cubicBezTo>
                      <a:pt x="81" y="3956"/>
                      <a:pt x="215" y="4117"/>
                      <a:pt x="393" y="4242"/>
                    </a:cubicBezTo>
                    <a:cubicBezTo>
                      <a:pt x="528" y="4327"/>
                      <a:pt x="695" y="4376"/>
                      <a:pt x="862" y="4376"/>
                    </a:cubicBezTo>
                    <a:cubicBezTo>
                      <a:pt x="1150" y="4376"/>
                      <a:pt x="1438" y="4231"/>
                      <a:pt x="1562" y="3876"/>
                    </a:cubicBezTo>
                    <a:cubicBezTo>
                      <a:pt x="1597" y="3760"/>
                      <a:pt x="1615" y="3644"/>
                      <a:pt x="1642" y="3528"/>
                    </a:cubicBezTo>
                    <a:cubicBezTo>
                      <a:pt x="1847" y="2690"/>
                      <a:pt x="2052" y="1851"/>
                      <a:pt x="2257" y="1012"/>
                    </a:cubicBezTo>
                    <a:cubicBezTo>
                      <a:pt x="2257" y="986"/>
                      <a:pt x="2275" y="950"/>
                      <a:pt x="2293" y="914"/>
                    </a:cubicBezTo>
                    <a:cubicBezTo>
                      <a:pt x="2989" y="1048"/>
                      <a:pt x="3676" y="1164"/>
                      <a:pt x="4381" y="1342"/>
                    </a:cubicBezTo>
                    <a:cubicBezTo>
                      <a:pt x="4149" y="2270"/>
                      <a:pt x="3926" y="3180"/>
                      <a:pt x="3703" y="4108"/>
                    </a:cubicBezTo>
                    <a:cubicBezTo>
                      <a:pt x="3676" y="4072"/>
                      <a:pt x="3649" y="4054"/>
                      <a:pt x="3631" y="4037"/>
                    </a:cubicBezTo>
                    <a:cubicBezTo>
                      <a:pt x="3471" y="3885"/>
                      <a:pt x="3283" y="3778"/>
                      <a:pt x="3078" y="3715"/>
                    </a:cubicBezTo>
                    <a:cubicBezTo>
                      <a:pt x="3002" y="3696"/>
                      <a:pt x="2928" y="3686"/>
                      <a:pt x="2856" y="3686"/>
                    </a:cubicBezTo>
                    <a:cubicBezTo>
                      <a:pt x="2692" y="3686"/>
                      <a:pt x="2540" y="3742"/>
                      <a:pt x="2409" y="3885"/>
                    </a:cubicBezTo>
                    <a:cubicBezTo>
                      <a:pt x="2240" y="4081"/>
                      <a:pt x="2213" y="4304"/>
                      <a:pt x="2302" y="4545"/>
                    </a:cubicBezTo>
                    <a:cubicBezTo>
                      <a:pt x="2421" y="4841"/>
                      <a:pt x="2780" y="5073"/>
                      <a:pt x="3106" y="5073"/>
                    </a:cubicBezTo>
                    <a:cubicBezTo>
                      <a:pt x="3124" y="5073"/>
                      <a:pt x="3141" y="5073"/>
                      <a:pt x="3158" y="5071"/>
                    </a:cubicBezTo>
                    <a:cubicBezTo>
                      <a:pt x="3524" y="5045"/>
                      <a:pt x="3792" y="4750"/>
                      <a:pt x="3863" y="4447"/>
                    </a:cubicBezTo>
                    <a:cubicBezTo>
                      <a:pt x="4024" y="3769"/>
                      <a:pt x="4193" y="3100"/>
                      <a:pt x="4354" y="2422"/>
                    </a:cubicBezTo>
                    <a:cubicBezTo>
                      <a:pt x="4488" y="1860"/>
                      <a:pt x="4604" y="1289"/>
                      <a:pt x="4729" y="718"/>
                    </a:cubicBezTo>
                    <a:cubicBezTo>
                      <a:pt x="4755" y="566"/>
                      <a:pt x="4738" y="540"/>
                      <a:pt x="4604" y="495"/>
                    </a:cubicBezTo>
                    <a:cubicBezTo>
                      <a:pt x="4452" y="441"/>
                      <a:pt x="4309" y="388"/>
                      <a:pt x="4158" y="361"/>
                    </a:cubicBezTo>
                    <a:cubicBezTo>
                      <a:pt x="3605" y="236"/>
                      <a:pt x="3051" y="129"/>
                      <a:pt x="2498" y="13"/>
                    </a:cubicBezTo>
                    <a:cubicBezTo>
                      <a:pt x="2458" y="5"/>
                      <a:pt x="2424" y="1"/>
                      <a:pt x="2396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49" name="Google Shape;349;p21"/>
              <p:cNvSpPr/>
              <p:nvPr/>
            </p:nvSpPr>
            <p:spPr>
              <a:xfrm>
                <a:off x="8882750" y="3618375"/>
                <a:ext cx="112500" cy="112500"/>
              </a:xfrm>
              <a:prstGeom prst="ellipse">
                <a:avLst/>
              </a:prstGeom>
              <a:solidFill>
                <a:schemeClr val="l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50" name="Google Shape;350;p21"/>
              <p:cNvSpPr/>
              <p:nvPr/>
            </p:nvSpPr>
            <p:spPr>
              <a:xfrm>
                <a:off x="8597950" y="4445150"/>
                <a:ext cx="91800" cy="91800"/>
              </a:xfrm>
              <a:prstGeom prst="ellipse">
                <a:avLst/>
              </a:prstGeom>
              <a:solidFill>
                <a:schemeClr val="dk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sp>
        <p:nvSpPr>
          <p:cNvPr id="351" name="Google Shape;351;p21"/>
          <p:cNvSpPr txBox="1"/>
          <p:nvPr>
            <p:ph type="title"/>
          </p:nvPr>
        </p:nvSpPr>
        <p:spPr>
          <a:xfrm>
            <a:off x="4072151" y="1912650"/>
            <a:ext cx="3680400" cy="572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352" name="Google Shape;352;p21"/>
          <p:cNvSpPr txBox="1"/>
          <p:nvPr>
            <p:ph idx="1" type="subTitle"/>
          </p:nvPr>
        </p:nvSpPr>
        <p:spPr>
          <a:xfrm>
            <a:off x="4072151" y="2409150"/>
            <a:ext cx="3680400" cy="821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ext 5">
  <p:cSld name="CUSTOM_4_1_1_1">
    <p:spTree>
      <p:nvGrpSpPr>
        <p:cNvPr id="353" name="Shape 3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4" name="Google Shape;354;p22"/>
          <p:cNvSpPr/>
          <p:nvPr/>
        </p:nvSpPr>
        <p:spPr>
          <a:xfrm>
            <a:off x="0" y="0"/>
            <a:ext cx="1808967" cy="1033118"/>
          </a:xfrm>
          <a:custGeom>
            <a:rect b="b" l="l" r="r" t="t"/>
            <a:pathLst>
              <a:path extrusionOk="0" h="26560" w="46506">
                <a:moveTo>
                  <a:pt x="0" y="0"/>
                </a:moveTo>
                <a:lnTo>
                  <a:pt x="90" y="26389"/>
                </a:lnTo>
                <a:cubicBezTo>
                  <a:pt x="90" y="26389"/>
                  <a:pt x="1021" y="26559"/>
                  <a:pt x="2470" y="26559"/>
                </a:cubicBezTo>
                <a:cubicBezTo>
                  <a:pt x="6085" y="26559"/>
                  <a:pt x="12920" y="25495"/>
                  <a:pt x="16531" y="18056"/>
                </a:cubicBezTo>
                <a:cubicBezTo>
                  <a:pt x="20162" y="10589"/>
                  <a:pt x="25729" y="10420"/>
                  <a:pt x="32428" y="10197"/>
                </a:cubicBezTo>
                <a:cubicBezTo>
                  <a:pt x="46033" y="9733"/>
                  <a:pt x="46506" y="0"/>
                  <a:pt x="46506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355" name="Google Shape;355;p22"/>
          <p:cNvGrpSpPr/>
          <p:nvPr/>
        </p:nvGrpSpPr>
        <p:grpSpPr>
          <a:xfrm>
            <a:off x="7094922" y="3110980"/>
            <a:ext cx="2792658" cy="2939137"/>
            <a:chOff x="7094922" y="3110980"/>
            <a:chExt cx="2792658" cy="2939137"/>
          </a:xfrm>
        </p:grpSpPr>
        <p:grpSp>
          <p:nvGrpSpPr>
            <p:cNvPr id="356" name="Google Shape;356;p22"/>
            <p:cNvGrpSpPr/>
            <p:nvPr/>
          </p:nvGrpSpPr>
          <p:grpSpPr>
            <a:xfrm rot="5753343">
              <a:off x="7330803" y="3480007"/>
              <a:ext cx="2320896" cy="2568082"/>
              <a:chOff x="2828522" y="2361700"/>
              <a:chExt cx="2320948" cy="2568140"/>
            </a:xfrm>
          </p:grpSpPr>
          <p:sp>
            <p:nvSpPr>
              <p:cNvPr id="357" name="Google Shape;357;p22"/>
              <p:cNvSpPr/>
              <p:nvPr/>
            </p:nvSpPr>
            <p:spPr>
              <a:xfrm>
                <a:off x="2944846" y="2802609"/>
                <a:ext cx="1922496" cy="2127232"/>
              </a:xfrm>
              <a:custGeom>
                <a:rect b="b" l="l" r="r" t="t"/>
                <a:pathLst>
                  <a:path extrusionOk="0" fill="none" h="32625" w="29485">
                    <a:moveTo>
                      <a:pt x="29484" y="31705"/>
                    </a:moveTo>
                    <a:cubicBezTo>
                      <a:pt x="29484" y="31705"/>
                      <a:pt x="20510" y="32624"/>
                      <a:pt x="15683" y="16816"/>
                    </a:cubicBezTo>
                    <a:cubicBezTo>
                      <a:pt x="10545" y="0"/>
                      <a:pt x="0" y="3390"/>
                      <a:pt x="0" y="3390"/>
                    </a:cubicBezTo>
                  </a:path>
                </a:pathLst>
              </a:custGeom>
              <a:noFill/>
              <a:ln cap="rnd" cmpd="sng" w="17625">
                <a:solidFill>
                  <a:schemeClr val="accent1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58" name="Google Shape;358;p22"/>
              <p:cNvSpPr/>
              <p:nvPr/>
            </p:nvSpPr>
            <p:spPr>
              <a:xfrm>
                <a:off x="2975687" y="2722929"/>
                <a:ext cx="1962008" cy="2127232"/>
              </a:xfrm>
              <a:custGeom>
                <a:rect b="b" l="l" r="r" t="t"/>
                <a:pathLst>
                  <a:path extrusionOk="0" fill="none" h="32625" w="30091">
                    <a:moveTo>
                      <a:pt x="30091" y="31705"/>
                    </a:moveTo>
                    <a:cubicBezTo>
                      <a:pt x="30091" y="31705"/>
                      <a:pt x="21116" y="32624"/>
                      <a:pt x="16290" y="16816"/>
                    </a:cubicBezTo>
                    <a:cubicBezTo>
                      <a:pt x="11160" y="0"/>
                      <a:pt x="0" y="3078"/>
                      <a:pt x="0" y="3078"/>
                    </a:cubicBezTo>
                  </a:path>
                </a:pathLst>
              </a:custGeom>
              <a:noFill/>
              <a:ln cap="rnd" cmpd="sng" w="17625">
                <a:solidFill>
                  <a:schemeClr val="accent1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59" name="Google Shape;359;p22"/>
              <p:cNvSpPr/>
              <p:nvPr/>
            </p:nvSpPr>
            <p:spPr>
              <a:xfrm>
                <a:off x="2922742" y="2601324"/>
                <a:ext cx="2085958" cy="2174373"/>
              </a:xfrm>
              <a:custGeom>
                <a:rect b="b" l="l" r="r" t="t"/>
                <a:pathLst>
                  <a:path extrusionOk="0" fill="none" h="33348" w="31992">
                    <a:moveTo>
                      <a:pt x="31991" y="32348"/>
                    </a:moveTo>
                    <a:cubicBezTo>
                      <a:pt x="31991" y="32348"/>
                      <a:pt x="22758" y="33347"/>
                      <a:pt x="18190" y="17459"/>
                    </a:cubicBezTo>
                    <a:cubicBezTo>
                      <a:pt x="13168" y="1"/>
                      <a:pt x="0" y="3730"/>
                      <a:pt x="0" y="3730"/>
                    </a:cubicBezTo>
                  </a:path>
                </a:pathLst>
              </a:custGeom>
              <a:noFill/>
              <a:ln cap="rnd" cmpd="sng" w="17625">
                <a:solidFill>
                  <a:schemeClr val="accent1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60" name="Google Shape;360;p22"/>
              <p:cNvSpPr/>
              <p:nvPr/>
            </p:nvSpPr>
            <p:spPr>
              <a:xfrm>
                <a:off x="2867449" y="2455333"/>
                <a:ext cx="2211604" cy="2247661"/>
              </a:xfrm>
              <a:custGeom>
                <a:rect b="b" l="l" r="r" t="t"/>
                <a:pathLst>
                  <a:path extrusionOk="0" fill="none" h="34472" w="33919">
                    <a:moveTo>
                      <a:pt x="33919" y="33374"/>
                    </a:moveTo>
                    <a:cubicBezTo>
                      <a:pt x="33919" y="33374"/>
                      <a:pt x="24650" y="34471"/>
                      <a:pt x="20118" y="18485"/>
                    </a:cubicBezTo>
                    <a:cubicBezTo>
                      <a:pt x="14872" y="0"/>
                      <a:pt x="1" y="4702"/>
                      <a:pt x="1" y="4702"/>
                    </a:cubicBezTo>
                  </a:path>
                </a:pathLst>
              </a:custGeom>
              <a:noFill/>
              <a:ln cap="rnd" cmpd="sng" w="17625">
                <a:solidFill>
                  <a:schemeClr val="accent1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61" name="Google Shape;361;p22"/>
              <p:cNvSpPr/>
              <p:nvPr/>
            </p:nvSpPr>
            <p:spPr>
              <a:xfrm>
                <a:off x="2828522" y="2361700"/>
                <a:ext cx="2320948" cy="2256919"/>
              </a:xfrm>
              <a:custGeom>
                <a:rect b="b" l="l" r="r" t="t"/>
                <a:pathLst>
                  <a:path extrusionOk="0" fill="none" h="34614" w="35596">
                    <a:moveTo>
                      <a:pt x="35595" y="33588"/>
                    </a:moveTo>
                    <a:cubicBezTo>
                      <a:pt x="35595" y="33588"/>
                      <a:pt x="26237" y="34614"/>
                      <a:pt x="21794" y="18699"/>
                    </a:cubicBezTo>
                    <a:cubicBezTo>
                      <a:pt x="16575" y="0"/>
                      <a:pt x="0" y="4701"/>
                      <a:pt x="0" y="4701"/>
                    </a:cubicBezTo>
                  </a:path>
                </a:pathLst>
              </a:custGeom>
              <a:noFill/>
              <a:ln cap="rnd" cmpd="sng" w="17625">
                <a:solidFill>
                  <a:schemeClr val="accent1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sp>
          <p:nvSpPr>
            <p:cNvPr id="362" name="Google Shape;362;p22"/>
            <p:cNvSpPr/>
            <p:nvPr/>
          </p:nvSpPr>
          <p:spPr>
            <a:xfrm>
              <a:off x="8956636" y="3110980"/>
              <a:ext cx="112364" cy="224105"/>
            </a:xfrm>
            <a:custGeom>
              <a:rect b="b" l="l" r="r" t="t"/>
              <a:pathLst>
                <a:path extrusionOk="0" h="4683" w="2348">
                  <a:moveTo>
                    <a:pt x="515" y="1"/>
                  </a:moveTo>
                  <a:cubicBezTo>
                    <a:pt x="414" y="1"/>
                    <a:pt x="311" y="17"/>
                    <a:pt x="206" y="46"/>
                  </a:cubicBezTo>
                  <a:cubicBezTo>
                    <a:pt x="37" y="91"/>
                    <a:pt x="1" y="180"/>
                    <a:pt x="63" y="341"/>
                  </a:cubicBezTo>
                  <a:cubicBezTo>
                    <a:pt x="99" y="430"/>
                    <a:pt x="135" y="528"/>
                    <a:pt x="179" y="617"/>
                  </a:cubicBezTo>
                  <a:cubicBezTo>
                    <a:pt x="536" y="1491"/>
                    <a:pt x="893" y="2366"/>
                    <a:pt x="1259" y="3240"/>
                  </a:cubicBezTo>
                  <a:cubicBezTo>
                    <a:pt x="1268" y="3276"/>
                    <a:pt x="1286" y="3320"/>
                    <a:pt x="1303" y="3374"/>
                  </a:cubicBezTo>
                  <a:cubicBezTo>
                    <a:pt x="1250" y="3365"/>
                    <a:pt x="1214" y="3365"/>
                    <a:pt x="1179" y="3365"/>
                  </a:cubicBezTo>
                  <a:cubicBezTo>
                    <a:pt x="1125" y="3365"/>
                    <a:pt x="1071" y="3363"/>
                    <a:pt x="1019" y="3363"/>
                  </a:cubicBezTo>
                  <a:cubicBezTo>
                    <a:pt x="939" y="3363"/>
                    <a:pt x="861" y="3367"/>
                    <a:pt x="786" y="3383"/>
                  </a:cubicBezTo>
                  <a:cubicBezTo>
                    <a:pt x="492" y="3427"/>
                    <a:pt x="269" y="3579"/>
                    <a:pt x="162" y="3873"/>
                  </a:cubicBezTo>
                  <a:cubicBezTo>
                    <a:pt x="37" y="4248"/>
                    <a:pt x="286" y="4640"/>
                    <a:pt x="679" y="4676"/>
                  </a:cubicBezTo>
                  <a:cubicBezTo>
                    <a:pt x="721" y="4681"/>
                    <a:pt x="762" y="4683"/>
                    <a:pt x="803" y="4683"/>
                  </a:cubicBezTo>
                  <a:cubicBezTo>
                    <a:pt x="1009" y="4683"/>
                    <a:pt x="1207" y="4627"/>
                    <a:pt x="1393" y="4516"/>
                  </a:cubicBezTo>
                  <a:cubicBezTo>
                    <a:pt x="1518" y="4435"/>
                    <a:pt x="1607" y="4328"/>
                    <a:pt x="1651" y="4186"/>
                  </a:cubicBezTo>
                  <a:cubicBezTo>
                    <a:pt x="1732" y="3909"/>
                    <a:pt x="1669" y="3650"/>
                    <a:pt x="1562" y="3400"/>
                  </a:cubicBezTo>
                  <a:cubicBezTo>
                    <a:pt x="1187" y="2499"/>
                    <a:pt x="822" y="1607"/>
                    <a:pt x="447" y="706"/>
                  </a:cubicBezTo>
                  <a:cubicBezTo>
                    <a:pt x="438" y="671"/>
                    <a:pt x="429" y="635"/>
                    <a:pt x="411" y="581"/>
                  </a:cubicBezTo>
                  <a:cubicBezTo>
                    <a:pt x="465" y="564"/>
                    <a:pt x="509" y="546"/>
                    <a:pt x="563" y="546"/>
                  </a:cubicBezTo>
                  <a:cubicBezTo>
                    <a:pt x="596" y="542"/>
                    <a:pt x="629" y="540"/>
                    <a:pt x="661" y="540"/>
                  </a:cubicBezTo>
                  <a:cubicBezTo>
                    <a:pt x="837" y="540"/>
                    <a:pt x="1001" y="599"/>
                    <a:pt x="1152" y="697"/>
                  </a:cubicBezTo>
                  <a:cubicBezTo>
                    <a:pt x="1268" y="769"/>
                    <a:pt x="1375" y="840"/>
                    <a:pt x="1491" y="912"/>
                  </a:cubicBezTo>
                  <a:cubicBezTo>
                    <a:pt x="1669" y="1023"/>
                    <a:pt x="1866" y="1079"/>
                    <a:pt x="2071" y="1079"/>
                  </a:cubicBezTo>
                  <a:cubicBezTo>
                    <a:pt x="2113" y="1079"/>
                    <a:pt x="2154" y="1077"/>
                    <a:pt x="2196" y="1072"/>
                  </a:cubicBezTo>
                  <a:cubicBezTo>
                    <a:pt x="2285" y="1063"/>
                    <a:pt x="2347" y="1001"/>
                    <a:pt x="2338" y="938"/>
                  </a:cubicBezTo>
                  <a:cubicBezTo>
                    <a:pt x="2320" y="858"/>
                    <a:pt x="2258" y="849"/>
                    <a:pt x="2187" y="849"/>
                  </a:cubicBezTo>
                  <a:cubicBezTo>
                    <a:pt x="2162" y="852"/>
                    <a:pt x="2138" y="853"/>
                    <a:pt x="2115" y="853"/>
                  </a:cubicBezTo>
                  <a:cubicBezTo>
                    <a:pt x="1879" y="853"/>
                    <a:pt x="1678" y="735"/>
                    <a:pt x="1500" y="581"/>
                  </a:cubicBezTo>
                  <a:cubicBezTo>
                    <a:pt x="1339" y="439"/>
                    <a:pt x="1187" y="296"/>
                    <a:pt x="1018" y="162"/>
                  </a:cubicBezTo>
                  <a:cubicBezTo>
                    <a:pt x="860" y="49"/>
                    <a:pt x="691" y="1"/>
                    <a:pt x="515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3" name="Google Shape;363;p22"/>
            <p:cNvSpPr/>
            <p:nvPr/>
          </p:nvSpPr>
          <p:spPr>
            <a:xfrm>
              <a:off x="8744350" y="3831025"/>
              <a:ext cx="176100" cy="176100"/>
            </a:xfrm>
            <a:prstGeom prst="ellipse">
              <a:avLst/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4" name="Google Shape;364;p22"/>
            <p:cNvSpPr/>
            <p:nvPr/>
          </p:nvSpPr>
          <p:spPr>
            <a:xfrm>
              <a:off x="7220054" y="4687902"/>
              <a:ext cx="227598" cy="242816"/>
            </a:xfrm>
            <a:custGeom>
              <a:rect b="b" l="l" r="r" t="t"/>
              <a:pathLst>
                <a:path extrusionOk="0" h="5074" w="4756">
                  <a:moveTo>
                    <a:pt x="2396" y="1"/>
                  </a:moveTo>
                  <a:cubicBezTo>
                    <a:pt x="2297" y="1"/>
                    <a:pt x="2258" y="53"/>
                    <a:pt x="2231" y="192"/>
                  </a:cubicBezTo>
                  <a:cubicBezTo>
                    <a:pt x="2159" y="486"/>
                    <a:pt x="2097" y="772"/>
                    <a:pt x="2026" y="1066"/>
                  </a:cubicBezTo>
                  <a:cubicBezTo>
                    <a:pt x="1847" y="1824"/>
                    <a:pt x="1660" y="2591"/>
                    <a:pt x="1472" y="3359"/>
                  </a:cubicBezTo>
                  <a:cubicBezTo>
                    <a:pt x="1472" y="3368"/>
                    <a:pt x="1463" y="3376"/>
                    <a:pt x="1455" y="3403"/>
                  </a:cubicBezTo>
                  <a:cubicBezTo>
                    <a:pt x="1419" y="3368"/>
                    <a:pt x="1383" y="3332"/>
                    <a:pt x="1348" y="3296"/>
                  </a:cubicBezTo>
                  <a:cubicBezTo>
                    <a:pt x="1165" y="3138"/>
                    <a:pt x="961" y="3050"/>
                    <a:pt x="743" y="3050"/>
                  </a:cubicBezTo>
                  <a:cubicBezTo>
                    <a:pt x="641" y="3050"/>
                    <a:pt x="536" y="3069"/>
                    <a:pt x="429" y="3109"/>
                  </a:cubicBezTo>
                  <a:cubicBezTo>
                    <a:pt x="161" y="3207"/>
                    <a:pt x="0" y="3475"/>
                    <a:pt x="45" y="3733"/>
                  </a:cubicBezTo>
                  <a:cubicBezTo>
                    <a:pt x="81" y="3956"/>
                    <a:pt x="215" y="4117"/>
                    <a:pt x="393" y="4242"/>
                  </a:cubicBezTo>
                  <a:cubicBezTo>
                    <a:pt x="528" y="4327"/>
                    <a:pt x="695" y="4376"/>
                    <a:pt x="862" y="4376"/>
                  </a:cubicBezTo>
                  <a:cubicBezTo>
                    <a:pt x="1150" y="4376"/>
                    <a:pt x="1438" y="4231"/>
                    <a:pt x="1562" y="3876"/>
                  </a:cubicBezTo>
                  <a:cubicBezTo>
                    <a:pt x="1597" y="3760"/>
                    <a:pt x="1615" y="3644"/>
                    <a:pt x="1642" y="3528"/>
                  </a:cubicBezTo>
                  <a:cubicBezTo>
                    <a:pt x="1847" y="2690"/>
                    <a:pt x="2052" y="1851"/>
                    <a:pt x="2257" y="1012"/>
                  </a:cubicBezTo>
                  <a:cubicBezTo>
                    <a:pt x="2257" y="986"/>
                    <a:pt x="2275" y="950"/>
                    <a:pt x="2293" y="914"/>
                  </a:cubicBezTo>
                  <a:cubicBezTo>
                    <a:pt x="2989" y="1048"/>
                    <a:pt x="3676" y="1164"/>
                    <a:pt x="4381" y="1342"/>
                  </a:cubicBezTo>
                  <a:cubicBezTo>
                    <a:pt x="4149" y="2270"/>
                    <a:pt x="3926" y="3180"/>
                    <a:pt x="3703" y="4108"/>
                  </a:cubicBezTo>
                  <a:cubicBezTo>
                    <a:pt x="3676" y="4072"/>
                    <a:pt x="3649" y="4054"/>
                    <a:pt x="3631" y="4037"/>
                  </a:cubicBezTo>
                  <a:cubicBezTo>
                    <a:pt x="3471" y="3885"/>
                    <a:pt x="3283" y="3778"/>
                    <a:pt x="3078" y="3715"/>
                  </a:cubicBezTo>
                  <a:cubicBezTo>
                    <a:pt x="3002" y="3696"/>
                    <a:pt x="2928" y="3686"/>
                    <a:pt x="2856" y="3686"/>
                  </a:cubicBezTo>
                  <a:cubicBezTo>
                    <a:pt x="2692" y="3686"/>
                    <a:pt x="2540" y="3742"/>
                    <a:pt x="2409" y="3885"/>
                  </a:cubicBezTo>
                  <a:cubicBezTo>
                    <a:pt x="2240" y="4081"/>
                    <a:pt x="2213" y="4304"/>
                    <a:pt x="2302" y="4545"/>
                  </a:cubicBezTo>
                  <a:cubicBezTo>
                    <a:pt x="2421" y="4841"/>
                    <a:pt x="2780" y="5073"/>
                    <a:pt x="3106" y="5073"/>
                  </a:cubicBezTo>
                  <a:cubicBezTo>
                    <a:pt x="3124" y="5073"/>
                    <a:pt x="3141" y="5073"/>
                    <a:pt x="3158" y="5071"/>
                  </a:cubicBezTo>
                  <a:cubicBezTo>
                    <a:pt x="3524" y="5045"/>
                    <a:pt x="3792" y="4750"/>
                    <a:pt x="3863" y="4447"/>
                  </a:cubicBezTo>
                  <a:cubicBezTo>
                    <a:pt x="4024" y="3769"/>
                    <a:pt x="4193" y="3100"/>
                    <a:pt x="4354" y="2422"/>
                  </a:cubicBezTo>
                  <a:cubicBezTo>
                    <a:pt x="4488" y="1860"/>
                    <a:pt x="4604" y="1289"/>
                    <a:pt x="4729" y="718"/>
                  </a:cubicBezTo>
                  <a:cubicBezTo>
                    <a:pt x="4755" y="566"/>
                    <a:pt x="4738" y="540"/>
                    <a:pt x="4604" y="495"/>
                  </a:cubicBezTo>
                  <a:cubicBezTo>
                    <a:pt x="4452" y="441"/>
                    <a:pt x="4309" y="388"/>
                    <a:pt x="4158" y="361"/>
                  </a:cubicBezTo>
                  <a:cubicBezTo>
                    <a:pt x="3605" y="236"/>
                    <a:pt x="3051" y="129"/>
                    <a:pt x="2498" y="13"/>
                  </a:cubicBezTo>
                  <a:cubicBezTo>
                    <a:pt x="2458" y="5"/>
                    <a:pt x="2424" y="1"/>
                    <a:pt x="2396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365" name="Google Shape;365;p22"/>
          <p:cNvGrpSpPr/>
          <p:nvPr/>
        </p:nvGrpSpPr>
        <p:grpSpPr>
          <a:xfrm>
            <a:off x="97829" y="3967036"/>
            <a:ext cx="615271" cy="1076183"/>
            <a:chOff x="97829" y="3967036"/>
            <a:chExt cx="615271" cy="1076183"/>
          </a:xfrm>
        </p:grpSpPr>
        <p:sp>
          <p:nvSpPr>
            <p:cNvPr id="366" name="Google Shape;366;p22"/>
            <p:cNvSpPr/>
            <p:nvPr/>
          </p:nvSpPr>
          <p:spPr>
            <a:xfrm>
              <a:off x="97829" y="4800402"/>
              <a:ext cx="227598" cy="242816"/>
            </a:xfrm>
            <a:custGeom>
              <a:rect b="b" l="l" r="r" t="t"/>
              <a:pathLst>
                <a:path extrusionOk="0" h="5074" w="4756">
                  <a:moveTo>
                    <a:pt x="2396" y="1"/>
                  </a:moveTo>
                  <a:cubicBezTo>
                    <a:pt x="2297" y="1"/>
                    <a:pt x="2258" y="53"/>
                    <a:pt x="2231" y="192"/>
                  </a:cubicBezTo>
                  <a:cubicBezTo>
                    <a:pt x="2159" y="486"/>
                    <a:pt x="2097" y="772"/>
                    <a:pt x="2026" y="1066"/>
                  </a:cubicBezTo>
                  <a:cubicBezTo>
                    <a:pt x="1847" y="1824"/>
                    <a:pt x="1660" y="2591"/>
                    <a:pt x="1472" y="3359"/>
                  </a:cubicBezTo>
                  <a:cubicBezTo>
                    <a:pt x="1472" y="3368"/>
                    <a:pt x="1463" y="3376"/>
                    <a:pt x="1455" y="3403"/>
                  </a:cubicBezTo>
                  <a:cubicBezTo>
                    <a:pt x="1419" y="3368"/>
                    <a:pt x="1383" y="3332"/>
                    <a:pt x="1348" y="3296"/>
                  </a:cubicBezTo>
                  <a:cubicBezTo>
                    <a:pt x="1165" y="3138"/>
                    <a:pt x="961" y="3050"/>
                    <a:pt x="743" y="3050"/>
                  </a:cubicBezTo>
                  <a:cubicBezTo>
                    <a:pt x="641" y="3050"/>
                    <a:pt x="536" y="3069"/>
                    <a:pt x="429" y="3109"/>
                  </a:cubicBezTo>
                  <a:cubicBezTo>
                    <a:pt x="161" y="3207"/>
                    <a:pt x="0" y="3475"/>
                    <a:pt x="45" y="3733"/>
                  </a:cubicBezTo>
                  <a:cubicBezTo>
                    <a:pt x="81" y="3956"/>
                    <a:pt x="215" y="4117"/>
                    <a:pt x="393" y="4242"/>
                  </a:cubicBezTo>
                  <a:cubicBezTo>
                    <a:pt x="528" y="4327"/>
                    <a:pt x="695" y="4376"/>
                    <a:pt x="862" y="4376"/>
                  </a:cubicBezTo>
                  <a:cubicBezTo>
                    <a:pt x="1150" y="4376"/>
                    <a:pt x="1438" y="4231"/>
                    <a:pt x="1562" y="3876"/>
                  </a:cubicBezTo>
                  <a:cubicBezTo>
                    <a:pt x="1597" y="3760"/>
                    <a:pt x="1615" y="3644"/>
                    <a:pt x="1642" y="3528"/>
                  </a:cubicBezTo>
                  <a:cubicBezTo>
                    <a:pt x="1847" y="2690"/>
                    <a:pt x="2052" y="1851"/>
                    <a:pt x="2257" y="1012"/>
                  </a:cubicBezTo>
                  <a:cubicBezTo>
                    <a:pt x="2257" y="986"/>
                    <a:pt x="2275" y="950"/>
                    <a:pt x="2293" y="914"/>
                  </a:cubicBezTo>
                  <a:cubicBezTo>
                    <a:pt x="2989" y="1048"/>
                    <a:pt x="3676" y="1164"/>
                    <a:pt x="4381" y="1342"/>
                  </a:cubicBezTo>
                  <a:cubicBezTo>
                    <a:pt x="4149" y="2270"/>
                    <a:pt x="3926" y="3180"/>
                    <a:pt x="3703" y="4108"/>
                  </a:cubicBezTo>
                  <a:cubicBezTo>
                    <a:pt x="3676" y="4072"/>
                    <a:pt x="3649" y="4054"/>
                    <a:pt x="3631" y="4037"/>
                  </a:cubicBezTo>
                  <a:cubicBezTo>
                    <a:pt x="3471" y="3885"/>
                    <a:pt x="3283" y="3778"/>
                    <a:pt x="3078" y="3715"/>
                  </a:cubicBezTo>
                  <a:cubicBezTo>
                    <a:pt x="3002" y="3696"/>
                    <a:pt x="2928" y="3686"/>
                    <a:pt x="2856" y="3686"/>
                  </a:cubicBezTo>
                  <a:cubicBezTo>
                    <a:pt x="2692" y="3686"/>
                    <a:pt x="2540" y="3742"/>
                    <a:pt x="2409" y="3885"/>
                  </a:cubicBezTo>
                  <a:cubicBezTo>
                    <a:pt x="2240" y="4081"/>
                    <a:pt x="2213" y="4304"/>
                    <a:pt x="2302" y="4545"/>
                  </a:cubicBezTo>
                  <a:cubicBezTo>
                    <a:pt x="2421" y="4841"/>
                    <a:pt x="2780" y="5073"/>
                    <a:pt x="3106" y="5073"/>
                  </a:cubicBezTo>
                  <a:cubicBezTo>
                    <a:pt x="3124" y="5073"/>
                    <a:pt x="3141" y="5073"/>
                    <a:pt x="3158" y="5071"/>
                  </a:cubicBezTo>
                  <a:cubicBezTo>
                    <a:pt x="3524" y="5045"/>
                    <a:pt x="3792" y="4750"/>
                    <a:pt x="3863" y="4447"/>
                  </a:cubicBezTo>
                  <a:cubicBezTo>
                    <a:pt x="4024" y="3769"/>
                    <a:pt x="4193" y="3100"/>
                    <a:pt x="4354" y="2422"/>
                  </a:cubicBezTo>
                  <a:cubicBezTo>
                    <a:pt x="4488" y="1860"/>
                    <a:pt x="4604" y="1289"/>
                    <a:pt x="4729" y="718"/>
                  </a:cubicBezTo>
                  <a:cubicBezTo>
                    <a:pt x="4755" y="566"/>
                    <a:pt x="4738" y="540"/>
                    <a:pt x="4604" y="495"/>
                  </a:cubicBezTo>
                  <a:cubicBezTo>
                    <a:pt x="4452" y="441"/>
                    <a:pt x="4309" y="388"/>
                    <a:pt x="4158" y="361"/>
                  </a:cubicBezTo>
                  <a:cubicBezTo>
                    <a:pt x="3605" y="236"/>
                    <a:pt x="3051" y="129"/>
                    <a:pt x="2498" y="13"/>
                  </a:cubicBezTo>
                  <a:cubicBezTo>
                    <a:pt x="2458" y="5"/>
                    <a:pt x="2424" y="1"/>
                    <a:pt x="2396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7" name="Google Shape;367;p22"/>
            <p:cNvSpPr/>
            <p:nvPr/>
          </p:nvSpPr>
          <p:spPr>
            <a:xfrm>
              <a:off x="600600" y="4865563"/>
              <a:ext cx="112500" cy="112500"/>
            </a:xfrm>
            <a:prstGeom prst="ellipse">
              <a:avLst/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8" name="Google Shape;368;p22"/>
            <p:cNvSpPr/>
            <p:nvPr/>
          </p:nvSpPr>
          <p:spPr>
            <a:xfrm>
              <a:off x="408700" y="4342125"/>
              <a:ext cx="91800" cy="918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9" name="Google Shape;369;p22"/>
            <p:cNvSpPr/>
            <p:nvPr/>
          </p:nvSpPr>
          <p:spPr>
            <a:xfrm>
              <a:off x="233587" y="3967036"/>
              <a:ext cx="91834" cy="219272"/>
            </a:xfrm>
            <a:custGeom>
              <a:rect b="b" l="l" r="r" t="t"/>
              <a:pathLst>
                <a:path extrusionOk="0" h="4582" w="1919">
                  <a:moveTo>
                    <a:pt x="1812" y="0"/>
                  </a:moveTo>
                  <a:cubicBezTo>
                    <a:pt x="1749" y="0"/>
                    <a:pt x="1705" y="27"/>
                    <a:pt x="1696" y="90"/>
                  </a:cubicBezTo>
                  <a:cubicBezTo>
                    <a:pt x="1678" y="152"/>
                    <a:pt x="1669" y="223"/>
                    <a:pt x="1669" y="286"/>
                  </a:cubicBezTo>
                  <a:cubicBezTo>
                    <a:pt x="1598" y="1312"/>
                    <a:pt x="1535" y="2329"/>
                    <a:pt x="1464" y="3355"/>
                  </a:cubicBezTo>
                  <a:cubicBezTo>
                    <a:pt x="1464" y="3373"/>
                    <a:pt x="1455" y="3390"/>
                    <a:pt x="1455" y="3399"/>
                  </a:cubicBezTo>
                  <a:cubicBezTo>
                    <a:pt x="1286" y="3337"/>
                    <a:pt x="1134" y="3266"/>
                    <a:pt x="973" y="3221"/>
                  </a:cubicBezTo>
                  <a:cubicBezTo>
                    <a:pt x="889" y="3198"/>
                    <a:pt x="806" y="3185"/>
                    <a:pt x="725" y="3185"/>
                  </a:cubicBezTo>
                  <a:cubicBezTo>
                    <a:pt x="583" y="3185"/>
                    <a:pt x="447" y="3226"/>
                    <a:pt x="322" y="3328"/>
                  </a:cubicBezTo>
                  <a:cubicBezTo>
                    <a:pt x="108" y="3497"/>
                    <a:pt x="1" y="3720"/>
                    <a:pt x="63" y="3997"/>
                  </a:cubicBezTo>
                  <a:cubicBezTo>
                    <a:pt x="126" y="4283"/>
                    <a:pt x="313" y="4479"/>
                    <a:pt x="599" y="4550"/>
                  </a:cubicBezTo>
                  <a:cubicBezTo>
                    <a:pt x="680" y="4572"/>
                    <a:pt x="760" y="4582"/>
                    <a:pt x="838" y="4582"/>
                  </a:cubicBezTo>
                  <a:cubicBezTo>
                    <a:pt x="1053" y="4582"/>
                    <a:pt x="1257" y="4507"/>
                    <a:pt x="1446" y="4390"/>
                  </a:cubicBezTo>
                  <a:cubicBezTo>
                    <a:pt x="1580" y="4300"/>
                    <a:pt x="1678" y="4167"/>
                    <a:pt x="1705" y="4006"/>
                  </a:cubicBezTo>
                  <a:cubicBezTo>
                    <a:pt x="1732" y="3836"/>
                    <a:pt x="1749" y="3667"/>
                    <a:pt x="1749" y="3497"/>
                  </a:cubicBezTo>
                  <a:cubicBezTo>
                    <a:pt x="1776" y="3051"/>
                    <a:pt x="1776" y="2605"/>
                    <a:pt x="1803" y="2159"/>
                  </a:cubicBezTo>
                  <a:cubicBezTo>
                    <a:pt x="1839" y="1553"/>
                    <a:pt x="1883" y="937"/>
                    <a:pt x="1919" y="331"/>
                  </a:cubicBezTo>
                  <a:cubicBezTo>
                    <a:pt x="1919" y="250"/>
                    <a:pt x="1919" y="179"/>
                    <a:pt x="1910" y="99"/>
                  </a:cubicBezTo>
                  <a:cubicBezTo>
                    <a:pt x="1910" y="36"/>
                    <a:pt x="1874" y="0"/>
                    <a:pt x="1812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370" name="Google Shape;370;p22"/>
          <p:cNvSpPr txBox="1"/>
          <p:nvPr>
            <p:ph idx="1" type="subTitle"/>
          </p:nvPr>
        </p:nvSpPr>
        <p:spPr>
          <a:xfrm>
            <a:off x="1390050" y="1400550"/>
            <a:ext cx="6364200" cy="3203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lvl="1" rtl="0" algn="ctr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SzPts val="1400"/>
              <a:buChar char="○"/>
              <a:defRPr/>
            </a:lvl2pPr>
            <a:lvl3pPr lvl="2" rtl="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lvl="3" rtl="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lvl="4" rtl="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lvl="5" rtl="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lvl="6" rtl="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lvl="7" rtl="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lvl="8" rtl="0" algn="ctr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371" name="Google Shape;371;p22"/>
          <p:cNvSpPr txBox="1"/>
          <p:nvPr>
            <p:ph type="title"/>
          </p:nvPr>
        </p:nvSpPr>
        <p:spPr>
          <a:xfrm>
            <a:off x="720075" y="539400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 1">
  <p:cSld name="CUSTOM_6_2_1">
    <p:spTree>
      <p:nvGrpSpPr>
        <p:cNvPr id="372" name="Shape 3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3" name="Google Shape;373;p23"/>
          <p:cNvSpPr txBox="1"/>
          <p:nvPr>
            <p:ph type="title"/>
          </p:nvPr>
        </p:nvSpPr>
        <p:spPr>
          <a:xfrm>
            <a:off x="720075" y="539400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374" name="Google Shape;374;p23"/>
          <p:cNvSpPr txBox="1"/>
          <p:nvPr>
            <p:ph idx="1" type="body"/>
          </p:nvPr>
        </p:nvSpPr>
        <p:spPr>
          <a:xfrm>
            <a:off x="713100" y="1239375"/>
            <a:ext cx="3858900" cy="336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292100" lvl="0" marL="4572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Char char="●"/>
              <a:defRPr>
                <a:solidFill>
                  <a:schemeClr val="dk1"/>
                </a:solidFill>
              </a:defRPr>
            </a:lvl1pPr>
            <a:lvl2pPr indent="-317500" lvl="1" marL="9144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2pPr>
            <a:lvl3pPr indent="-317500" lvl="2" marL="13716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3pPr>
            <a:lvl4pPr indent="-317500" lvl="3" marL="18288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>
                <a:solidFill>
                  <a:schemeClr val="dk1"/>
                </a:solidFill>
              </a:defRPr>
            </a:lvl4pPr>
            <a:lvl5pPr indent="-317500" lvl="4" marL="22860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5pPr>
            <a:lvl6pPr indent="-317500" lvl="5" marL="27432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6pPr>
            <a:lvl7pPr indent="-317500" lvl="6" marL="32004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>
                <a:solidFill>
                  <a:schemeClr val="dk1"/>
                </a:solidFill>
              </a:defRPr>
            </a:lvl7pPr>
            <a:lvl8pPr indent="-317500" lvl="7" marL="36576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8pPr>
            <a:lvl9pPr indent="-317500" lvl="8" marL="4114800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375" name="Google Shape;375;p23"/>
          <p:cNvSpPr txBox="1"/>
          <p:nvPr>
            <p:ph idx="2" type="body"/>
          </p:nvPr>
        </p:nvSpPr>
        <p:spPr>
          <a:xfrm>
            <a:off x="4572000" y="1239375"/>
            <a:ext cx="3858900" cy="336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292100" lvl="0" marL="4572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Char char="●"/>
              <a:defRPr b="1">
                <a:solidFill>
                  <a:schemeClr val="dk1"/>
                </a:solidFill>
              </a:defRPr>
            </a:lvl1pPr>
            <a:lvl2pPr indent="-317500" lvl="1" marL="9144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2pPr>
            <a:lvl3pPr indent="-317500" lvl="2" marL="13716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3pPr>
            <a:lvl4pPr indent="-317500" lvl="3" marL="18288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>
                <a:solidFill>
                  <a:schemeClr val="dk1"/>
                </a:solidFill>
              </a:defRPr>
            </a:lvl4pPr>
            <a:lvl5pPr indent="-317500" lvl="4" marL="22860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5pPr>
            <a:lvl6pPr indent="-317500" lvl="5" marL="27432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6pPr>
            <a:lvl7pPr indent="-317500" lvl="6" marL="32004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>
                <a:solidFill>
                  <a:schemeClr val="dk1"/>
                </a:solidFill>
              </a:defRPr>
            </a:lvl7pPr>
            <a:lvl8pPr indent="-317500" lvl="7" marL="36576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8pPr>
            <a:lvl9pPr indent="-317500" lvl="8" marL="4114800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9pPr>
          </a:lstStyle>
          <a:p/>
        </p:txBody>
      </p:sp>
      <p:grpSp>
        <p:nvGrpSpPr>
          <p:cNvPr id="376" name="Google Shape;376;p23"/>
          <p:cNvGrpSpPr/>
          <p:nvPr/>
        </p:nvGrpSpPr>
        <p:grpSpPr>
          <a:xfrm>
            <a:off x="-69131" y="2861750"/>
            <a:ext cx="1407879" cy="2777860"/>
            <a:chOff x="-69131" y="2861750"/>
            <a:chExt cx="1407879" cy="2777860"/>
          </a:xfrm>
        </p:grpSpPr>
        <p:sp>
          <p:nvSpPr>
            <p:cNvPr id="377" name="Google Shape;377;p23"/>
            <p:cNvSpPr/>
            <p:nvPr/>
          </p:nvSpPr>
          <p:spPr>
            <a:xfrm rot="-5400000">
              <a:off x="-597775" y="3703088"/>
              <a:ext cx="2465167" cy="1407879"/>
            </a:xfrm>
            <a:custGeom>
              <a:rect b="b" l="l" r="r" t="t"/>
              <a:pathLst>
                <a:path extrusionOk="0" h="26560" w="46506">
                  <a:moveTo>
                    <a:pt x="0" y="0"/>
                  </a:moveTo>
                  <a:lnTo>
                    <a:pt x="90" y="26389"/>
                  </a:lnTo>
                  <a:cubicBezTo>
                    <a:pt x="90" y="26389"/>
                    <a:pt x="1021" y="26559"/>
                    <a:pt x="2470" y="26559"/>
                  </a:cubicBezTo>
                  <a:cubicBezTo>
                    <a:pt x="6085" y="26559"/>
                    <a:pt x="12920" y="25495"/>
                    <a:pt x="16531" y="18056"/>
                  </a:cubicBezTo>
                  <a:cubicBezTo>
                    <a:pt x="20162" y="10589"/>
                    <a:pt x="25729" y="10420"/>
                    <a:pt x="32428" y="10197"/>
                  </a:cubicBezTo>
                  <a:cubicBezTo>
                    <a:pt x="46033" y="9733"/>
                    <a:pt x="46506" y="0"/>
                    <a:pt x="46506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8" name="Google Shape;378;p23"/>
            <p:cNvSpPr/>
            <p:nvPr/>
          </p:nvSpPr>
          <p:spPr>
            <a:xfrm>
              <a:off x="91579" y="4072377"/>
              <a:ext cx="227598" cy="242816"/>
            </a:xfrm>
            <a:custGeom>
              <a:rect b="b" l="l" r="r" t="t"/>
              <a:pathLst>
                <a:path extrusionOk="0" h="5074" w="4756">
                  <a:moveTo>
                    <a:pt x="2396" y="1"/>
                  </a:moveTo>
                  <a:cubicBezTo>
                    <a:pt x="2297" y="1"/>
                    <a:pt x="2258" y="53"/>
                    <a:pt x="2231" y="192"/>
                  </a:cubicBezTo>
                  <a:cubicBezTo>
                    <a:pt x="2159" y="486"/>
                    <a:pt x="2097" y="772"/>
                    <a:pt x="2026" y="1066"/>
                  </a:cubicBezTo>
                  <a:cubicBezTo>
                    <a:pt x="1847" y="1824"/>
                    <a:pt x="1660" y="2591"/>
                    <a:pt x="1472" y="3359"/>
                  </a:cubicBezTo>
                  <a:cubicBezTo>
                    <a:pt x="1472" y="3368"/>
                    <a:pt x="1463" y="3376"/>
                    <a:pt x="1455" y="3403"/>
                  </a:cubicBezTo>
                  <a:cubicBezTo>
                    <a:pt x="1419" y="3368"/>
                    <a:pt x="1383" y="3332"/>
                    <a:pt x="1348" y="3296"/>
                  </a:cubicBezTo>
                  <a:cubicBezTo>
                    <a:pt x="1165" y="3138"/>
                    <a:pt x="961" y="3050"/>
                    <a:pt x="743" y="3050"/>
                  </a:cubicBezTo>
                  <a:cubicBezTo>
                    <a:pt x="641" y="3050"/>
                    <a:pt x="536" y="3069"/>
                    <a:pt x="429" y="3109"/>
                  </a:cubicBezTo>
                  <a:cubicBezTo>
                    <a:pt x="161" y="3207"/>
                    <a:pt x="0" y="3475"/>
                    <a:pt x="45" y="3733"/>
                  </a:cubicBezTo>
                  <a:cubicBezTo>
                    <a:pt x="81" y="3956"/>
                    <a:pt x="215" y="4117"/>
                    <a:pt x="393" y="4242"/>
                  </a:cubicBezTo>
                  <a:cubicBezTo>
                    <a:pt x="528" y="4327"/>
                    <a:pt x="695" y="4376"/>
                    <a:pt x="862" y="4376"/>
                  </a:cubicBezTo>
                  <a:cubicBezTo>
                    <a:pt x="1150" y="4376"/>
                    <a:pt x="1438" y="4231"/>
                    <a:pt x="1562" y="3876"/>
                  </a:cubicBezTo>
                  <a:cubicBezTo>
                    <a:pt x="1597" y="3760"/>
                    <a:pt x="1615" y="3644"/>
                    <a:pt x="1642" y="3528"/>
                  </a:cubicBezTo>
                  <a:cubicBezTo>
                    <a:pt x="1847" y="2690"/>
                    <a:pt x="2052" y="1851"/>
                    <a:pt x="2257" y="1012"/>
                  </a:cubicBezTo>
                  <a:cubicBezTo>
                    <a:pt x="2257" y="986"/>
                    <a:pt x="2275" y="950"/>
                    <a:pt x="2293" y="914"/>
                  </a:cubicBezTo>
                  <a:cubicBezTo>
                    <a:pt x="2989" y="1048"/>
                    <a:pt x="3676" y="1164"/>
                    <a:pt x="4381" y="1342"/>
                  </a:cubicBezTo>
                  <a:cubicBezTo>
                    <a:pt x="4149" y="2270"/>
                    <a:pt x="3926" y="3180"/>
                    <a:pt x="3703" y="4108"/>
                  </a:cubicBezTo>
                  <a:cubicBezTo>
                    <a:pt x="3676" y="4072"/>
                    <a:pt x="3649" y="4054"/>
                    <a:pt x="3631" y="4037"/>
                  </a:cubicBezTo>
                  <a:cubicBezTo>
                    <a:pt x="3471" y="3885"/>
                    <a:pt x="3283" y="3778"/>
                    <a:pt x="3078" y="3715"/>
                  </a:cubicBezTo>
                  <a:cubicBezTo>
                    <a:pt x="3002" y="3696"/>
                    <a:pt x="2928" y="3686"/>
                    <a:pt x="2856" y="3686"/>
                  </a:cubicBezTo>
                  <a:cubicBezTo>
                    <a:pt x="2692" y="3686"/>
                    <a:pt x="2540" y="3742"/>
                    <a:pt x="2409" y="3885"/>
                  </a:cubicBezTo>
                  <a:cubicBezTo>
                    <a:pt x="2240" y="4081"/>
                    <a:pt x="2213" y="4304"/>
                    <a:pt x="2302" y="4545"/>
                  </a:cubicBezTo>
                  <a:cubicBezTo>
                    <a:pt x="2421" y="4841"/>
                    <a:pt x="2780" y="5073"/>
                    <a:pt x="3106" y="5073"/>
                  </a:cubicBezTo>
                  <a:cubicBezTo>
                    <a:pt x="3124" y="5073"/>
                    <a:pt x="3141" y="5073"/>
                    <a:pt x="3158" y="5071"/>
                  </a:cubicBezTo>
                  <a:cubicBezTo>
                    <a:pt x="3524" y="5045"/>
                    <a:pt x="3792" y="4750"/>
                    <a:pt x="3863" y="4447"/>
                  </a:cubicBezTo>
                  <a:cubicBezTo>
                    <a:pt x="4024" y="3769"/>
                    <a:pt x="4193" y="3100"/>
                    <a:pt x="4354" y="2422"/>
                  </a:cubicBezTo>
                  <a:cubicBezTo>
                    <a:pt x="4488" y="1860"/>
                    <a:pt x="4604" y="1289"/>
                    <a:pt x="4729" y="718"/>
                  </a:cubicBezTo>
                  <a:cubicBezTo>
                    <a:pt x="4755" y="566"/>
                    <a:pt x="4738" y="540"/>
                    <a:pt x="4604" y="495"/>
                  </a:cubicBezTo>
                  <a:cubicBezTo>
                    <a:pt x="4452" y="441"/>
                    <a:pt x="4309" y="388"/>
                    <a:pt x="4158" y="361"/>
                  </a:cubicBezTo>
                  <a:cubicBezTo>
                    <a:pt x="3605" y="236"/>
                    <a:pt x="3051" y="129"/>
                    <a:pt x="2498" y="13"/>
                  </a:cubicBezTo>
                  <a:cubicBezTo>
                    <a:pt x="2458" y="5"/>
                    <a:pt x="2424" y="1"/>
                    <a:pt x="239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9" name="Google Shape;379;p23"/>
            <p:cNvSpPr/>
            <p:nvPr/>
          </p:nvSpPr>
          <p:spPr>
            <a:xfrm>
              <a:off x="233950" y="2861750"/>
              <a:ext cx="112500" cy="112500"/>
            </a:xfrm>
            <a:prstGeom prst="ellipse">
              <a:avLst/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380" name="Google Shape;380;p23"/>
          <p:cNvGrpSpPr/>
          <p:nvPr/>
        </p:nvGrpSpPr>
        <p:grpSpPr>
          <a:xfrm>
            <a:off x="7220213" y="-1253830"/>
            <a:ext cx="2873249" cy="3147215"/>
            <a:chOff x="7220213" y="-1253830"/>
            <a:chExt cx="2873249" cy="3147215"/>
          </a:xfrm>
        </p:grpSpPr>
        <p:grpSp>
          <p:nvGrpSpPr>
            <p:cNvPr id="381" name="Google Shape;381;p23"/>
            <p:cNvGrpSpPr/>
            <p:nvPr/>
          </p:nvGrpSpPr>
          <p:grpSpPr>
            <a:xfrm rot="9960077">
              <a:off x="7496365" y="-1011247"/>
              <a:ext cx="2320946" cy="2568137"/>
              <a:chOff x="2828522" y="2361700"/>
              <a:chExt cx="2320948" cy="2568140"/>
            </a:xfrm>
          </p:grpSpPr>
          <p:sp>
            <p:nvSpPr>
              <p:cNvPr id="382" name="Google Shape;382;p23"/>
              <p:cNvSpPr/>
              <p:nvPr/>
            </p:nvSpPr>
            <p:spPr>
              <a:xfrm>
                <a:off x="2944846" y="2802609"/>
                <a:ext cx="1922496" cy="2127232"/>
              </a:xfrm>
              <a:custGeom>
                <a:rect b="b" l="l" r="r" t="t"/>
                <a:pathLst>
                  <a:path extrusionOk="0" fill="none" h="32625" w="29485">
                    <a:moveTo>
                      <a:pt x="29484" y="31705"/>
                    </a:moveTo>
                    <a:cubicBezTo>
                      <a:pt x="29484" y="31705"/>
                      <a:pt x="20510" y="32624"/>
                      <a:pt x="15683" y="16816"/>
                    </a:cubicBezTo>
                    <a:cubicBezTo>
                      <a:pt x="10545" y="0"/>
                      <a:pt x="0" y="3390"/>
                      <a:pt x="0" y="3390"/>
                    </a:cubicBezTo>
                  </a:path>
                </a:pathLst>
              </a:custGeom>
              <a:noFill/>
              <a:ln cap="rnd" cmpd="sng" w="17625">
                <a:solidFill>
                  <a:schemeClr val="accent1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83" name="Google Shape;383;p23"/>
              <p:cNvSpPr/>
              <p:nvPr/>
            </p:nvSpPr>
            <p:spPr>
              <a:xfrm>
                <a:off x="2975687" y="2722929"/>
                <a:ext cx="1962008" cy="2127232"/>
              </a:xfrm>
              <a:custGeom>
                <a:rect b="b" l="l" r="r" t="t"/>
                <a:pathLst>
                  <a:path extrusionOk="0" fill="none" h="32625" w="30091">
                    <a:moveTo>
                      <a:pt x="30091" y="31705"/>
                    </a:moveTo>
                    <a:cubicBezTo>
                      <a:pt x="30091" y="31705"/>
                      <a:pt x="21116" y="32624"/>
                      <a:pt x="16290" y="16816"/>
                    </a:cubicBezTo>
                    <a:cubicBezTo>
                      <a:pt x="11160" y="0"/>
                      <a:pt x="0" y="3078"/>
                      <a:pt x="0" y="3078"/>
                    </a:cubicBezTo>
                  </a:path>
                </a:pathLst>
              </a:custGeom>
              <a:noFill/>
              <a:ln cap="rnd" cmpd="sng" w="17625">
                <a:solidFill>
                  <a:schemeClr val="accent1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84" name="Google Shape;384;p23"/>
              <p:cNvSpPr/>
              <p:nvPr/>
            </p:nvSpPr>
            <p:spPr>
              <a:xfrm>
                <a:off x="2922742" y="2601324"/>
                <a:ext cx="2085958" cy="2174373"/>
              </a:xfrm>
              <a:custGeom>
                <a:rect b="b" l="l" r="r" t="t"/>
                <a:pathLst>
                  <a:path extrusionOk="0" fill="none" h="33348" w="31992">
                    <a:moveTo>
                      <a:pt x="31991" y="32348"/>
                    </a:moveTo>
                    <a:cubicBezTo>
                      <a:pt x="31991" y="32348"/>
                      <a:pt x="22758" y="33347"/>
                      <a:pt x="18190" y="17459"/>
                    </a:cubicBezTo>
                    <a:cubicBezTo>
                      <a:pt x="13168" y="1"/>
                      <a:pt x="0" y="3730"/>
                      <a:pt x="0" y="3730"/>
                    </a:cubicBezTo>
                  </a:path>
                </a:pathLst>
              </a:custGeom>
              <a:noFill/>
              <a:ln cap="rnd" cmpd="sng" w="17625">
                <a:solidFill>
                  <a:schemeClr val="accent1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85" name="Google Shape;385;p23"/>
              <p:cNvSpPr/>
              <p:nvPr/>
            </p:nvSpPr>
            <p:spPr>
              <a:xfrm>
                <a:off x="2867449" y="2455333"/>
                <a:ext cx="2211604" cy="2247661"/>
              </a:xfrm>
              <a:custGeom>
                <a:rect b="b" l="l" r="r" t="t"/>
                <a:pathLst>
                  <a:path extrusionOk="0" fill="none" h="34472" w="33919">
                    <a:moveTo>
                      <a:pt x="33919" y="33374"/>
                    </a:moveTo>
                    <a:cubicBezTo>
                      <a:pt x="33919" y="33374"/>
                      <a:pt x="24650" y="34471"/>
                      <a:pt x="20118" y="18485"/>
                    </a:cubicBezTo>
                    <a:cubicBezTo>
                      <a:pt x="14872" y="0"/>
                      <a:pt x="1" y="4702"/>
                      <a:pt x="1" y="4702"/>
                    </a:cubicBezTo>
                  </a:path>
                </a:pathLst>
              </a:custGeom>
              <a:noFill/>
              <a:ln cap="rnd" cmpd="sng" w="17625">
                <a:solidFill>
                  <a:schemeClr val="accent1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86" name="Google Shape;386;p23"/>
              <p:cNvSpPr/>
              <p:nvPr/>
            </p:nvSpPr>
            <p:spPr>
              <a:xfrm>
                <a:off x="2828522" y="2361700"/>
                <a:ext cx="2320948" cy="2256919"/>
              </a:xfrm>
              <a:custGeom>
                <a:rect b="b" l="l" r="r" t="t"/>
                <a:pathLst>
                  <a:path extrusionOk="0" fill="none" h="34614" w="35596">
                    <a:moveTo>
                      <a:pt x="35595" y="33588"/>
                    </a:moveTo>
                    <a:cubicBezTo>
                      <a:pt x="35595" y="33588"/>
                      <a:pt x="26237" y="34614"/>
                      <a:pt x="21794" y="18699"/>
                    </a:cubicBezTo>
                    <a:cubicBezTo>
                      <a:pt x="16575" y="0"/>
                      <a:pt x="0" y="4701"/>
                      <a:pt x="0" y="4701"/>
                    </a:cubicBezTo>
                  </a:path>
                </a:pathLst>
              </a:custGeom>
              <a:noFill/>
              <a:ln cap="rnd" cmpd="sng" w="17625">
                <a:solidFill>
                  <a:schemeClr val="accent1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sp>
          <p:nvSpPr>
            <p:cNvPr id="387" name="Google Shape;387;p23"/>
            <p:cNvSpPr/>
            <p:nvPr/>
          </p:nvSpPr>
          <p:spPr>
            <a:xfrm>
              <a:off x="8919425" y="129775"/>
              <a:ext cx="91800" cy="918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8" name="Google Shape;388;p23"/>
            <p:cNvSpPr/>
            <p:nvPr/>
          </p:nvSpPr>
          <p:spPr>
            <a:xfrm>
              <a:off x="7849925" y="184775"/>
              <a:ext cx="176100" cy="176100"/>
            </a:xfrm>
            <a:prstGeom prst="ellipse">
              <a:avLst/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9" name="Google Shape;389;p23"/>
            <p:cNvSpPr/>
            <p:nvPr/>
          </p:nvSpPr>
          <p:spPr>
            <a:xfrm>
              <a:off x="8960711" y="1669280"/>
              <a:ext cx="112364" cy="224105"/>
            </a:xfrm>
            <a:custGeom>
              <a:rect b="b" l="l" r="r" t="t"/>
              <a:pathLst>
                <a:path extrusionOk="0" h="4683" w="2348">
                  <a:moveTo>
                    <a:pt x="515" y="1"/>
                  </a:moveTo>
                  <a:cubicBezTo>
                    <a:pt x="414" y="1"/>
                    <a:pt x="311" y="17"/>
                    <a:pt x="206" y="46"/>
                  </a:cubicBezTo>
                  <a:cubicBezTo>
                    <a:pt x="37" y="91"/>
                    <a:pt x="1" y="180"/>
                    <a:pt x="63" y="341"/>
                  </a:cubicBezTo>
                  <a:cubicBezTo>
                    <a:pt x="99" y="430"/>
                    <a:pt x="135" y="528"/>
                    <a:pt x="179" y="617"/>
                  </a:cubicBezTo>
                  <a:cubicBezTo>
                    <a:pt x="536" y="1491"/>
                    <a:pt x="893" y="2366"/>
                    <a:pt x="1259" y="3240"/>
                  </a:cubicBezTo>
                  <a:cubicBezTo>
                    <a:pt x="1268" y="3276"/>
                    <a:pt x="1286" y="3320"/>
                    <a:pt x="1303" y="3374"/>
                  </a:cubicBezTo>
                  <a:cubicBezTo>
                    <a:pt x="1250" y="3365"/>
                    <a:pt x="1214" y="3365"/>
                    <a:pt x="1179" y="3365"/>
                  </a:cubicBezTo>
                  <a:cubicBezTo>
                    <a:pt x="1125" y="3365"/>
                    <a:pt x="1071" y="3363"/>
                    <a:pt x="1019" y="3363"/>
                  </a:cubicBezTo>
                  <a:cubicBezTo>
                    <a:pt x="939" y="3363"/>
                    <a:pt x="861" y="3367"/>
                    <a:pt x="786" y="3383"/>
                  </a:cubicBezTo>
                  <a:cubicBezTo>
                    <a:pt x="492" y="3427"/>
                    <a:pt x="269" y="3579"/>
                    <a:pt x="162" y="3873"/>
                  </a:cubicBezTo>
                  <a:cubicBezTo>
                    <a:pt x="37" y="4248"/>
                    <a:pt x="286" y="4640"/>
                    <a:pt x="679" y="4676"/>
                  </a:cubicBezTo>
                  <a:cubicBezTo>
                    <a:pt x="721" y="4681"/>
                    <a:pt x="762" y="4683"/>
                    <a:pt x="803" y="4683"/>
                  </a:cubicBezTo>
                  <a:cubicBezTo>
                    <a:pt x="1009" y="4683"/>
                    <a:pt x="1207" y="4627"/>
                    <a:pt x="1393" y="4516"/>
                  </a:cubicBezTo>
                  <a:cubicBezTo>
                    <a:pt x="1518" y="4435"/>
                    <a:pt x="1607" y="4328"/>
                    <a:pt x="1651" y="4186"/>
                  </a:cubicBezTo>
                  <a:cubicBezTo>
                    <a:pt x="1732" y="3909"/>
                    <a:pt x="1669" y="3650"/>
                    <a:pt x="1562" y="3400"/>
                  </a:cubicBezTo>
                  <a:cubicBezTo>
                    <a:pt x="1187" y="2499"/>
                    <a:pt x="822" y="1607"/>
                    <a:pt x="447" y="706"/>
                  </a:cubicBezTo>
                  <a:cubicBezTo>
                    <a:pt x="438" y="671"/>
                    <a:pt x="429" y="635"/>
                    <a:pt x="411" y="581"/>
                  </a:cubicBezTo>
                  <a:cubicBezTo>
                    <a:pt x="465" y="564"/>
                    <a:pt x="509" y="546"/>
                    <a:pt x="563" y="546"/>
                  </a:cubicBezTo>
                  <a:cubicBezTo>
                    <a:pt x="596" y="542"/>
                    <a:pt x="629" y="540"/>
                    <a:pt x="661" y="540"/>
                  </a:cubicBezTo>
                  <a:cubicBezTo>
                    <a:pt x="837" y="540"/>
                    <a:pt x="1001" y="599"/>
                    <a:pt x="1152" y="697"/>
                  </a:cubicBezTo>
                  <a:cubicBezTo>
                    <a:pt x="1268" y="769"/>
                    <a:pt x="1375" y="840"/>
                    <a:pt x="1491" y="912"/>
                  </a:cubicBezTo>
                  <a:cubicBezTo>
                    <a:pt x="1669" y="1023"/>
                    <a:pt x="1866" y="1079"/>
                    <a:pt x="2071" y="1079"/>
                  </a:cubicBezTo>
                  <a:cubicBezTo>
                    <a:pt x="2113" y="1079"/>
                    <a:pt x="2154" y="1077"/>
                    <a:pt x="2196" y="1072"/>
                  </a:cubicBezTo>
                  <a:cubicBezTo>
                    <a:pt x="2285" y="1063"/>
                    <a:pt x="2347" y="1001"/>
                    <a:pt x="2338" y="938"/>
                  </a:cubicBezTo>
                  <a:cubicBezTo>
                    <a:pt x="2320" y="858"/>
                    <a:pt x="2258" y="849"/>
                    <a:pt x="2187" y="849"/>
                  </a:cubicBezTo>
                  <a:cubicBezTo>
                    <a:pt x="2162" y="852"/>
                    <a:pt x="2138" y="853"/>
                    <a:pt x="2115" y="853"/>
                  </a:cubicBezTo>
                  <a:cubicBezTo>
                    <a:pt x="1879" y="853"/>
                    <a:pt x="1678" y="735"/>
                    <a:pt x="1500" y="581"/>
                  </a:cubicBezTo>
                  <a:cubicBezTo>
                    <a:pt x="1339" y="439"/>
                    <a:pt x="1187" y="296"/>
                    <a:pt x="1018" y="162"/>
                  </a:cubicBezTo>
                  <a:cubicBezTo>
                    <a:pt x="860" y="49"/>
                    <a:pt x="691" y="1"/>
                    <a:pt x="515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hree columns">
  <p:cSld name="CUSTOM_6_3">
    <p:spTree>
      <p:nvGrpSpPr>
        <p:cNvPr id="390" name="Shape 3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1" name="Google Shape;391;p24"/>
          <p:cNvGrpSpPr/>
          <p:nvPr/>
        </p:nvGrpSpPr>
        <p:grpSpPr>
          <a:xfrm>
            <a:off x="6812851" y="-1459140"/>
            <a:ext cx="3236098" cy="3580757"/>
            <a:chOff x="2828522" y="2361700"/>
            <a:chExt cx="2320948" cy="2568140"/>
          </a:xfrm>
        </p:grpSpPr>
        <p:sp>
          <p:nvSpPr>
            <p:cNvPr id="392" name="Google Shape;392;p24"/>
            <p:cNvSpPr/>
            <p:nvPr/>
          </p:nvSpPr>
          <p:spPr>
            <a:xfrm>
              <a:off x="2944846" y="2802609"/>
              <a:ext cx="1922496" cy="2127232"/>
            </a:xfrm>
            <a:custGeom>
              <a:rect b="b" l="l" r="r" t="t"/>
              <a:pathLst>
                <a:path extrusionOk="0" fill="none" h="32625" w="29485">
                  <a:moveTo>
                    <a:pt x="29484" y="31705"/>
                  </a:moveTo>
                  <a:cubicBezTo>
                    <a:pt x="29484" y="31705"/>
                    <a:pt x="20510" y="32624"/>
                    <a:pt x="15683" y="16816"/>
                  </a:cubicBezTo>
                  <a:cubicBezTo>
                    <a:pt x="10545" y="0"/>
                    <a:pt x="0" y="3390"/>
                    <a:pt x="0" y="3390"/>
                  </a:cubicBezTo>
                </a:path>
              </a:pathLst>
            </a:custGeom>
            <a:noFill/>
            <a:ln cap="rnd" cmpd="sng" w="17625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3" name="Google Shape;393;p24"/>
            <p:cNvSpPr/>
            <p:nvPr/>
          </p:nvSpPr>
          <p:spPr>
            <a:xfrm>
              <a:off x="2975687" y="2722929"/>
              <a:ext cx="1962008" cy="2127232"/>
            </a:xfrm>
            <a:custGeom>
              <a:rect b="b" l="l" r="r" t="t"/>
              <a:pathLst>
                <a:path extrusionOk="0" fill="none" h="32625" w="30091">
                  <a:moveTo>
                    <a:pt x="30091" y="31705"/>
                  </a:moveTo>
                  <a:cubicBezTo>
                    <a:pt x="30091" y="31705"/>
                    <a:pt x="21116" y="32624"/>
                    <a:pt x="16290" y="16816"/>
                  </a:cubicBezTo>
                  <a:cubicBezTo>
                    <a:pt x="11160" y="0"/>
                    <a:pt x="0" y="3078"/>
                    <a:pt x="0" y="3078"/>
                  </a:cubicBezTo>
                </a:path>
              </a:pathLst>
            </a:custGeom>
            <a:noFill/>
            <a:ln cap="rnd" cmpd="sng" w="17625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4" name="Google Shape;394;p24"/>
            <p:cNvSpPr/>
            <p:nvPr/>
          </p:nvSpPr>
          <p:spPr>
            <a:xfrm>
              <a:off x="2922742" y="2601324"/>
              <a:ext cx="2085958" cy="2174373"/>
            </a:xfrm>
            <a:custGeom>
              <a:rect b="b" l="l" r="r" t="t"/>
              <a:pathLst>
                <a:path extrusionOk="0" fill="none" h="33348" w="31992">
                  <a:moveTo>
                    <a:pt x="31991" y="32348"/>
                  </a:moveTo>
                  <a:cubicBezTo>
                    <a:pt x="31991" y="32348"/>
                    <a:pt x="22758" y="33347"/>
                    <a:pt x="18190" y="17459"/>
                  </a:cubicBezTo>
                  <a:cubicBezTo>
                    <a:pt x="13168" y="1"/>
                    <a:pt x="0" y="3730"/>
                    <a:pt x="0" y="3730"/>
                  </a:cubicBezTo>
                </a:path>
              </a:pathLst>
            </a:custGeom>
            <a:noFill/>
            <a:ln cap="rnd" cmpd="sng" w="17625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5" name="Google Shape;395;p24"/>
            <p:cNvSpPr/>
            <p:nvPr/>
          </p:nvSpPr>
          <p:spPr>
            <a:xfrm>
              <a:off x="2867449" y="2455333"/>
              <a:ext cx="2211604" cy="2247661"/>
            </a:xfrm>
            <a:custGeom>
              <a:rect b="b" l="l" r="r" t="t"/>
              <a:pathLst>
                <a:path extrusionOk="0" fill="none" h="34472" w="33919">
                  <a:moveTo>
                    <a:pt x="33919" y="33374"/>
                  </a:moveTo>
                  <a:cubicBezTo>
                    <a:pt x="33919" y="33374"/>
                    <a:pt x="24650" y="34471"/>
                    <a:pt x="20118" y="18485"/>
                  </a:cubicBezTo>
                  <a:cubicBezTo>
                    <a:pt x="14872" y="0"/>
                    <a:pt x="1" y="4702"/>
                    <a:pt x="1" y="4702"/>
                  </a:cubicBezTo>
                </a:path>
              </a:pathLst>
            </a:custGeom>
            <a:noFill/>
            <a:ln cap="rnd" cmpd="sng" w="17625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6" name="Google Shape;396;p24"/>
            <p:cNvSpPr/>
            <p:nvPr/>
          </p:nvSpPr>
          <p:spPr>
            <a:xfrm>
              <a:off x="2828522" y="2361700"/>
              <a:ext cx="2320948" cy="2256919"/>
            </a:xfrm>
            <a:custGeom>
              <a:rect b="b" l="l" r="r" t="t"/>
              <a:pathLst>
                <a:path extrusionOk="0" fill="none" h="34614" w="35596">
                  <a:moveTo>
                    <a:pt x="35595" y="33588"/>
                  </a:moveTo>
                  <a:cubicBezTo>
                    <a:pt x="35595" y="33588"/>
                    <a:pt x="26237" y="34614"/>
                    <a:pt x="21794" y="18699"/>
                  </a:cubicBezTo>
                  <a:cubicBezTo>
                    <a:pt x="16575" y="0"/>
                    <a:pt x="0" y="4701"/>
                    <a:pt x="0" y="4701"/>
                  </a:cubicBezTo>
                </a:path>
              </a:pathLst>
            </a:custGeom>
            <a:noFill/>
            <a:ln cap="rnd" cmpd="sng" w="17625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397" name="Google Shape;397;p24"/>
          <p:cNvSpPr/>
          <p:nvPr/>
        </p:nvSpPr>
        <p:spPr>
          <a:xfrm rot="10800000">
            <a:off x="-113337" y="-63025"/>
            <a:ext cx="1652879" cy="1204845"/>
          </a:xfrm>
          <a:custGeom>
            <a:rect b="b" l="l" r="r" t="t"/>
            <a:pathLst>
              <a:path extrusionOk="0" h="27755" w="38076">
                <a:moveTo>
                  <a:pt x="38076" y="1"/>
                </a:moveTo>
                <a:cubicBezTo>
                  <a:pt x="34543" y="1393"/>
                  <a:pt x="30850" y="3935"/>
                  <a:pt x="28191" y="10528"/>
                </a:cubicBezTo>
                <a:cubicBezTo>
                  <a:pt x="26630" y="14395"/>
                  <a:pt x="24539" y="15326"/>
                  <a:pt x="21961" y="15326"/>
                </a:cubicBezTo>
                <a:cubicBezTo>
                  <a:pt x="19571" y="15326"/>
                  <a:pt x="16762" y="14525"/>
                  <a:pt x="13571" y="14525"/>
                </a:cubicBezTo>
                <a:cubicBezTo>
                  <a:pt x="12260" y="14525"/>
                  <a:pt x="10885" y="14660"/>
                  <a:pt x="9448" y="15042"/>
                </a:cubicBezTo>
                <a:cubicBezTo>
                  <a:pt x="304" y="17477"/>
                  <a:pt x="1" y="27754"/>
                  <a:pt x="1" y="27754"/>
                </a:cubicBezTo>
                <a:lnTo>
                  <a:pt x="38076" y="27754"/>
                </a:lnTo>
                <a:lnTo>
                  <a:pt x="38076" y="1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398" name="Google Shape;398;p24"/>
          <p:cNvGrpSpPr/>
          <p:nvPr/>
        </p:nvGrpSpPr>
        <p:grpSpPr>
          <a:xfrm>
            <a:off x="7334724" y="3618375"/>
            <a:ext cx="2105888" cy="1648120"/>
            <a:chOff x="7334724" y="3618375"/>
            <a:chExt cx="2105888" cy="1648120"/>
          </a:xfrm>
        </p:grpSpPr>
        <p:sp>
          <p:nvSpPr>
            <p:cNvPr id="399" name="Google Shape;399;p24"/>
            <p:cNvSpPr/>
            <p:nvPr/>
          </p:nvSpPr>
          <p:spPr>
            <a:xfrm>
              <a:off x="7334724" y="4061650"/>
              <a:ext cx="2105888" cy="1204845"/>
            </a:xfrm>
            <a:custGeom>
              <a:rect b="b" l="l" r="r" t="t"/>
              <a:pathLst>
                <a:path extrusionOk="0" h="27755" w="38076">
                  <a:moveTo>
                    <a:pt x="38076" y="1"/>
                  </a:moveTo>
                  <a:cubicBezTo>
                    <a:pt x="34543" y="1393"/>
                    <a:pt x="30850" y="3935"/>
                    <a:pt x="28191" y="10528"/>
                  </a:cubicBezTo>
                  <a:cubicBezTo>
                    <a:pt x="26630" y="14395"/>
                    <a:pt x="24539" y="15326"/>
                    <a:pt x="21961" y="15326"/>
                  </a:cubicBezTo>
                  <a:cubicBezTo>
                    <a:pt x="19571" y="15326"/>
                    <a:pt x="16762" y="14525"/>
                    <a:pt x="13571" y="14525"/>
                  </a:cubicBezTo>
                  <a:cubicBezTo>
                    <a:pt x="12260" y="14525"/>
                    <a:pt x="10885" y="14660"/>
                    <a:pt x="9448" y="15042"/>
                  </a:cubicBezTo>
                  <a:cubicBezTo>
                    <a:pt x="304" y="17477"/>
                    <a:pt x="1" y="27754"/>
                    <a:pt x="1" y="27754"/>
                  </a:cubicBezTo>
                  <a:lnTo>
                    <a:pt x="38076" y="27754"/>
                  </a:lnTo>
                  <a:lnTo>
                    <a:pt x="38076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400" name="Google Shape;400;p24"/>
            <p:cNvGrpSpPr/>
            <p:nvPr/>
          </p:nvGrpSpPr>
          <p:grpSpPr>
            <a:xfrm>
              <a:off x="8597950" y="3618375"/>
              <a:ext cx="397300" cy="918575"/>
              <a:chOff x="8597950" y="3618375"/>
              <a:chExt cx="397300" cy="918575"/>
            </a:xfrm>
          </p:grpSpPr>
          <p:sp>
            <p:nvSpPr>
              <p:cNvPr id="401" name="Google Shape;401;p24"/>
              <p:cNvSpPr/>
              <p:nvPr/>
            </p:nvSpPr>
            <p:spPr>
              <a:xfrm>
                <a:off x="8655154" y="3887052"/>
                <a:ext cx="227598" cy="242816"/>
              </a:xfrm>
              <a:custGeom>
                <a:rect b="b" l="l" r="r" t="t"/>
                <a:pathLst>
                  <a:path extrusionOk="0" h="5074" w="4756">
                    <a:moveTo>
                      <a:pt x="2396" y="1"/>
                    </a:moveTo>
                    <a:cubicBezTo>
                      <a:pt x="2297" y="1"/>
                      <a:pt x="2258" y="53"/>
                      <a:pt x="2231" y="192"/>
                    </a:cubicBezTo>
                    <a:cubicBezTo>
                      <a:pt x="2159" y="486"/>
                      <a:pt x="2097" y="772"/>
                      <a:pt x="2026" y="1066"/>
                    </a:cubicBezTo>
                    <a:cubicBezTo>
                      <a:pt x="1847" y="1824"/>
                      <a:pt x="1660" y="2591"/>
                      <a:pt x="1472" y="3359"/>
                    </a:cubicBezTo>
                    <a:cubicBezTo>
                      <a:pt x="1472" y="3368"/>
                      <a:pt x="1463" y="3376"/>
                      <a:pt x="1455" y="3403"/>
                    </a:cubicBezTo>
                    <a:cubicBezTo>
                      <a:pt x="1419" y="3368"/>
                      <a:pt x="1383" y="3332"/>
                      <a:pt x="1348" y="3296"/>
                    </a:cubicBezTo>
                    <a:cubicBezTo>
                      <a:pt x="1165" y="3138"/>
                      <a:pt x="961" y="3050"/>
                      <a:pt x="743" y="3050"/>
                    </a:cubicBezTo>
                    <a:cubicBezTo>
                      <a:pt x="641" y="3050"/>
                      <a:pt x="536" y="3069"/>
                      <a:pt x="429" y="3109"/>
                    </a:cubicBezTo>
                    <a:cubicBezTo>
                      <a:pt x="161" y="3207"/>
                      <a:pt x="0" y="3475"/>
                      <a:pt x="45" y="3733"/>
                    </a:cubicBezTo>
                    <a:cubicBezTo>
                      <a:pt x="81" y="3956"/>
                      <a:pt x="215" y="4117"/>
                      <a:pt x="393" y="4242"/>
                    </a:cubicBezTo>
                    <a:cubicBezTo>
                      <a:pt x="528" y="4327"/>
                      <a:pt x="695" y="4376"/>
                      <a:pt x="862" y="4376"/>
                    </a:cubicBezTo>
                    <a:cubicBezTo>
                      <a:pt x="1150" y="4376"/>
                      <a:pt x="1438" y="4231"/>
                      <a:pt x="1562" y="3876"/>
                    </a:cubicBezTo>
                    <a:cubicBezTo>
                      <a:pt x="1597" y="3760"/>
                      <a:pt x="1615" y="3644"/>
                      <a:pt x="1642" y="3528"/>
                    </a:cubicBezTo>
                    <a:cubicBezTo>
                      <a:pt x="1847" y="2690"/>
                      <a:pt x="2052" y="1851"/>
                      <a:pt x="2257" y="1012"/>
                    </a:cubicBezTo>
                    <a:cubicBezTo>
                      <a:pt x="2257" y="986"/>
                      <a:pt x="2275" y="950"/>
                      <a:pt x="2293" y="914"/>
                    </a:cubicBezTo>
                    <a:cubicBezTo>
                      <a:pt x="2989" y="1048"/>
                      <a:pt x="3676" y="1164"/>
                      <a:pt x="4381" y="1342"/>
                    </a:cubicBezTo>
                    <a:cubicBezTo>
                      <a:pt x="4149" y="2270"/>
                      <a:pt x="3926" y="3180"/>
                      <a:pt x="3703" y="4108"/>
                    </a:cubicBezTo>
                    <a:cubicBezTo>
                      <a:pt x="3676" y="4072"/>
                      <a:pt x="3649" y="4054"/>
                      <a:pt x="3631" y="4037"/>
                    </a:cubicBezTo>
                    <a:cubicBezTo>
                      <a:pt x="3471" y="3885"/>
                      <a:pt x="3283" y="3778"/>
                      <a:pt x="3078" y="3715"/>
                    </a:cubicBezTo>
                    <a:cubicBezTo>
                      <a:pt x="3002" y="3696"/>
                      <a:pt x="2928" y="3686"/>
                      <a:pt x="2856" y="3686"/>
                    </a:cubicBezTo>
                    <a:cubicBezTo>
                      <a:pt x="2692" y="3686"/>
                      <a:pt x="2540" y="3742"/>
                      <a:pt x="2409" y="3885"/>
                    </a:cubicBezTo>
                    <a:cubicBezTo>
                      <a:pt x="2240" y="4081"/>
                      <a:pt x="2213" y="4304"/>
                      <a:pt x="2302" y="4545"/>
                    </a:cubicBezTo>
                    <a:cubicBezTo>
                      <a:pt x="2421" y="4841"/>
                      <a:pt x="2780" y="5073"/>
                      <a:pt x="3106" y="5073"/>
                    </a:cubicBezTo>
                    <a:cubicBezTo>
                      <a:pt x="3124" y="5073"/>
                      <a:pt x="3141" y="5073"/>
                      <a:pt x="3158" y="5071"/>
                    </a:cubicBezTo>
                    <a:cubicBezTo>
                      <a:pt x="3524" y="5045"/>
                      <a:pt x="3792" y="4750"/>
                      <a:pt x="3863" y="4447"/>
                    </a:cubicBezTo>
                    <a:cubicBezTo>
                      <a:pt x="4024" y="3769"/>
                      <a:pt x="4193" y="3100"/>
                      <a:pt x="4354" y="2422"/>
                    </a:cubicBezTo>
                    <a:cubicBezTo>
                      <a:pt x="4488" y="1860"/>
                      <a:pt x="4604" y="1289"/>
                      <a:pt x="4729" y="718"/>
                    </a:cubicBezTo>
                    <a:cubicBezTo>
                      <a:pt x="4755" y="566"/>
                      <a:pt x="4738" y="540"/>
                      <a:pt x="4604" y="495"/>
                    </a:cubicBezTo>
                    <a:cubicBezTo>
                      <a:pt x="4452" y="441"/>
                      <a:pt x="4309" y="388"/>
                      <a:pt x="4158" y="361"/>
                    </a:cubicBezTo>
                    <a:cubicBezTo>
                      <a:pt x="3605" y="236"/>
                      <a:pt x="3051" y="129"/>
                      <a:pt x="2498" y="13"/>
                    </a:cubicBezTo>
                    <a:cubicBezTo>
                      <a:pt x="2458" y="5"/>
                      <a:pt x="2424" y="1"/>
                      <a:pt x="2396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02" name="Google Shape;402;p24"/>
              <p:cNvSpPr/>
              <p:nvPr/>
            </p:nvSpPr>
            <p:spPr>
              <a:xfrm>
                <a:off x="8882750" y="3618375"/>
                <a:ext cx="112500" cy="112500"/>
              </a:xfrm>
              <a:prstGeom prst="ellipse">
                <a:avLst/>
              </a:prstGeom>
              <a:solidFill>
                <a:schemeClr val="l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03" name="Google Shape;403;p24"/>
              <p:cNvSpPr/>
              <p:nvPr/>
            </p:nvSpPr>
            <p:spPr>
              <a:xfrm>
                <a:off x="8597950" y="4445150"/>
                <a:ext cx="91800" cy="91800"/>
              </a:xfrm>
              <a:prstGeom prst="ellipse">
                <a:avLst/>
              </a:prstGeom>
              <a:solidFill>
                <a:schemeClr val="dk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sp>
        <p:nvSpPr>
          <p:cNvPr id="404" name="Google Shape;404;p24"/>
          <p:cNvSpPr txBox="1"/>
          <p:nvPr>
            <p:ph type="title"/>
          </p:nvPr>
        </p:nvSpPr>
        <p:spPr>
          <a:xfrm>
            <a:off x="720075" y="539400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405" name="Google Shape;405;p24"/>
          <p:cNvSpPr txBox="1"/>
          <p:nvPr>
            <p:ph idx="1" type="subTitle"/>
          </p:nvPr>
        </p:nvSpPr>
        <p:spPr>
          <a:xfrm>
            <a:off x="876124" y="2741172"/>
            <a:ext cx="2298300" cy="86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>
                <a:solidFill>
                  <a:schemeClr val="dk1"/>
                </a:solidFill>
              </a:defRPr>
            </a:lvl1pPr>
            <a:lvl2pPr lvl="1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2pPr>
            <a:lvl3pPr lvl="2" rtl="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3pPr>
            <a:lvl4pPr lvl="3" rtl="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4pPr>
            <a:lvl5pPr lvl="4" rtl="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5pPr>
            <a:lvl6pPr lvl="5" rtl="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6pPr>
            <a:lvl7pPr lvl="6" rtl="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7pPr>
            <a:lvl8pPr lvl="7" rtl="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8pPr>
            <a:lvl9pPr lvl="8" rtl="0" algn="ctr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406" name="Google Shape;406;p24"/>
          <p:cNvSpPr txBox="1"/>
          <p:nvPr>
            <p:ph idx="2" type="subTitle"/>
          </p:nvPr>
        </p:nvSpPr>
        <p:spPr>
          <a:xfrm>
            <a:off x="3422849" y="3712997"/>
            <a:ext cx="2298300" cy="86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>
                <a:solidFill>
                  <a:schemeClr val="dk1"/>
                </a:solidFill>
              </a:defRPr>
            </a:lvl1pPr>
            <a:lvl2pPr lvl="1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2pPr>
            <a:lvl3pPr lvl="2" rtl="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3pPr>
            <a:lvl4pPr lvl="3" rtl="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4pPr>
            <a:lvl5pPr lvl="4" rtl="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5pPr>
            <a:lvl6pPr lvl="5" rtl="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6pPr>
            <a:lvl7pPr lvl="6" rtl="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7pPr>
            <a:lvl8pPr lvl="7" rtl="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8pPr>
            <a:lvl9pPr lvl="8" rtl="0" algn="ctr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407" name="Google Shape;407;p24"/>
          <p:cNvSpPr txBox="1"/>
          <p:nvPr>
            <p:ph idx="3" type="subTitle"/>
          </p:nvPr>
        </p:nvSpPr>
        <p:spPr>
          <a:xfrm>
            <a:off x="5969574" y="2741172"/>
            <a:ext cx="2298300" cy="86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>
                <a:solidFill>
                  <a:schemeClr val="dk1"/>
                </a:solidFill>
              </a:defRPr>
            </a:lvl1pPr>
            <a:lvl2pPr lvl="1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2pPr>
            <a:lvl3pPr lvl="2" rtl="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3pPr>
            <a:lvl4pPr lvl="3" rtl="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4pPr>
            <a:lvl5pPr lvl="4" rtl="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5pPr>
            <a:lvl6pPr lvl="5" rtl="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6pPr>
            <a:lvl7pPr lvl="6" rtl="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7pPr>
            <a:lvl8pPr lvl="7" rtl="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8pPr>
            <a:lvl9pPr lvl="8" rtl="0" algn="ctr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408" name="Google Shape;408;p24"/>
          <p:cNvSpPr txBox="1"/>
          <p:nvPr>
            <p:ph idx="4" type="subTitle"/>
          </p:nvPr>
        </p:nvSpPr>
        <p:spPr>
          <a:xfrm>
            <a:off x="876124" y="2422547"/>
            <a:ext cx="2298300" cy="4062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Font typeface="Comfortaa"/>
              <a:buNone/>
              <a:defRPr b="1" sz="200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defRPr>
            </a:lvl1pPr>
            <a:lvl2pPr lvl="1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Font typeface="Comfortaa"/>
              <a:buNone/>
              <a:defRPr b="1" sz="2000">
                <a:latin typeface="Comfortaa"/>
                <a:ea typeface="Comfortaa"/>
                <a:cs typeface="Comfortaa"/>
                <a:sym typeface="Comfortaa"/>
              </a:defRPr>
            </a:lvl2pPr>
            <a:lvl3pPr lvl="2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Font typeface="Comfortaa"/>
              <a:buNone/>
              <a:defRPr b="1" sz="2000">
                <a:latin typeface="Comfortaa"/>
                <a:ea typeface="Comfortaa"/>
                <a:cs typeface="Comfortaa"/>
                <a:sym typeface="Comfortaa"/>
              </a:defRPr>
            </a:lvl3pPr>
            <a:lvl4pPr lvl="3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Font typeface="Comfortaa"/>
              <a:buNone/>
              <a:defRPr b="1" sz="2000">
                <a:latin typeface="Comfortaa"/>
                <a:ea typeface="Comfortaa"/>
                <a:cs typeface="Comfortaa"/>
                <a:sym typeface="Comfortaa"/>
              </a:defRPr>
            </a:lvl4pPr>
            <a:lvl5pPr lvl="4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Font typeface="Comfortaa"/>
              <a:buNone/>
              <a:defRPr b="1" sz="2000">
                <a:latin typeface="Comfortaa"/>
                <a:ea typeface="Comfortaa"/>
                <a:cs typeface="Comfortaa"/>
                <a:sym typeface="Comfortaa"/>
              </a:defRPr>
            </a:lvl5pPr>
            <a:lvl6pPr lvl="5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Font typeface="Comfortaa"/>
              <a:buNone/>
              <a:defRPr b="1" sz="2000">
                <a:latin typeface="Comfortaa"/>
                <a:ea typeface="Comfortaa"/>
                <a:cs typeface="Comfortaa"/>
                <a:sym typeface="Comfortaa"/>
              </a:defRPr>
            </a:lvl6pPr>
            <a:lvl7pPr lvl="6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Font typeface="Comfortaa"/>
              <a:buNone/>
              <a:defRPr b="1" sz="2000">
                <a:latin typeface="Comfortaa"/>
                <a:ea typeface="Comfortaa"/>
                <a:cs typeface="Comfortaa"/>
                <a:sym typeface="Comfortaa"/>
              </a:defRPr>
            </a:lvl7pPr>
            <a:lvl8pPr lvl="7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Font typeface="Comfortaa"/>
              <a:buNone/>
              <a:defRPr b="1" sz="2000">
                <a:latin typeface="Comfortaa"/>
                <a:ea typeface="Comfortaa"/>
                <a:cs typeface="Comfortaa"/>
                <a:sym typeface="Comfortaa"/>
              </a:defRPr>
            </a:lvl8pPr>
            <a:lvl9pPr lvl="8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Font typeface="Comfortaa"/>
              <a:buNone/>
              <a:defRPr b="1" sz="2000">
                <a:latin typeface="Comfortaa"/>
                <a:ea typeface="Comfortaa"/>
                <a:cs typeface="Comfortaa"/>
                <a:sym typeface="Comfortaa"/>
              </a:defRPr>
            </a:lvl9pPr>
          </a:lstStyle>
          <a:p/>
        </p:txBody>
      </p:sp>
      <p:sp>
        <p:nvSpPr>
          <p:cNvPr id="409" name="Google Shape;409;p24"/>
          <p:cNvSpPr txBox="1"/>
          <p:nvPr>
            <p:ph idx="5" type="subTitle"/>
          </p:nvPr>
        </p:nvSpPr>
        <p:spPr>
          <a:xfrm>
            <a:off x="3422854" y="3394372"/>
            <a:ext cx="2298300" cy="4062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Font typeface="Comfortaa"/>
              <a:buNone/>
              <a:defRPr b="1" sz="200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defRPr>
            </a:lvl1pPr>
            <a:lvl2pPr lvl="1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Font typeface="Comfortaa"/>
              <a:buNone/>
              <a:defRPr b="1" sz="2000">
                <a:latin typeface="Comfortaa"/>
                <a:ea typeface="Comfortaa"/>
                <a:cs typeface="Comfortaa"/>
                <a:sym typeface="Comfortaa"/>
              </a:defRPr>
            </a:lvl2pPr>
            <a:lvl3pPr lvl="2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Font typeface="Comfortaa"/>
              <a:buNone/>
              <a:defRPr b="1" sz="2000">
                <a:latin typeface="Comfortaa"/>
                <a:ea typeface="Comfortaa"/>
                <a:cs typeface="Comfortaa"/>
                <a:sym typeface="Comfortaa"/>
              </a:defRPr>
            </a:lvl3pPr>
            <a:lvl4pPr lvl="3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Font typeface="Comfortaa"/>
              <a:buNone/>
              <a:defRPr b="1" sz="2000">
                <a:latin typeface="Comfortaa"/>
                <a:ea typeface="Comfortaa"/>
                <a:cs typeface="Comfortaa"/>
                <a:sym typeface="Comfortaa"/>
              </a:defRPr>
            </a:lvl4pPr>
            <a:lvl5pPr lvl="4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Font typeface="Comfortaa"/>
              <a:buNone/>
              <a:defRPr b="1" sz="2000">
                <a:latin typeface="Comfortaa"/>
                <a:ea typeface="Comfortaa"/>
                <a:cs typeface="Comfortaa"/>
                <a:sym typeface="Comfortaa"/>
              </a:defRPr>
            </a:lvl5pPr>
            <a:lvl6pPr lvl="5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Font typeface="Comfortaa"/>
              <a:buNone/>
              <a:defRPr b="1" sz="2000">
                <a:latin typeface="Comfortaa"/>
                <a:ea typeface="Comfortaa"/>
                <a:cs typeface="Comfortaa"/>
                <a:sym typeface="Comfortaa"/>
              </a:defRPr>
            </a:lvl6pPr>
            <a:lvl7pPr lvl="6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Font typeface="Comfortaa"/>
              <a:buNone/>
              <a:defRPr b="1" sz="2000">
                <a:latin typeface="Comfortaa"/>
                <a:ea typeface="Comfortaa"/>
                <a:cs typeface="Comfortaa"/>
                <a:sym typeface="Comfortaa"/>
              </a:defRPr>
            </a:lvl7pPr>
            <a:lvl8pPr lvl="7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Font typeface="Comfortaa"/>
              <a:buNone/>
              <a:defRPr b="1" sz="2000">
                <a:latin typeface="Comfortaa"/>
                <a:ea typeface="Comfortaa"/>
                <a:cs typeface="Comfortaa"/>
                <a:sym typeface="Comfortaa"/>
              </a:defRPr>
            </a:lvl8pPr>
            <a:lvl9pPr lvl="8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Font typeface="Comfortaa"/>
              <a:buNone/>
              <a:defRPr b="1" sz="2000">
                <a:latin typeface="Comfortaa"/>
                <a:ea typeface="Comfortaa"/>
                <a:cs typeface="Comfortaa"/>
                <a:sym typeface="Comfortaa"/>
              </a:defRPr>
            </a:lvl9pPr>
          </a:lstStyle>
          <a:p/>
        </p:txBody>
      </p:sp>
      <p:sp>
        <p:nvSpPr>
          <p:cNvPr id="410" name="Google Shape;410;p24"/>
          <p:cNvSpPr txBox="1"/>
          <p:nvPr>
            <p:ph idx="6" type="subTitle"/>
          </p:nvPr>
        </p:nvSpPr>
        <p:spPr>
          <a:xfrm>
            <a:off x="5969576" y="2422547"/>
            <a:ext cx="2298300" cy="4062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Font typeface="Comfortaa"/>
              <a:buNone/>
              <a:defRPr b="1" sz="200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defRPr>
            </a:lvl1pPr>
            <a:lvl2pPr lvl="1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Font typeface="Comfortaa"/>
              <a:buNone/>
              <a:defRPr b="1" sz="2000">
                <a:latin typeface="Comfortaa"/>
                <a:ea typeface="Comfortaa"/>
                <a:cs typeface="Comfortaa"/>
                <a:sym typeface="Comfortaa"/>
              </a:defRPr>
            </a:lvl2pPr>
            <a:lvl3pPr lvl="2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Font typeface="Comfortaa"/>
              <a:buNone/>
              <a:defRPr b="1" sz="2000">
                <a:latin typeface="Comfortaa"/>
                <a:ea typeface="Comfortaa"/>
                <a:cs typeface="Comfortaa"/>
                <a:sym typeface="Comfortaa"/>
              </a:defRPr>
            </a:lvl3pPr>
            <a:lvl4pPr lvl="3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Font typeface="Comfortaa"/>
              <a:buNone/>
              <a:defRPr b="1" sz="2000">
                <a:latin typeface="Comfortaa"/>
                <a:ea typeface="Comfortaa"/>
                <a:cs typeface="Comfortaa"/>
                <a:sym typeface="Comfortaa"/>
              </a:defRPr>
            </a:lvl4pPr>
            <a:lvl5pPr lvl="4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Font typeface="Comfortaa"/>
              <a:buNone/>
              <a:defRPr b="1" sz="2000">
                <a:latin typeface="Comfortaa"/>
                <a:ea typeface="Comfortaa"/>
                <a:cs typeface="Comfortaa"/>
                <a:sym typeface="Comfortaa"/>
              </a:defRPr>
            </a:lvl5pPr>
            <a:lvl6pPr lvl="5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Font typeface="Comfortaa"/>
              <a:buNone/>
              <a:defRPr b="1" sz="2000">
                <a:latin typeface="Comfortaa"/>
                <a:ea typeface="Comfortaa"/>
                <a:cs typeface="Comfortaa"/>
                <a:sym typeface="Comfortaa"/>
              </a:defRPr>
            </a:lvl6pPr>
            <a:lvl7pPr lvl="6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Font typeface="Comfortaa"/>
              <a:buNone/>
              <a:defRPr b="1" sz="2000">
                <a:latin typeface="Comfortaa"/>
                <a:ea typeface="Comfortaa"/>
                <a:cs typeface="Comfortaa"/>
                <a:sym typeface="Comfortaa"/>
              </a:defRPr>
            </a:lvl7pPr>
            <a:lvl8pPr lvl="7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Font typeface="Comfortaa"/>
              <a:buNone/>
              <a:defRPr b="1" sz="2000">
                <a:latin typeface="Comfortaa"/>
                <a:ea typeface="Comfortaa"/>
                <a:cs typeface="Comfortaa"/>
                <a:sym typeface="Comfortaa"/>
              </a:defRPr>
            </a:lvl8pPr>
            <a:lvl9pPr lvl="8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Font typeface="Comfortaa"/>
              <a:buNone/>
              <a:defRPr b="1" sz="2000">
                <a:latin typeface="Comfortaa"/>
                <a:ea typeface="Comfortaa"/>
                <a:cs typeface="Comfortaa"/>
                <a:sym typeface="Comfortaa"/>
              </a:defRPr>
            </a:lvl9pPr>
          </a:lstStyle>
          <a:p/>
        </p:txBody>
      </p:sp>
      <p:grpSp>
        <p:nvGrpSpPr>
          <p:cNvPr id="411" name="Google Shape;411;p24"/>
          <p:cNvGrpSpPr/>
          <p:nvPr/>
        </p:nvGrpSpPr>
        <p:grpSpPr>
          <a:xfrm>
            <a:off x="-1097427" y="2801205"/>
            <a:ext cx="3851159" cy="4124899"/>
            <a:chOff x="-1097427" y="2801205"/>
            <a:chExt cx="3851159" cy="4124899"/>
          </a:xfrm>
        </p:grpSpPr>
        <p:grpSp>
          <p:nvGrpSpPr>
            <p:cNvPr id="412" name="Google Shape;412;p24"/>
            <p:cNvGrpSpPr/>
            <p:nvPr/>
          </p:nvGrpSpPr>
          <p:grpSpPr>
            <a:xfrm rot="-649872">
              <a:off x="-789825" y="3073355"/>
              <a:ext cx="3235955" cy="3580599"/>
              <a:chOff x="2828522" y="2361700"/>
              <a:chExt cx="2320948" cy="2568140"/>
            </a:xfrm>
          </p:grpSpPr>
          <p:sp>
            <p:nvSpPr>
              <p:cNvPr id="413" name="Google Shape;413;p24"/>
              <p:cNvSpPr/>
              <p:nvPr/>
            </p:nvSpPr>
            <p:spPr>
              <a:xfrm>
                <a:off x="2944846" y="2802609"/>
                <a:ext cx="1922496" cy="2127232"/>
              </a:xfrm>
              <a:custGeom>
                <a:rect b="b" l="l" r="r" t="t"/>
                <a:pathLst>
                  <a:path extrusionOk="0" fill="none" h="32625" w="29485">
                    <a:moveTo>
                      <a:pt x="29484" y="31705"/>
                    </a:moveTo>
                    <a:cubicBezTo>
                      <a:pt x="29484" y="31705"/>
                      <a:pt x="20510" y="32624"/>
                      <a:pt x="15683" y="16816"/>
                    </a:cubicBezTo>
                    <a:cubicBezTo>
                      <a:pt x="10545" y="0"/>
                      <a:pt x="0" y="3390"/>
                      <a:pt x="0" y="3390"/>
                    </a:cubicBezTo>
                  </a:path>
                </a:pathLst>
              </a:custGeom>
              <a:noFill/>
              <a:ln cap="rnd" cmpd="sng" w="17625">
                <a:solidFill>
                  <a:schemeClr val="accent1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14" name="Google Shape;414;p24"/>
              <p:cNvSpPr/>
              <p:nvPr/>
            </p:nvSpPr>
            <p:spPr>
              <a:xfrm>
                <a:off x="2975687" y="2722929"/>
                <a:ext cx="1962008" cy="2127232"/>
              </a:xfrm>
              <a:custGeom>
                <a:rect b="b" l="l" r="r" t="t"/>
                <a:pathLst>
                  <a:path extrusionOk="0" fill="none" h="32625" w="30091">
                    <a:moveTo>
                      <a:pt x="30091" y="31705"/>
                    </a:moveTo>
                    <a:cubicBezTo>
                      <a:pt x="30091" y="31705"/>
                      <a:pt x="21116" y="32624"/>
                      <a:pt x="16290" y="16816"/>
                    </a:cubicBezTo>
                    <a:cubicBezTo>
                      <a:pt x="11160" y="0"/>
                      <a:pt x="0" y="3078"/>
                      <a:pt x="0" y="3078"/>
                    </a:cubicBezTo>
                  </a:path>
                </a:pathLst>
              </a:custGeom>
              <a:noFill/>
              <a:ln cap="rnd" cmpd="sng" w="17625">
                <a:solidFill>
                  <a:schemeClr val="accent1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15" name="Google Shape;415;p24"/>
              <p:cNvSpPr/>
              <p:nvPr/>
            </p:nvSpPr>
            <p:spPr>
              <a:xfrm>
                <a:off x="2922742" y="2601324"/>
                <a:ext cx="2085958" cy="2174373"/>
              </a:xfrm>
              <a:custGeom>
                <a:rect b="b" l="l" r="r" t="t"/>
                <a:pathLst>
                  <a:path extrusionOk="0" fill="none" h="33348" w="31992">
                    <a:moveTo>
                      <a:pt x="31991" y="32348"/>
                    </a:moveTo>
                    <a:cubicBezTo>
                      <a:pt x="31991" y="32348"/>
                      <a:pt x="22758" y="33347"/>
                      <a:pt x="18190" y="17459"/>
                    </a:cubicBezTo>
                    <a:cubicBezTo>
                      <a:pt x="13168" y="1"/>
                      <a:pt x="0" y="3730"/>
                      <a:pt x="0" y="3730"/>
                    </a:cubicBezTo>
                  </a:path>
                </a:pathLst>
              </a:custGeom>
              <a:noFill/>
              <a:ln cap="rnd" cmpd="sng" w="17625">
                <a:solidFill>
                  <a:schemeClr val="accent1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16" name="Google Shape;416;p24"/>
              <p:cNvSpPr/>
              <p:nvPr/>
            </p:nvSpPr>
            <p:spPr>
              <a:xfrm>
                <a:off x="2867449" y="2455333"/>
                <a:ext cx="2211604" cy="2247661"/>
              </a:xfrm>
              <a:custGeom>
                <a:rect b="b" l="l" r="r" t="t"/>
                <a:pathLst>
                  <a:path extrusionOk="0" fill="none" h="34472" w="33919">
                    <a:moveTo>
                      <a:pt x="33919" y="33374"/>
                    </a:moveTo>
                    <a:cubicBezTo>
                      <a:pt x="33919" y="33374"/>
                      <a:pt x="24650" y="34471"/>
                      <a:pt x="20118" y="18485"/>
                    </a:cubicBezTo>
                    <a:cubicBezTo>
                      <a:pt x="14872" y="0"/>
                      <a:pt x="1" y="4702"/>
                      <a:pt x="1" y="4702"/>
                    </a:cubicBezTo>
                  </a:path>
                </a:pathLst>
              </a:custGeom>
              <a:noFill/>
              <a:ln cap="rnd" cmpd="sng" w="17625">
                <a:solidFill>
                  <a:schemeClr val="accent1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17" name="Google Shape;417;p24"/>
              <p:cNvSpPr/>
              <p:nvPr/>
            </p:nvSpPr>
            <p:spPr>
              <a:xfrm>
                <a:off x="2828522" y="2361700"/>
                <a:ext cx="2320948" cy="2256919"/>
              </a:xfrm>
              <a:custGeom>
                <a:rect b="b" l="l" r="r" t="t"/>
                <a:pathLst>
                  <a:path extrusionOk="0" fill="none" h="34614" w="35596">
                    <a:moveTo>
                      <a:pt x="35595" y="33588"/>
                    </a:moveTo>
                    <a:cubicBezTo>
                      <a:pt x="35595" y="33588"/>
                      <a:pt x="26237" y="34614"/>
                      <a:pt x="21794" y="18699"/>
                    </a:cubicBezTo>
                    <a:cubicBezTo>
                      <a:pt x="16575" y="0"/>
                      <a:pt x="0" y="4701"/>
                      <a:pt x="0" y="4701"/>
                    </a:cubicBezTo>
                  </a:path>
                </a:pathLst>
              </a:custGeom>
              <a:noFill/>
              <a:ln cap="rnd" cmpd="sng" w="17625">
                <a:solidFill>
                  <a:schemeClr val="accent1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sp>
          <p:nvSpPr>
            <p:cNvPr id="418" name="Google Shape;418;p24"/>
            <p:cNvSpPr/>
            <p:nvPr/>
          </p:nvSpPr>
          <p:spPr>
            <a:xfrm>
              <a:off x="4" y="4482690"/>
              <a:ext cx="227598" cy="242816"/>
            </a:xfrm>
            <a:custGeom>
              <a:rect b="b" l="l" r="r" t="t"/>
              <a:pathLst>
                <a:path extrusionOk="0" h="5074" w="4756">
                  <a:moveTo>
                    <a:pt x="2396" y="1"/>
                  </a:moveTo>
                  <a:cubicBezTo>
                    <a:pt x="2297" y="1"/>
                    <a:pt x="2258" y="53"/>
                    <a:pt x="2231" y="192"/>
                  </a:cubicBezTo>
                  <a:cubicBezTo>
                    <a:pt x="2159" y="486"/>
                    <a:pt x="2097" y="772"/>
                    <a:pt x="2026" y="1066"/>
                  </a:cubicBezTo>
                  <a:cubicBezTo>
                    <a:pt x="1847" y="1824"/>
                    <a:pt x="1660" y="2591"/>
                    <a:pt x="1472" y="3359"/>
                  </a:cubicBezTo>
                  <a:cubicBezTo>
                    <a:pt x="1472" y="3368"/>
                    <a:pt x="1463" y="3376"/>
                    <a:pt x="1455" y="3403"/>
                  </a:cubicBezTo>
                  <a:cubicBezTo>
                    <a:pt x="1419" y="3368"/>
                    <a:pt x="1383" y="3332"/>
                    <a:pt x="1348" y="3296"/>
                  </a:cubicBezTo>
                  <a:cubicBezTo>
                    <a:pt x="1165" y="3138"/>
                    <a:pt x="961" y="3050"/>
                    <a:pt x="743" y="3050"/>
                  </a:cubicBezTo>
                  <a:cubicBezTo>
                    <a:pt x="641" y="3050"/>
                    <a:pt x="536" y="3069"/>
                    <a:pt x="429" y="3109"/>
                  </a:cubicBezTo>
                  <a:cubicBezTo>
                    <a:pt x="161" y="3207"/>
                    <a:pt x="0" y="3475"/>
                    <a:pt x="45" y="3733"/>
                  </a:cubicBezTo>
                  <a:cubicBezTo>
                    <a:pt x="81" y="3956"/>
                    <a:pt x="215" y="4117"/>
                    <a:pt x="393" y="4242"/>
                  </a:cubicBezTo>
                  <a:cubicBezTo>
                    <a:pt x="528" y="4327"/>
                    <a:pt x="695" y="4376"/>
                    <a:pt x="862" y="4376"/>
                  </a:cubicBezTo>
                  <a:cubicBezTo>
                    <a:pt x="1150" y="4376"/>
                    <a:pt x="1438" y="4231"/>
                    <a:pt x="1562" y="3876"/>
                  </a:cubicBezTo>
                  <a:cubicBezTo>
                    <a:pt x="1597" y="3760"/>
                    <a:pt x="1615" y="3644"/>
                    <a:pt x="1642" y="3528"/>
                  </a:cubicBezTo>
                  <a:cubicBezTo>
                    <a:pt x="1847" y="2690"/>
                    <a:pt x="2052" y="1851"/>
                    <a:pt x="2257" y="1012"/>
                  </a:cubicBezTo>
                  <a:cubicBezTo>
                    <a:pt x="2257" y="986"/>
                    <a:pt x="2275" y="950"/>
                    <a:pt x="2293" y="914"/>
                  </a:cubicBezTo>
                  <a:cubicBezTo>
                    <a:pt x="2989" y="1048"/>
                    <a:pt x="3676" y="1164"/>
                    <a:pt x="4381" y="1342"/>
                  </a:cubicBezTo>
                  <a:cubicBezTo>
                    <a:pt x="4149" y="2270"/>
                    <a:pt x="3926" y="3180"/>
                    <a:pt x="3703" y="4108"/>
                  </a:cubicBezTo>
                  <a:cubicBezTo>
                    <a:pt x="3676" y="4072"/>
                    <a:pt x="3649" y="4054"/>
                    <a:pt x="3631" y="4037"/>
                  </a:cubicBezTo>
                  <a:cubicBezTo>
                    <a:pt x="3471" y="3885"/>
                    <a:pt x="3283" y="3778"/>
                    <a:pt x="3078" y="3715"/>
                  </a:cubicBezTo>
                  <a:cubicBezTo>
                    <a:pt x="3002" y="3696"/>
                    <a:pt x="2928" y="3686"/>
                    <a:pt x="2856" y="3686"/>
                  </a:cubicBezTo>
                  <a:cubicBezTo>
                    <a:pt x="2692" y="3686"/>
                    <a:pt x="2540" y="3742"/>
                    <a:pt x="2409" y="3885"/>
                  </a:cubicBezTo>
                  <a:cubicBezTo>
                    <a:pt x="2240" y="4081"/>
                    <a:pt x="2213" y="4304"/>
                    <a:pt x="2302" y="4545"/>
                  </a:cubicBezTo>
                  <a:cubicBezTo>
                    <a:pt x="2421" y="4841"/>
                    <a:pt x="2780" y="5073"/>
                    <a:pt x="3106" y="5073"/>
                  </a:cubicBezTo>
                  <a:cubicBezTo>
                    <a:pt x="3124" y="5073"/>
                    <a:pt x="3141" y="5073"/>
                    <a:pt x="3158" y="5071"/>
                  </a:cubicBezTo>
                  <a:cubicBezTo>
                    <a:pt x="3524" y="5045"/>
                    <a:pt x="3792" y="4750"/>
                    <a:pt x="3863" y="4447"/>
                  </a:cubicBezTo>
                  <a:cubicBezTo>
                    <a:pt x="4024" y="3769"/>
                    <a:pt x="4193" y="3100"/>
                    <a:pt x="4354" y="2422"/>
                  </a:cubicBezTo>
                  <a:cubicBezTo>
                    <a:pt x="4488" y="1860"/>
                    <a:pt x="4604" y="1289"/>
                    <a:pt x="4729" y="718"/>
                  </a:cubicBezTo>
                  <a:cubicBezTo>
                    <a:pt x="4755" y="566"/>
                    <a:pt x="4738" y="540"/>
                    <a:pt x="4604" y="495"/>
                  </a:cubicBezTo>
                  <a:cubicBezTo>
                    <a:pt x="4452" y="441"/>
                    <a:pt x="4309" y="388"/>
                    <a:pt x="4158" y="361"/>
                  </a:cubicBezTo>
                  <a:cubicBezTo>
                    <a:pt x="3605" y="236"/>
                    <a:pt x="3051" y="129"/>
                    <a:pt x="2498" y="13"/>
                  </a:cubicBezTo>
                  <a:cubicBezTo>
                    <a:pt x="2458" y="5"/>
                    <a:pt x="2424" y="1"/>
                    <a:pt x="239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9" name="Google Shape;419;p24"/>
            <p:cNvSpPr/>
            <p:nvPr/>
          </p:nvSpPr>
          <p:spPr>
            <a:xfrm>
              <a:off x="388400" y="4901450"/>
              <a:ext cx="112500" cy="112500"/>
            </a:xfrm>
            <a:prstGeom prst="ellipse">
              <a:avLst/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0" name="Google Shape;420;p24"/>
            <p:cNvSpPr/>
            <p:nvPr/>
          </p:nvSpPr>
          <p:spPr>
            <a:xfrm>
              <a:off x="1586700" y="4775600"/>
              <a:ext cx="176100" cy="176100"/>
            </a:xfrm>
            <a:prstGeom prst="ellipse">
              <a:avLst/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hree columns 1">
  <p:cSld name="CUSTOM_6_2">
    <p:spTree>
      <p:nvGrpSpPr>
        <p:cNvPr id="421" name="Shape 4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2" name="Google Shape;422;p25"/>
          <p:cNvGrpSpPr/>
          <p:nvPr/>
        </p:nvGrpSpPr>
        <p:grpSpPr>
          <a:xfrm>
            <a:off x="6812851" y="-1459140"/>
            <a:ext cx="3236098" cy="3580757"/>
            <a:chOff x="2828522" y="2361700"/>
            <a:chExt cx="2320948" cy="2568140"/>
          </a:xfrm>
        </p:grpSpPr>
        <p:sp>
          <p:nvSpPr>
            <p:cNvPr id="423" name="Google Shape;423;p25"/>
            <p:cNvSpPr/>
            <p:nvPr/>
          </p:nvSpPr>
          <p:spPr>
            <a:xfrm>
              <a:off x="2944846" y="2802609"/>
              <a:ext cx="1922496" cy="2127232"/>
            </a:xfrm>
            <a:custGeom>
              <a:rect b="b" l="l" r="r" t="t"/>
              <a:pathLst>
                <a:path extrusionOk="0" fill="none" h="32625" w="29485">
                  <a:moveTo>
                    <a:pt x="29484" y="31705"/>
                  </a:moveTo>
                  <a:cubicBezTo>
                    <a:pt x="29484" y="31705"/>
                    <a:pt x="20510" y="32624"/>
                    <a:pt x="15683" y="16816"/>
                  </a:cubicBezTo>
                  <a:cubicBezTo>
                    <a:pt x="10545" y="0"/>
                    <a:pt x="0" y="3390"/>
                    <a:pt x="0" y="3390"/>
                  </a:cubicBezTo>
                </a:path>
              </a:pathLst>
            </a:custGeom>
            <a:noFill/>
            <a:ln cap="rnd" cmpd="sng" w="17625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4" name="Google Shape;424;p25"/>
            <p:cNvSpPr/>
            <p:nvPr/>
          </p:nvSpPr>
          <p:spPr>
            <a:xfrm>
              <a:off x="2975687" y="2722929"/>
              <a:ext cx="1962008" cy="2127232"/>
            </a:xfrm>
            <a:custGeom>
              <a:rect b="b" l="l" r="r" t="t"/>
              <a:pathLst>
                <a:path extrusionOk="0" fill="none" h="32625" w="30091">
                  <a:moveTo>
                    <a:pt x="30091" y="31705"/>
                  </a:moveTo>
                  <a:cubicBezTo>
                    <a:pt x="30091" y="31705"/>
                    <a:pt x="21116" y="32624"/>
                    <a:pt x="16290" y="16816"/>
                  </a:cubicBezTo>
                  <a:cubicBezTo>
                    <a:pt x="11160" y="0"/>
                    <a:pt x="0" y="3078"/>
                    <a:pt x="0" y="3078"/>
                  </a:cubicBezTo>
                </a:path>
              </a:pathLst>
            </a:custGeom>
            <a:noFill/>
            <a:ln cap="rnd" cmpd="sng" w="17625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5" name="Google Shape;425;p25"/>
            <p:cNvSpPr/>
            <p:nvPr/>
          </p:nvSpPr>
          <p:spPr>
            <a:xfrm>
              <a:off x="2922742" y="2601324"/>
              <a:ext cx="2085958" cy="2174373"/>
            </a:xfrm>
            <a:custGeom>
              <a:rect b="b" l="l" r="r" t="t"/>
              <a:pathLst>
                <a:path extrusionOk="0" fill="none" h="33348" w="31992">
                  <a:moveTo>
                    <a:pt x="31991" y="32348"/>
                  </a:moveTo>
                  <a:cubicBezTo>
                    <a:pt x="31991" y="32348"/>
                    <a:pt x="22758" y="33347"/>
                    <a:pt x="18190" y="17459"/>
                  </a:cubicBezTo>
                  <a:cubicBezTo>
                    <a:pt x="13168" y="1"/>
                    <a:pt x="0" y="3730"/>
                    <a:pt x="0" y="3730"/>
                  </a:cubicBezTo>
                </a:path>
              </a:pathLst>
            </a:custGeom>
            <a:noFill/>
            <a:ln cap="rnd" cmpd="sng" w="17625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6" name="Google Shape;426;p25"/>
            <p:cNvSpPr/>
            <p:nvPr/>
          </p:nvSpPr>
          <p:spPr>
            <a:xfrm>
              <a:off x="2867449" y="2455333"/>
              <a:ext cx="2211604" cy="2247661"/>
            </a:xfrm>
            <a:custGeom>
              <a:rect b="b" l="l" r="r" t="t"/>
              <a:pathLst>
                <a:path extrusionOk="0" fill="none" h="34472" w="33919">
                  <a:moveTo>
                    <a:pt x="33919" y="33374"/>
                  </a:moveTo>
                  <a:cubicBezTo>
                    <a:pt x="33919" y="33374"/>
                    <a:pt x="24650" y="34471"/>
                    <a:pt x="20118" y="18485"/>
                  </a:cubicBezTo>
                  <a:cubicBezTo>
                    <a:pt x="14872" y="0"/>
                    <a:pt x="1" y="4702"/>
                    <a:pt x="1" y="4702"/>
                  </a:cubicBezTo>
                </a:path>
              </a:pathLst>
            </a:custGeom>
            <a:noFill/>
            <a:ln cap="rnd" cmpd="sng" w="17625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7" name="Google Shape;427;p25"/>
            <p:cNvSpPr/>
            <p:nvPr/>
          </p:nvSpPr>
          <p:spPr>
            <a:xfrm>
              <a:off x="2828522" y="2361700"/>
              <a:ext cx="2320948" cy="2256919"/>
            </a:xfrm>
            <a:custGeom>
              <a:rect b="b" l="l" r="r" t="t"/>
              <a:pathLst>
                <a:path extrusionOk="0" fill="none" h="34614" w="35596">
                  <a:moveTo>
                    <a:pt x="35595" y="33588"/>
                  </a:moveTo>
                  <a:cubicBezTo>
                    <a:pt x="35595" y="33588"/>
                    <a:pt x="26237" y="34614"/>
                    <a:pt x="21794" y="18699"/>
                  </a:cubicBezTo>
                  <a:cubicBezTo>
                    <a:pt x="16575" y="0"/>
                    <a:pt x="0" y="4701"/>
                    <a:pt x="0" y="4701"/>
                  </a:cubicBezTo>
                </a:path>
              </a:pathLst>
            </a:custGeom>
            <a:noFill/>
            <a:ln cap="rnd" cmpd="sng" w="17625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428" name="Google Shape;428;p25"/>
          <p:cNvSpPr/>
          <p:nvPr/>
        </p:nvSpPr>
        <p:spPr>
          <a:xfrm rot="10800000">
            <a:off x="-113337" y="-63025"/>
            <a:ext cx="1652879" cy="1204845"/>
          </a:xfrm>
          <a:custGeom>
            <a:rect b="b" l="l" r="r" t="t"/>
            <a:pathLst>
              <a:path extrusionOk="0" h="27755" w="38076">
                <a:moveTo>
                  <a:pt x="38076" y="1"/>
                </a:moveTo>
                <a:cubicBezTo>
                  <a:pt x="34543" y="1393"/>
                  <a:pt x="30850" y="3935"/>
                  <a:pt x="28191" y="10528"/>
                </a:cubicBezTo>
                <a:cubicBezTo>
                  <a:pt x="26630" y="14395"/>
                  <a:pt x="24539" y="15326"/>
                  <a:pt x="21961" y="15326"/>
                </a:cubicBezTo>
                <a:cubicBezTo>
                  <a:pt x="19571" y="15326"/>
                  <a:pt x="16762" y="14525"/>
                  <a:pt x="13571" y="14525"/>
                </a:cubicBezTo>
                <a:cubicBezTo>
                  <a:pt x="12260" y="14525"/>
                  <a:pt x="10885" y="14660"/>
                  <a:pt x="9448" y="15042"/>
                </a:cubicBezTo>
                <a:cubicBezTo>
                  <a:pt x="304" y="17477"/>
                  <a:pt x="1" y="27754"/>
                  <a:pt x="1" y="27754"/>
                </a:cubicBezTo>
                <a:lnTo>
                  <a:pt x="38076" y="27754"/>
                </a:lnTo>
                <a:lnTo>
                  <a:pt x="38076" y="1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429" name="Google Shape;429;p25"/>
          <p:cNvGrpSpPr/>
          <p:nvPr/>
        </p:nvGrpSpPr>
        <p:grpSpPr>
          <a:xfrm>
            <a:off x="7334724" y="3618375"/>
            <a:ext cx="2105888" cy="1648120"/>
            <a:chOff x="7334724" y="3618375"/>
            <a:chExt cx="2105888" cy="1648120"/>
          </a:xfrm>
        </p:grpSpPr>
        <p:sp>
          <p:nvSpPr>
            <p:cNvPr id="430" name="Google Shape;430;p25"/>
            <p:cNvSpPr/>
            <p:nvPr/>
          </p:nvSpPr>
          <p:spPr>
            <a:xfrm>
              <a:off x="7334724" y="4061650"/>
              <a:ext cx="2105888" cy="1204845"/>
            </a:xfrm>
            <a:custGeom>
              <a:rect b="b" l="l" r="r" t="t"/>
              <a:pathLst>
                <a:path extrusionOk="0" h="27755" w="38076">
                  <a:moveTo>
                    <a:pt x="38076" y="1"/>
                  </a:moveTo>
                  <a:cubicBezTo>
                    <a:pt x="34543" y="1393"/>
                    <a:pt x="30850" y="3935"/>
                    <a:pt x="28191" y="10528"/>
                  </a:cubicBezTo>
                  <a:cubicBezTo>
                    <a:pt x="26630" y="14395"/>
                    <a:pt x="24539" y="15326"/>
                    <a:pt x="21961" y="15326"/>
                  </a:cubicBezTo>
                  <a:cubicBezTo>
                    <a:pt x="19571" y="15326"/>
                    <a:pt x="16762" y="14525"/>
                    <a:pt x="13571" y="14525"/>
                  </a:cubicBezTo>
                  <a:cubicBezTo>
                    <a:pt x="12260" y="14525"/>
                    <a:pt x="10885" y="14660"/>
                    <a:pt x="9448" y="15042"/>
                  </a:cubicBezTo>
                  <a:cubicBezTo>
                    <a:pt x="304" y="17477"/>
                    <a:pt x="1" y="27754"/>
                    <a:pt x="1" y="27754"/>
                  </a:cubicBezTo>
                  <a:lnTo>
                    <a:pt x="38076" y="27754"/>
                  </a:lnTo>
                  <a:lnTo>
                    <a:pt x="38076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431" name="Google Shape;431;p25"/>
            <p:cNvGrpSpPr/>
            <p:nvPr/>
          </p:nvGrpSpPr>
          <p:grpSpPr>
            <a:xfrm>
              <a:off x="8597950" y="3618375"/>
              <a:ext cx="397300" cy="918575"/>
              <a:chOff x="8597950" y="3618375"/>
              <a:chExt cx="397300" cy="918575"/>
            </a:xfrm>
          </p:grpSpPr>
          <p:sp>
            <p:nvSpPr>
              <p:cNvPr id="432" name="Google Shape;432;p25"/>
              <p:cNvSpPr/>
              <p:nvPr/>
            </p:nvSpPr>
            <p:spPr>
              <a:xfrm>
                <a:off x="8655154" y="3887052"/>
                <a:ext cx="227598" cy="242816"/>
              </a:xfrm>
              <a:custGeom>
                <a:rect b="b" l="l" r="r" t="t"/>
                <a:pathLst>
                  <a:path extrusionOk="0" h="5074" w="4756">
                    <a:moveTo>
                      <a:pt x="2396" y="1"/>
                    </a:moveTo>
                    <a:cubicBezTo>
                      <a:pt x="2297" y="1"/>
                      <a:pt x="2258" y="53"/>
                      <a:pt x="2231" y="192"/>
                    </a:cubicBezTo>
                    <a:cubicBezTo>
                      <a:pt x="2159" y="486"/>
                      <a:pt x="2097" y="772"/>
                      <a:pt x="2026" y="1066"/>
                    </a:cubicBezTo>
                    <a:cubicBezTo>
                      <a:pt x="1847" y="1824"/>
                      <a:pt x="1660" y="2591"/>
                      <a:pt x="1472" y="3359"/>
                    </a:cubicBezTo>
                    <a:cubicBezTo>
                      <a:pt x="1472" y="3368"/>
                      <a:pt x="1463" y="3376"/>
                      <a:pt x="1455" y="3403"/>
                    </a:cubicBezTo>
                    <a:cubicBezTo>
                      <a:pt x="1419" y="3368"/>
                      <a:pt x="1383" y="3332"/>
                      <a:pt x="1348" y="3296"/>
                    </a:cubicBezTo>
                    <a:cubicBezTo>
                      <a:pt x="1165" y="3138"/>
                      <a:pt x="961" y="3050"/>
                      <a:pt x="743" y="3050"/>
                    </a:cubicBezTo>
                    <a:cubicBezTo>
                      <a:pt x="641" y="3050"/>
                      <a:pt x="536" y="3069"/>
                      <a:pt x="429" y="3109"/>
                    </a:cubicBezTo>
                    <a:cubicBezTo>
                      <a:pt x="161" y="3207"/>
                      <a:pt x="0" y="3475"/>
                      <a:pt x="45" y="3733"/>
                    </a:cubicBezTo>
                    <a:cubicBezTo>
                      <a:pt x="81" y="3956"/>
                      <a:pt x="215" y="4117"/>
                      <a:pt x="393" y="4242"/>
                    </a:cubicBezTo>
                    <a:cubicBezTo>
                      <a:pt x="528" y="4327"/>
                      <a:pt x="695" y="4376"/>
                      <a:pt x="862" y="4376"/>
                    </a:cubicBezTo>
                    <a:cubicBezTo>
                      <a:pt x="1150" y="4376"/>
                      <a:pt x="1438" y="4231"/>
                      <a:pt x="1562" y="3876"/>
                    </a:cubicBezTo>
                    <a:cubicBezTo>
                      <a:pt x="1597" y="3760"/>
                      <a:pt x="1615" y="3644"/>
                      <a:pt x="1642" y="3528"/>
                    </a:cubicBezTo>
                    <a:cubicBezTo>
                      <a:pt x="1847" y="2690"/>
                      <a:pt x="2052" y="1851"/>
                      <a:pt x="2257" y="1012"/>
                    </a:cubicBezTo>
                    <a:cubicBezTo>
                      <a:pt x="2257" y="986"/>
                      <a:pt x="2275" y="950"/>
                      <a:pt x="2293" y="914"/>
                    </a:cubicBezTo>
                    <a:cubicBezTo>
                      <a:pt x="2989" y="1048"/>
                      <a:pt x="3676" y="1164"/>
                      <a:pt x="4381" y="1342"/>
                    </a:cubicBezTo>
                    <a:cubicBezTo>
                      <a:pt x="4149" y="2270"/>
                      <a:pt x="3926" y="3180"/>
                      <a:pt x="3703" y="4108"/>
                    </a:cubicBezTo>
                    <a:cubicBezTo>
                      <a:pt x="3676" y="4072"/>
                      <a:pt x="3649" y="4054"/>
                      <a:pt x="3631" y="4037"/>
                    </a:cubicBezTo>
                    <a:cubicBezTo>
                      <a:pt x="3471" y="3885"/>
                      <a:pt x="3283" y="3778"/>
                      <a:pt x="3078" y="3715"/>
                    </a:cubicBezTo>
                    <a:cubicBezTo>
                      <a:pt x="3002" y="3696"/>
                      <a:pt x="2928" y="3686"/>
                      <a:pt x="2856" y="3686"/>
                    </a:cubicBezTo>
                    <a:cubicBezTo>
                      <a:pt x="2692" y="3686"/>
                      <a:pt x="2540" y="3742"/>
                      <a:pt x="2409" y="3885"/>
                    </a:cubicBezTo>
                    <a:cubicBezTo>
                      <a:pt x="2240" y="4081"/>
                      <a:pt x="2213" y="4304"/>
                      <a:pt x="2302" y="4545"/>
                    </a:cubicBezTo>
                    <a:cubicBezTo>
                      <a:pt x="2421" y="4841"/>
                      <a:pt x="2780" y="5073"/>
                      <a:pt x="3106" y="5073"/>
                    </a:cubicBezTo>
                    <a:cubicBezTo>
                      <a:pt x="3124" y="5073"/>
                      <a:pt x="3141" y="5073"/>
                      <a:pt x="3158" y="5071"/>
                    </a:cubicBezTo>
                    <a:cubicBezTo>
                      <a:pt x="3524" y="5045"/>
                      <a:pt x="3792" y="4750"/>
                      <a:pt x="3863" y="4447"/>
                    </a:cubicBezTo>
                    <a:cubicBezTo>
                      <a:pt x="4024" y="3769"/>
                      <a:pt x="4193" y="3100"/>
                      <a:pt x="4354" y="2422"/>
                    </a:cubicBezTo>
                    <a:cubicBezTo>
                      <a:pt x="4488" y="1860"/>
                      <a:pt x="4604" y="1289"/>
                      <a:pt x="4729" y="718"/>
                    </a:cubicBezTo>
                    <a:cubicBezTo>
                      <a:pt x="4755" y="566"/>
                      <a:pt x="4738" y="540"/>
                      <a:pt x="4604" y="495"/>
                    </a:cubicBezTo>
                    <a:cubicBezTo>
                      <a:pt x="4452" y="441"/>
                      <a:pt x="4309" y="388"/>
                      <a:pt x="4158" y="361"/>
                    </a:cubicBezTo>
                    <a:cubicBezTo>
                      <a:pt x="3605" y="236"/>
                      <a:pt x="3051" y="129"/>
                      <a:pt x="2498" y="13"/>
                    </a:cubicBezTo>
                    <a:cubicBezTo>
                      <a:pt x="2458" y="5"/>
                      <a:pt x="2424" y="1"/>
                      <a:pt x="2396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33" name="Google Shape;433;p25"/>
              <p:cNvSpPr/>
              <p:nvPr/>
            </p:nvSpPr>
            <p:spPr>
              <a:xfrm>
                <a:off x="8882750" y="3618375"/>
                <a:ext cx="112500" cy="112500"/>
              </a:xfrm>
              <a:prstGeom prst="ellipse">
                <a:avLst/>
              </a:prstGeom>
              <a:solidFill>
                <a:schemeClr val="l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34" name="Google Shape;434;p25"/>
              <p:cNvSpPr/>
              <p:nvPr/>
            </p:nvSpPr>
            <p:spPr>
              <a:xfrm>
                <a:off x="8597950" y="4445150"/>
                <a:ext cx="91800" cy="91800"/>
              </a:xfrm>
              <a:prstGeom prst="ellipse">
                <a:avLst/>
              </a:prstGeom>
              <a:solidFill>
                <a:schemeClr val="dk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sp>
        <p:nvSpPr>
          <p:cNvPr id="435" name="Google Shape;435;p25"/>
          <p:cNvSpPr txBox="1"/>
          <p:nvPr>
            <p:ph type="title"/>
          </p:nvPr>
        </p:nvSpPr>
        <p:spPr>
          <a:xfrm>
            <a:off x="720075" y="539400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436" name="Google Shape;436;p25"/>
          <p:cNvSpPr txBox="1"/>
          <p:nvPr>
            <p:ph idx="1" type="subTitle"/>
          </p:nvPr>
        </p:nvSpPr>
        <p:spPr>
          <a:xfrm>
            <a:off x="937700" y="3979075"/>
            <a:ext cx="2175300" cy="624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1pPr>
            <a:lvl2pPr lvl="1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437" name="Google Shape;437;p25"/>
          <p:cNvSpPr txBox="1"/>
          <p:nvPr>
            <p:ph idx="2" type="subTitle"/>
          </p:nvPr>
        </p:nvSpPr>
        <p:spPr>
          <a:xfrm>
            <a:off x="3484422" y="3979075"/>
            <a:ext cx="2175300" cy="624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1pPr>
            <a:lvl2pPr lvl="1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438" name="Google Shape;438;p25"/>
          <p:cNvSpPr txBox="1"/>
          <p:nvPr>
            <p:ph idx="3" type="subTitle"/>
          </p:nvPr>
        </p:nvSpPr>
        <p:spPr>
          <a:xfrm>
            <a:off x="6031150" y="3979075"/>
            <a:ext cx="2175300" cy="624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1pPr>
            <a:lvl2pPr lvl="1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439" name="Google Shape;439;p25"/>
          <p:cNvSpPr txBox="1"/>
          <p:nvPr>
            <p:ph idx="4" type="subTitle"/>
          </p:nvPr>
        </p:nvSpPr>
        <p:spPr>
          <a:xfrm>
            <a:off x="937700" y="1389175"/>
            <a:ext cx="2175300" cy="4062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Font typeface="Comfortaa"/>
              <a:buNone/>
              <a:defRPr b="1" sz="200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defRPr>
            </a:lvl1pPr>
            <a:lvl2pPr lvl="1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Font typeface="Comfortaa"/>
              <a:buNone/>
              <a:defRPr b="1" sz="2000">
                <a:latin typeface="Comfortaa"/>
                <a:ea typeface="Comfortaa"/>
                <a:cs typeface="Comfortaa"/>
                <a:sym typeface="Comfortaa"/>
              </a:defRPr>
            </a:lvl2pPr>
            <a:lvl3pPr lvl="2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Font typeface="Comfortaa"/>
              <a:buNone/>
              <a:defRPr b="1" sz="2000">
                <a:latin typeface="Comfortaa"/>
                <a:ea typeface="Comfortaa"/>
                <a:cs typeface="Comfortaa"/>
                <a:sym typeface="Comfortaa"/>
              </a:defRPr>
            </a:lvl3pPr>
            <a:lvl4pPr lvl="3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Font typeface="Comfortaa"/>
              <a:buNone/>
              <a:defRPr b="1" sz="2000">
                <a:latin typeface="Comfortaa"/>
                <a:ea typeface="Comfortaa"/>
                <a:cs typeface="Comfortaa"/>
                <a:sym typeface="Comfortaa"/>
              </a:defRPr>
            </a:lvl4pPr>
            <a:lvl5pPr lvl="4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Font typeface="Comfortaa"/>
              <a:buNone/>
              <a:defRPr b="1" sz="2000">
                <a:latin typeface="Comfortaa"/>
                <a:ea typeface="Comfortaa"/>
                <a:cs typeface="Comfortaa"/>
                <a:sym typeface="Comfortaa"/>
              </a:defRPr>
            </a:lvl5pPr>
            <a:lvl6pPr lvl="5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Font typeface="Comfortaa"/>
              <a:buNone/>
              <a:defRPr b="1" sz="2000">
                <a:latin typeface="Comfortaa"/>
                <a:ea typeface="Comfortaa"/>
                <a:cs typeface="Comfortaa"/>
                <a:sym typeface="Comfortaa"/>
              </a:defRPr>
            </a:lvl6pPr>
            <a:lvl7pPr lvl="6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Font typeface="Comfortaa"/>
              <a:buNone/>
              <a:defRPr b="1" sz="2000">
                <a:latin typeface="Comfortaa"/>
                <a:ea typeface="Comfortaa"/>
                <a:cs typeface="Comfortaa"/>
                <a:sym typeface="Comfortaa"/>
              </a:defRPr>
            </a:lvl7pPr>
            <a:lvl8pPr lvl="7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Font typeface="Comfortaa"/>
              <a:buNone/>
              <a:defRPr b="1" sz="2000">
                <a:latin typeface="Comfortaa"/>
                <a:ea typeface="Comfortaa"/>
                <a:cs typeface="Comfortaa"/>
                <a:sym typeface="Comfortaa"/>
              </a:defRPr>
            </a:lvl8pPr>
            <a:lvl9pPr lvl="8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Font typeface="Comfortaa"/>
              <a:buNone/>
              <a:defRPr b="1" sz="2000">
                <a:latin typeface="Comfortaa"/>
                <a:ea typeface="Comfortaa"/>
                <a:cs typeface="Comfortaa"/>
                <a:sym typeface="Comfortaa"/>
              </a:defRPr>
            </a:lvl9pPr>
          </a:lstStyle>
          <a:p/>
        </p:txBody>
      </p:sp>
      <p:sp>
        <p:nvSpPr>
          <p:cNvPr id="440" name="Google Shape;440;p25"/>
          <p:cNvSpPr txBox="1"/>
          <p:nvPr>
            <p:ph idx="5" type="subTitle"/>
          </p:nvPr>
        </p:nvSpPr>
        <p:spPr>
          <a:xfrm>
            <a:off x="3484350" y="1389175"/>
            <a:ext cx="2175300" cy="4062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Font typeface="Comfortaa"/>
              <a:buNone/>
              <a:defRPr b="1" sz="200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defRPr>
            </a:lvl1pPr>
            <a:lvl2pPr lvl="1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Font typeface="Comfortaa"/>
              <a:buNone/>
              <a:defRPr b="1" sz="2000">
                <a:latin typeface="Comfortaa"/>
                <a:ea typeface="Comfortaa"/>
                <a:cs typeface="Comfortaa"/>
                <a:sym typeface="Comfortaa"/>
              </a:defRPr>
            </a:lvl2pPr>
            <a:lvl3pPr lvl="2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Font typeface="Comfortaa"/>
              <a:buNone/>
              <a:defRPr b="1" sz="2000">
                <a:latin typeface="Comfortaa"/>
                <a:ea typeface="Comfortaa"/>
                <a:cs typeface="Comfortaa"/>
                <a:sym typeface="Comfortaa"/>
              </a:defRPr>
            </a:lvl3pPr>
            <a:lvl4pPr lvl="3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Font typeface="Comfortaa"/>
              <a:buNone/>
              <a:defRPr b="1" sz="2000">
                <a:latin typeface="Comfortaa"/>
                <a:ea typeface="Comfortaa"/>
                <a:cs typeface="Comfortaa"/>
                <a:sym typeface="Comfortaa"/>
              </a:defRPr>
            </a:lvl4pPr>
            <a:lvl5pPr lvl="4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Font typeface="Comfortaa"/>
              <a:buNone/>
              <a:defRPr b="1" sz="2000">
                <a:latin typeface="Comfortaa"/>
                <a:ea typeface="Comfortaa"/>
                <a:cs typeface="Comfortaa"/>
                <a:sym typeface="Comfortaa"/>
              </a:defRPr>
            </a:lvl5pPr>
            <a:lvl6pPr lvl="5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Font typeface="Comfortaa"/>
              <a:buNone/>
              <a:defRPr b="1" sz="2000">
                <a:latin typeface="Comfortaa"/>
                <a:ea typeface="Comfortaa"/>
                <a:cs typeface="Comfortaa"/>
                <a:sym typeface="Comfortaa"/>
              </a:defRPr>
            </a:lvl6pPr>
            <a:lvl7pPr lvl="6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Font typeface="Comfortaa"/>
              <a:buNone/>
              <a:defRPr b="1" sz="2000">
                <a:latin typeface="Comfortaa"/>
                <a:ea typeface="Comfortaa"/>
                <a:cs typeface="Comfortaa"/>
                <a:sym typeface="Comfortaa"/>
              </a:defRPr>
            </a:lvl7pPr>
            <a:lvl8pPr lvl="7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Font typeface="Comfortaa"/>
              <a:buNone/>
              <a:defRPr b="1" sz="2000">
                <a:latin typeface="Comfortaa"/>
                <a:ea typeface="Comfortaa"/>
                <a:cs typeface="Comfortaa"/>
                <a:sym typeface="Comfortaa"/>
              </a:defRPr>
            </a:lvl8pPr>
            <a:lvl9pPr lvl="8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Font typeface="Comfortaa"/>
              <a:buNone/>
              <a:defRPr b="1" sz="2000">
                <a:latin typeface="Comfortaa"/>
                <a:ea typeface="Comfortaa"/>
                <a:cs typeface="Comfortaa"/>
                <a:sym typeface="Comfortaa"/>
              </a:defRPr>
            </a:lvl9pPr>
          </a:lstStyle>
          <a:p/>
        </p:txBody>
      </p:sp>
      <p:sp>
        <p:nvSpPr>
          <p:cNvPr id="441" name="Google Shape;441;p25"/>
          <p:cNvSpPr txBox="1"/>
          <p:nvPr>
            <p:ph idx="6" type="subTitle"/>
          </p:nvPr>
        </p:nvSpPr>
        <p:spPr>
          <a:xfrm>
            <a:off x="6031000" y="1389175"/>
            <a:ext cx="2175300" cy="4062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Font typeface="Comfortaa"/>
              <a:buNone/>
              <a:defRPr b="1" sz="200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defRPr>
            </a:lvl1pPr>
            <a:lvl2pPr lvl="1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Font typeface="Comfortaa"/>
              <a:buNone/>
              <a:defRPr b="1" sz="2000">
                <a:latin typeface="Comfortaa"/>
                <a:ea typeface="Comfortaa"/>
                <a:cs typeface="Comfortaa"/>
                <a:sym typeface="Comfortaa"/>
              </a:defRPr>
            </a:lvl2pPr>
            <a:lvl3pPr lvl="2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Font typeface="Comfortaa"/>
              <a:buNone/>
              <a:defRPr b="1" sz="2000">
                <a:latin typeface="Comfortaa"/>
                <a:ea typeface="Comfortaa"/>
                <a:cs typeface="Comfortaa"/>
                <a:sym typeface="Comfortaa"/>
              </a:defRPr>
            </a:lvl3pPr>
            <a:lvl4pPr lvl="3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Font typeface="Comfortaa"/>
              <a:buNone/>
              <a:defRPr b="1" sz="2000">
                <a:latin typeface="Comfortaa"/>
                <a:ea typeface="Comfortaa"/>
                <a:cs typeface="Comfortaa"/>
                <a:sym typeface="Comfortaa"/>
              </a:defRPr>
            </a:lvl4pPr>
            <a:lvl5pPr lvl="4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Font typeface="Comfortaa"/>
              <a:buNone/>
              <a:defRPr b="1" sz="2000">
                <a:latin typeface="Comfortaa"/>
                <a:ea typeface="Comfortaa"/>
                <a:cs typeface="Comfortaa"/>
                <a:sym typeface="Comfortaa"/>
              </a:defRPr>
            </a:lvl5pPr>
            <a:lvl6pPr lvl="5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Font typeface="Comfortaa"/>
              <a:buNone/>
              <a:defRPr b="1" sz="2000">
                <a:latin typeface="Comfortaa"/>
                <a:ea typeface="Comfortaa"/>
                <a:cs typeface="Comfortaa"/>
                <a:sym typeface="Comfortaa"/>
              </a:defRPr>
            </a:lvl6pPr>
            <a:lvl7pPr lvl="6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Font typeface="Comfortaa"/>
              <a:buNone/>
              <a:defRPr b="1" sz="2000">
                <a:latin typeface="Comfortaa"/>
                <a:ea typeface="Comfortaa"/>
                <a:cs typeface="Comfortaa"/>
                <a:sym typeface="Comfortaa"/>
              </a:defRPr>
            </a:lvl7pPr>
            <a:lvl8pPr lvl="7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Font typeface="Comfortaa"/>
              <a:buNone/>
              <a:defRPr b="1" sz="2000">
                <a:latin typeface="Comfortaa"/>
                <a:ea typeface="Comfortaa"/>
                <a:cs typeface="Comfortaa"/>
                <a:sym typeface="Comfortaa"/>
              </a:defRPr>
            </a:lvl8pPr>
            <a:lvl9pPr lvl="8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Font typeface="Comfortaa"/>
              <a:buNone/>
              <a:defRPr b="1" sz="2000">
                <a:latin typeface="Comfortaa"/>
                <a:ea typeface="Comfortaa"/>
                <a:cs typeface="Comfortaa"/>
                <a:sym typeface="Comfortaa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four columns">
  <p:cSld name="CUSTOM_5">
    <p:spTree>
      <p:nvGrpSpPr>
        <p:cNvPr id="442" name="Shape 4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3" name="Google Shape;443;p26"/>
          <p:cNvSpPr/>
          <p:nvPr/>
        </p:nvSpPr>
        <p:spPr>
          <a:xfrm rot="-5400000">
            <a:off x="7779525" y="136375"/>
            <a:ext cx="1652879" cy="1204845"/>
          </a:xfrm>
          <a:custGeom>
            <a:rect b="b" l="l" r="r" t="t"/>
            <a:pathLst>
              <a:path extrusionOk="0" h="27755" w="38076">
                <a:moveTo>
                  <a:pt x="38076" y="1"/>
                </a:moveTo>
                <a:cubicBezTo>
                  <a:pt x="34543" y="1393"/>
                  <a:pt x="30850" y="3935"/>
                  <a:pt x="28191" y="10528"/>
                </a:cubicBezTo>
                <a:cubicBezTo>
                  <a:pt x="26630" y="14395"/>
                  <a:pt x="24539" y="15326"/>
                  <a:pt x="21961" y="15326"/>
                </a:cubicBezTo>
                <a:cubicBezTo>
                  <a:pt x="19571" y="15326"/>
                  <a:pt x="16762" y="14525"/>
                  <a:pt x="13571" y="14525"/>
                </a:cubicBezTo>
                <a:cubicBezTo>
                  <a:pt x="12260" y="14525"/>
                  <a:pt x="10885" y="14660"/>
                  <a:pt x="9448" y="15042"/>
                </a:cubicBezTo>
                <a:cubicBezTo>
                  <a:pt x="304" y="17477"/>
                  <a:pt x="1" y="27754"/>
                  <a:pt x="1" y="27754"/>
                </a:cubicBezTo>
                <a:lnTo>
                  <a:pt x="38076" y="27754"/>
                </a:lnTo>
                <a:lnTo>
                  <a:pt x="38076" y="1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44" name="Google Shape;444;p26"/>
          <p:cNvSpPr/>
          <p:nvPr/>
        </p:nvSpPr>
        <p:spPr>
          <a:xfrm rot="-1822260">
            <a:off x="-800028" y="-162807"/>
            <a:ext cx="2465126" cy="1407856"/>
          </a:xfrm>
          <a:custGeom>
            <a:rect b="b" l="l" r="r" t="t"/>
            <a:pathLst>
              <a:path extrusionOk="0" h="26560" w="46506">
                <a:moveTo>
                  <a:pt x="0" y="0"/>
                </a:moveTo>
                <a:lnTo>
                  <a:pt x="90" y="26389"/>
                </a:lnTo>
                <a:cubicBezTo>
                  <a:pt x="90" y="26389"/>
                  <a:pt x="1021" y="26559"/>
                  <a:pt x="2470" y="26559"/>
                </a:cubicBezTo>
                <a:cubicBezTo>
                  <a:pt x="6085" y="26559"/>
                  <a:pt x="12920" y="25495"/>
                  <a:pt x="16531" y="18056"/>
                </a:cubicBezTo>
                <a:cubicBezTo>
                  <a:pt x="20162" y="10589"/>
                  <a:pt x="25729" y="10420"/>
                  <a:pt x="32428" y="10197"/>
                </a:cubicBezTo>
                <a:cubicBezTo>
                  <a:pt x="46033" y="9733"/>
                  <a:pt x="46506" y="0"/>
                  <a:pt x="46506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445" name="Google Shape;445;p26"/>
          <p:cNvGrpSpPr/>
          <p:nvPr/>
        </p:nvGrpSpPr>
        <p:grpSpPr>
          <a:xfrm>
            <a:off x="8003550" y="3887052"/>
            <a:ext cx="879203" cy="1169673"/>
            <a:chOff x="8003550" y="3887052"/>
            <a:chExt cx="879203" cy="1169673"/>
          </a:xfrm>
        </p:grpSpPr>
        <p:sp>
          <p:nvSpPr>
            <p:cNvPr id="446" name="Google Shape;446;p26"/>
            <p:cNvSpPr/>
            <p:nvPr/>
          </p:nvSpPr>
          <p:spPr>
            <a:xfrm>
              <a:off x="8655154" y="3887052"/>
              <a:ext cx="227598" cy="242816"/>
            </a:xfrm>
            <a:custGeom>
              <a:rect b="b" l="l" r="r" t="t"/>
              <a:pathLst>
                <a:path extrusionOk="0" h="5074" w="4756">
                  <a:moveTo>
                    <a:pt x="2396" y="1"/>
                  </a:moveTo>
                  <a:cubicBezTo>
                    <a:pt x="2297" y="1"/>
                    <a:pt x="2258" y="53"/>
                    <a:pt x="2231" y="192"/>
                  </a:cubicBezTo>
                  <a:cubicBezTo>
                    <a:pt x="2159" y="486"/>
                    <a:pt x="2097" y="772"/>
                    <a:pt x="2026" y="1066"/>
                  </a:cubicBezTo>
                  <a:cubicBezTo>
                    <a:pt x="1847" y="1824"/>
                    <a:pt x="1660" y="2591"/>
                    <a:pt x="1472" y="3359"/>
                  </a:cubicBezTo>
                  <a:cubicBezTo>
                    <a:pt x="1472" y="3368"/>
                    <a:pt x="1463" y="3376"/>
                    <a:pt x="1455" y="3403"/>
                  </a:cubicBezTo>
                  <a:cubicBezTo>
                    <a:pt x="1419" y="3368"/>
                    <a:pt x="1383" y="3332"/>
                    <a:pt x="1348" y="3296"/>
                  </a:cubicBezTo>
                  <a:cubicBezTo>
                    <a:pt x="1165" y="3138"/>
                    <a:pt x="961" y="3050"/>
                    <a:pt x="743" y="3050"/>
                  </a:cubicBezTo>
                  <a:cubicBezTo>
                    <a:pt x="641" y="3050"/>
                    <a:pt x="536" y="3069"/>
                    <a:pt x="429" y="3109"/>
                  </a:cubicBezTo>
                  <a:cubicBezTo>
                    <a:pt x="161" y="3207"/>
                    <a:pt x="0" y="3475"/>
                    <a:pt x="45" y="3733"/>
                  </a:cubicBezTo>
                  <a:cubicBezTo>
                    <a:pt x="81" y="3956"/>
                    <a:pt x="215" y="4117"/>
                    <a:pt x="393" y="4242"/>
                  </a:cubicBezTo>
                  <a:cubicBezTo>
                    <a:pt x="528" y="4327"/>
                    <a:pt x="695" y="4376"/>
                    <a:pt x="862" y="4376"/>
                  </a:cubicBezTo>
                  <a:cubicBezTo>
                    <a:pt x="1150" y="4376"/>
                    <a:pt x="1438" y="4231"/>
                    <a:pt x="1562" y="3876"/>
                  </a:cubicBezTo>
                  <a:cubicBezTo>
                    <a:pt x="1597" y="3760"/>
                    <a:pt x="1615" y="3644"/>
                    <a:pt x="1642" y="3528"/>
                  </a:cubicBezTo>
                  <a:cubicBezTo>
                    <a:pt x="1847" y="2690"/>
                    <a:pt x="2052" y="1851"/>
                    <a:pt x="2257" y="1012"/>
                  </a:cubicBezTo>
                  <a:cubicBezTo>
                    <a:pt x="2257" y="986"/>
                    <a:pt x="2275" y="950"/>
                    <a:pt x="2293" y="914"/>
                  </a:cubicBezTo>
                  <a:cubicBezTo>
                    <a:pt x="2989" y="1048"/>
                    <a:pt x="3676" y="1164"/>
                    <a:pt x="4381" y="1342"/>
                  </a:cubicBezTo>
                  <a:cubicBezTo>
                    <a:pt x="4149" y="2270"/>
                    <a:pt x="3926" y="3180"/>
                    <a:pt x="3703" y="4108"/>
                  </a:cubicBezTo>
                  <a:cubicBezTo>
                    <a:pt x="3676" y="4072"/>
                    <a:pt x="3649" y="4054"/>
                    <a:pt x="3631" y="4037"/>
                  </a:cubicBezTo>
                  <a:cubicBezTo>
                    <a:pt x="3471" y="3885"/>
                    <a:pt x="3283" y="3778"/>
                    <a:pt x="3078" y="3715"/>
                  </a:cubicBezTo>
                  <a:cubicBezTo>
                    <a:pt x="3002" y="3696"/>
                    <a:pt x="2928" y="3686"/>
                    <a:pt x="2856" y="3686"/>
                  </a:cubicBezTo>
                  <a:cubicBezTo>
                    <a:pt x="2692" y="3686"/>
                    <a:pt x="2540" y="3742"/>
                    <a:pt x="2409" y="3885"/>
                  </a:cubicBezTo>
                  <a:cubicBezTo>
                    <a:pt x="2240" y="4081"/>
                    <a:pt x="2213" y="4304"/>
                    <a:pt x="2302" y="4545"/>
                  </a:cubicBezTo>
                  <a:cubicBezTo>
                    <a:pt x="2421" y="4841"/>
                    <a:pt x="2780" y="5073"/>
                    <a:pt x="3106" y="5073"/>
                  </a:cubicBezTo>
                  <a:cubicBezTo>
                    <a:pt x="3124" y="5073"/>
                    <a:pt x="3141" y="5073"/>
                    <a:pt x="3158" y="5071"/>
                  </a:cubicBezTo>
                  <a:cubicBezTo>
                    <a:pt x="3524" y="5045"/>
                    <a:pt x="3792" y="4750"/>
                    <a:pt x="3863" y="4447"/>
                  </a:cubicBezTo>
                  <a:cubicBezTo>
                    <a:pt x="4024" y="3769"/>
                    <a:pt x="4193" y="3100"/>
                    <a:pt x="4354" y="2422"/>
                  </a:cubicBezTo>
                  <a:cubicBezTo>
                    <a:pt x="4488" y="1860"/>
                    <a:pt x="4604" y="1289"/>
                    <a:pt x="4729" y="718"/>
                  </a:cubicBezTo>
                  <a:cubicBezTo>
                    <a:pt x="4755" y="566"/>
                    <a:pt x="4738" y="540"/>
                    <a:pt x="4604" y="495"/>
                  </a:cubicBezTo>
                  <a:cubicBezTo>
                    <a:pt x="4452" y="441"/>
                    <a:pt x="4309" y="388"/>
                    <a:pt x="4158" y="361"/>
                  </a:cubicBezTo>
                  <a:cubicBezTo>
                    <a:pt x="3605" y="236"/>
                    <a:pt x="3051" y="129"/>
                    <a:pt x="2498" y="13"/>
                  </a:cubicBezTo>
                  <a:cubicBezTo>
                    <a:pt x="2458" y="5"/>
                    <a:pt x="2424" y="1"/>
                    <a:pt x="239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7" name="Google Shape;447;p26"/>
            <p:cNvSpPr/>
            <p:nvPr/>
          </p:nvSpPr>
          <p:spPr>
            <a:xfrm>
              <a:off x="8003550" y="4944225"/>
              <a:ext cx="112500" cy="112500"/>
            </a:xfrm>
            <a:prstGeom prst="ellipse">
              <a:avLst/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8" name="Google Shape;448;p26"/>
            <p:cNvSpPr/>
            <p:nvPr/>
          </p:nvSpPr>
          <p:spPr>
            <a:xfrm>
              <a:off x="8597950" y="4445150"/>
              <a:ext cx="91800" cy="91800"/>
            </a:xfrm>
            <a:prstGeom prst="ellipse">
              <a:avLst/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449" name="Google Shape;449;p26"/>
          <p:cNvGrpSpPr/>
          <p:nvPr/>
        </p:nvGrpSpPr>
        <p:grpSpPr>
          <a:xfrm>
            <a:off x="117163" y="3721180"/>
            <a:ext cx="1066824" cy="1367345"/>
            <a:chOff x="117163" y="3721180"/>
            <a:chExt cx="1066824" cy="1367345"/>
          </a:xfrm>
        </p:grpSpPr>
        <p:sp>
          <p:nvSpPr>
            <p:cNvPr id="450" name="Google Shape;450;p26"/>
            <p:cNvSpPr/>
            <p:nvPr/>
          </p:nvSpPr>
          <p:spPr>
            <a:xfrm>
              <a:off x="1071623" y="4815968"/>
              <a:ext cx="112364" cy="224105"/>
            </a:xfrm>
            <a:custGeom>
              <a:rect b="b" l="l" r="r" t="t"/>
              <a:pathLst>
                <a:path extrusionOk="0" h="4683" w="2348">
                  <a:moveTo>
                    <a:pt x="515" y="1"/>
                  </a:moveTo>
                  <a:cubicBezTo>
                    <a:pt x="414" y="1"/>
                    <a:pt x="311" y="17"/>
                    <a:pt x="206" y="46"/>
                  </a:cubicBezTo>
                  <a:cubicBezTo>
                    <a:pt x="37" y="91"/>
                    <a:pt x="1" y="180"/>
                    <a:pt x="63" y="341"/>
                  </a:cubicBezTo>
                  <a:cubicBezTo>
                    <a:pt x="99" y="430"/>
                    <a:pt x="135" y="528"/>
                    <a:pt x="179" y="617"/>
                  </a:cubicBezTo>
                  <a:cubicBezTo>
                    <a:pt x="536" y="1491"/>
                    <a:pt x="893" y="2366"/>
                    <a:pt x="1259" y="3240"/>
                  </a:cubicBezTo>
                  <a:cubicBezTo>
                    <a:pt x="1268" y="3276"/>
                    <a:pt x="1286" y="3320"/>
                    <a:pt x="1303" y="3374"/>
                  </a:cubicBezTo>
                  <a:cubicBezTo>
                    <a:pt x="1250" y="3365"/>
                    <a:pt x="1214" y="3365"/>
                    <a:pt x="1179" y="3365"/>
                  </a:cubicBezTo>
                  <a:cubicBezTo>
                    <a:pt x="1125" y="3365"/>
                    <a:pt x="1071" y="3363"/>
                    <a:pt x="1019" y="3363"/>
                  </a:cubicBezTo>
                  <a:cubicBezTo>
                    <a:pt x="939" y="3363"/>
                    <a:pt x="861" y="3367"/>
                    <a:pt x="786" y="3383"/>
                  </a:cubicBezTo>
                  <a:cubicBezTo>
                    <a:pt x="492" y="3427"/>
                    <a:pt x="269" y="3579"/>
                    <a:pt x="162" y="3873"/>
                  </a:cubicBezTo>
                  <a:cubicBezTo>
                    <a:pt x="37" y="4248"/>
                    <a:pt x="286" y="4640"/>
                    <a:pt x="679" y="4676"/>
                  </a:cubicBezTo>
                  <a:cubicBezTo>
                    <a:pt x="721" y="4681"/>
                    <a:pt x="762" y="4683"/>
                    <a:pt x="803" y="4683"/>
                  </a:cubicBezTo>
                  <a:cubicBezTo>
                    <a:pt x="1009" y="4683"/>
                    <a:pt x="1207" y="4627"/>
                    <a:pt x="1393" y="4516"/>
                  </a:cubicBezTo>
                  <a:cubicBezTo>
                    <a:pt x="1518" y="4435"/>
                    <a:pt x="1607" y="4328"/>
                    <a:pt x="1651" y="4186"/>
                  </a:cubicBezTo>
                  <a:cubicBezTo>
                    <a:pt x="1732" y="3909"/>
                    <a:pt x="1669" y="3650"/>
                    <a:pt x="1562" y="3400"/>
                  </a:cubicBezTo>
                  <a:cubicBezTo>
                    <a:pt x="1187" y="2499"/>
                    <a:pt x="822" y="1607"/>
                    <a:pt x="447" y="706"/>
                  </a:cubicBezTo>
                  <a:cubicBezTo>
                    <a:pt x="438" y="671"/>
                    <a:pt x="429" y="635"/>
                    <a:pt x="411" y="581"/>
                  </a:cubicBezTo>
                  <a:cubicBezTo>
                    <a:pt x="465" y="564"/>
                    <a:pt x="509" y="546"/>
                    <a:pt x="563" y="546"/>
                  </a:cubicBezTo>
                  <a:cubicBezTo>
                    <a:pt x="596" y="542"/>
                    <a:pt x="629" y="540"/>
                    <a:pt x="661" y="540"/>
                  </a:cubicBezTo>
                  <a:cubicBezTo>
                    <a:pt x="837" y="540"/>
                    <a:pt x="1001" y="599"/>
                    <a:pt x="1152" y="697"/>
                  </a:cubicBezTo>
                  <a:cubicBezTo>
                    <a:pt x="1268" y="769"/>
                    <a:pt x="1375" y="840"/>
                    <a:pt x="1491" y="912"/>
                  </a:cubicBezTo>
                  <a:cubicBezTo>
                    <a:pt x="1669" y="1023"/>
                    <a:pt x="1866" y="1079"/>
                    <a:pt x="2071" y="1079"/>
                  </a:cubicBezTo>
                  <a:cubicBezTo>
                    <a:pt x="2113" y="1079"/>
                    <a:pt x="2154" y="1077"/>
                    <a:pt x="2196" y="1072"/>
                  </a:cubicBezTo>
                  <a:cubicBezTo>
                    <a:pt x="2285" y="1063"/>
                    <a:pt x="2347" y="1001"/>
                    <a:pt x="2338" y="938"/>
                  </a:cubicBezTo>
                  <a:cubicBezTo>
                    <a:pt x="2320" y="858"/>
                    <a:pt x="2258" y="849"/>
                    <a:pt x="2187" y="849"/>
                  </a:cubicBezTo>
                  <a:cubicBezTo>
                    <a:pt x="2162" y="852"/>
                    <a:pt x="2138" y="853"/>
                    <a:pt x="2115" y="853"/>
                  </a:cubicBezTo>
                  <a:cubicBezTo>
                    <a:pt x="1879" y="853"/>
                    <a:pt x="1678" y="735"/>
                    <a:pt x="1500" y="581"/>
                  </a:cubicBezTo>
                  <a:cubicBezTo>
                    <a:pt x="1339" y="439"/>
                    <a:pt x="1187" y="296"/>
                    <a:pt x="1018" y="162"/>
                  </a:cubicBezTo>
                  <a:cubicBezTo>
                    <a:pt x="860" y="49"/>
                    <a:pt x="691" y="1"/>
                    <a:pt x="515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1" name="Google Shape;451;p26"/>
            <p:cNvSpPr/>
            <p:nvPr/>
          </p:nvSpPr>
          <p:spPr>
            <a:xfrm>
              <a:off x="117163" y="4912425"/>
              <a:ext cx="176100" cy="176100"/>
            </a:xfrm>
            <a:prstGeom prst="ellipse">
              <a:avLst/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2" name="Google Shape;452;p26"/>
            <p:cNvSpPr/>
            <p:nvPr/>
          </p:nvSpPr>
          <p:spPr>
            <a:xfrm>
              <a:off x="149036" y="3721180"/>
              <a:ext cx="112364" cy="224105"/>
            </a:xfrm>
            <a:custGeom>
              <a:rect b="b" l="l" r="r" t="t"/>
              <a:pathLst>
                <a:path extrusionOk="0" h="4683" w="2348">
                  <a:moveTo>
                    <a:pt x="515" y="1"/>
                  </a:moveTo>
                  <a:cubicBezTo>
                    <a:pt x="414" y="1"/>
                    <a:pt x="311" y="17"/>
                    <a:pt x="206" y="46"/>
                  </a:cubicBezTo>
                  <a:cubicBezTo>
                    <a:pt x="37" y="91"/>
                    <a:pt x="1" y="180"/>
                    <a:pt x="63" y="341"/>
                  </a:cubicBezTo>
                  <a:cubicBezTo>
                    <a:pt x="99" y="430"/>
                    <a:pt x="135" y="528"/>
                    <a:pt x="179" y="617"/>
                  </a:cubicBezTo>
                  <a:cubicBezTo>
                    <a:pt x="536" y="1491"/>
                    <a:pt x="893" y="2366"/>
                    <a:pt x="1259" y="3240"/>
                  </a:cubicBezTo>
                  <a:cubicBezTo>
                    <a:pt x="1268" y="3276"/>
                    <a:pt x="1286" y="3320"/>
                    <a:pt x="1303" y="3374"/>
                  </a:cubicBezTo>
                  <a:cubicBezTo>
                    <a:pt x="1250" y="3365"/>
                    <a:pt x="1214" y="3365"/>
                    <a:pt x="1179" y="3365"/>
                  </a:cubicBezTo>
                  <a:cubicBezTo>
                    <a:pt x="1125" y="3365"/>
                    <a:pt x="1071" y="3363"/>
                    <a:pt x="1019" y="3363"/>
                  </a:cubicBezTo>
                  <a:cubicBezTo>
                    <a:pt x="939" y="3363"/>
                    <a:pt x="861" y="3367"/>
                    <a:pt x="786" y="3383"/>
                  </a:cubicBezTo>
                  <a:cubicBezTo>
                    <a:pt x="492" y="3427"/>
                    <a:pt x="269" y="3579"/>
                    <a:pt x="162" y="3873"/>
                  </a:cubicBezTo>
                  <a:cubicBezTo>
                    <a:pt x="37" y="4248"/>
                    <a:pt x="286" y="4640"/>
                    <a:pt x="679" y="4676"/>
                  </a:cubicBezTo>
                  <a:cubicBezTo>
                    <a:pt x="721" y="4681"/>
                    <a:pt x="762" y="4683"/>
                    <a:pt x="803" y="4683"/>
                  </a:cubicBezTo>
                  <a:cubicBezTo>
                    <a:pt x="1009" y="4683"/>
                    <a:pt x="1207" y="4627"/>
                    <a:pt x="1393" y="4516"/>
                  </a:cubicBezTo>
                  <a:cubicBezTo>
                    <a:pt x="1518" y="4435"/>
                    <a:pt x="1607" y="4328"/>
                    <a:pt x="1651" y="4186"/>
                  </a:cubicBezTo>
                  <a:cubicBezTo>
                    <a:pt x="1732" y="3909"/>
                    <a:pt x="1669" y="3650"/>
                    <a:pt x="1562" y="3400"/>
                  </a:cubicBezTo>
                  <a:cubicBezTo>
                    <a:pt x="1187" y="2499"/>
                    <a:pt x="822" y="1607"/>
                    <a:pt x="447" y="706"/>
                  </a:cubicBezTo>
                  <a:cubicBezTo>
                    <a:pt x="438" y="671"/>
                    <a:pt x="429" y="635"/>
                    <a:pt x="411" y="581"/>
                  </a:cubicBezTo>
                  <a:cubicBezTo>
                    <a:pt x="465" y="564"/>
                    <a:pt x="509" y="546"/>
                    <a:pt x="563" y="546"/>
                  </a:cubicBezTo>
                  <a:cubicBezTo>
                    <a:pt x="596" y="542"/>
                    <a:pt x="629" y="540"/>
                    <a:pt x="661" y="540"/>
                  </a:cubicBezTo>
                  <a:cubicBezTo>
                    <a:pt x="837" y="540"/>
                    <a:pt x="1001" y="599"/>
                    <a:pt x="1152" y="697"/>
                  </a:cubicBezTo>
                  <a:cubicBezTo>
                    <a:pt x="1268" y="769"/>
                    <a:pt x="1375" y="840"/>
                    <a:pt x="1491" y="912"/>
                  </a:cubicBezTo>
                  <a:cubicBezTo>
                    <a:pt x="1669" y="1023"/>
                    <a:pt x="1866" y="1079"/>
                    <a:pt x="2071" y="1079"/>
                  </a:cubicBezTo>
                  <a:cubicBezTo>
                    <a:pt x="2113" y="1079"/>
                    <a:pt x="2154" y="1077"/>
                    <a:pt x="2196" y="1072"/>
                  </a:cubicBezTo>
                  <a:cubicBezTo>
                    <a:pt x="2285" y="1063"/>
                    <a:pt x="2347" y="1001"/>
                    <a:pt x="2338" y="938"/>
                  </a:cubicBezTo>
                  <a:cubicBezTo>
                    <a:pt x="2320" y="858"/>
                    <a:pt x="2258" y="849"/>
                    <a:pt x="2187" y="849"/>
                  </a:cubicBezTo>
                  <a:cubicBezTo>
                    <a:pt x="2162" y="852"/>
                    <a:pt x="2138" y="853"/>
                    <a:pt x="2115" y="853"/>
                  </a:cubicBezTo>
                  <a:cubicBezTo>
                    <a:pt x="1879" y="853"/>
                    <a:pt x="1678" y="735"/>
                    <a:pt x="1500" y="581"/>
                  </a:cubicBezTo>
                  <a:cubicBezTo>
                    <a:pt x="1339" y="439"/>
                    <a:pt x="1187" y="296"/>
                    <a:pt x="1018" y="162"/>
                  </a:cubicBezTo>
                  <a:cubicBezTo>
                    <a:pt x="860" y="49"/>
                    <a:pt x="691" y="1"/>
                    <a:pt x="515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453" name="Google Shape;453;p26"/>
          <p:cNvSpPr txBox="1"/>
          <p:nvPr>
            <p:ph type="title"/>
          </p:nvPr>
        </p:nvSpPr>
        <p:spPr>
          <a:xfrm>
            <a:off x="720000" y="539400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454" name="Google Shape;454;p26"/>
          <p:cNvSpPr txBox="1"/>
          <p:nvPr>
            <p:ph idx="1" type="subTitle"/>
          </p:nvPr>
        </p:nvSpPr>
        <p:spPr>
          <a:xfrm>
            <a:off x="720025" y="3109300"/>
            <a:ext cx="1932300" cy="108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1pPr>
            <a:lvl2pPr lvl="1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455" name="Google Shape;455;p26"/>
          <p:cNvSpPr txBox="1"/>
          <p:nvPr>
            <p:ph idx="2" type="subTitle"/>
          </p:nvPr>
        </p:nvSpPr>
        <p:spPr>
          <a:xfrm>
            <a:off x="6491652" y="3109300"/>
            <a:ext cx="1932300" cy="108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1pPr>
            <a:lvl2pPr lvl="1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456" name="Google Shape;456;p26"/>
          <p:cNvSpPr txBox="1"/>
          <p:nvPr>
            <p:ph idx="3" type="subTitle"/>
          </p:nvPr>
        </p:nvSpPr>
        <p:spPr>
          <a:xfrm>
            <a:off x="2643901" y="3109300"/>
            <a:ext cx="1932300" cy="108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1pPr>
            <a:lvl2pPr lvl="1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457" name="Google Shape;457;p26"/>
          <p:cNvSpPr txBox="1"/>
          <p:nvPr>
            <p:ph idx="4" type="subTitle"/>
          </p:nvPr>
        </p:nvSpPr>
        <p:spPr>
          <a:xfrm>
            <a:off x="4567776" y="3109300"/>
            <a:ext cx="1932300" cy="108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1pPr>
            <a:lvl2pPr lvl="1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458" name="Google Shape;458;p26"/>
          <p:cNvSpPr txBox="1"/>
          <p:nvPr>
            <p:ph idx="5" type="subTitle"/>
          </p:nvPr>
        </p:nvSpPr>
        <p:spPr>
          <a:xfrm>
            <a:off x="720013" y="2795550"/>
            <a:ext cx="1932300" cy="4062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Font typeface="Comfortaa"/>
              <a:buNone/>
              <a:defRPr b="1" sz="200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defRPr>
            </a:lvl1pPr>
            <a:lvl2pPr lvl="1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Font typeface="Comfortaa"/>
              <a:buNone/>
              <a:defRPr b="1" sz="2000">
                <a:latin typeface="Comfortaa"/>
                <a:ea typeface="Comfortaa"/>
                <a:cs typeface="Comfortaa"/>
                <a:sym typeface="Comfortaa"/>
              </a:defRPr>
            </a:lvl2pPr>
            <a:lvl3pPr lvl="2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Font typeface="Comfortaa"/>
              <a:buNone/>
              <a:defRPr b="1" sz="2000">
                <a:latin typeface="Comfortaa"/>
                <a:ea typeface="Comfortaa"/>
                <a:cs typeface="Comfortaa"/>
                <a:sym typeface="Comfortaa"/>
              </a:defRPr>
            </a:lvl3pPr>
            <a:lvl4pPr lvl="3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Font typeface="Comfortaa"/>
              <a:buNone/>
              <a:defRPr b="1" sz="2000">
                <a:latin typeface="Comfortaa"/>
                <a:ea typeface="Comfortaa"/>
                <a:cs typeface="Comfortaa"/>
                <a:sym typeface="Comfortaa"/>
              </a:defRPr>
            </a:lvl4pPr>
            <a:lvl5pPr lvl="4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Font typeface="Comfortaa"/>
              <a:buNone/>
              <a:defRPr b="1" sz="2000">
                <a:latin typeface="Comfortaa"/>
                <a:ea typeface="Comfortaa"/>
                <a:cs typeface="Comfortaa"/>
                <a:sym typeface="Comfortaa"/>
              </a:defRPr>
            </a:lvl5pPr>
            <a:lvl6pPr lvl="5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Font typeface="Comfortaa"/>
              <a:buNone/>
              <a:defRPr b="1" sz="2000">
                <a:latin typeface="Comfortaa"/>
                <a:ea typeface="Comfortaa"/>
                <a:cs typeface="Comfortaa"/>
                <a:sym typeface="Comfortaa"/>
              </a:defRPr>
            </a:lvl6pPr>
            <a:lvl7pPr lvl="6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Font typeface="Comfortaa"/>
              <a:buNone/>
              <a:defRPr b="1" sz="2000">
                <a:latin typeface="Comfortaa"/>
                <a:ea typeface="Comfortaa"/>
                <a:cs typeface="Comfortaa"/>
                <a:sym typeface="Comfortaa"/>
              </a:defRPr>
            </a:lvl7pPr>
            <a:lvl8pPr lvl="7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Font typeface="Comfortaa"/>
              <a:buNone/>
              <a:defRPr b="1" sz="2000">
                <a:latin typeface="Comfortaa"/>
                <a:ea typeface="Comfortaa"/>
                <a:cs typeface="Comfortaa"/>
                <a:sym typeface="Comfortaa"/>
              </a:defRPr>
            </a:lvl8pPr>
            <a:lvl9pPr lvl="8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Font typeface="Comfortaa"/>
              <a:buNone/>
              <a:defRPr b="1" sz="2000">
                <a:latin typeface="Comfortaa"/>
                <a:ea typeface="Comfortaa"/>
                <a:cs typeface="Comfortaa"/>
                <a:sym typeface="Comfortaa"/>
              </a:defRPr>
            </a:lvl9pPr>
          </a:lstStyle>
          <a:p/>
        </p:txBody>
      </p:sp>
      <p:sp>
        <p:nvSpPr>
          <p:cNvPr id="459" name="Google Shape;459;p26"/>
          <p:cNvSpPr txBox="1"/>
          <p:nvPr>
            <p:ph idx="6" type="subTitle"/>
          </p:nvPr>
        </p:nvSpPr>
        <p:spPr>
          <a:xfrm>
            <a:off x="2643882" y="2795550"/>
            <a:ext cx="1932300" cy="4062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Font typeface="Comfortaa"/>
              <a:buNone/>
              <a:defRPr b="1" sz="200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defRPr>
            </a:lvl1pPr>
            <a:lvl2pPr lvl="1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Font typeface="Comfortaa"/>
              <a:buNone/>
              <a:defRPr b="1" sz="2000">
                <a:latin typeface="Comfortaa"/>
                <a:ea typeface="Comfortaa"/>
                <a:cs typeface="Comfortaa"/>
                <a:sym typeface="Comfortaa"/>
              </a:defRPr>
            </a:lvl2pPr>
            <a:lvl3pPr lvl="2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Font typeface="Comfortaa"/>
              <a:buNone/>
              <a:defRPr b="1" sz="2000">
                <a:latin typeface="Comfortaa"/>
                <a:ea typeface="Comfortaa"/>
                <a:cs typeface="Comfortaa"/>
                <a:sym typeface="Comfortaa"/>
              </a:defRPr>
            </a:lvl3pPr>
            <a:lvl4pPr lvl="3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Font typeface="Comfortaa"/>
              <a:buNone/>
              <a:defRPr b="1" sz="2000">
                <a:latin typeface="Comfortaa"/>
                <a:ea typeface="Comfortaa"/>
                <a:cs typeface="Comfortaa"/>
                <a:sym typeface="Comfortaa"/>
              </a:defRPr>
            </a:lvl4pPr>
            <a:lvl5pPr lvl="4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Font typeface="Comfortaa"/>
              <a:buNone/>
              <a:defRPr b="1" sz="2000">
                <a:latin typeface="Comfortaa"/>
                <a:ea typeface="Comfortaa"/>
                <a:cs typeface="Comfortaa"/>
                <a:sym typeface="Comfortaa"/>
              </a:defRPr>
            </a:lvl5pPr>
            <a:lvl6pPr lvl="5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Font typeface="Comfortaa"/>
              <a:buNone/>
              <a:defRPr b="1" sz="2000">
                <a:latin typeface="Comfortaa"/>
                <a:ea typeface="Comfortaa"/>
                <a:cs typeface="Comfortaa"/>
                <a:sym typeface="Comfortaa"/>
              </a:defRPr>
            </a:lvl6pPr>
            <a:lvl7pPr lvl="6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Font typeface="Comfortaa"/>
              <a:buNone/>
              <a:defRPr b="1" sz="2000">
                <a:latin typeface="Comfortaa"/>
                <a:ea typeface="Comfortaa"/>
                <a:cs typeface="Comfortaa"/>
                <a:sym typeface="Comfortaa"/>
              </a:defRPr>
            </a:lvl7pPr>
            <a:lvl8pPr lvl="7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Font typeface="Comfortaa"/>
              <a:buNone/>
              <a:defRPr b="1" sz="2000">
                <a:latin typeface="Comfortaa"/>
                <a:ea typeface="Comfortaa"/>
                <a:cs typeface="Comfortaa"/>
                <a:sym typeface="Comfortaa"/>
              </a:defRPr>
            </a:lvl8pPr>
            <a:lvl9pPr lvl="8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Font typeface="Comfortaa"/>
              <a:buNone/>
              <a:defRPr b="1" sz="2000">
                <a:latin typeface="Comfortaa"/>
                <a:ea typeface="Comfortaa"/>
                <a:cs typeface="Comfortaa"/>
                <a:sym typeface="Comfortaa"/>
              </a:defRPr>
            </a:lvl9pPr>
          </a:lstStyle>
          <a:p/>
        </p:txBody>
      </p:sp>
      <p:sp>
        <p:nvSpPr>
          <p:cNvPr id="460" name="Google Shape;460;p26"/>
          <p:cNvSpPr txBox="1"/>
          <p:nvPr>
            <p:ph idx="7" type="subTitle"/>
          </p:nvPr>
        </p:nvSpPr>
        <p:spPr>
          <a:xfrm>
            <a:off x="4567776" y="2795550"/>
            <a:ext cx="1932300" cy="4062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Font typeface="Comfortaa"/>
              <a:buNone/>
              <a:defRPr b="1" sz="200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defRPr>
            </a:lvl1pPr>
            <a:lvl2pPr lvl="1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Font typeface="Comfortaa"/>
              <a:buNone/>
              <a:defRPr b="1" sz="2000">
                <a:latin typeface="Comfortaa"/>
                <a:ea typeface="Comfortaa"/>
                <a:cs typeface="Comfortaa"/>
                <a:sym typeface="Comfortaa"/>
              </a:defRPr>
            </a:lvl2pPr>
            <a:lvl3pPr lvl="2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Font typeface="Comfortaa"/>
              <a:buNone/>
              <a:defRPr b="1" sz="2000">
                <a:latin typeface="Comfortaa"/>
                <a:ea typeface="Comfortaa"/>
                <a:cs typeface="Comfortaa"/>
                <a:sym typeface="Comfortaa"/>
              </a:defRPr>
            </a:lvl3pPr>
            <a:lvl4pPr lvl="3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Font typeface="Comfortaa"/>
              <a:buNone/>
              <a:defRPr b="1" sz="2000">
                <a:latin typeface="Comfortaa"/>
                <a:ea typeface="Comfortaa"/>
                <a:cs typeface="Comfortaa"/>
                <a:sym typeface="Comfortaa"/>
              </a:defRPr>
            </a:lvl4pPr>
            <a:lvl5pPr lvl="4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Font typeface="Comfortaa"/>
              <a:buNone/>
              <a:defRPr b="1" sz="2000">
                <a:latin typeface="Comfortaa"/>
                <a:ea typeface="Comfortaa"/>
                <a:cs typeface="Comfortaa"/>
                <a:sym typeface="Comfortaa"/>
              </a:defRPr>
            </a:lvl5pPr>
            <a:lvl6pPr lvl="5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Font typeface="Comfortaa"/>
              <a:buNone/>
              <a:defRPr b="1" sz="2000">
                <a:latin typeface="Comfortaa"/>
                <a:ea typeface="Comfortaa"/>
                <a:cs typeface="Comfortaa"/>
                <a:sym typeface="Comfortaa"/>
              </a:defRPr>
            </a:lvl6pPr>
            <a:lvl7pPr lvl="6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Font typeface="Comfortaa"/>
              <a:buNone/>
              <a:defRPr b="1" sz="2000">
                <a:latin typeface="Comfortaa"/>
                <a:ea typeface="Comfortaa"/>
                <a:cs typeface="Comfortaa"/>
                <a:sym typeface="Comfortaa"/>
              </a:defRPr>
            </a:lvl7pPr>
            <a:lvl8pPr lvl="7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Font typeface="Comfortaa"/>
              <a:buNone/>
              <a:defRPr b="1" sz="2000">
                <a:latin typeface="Comfortaa"/>
                <a:ea typeface="Comfortaa"/>
                <a:cs typeface="Comfortaa"/>
                <a:sym typeface="Comfortaa"/>
              </a:defRPr>
            </a:lvl8pPr>
            <a:lvl9pPr lvl="8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Font typeface="Comfortaa"/>
              <a:buNone/>
              <a:defRPr b="1" sz="2000">
                <a:latin typeface="Comfortaa"/>
                <a:ea typeface="Comfortaa"/>
                <a:cs typeface="Comfortaa"/>
                <a:sym typeface="Comfortaa"/>
              </a:defRPr>
            </a:lvl9pPr>
          </a:lstStyle>
          <a:p/>
        </p:txBody>
      </p:sp>
      <p:sp>
        <p:nvSpPr>
          <p:cNvPr id="461" name="Google Shape;461;p26"/>
          <p:cNvSpPr txBox="1"/>
          <p:nvPr>
            <p:ph idx="8" type="subTitle"/>
          </p:nvPr>
        </p:nvSpPr>
        <p:spPr>
          <a:xfrm>
            <a:off x="6491644" y="2795550"/>
            <a:ext cx="1932300" cy="4062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Font typeface="Comfortaa"/>
              <a:buNone/>
              <a:defRPr b="1" sz="200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defRPr>
            </a:lvl1pPr>
            <a:lvl2pPr lvl="1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Font typeface="Comfortaa"/>
              <a:buNone/>
              <a:defRPr b="1" sz="2000">
                <a:latin typeface="Comfortaa"/>
                <a:ea typeface="Comfortaa"/>
                <a:cs typeface="Comfortaa"/>
                <a:sym typeface="Comfortaa"/>
              </a:defRPr>
            </a:lvl2pPr>
            <a:lvl3pPr lvl="2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Font typeface="Comfortaa"/>
              <a:buNone/>
              <a:defRPr b="1" sz="2000">
                <a:latin typeface="Comfortaa"/>
                <a:ea typeface="Comfortaa"/>
                <a:cs typeface="Comfortaa"/>
                <a:sym typeface="Comfortaa"/>
              </a:defRPr>
            </a:lvl3pPr>
            <a:lvl4pPr lvl="3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Font typeface="Comfortaa"/>
              <a:buNone/>
              <a:defRPr b="1" sz="2000">
                <a:latin typeface="Comfortaa"/>
                <a:ea typeface="Comfortaa"/>
                <a:cs typeface="Comfortaa"/>
                <a:sym typeface="Comfortaa"/>
              </a:defRPr>
            </a:lvl4pPr>
            <a:lvl5pPr lvl="4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Font typeface="Comfortaa"/>
              <a:buNone/>
              <a:defRPr b="1" sz="2000">
                <a:latin typeface="Comfortaa"/>
                <a:ea typeface="Comfortaa"/>
                <a:cs typeface="Comfortaa"/>
                <a:sym typeface="Comfortaa"/>
              </a:defRPr>
            </a:lvl5pPr>
            <a:lvl6pPr lvl="5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Font typeface="Comfortaa"/>
              <a:buNone/>
              <a:defRPr b="1" sz="2000">
                <a:latin typeface="Comfortaa"/>
                <a:ea typeface="Comfortaa"/>
                <a:cs typeface="Comfortaa"/>
                <a:sym typeface="Comfortaa"/>
              </a:defRPr>
            </a:lvl6pPr>
            <a:lvl7pPr lvl="6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Font typeface="Comfortaa"/>
              <a:buNone/>
              <a:defRPr b="1" sz="2000">
                <a:latin typeface="Comfortaa"/>
                <a:ea typeface="Comfortaa"/>
                <a:cs typeface="Comfortaa"/>
                <a:sym typeface="Comfortaa"/>
              </a:defRPr>
            </a:lvl7pPr>
            <a:lvl8pPr lvl="7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Font typeface="Comfortaa"/>
              <a:buNone/>
              <a:defRPr b="1" sz="2000">
                <a:latin typeface="Comfortaa"/>
                <a:ea typeface="Comfortaa"/>
                <a:cs typeface="Comfortaa"/>
                <a:sym typeface="Comfortaa"/>
              </a:defRPr>
            </a:lvl8pPr>
            <a:lvl9pPr lvl="8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Font typeface="Comfortaa"/>
              <a:buNone/>
              <a:defRPr b="1" sz="2000">
                <a:latin typeface="Comfortaa"/>
                <a:ea typeface="Comfortaa"/>
                <a:cs typeface="Comfortaa"/>
                <a:sym typeface="Comfortaa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six columns">
  <p:cSld name="CUSTOM_7">
    <p:spTree>
      <p:nvGrpSpPr>
        <p:cNvPr id="462" name="Shape 4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3" name="Google Shape;463;p27"/>
          <p:cNvSpPr txBox="1"/>
          <p:nvPr>
            <p:ph type="title"/>
          </p:nvPr>
        </p:nvSpPr>
        <p:spPr>
          <a:xfrm>
            <a:off x="720000" y="539400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464" name="Google Shape;464;p27"/>
          <p:cNvSpPr txBox="1"/>
          <p:nvPr>
            <p:ph idx="1" type="subTitle"/>
          </p:nvPr>
        </p:nvSpPr>
        <p:spPr>
          <a:xfrm>
            <a:off x="875675" y="2064303"/>
            <a:ext cx="21321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465" name="Google Shape;465;p27"/>
          <p:cNvSpPr txBox="1"/>
          <p:nvPr>
            <p:ph idx="2" type="subTitle"/>
          </p:nvPr>
        </p:nvSpPr>
        <p:spPr>
          <a:xfrm>
            <a:off x="3505928" y="2064303"/>
            <a:ext cx="21321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466" name="Google Shape;466;p27"/>
          <p:cNvSpPr txBox="1"/>
          <p:nvPr>
            <p:ph idx="3" type="subTitle"/>
          </p:nvPr>
        </p:nvSpPr>
        <p:spPr>
          <a:xfrm>
            <a:off x="875675" y="3722790"/>
            <a:ext cx="21321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467" name="Google Shape;467;p27"/>
          <p:cNvSpPr txBox="1"/>
          <p:nvPr>
            <p:ph idx="4" type="subTitle"/>
          </p:nvPr>
        </p:nvSpPr>
        <p:spPr>
          <a:xfrm>
            <a:off x="3505954" y="3722790"/>
            <a:ext cx="21321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468" name="Google Shape;468;p27"/>
          <p:cNvSpPr txBox="1"/>
          <p:nvPr>
            <p:ph idx="5" type="subTitle"/>
          </p:nvPr>
        </p:nvSpPr>
        <p:spPr>
          <a:xfrm>
            <a:off x="6136125" y="2064303"/>
            <a:ext cx="21321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469" name="Google Shape;469;p27"/>
          <p:cNvSpPr txBox="1"/>
          <p:nvPr>
            <p:ph idx="6" type="subTitle"/>
          </p:nvPr>
        </p:nvSpPr>
        <p:spPr>
          <a:xfrm>
            <a:off x="6136232" y="3722790"/>
            <a:ext cx="21321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470" name="Google Shape;470;p27"/>
          <p:cNvSpPr txBox="1"/>
          <p:nvPr>
            <p:ph idx="7" type="subTitle"/>
          </p:nvPr>
        </p:nvSpPr>
        <p:spPr>
          <a:xfrm>
            <a:off x="3505900" y="1745703"/>
            <a:ext cx="2132100" cy="4062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Font typeface="Comfortaa"/>
              <a:buNone/>
              <a:defRPr b="1" sz="2000">
                <a:latin typeface="Comfortaa"/>
                <a:ea typeface="Comfortaa"/>
                <a:cs typeface="Comfortaa"/>
                <a:sym typeface="Comfortaa"/>
              </a:defRPr>
            </a:lvl1pPr>
            <a:lvl2pPr lvl="1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Font typeface="Comfortaa"/>
              <a:buNone/>
              <a:defRPr b="1" sz="2000">
                <a:latin typeface="Comfortaa"/>
                <a:ea typeface="Comfortaa"/>
                <a:cs typeface="Comfortaa"/>
                <a:sym typeface="Comfortaa"/>
              </a:defRPr>
            </a:lvl2pPr>
            <a:lvl3pPr lvl="2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Font typeface="Comfortaa"/>
              <a:buNone/>
              <a:defRPr b="1" sz="2000">
                <a:latin typeface="Comfortaa"/>
                <a:ea typeface="Comfortaa"/>
                <a:cs typeface="Comfortaa"/>
                <a:sym typeface="Comfortaa"/>
              </a:defRPr>
            </a:lvl3pPr>
            <a:lvl4pPr lvl="3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Font typeface="Comfortaa"/>
              <a:buNone/>
              <a:defRPr b="1" sz="2000">
                <a:latin typeface="Comfortaa"/>
                <a:ea typeface="Comfortaa"/>
                <a:cs typeface="Comfortaa"/>
                <a:sym typeface="Comfortaa"/>
              </a:defRPr>
            </a:lvl4pPr>
            <a:lvl5pPr lvl="4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Font typeface="Comfortaa"/>
              <a:buNone/>
              <a:defRPr b="1" sz="2000">
                <a:latin typeface="Comfortaa"/>
                <a:ea typeface="Comfortaa"/>
                <a:cs typeface="Comfortaa"/>
                <a:sym typeface="Comfortaa"/>
              </a:defRPr>
            </a:lvl5pPr>
            <a:lvl6pPr lvl="5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Font typeface="Comfortaa"/>
              <a:buNone/>
              <a:defRPr b="1" sz="2000">
                <a:latin typeface="Comfortaa"/>
                <a:ea typeface="Comfortaa"/>
                <a:cs typeface="Comfortaa"/>
                <a:sym typeface="Comfortaa"/>
              </a:defRPr>
            </a:lvl6pPr>
            <a:lvl7pPr lvl="6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Font typeface="Comfortaa"/>
              <a:buNone/>
              <a:defRPr b="1" sz="2000">
                <a:latin typeface="Comfortaa"/>
                <a:ea typeface="Comfortaa"/>
                <a:cs typeface="Comfortaa"/>
                <a:sym typeface="Comfortaa"/>
              </a:defRPr>
            </a:lvl7pPr>
            <a:lvl8pPr lvl="7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Font typeface="Comfortaa"/>
              <a:buNone/>
              <a:defRPr b="1" sz="2000">
                <a:latin typeface="Comfortaa"/>
                <a:ea typeface="Comfortaa"/>
                <a:cs typeface="Comfortaa"/>
                <a:sym typeface="Comfortaa"/>
              </a:defRPr>
            </a:lvl8pPr>
            <a:lvl9pPr lvl="8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Font typeface="Comfortaa"/>
              <a:buNone/>
              <a:defRPr b="1" sz="2000">
                <a:latin typeface="Comfortaa"/>
                <a:ea typeface="Comfortaa"/>
                <a:cs typeface="Comfortaa"/>
                <a:sym typeface="Comfortaa"/>
              </a:defRPr>
            </a:lvl9pPr>
          </a:lstStyle>
          <a:p/>
        </p:txBody>
      </p:sp>
      <p:sp>
        <p:nvSpPr>
          <p:cNvPr id="471" name="Google Shape;471;p27"/>
          <p:cNvSpPr txBox="1"/>
          <p:nvPr>
            <p:ph idx="8" type="subTitle"/>
          </p:nvPr>
        </p:nvSpPr>
        <p:spPr>
          <a:xfrm>
            <a:off x="3505900" y="3404190"/>
            <a:ext cx="2132100" cy="4062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Font typeface="Comfortaa"/>
              <a:buNone/>
              <a:defRPr b="1" sz="2000">
                <a:latin typeface="Comfortaa"/>
                <a:ea typeface="Comfortaa"/>
                <a:cs typeface="Comfortaa"/>
                <a:sym typeface="Comfortaa"/>
              </a:defRPr>
            </a:lvl1pPr>
            <a:lvl2pPr lvl="1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Font typeface="Comfortaa"/>
              <a:buNone/>
              <a:defRPr b="1" sz="2000">
                <a:latin typeface="Comfortaa"/>
                <a:ea typeface="Comfortaa"/>
                <a:cs typeface="Comfortaa"/>
                <a:sym typeface="Comfortaa"/>
              </a:defRPr>
            </a:lvl2pPr>
            <a:lvl3pPr lvl="2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Font typeface="Comfortaa"/>
              <a:buNone/>
              <a:defRPr b="1" sz="2000">
                <a:latin typeface="Comfortaa"/>
                <a:ea typeface="Comfortaa"/>
                <a:cs typeface="Comfortaa"/>
                <a:sym typeface="Comfortaa"/>
              </a:defRPr>
            </a:lvl3pPr>
            <a:lvl4pPr lvl="3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Font typeface="Comfortaa"/>
              <a:buNone/>
              <a:defRPr b="1" sz="2000">
                <a:latin typeface="Comfortaa"/>
                <a:ea typeface="Comfortaa"/>
                <a:cs typeface="Comfortaa"/>
                <a:sym typeface="Comfortaa"/>
              </a:defRPr>
            </a:lvl4pPr>
            <a:lvl5pPr lvl="4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Font typeface="Comfortaa"/>
              <a:buNone/>
              <a:defRPr b="1" sz="2000">
                <a:latin typeface="Comfortaa"/>
                <a:ea typeface="Comfortaa"/>
                <a:cs typeface="Comfortaa"/>
                <a:sym typeface="Comfortaa"/>
              </a:defRPr>
            </a:lvl5pPr>
            <a:lvl6pPr lvl="5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Font typeface="Comfortaa"/>
              <a:buNone/>
              <a:defRPr b="1" sz="2000">
                <a:latin typeface="Comfortaa"/>
                <a:ea typeface="Comfortaa"/>
                <a:cs typeface="Comfortaa"/>
                <a:sym typeface="Comfortaa"/>
              </a:defRPr>
            </a:lvl6pPr>
            <a:lvl7pPr lvl="6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Font typeface="Comfortaa"/>
              <a:buNone/>
              <a:defRPr b="1" sz="2000">
                <a:latin typeface="Comfortaa"/>
                <a:ea typeface="Comfortaa"/>
                <a:cs typeface="Comfortaa"/>
                <a:sym typeface="Comfortaa"/>
              </a:defRPr>
            </a:lvl7pPr>
            <a:lvl8pPr lvl="7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Font typeface="Comfortaa"/>
              <a:buNone/>
              <a:defRPr b="1" sz="2000">
                <a:latin typeface="Comfortaa"/>
                <a:ea typeface="Comfortaa"/>
                <a:cs typeface="Comfortaa"/>
                <a:sym typeface="Comfortaa"/>
              </a:defRPr>
            </a:lvl8pPr>
            <a:lvl9pPr lvl="8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Font typeface="Comfortaa"/>
              <a:buNone/>
              <a:defRPr b="1" sz="2000">
                <a:latin typeface="Comfortaa"/>
                <a:ea typeface="Comfortaa"/>
                <a:cs typeface="Comfortaa"/>
                <a:sym typeface="Comfortaa"/>
              </a:defRPr>
            </a:lvl9pPr>
          </a:lstStyle>
          <a:p/>
        </p:txBody>
      </p:sp>
      <p:sp>
        <p:nvSpPr>
          <p:cNvPr id="472" name="Google Shape;472;p27"/>
          <p:cNvSpPr txBox="1"/>
          <p:nvPr>
            <p:ph idx="9" type="subTitle"/>
          </p:nvPr>
        </p:nvSpPr>
        <p:spPr>
          <a:xfrm>
            <a:off x="6136275" y="1745703"/>
            <a:ext cx="2132100" cy="4062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Font typeface="Comfortaa"/>
              <a:buNone/>
              <a:defRPr b="1" sz="2000">
                <a:latin typeface="Comfortaa"/>
                <a:ea typeface="Comfortaa"/>
                <a:cs typeface="Comfortaa"/>
                <a:sym typeface="Comfortaa"/>
              </a:defRPr>
            </a:lvl1pPr>
            <a:lvl2pPr lvl="1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Font typeface="Comfortaa"/>
              <a:buNone/>
              <a:defRPr b="1" sz="2000">
                <a:latin typeface="Comfortaa"/>
                <a:ea typeface="Comfortaa"/>
                <a:cs typeface="Comfortaa"/>
                <a:sym typeface="Comfortaa"/>
              </a:defRPr>
            </a:lvl2pPr>
            <a:lvl3pPr lvl="2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Font typeface="Comfortaa"/>
              <a:buNone/>
              <a:defRPr b="1" sz="2000">
                <a:latin typeface="Comfortaa"/>
                <a:ea typeface="Comfortaa"/>
                <a:cs typeface="Comfortaa"/>
                <a:sym typeface="Comfortaa"/>
              </a:defRPr>
            </a:lvl3pPr>
            <a:lvl4pPr lvl="3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Font typeface="Comfortaa"/>
              <a:buNone/>
              <a:defRPr b="1" sz="2000">
                <a:latin typeface="Comfortaa"/>
                <a:ea typeface="Comfortaa"/>
                <a:cs typeface="Comfortaa"/>
                <a:sym typeface="Comfortaa"/>
              </a:defRPr>
            </a:lvl4pPr>
            <a:lvl5pPr lvl="4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Font typeface="Comfortaa"/>
              <a:buNone/>
              <a:defRPr b="1" sz="2000">
                <a:latin typeface="Comfortaa"/>
                <a:ea typeface="Comfortaa"/>
                <a:cs typeface="Comfortaa"/>
                <a:sym typeface="Comfortaa"/>
              </a:defRPr>
            </a:lvl5pPr>
            <a:lvl6pPr lvl="5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Font typeface="Comfortaa"/>
              <a:buNone/>
              <a:defRPr b="1" sz="2000">
                <a:latin typeface="Comfortaa"/>
                <a:ea typeface="Comfortaa"/>
                <a:cs typeface="Comfortaa"/>
                <a:sym typeface="Comfortaa"/>
              </a:defRPr>
            </a:lvl6pPr>
            <a:lvl7pPr lvl="6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Font typeface="Comfortaa"/>
              <a:buNone/>
              <a:defRPr b="1" sz="2000">
                <a:latin typeface="Comfortaa"/>
                <a:ea typeface="Comfortaa"/>
                <a:cs typeface="Comfortaa"/>
                <a:sym typeface="Comfortaa"/>
              </a:defRPr>
            </a:lvl7pPr>
            <a:lvl8pPr lvl="7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Font typeface="Comfortaa"/>
              <a:buNone/>
              <a:defRPr b="1" sz="2000">
                <a:latin typeface="Comfortaa"/>
                <a:ea typeface="Comfortaa"/>
                <a:cs typeface="Comfortaa"/>
                <a:sym typeface="Comfortaa"/>
              </a:defRPr>
            </a:lvl8pPr>
            <a:lvl9pPr lvl="8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Font typeface="Comfortaa"/>
              <a:buNone/>
              <a:defRPr b="1" sz="2000">
                <a:latin typeface="Comfortaa"/>
                <a:ea typeface="Comfortaa"/>
                <a:cs typeface="Comfortaa"/>
                <a:sym typeface="Comfortaa"/>
              </a:defRPr>
            </a:lvl9pPr>
          </a:lstStyle>
          <a:p/>
        </p:txBody>
      </p:sp>
      <p:sp>
        <p:nvSpPr>
          <p:cNvPr id="473" name="Google Shape;473;p27"/>
          <p:cNvSpPr txBox="1"/>
          <p:nvPr>
            <p:ph idx="13" type="subTitle"/>
          </p:nvPr>
        </p:nvSpPr>
        <p:spPr>
          <a:xfrm>
            <a:off x="6136275" y="3404190"/>
            <a:ext cx="2132100" cy="4062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Font typeface="Comfortaa"/>
              <a:buNone/>
              <a:defRPr b="1" sz="2000">
                <a:latin typeface="Comfortaa"/>
                <a:ea typeface="Comfortaa"/>
                <a:cs typeface="Comfortaa"/>
                <a:sym typeface="Comfortaa"/>
              </a:defRPr>
            </a:lvl1pPr>
            <a:lvl2pPr lvl="1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Font typeface="Comfortaa"/>
              <a:buNone/>
              <a:defRPr b="1" sz="2000">
                <a:latin typeface="Comfortaa"/>
                <a:ea typeface="Comfortaa"/>
                <a:cs typeface="Comfortaa"/>
                <a:sym typeface="Comfortaa"/>
              </a:defRPr>
            </a:lvl2pPr>
            <a:lvl3pPr lvl="2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Font typeface="Comfortaa"/>
              <a:buNone/>
              <a:defRPr b="1" sz="2000">
                <a:latin typeface="Comfortaa"/>
                <a:ea typeface="Comfortaa"/>
                <a:cs typeface="Comfortaa"/>
                <a:sym typeface="Comfortaa"/>
              </a:defRPr>
            </a:lvl3pPr>
            <a:lvl4pPr lvl="3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Font typeface="Comfortaa"/>
              <a:buNone/>
              <a:defRPr b="1" sz="2000">
                <a:latin typeface="Comfortaa"/>
                <a:ea typeface="Comfortaa"/>
                <a:cs typeface="Comfortaa"/>
                <a:sym typeface="Comfortaa"/>
              </a:defRPr>
            </a:lvl4pPr>
            <a:lvl5pPr lvl="4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Font typeface="Comfortaa"/>
              <a:buNone/>
              <a:defRPr b="1" sz="2000">
                <a:latin typeface="Comfortaa"/>
                <a:ea typeface="Comfortaa"/>
                <a:cs typeface="Comfortaa"/>
                <a:sym typeface="Comfortaa"/>
              </a:defRPr>
            </a:lvl5pPr>
            <a:lvl6pPr lvl="5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Font typeface="Comfortaa"/>
              <a:buNone/>
              <a:defRPr b="1" sz="2000">
                <a:latin typeface="Comfortaa"/>
                <a:ea typeface="Comfortaa"/>
                <a:cs typeface="Comfortaa"/>
                <a:sym typeface="Comfortaa"/>
              </a:defRPr>
            </a:lvl6pPr>
            <a:lvl7pPr lvl="6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Font typeface="Comfortaa"/>
              <a:buNone/>
              <a:defRPr b="1" sz="2000">
                <a:latin typeface="Comfortaa"/>
                <a:ea typeface="Comfortaa"/>
                <a:cs typeface="Comfortaa"/>
                <a:sym typeface="Comfortaa"/>
              </a:defRPr>
            </a:lvl7pPr>
            <a:lvl8pPr lvl="7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Font typeface="Comfortaa"/>
              <a:buNone/>
              <a:defRPr b="1" sz="2000">
                <a:latin typeface="Comfortaa"/>
                <a:ea typeface="Comfortaa"/>
                <a:cs typeface="Comfortaa"/>
                <a:sym typeface="Comfortaa"/>
              </a:defRPr>
            </a:lvl8pPr>
            <a:lvl9pPr lvl="8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Font typeface="Comfortaa"/>
              <a:buNone/>
              <a:defRPr b="1" sz="2000">
                <a:latin typeface="Comfortaa"/>
                <a:ea typeface="Comfortaa"/>
                <a:cs typeface="Comfortaa"/>
                <a:sym typeface="Comfortaa"/>
              </a:defRPr>
            </a:lvl9pPr>
          </a:lstStyle>
          <a:p/>
        </p:txBody>
      </p:sp>
      <p:sp>
        <p:nvSpPr>
          <p:cNvPr id="474" name="Google Shape;474;p27"/>
          <p:cNvSpPr txBox="1"/>
          <p:nvPr>
            <p:ph idx="14" type="subTitle"/>
          </p:nvPr>
        </p:nvSpPr>
        <p:spPr>
          <a:xfrm>
            <a:off x="875675" y="1745703"/>
            <a:ext cx="2132100" cy="4062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Font typeface="Comfortaa"/>
              <a:buNone/>
              <a:defRPr b="1" sz="2000">
                <a:latin typeface="Comfortaa"/>
                <a:ea typeface="Comfortaa"/>
                <a:cs typeface="Comfortaa"/>
                <a:sym typeface="Comfortaa"/>
              </a:defRPr>
            </a:lvl1pPr>
            <a:lvl2pPr lvl="1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Font typeface="Comfortaa"/>
              <a:buNone/>
              <a:defRPr b="1" sz="2000">
                <a:latin typeface="Comfortaa"/>
                <a:ea typeface="Comfortaa"/>
                <a:cs typeface="Comfortaa"/>
                <a:sym typeface="Comfortaa"/>
              </a:defRPr>
            </a:lvl2pPr>
            <a:lvl3pPr lvl="2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Font typeface="Comfortaa"/>
              <a:buNone/>
              <a:defRPr b="1" sz="2000">
                <a:latin typeface="Comfortaa"/>
                <a:ea typeface="Comfortaa"/>
                <a:cs typeface="Comfortaa"/>
                <a:sym typeface="Comfortaa"/>
              </a:defRPr>
            </a:lvl3pPr>
            <a:lvl4pPr lvl="3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Font typeface="Comfortaa"/>
              <a:buNone/>
              <a:defRPr b="1" sz="2000">
                <a:latin typeface="Comfortaa"/>
                <a:ea typeface="Comfortaa"/>
                <a:cs typeface="Comfortaa"/>
                <a:sym typeface="Comfortaa"/>
              </a:defRPr>
            </a:lvl4pPr>
            <a:lvl5pPr lvl="4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Font typeface="Comfortaa"/>
              <a:buNone/>
              <a:defRPr b="1" sz="2000">
                <a:latin typeface="Comfortaa"/>
                <a:ea typeface="Comfortaa"/>
                <a:cs typeface="Comfortaa"/>
                <a:sym typeface="Comfortaa"/>
              </a:defRPr>
            </a:lvl5pPr>
            <a:lvl6pPr lvl="5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Font typeface="Comfortaa"/>
              <a:buNone/>
              <a:defRPr b="1" sz="2000">
                <a:latin typeface="Comfortaa"/>
                <a:ea typeface="Comfortaa"/>
                <a:cs typeface="Comfortaa"/>
                <a:sym typeface="Comfortaa"/>
              </a:defRPr>
            </a:lvl6pPr>
            <a:lvl7pPr lvl="6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Font typeface="Comfortaa"/>
              <a:buNone/>
              <a:defRPr b="1" sz="2000">
                <a:latin typeface="Comfortaa"/>
                <a:ea typeface="Comfortaa"/>
                <a:cs typeface="Comfortaa"/>
                <a:sym typeface="Comfortaa"/>
              </a:defRPr>
            </a:lvl7pPr>
            <a:lvl8pPr lvl="7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Font typeface="Comfortaa"/>
              <a:buNone/>
              <a:defRPr b="1" sz="2000">
                <a:latin typeface="Comfortaa"/>
                <a:ea typeface="Comfortaa"/>
                <a:cs typeface="Comfortaa"/>
                <a:sym typeface="Comfortaa"/>
              </a:defRPr>
            </a:lvl8pPr>
            <a:lvl9pPr lvl="8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Font typeface="Comfortaa"/>
              <a:buNone/>
              <a:defRPr b="1" sz="2000">
                <a:latin typeface="Comfortaa"/>
                <a:ea typeface="Comfortaa"/>
                <a:cs typeface="Comfortaa"/>
                <a:sym typeface="Comfortaa"/>
              </a:defRPr>
            </a:lvl9pPr>
          </a:lstStyle>
          <a:p/>
        </p:txBody>
      </p:sp>
      <p:sp>
        <p:nvSpPr>
          <p:cNvPr id="475" name="Google Shape;475;p27"/>
          <p:cNvSpPr txBox="1"/>
          <p:nvPr>
            <p:ph idx="15" type="subTitle"/>
          </p:nvPr>
        </p:nvSpPr>
        <p:spPr>
          <a:xfrm>
            <a:off x="875675" y="3404190"/>
            <a:ext cx="2132100" cy="4062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Font typeface="Comfortaa"/>
              <a:buNone/>
              <a:defRPr b="1" sz="2000">
                <a:latin typeface="Comfortaa"/>
                <a:ea typeface="Comfortaa"/>
                <a:cs typeface="Comfortaa"/>
                <a:sym typeface="Comfortaa"/>
              </a:defRPr>
            </a:lvl1pPr>
            <a:lvl2pPr lvl="1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Font typeface="Comfortaa"/>
              <a:buNone/>
              <a:defRPr b="1" sz="2000">
                <a:latin typeface="Comfortaa"/>
                <a:ea typeface="Comfortaa"/>
                <a:cs typeface="Comfortaa"/>
                <a:sym typeface="Comfortaa"/>
              </a:defRPr>
            </a:lvl2pPr>
            <a:lvl3pPr lvl="2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Font typeface="Comfortaa"/>
              <a:buNone/>
              <a:defRPr b="1" sz="2000">
                <a:latin typeface="Comfortaa"/>
                <a:ea typeface="Comfortaa"/>
                <a:cs typeface="Comfortaa"/>
                <a:sym typeface="Comfortaa"/>
              </a:defRPr>
            </a:lvl3pPr>
            <a:lvl4pPr lvl="3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Font typeface="Comfortaa"/>
              <a:buNone/>
              <a:defRPr b="1" sz="2000">
                <a:latin typeface="Comfortaa"/>
                <a:ea typeface="Comfortaa"/>
                <a:cs typeface="Comfortaa"/>
                <a:sym typeface="Comfortaa"/>
              </a:defRPr>
            </a:lvl4pPr>
            <a:lvl5pPr lvl="4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Font typeface="Comfortaa"/>
              <a:buNone/>
              <a:defRPr b="1" sz="2000">
                <a:latin typeface="Comfortaa"/>
                <a:ea typeface="Comfortaa"/>
                <a:cs typeface="Comfortaa"/>
                <a:sym typeface="Comfortaa"/>
              </a:defRPr>
            </a:lvl5pPr>
            <a:lvl6pPr lvl="5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Font typeface="Comfortaa"/>
              <a:buNone/>
              <a:defRPr b="1" sz="2000">
                <a:latin typeface="Comfortaa"/>
                <a:ea typeface="Comfortaa"/>
                <a:cs typeface="Comfortaa"/>
                <a:sym typeface="Comfortaa"/>
              </a:defRPr>
            </a:lvl6pPr>
            <a:lvl7pPr lvl="6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Font typeface="Comfortaa"/>
              <a:buNone/>
              <a:defRPr b="1" sz="2000">
                <a:latin typeface="Comfortaa"/>
                <a:ea typeface="Comfortaa"/>
                <a:cs typeface="Comfortaa"/>
                <a:sym typeface="Comfortaa"/>
              </a:defRPr>
            </a:lvl7pPr>
            <a:lvl8pPr lvl="7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Font typeface="Comfortaa"/>
              <a:buNone/>
              <a:defRPr b="1" sz="2000">
                <a:latin typeface="Comfortaa"/>
                <a:ea typeface="Comfortaa"/>
                <a:cs typeface="Comfortaa"/>
                <a:sym typeface="Comfortaa"/>
              </a:defRPr>
            </a:lvl8pPr>
            <a:lvl9pPr lvl="8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Font typeface="Comfortaa"/>
              <a:buNone/>
              <a:defRPr b="1" sz="2000">
                <a:latin typeface="Comfortaa"/>
                <a:ea typeface="Comfortaa"/>
                <a:cs typeface="Comfortaa"/>
                <a:sym typeface="Comfortaa"/>
              </a:defRPr>
            </a:lvl9pPr>
          </a:lstStyle>
          <a:p/>
        </p:txBody>
      </p:sp>
      <p:grpSp>
        <p:nvGrpSpPr>
          <p:cNvPr id="476" name="Google Shape;476;p27"/>
          <p:cNvGrpSpPr/>
          <p:nvPr/>
        </p:nvGrpSpPr>
        <p:grpSpPr>
          <a:xfrm>
            <a:off x="-69131" y="2861750"/>
            <a:ext cx="1407879" cy="2777860"/>
            <a:chOff x="-69131" y="2861750"/>
            <a:chExt cx="1407879" cy="2777860"/>
          </a:xfrm>
        </p:grpSpPr>
        <p:sp>
          <p:nvSpPr>
            <p:cNvPr id="477" name="Google Shape;477;p27"/>
            <p:cNvSpPr/>
            <p:nvPr/>
          </p:nvSpPr>
          <p:spPr>
            <a:xfrm rot="-5400000">
              <a:off x="-597775" y="3703088"/>
              <a:ext cx="2465167" cy="1407879"/>
            </a:xfrm>
            <a:custGeom>
              <a:rect b="b" l="l" r="r" t="t"/>
              <a:pathLst>
                <a:path extrusionOk="0" h="26560" w="46506">
                  <a:moveTo>
                    <a:pt x="0" y="0"/>
                  </a:moveTo>
                  <a:lnTo>
                    <a:pt x="90" y="26389"/>
                  </a:lnTo>
                  <a:cubicBezTo>
                    <a:pt x="90" y="26389"/>
                    <a:pt x="1021" y="26559"/>
                    <a:pt x="2470" y="26559"/>
                  </a:cubicBezTo>
                  <a:cubicBezTo>
                    <a:pt x="6085" y="26559"/>
                    <a:pt x="12920" y="25495"/>
                    <a:pt x="16531" y="18056"/>
                  </a:cubicBezTo>
                  <a:cubicBezTo>
                    <a:pt x="20162" y="10589"/>
                    <a:pt x="25729" y="10420"/>
                    <a:pt x="32428" y="10197"/>
                  </a:cubicBezTo>
                  <a:cubicBezTo>
                    <a:pt x="46033" y="9733"/>
                    <a:pt x="46506" y="0"/>
                    <a:pt x="46506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78" name="Google Shape;478;p27"/>
            <p:cNvSpPr/>
            <p:nvPr/>
          </p:nvSpPr>
          <p:spPr>
            <a:xfrm>
              <a:off x="91579" y="4072377"/>
              <a:ext cx="227598" cy="242816"/>
            </a:xfrm>
            <a:custGeom>
              <a:rect b="b" l="l" r="r" t="t"/>
              <a:pathLst>
                <a:path extrusionOk="0" h="5074" w="4756">
                  <a:moveTo>
                    <a:pt x="2396" y="1"/>
                  </a:moveTo>
                  <a:cubicBezTo>
                    <a:pt x="2297" y="1"/>
                    <a:pt x="2258" y="53"/>
                    <a:pt x="2231" y="192"/>
                  </a:cubicBezTo>
                  <a:cubicBezTo>
                    <a:pt x="2159" y="486"/>
                    <a:pt x="2097" y="772"/>
                    <a:pt x="2026" y="1066"/>
                  </a:cubicBezTo>
                  <a:cubicBezTo>
                    <a:pt x="1847" y="1824"/>
                    <a:pt x="1660" y="2591"/>
                    <a:pt x="1472" y="3359"/>
                  </a:cubicBezTo>
                  <a:cubicBezTo>
                    <a:pt x="1472" y="3368"/>
                    <a:pt x="1463" y="3376"/>
                    <a:pt x="1455" y="3403"/>
                  </a:cubicBezTo>
                  <a:cubicBezTo>
                    <a:pt x="1419" y="3368"/>
                    <a:pt x="1383" y="3332"/>
                    <a:pt x="1348" y="3296"/>
                  </a:cubicBezTo>
                  <a:cubicBezTo>
                    <a:pt x="1165" y="3138"/>
                    <a:pt x="961" y="3050"/>
                    <a:pt x="743" y="3050"/>
                  </a:cubicBezTo>
                  <a:cubicBezTo>
                    <a:pt x="641" y="3050"/>
                    <a:pt x="536" y="3069"/>
                    <a:pt x="429" y="3109"/>
                  </a:cubicBezTo>
                  <a:cubicBezTo>
                    <a:pt x="161" y="3207"/>
                    <a:pt x="0" y="3475"/>
                    <a:pt x="45" y="3733"/>
                  </a:cubicBezTo>
                  <a:cubicBezTo>
                    <a:pt x="81" y="3956"/>
                    <a:pt x="215" y="4117"/>
                    <a:pt x="393" y="4242"/>
                  </a:cubicBezTo>
                  <a:cubicBezTo>
                    <a:pt x="528" y="4327"/>
                    <a:pt x="695" y="4376"/>
                    <a:pt x="862" y="4376"/>
                  </a:cubicBezTo>
                  <a:cubicBezTo>
                    <a:pt x="1150" y="4376"/>
                    <a:pt x="1438" y="4231"/>
                    <a:pt x="1562" y="3876"/>
                  </a:cubicBezTo>
                  <a:cubicBezTo>
                    <a:pt x="1597" y="3760"/>
                    <a:pt x="1615" y="3644"/>
                    <a:pt x="1642" y="3528"/>
                  </a:cubicBezTo>
                  <a:cubicBezTo>
                    <a:pt x="1847" y="2690"/>
                    <a:pt x="2052" y="1851"/>
                    <a:pt x="2257" y="1012"/>
                  </a:cubicBezTo>
                  <a:cubicBezTo>
                    <a:pt x="2257" y="986"/>
                    <a:pt x="2275" y="950"/>
                    <a:pt x="2293" y="914"/>
                  </a:cubicBezTo>
                  <a:cubicBezTo>
                    <a:pt x="2989" y="1048"/>
                    <a:pt x="3676" y="1164"/>
                    <a:pt x="4381" y="1342"/>
                  </a:cubicBezTo>
                  <a:cubicBezTo>
                    <a:pt x="4149" y="2270"/>
                    <a:pt x="3926" y="3180"/>
                    <a:pt x="3703" y="4108"/>
                  </a:cubicBezTo>
                  <a:cubicBezTo>
                    <a:pt x="3676" y="4072"/>
                    <a:pt x="3649" y="4054"/>
                    <a:pt x="3631" y="4037"/>
                  </a:cubicBezTo>
                  <a:cubicBezTo>
                    <a:pt x="3471" y="3885"/>
                    <a:pt x="3283" y="3778"/>
                    <a:pt x="3078" y="3715"/>
                  </a:cubicBezTo>
                  <a:cubicBezTo>
                    <a:pt x="3002" y="3696"/>
                    <a:pt x="2928" y="3686"/>
                    <a:pt x="2856" y="3686"/>
                  </a:cubicBezTo>
                  <a:cubicBezTo>
                    <a:pt x="2692" y="3686"/>
                    <a:pt x="2540" y="3742"/>
                    <a:pt x="2409" y="3885"/>
                  </a:cubicBezTo>
                  <a:cubicBezTo>
                    <a:pt x="2240" y="4081"/>
                    <a:pt x="2213" y="4304"/>
                    <a:pt x="2302" y="4545"/>
                  </a:cubicBezTo>
                  <a:cubicBezTo>
                    <a:pt x="2421" y="4841"/>
                    <a:pt x="2780" y="5073"/>
                    <a:pt x="3106" y="5073"/>
                  </a:cubicBezTo>
                  <a:cubicBezTo>
                    <a:pt x="3124" y="5073"/>
                    <a:pt x="3141" y="5073"/>
                    <a:pt x="3158" y="5071"/>
                  </a:cubicBezTo>
                  <a:cubicBezTo>
                    <a:pt x="3524" y="5045"/>
                    <a:pt x="3792" y="4750"/>
                    <a:pt x="3863" y="4447"/>
                  </a:cubicBezTo>
                  <a:cubicBezTo>
                    <a:pt x="4024" y="3769"/>
                    <a:pt x="4193" y="3100"/>
                    <a:pt x="4354" y="2422"/>
                  </a:cubicBezTo>
                  <a:cubicBezTo>
                    <a:pt x="4488" y="1860"/>
                    <a:pt x="4604" y="1289"/>
                    <a:pt x="4729" y="718"/>
                  </a:cubicBezTo>
                  <a:cubicBezTo>
                    <a:pt x="4755" y="566"/>
                    <a:pt x="4738" y="540"/>
                    <a:pt x="4604" y="495"/>
                  </a:cubicBezTo>
                  <a:cubicBezTo>
                    <a:pt x="4452" y="441"/>
                    <a:pt x="4309" y="388"/>
                    <a:pt x="4158" y="361"/>
                  </a:cubicBezTo>
                  <a:cubicBezTo>
                    <a:pt x="3605" y="236"/>
                    <a:pt x="3051" y="129"/>
                    <a:pt x="2498" y="13"/>
                  </a:cubicBezTo>
                  <a:cubicBezTo>
                    <a:pt x="2458" y="5"/>
                    <a:pt x="2424" y="1"/>
                    <a:pt x="239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79" name="Google Shape;479;p27"/>
            <p:cNvSpPr/>
            <p:nvPr/>
          </p:nvSpPr>
          <p:spPr>
            <a:xfrm>
              <a:off x="233950" y="2861750"/>
              <a:ext cx="112500" cy="112500"/>
            </a:xfrm>
            <a:prstGeom prst="ellipse">
              <a:avLst/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480" name="Google Shape;480;p27"/>
          <p:cNvGrpSpPr/>
          <p:nvPr/>
        </p:nvGrpSpPr>
        <p:grpSpPr>
          <a:xfrm>
            <a:off x="7220213" y="-1253830"/>
            <a:ext cx="2873249" cy="3147215"/>
            <a:chOff x="7220213" y="-1253830"/>
            <a:chExt cx="2873249" cy="3147215"/>
          </a:xfrm>
        </p:grpSpPr>
        <p:grpSp>
          <p:nvGrpSpPr>
            <p:cNvPr id="481" name="Google Shape;481;p27"/>
            <p:cNvGrpSpPr/>
            <p:nvPr/>
          </p:nvGrpSpPr>
          <p:grpSpPr>
            <a:xfrm rot="9960077">
              <a:off x="7496365" y="-1011247"/>
              <a:ext cx="2320946" cy="2568137"/>
              <a:chOff x="2828522" y="2361700"/>
              <a:chExt cx="2320948" cy="2568140"/>
            </a:xfrm>
          </p:grpSpPr>
          <p:sp>
            <p:nvSpPr>
              <p:cNvPr id="482" name="Google Shape;482;p27"/>
              <p:cNvSpPr/>
              <p:nvPr/>
            </p:nvSpPr>
            <p:spPr>
              <a:xfrm>
                <a:off x="2944846" y="2802609"/>
                <a:ext cx="1922496" cy="2127232"/>
              </a:xfrm>
              <a:custGeom>
                <a:rect b="b" l="l" r="r" t="t"/>
                <a:pathLst>
                  <a:path extrusionOk="0" fill="none" h="32625" w="29485">
                    <a:moveTo>
                      <a:pt x="29484" y="31705"/>
                    </a:moveTo>
                    <a:cubicBezTo>
                      <a:pt x="29484" y="31705"/>
                      <a:pt x="20510" y="32624"/>
                      <a:pt x="15683" y="16816"/>
                    </a:cubicBezTo>
                    <a:cubicBezTo>
                      <a:pt x="10545" y="0"/>
                      <a:pt x="0" y="3390"/>
                      <a:pt x="0" y="3390"/>
                    </a:cubicBezTo>
                  </a:path>
                </a:pathLst>
              </a:custGeom>
              <a:noFill/>
              <a:ln cap="rnd" cmpd="sng" w="17625">
                <a:solidFill>
                  <a:schemeClr val="accent1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83" name="Google Shape;483;p27"/>
              <p:cNvSpPr/>
              <p:nvPr/>
            </p:nvSpPr>
            <p:spPr>
              <a:xfrm>
                <a:off x="2975687" y="2722929"/>
                <a:ext cx="1962008" cy="2127232"/>
              </a:xfrm>
              <a:custGeom>
                <a:rect b="b" l="l" r="r" t="t"/>
                <a:pathLst>
                  <a:path extrusionOk="0" fill="none" h="32625" w="30091">
                    <a:moveTo>
                      <a:pt x="30091" y="31705"/>
                    </a:moveTo>
                    <a:cubicBezTo>
                      <a:pt x="30091" y="31705"/>
                      <a:pt x="21116" y="32624"/>
                      <a:pt x="16290" y="16816"/>
                    </a:cubicBezTo>
                    <a:cubicBezTo>
                      <a:pt x="11160" y="0"/>
                      <a:pt x="0" y="3078"/>
                      <a:pt x="0" y="3078"/>
                    </a:cubicBezTo>
                  </a:path>
                </a:pathLst>
              </a:custGeom>
              <a:noFill/>
              <a:ln cap="rnd" cmpd="sng" w="17625">
                <a:solidFill>
                  <a:schemeClr val="accent1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84" name="Google Shape;484;p27"/>
              <p:cNvSpPr/>
              <p:nvPr/>
            </p:nvSpPr>
            <p:spPr>
              <a:xfrm>
                <a:off x="2922742" y="2601324"/>
                <a:ext cx="2085958" cy="2174373"/>
              </a:xfrm>
              <a:custGeom>
                <a:rect b="b" l="l" r="r" t="t"/>
                <a:pathLst>
                  <a:path extrusionOk="0" fill="none" h="33348" w="31992">
                    <a:moveTo>
                      <a:pt x="31991" y="32348"/>
                    </a:moveTo>
                    <a:cubicBezTo>
                      <a:pt x="31991" y="32348"/>
                      <a:pt x="22758" y="33347"/>
                      <a:pt x="18190" y="17459"/>
                    </a:cubicBezTo>
                    <a:cubicBezTo>
                      <a:pt x="13168" y="1"/>
                      <a:pt x="0" y="3730"/>
                      <a:pt x="0" y="3730"/>
                    </a:cubicBezTo>
                  </a:path>
                </a:pathLst>
              </a:custGeom>
              <a:noFill/>
              <a:ln cap="rnd" cmpd="sng" w="17625">
                <a:solidFill>
                  <a:schemeClr val="accent1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85" name="Google Shape;485;p27"/>
              <p:cNvSpPr/>
              <p:nvPr/>
            </p:nvSpPr>
            <p:spPr>
              <a:xfrm>
                <a:off x="2867449" y="2455333"/>
                <a:ext cx="2211604" cy="2247661"/>
              </a:xfrm>
              <a:custGeom>
                <a:rect b="b" l="l" r="r" t="t"/>
                <a:pathLst>
                  <a:path extrusionOk="0" fill="none" h="34472" w="33919">
                    <a:moveTo>
                      <a:pt x="33919" y="33374"/>
                    </a:moveTo>
                    <a:cubicBezTo>
                      <a:pt x="33919" y="33374"/>
                      <a:pt x="24650" y="34471"/>
                      <a:pt x="20118" y="18485"/>
                    </a:cubicBezTo>
                    <a:cubicBezTo>
                      <a:pt x="14872" y="0"/>
                      <a:pt x="1" y="4702"/>
                      <a:pt x="1" y="4702"/>
                    </a:cubicBezTo>
                  </a:path>
                </a:pathLst>
              </a:custGeom>
              <a:noFill/>
              <a:ln cap="rnd" cmpd="sng" w="17625">
                <a:solidFill>
                  <a:schemeClr val="accent1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86" name="Google Shape;486;p27"/>
              <p:cNvSpPr/>
              <p:nvPr/>
            </p:nvSpPr>
            <p:spPr>
              <a:xfrm>
                <a:off x="2828522" y="2361700"/>
                <a:ext cx="2320948" cy="2256919"/>
              </a:xfrm>
              <a:custGeom>
                <a:rect b="b" l="l" r="r" t="t"/>
                <a:pathLst>
                  <a:path extrusionOk="0" fill="none" h="34614" w="35596">
                    <a:moveTo>
                      <a:pt x="35595" y="33588"/>
                    </a:moveTo>
                    <a:cubicBezTo>
                      <a:pt x="35595" y="33588"/>
                      <a:pt x="26237" y="34614"/>
                      <a:pt x="21794" y="18699"/>
                    </a:cubicBezTo>
                    <a:cubicBezTo>
                      <a:pt x="16575" y="0"/>
                      <a:pt x="0" y="4701"/>
                      <a:pt x="0" y="4701"/>
                    </a:cubicBezTo>
                  </a:path>
                </a:pathLst>
              </a:custGeom>
              <a:noFill/>
              <a:ln cap="rnd" cmpd="sng" w="17625">
                <a:solidFill>
                  <a:schemeClr val="accent1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sp>
          <p:nvSpPr>
            <p:cNvPr id="487" name="Google Shape;487;p27"/>
            <p:cNvSpPr/>
            <p:nvPr/>
          </p:nvSpPr>
          <p:spPr>
            <a:xfrm>
              <a:off x="8919425" y="129775"/>
              <a:ext cx="91800" cy="918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88" name="Google Shape;488;p27"/>
            <p:cNvSpPr/>
            <p:nvPr/>
          </p:nvSpPr>
          <p:spPr>
            <a:xfrm>
              <a:off x="7849925" y="184775"/>
              <a:ext cx="176100" cy="176100"/>
            </a:xfrm>
            <a:prstGeom prst="ellipse">
              <a:avLst/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89" name="Google Shape;489;p27"/>
            <p:cNvSpPr/>
            <p:nvPr/>
          </p:nvSpPr>
          <p:spPr>
            <a:xfrm>
              <a:off x="8960711" y="1669280"/>
              <a:ext cx="112364" cy="224105"/>
            </a:xfrm>
            <a:custGeom>
              <a:rect b="b" l="l" r="r" t="t"/>
              <a:pathLst>
                <a:path extrusionOk="0" h="4683" w="2348">
                  <a:moveTo>
                    <a:pt x="515" y="1"/>
                  </a:moveTo>
                  <a:cubicBezTo>
                    <a:pt x="414" y="1"/>
                    <a:pt x="311" y="17"/>
                    <a:pt x="206" y="46"/>
                  </a:cubicBezTo>
                  <a:cubicBezTo>
                    <a:pt x="37" y="91"/>
                    <a:pt x="1" y="180"/>
                    <a:pt x="63" y="341"/>
                  </a:cubicBezTo>
                  <a:cubicBezTo>
                    <a:pt x="99" y="430"/>
                    <a:pt x="135" y="528"/>
                    <a:pt x="179" y="617"/>
                  </a:cubicBezTo>
                  <a:cubicBezTo>
                    <a:pt x="536" y="1491"/>
                    <a:pt x="893" y="2366"/>
                    <a:pt x="1259" y="3240"/>
                  </a:cubicBezTo>
                  <a:cubicBezTo>
                    <a:pt x="1268" y="3276"/>
                    <a:pt x="1286" y="3320"/>
                    <a:pt x="1303" y="3374"/>
                  </a:cubicBezTo>
                  <a:cubicBezTo>
                    <a:pt x="1250" y="3365"/>
                    <a:pt x="1214" y="3365"/>
                    <a:pt x="1179" y="3365"/>
                  </a:cubicBezTo>
                  <a:cubicBezTo>
                    <a:pt x="1125" y="3365"/>
                    <a:pt x="1071" y="3363"/>
                    <a:pt x="1019" y="3363"/>
                  </a:cubicBezTo>
                  <a:cubicBezTo>
                    <a:pt x="939" y="3363"/>
                    <a:pt x="861" y="3367"/>
                    <a:pt x="786" y="3383"/>
                  </a:cubicBezTo>
                  <a:cubicBezTo>
                    <a:pt x="492" y="3427"/>
                    <a:pt x="269" y="3579"/>
                    <a:pt x="162" y="3873"/>
                  </a:cubicBezTo>
                  <a:cubicBezTo>
                    <a:pt x="37" y="4248"/>
                    <a:pt x="286" y="4640"/>
                    <a:pt x="679" y="4676"/>
                  </a:cubicBezTo>
                  <a:cubicBezTo>
                    <a:pt x="721" y="4681"/>
                    <a:pt x="762" y="4683"/>
                    <a:pt x="803" y="4683"/>
                  </a:cubicBezTo>
                  <a:cubicBezTo>
                    <a:pt x="1009" y="4683"/>
                    <a:pt x="1207" y="4627"/>
                    <a:pt x="1393" y="4516"/>
                  </a:cubicBezTo>
                  <a:cubicBezTo>
                    <a:pt x="1518" y="4435"/>
                    <a:pt x="1607" y="4328"/>
                    <a:pt x="1651" y="4186"/>
                  </a:cubicBezTo>
                  <a:cubicBezTo>
                    <a:pt x="1732" y="3909"/>
                    <a:pt x="1669" y="3650"/>
                    <a:pt x="1562" y="3400"/>
                  </a:cubicBezTo>
                  <a:cubicBezTo>
                    <a:pt x="1187" y="2499"/>
                    <a:pt x="822" y="1607"/>
                    <a:pt x="447" y="706"/>
                  </a:cubicBezTo>
                  <a:cubicBezTo>
                    <a:pt x="438" y="671"/>
                    <a:pt x="429" y="635"/>
                    <a:pt x="411" y="581"/>
                  </a:cubicBezTo>
                  <a:cubicBezTo>
                    <a:pt x="465" y="564"/>
                    <a:pt x="509" y="546"/>
                    <a:pt x="563" y="546"/>
                  </a:cubicBezTo>
                  <a:cubicBezTo>
                    <a:pt x="596" y="542"/>
                    <a:pt x="629" y="540"/>
                    <a:pt x="661" y="540"/>
                  </a:cubicBezTo>
                  <a:cubicBezTo>
                    <a:pt x="837" y="540"/>
                    <a:pt x="1001" y="599"/>
                    <a:pt x="1152" y="697"/>
                  </a:cubicBezTo>
                  <a:cubicBezTo>
                    <a:pt x="1268" y="769"/>
                    <a:pt x="1375" y="840"/>
                    <a:pt x="1491" y="912"/>
                  </a:cubicBezTo>
                  <a:cubicBezTo>
                    <a:pt x="1669" y="1023"/>
                    <a:pt x="1866" y="1079"/>
                    <a:pt x="2071" y="1079"/>
                  </a:cubicBezTo>
                  <a:cubicBezTo>
                    <a:pt x="2113" y="1079"/>
                    <a:pt x="2154" y="1077"/>
                    <a:pt x="2196" y="1072"/>
                  </a:cubicBezTo>
                  <a:cubicBezTo>
                    <a:pt x="2285" y="1063"/>
                    <a:pt x="2347" y="1001"/>
                    <a:pt x="2338" y="938"/>
                  </a:cubicBezTo>
                  <a:cubicBezTo>
                    <a:pt x="2320" y="858"/>
                    <a:pt x="2258" y="849"/>
                    <a:pt x="2187" y="849"/>
                  </a:cubicBezTo>
                  <a:cubicBezTo>
                    <a:pt x="2162" y="852"/>
                    <a:pt x="2138" y="853"/>
                    <a:pt x="2115" y="853"/>
                  </a:cubicBezTo>
                  <a:cubicBezTo>
                    <a:pt x="1879" y="853"/>
                    <a:pt x="1678" y="735"/>
                    <a:pt x="1500" y="581"/>
                  </a:cubicBezTo>
                  <a:cubicBezTo>
                    <a:pt x="1339" y="439"/>
                    <a:pt x="1187" y="296"/>
                    <a:pt x="1018" y="162"/>
                  </a:cubicBezTo>
                  <a:cubicBezTo>
                    <a:pt x="860" y="49"/>
                    <a:pt x="691" y="1"/>
                    <a:pt x="515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Numbers and text">
  <p:cSld name="CUSTOM_8">
    <p:spTree>
      <p:nvGrpSpPr>
        <p:cNvPr id="490" name="Shape 4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" name="Google Shape;491;p28"/>
          <p:cNvSpPr/>
          <p:nvPr/>
        </p:nvSpPr>
        <p:spPr>
          <a:xfrm rot="10800000">
            <a:off x="7316613" y="4134750"/>
            <a:ext cx="1808967" cy="1033118"/>
          </a:xfrm>
          <a:custGeom>
            <a:rect b="b" l="l" r="r" t="t"/>
            <a:pathLst>
              <a:path extrusionOk="0" h="26560" w="46506">
                <a:moveTo>
                  <a:pt x="0" y="0"/>
                </a:moveTo>
                <a:lnTo>
                  <a:pt x="90" y="26389"/>
                </a:lnTo>
                <a:cubicBezTo>
                  <a:pt x="90" y="26389"/>
                  <a:pt x="1021" y="26559"/>
                  <a:pt x="2470" y="26559"/>
                </a:cubicBezTo>
                <a:cubicBezTo>
                  <a:pt x="6085" y="26559"/>
                  <a:pt x="12920" y="25495"/>
                  <a:pt x="16531" y="18056"/>
                </a:cubicBezTo>
                <a:cubicBezTo>
                  <a:pt x="20162" y="10589"/>
                  <a:pt x="25729" y="10420"/>
                  <a:pt x="32428" y="10197"/>
                </a:cubicBezTo>
                <a:cubicBezTo>
                  <a:pt x="46033" y="9733"/>
                  <a:pt x="46506" y="0"/>
                  <a:pt x="46506" y="0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492" name="Google Shape;492;p28"/>
          <p:cNvGrpSpPr/>
          <p:nvPr/>
        </p:nvGrpSpPr>
        <p:grpSpPr>
          <a:xfrm rot="10800000">
            <a:off x="-762000" y="-882250"/>
            <a:ext cx="2792658" cy="2939137"/>
            <a:chOff x="7094922" y="3110980"/>
            <a:chExt cx="2792658" cy="2939137"/>
          </a:xfrm>
        </p:grpSpPr>
        <p:grpSp>
          <p:nvGrpSpPr>
            <p:cNvPr id="493" name="Google Shape;493;p28"/>
            <p:cNvGrpSpPr/>
            <p:nvPr/>
          </p:nvGrpSpPr>
          <p:grpSpPr>
            <a:xfrm rot="5753343">
              <a:off x="7330803" y="3480007"/>
              <a:ext cx="2320896" cy="2568082"/>
              <a:chOff x="2828522" y="2361700"/>
              <a:chExt cx="2320948" cy="2568140"/>
            </a:xfrm>
          </p:grpSpPr>
          <p:sp>
            <p:nvSpPr>
              <p:cNvPr id="494" name="Google Shape;494;p28"/>
              <p:cNvSpPr/>
              <p:nvPr/>
            </p:nvSpPr>
            <p:spPr>
              <a:xfrm>
                <a:off x="2944846" y="2802609"/>
                <a:ext cx="1922496" cy="2127232"/>
              </a:xfrm>
              <a:custGeom>
                <a:rect b="b" l="l" r="r" t="t"/>
                <a:pathLst>
                  <a:path extrusionOk="0" fill="none" h="32625" w="29485">
                    <a:moveTo>
                      <a:pt x="29484" y="31705"/>
                    </a:moveTo>
                    <a:cubicBezTo>
                      <a:pt x="29484" y="31705"/>
                      <a:pt x="20510" y="32624"/>
                      <a:pt x="15683" y="16816"/>
                    </a:cubicBezTo>
                    <a:cubicBezTo>
                      <a:pt x="10545" y="0"/>
                      <a:pt x="0" y="3390"/>
                      <a:pt x="0" y="3390"/>
                    </a:cubicBezTo>
                  </a:path>
                </a:pathLst>
              </a:custGeom>
              <a:noFill/>
              <a:ln cap="rnd" cmpd="sng" w="17625">
                <a:solidFill>
                  <a:schemeClr val="accent1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95" name="Google Shape;495;p28"/>
              <p:cNvSpPr/>
              <p:nvPr/>
            </p:nvSpPr>
            <p:spPr>
              <a:xfrm>
                <a:off x="2975687" y="2722929"/>
                <a:ext cx="1962008" cy="2127232"/>
              </a:xfrm>
              <a:custGeom>
                <a:rect b="b" l="l" r="r" t="t"/>
                <a:pathLst>
                  <a:path extrusionOk="0" fill="none" h="32625" w="30091">
                    <a:moveTo>
                      <a:pt x="30091" y="31705"/>
                    </a:moveTo>
                    <a:cubicBezTo>
                      <a:pt x="30091" y="31705"/>
                      <a:pt x="21116" y="32624"/>
                      <a:pt x="16290" y="16816"/>
                    </a:cubicBezTo>
                    <a:cubicBezTo>
                      <a:pt x="11160" y="0"/>
                      <a:pt x="0" y="3078"/>
                      <a:pt x="0" y="3078"/>
                    </a:cubicBezTo>
                  </a:path>
                </a:pathLst>
              </a:custGeom>
              <a:noFill/>
              <a:ln cap="rnd" cmpd="sng" w="17625">
                <a:solidFill>
                  <a:schemeClr val="accent1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96" name="Google Shape;496;p28"/>
              <p:cNvSpPr/>
              <p:nvPr/>
            </p:nvSpPr>
            <p:spPr>
              <a:xfrm>
                <a:off x="2922742" y="2601324"/>
                <a:ext cx="2085958" cy="2174373"/>
              </a:xfrm>
              <a:custGeom>
                <a:rect b="b" l="l" r="r" t="t"/>
                <a:pathLst>
                  <a:path extrusionOk="0" fill="none" h="33348" w="31992">
                    <a:moveTo>
                      <a:pt x="31991" y="32348"/>
                    </a:moveTo>
                    <a:cubicBezTo>
                      <a:pt x="31991" y="32348"/>
                      <a:pt x="22758" y="33347"/>
                      <a:pt x="18190" y="17459"/>
                    </a:cubicBezTo>
                    <a:cubicBezTo>
                      <a:pt x="13168" y="1"/>
                      <a:pt x="0" y="3730"/>
                      <a:pt x="0" y="3730"/>
                    </a:cubicBezTo>
                  </a:path>
                </a:pathLst>
              </a:custGeom>
              <a:noFill/>
              <a:ln cap="rnd" cmpd="sng" w="17625">
                <a:solidFill>
                  <a:schemeClr val="accent1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97" name="Google Shape;497;p28"/>
              <p:cNvSpPr/>
              <p:nvPr/>
            </p:nvSpPr>
            <p:spPr>
              <a:xfrm>
                <a:off x="2867449" y="2455333"/>
                <a:ext cx="2211604" cy="2247661"/>
              </a:xfrm>
              <a:custGeom>
                <a:rect b="b" l="l" r="r" t="t"/>
                <a:pathLst>
                  <a:path extrusionOk="0" fill="none" h="34472" w="33919">
                    <a:moveTo>
                      <a:pt x="33919" y="33374"/>
                    </a:moveTo>
                    <a:cubicBezTo>
                      <a:pt x="33919" y="33374"/>
                      <a:pt x="24650" y="34471"/>
                      <a:pt x="20118" y="18485"/>
                    </a:cubicBezTo>
                    <a:cubicBezTo>
                      <a:pt x="14872" y="0"/>
                      <a:pt x="1" y="4702"/>
                      <a:pt x="1" y="4702"/>
                    </a:cubicBezTo>
                  </a:path>
                </a:pathLst>
              </a:custGeom>
              <a:noFill/>
              <a:ln cap="rnd" cmpd="sng" w="17625">
                <a:solidFill>
                  <a:schemeClr val="accent1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98" name="Google Shape;498;p28"/>
              <p:cNvSpPr/>
              <p:nvPr/>
            </p:nvSpPr>
            <p:spPr>
              <a:xfrm>
                <a:off x="2828522" y="2361700"/>
                <a:ext cx="2320948" cy="2256919"/>
              </a:xfrm>
              <a:custGeom>
                <a:rect b="b" l="l" r="r" t="t"/>
                <a:pathLst>
                  <a:path extrusionOk="0" fill="none" h="34614" w="35596">
                    <a:moveTo>
                      <a:pt x="35595" y="33588"/>
                    </a:moveTo>
                    <a:cubicBezTo>
                      <a:pt x="35595" y="33588"/>
                      <a:pt x="26237" y="34614"/>
                      <a:pt x="21794" y="18699"/>
                    </a:cubicBezTo>
                    <a:cubicBezTo>
                      <a:pt x="16575" y="0"/>
                      <a:pt x="0" y="4701"/>
                      <a:pt x="0" y="4701"/>
                    </a:cubicBezTo>
                  </a:path>
                </a:pathLst>
              </a:custGeom>
              <a:noFill/>
              <a:ln cap="rnd" cmpd="sng" w="17625">
                <a:solidFill>
                  <a:schemeClr val="accent1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sp>
          <p:nvSpPr>
            <p:cNvPr id="499" name="Google Shape;499;p28"/>
            <p:cNvSpPr/>
            <p:nvPr/>
          </p:nvSpPr>
          <p:spPr>
            <a:xfrm>
              <a:off x="8956636" y="3110980"/>
              <a:ext cx="112364" cy="224105"/>
            </a:xfrm>
            <a:custGeom>
              <a:rect b="b" l="l" r="r" t="t"/>
              <a:pathLst>
                <a:path extrusionOk="0" h="4683" w="2348">
                  <a:moveTo>
                    <a:pt x="515" y="1"/>
                  </a:moveTo>
                  <a:cubicBezTo>
                    <a:pt x="414" y="1"/>
                    <a:pt x="311" y="17"/>
                    <a:pt x="206" y="46"/>
                  </a:cubicBezTo>
                  <a:cubicBezTo>
                    <a:pt x="37" y="91"/>
                    <a:pt x="1" y="180"/>
                    <a:pt x="63" y="341"/>
                  </a:cubicBezTo>
                  <a:cubicBezTo>
                    <a:pt x="99" y="430"/>
                    <a:pt x="135" y="528"/>
                    <a:pt x="179" y="617"/>
                  </a:cubicBezTo>
                  <a:cubicBezTo>
                    <a:pt x="536" y="1491"/>
                    <a:pt x="893" y="2366"/>
                    <a:pt x="1259" y="3240"/>
                  </a:cubicBezTo>
                  <a:cubicBezTo>
                    <a:pt x="1268" y="3276"/>
                    <a:pt x="1286" y="3320"/>
                    <a:pt x="1303" y="3374"/>
                  </a:cubicBezTo>
                  <a:cubicBezTo>
                    <a:pt x="1250" y="3365"/>
                    <a:pt x="1214" y="3365"/>
                    <a:pt x="1179" y="3365"/>
                  </a:cubicBezTo>
                  <a:cubicBezTo>
                    <a:pt x="1125" y="3365"/>
                    <a:pt x="1071" y="3363"/>
                    <a:pt x="1019" y="3363"/>
                  </a:cubicBezTo>
                  <a:cubicBezTo>
                    <a:pt x="939" y="3363"/>
                    <a:pt x="861" y="3367"/>
                    <a:pt x="786" y="3383"/>
                  </a:cubicBezTo>
                  <a:cubicBezTo>
                    <a:pt x="492" y="3427"/>
                    <a:pt x="269" y="3579"/>
                    <a:pt x="162" y="3873"/>
                  </a:cubicBezTo>
                  <a:cubicBezTo>
                    <a:pt x="37" y="4248"/>
                    <a:pt x="286" y="4640"/>
                    <a:pt x="679" y="4676"/>
                  </a:cubicBezTo>
                  <a:cubicBezTo>
                    <a:pt x="721" y="4681"/>
                    <a:pt x="762" y="4683"/>
                    <a:pt x="803" y="4683"/>
                  </a:cubicBezTo>
                  <a:cubicBezTo>
                    <a:pt x="1009" y="4683"/>
                    <a:pt x="1207" y="4627"/>
                    <a:pt x="1393" y="4516"/>
                  </a:cubicBezTo>
                  <a:cubicBezTo>
                    <a:pt x="1518" y="4435"/>
                    <a:pt x="1607" y="4328"/>
                    <a:pt x="1651" y="4186"/>
                  </a:cubicBezTo>
                  <a:cubicBezTo>
                    <a:pt x="1732" y="3909"/>
                    <a:pt x="1669" y="3650"/>
                    <a:pt x="1562" y="3400"/>
                  </a:cubicBezTo>
                  <a:cubicBezTo>
                    <a:pt x="1187" y="2499"/>
                    <a:pt x="822" y="1607"/>
                    <a:pt x="447" y="706"/>
                  </a:cubicBezTo>
                  <a:cubicBezTo>
                    <a:pt x="438" y="671"/>
                    <a:pt x="429" y="635"/>
                    <a:pt x="411" y="581"/>
                  </a:cubicBezTo>
                  <a:cubicBezTo>
                    <a:pt x="465" y="564"/>
                    <a:pt x="509" y="546"/>
                    <a:pt x="563" y="546"/>
                  </a:cubicBezTo>
                  <a:cubicBezTo>
                    <a:pt x="596" y="542"/>
                    <a:pt x="629" y="540"/>
                    <a:pt x="661" y="540"/>
                  </a:cubicBezTo>
                  <a:cubicBezTo>
                    <a:pt x="837" y="540"/>
                    <a:pt x="1001" y="599"/>
                    <a:pt x="1152" y="697"/>
                  </a:cubicBezTo>
                  <a:cubicBezTo>
                    <a:pt x="1268" y="769"/>
                    <a:pt x="1375" y="840"/>
                    <a:pt x="1491" y="912"/>
                  </a:cubicBezTo>
                  <a:cubicBezTo>
                    <a:pt x="1669" y="1023"/>
                    <a:pt x="1866" y="1079"/>
                    <a:pt x="2071" y="1079"/>
                  </a:cubicBezTo>
                  <a:cubicBezTo>
                    <a:pt x="2113" y="1079"/>
                    <a:pt x="2154" y="1077"/>
                    <a:pt x="2196" y="1072"/>
                  </a:cubicBezTo>
                  <a:cubicBezTo>
                    <a:pt x="2285" y="1063"/>
                    <a:pt x="2347" y="1001"/>
                    <a:pt x="2338" y="938"/>
                  </a:cubicBezTo>
                  <a:cubicBezTo>
                    <a:pt x="2320" y="858"/>
                    <a:pt x="2258" y="849"/>
                    <a:pt x="2187" y="849"/>
                  </a:cubicBezTo>
                  <a:cubicBezTo>
                    <a:pt x="2162" y="852"/>
                    <a:pt x="2138" y="853"/>
                    <a:pt x="2115" y="853"/>
                  </a:cubicBezTo>
                  <a:cubicBezTo>
                    <a:pt x="1879" y="853"/>
                    <a:pt x="1678" y="735"/>
                    <a:pt x="1500" y="581"/>
                  </a:cubicBezTo>
                  <a:cubicBezTo>
                    <a:pt x="1339" y="439"/>
                    <a:pt x="1187" y="296"/>
                    <a:pt x="1018" y="162"/>
                  </a:cubicBezTo>
                  <a:cubicBezTo>
                    <a:pt x="860" y="49"/>
                    <a:pt x="691" y="1"/>
                    <a:pt x="515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00" name="Google Shape;500;p28"/>
            <p:cNvSpPr/>
            <p:nvPr/>
          </p:nvSpPr>
          <p:spPr>
            <a:xfrm>
              <a:off x="8744350" y="3831025"/>
              <a:ext cx="176100" cy="176100"/>
            </a:xfrm>
            <a:prstGeom prst="ellipse">
              <a:avLst/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01" name="Google Shape;501;p28"/>
            <p:cNvSpPr/>
            <p:nvPr/>
          </p:nvSpPr>
          <p:spPr>
            <a:xfrm>
              <a:off x="7220054" y="4687902"/>
              <a:ext cx="227598" cy="242816"/>
            </a:xfrm>
            <a:custGeom>
              <a:rect b="b" l="l" r="r" t="t"/>
              <a:pathLst>
                <a:path extrusionOk="0" h="5074" w="4756">
                  <a:moveTo>
                    <a:pt x="2396" y="1"/>
                  </a:moveTo>
                  <a:cubicBezTo>
                    <a:pt x="2297" y="1"/>
                    <a:pt x="2258" y="53"/>
                    <a:pt x="2231" y="192"/>
                  </a:cubicBezTo>
                  <a:cubicBezTo>
                    <a:pt x="2159" y="486"/>
                    <a:pt x="2097" y="772"/>
                    <a:pt x="2026" y="1066"/>
                  </a:cubicBezTo>
                  <a:cubicBezTo>
                    <a:pt x="1847" y="1824"/>
                    <a:pt x="1660" y="2591"/>
                    <a:pt x="1472" y="3359"/>
                  </a:cubicBezTo>
                  <a:cubicBezTo>
                    <a:pt x="1472" y="3368"/>
                    <a:pt x="1463" y="3376"/>
                    <a:pt x="1455" y="3403"/>
                  </a:cubicBezTo>
                  <a:cubicBezTo>
                    <a:pt x="1419" y="3368"/>
                    <a:pt x="1383" y="3332"/>
                    <a:pt x="1348" y="3296"/>
                  </a:cubicBezTo>
                  <a:cubicBezTo>
                    <a:pt x="1165" y="3138"/>
                    <a:pt x="961" y="3050"/>
                    <a:pt x="743" y="3050"/>
                  </a:cubicBezTo>
                  <a:cubicBezTo>
                    <a:pt x="641" y="3050"/>
                    <a:pt x="536" y="3069"/>
                    <a:pt x="429" y="3109"/>
                  </a:cubicBezTo>
                  <a:cubicBezTo>
                    <a:pt x="161" y="3207"/>
                    <a:pt x="0" y="3475"/>
                    <a:pt x="45" y="3733"/>
                  </a:cubicBezTo>
                  <a:cubicBezTo>
                    <a:pt x="81" y="3956"/>
                    <a:pt x="215" y="4117"/>
                    <a:pt x="393" y="4242"/>
                  </a:cubicBezTo>
                  <a:cubicBezTo>
                    <a:pt x="528" y="4327"/>
                    <a:pt x="695" y="4376"/>
                    <a:pt x="862" y="4376"/>
                  </a:cubicBezTo>
                  <a:cubicBezTo>
                    <a:pt x="1150" y="4376"/>
                    <a:pt x="1438" y="4231"/>
                    <a:pt x="1562" y="3876"/>
                  </a:cubicBezTo>
                  <a:cubicBezTo>
                    <a:pt x="1597" y="3760"/>
                    <a:pt x="1615" y="3644"/>
                    <a:pt x="1642" y="3528"/>
                  </a:cubicBezTo>
                  <a:cubicBezTo>
                    <a:pt x="1847" y="2690"/>
                    <a:pt x="2052" y="1851"/>
                    <a:pt x="2257" y="1012"/>
                  </a:cubicBezTo>
                  <a:cubicBezTo>
                    <a:pt x="2257" y="986"/>
                    <a:pt x="2275" y="950"/>
                    <a:pt x="2293" y="914"/>
                  </a:cubicBezTo>
                  <a:cubicBezTo>
                    <a:pt x="2989" y="1048"/>
                    <a:pt x="3676" y="1164"/>
                    <a:pt x="4381" y="1342"/>
                  </a:cubicBezTo>
                  <a:cubicBezTo>
                    <a:pt x="4149" y="2270"/>
                    <a:pt x="3926" y="3180"/>
                    <a:pt x="3703" y="4108"/>
                  </a:cubicBezTo>
                  <a:cubicBezTo>
                    <a:pt x="3676" y="4072"/>
                    <a:pt x="3649" y="4054"/>
                    <a:pt x="3631" y="4037"/>
                  </a:cubicBezTo>
                  <a:cubicBezTo>
                    <a:pt x="3471" y="3885"/>
                    <a:pt x="3283" y="3778"/>
                    <a:pt x="3078" y="3715"/>
                  </a:cubicBezTo>
                  <a:cubicBezTo>
                    <a:pt x="3002" y="3696"/>
                    <a:pt x="2928" y="3686"/>
                    <a:pt x="2856" y="3686"/>
                  </a:cubicBezTo>
                  <a:cubicBezTo>
                    <a:pt x="2692" y="3686"/>
                    <a:pt x="2540" y="3742"/>
                    <a:pt x="2409" y="3885"/>
                  </a:cubicBezTo>
                  <a:cubicBezTo>
                    <a:pt x="2240" y="4081"/>
                    <a:pt x="2213" y="4304"/>
                    <a:pt x="2302" y="4545"/>
                  </a:cubicBezTo>
                  <a:cubicBezTo>
                    <a:pt x="2421" y="4841"/>
                    <a:pt x="2780" y="5073"/>
                    <a:pt x="3106" y="5073"/>
                  </a:cubicBezTo>
                  <a:cubicBezTo>
                    <a:pt x="3124" y="5073"/>
                    <a:pt x="3141" y="5073"/>
                    <a:pt x="3158" y="5071"/>
                  </a:cubicBezTo>
                  <a:cubicBezTo>
                    <a:pt x="3524" y="5045"/>
                    <a:pt x="3792" y="4750"/>
                    <a:pt x="3863" y="4447"/>
                  </a:cubicBezTo>
                  <a:cubicBezTo>
                    <a:pt x="4024" y="3769"/>
                    <a:pt x="4193" y="3100"/>
                    <a:pt x="4354" y="2422"/>
                  </a:cubicBezTo>
                  <a:cubicBezTo>
                    <a:pt x="4488" y="1860"/>
                    <a:pt x="4604" y="1289"/>
                    <a:pt x="4729" y="718"/>
                  </a:cubicBezTo>
                  <a:cubicBezTo>
                    <a:pt x="4755" y="566"/>
                    <a:pt x="4738" y="540"/>
                    <a:pt x="4604" y="495"/>
                  </a:cubicBezTo>
                  <a:cubicBezTo>
                    <a:pt x="4452" y="441"/>
                    <a:pt x="4309" y="388"/>
                    <a:pt x="4158" y="361"/>
                  </a:cubicBezTo>
                  <a:cubicBezTo>
                    <a:pt x="3605" y="236"/>
                    <a:pt x="3051" y="129"/>
                    <a:pt x="2498" y="13"/>
                  </a:cubicBezTo>
                  <a:cubicBezTo>
                    <a:pt x="2458" y="5"/>
                    <a:pt x="2424" y="1"/>
                    <a:pt x="2396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502" name="Google Shape;502;p28"/>
          <p:cNvGrpSpPr/>
          <p:nvPr/>
        </p:nvGrpSpPr>
        <p:grpSpPr>
          <a:xfrm rot="10800000">
            <a:off x="8412480" y="124649"/>
            <a:ext cx="615271" cy="1076183"/>
            <a:chOff x="97829" y="3967036"/>
            <a:chExt cx="615271" cy="1076183"/>
          </a:xfrm>
        </p:grpSpPr>
        <p:sp>
          <p:nvSpPr>
            <p:cNvPr id="503" name="Google Shape;503;p28"/>
            <p:cNvSpPr/>
            <p:nvPr/>
          </p:nvSpPr>
          <p:spPr>
            <a:xfrm>
              <a:off x="97829" y="4800402"/>
              <a:ext cx="227598" cy="242816"/>
            </a:xfrm>
            <a:custGeom>
              <a:rect b="b" l="l" r="r" t="t"/>
              <a:pathLst>
                <a:path extrusionOk="0" h="5074" w="4756">
                  <a:moveTo>
                    <a:pt x="2396" y="1"/>
                  </a:moveTo>
                  <a:cubicBezTo>
                    <a:pt x="2297" y="1"/>
                    <a:pt x="2258" y="53"/>
                    <a:pt x="2231" y="192"/>
                  </a:cubicBezTo>
                  <a:cubicBezTo>
                    <a:pt x="2159" y="486"/>
                    <a:pt x="2097" y="772"/>
                    <a:pt x="2026" y="1066"/>
                  </a:cubicBezTo>
                  <a:cubicBezTo>
                    <a:pt x="1847" y="1824"/>
                    <a:pt x="1660" y="2591"/>
                    <a:pt x="1472" y="3359"/>
                  </a:cubicBezTo>
                  <a:cubicBezTo>
                    <a:pt x="1472" y="3368"/>
                    <a:pt x="1463" y="3376"/>
                    <a:pt x="1455" y="3403"/>
                  </a:cubicBezTo>
                  <a:cubicBezTo>
                    <a:pt x="1419" y="3368"/>
                    <a:pt x="1383" y="3332"/>
                    <a:pt x="1348" y="3296"/>
                  </a:cubicBezTo>
                  <a:cubicBezTo>
                    <a:pt x="1165" y="3138"/>
                    <a:pt x="961" y="3050"/>
                    <a:pt x="743" y="3050"/>
                  </a:cubicBezTo>
                  <a:cubicBezTo>
                    <a:pt x="641" y="3050"/>
                    <a:pt x="536" y="3069"/>
                    <a:pt x="429" y="3109"/>
                  </a:cubicBezTo>
                  <a:cubicBezTo>
                    <a:pt x="161" y="3207"/>
                    <a:pt x="0" y="3475"/>
                    <a:pt x="45" y="3733"/>
                  </a:cubicBezTo>
                  <a:cubicBezTo>
                    <a:pt x="81" y="3956"/>
                    <a:pt x="215" y="4117"/>
                    <a:pt x="393" y="4242"/>
                  </a:cubicBezTo>
                  <a:cubicBezTo>
                    <a:pt x="528" y="4327"/>
                    <a:pt x="695" y="4376"/>
                    <a:pt x="862" y="4376"/>
                  </a:cubicBezTo>
                  <a:cubicBezTo>
                    <a:pt x="1150" y="4376"/>
                    <a:pt x="1438" y="4231"/>
                    <a:pt x="1562" y="3876"/>
                  </a:cubicBezTo>
                  <a:cubicBezTo>
                    <a:pt x="1597" y="3760"/>
                    <a:pt x="1615" y="3644"/>
                    <a:pt x="1642" y="3528"/>
                  </a:cubicBezTo>
                  <a:cubicBezTo>
                    <a:pt x="1847" y="2690"/>
                    <a:pt x="2052" y="1851"/>
                    <a:pt x="2257" y="1012"/>
                  </a:cubicBezTo>
                  <a:cubicBezTo>
                    <a:pt x="2257" y="986"/>
                    <a:pt x="2275" y="950"/>
                    <a:pt x="2293" y="914"/>
                  </a:cubicBezTo>
                  <a:cubicBezTo>
                    <a:pt x="2989" y="1048"/>
                    <a:pt x="3676" y="1164"/>
                    <a:pt x="4381" y="1342"/>
                  </a:cubicBezTo>
                  <a:cubicBezTo>
                    <a:pt x="4149" y="2270"/>
                    <a:pt x="3926" y="3180"/>
                    <a:pt x="3703" y="4108"/>
                  </a:cubicBezTo>
                  <a:cubicBezTo>
                    <a:pt x="3676" y="4072"/>
                    <a:pt x="3649" y="4054"/>
                    <a:pt x="3631" y="4037"/>
                  </a:cubicBezTo>
                  <a:cubicBezTo>
                    <a:pt x="3471" y="3885"/>
                    <a:pt x="3283" y="3778"/>
                    <a:pt x="3078" y="3715"/>
                  </a:cubicBezTo>
                  <a:cubicBezTo>
                    <a:pt x="3002" y="3696"/>
                    <a:pt x="2928" y="3686"/>
                    <a:pt x="2856" y="3686"/>
                  </a:cubicBezTo>
                  <a:cubicBezTo>
                    <a:pt x="2692" y="3686"/>
                    <a:pt x="2540" y="3742"/>
                    <a:pt x="2409" y="3885"/>
                  </a:cubicBezTo>
                  <a:cubicBezTo>
                    <a:pt x="2240" y="4081"/>
                    <a:pt x="2213" y="4304"/>
                    <a:pt x="2302" y="4545"/>
                  </a:cubicBezTo>
                  <a:cubicBezTo>
                    <a:pt x="2421" y="4841"/>
                    <a:pt x="2780" y="5073"/>
                    <a:pt x="3106" y="5073"/>
                  </a:cubicBezTo>
                  <a:cubicBezTo>
                    <a:pt x="3124" y="5073"/>
                    <a:pt x="3141" y="5073"/>
                    <a:pt x="3158" y="5071"/>
                  </a:cubicBezTo>
                  <a:cubicBezTo>
                    <a:pt x="3524" y="5045"/>
                    <a:pt x="3792" y="4750"/>
                    <a:pt x="3863" y="4447"/>
                  </a:cubicBezTo>
                  <a:cubicBezTo>
                    <a:pt x="4024" y="3769"/>
                    <a:pt x="4193" y="3100"/>
                    <a:pt x="4354" y="2422"/>
                  </a:cubicBezTo>
                  <a:cubicBezTo>
                    <a:pt x="4488" y="1860"/>
                    <a:pt x="4604" y="1289"/>
                    <a:pt x="4729" y="718"/>
                  </a:cubicBezTo>
                  <a:cubicBezTo>
                    <a:pt x="4755" y="566"/>
                    <a:pt x="4738" y="540"/>
                    <a:pt x="4604" y="495"/>
                  </a:cubicBezTo>
                  <a:cubicBezTo>
                    <a:pt x="4452" y="441"/>
                    <a:pt x="4309" y="388"/>
                    <a:pt x="4158" y="361"/>
                  </a:cubicBezTo>
                  <a:cubicBezTo>
                    <a:pt x="3605" y="236"/>
                    <a:pt x="3051" y="129"/>
                    <a:pt x="2498" y="13"/>
                  </a:cubicBezTo>
                  <a:cubicBezTo>
                    <a:pt x="2458" y="5"/>
                    <a:pt x="2424" y="1"/>
                    <a:pt x="2396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04" name="Google Shape;504;p28"/>
            <p:cNvSpPr/>
            <p:nvPr/>
          </p:nvSpPr>
          <p:spPr>
            <a:xfrm>
              <a:off x="600600" y="4865563"/>
              <a:ext cx="112500" cy="112500"/>
            </a:xfrm>
            <a:prstGeom prst="ellipse">
              <a:avLst/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05" name="Google Shape;505;p28"/>
            <p:cNvSpPr/>
            <p:nvPr/>
          </p:nvSpPr>
          <p:spPr>
            <a:xfrm>
              <a:off x="408700" y="4342125"/>
              <a:ext cx="91800" cy="918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06" name="Google Shape;506;p28"/>
            <p:cNvSpPr/>
            <p:nvPr/>
          </p:nvSpPr>
          <p:spPr>
            <a:xfrm>
              <a:off x="233587" y="3967036"/>
              <a:ext cx="91834" cy="219272"/>
            </a:xfrm>
            <a:custGeom>
              <a:rect b="b" l="l" r="r" t="t"/>
              <a:pathLst>
                <a:path extrusionOk="0" h="4582" w="1919">
                  <a:moveTo>
                    <a:pt x="1812" y="0"/>
                  </a:moveTo>
                  <a:cubicBezTo>
                    <a:pt x="1749" y="0"/>
                    <a:pt x="1705" y="27"/>
                    <a:pt x="1696" y="90"/>
                  </a:cubicBezTo>
                  <a:cubicBezTo>
                    <a:pt x="1678" y="152"/>
                    <a:pt x="1669" y="223"/>
                    <a:pt x="1669" y="286"/>
                  </a:cubicBezTo>
                  <a:cubicBezTo>
                    <a:pt x="1598" y="1312"/>
                    <a:pt x="1535" y="2329"/>
                    <a:pt x="1464" y="3355"/>
                  </a:cubicBezTo>
                  <a:cubicBezTo>
                    <a:pt x="1464" y="3373"/>
                    <a:pt x="1455" y="3390"/>
                    <a:pt x="1455" y="3399"/>
                  </a:cubicBezTo>
                  <a:cubicBezTo>
                    <a:pt x="1286" y="3337"/>
                    <a:pt x="1134" y="3266"/>
                    <a:pt x="973" y="3221"/>
                  </a:cubicBezTo>
                  <a:cubicBezTo>
                    <a:pt x="889" y="3198"/>
                    <a:pt x="806" y="3185"/>
                    <a:pt x="725" y="3185"/>
                  </a:cubicBezTo>
                  <a:cubicBezTo>
                    <a:pt x="583" y="3185"/>
                    <a:pt x="447" y="3226"/>
                    <a:pt x="322" y="3328"/>
                  </a:cubicBezTo>
                  <a:cubicBezTo>
                    <a:pt x="108" y="3497"/>
                    <a:pt x="1" y="3720"/>
                    <a:pt x="63" y="3997"/>
                  </a:cubicBezTo>
                  <a:cubicBezTo>
                    <a:pt x="126" y="4283"/>
                    <a:pt x="313" y="4479"/>
                    <a:pt x="599" y="4550"/>
                  </a:cubicBezTo>
                  <a:cubicBezTo>
                    <a:pt x="680" y="4572"/>
                    <a:pt x="760" y="4582"/>
                    <a:pt x="838" y="4582"/>
                  </a:cubicBezTo>
                  <a:cubicBezTo>
                    <a:pt x="1053" y="4582"/>
                    <a:pt x="1257" y="4507"/>
                    <a:pt x="1446" y="4390"/>
                  </a:cubicBezTo>
                  <a:cubicBezTo>
                    <a:pt x="1580" y="4300"/>
                    <a:pt x="1678" y="4167"/>
                    <a:pt x="1705" y="4006"/>
                  </a:cubicBezTo>
                  <a:cubicBezTo>
                    <a:pt x="1732" y="3836"/>
                    <a:pt x="1749" y="3667"/>
                    <a:pt x="1749" y="3497"/>
                  </a:cubicBezTo>
                  <a:cubicBezTo>
                    <a:pt x="1776" y="3051"/>
                    <a:pt x="1776" y="2605"/>
                    <a:pt x="1803" y="2159"/>
                  </a:cubicBezTo>
                  <a:cubicBezTo>
                    <a:pt x="1839" y="1553"/>
                    <a:pt x="1883" y="937"/>
                    <a:pt x="1919" y="331"/>
                  </a:cubicBezTo>
                  <a:cubicBezTo>
                    <a:pt x="1919" y="250"/>
                    <a:pt x="1919" y="179"/>
                    <a:pt x="1910" y="99"/>
                  </a:cubicBezTo>
                  <a:cubicBezTo>
                    <a:pt x="1910" y="36"/>
                    <a:pt x="1874" y="0"/>
                    <a:pt x="1812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507" name="Google Shape;507;p28"/>
          <p:cNvSpPr txBox="1"/>
          <p:nvPr>
            <p:ph hasCustomPrompt="1" type="title"/>
          </p:nvPr>
        </p:nvSpPr>
        <p:spPr>
          <a:xfrm>
            <a:off x="2623200" y="585975"/>
            <a:ext cx="3897600" cy="792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45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>
            <a:r>
              <a:t>xx%</a:t>
            </a:r>
          </a:p>
        </p:txBody>
      </p:sp>
      <p:sp>
        <p:nvSpPr>
          <p:cNvPr id="508" name="Google Shape;508;p28"/>
          <p:cNvSpPr txBox="1"/>
          <p:nvPr>
            <p:ph idx="1" type="subTitle"/>
          </p:nvPr>
        </p:nvSpPr>
        <p:spPr>
          <a:xfrm>
            <a:off x="2623200" y="1378626"/>
            <a:ext cx="3897600" cy="405600"/>
          </a:xfrm>
          <a:prstGeom prst="rect">
            <a:avLst/>
          </a:prstGeom>
          <a:solidFill>
            <a:schemeClr val="lt2"/>
          </a:solidFill>
          <a:ln cap="flat" cmpd="sng" w="11430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PT Sans"/>
              <a:buNone/>
              <a:defRPr>
                <a:solidFill>
                  <a:schemeClr val="dk1"/>
                </a:solidFill>
              </a:defRPr>
            </a:lvl1pPr>
            <a:lvl2pPr lvl="1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2pPr>
            <a:lvl3pPr lvl="2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3pPr>
            <a:lvl4pPr lvl="3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PT Sans"/>
              <a:buNone/>
              <a:defRPr sz="2100"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4pPr>
            <a:lvl5pPr lvl="4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PT Sans"/>
              <a:buNone/>
              <a:defRPr sz="2100"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5pPr>
            <a:lvl6pPr lvl="5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PT Sans"/>
              <a:buNone/>
              <a:defRPr sz="2100"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6pPr>
            <a:lvl7pPr lvl="6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PT Sans"/>
              <a:buNone/>
              <a:defRPr sz="2100"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7pPr>
            <a:lvl8pPr lvl="7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PT Sans"/>
              <a:buNone/>
              <a:defRPr sz="2100"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8pPr>
            <a:lvl9pPr lvl="8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PT Sans"/>
              <a:buNone/>
              <a:defRPr sz="2100"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9pPr>
          </a:lstStyle>
          <a:p/>
        </p:txBody>
      </p:sp>
      <p:sp>
        <p:nvSpPr>
          <p:cNvPr id="509" name="Google Shape;509;p28"/>
          <p:cNvSpPr txBox="1"/>
          <p:nvPr>
            <p:ph hasCustomPrompt="1" idx="2" type="title"/>
          </p:nvPr>
        </p:nvSpPr>
        <p:spPr>
          <a:xfrm>
            <a:off x="2623200" y="1973327"/>
            <a:ext cx="3897600" cy="792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45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>
            <a:r>
              <a:t>xx%</a:t>
            </a:r>
          </a:p>
        </p:txBody>
      </p:sp>
      <p:sp>
        <p:nvSpPr>
          <p:cNvPr id="510" name="Google Shape;510;p28"/>
          <p:cNvSpPr txBox="1"/>
          <p:nvPr>
            <p:ph idx="3" type="subTitle"/>
          </p:nvPr>
        </p:nvSpPr>
        <p:spPr>
          <a:xfrm>
            <a:off x="2623200" y="2765300"/>
            <a:ext cx="3897600" cy="405600"/>
          </a:xfrm>
          <a:prstGeom prst="rect">
            <a:avLst/>
          </a:prstGeom>
          <a:solidFill>
            <a:schemeClr val="lt2"/>
          </a:solidFill>
          <a:ln cap="flat" cmpd="sng" w="11430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PT Sans"/>
              <a:buNone/>
              <a:defRPr>
                <a:solidFill>
                  <a:schemeClr val="dk1"/>
                </a:solidFill>
              </a:defRPr>
            </a:lvl1pPr>
            <a:lvl2pPr lvl="1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2pPr>
            <a:lvl3pPr lvl="2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3pPr>
            <a:lvl4pPr lvl="3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PT Sans"/>
              <a:buNone/>
              <a:defRPr sz="2100"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4pPr>
            <a:lvl5pPr lvl="4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PT Sans"/>
              <a:buNone/>
              <a:defRPr sz="2100"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5pPr>
            <a:lvl6pPr lvl="5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PT Sans"/>
              <a:buNone/>
              <a:defRPr sz="2100"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6pPr>
            <a:lvl7pPr lvl="6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PT Sans"/>
              <a:buNone/>
              <a:defRPr sz="2100"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7pPr>
            <a:lvl8pPr lvl="7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PT Sans"/>
              <a:buNone/>
              <a:defRPr sz="2100"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8pPr>
            <a:lvl9pPr lvl="8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PT Sans"/>
              <a:buNone/>
              <a:defRPr sz="2100"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9pPr>
          </a:lstStyle>
          <a:p/>
        </p:txBody>
      </p:sp>
      <p:sp>
        <p:nvSpPr>
          <p:cNvPr id="511" name="Google Shape;511;p28"/>
          <p:cNvSpPr txBox="1"/>
          <p:nvPr>
            <p:ph hasCustomPrompt="1" idx="4" type="title"/>
          </p:nvPr>
        </p:nvSpPr>
        <p:spPr>
          <a:xfrm>
            <a:off x="2623200" y="3360850"/>
            <a:ext cx="3897600" cy="792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45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>
            <a:r>
              <a:t>xx%</a:t>
            </a:r>
          </a:p>
        </p:txBody>
      </p:sp>
      <p:sp>
        <p:nvSpPr>
          <p:cNvPr id="512" name="Google Shape;512;p28"/>
          <p:cNvSpPr txBox="1"/>
          <p:nvPr>
            <p:ph idx="5" type="subTitle"/>
          </p:nvPr>
        </p:nvSpPr>
        <p:spPr>
          <a:xfrm>
            <a:off x="2623200" y="4151924"/>
            <a:ext cx="3897600" cy="405600"/>
          </a:xfrm>
          <a:prstGeom prst="rect">
            <a:avLst/>
          </a:prstGeom>
          <a:solidFill>
            <a:schemeClr val="lt2"/>
          </a:solidFill>
          <a:ln cap="flat" cmpd="sng" w="11430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PT Sans"/>
              <a:buNone/>
              <a:defRPr>
                <a:solidFill>
                  <a:schemeClr val="dk1"/>
                </a:solidFill>
              </a:defRPr>
            </a:lvl1pPr>
            <a:lvl2pPr lvl="1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2pPr>
            <a:lvl3pPr lvl="2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3pPr>
            <a:lvl4pPr lvl="3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PT Sans"/>
              <a:buNone/>
              <a:defRPr sz="2100"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4pPr>
            <a:lvl5pPr lvl="4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PT Sans"/>
              <a:buNone/>
              <a:defRPr sz="2100"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5pPr>
            <a:lvl6pPr lvl="5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PT Sans"/>
              <a:buNone/>
              <a:defRPr sz="2100"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6pPr>
            <a:lvl7pPr lvl="6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PT Sans"/>
              <a:buNone/>
              <a:defRPr sz="2100"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7pPr>
            <a:lvl8pPr lvl="7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PT Sans"/>
              <a:buNone/>
              <a:defRPr sz="2100"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8pPr>
            <a:lvl9pPr lvl="8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PT Sans"/>
              <a:buNone/>
              <a:defRPr sz="2100"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9pPr>
          </a:lstStyle>
          <a:p/>
        </p:txBody>
      </p:sp>
      <p:sp>
        <p:nvSpPr>
          <p:cNvPr id="513" name="Google Shape;513;p28"/>
          <p:cNvSpPr/>
          <p:nvPr/>
        </p:nvSpPr>
        <p:spPr>
          <a:xfrm rot="-5400000">
            <a:off x="-406337" y="3867075"/>
            <a:ext cx="1808967" cy="1033118"/>
          </a:xfrm>
          <a:custGeom>
            <a:rect b="b" l="l" r="r" t="t"/>
            <a:pathLst>
              <a:path extrusionOk="0" h="26560" w="46506">
                <a:moveTo>
                  <a:pt x="0" y="0"/>
                </a:moveTo>
                <a:lnTo>
                  <a:pt x="90" y="26389"/>
                </a:lnTo>
                <a:cubicBezTo>
                  <a:pt x="90" y="26389"/>
                  <a:pt x="1021" y="26559"/>
                  <a:pt x="2470" y="26559"/>
                </a:cubicBezTo>
                <a:cubicBezTo>
                  <a:pt x="6085" y="26559"/>
                  <a:pt x="12920" y="25495"/>
                  <a:pt x="16531" y="18056"/>
                </a:cubicBezTo>
                <a:cubicBezTo>
                  <a:pt x="20162" y="10589"/>
                  <a:pt x="25729" y="10420"/>
                  <a:pt x="32428" y="10197"/>
                </a:cubicBezTo>
                <a:cubicBezTo>
                  <a:pt x="46033" y="9733"/>
                  <a:pt x="46506" y="0"/>
                  <a:pt x="46506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Numbers and text 1">
  <p:cSld name="CUSTOM_8_1">
    <p:spTree>
      <p:nvGrpSpPr>
        <p:cNvPr id="514" name="Shape 5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5" name="Google Shape;515;p29"/>
          <p:cNvGrpSpPr/>
          <p:nvPr/>
        </p:nvGrpSpPr>
        <p:grpSpPr>
          <a:xfrm>
            <a:off x="-69131" y="2861750"/>
            <a:ext cx="1407879" cy="2777860"/>
            <a:chOff x="-69131" y="2861750"/>
            <a:chExt cx="1407879" cy="2777860"/>
          </a:xfrm>
        </p:grpSpPr>
        <p:sp>
          <p:nvSpPr>
            <p:cNvPr id="516" name="Google Shape;516;p29"/>
            <p:cNvSpPr/>
            <p:nvPr/>
          </p:nvSpPr>
          <p:spPr>
            <a:xfrm rot="-5400000">
              <a:off x="-597775" y="3703088"/>
              <a:ext cx="2465167" cy="1407879"/>
            </a:xfrm>
            <a:custGeom>
              <a:rect b="b" l="l" r="r" t="t"/>
              <a:pathLst>
                <a:path extrusionOk="0" h="26560" w="46506">
                  <a:moveTo>
                    <a:pt x="0" y="0"/>
                  </a:moveTo>
                  <a:lnTo>
                    <a:pt x="90" y="26389"/>
                  </a:lnTo>
                  <a:cubicBezTo>
                    <a:pt x="90" y="26389"/>
                    <a:pt x="1021" y="26559"/>
                    <a:pt x="2470" y="26559"/>
                  </a:cubicBezTo>
                  <a:cubicBezTo>
                    <a:pt x="6085" y="26559"/>
                    <a:pt x="12920" y="25495"/>
                    <a:pt x="16531" y="18056"/>
                  </a:cubicBezTo>
                  <a:cubicBezTo>
                    <a:pt x="20162" y="10589"/>
                    <a:pt x="25729" y="10420"/>
                    <a:pt x="32428" y="10197"/>
                  </a:cubicBezTo>
                  <a:cubicBezTo>
                    <a:pt x="46033" y="9733"/>
                    <a:pt x="46506" y="0"/>
                    <a:pt x="46506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17" name="Google Shape;517;p29"/>
            <p:cNvSpPr/>
            <p:nvPr/>
          </p:nvSpPr>
          <p:spPr>
            <a:xfrm>
              <a:off x="91579" y="4072377"/>
              <a:ext cx="227598" cy="242816"/>
            </a:xfrm>
            <a:custGeom>
              <a:rect b="b" l="l" r="r" t="t"/>
              <a:pathLst>
                <a:path extrusionOk="0" h="5074" w="4756">
                  <a:moveTo>
                    <a:pt x="2396" y="1"/>
                  </a:moveTo>
                  <a:cubicBezTo>
                    <a:pt x="2297" y="1"/>
                    <a:pt x="2258" y="53"/>
                    <a:pt x="2231" y="192"/>
                  </a:cubicBezTo>
                  <a:cubicBezTo>
                    <a:pt x="2159" y="486"/>
                    <a:pt x="2097" y="772"/>
                    <a:pt x="2026" y="1066"/>
                  </a:cubicBezTo>
                  <a:cubicBezTo>
                    <a:pt x="1847" y="1824"/>
                    <a:pt x="1660" y="2591"/>
                    <a:pt x="1472" y="3359"/>
                  </a:cubicBezTo>
                  <a:cubicBezTo>
                    <a:pt x="1472" y="3368"/>
                    <a:pt x="1463" y="3376"/>
                    <a:pt x="1455" y="3403"/>
                  </a:cubicBezTo>
                  <a:cubicBezTo>
                    <a:pt x="1419" y="3368"/>
                    <a:pt x="1383" y="3332"/>
                    <a:pt x="1348" y="3296"/>
                  </a:cubicBezTo>
                  <a:cubicBezTo>
                    <a:pt x="1165" y="3138"/>
                    <a:pt x="961" y="3050"/>
                    <a:pt x="743" y="3050"/>
                  </a:cubicBezTo>
                  <a:cubicBezTo>
                    <a:pt x="641" y="3050"/>
                    <a:pt x="536" y="3069"/>
                    <a:pt x="429" y="3109"/>
                  </a:cubicBezTo>
                  <a:cubicBezTo>
                    <a:pt x="161" y="3207"/>
                    <a:pt x="0" y="3475"/>
                    <a:pt x="45" y="3733"/>
                  </a:cubicBezTo>
                  <a:cubicBezTo>
                    <a:pt x="81" y="3956"/>
                    <a:pt x="215" y="4117"/>
                    <a:pt x="393" y="4242"/>
                  </a:cubicBezTo>
                  <a:cubicBezTo>
                    <a:pt x="528" y="4327"/>
                    <a:pt x="695" y="4376"/>
                    <a:pt x="862" y="4376"/>
                  </a:cubicBezTo>
                  <a:cubicBezTo>
                    <a:pt x="1150" y="4376"/>
                    <a:pt x="1438" y="4231"/>
                    <a:pt x="1562" y="3876"/>
                  </a:cubicBezTo>
                  <a:cubicBezTo>
                    <a:pt x="1597" y="3760"/>
                    <a:pt x="1615" y="3644"/>
                    <a:pt x="1642" y="3528"/>
                  </a:cubicBezTo>
                  <a:cubicBezTo>
                    <a:pt x="1847" y="2690"/>
                    <a:pt x="2052" y="1851"/>
                    <a:pt x="2257" y="1012"/>
                  </a:cubicBezTo>
                  <a:cubicBezTo>
                    <a:pt x="2257" y="986"/>
                    <a:pt x="2275" y="950"/>
                    <a:pt x="2293" y="914"/>
                  </a:cubicBezTo>
                  <a:cubicBezTo>
                    <a:pt x="2989" y="1048"/>
                    <a:pt x="3676" y="1164"/>
                    <a:pt x="4381" y="1342"/>
                  </a:cubicBezTo>
                  <a:cubicBezTo>
                    <a:pt x="4149" y="2270"/>
                    <a:pt x="3926" y="3180"/>
                    <a:pt x="3703" y="4108"/>
                  </a:cubicBezTo>
                  <a:cubicBezTo>
                    <a:pt x="3676" y="4072"/>
                    <a:pt x="3649" y="4054"/>
                    <a:pt x="3631" y="4037"/>
                  </a:cubicBezTo>
                  <a:cubicBezTo>
                    <a:pt x="3471" y="3885"/>
                    <a:pt x="3283" y="3778"/>
                    <a:pt x="3078" y="3715"/>
                  </a:cubicBezTo>
                  <a:cubicBezTo>
                    <a:pt x="3002" y="3696"/>
                    <a:pt x="2928" y="3686"/>
                    <a:pt x="2856" y="3686"/>
                  </a:cubicBezTo>
                  <a:cubicBezTo>
                    <a:pt x="2692" y="3686"/>
                    <a:pt x="2540" y="3742"/>
                    <a:pt x="2409" y="3885"/>
                  </a:cubicBezTo>
                  <a:cubicBezTo>
                    <a:pt x="2240" y="4081"/>
                    <a:pt x="2213" y="4304"/>
                    <a:pt x="2302" y="4545"/>
                  </a:cubicBezTo>
                  <a:cubicBezTo>
                    <a:pt x="2421" y="4841"/>
                    <a:pt x="2780" y="5073"/>
                    <a:pt x="3106" y="5073"/>
                  </a:cubicBezTo>
                  <a:cubicBezTo>
                    <a:pt x="3124" y="5073"/>
                    <a:pt x="3141" y="5073"/>
                    <a:pt x="3158" y="5071"/>
                  </a:cubicBezTo>
                  <a:cubicBezTo>
                    <a:pt x="3524" y="5045"/>
                    <a:pt x="3792" y="4750"/>
                    <a:pt x="3863" y="4447"/>
                  </a:cubicBezTo>
                  <a:cubicBezTo>
                    <a:pt x="4024" y="3769"/>
                    <a:pt x="4193" y="3100"/>
                    <a:pt x="4354" y="2422"/>
                  </a:cubicBezTo>
                  <a:cubicBezTo>
                    <a:pt x="4488" y="1860"/>
                    <a:pt x="4604" y="1289"/>
                    <a:pt x="4729" y="718"/>
                  </a:cubicBezTo>
                  <a:cubicBezTo>
                    <a:pt x="4755" y="566"/>
                    <a:pt x="4738" y="540"/>
                    <a:pt x="4604" y="495"/>
                  </a:cubicBezTo>
                  <a:cubicBezTo>
                    <a:pt x="4452" y="441"/>
                    <a:pt x="4309" y="388"/>
                    <a:pt x="4158" y="361"/>
                  </a:cubicBezTo>
                  <a:cubicBezTo>
                    <a:pt x="3605" y="236"/>
                    <a:pt x="3051" y="129"/>
                    <a:pt x="2498" y="13"/>
                  </a:cubicBezTo>
                  <a:cubicBezTo>
                    <a:pt x="2458" y="5"/>
                    <a:pt x="2424" y="1"/>
                    <a:pt x="239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18" name="Google Shape;518;p29"/>
            <p:cNvSpPr/>
            <p:nvPr/>
          </p:nvSpPr>
          <p:spPr>
            <a:xfrm>
              <a:off x="233950" y="2861750"/>
              <a:ext cx="112500" cy="112500"/>
            </a:xfrm>
            <a:prstGeom prst="ellipse">
              <a:avLst/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519" name="Google Shape;519;p29"/>
          <p:cNvGrpSpPr/>
          <p:nvPr/>
        </p:nvGrpSpPr>
        <p:grpSpPr>
          <a:xfrm>
            <a:off x="7220213" y="-1253830"/>
            <a:ext cx="2873249" cy="3147215"/>
            <a:chOff x="7220213" y="-1253830"/>
            <a:chExt cx="2873249" cy="3147215"/>
          </a:xfrm>
        </p:grpSpPr>
        <p:grpSp>
          <p:nvGrpSpPr>
            <p:cNvPr id="520" name="Google Shape;520;p29"/>
            <p:cNvGrpSpPr/>
            <p:nvPr/>
          </p:nvGrpSpPr>
          <p:grpSpPr>
            <a:xfrm rot="9960077">
              <a:off x="7496365" y="-1011247"/>
              <a:ext cx="2320946" cy="2568137"/>
              <a:chOff x="2828522" y="2361700"/>
              <a:chExt cx="2320948" cy="2568140"/>
            </a:xfrm>
          </p:grpSpPr>
          <p:sp>
            <p:nvSpPr>
              <p:cNvPr id="521" name="Google Shape;521;p29"/>
              <p:cNvSpPr/>
              <p:nvPr/>
            </p:nvSpPr>
            <p:spPr>
              <a:xfrm>
                <a:off x="2944846" y="2802609"/>
                <a:ext cx="1922496" cy="2127232"/>
              </a:xfrm>
              <a:custGeom>
                <a:rect b="b" l="l" r="r" t="t"/>
                <a:pathLst>
                  <a:path extrusionOk="0" fill="none" h="32625" w="29485">
                    <a:moveTo>
                      <a:pt x="29484" y="31705"/>
                    </a:moveTo>
                    <a:cubicBezTo>
                      <a:pt x="29484" y="31705"/>
                      <a:pt x="20510" y="32624"/>
                      <a:pt x="15683" y="16816"/>
                    </a:cubicBezTo>
                    <a:cubicBezTo>
                      <a:pt x="10545" y="0"/>
                      <a:pt x="0" y="3390"/>
                      <a:pt x="0" y="3390"/>
                    </a:cubicBezTo>
                  </a:path>
                </a:pathLst>
              </a:custGeom>
              <a:noFill/>
              <a:ln cap="rnd" cmpd="sng" w="17625">
                <a:solidFill>
                  <a:schemeClr val="accent1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22" name="Google Shape;522;p29"/>
              <p:cNvSpPr/>
              <p:nvPr/>
            </p:nvSpPr>
            <p:spPr>
              <a:xfrm>
                <a:off x="2975687" y="2722929"/>
                <a:ext cx="1962008" cy="2127232"/>
              </a:xfrm>
              <a:custGeom>
                <a:rect b="b" l="l" r="r" t="t"/>
                <a:pathLst>
                  <a:path extrusionOk="0" fill="none" h="32625" w="30091">
                    <a:moveTo>
                      <a:pt x="30091" y="31705"/>
                    </a:moveTo>
                    <a:cubicBezTo>
                      <a:pt x="30091" y="31705"/>
                      <a:pt x="21116" y="32624"/>
                      <a:pt x="16290" y="16816"/>
                    </a:cubicBezTo>
                    <a:cubicBezTo>
                      <a:pt x="11160" y="0"/>
                      <a:pt x="0" y="3078"/>
                      <a:pt x="0" y="3078"/>
                    </a:cubicBezTo>
                  </a:path>
                </a:pathLst>
              </a:custGeom>
              <a:noFill/>
              <a:ln cap="rnd" cmpd="sng" w="17625">
                <a:solidFill>
                  <a:schemeClr val="accent1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23" name="Google Shape;523;p29"/>
              <p:cNvSpPr/>
              <p:nvPr/>
            </p:nvSpPr>
            <p:spPr>
              <a:xfrm>
                <a:off x="2922742" y="2601324"/>
                <a:ext cx="2085958" cy="2174373"/>
              </a:xfrm>
              <a:custGeom>
                <a:rect b="b" l="l" r="r" t="t"/>
                <a:pathLst>
                  <a:path extrusionOk="0" fill="none" h="33348" w="31992">
                    <a:moveTo>
                      <a:pt x="31991" y="32348"/>
                    </a:moveTo>
                    <a:cubicBezTo>
                      <a:pt x="31991" y="32348"/>
                      <a:pt x="22758" y="33347"/>
                      <a:pt x="18190" y="17459"/>
                    </a:cubicBezTo>
                    <a:cubicBezTo>
                      <a:pt x="13168" y="1"/>
                      <a:pt x="0" y="3730"/>
                      <a:pt x="0" y="3730"/>
                    </a:cubicBezTo>
                  </a:path>
                </a:pathLst>
              </a:custGeom>
              <a:noFill/>
              <a:ln cap="rnd" cmpd="sng" w="17625">
                <a:solidFill>
                  <a:schemeClr val="accent1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24" name="Google Shape;524;p29"/>
              <p:cNvSpPr/>
              <p:nvPr/>
            </p:nvSpPr>
            <p:spPr>
              <a:xfrm>
                <a:off x="2867449" y="2455333"/>
                <a:ext cx="2211604" cy="2247661"/>
              </a:xfrm>
              <a:custGeom>
                <a:rect b="b" l="l" r="r" t="t"/>
                <a:pathLst>
                  <a:path extrusionOk="0" fill="none" h="34472" w="33919">
                    <a:moveTo>
                      <a:pt x="33919" y="33374"/>
                    </a:moveTo>
                    <a:cubicBezTo>
                      <a:pt x="33919" y="33374"/>
                      <a:pt x="24650" y="34471"/>
                      <a:pt x="20118" y="18485"/>
                    </a:cubicBezTo>
                    <a:cubicBezTo>
                      <a:pt x="14872" y="0"/>
                      <a:pt x="1" y="4702"/>
                      <a:pt x="1" y="4702"/>
                    </a:cubicBezTo>
                  </a:path>
                </a:pathLst>
              </a:custGeom>
              <a:noFill/>
              <a:ln cap="rnd" cmpd="sng" w="17625">
                <a:solidFill>
                  <a:schemeClr val="accent1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25" name="Google Shape;525;p29"/>
              <p:cNvSpPr/>
              <p:nvPr/>
            </p:nvSpPr>
            <p:spPr>
              <a:xfrm>
                <a:off x="2828522" y="2361700"/>
                <a:ext cx="2320948" cy="2256919"/>
              </a:xfrm>
              <a:custGeom>
                <a:rect b="b" l="l" r="r" t="t"/>
                <a:pathLst>
                  <a:path extrusionOk="0" fill="none" h="34614" w="35596">
                    <a:moveTo>
                      <a:pt x="35595" y="33588"/>
                    </a:moveTo>
                    <a:cubicBezTo>
                      <a:pt x="35595" y="33588"/>
                      <a:pt x="26237" y="34614"/>
                      <a:pt x="21794" y="18699"/>
                    </a:cubicBezTo>
                    <a:cubicBezTo>
                      <a:pt x="16575" y="0"/>
                      <a:pt x="0" y="4701"/>
                      <a:pt x="0" y="4701"/>
                    </a:cubicBezTo>
                  </a:path>
                </a:pathLst>
              </a:custGeom>
              <a:noFill/>
              <a:ln cap="rnd" cmpd="sng" w="17625">
                <a:solidFill>
                  <a:schemeClr val="accent1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sp>
          <p:nvSpPr>
            <p:cNvPr id="526" name="Google Shape;526;p29"/>
            <p:cNvSpPr/>
            <p:nvPr/>
          </p:nvSpPr>
          <p:spPr>
            <a:xfrm>
              <a:off x="8919425" y="129775"/>
              <a:ext cx="91800" cy="918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27" name="Google Shape;527;p29"/>
            <p:cNvSpPr/>
            <p:nvPr/>
          </p:nvSpPr>
          <p:spPr>
            <a:xfrm>
              <a:off x="7849925" y="184775"/>
              <a:ext cx="176100" cy="176100"/>
            </a:xfrm>
            <a:prstGeom prst="ellipse">
              <a:avLst/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28" name="Google Shape;528;p29"/>
            <p:cNvSpPr/>
            <p:nvPr/>
          </p:nvSpPr>
          <p:spPr>
            <a:xfrm>
              <a:off x="8960711" y="1669280"/>
              <a:ext cx="112364" cy="224105"/>
            </a:xfrm>
            <a:custGeom>
              <a:rect b="b" l="l" r="r" t="t"/>
              <a:pathLst>
                <a:path extrusionOk="0" h="4683" w="2348">
                  <a:moveTo>
                    <a:pt x="515" y="1"/>
                  </a:moveTo>
                  <a:cubicBezTo>
                    <a:pt x="414" y="1"/>
                    <a:pt x="311" y="17"/>
                    <a:pt x="206" y="46"/>
                  </a:cubicBezTo>
                  <a:cubicBezTo>
                    <a:pt x="37" y="91"/>
                    <a:pt x="1" y="180"/>
                    <a:pt x="63" y="341"/>
                  </a:cubicBezTo>
                  <a:cubicBezTo>
                    <a:pt x="99" y="430"/>
                    <a:pt x="135" y="528"/>
                    <a:pt x="179" y="617"/>
                  </a:cubicBezTo>
                  <a:cubicBezTo>
                    <a:pt x="536" y="1491"/>
                    <a:pt x="893" y="2366"/>
                    <a:pt x="1259" y="3240"/>
                  </a:cubicBezTo>
                  <a:cubicBezTo>
                    <a:pt x="1268" y="3276"/>
                    <a:pt x="1286" y="3320"/>
                    <a:pt x="1303" y="3374"/>
                  </a:cubicBezTo>
                  <a:cubicBezTo>
                    <a:pt x="1250" y="3365"/>
                    <a:pt x="1214" y="3365"/>
                    <a:pt x="1179" y="3365"/>
                  </a:cubicBezTo>
                  <a:cubicBezTo>
                    <a:pt x="1125" y="3365"/>
                    <a:pt x="1071" y="3363"/>
                    <a:pt x="1019" y="3363"/>
                  </a:cubicBezTo>
                  <a:cubicBezTo>
                    <a:pt x="939" y="3363"/>
                    <a:pt x="861" y="3367"/>
                    <a:pt x="786" y="3383"/>
                  </a:cubicBezTo>
                  <a:cubicBezTo>
                    <a:pt x="492" y="3427"/>
                    <a:pt x="269" y="3579"/>
                    <a:pt x="162" y="3873"/>
                  </a:cubicBezTo>
                  <a:cubicBezTo>
                    <a:pt x="37" y="4248"/>
                    <a:pt x="286" y="4640"/>
                    <a:pt x="679" y="4676"/>
                  </a:cubicBezTo>
                  <a:cubicBezTo>
                    <a:pt x="721" y="4681"/>
                    <a:pt x="762" y="4683"/>
                    <a:pt x="803" y="4683"/>
                  </a:cubicBezTo>
                  <a:cubicBezTo>
                    <a:pt x="1009" y="4683"/>
                    <a:pt x="1207" y="4627"/>
                    <a:pt x="1393" y="4516"/>
                  </a:cubicBezTo>
                  <a:cubicBezTo>
                    <a:pt x="1518" y="4435"/>
                    <a:pt x="1607" y="4328"/>
                    <a:pt x="1651" y="4186"/>
                  </a:cubicBezTo>
                  <a:cubicBezTo>
                    <a:pt x="1732" y="3909"/>
                    <a:pt x="1669" y="3650"/>
                    <a:pt x="1562" y="3400"/>
                  </a:cubicBezTo>
                  <a:cubicBezTo>
                    <a:pt x="1187" y="2499"/>
                    <a:pt x="822" y="1607"/>
                    <a:pt x="447" y="706"/>
                  </a:cubicBezTo>
                  <a:cubicBezTo>
                    <a:pt x="438" y="671"/>
                    <a:pt x="429" y="635"/>
                    <a:pt x="411" y="581"/>
                  </a:cubicBezTo>
                  <a:cubicBezTo>
                    <a:pt x="465" y="564"/>
                    <a:pt x="509" y="546"/>
                    <a:pt x="563" y="546"/>
                  </a:cubicBezTo>
                  <a:cubicBezTo>
                    <a:pt x="596" y="542"/>
                    <a:pt x="629" y="540"/>
                    <a:pt x="661" y="540"/>
                  </a:cubicBezTo>
                  <a:cubicBezTo>
                    <a:pt x="837" y="540"/>
                    <a:pt x="1001" y="599"/>
                    <a:pt x="1152" y="697"/>
                  </a:cubicBezTo>
                  <a:cubicBezTo>
                    <a:pt x="1268" y="769"/>
                    <a:pt x="1375" y="840"/>
                    <a:pt x="1491" y="912"/>
                  </a:cubicBezTo>
                  <a:cubicBezTo>
                    <a:pt x="1669" y="1023"/>
                    <a:pt x="1866" y="1079"/>
                    <a:pt x="2071" y="1079"/>
                  </a:cubicBezTo>
                  <a:cubicBezTo>
                    <a:pt x="2113" y="1079"/>
                    <a:pt x="2154" y="1077"/>
                    <a:pt x="2196" y="1072"/>
                  </a:cubicBezTo>
                  <a:cubicBezTo>
                    <a:pt x="2285" y="1063"/>
                    <a:pt x="2347" y="1001"/>
                    <a:pt x="2338" y="938"/>
                  </a:cubicBezTo>
                  <a:cubicBezTo>
                    <a:pt x="2320" y="858"/>
                    <a:pt x="2258" y="849"/>
                    <a:pt x="2187" y="849"/>
                  </a:cubicBezTo>
                  <a:cubicBezTo>
                    <a:pt x="2162" y="852"/>
                    <a:pt x="2138" y="853"/>
                    <a:pt x="2115" y="853"/>
                  </a:cubicBezTo>
                  <a:cubicBezTo>
                    <a:pt x="1879" y="853"/>
                    <a:pt x="1678" y="735"/>
                    <a:pt x="1500" y="581"/>
                  </a:cubicBezTo>
                  <a:cubicBezTo>
                    <a:pt x="1339" y="439"/>
                    <a:pt x="1187" y="296"/>
                    <a:pt x="1018" y="162"/>
                  </a:cubicBezTo>
                  <a:cubicBezTo>
                    <a:pt x="860" y="49"/>
                    <a:pt x="691" y="1"/>
                    <a:pt x="515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529" name="Google Shape;529;p29"/>
          <p:cNvSpPr txBox="1"/>
          <p:nvPr>
            <p:ph type="title"/>
          </p:nvPr>
        </p:nvSpPr>
        <p:spPr>
          <a:xfrm>
            <a:off x="720075" y="539400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530" name="Google Shape;530;p29"/>
          <p:cNvSpPr txBox="1"/>
          <p:nvPr>
            <p:ph idx="1" type="subTitle"/>
          </p:nvPr>
        </p:nvSpPr>
        <p:spPr>
          <a:xfrm>
            <a:off x="937700" y="3587700"/>
            <a:ext cx="2175300" cy="787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531" name="Google Shape;531;p29"/>
          <p:cNvSpPr txBox="1"/>
          <p:nvPr>
            <p:ph idx="2" type="subTitle"/>
          </p:nvPr>
        </p:nvSpPr>
        <p:spPr>
          <a:xfrm>
            <a:off x="3484421" y="3587700"/>
            <a:ext cx="2175300" cy="787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532" name="Google Shape;532;p29"/>
          <p:cNvSpPr txBox="1"/>
          <p:nvPr>
            <p:ph idx="3" type="subTitle"/>
          </p:nvPr>
        </p:nvSpPr>
        <p:spPr>
          <a:xfrm>
            <a:off x="6031148" y="3587700"/>
            <a:ext cx="2175300" cy="787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533" name="Google Shape;533;p29"/>
          <p:cNvSpPr txBox="1"/>
          <p:nvPr>
            <p:ph hasCustomPrompt="1" idx="4" type="title"/>
          </p:nvPr>
        </p:nvSpPr>
        <p:spPr>
          <a:xfrm>
            <a:off x="937700" y="1594277"/>
            <a:ext cx="2175300" cy="671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36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r>
              <a:t>xx%</a:t>
            </a:r>
          </a:p>
        </p:txBody>
      </p:sp>
      <p:sp>
        <p:nvSpPr>
          <p:cNvPr id="534" name="Google Shape;534;p29"/>
          <p:cNvSpPr txBox="1"/>
          <p:nvPr>
            <p:ph hasCustomPrompt="1" idx="5" type="title"/>
          </p:nvPr>
        </p:nvSpPr>
        <p:spPr>
          <a:xfrm>
            <a:off x="3484428" y="1594391"/>
            <a:ext cx="2175300" cy="671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36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r>
              <a:t>xx%</a:t>
            </a:r>
          </a:p>
        </p:txBody>
      </p:sp>
      <p:sp>
        <p:nvSpPr>
          <p:cNvPr id="535" name="Google Shape;535;p29"/>
          <p:cNvSpPr txBox="1"/>
          <p:nvPr>
            <p:ph hasCustomPrompt="1" idx="6" type="title"/>
          </p:nvPr>
        </p:nvSpPr>
        <p:spPr>
          <a:xfrm>
            <a:off x="6031150" y="1594391"/>
            <a:ext cx="2175300" cy="671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36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r>
              <a:t>xx%</a:t>
            </a:r>
          </a:p>
        </p:txBody>
      </p:sp>
      <p:sp>
        <p:nvSpPr>
          <p:cNvPr id="536" name="Google Shape;536;p29"/>
          <p:cNvSpPr txBox="1"/>
          <p:nvPr>
            <p:ph idx="7" type="subTitle"/>
          </p:nvPr>
        </p:nvSpPr>
        <p:spPr>
          <a:xfrm>
            <a:off x="937700" y="3238350"/>
            <a:ext cx="2175300" cy="460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Font typeface="Comfortaa"/>
              <a:buNone/>
              <a:defRPr b="1" sz="200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defRPr>
            </a:lvl1pPr>
            <a:lvl2pPr lvl="1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Font typeface="Comfortaa"/>
              <a:buNone/>
              <a:defRPr b="1" sz="2000">
                <a:latin typeface="Comfortaa"/>
                <a:ea typeface="Comfortaa"/>
                <a:cs typeface="Comfortaa"/>
                <a:sym typeface="Comfortaa"/>
              </a:defRPr>
            </a:lvl2pPr>
            <a:lvl3pPr lvl="2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Font typeface="Comfortaa"/>
              <a:buNone/>
              <a:defRPr b="1" sz="2000">
                <a:latin typeface="Comfortaa"/>
                <a:ea typeface="Comfortaa"/>
                <a:cs typeface="Comfortaa"/>
                <a:sym typeface="Comfortaa"/>
              </a:defRPr>
            </a:lvl3pPr>
            <a:lvl4pPr lvl="3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Font typeface="Comfortaa"/>
              <a:buNone/>
              <a:defRPr b="1" sz="2000">
                <a:latin typeface="Comfortaa"/>
                <a:ea typeface="Comfortaa"/>
                <a:cs typeface="Comfortaa"/>
                <a:sym typeface="Comfortaa"/>
              </a:defRPr>
            </a:lvl4pPr>
            <a:lvl5pPr lvl="4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Font typeface="Comfortaa"/>
              <a:buNone/>
              <a:defRPr b="1" sz="2000">
                <a:latin typeface="Comfortaa"/>
                <a:ea typeface="Comfortaa"/>
                <a:cs typeface="Comfortaa"/>
                <a:sym typeface="Comfortaa"/>
              </a:defRPr>
            </a:lvl5pPr>
            <a:lvl6pPr lvl="5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Font typeface="Comfortaa"/>
              <a:buNone/>
              <a:defRPr b="1" sz="2000">
                <a:latin typeface="Comfortaa"/>
                <a:ea typeface="Comfortaa"/>
                <a:cs typeface="Comfortaa"/>
                <a:sym typeface="Comfortaa"/>
              </a:defRPr>
            </a:lvl6pPr>
            <a:lvl7pPr lvl="6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Font typeface="Comfortaa"/>
              <a:buNone/>
              <a:defRPr b="1" sz="2000">
                <a:latin typeface="Comfortaa"/>
                <a:ea typeface="Comfortaa"/>
                <a:cs typeface="Comfortaa"/>
                <a:sym typeface="Comfortaa"/>
              </a:defRPr>
            </a:lvl7pPr>
            <a:lvl8pPr lvl="7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Font typeface="Comfortaa"/>
              <a:buNone/>
              <a:defRPr b="1" sz="2000">
                <a:latin typeface="Comfortaa"/>
                <a:ea typeface="Comfortaa"/>
                <a:cs typeface="Comfortaa"/>
                <a:sym typeface="Comfortaa"/>
              </a:defRPr>
            </a:lvl8pPr>
            <a:lvl9pPr lvl="8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Font typeface="Comfortaa"/>
              <a:buNone/>
              <a:defRPr b="1" sz="2000">
                <a:latin typeface="Comfortaa"/>
                <a:ea typeface="Comfortaa"/>
                <a:cs typeface="Comfortaa"/>
                <a:sym typeface="Comfortaa"/>
              </a:defRPr>
            </a:lvl9pPr>
          </a:lstStyle>
          <a:p/>
        </p:txBody>
      </p:sp>
      <p:sp>
        <p:nvSpPr>
          <p:cNvPr id="537" name="Google Shape;537;p29"/>
          <p:cNvSpPr txBox="1"/>
          <p:nvPr>
            <p:ph idx="8" type="subTitle"/>
          </p:nvPr>
        </p:nvSpPr>
        <p:spPr>
          <a:xfrm>
            <a:off x="3484350" y="3238350"/>
            <a:ext cx="2175300" cy="460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Font typeface="Comfortaa"/>
              <a:buNone/>
              <a:defRPr b="1" sz="200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defRPr>
            </a:lvl1pPr>
            <a:lvl2pPr lvl="1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Font typeface="Comfortaa"/>
              <a:buNone/>
              <a:defRPr b="1" sz="2000">
                <a:latin typeface="Comfortaa"/>
                <a:ea typeface="Comfortaa"/>
                <a:cs typeface="Comfortaa"/>
                <a:sym typeface="Comfortaa"/>
              </a:defRPr>
            </a:lvl2pPr>
            <a:lvl3pPr lvl="2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Font typeface="Comfortaa"/>
              <a:buNone/>
              <a:defRPr b="1" sz="2000">
                <a:latin typeface="Comfortaa"/>
                <a:ea typeface="Comfortaa"/>
                <a:cs typeface="Comfortaa"/>
                <a:sym typeface="Comfortaa"/>
              </a:defRPr>
            </a:lvl3pPr>
            <a:lvl4pPr lvl="3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Font typeface="Comfortaa"/>
              <a:buNone/>
              <a:defRPr b="1" sz="2000">
                <a:latin typeface="Comfortaa"/>
                <a:ea typeface="Comfortaa"/>
                <a:cs typeface="Comfortaa"/>
                <a:sym typeface="Comfortaa"/>
              </a:defRPr>
            </a:lvl4pPr>
            <a:lvl5pPr lvl="4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Font typeface="Comfortaa"/>
              <a:buNone/>
              <a:defRPr b="1" sz="2000">
                <a:latin typeface="Comfortaa"/>
                <a:ea typeface="Comfortaa"/>
                <a:cs typeface="Comfortaa"/>
                <a:sym typeface="Comfortaa"/>
              </a:defRPr>
            </a:lvl5pPr>
            <a:lvl6pPr lvl="5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Font typeface="Comfortaa"/>
              <a:buNone/>
              <a:defRPr b="1" sz="2000">
                <a:latin typeface="Comfortaa"/>
                <a:ea typeface="Comfortaa"/>
                <a:cs typeface="Comfortaa"/>
                <a:sym typeface="Comfortaa"/>
              </a:defRPr>
            </a:lvl6pPr>
            <a:lvl7pPr lvl="6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Font typeface="Comfortaa"/>
              <a:buNone/>
              <a:defRPr b="1" sz="2000">
                <a:latin typeface="Comfortaa"/>
                <a:ea typeface="Comfortaa"/>
                <a:cs typeface="Comfortaa"/>
                <a:sym typeface="Comfortaa"/>
              </a:defRPr>
            </a:lvl7pPr>
            <a:lvl8pPr lvl="7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Font typeface="Comfortaa"/>
              <a:buNone/>
              <a:defRPr b="1" sz="2000">
                <a:latin typeface="Comfortaa"/>
                <a:ea typeface="Comfortaa"/>
                <a:cs typeface="Comfortaa"/>
                <a:sym typeface="Comfortaa"/>
              </a:defRPr>
            </a:lvl8pPr>
            <a:lvl9pPr lvl="8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Font typeface="Comfortaa"/>
              <a:buNone/>
              <a:defRPr b="1" sz="2000">
                <a:latin typeface="Comfortaa"/>
                <a:ea typeface="Comfortaa"/>
                <a:cs typeface="Comfortaa"/>
                <a:sym typeface="Comfortaa"/>
              </a:defRPr>
            </a:lvl9pPr>
          </a:lstStyle>
          <a:p/>
        </p:txBody>
      </p:sp>
      <p:sp>
        <p:nvSpPr>
          <p:cNvPr id="538" name="Google Shape;538;p29"/>
          <p:cNvSpPr txBox="1"/>
          <p:nvPr>
            <p:ph idx="9" type="subTitle"/>
          </p:nvPr>
        </p:nvSpPr>
        <p:spPr>
          <a:xfrm>
            <a:off x="6031000" y="3238350"/>
            <a:ext cx="2175300" cy="460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Font typeface="Comfortaa"/>
              <a:buNone/>
              <a:defRPr b="1" sz="200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defRPr>
            </a:lvl1pPr>
            <a:lvl2pPr lvl="1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Font typeface="Comfortaa"/>
              <a:buNone/>
              <a:defRPr b="1" sz="2000">
                <a:latin typeface="Comfortaa"/>
                <a:ea typeface="Comfortaa"/>
                <a:cs typeface="Comfortaa"/>
                <a:sym typeface="Comfortaa"/>
              </a:defRPr>
            </a:lvl2pPr>
            <a:lvl3pPr lvl="2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Font typeface="Comfortaa"/>
              <a:buNone/>
              <a:defRPr b="1" sz="2000">
                <a:latin typeface="Comfortaa"/>
                <a:ea typeface="Comfortaa"/>
                <a:cs typeface="Comfortaa"/>
                <a:sym typeface="Comfortaa"/>
              </a:defRPr>
            </a:lvl3pPr>
            <a:lvl4pPr lvl="3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Font typeface="Comfortaa"/>
              <a:buNone/>
              <a:defRPr b="1" sz="2000">
                <a:latin typeface="Comfortaa"/>
                <a:ea typeface="Comfortaa"/>
                <a:cs typeface="Comfortaa"/>
                <a:sym typeface="Comfortaa"/>
              </a:defRPr>
            </a:lvl4pPr>
            <a:lvl5pPr lvl="4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Font typeface="Comfortaa"/>
              <a:buNone/>
              <a:defRPr b="1" sz="2000">
                <a:latin typeface="Comfortaa"/>
                <a:ea typeface="Comfortaa"/>
                <a:cs typeface="Comfortaa"/>
                <a:sym typeface="Comfortaa"/>
              </a:defRPr>
            </a:lvl5pPr>
            <a:lvl6pPr lvl="5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Font typeface="Comfortaa"/>
              <a:buNone/>
              <a:defRPr b="1" sz="2000">
                <a:latin typeface="Comfortaa"/>
                <a:ea typeface="Comfortaa"/>
                <a:cs typeface="Comfortaa"/>
                <a:sym typeface="Comfortaa"/>
              </a:defRPr>
            </a:lvl6pPr>
            <a:lvl7pPr lvl="6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Font typeface="Comfortaa"/>
              <a:buNone/>
              <a:defRPr b="1" sz="2000">
                <a:latin typeface="Comfortaa"/>
                <a:ea typeface="Comfortaa"/>
                <a:cs typeface="Comfortaa"/>
                <a:sym typeface="Comfortaa"/>
              </a:defRPr>
            </a:lvl7pPr>
            <a:lvl8pPr lvl="7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Font typeface="Comfortaa"/>
              <a:buNone/>
              <a:defRPr b="1" sz="2000">
                <a:latin typeface="Comfortaa"/>
                <a:ea typeface="Comfortaa"/>
                <a:cs typeface="Comfortaa"/>
                <a:sym typeface="Comfortaa"/>
              </a:defRPr>
            </a:lvl8pPr>
            <a:lvl9pPr lvl="8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Font typeface="Comfortaa"/>
              <a:buNone/>
              <a:defRPr b="1" sz="2000">
                <a:latin typeface="Comfortaa"/>
                <a:ea typeface="Comfortaa"/>
                <a:cs typeface="Comfortaa"/>
                <a:sym typeface="Comfortaa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 1">
  <p:cSld name="CUSTOM_12">
    <p:spTree>
      <p:nvGrpSpPr>
        <p:cNvPr id="539" name="Shape 5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0" name="Google Shape;540;p30"/>
          <p:cNvSpPr/>
          <p:nvPr/>
        </p:nvSpPr>
        <p:spPr>
          <a:xfrm>
            <a:off x="0" y="0"/>
            <a:ext cx="1808967" cy="1033118"/>
          </a:xfrm>
          <a:custGeom>
            <a:rect b="b" l="l" r="r" t="t"/>
            <a:pathLst>
              <a:path extrusionOk="0" h="26560" w="46506">
                <a:moveTo>
                  <a:pt x="0" y="0"/>
                </a:moveTo>
                <a:lnTo>
                  <a:pt x="90" y="26389"/>
                </a:lnTo>
                <a:cubicBezTo>
                  <a:pt x="90" y="26389"/>
                  <a:pt x="1021" y="26559"/>
                  <a:pt x="2470" y="26559"/>
                </a:cubicBezTo>
                <a:cubicBezTo>
                  <a:pt x="6085" y="26559"/>
                  <a:pt x="12920" y="25495"/>
                  <a:pt x="16531" y="18056"/>
                </a:cubicBezTo>
                <a:cubicBezTo>
                  <a:pt x="20162" y="10589"/>
                  <a:pt x="25729" y="10420"/>
                  <a:pt x="32428" y="10197"/>
                </a:cubicBezTo>
                <a:cubicBezTo>
                  <a:pt x="46033" y="9733"/>
                  <a:pt x="46506" y="0"/>
                  <a:pt x="46506" y="0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541" name="Google Shape;541;p30"/>
          <p:cNvGrpSpPr/>
          <p:nvPr/>
        </p:nvGrpSpPr>
        <p:grpSpPr>
          <a:xfrm>
            <a:off x="7094922" y="3110980"/>
            <a:ext cx="2792658" cy="2939137"/>
            <a:chOff x="7094922" y="3110980"/>
            <a:chExt cx="2792658" cy="2939137"/>
          </a:xfrm>
        </p:grpSpPr>
        <p:grpSp>
          <p:nvGrpSpPr>
            <p:cNvPr id="542" name="Google Shape;542;p30"/>
            <p:cNvGrpSpPr/>
            <p:nvPr/>
          </p:nvGrpSpPr>
          <p:grpSpPr>
            <a:xfrm rot="5753343">
              <a:off x="7330803" y="3480007"/>
              <a:ext cx="2320896" cy="2568082"/>
              <a:chOff x="2828522" y="2361700"/>
              <a:chExt cx="2320948" cy="2568140"/>
            </a:xfrm>
          </p:grpSpPr>
          <p:sp>
            <p:nvSpPr>
              <p:cNvPr id="543" name="Google Shape;543;p30"/>
              <p:cNvSpPr/>
              <p:nvPr/>
            </p:nvSpPr>
            <p:spPr>
              <a:xfrm>
                <a:off x="2944846" y="2802609"/>
                <a:ext cx="1922496" cy="2127232"/>
              </a:xfrm>
              <a:custGeom>
                <a:rect b="b" l="l" r="r" t="t"/>
                <a:pathLst>
                  <a:path extrusionOk="0" fill="none" h="32625" w="29485">
                    <a:moveTo>
                      <a:pt x="29484" y="31705"/>
                    </a:moveTo>
                    <a:cubicBezTo>
                      <a:pt x="29484" y="31705"/>
                      <a:pt x="20510" y="32624"/>
                      <a:pt x="15683" y="16816"/>
                    </a:cubicBezTo>
                    <a:cubicBezTo>
                      <a:pt x="10545" y="0"/>
                      <a:pt x="0" y="3390"/>
                      <a:pt x="0" y="3390"/>
                    </a:cubicBezTo>
                  </a:path>
                </a:pathLst>
              </a:custGeom>
              <a:noFill/>
              <a:ln cap="rnd" cmpd="sng" w="17625">
                <a:solidFill>
                  <a:schemeClr val="accent1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44" name="Google Shape;544;p30"/>
              <p:cNvSpPr/>
              <p:nvPr/>
            </p:nvSpPr>
            <p:spPr>
              <a:xfrm>
                <a:off x="2975687" y="2722929"/>
                <a:ext cx="1962008" cy="2127232"/>
              </a:xfrm>
              <a:custGeom>
                <a:rect b="b" l="l" r="r" t="t"/>
                <a:pathLst>
                  <a:path extrusionOk="0" fill="none" h="32625" w="30091">
                    <a:moveTo>
                      <a:pt x="30091" y="31705"/>
                    </a:moveTo>
                    <a:cubicBezTo>
                      <a:pt x="30091" y="31705"/>
                      <a:pt x="21116" y="32624"/>
                      <a:pt x="16290" y="16816"/>
                    </a:cubicBezTo>
                    <a:cubicBezTo>
                      <a:pt x="11160" y="0"/>
                      <a:pt x="0" y="3078"/>
                      <a:pt x="0" y="3078"/>
                    </a:cubicBezTo>
                  </a:path>
                </a:pathLst>
              </a:custGeom>
              <a:noFill/>
              <a:ln cap="rnd" cmpd="sng" w="17625">
                <a:solidFill>
                  <a:schemeClr val="accent1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45" name="Google Shape;545;p30"/>
              <p:cNvSpPr/>
              <p:nvPr/>
            </p:nvSpPr>
            <p:spPr>
              <a:xfrm>
                <a:off x="2922742" y="2601324"/>
                <a:ext cx="2085958" cy="2174373"/>
              </a:xfrm>
              <a:custGeom>
                <a:rect b="b" l="l" r="r" t="t"/>
                <a:pathLst>
                  <a:path extrusionOk="0" fill="none" h="33348" w="31992">
                    <a:moveTo>
                      <a:pt x="31991" y="32348"/>
                    </a:moveTo>
                    <a:cubicBezTo>
                      <a:pt x="31991" y="32348"/>
                      <a:pt x="22758" y="33347"/>
                      <a:pt x="18190" y="17459"/>
                    </a:cubicBezTo>
                    <a:cubicBezTo>
                      <a:pt x="13168" y="1"/>
                      <a:pt x="0" y="3730"/>
                      <a:pt x="0" y="3730"/>
                    </a:cubicBezTo>
                  </a:path>
                </a:pathLst>
              </a:custGeom>
              <a:noFill/>
              <a:ln cap="rnd" cmpd="sng" w="17625">
                <a:solidFill>
                  <a:schemeClr val="accent1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46" name="Google Shape;546;p30"/>
              <p:cNvSpPr/>
              <p:nvPr/>
            </p:nvSpPr>
            <p:spPr>
              <a:xfrm>
                <a:off x="2867449" y="2455333"/>
                <a:ext cx="2211604" cy="2247661"/>
              </a:xfrm>
              <a:custGeom>
                <a:rect b="b" l="l" r="r" t="t"/>
                <a:pathLst>
                  <a:path extrusionOk="0" fill="none" h="34472" w="33919">
                    <a:moveTo>
                      <a:pt x="33919" y="33374"/>
                    </a:moveTo>
                    <a:cubicBezTo>
                      <a:pt x="33919" y="33374"/>
                      <a:pt x="24650" y="34471"/>
                      <a:pt x="20118" y="18485"/>
                    </a:cubicBezTo>
                    <a:cubicBezTo>
                      <a:pt x="14872" y="0"/>
                      <a:pt x="1" y="4702"/>
                      <a:pt x="1" y="4702"/>
                    </a:cubicBezTo>
                  </a:path>
                </a:pathLst>
              </a:custGeom>
              <a:noFill/>
              <a:ln cap="rnd" cmpd="sng" w="17625">
                <a:solidFill>
                  <a:schemeClr val="accent1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47" name="Google Shape;547;p30"/>
              <p:cNvSpPr/>
              <p:nvPr/>
            </p:nvSpPr>
            <p:spPr>
              <a:xfrm>
                <a:off x="2828522" y="2361700"/>
                <a:ext cx="2320948" cy="2256919"/>
              </a:xfrm>
              <a:custGeom>
                <a:rect b="b" l="l" r="r" t="t"/>
                <a:pathLst>
                  <a:path extrusionOk="0" fill="none" h="34614" w="35596">
                    <a:moveTo>
                      <a:pt x="35595" y="33588"/>
                    </a:moveTo>
                    <a:cubicBezTo>
                      <a:pt x="35595" y="33588"/>
                      <a:pt x="26237" y="34614"/>
                      <a:pt x="21794" y="18699"/>
                    </a:cubicBezTo>
                    <a:cubicBezTo>
                      <a:pt x="16575" y="0"/>
                      <a:pt x="0" y="4701"/>
                      <a:pt x="0" y="4701"/>
                    </a:cubicBezTo>
                  </a:path>
                </a:pathLst>
              </a:custGeom>
              <a:noFill/>
              <a:ln cap="rnd" cmpd="sng" w="17625">
                <a:solidFill>
                  <a:schemeClr val="accent1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sp>
          <p:nvSpPr>
            <p:cNvPr id="548" name="Google Shape;548;p30"/>
            <p:cNvSpPr/>
            <p:nvPr/>
          </p:nvSpPr>
          <p:spPr>
            <a:xfrm>
              <a:off x="8956636" y="3110980"/>
              <a:ext cx="112364" cy="224105"/>
            </a:xfrm>
            <a:custGeom>
              <a:rect b="b" l="l" r="r" t="t"/>
              <a:pathLst>
                <a:path extrusionOk="0" h="4683" w="2348">
                  <a:moveTo>
                    <a:pt x="515" y="1"/>
                  </a:moveTo>
                  <a:cubicBezTo>
                    <a:pt x="414" y="1"/>
                    <a:pt x="311" y="17"/>
                    <a:pt x="206" y="46"/>
                  </a:cubicBezTo>
                  <a:cubicBezTo>
                    <a:pt x="37" y="91"/>
                    <a:pt x="1" y="180"/>
                    <a:pt x="63" y="341"/>
                  </a:cubicBezTo>
                  <a:cubicBezTo>
                    <a:pt x="99" y="430"/>
                    <a:pt x="135" y="528"/>
                    <a:pt x="179" y="617"/>
                  </a:cubicBezTo>
                  <a:cubicBezTo>
                    <a:pt x="536" y="1491"/>
                    <a:pt x="893" y="2366"/>
                    <a:pt x="1259" y="3240"/>
                  </a:cubicBezTo>
                  <a:cubicBezTo>
                    <a:pt x="1268" y="3276"/>
                    <a:pt x="1286" y="3320"/>
                    <a:pt x="1303" y="3374"/>
                  </a:cubicBezTo>
                  <a:cubicBezTo>
                    <a:pt x="1250" y="3365"/>
                    <a:pt x="1214" y="3365"/>
                    <a:pt x="1179" y="3365"/>
                  </a:cubicBezTo>
                  <a:cubicBezTo>
                    <a:pt x="1125" y="3365"/>
                    <a:pt x="1071" y="3363"/>
                    <a:pt x="1019" y="3363"/>
                  </a:cubicBezTo>
                  <a:cubicBezTo>
                    <a:pt x="939" y="3363"/>
                    <a:pt x="861" y="3367"/>
                    <a:pt x="786" y="3383"/>
                  </a:cubicBezTo>
                  <a:cubicBezTo>
                    <a:pt x="492" y="3427"/>
                    <a:pt x="269" y="3579"/>
                    <a:pt x="162" y="3873"/>
                  </a:cubicBezTo>
                  <a:cubicBezTo>
                    <a:pt x="37" y="4248"/>
                    <a:pt x="286" y="4640"/>
                    <a:pt x="679" y="4676"/>
                  </a:cubicBezTo>
                  <a:cubicBezTo>
                    <a:pt x="721" y="4681"/>
                    <a:pt x="762" y="4683"/>
                    <a:pt x="803" y="4683"/>
                  </a:cubicBezTo>
                  <a:cubicBezTo>
                    <a:pt x="1009" y="4683"/>
                    <a:pt x="1207" y="4627"/>
                    <a:pt x="1393" y="4516"/>
                  </a:cubicBezTo>
                  <a:cubicBezTo>
                    <a:pt x="1518" y="4435"/>
                    <a:pt x="1607" y="4328"/>
                    <a:pt x="1651" y="4186"/>
                  </a:cubicBezTo>
                  <a:cubicBezTo>
                    <a:pt x="1732" y="3909"/>
                    <a:pt x="1669" y="3650"/>
                    <a:pt x="1562" y="3400"/>
                  </a:cubicBezTo>
                  <a:cubicBezTo>
                    <a:pt x="1187" y="2499"/>
                    <a:pt x="822" y="1607"/>
                    <a:pt x="447" y="706"/>
                  </a:cubicBezTo>
                  <a:cubicBezTo>
                    <a:pt x="438" y="671"/>
                    <a:pt x="429" y="635"/>
                    <a:pt x="411" y="581"/>
                  </a:cubicBezTo>
                  <a:cubicBezTo>
                    <a:pt x="465" y="564"/>
                    <a:pt x="509" y="546"/>
                    <a:pt x="563" y="546"/>
                  </a:cubicBezTo>
                  <a:cubicBezTo>
                    <a:pt x="596" y="542"/>
                    <a:pt x="629" y="540"/>
                    <a:pt x="661" y="540"/>
                  </a:cubicBezTo>
                  <a:cubicBezTo>
                    <a:pt x="837" y="540"/>
                    <a:pt x="1001" y="599"/>
                    <a:pt x="1152" y="697"/>
                  </a:cubicBezTo>
                  <a:cubicBezTo>
                    <a:pt x="1268" y="769"/>
                    <a:pt x="1375" y="840"/>
                    <a:pt x="1491" y="912"/>
                  </a:cubicBezTo>
                  <a:cubicBezTo>
                    <a:pt x="1669" y="1023"/>
                    <a:pt x="1866" y="1079"/>
                    <a:pt x="2071" y="1079"/>
                  </a:cubicBezTo>
                  <a:cubicBezTo>
                    <a:pt x="2113" y="1079"/>
                    <a:pt x="2154" y="1077"/>
                    <a:pt x="2196" y="1072"/>
                  </a:cubicBezTo>
                  <a:cubicBezTo>
                    <a:pt x="2285" y="1063"/>
                    <a:pt x="2347" y="1001"/>
                    <a:pt x="2338" y="938"/>
                  </a:cubicBezTo>
                  <a:cubicBezTo>
                    <a:pt x="2320" y="858"/>
                    <a:pt x="2258" y="849"/>
                    <a:pt x="2187" y="849"/>
                  </a:cubicBezTo>
                  <a:cubicBezTo>
                    <a:pt x="2162" y="852"/>
                    <a:pt x="2138" y="853"/>
                    <a:pt x="2115" y="853"/>
                  </a:cubicBezTo>
                  <a:cubicBezTo>
                    <a:pt x="1879" y="853"/>
                    <a:pt x="1678" y="735"/>
                    <a:pt x="1500" y="581"/>
                  </a:cubicBezTo>
                  <a:cubicBezTo>
                    <a:pt x="1339" y="439"/>
                    <a:pt x="1187" y="296"/>
                    <a:pt x="1018" y="162"/>
                  </a:cubicBezTo>
                  <a:cubicBezTo>
                    <a:pt x="860" y="49"/>
                    <a:pt x="691" y="1"/>
                    <a:pt x="515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49" name="Google Shape;549;p30"/>
            <p:cNvSpPr/>
            <p:nvPr/>
          </p:nvSpPr>
          <p:spPr>
            <a:xfrm>
              <a:off x="8744350" y="3831025"/>
              <a:ext cx="176100" cy="176100"/>
            </a:xfrm>
            <a:prstGeom prst="ellipse">
              <a:avLst/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50" name="Google Shape;550;p30"/>
            <p:cNvSpPr/>
            <p:nvPr/>
          </p:nvSpPr>
          <p:spPr>
            <a:xfrm>
              <a:off x="7220054" y="4687902"/>
              <a:ext cx="227598" cy="242816"/>
            </a:xfrm>
            <a:custGeom>
              <a:rect b="b" l="l" r="r" t="t"/>
              <a:pathLst>
                <a:path extrusionOk="0" h="5074" w="4756">
                  <a:moveTo>
                    <a:pt x="2396" y="1"/>
                  </a:moveTo>
                  <a:cubicBezTo>
                    <a:pt x="2297" y="1"/>
                    <a:pt x="2258" y="53"/>
                    <a:pt x="2231" y="192"/>
                  </a:cubicBezTo>
                  <a:cubicBezTo>
                    <a:pt x="2159" y="486"/>
                    <a:pt x="2097" y="772"/>
                    <a:pt x="2026" y="1066"/>
                  </a:cubicBezTo>
                  <a:cubicBezTo>
                    <a:pt x="1847" y="1824"/>
                    <a:pt x="1660" y="2591"/>
                    <a:pt x="1472" y="3359"/>
                  </a:cubicBezTo>
                  <a:cubicBezTo>
                    <a:pt x="1472" y="3368"/>
                    <a:pt x="1463" y="3376"/>
                    <a:pt x="1455" y="3403"/>
                  </a:cubicBezTo>
                  <a:cubicBezTo>
                    <a:pt x="1419" y="3368"/>
                    <a:pt x="1383" y="3332"/>
                    <a:pt x="1348" y="3296"/>
                  </a:cubicBezTo>
                  <a:cubicBezTo>
                    <a:pt x="1165" y="3138"/>
                    <a:pt x="961" y="3050"/>
                    <a:pt x="743" y="3050"/>
                  </a:cubicBezTo>
                  <a:cubicBezTo>
                    <a:pt x="641" y="3050"/>
                    <a:pt x="536" y="3069"/>
                    <a:pt x="429" y="3109"/>
                  </a:cubicBezTo>
                  <a:cubicBezTo>
                    <a:pt x="161" y="3207"/>
                    <a:pt x="0" y="3475"/>
                    <a:pt x="45" y="3733"/>
                  </a:cubicBezTo>
                  <a:cubicBezTo>
                    <a:pt x="81" y="3956"/>
                    <a:pt x="215" y="4117"/>
                    <a:pt x="393" y="4242"/>
                  </a:cubicBezTo>
                  <a:cubicBezTo>
                    <a:pt x="528" y="4327"/>
                    <a:pt x="695" y="4376"/>
                    <a:pt x="862" y="4376"/>
                  </a:cubicBezTo>
                  <a:cubicBezTo>
                    <a:pt x="1150" y="4376"/>
                    <a:pt x="1438" y="4231"/>
                    <a:pt x="1562" y="3876"/>
                  </a:cubicBezTo>
                  <a:cubicBezTo>
                    <a:pt x="1597" y="3760"/>
                    <a:pt x="1615" y="3644"/>
                    <a:pt x="1642" y="3528"/>
                  </a:cubicBezTo>
                  <a:cubicBezTo>
                    <a:pt x="1847" y="2690"/>
                    <a:pt x="2052" y="1851"/>
                    <a:pt x="2257" y="1012"/>
                  </a:cubicBezTo>
                  <a:cubicBezTo>
                    <a:pt x="2257" y="986"/>
                    <a:pt x="2275" y="950"/>
                    <a:pt x="2293" y="914"/>
                  </a:cubicBezTo>
                  <a:cubicBezTo>
                    <a:pt x="2989" y="1048"/>
                    <a:pt x="3676" y="1164"/>
                    <a:pt x="4381" y="1342"/>
                  </a:cubicBezTo>
                  <a:cubicBezTo>
                    <a:pt x="4149" y="2270"/>
                    <a:pt x="3926" y="3180"/>
                    <a:pt x="3703" y="4108"/>
                  </a:cubicBezTo>
                  <a:cubicBezTo>
                    <a:pt x="3676" y="4072"/>
                    <a:pt x="3649" y="4054"/>
                    <a:pt x="3631" y="4037"/>
                  </a:cubicBezTo>
                  <a:cubicBezTo>
                    <a:pt x="3471" y="3885"/>
                    <a:pt x="3283" y="3778"/>
                    <a:pt x="3078" y="3715"/>
                  </a:cubicBezTo>
                  <a:cubicBezTo>
                    <a:pt x="3002" y="3696"/>
                    <a:pt x="2928" y="3686"/>
                    <a:pt x="2856" y="3686"/>
                  </a:cubicBezTo>
                  <a:cubicBezTo>
                    <a:pt x="2692" y="3686"/>
                    <a:pt x="2540" y="3742"/>
                    <a:pt x="2409" y="3885"/>
                  </a:cubicBezTo>
                  <a:cubicBezTo>
                    <a:pt x="2240" y="4081"/>
                    <a:pt x="2213" y="4304"/>
                    <a:pt x="2302" y="4545"/>
                  </a:cubicBezTo>
                  <a:cubicBezTo>
                    <a:pt x="2421" y="4841"/>
                    <a:pt x="2780" y="5073"/>
                    <a:pt x="3106" y="5073"/>
                  </a:cubicBezTo>
                  <a:cubicBezTo>
                    <a:pt x="3124" y="5073"/>
                    <a:pt x="3141" y="5073"/>
                    <a:pt x="3158" y="5071"/>
                  </a:cubicBezTo>
                  <a:cubicBezTo>
                    <a:pt x="3524" y="5045"/>
                    <a:pt x="3792" y="4750"/>
                    <a:pt x="3863" y="4447"/>
                  </a:cubicBezTo>
                  <a:cubicBezTo>
                    <a:pt x="4024" y="3769"/>
                    <a:pt x="4193" y="3100"/>
                    <a:pt x="4354" y="2422"/>
                  </a:cubicBezTo>
                  <a:cubicBezTo>
                    <a:pt x="4488" y="1860"/>
                    <a:pt x="4604" y="1289"/>
                    <a:pt x="4729" y="718"/>
                  </a:cubicBezTo>
                  <a:cubicBezTo>
                    <a:pt x="4755" y="566"/>
                    <a:pt x="4738" y="540"/>
                    <a:pt x="4604" y="495"/>
                  </a:cubicBezTo>
                  <a:cubicBezTo>
                    <a:pt x="4452" y="441"/>
                    <a:pt x="4309" y="388"/>
                    <a:pt x="4158" y="361"/>
                  </a:cubicBezTo>
                  <a:cubicBezTo>
                    <a:pt x="3605" y="236"/>
                    <a:pt x="3051" y="129"/>
                    <a:pt x="2498" y="13"/>
                  </a:cubicBezTo>
                  <a:cubicBezTo>
                    <a:pt x="2458" y="5"/>
                    <a:pt x="2424" y="1"/>
                    <a:pt x="2396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551" name="Google Shape;551;p30"/>
          <p:cNvGrpSpPr/>
          <p:nvPr/>
        </p:nvGrpSpPr>
        <p:grpSpPr>
          <a:xfrm>
            <a:off x="97829" y="3967036"/>
            <a:ext cx="615271" cy="1076183"/>
            <a:chOff x="97829" y="3967036"/>
            <a:chExt cx="615271" cy="1076183"/>
          </a:xfrm>
        </p:grpSpPr>
        <p:sp>
          <p:nvSpPr>
            <p:cNvPr id="552" name="Google Shape;552;p30"/>
            <p:cNvSpPr/>
            <p:nvPr/>
          </p:nvSpPr>
          <p:spPr>
            <a:xfrm>
              <a:off x="97829" y="4800402"/>
              <a:ext cx="227598" cy="242816"/>
            </a:xfrm>
            <a:custGeom>
              <a:rect b="b" l="l" r="r" t="t"/>
              <a:pathLst>
                <a:path extrusionOk="0" h="5074" w="4756">
                  <a:moveTo>
                    <a:pt x="2396" y="1"/>
                  </a:moveTo>
                  <a:cubicBezTo>
                    <a:pt x="2297" y="1"/>
                    <a:pt x="2258" y="53"/>
                    <a:pt x="2231" y="192"/>
                  </a:cubicBezTo>
                  <a:cubicBezTo>
                    <a:pt x="2159" y="486"/>
                    <a:pt x="2097" y="772"/>
                    <a:pt x="2026" y="1066"/>
                  </a:cubicBezTo>
                  <a:cubicBezTo>
                    <a:pt x="1847" y="1824"/>
                    <a:pt x="1660" y="2591"/>
                    <a:pt x="1472" y="3359"/>
                  </a:cubicBezTo>
                  <a:cubicBezTo>
                    <a:pt x="1472" y="3368"/>
                    <a:pt x="1463" y="3376"/>
                    <a:pt x="1455" y="3403"/>
                  </a:cubicBezTo>
                  <a:cubicBezTo>
                    <a:pt x="1419" y="3368"/>
                    <a:pt x="1383" y="3332"/>
                    <a:pt x="1348" y="3296"/>
                  </a:cubicBezTo>
                  <a:cubicBezTo>
                    <a:pt x="1165" y="3138"/>
                    <a:pt x="961" y="3050"/>
                    <a:pt x="743" y="3050"/>
                  </a:cubicBezTo>
                  <a:cubicBezTo>
                    <a:pt x="641" y="3050"/>
                    <a:pt x="536" y="3069"/>
                    <a:pt x="429" y="3109"/>
                  </a:cubicBezTo>
                  <a:cubicBezTo>
                    <a:pt x="161" y="3207"/>
                    <a:pt x="0" y="3475"/>
                    <a:pt x="45" y="3733"/>
                  </a:cubicBezTo>
                  <a:cubicBezTo>
                    <a:pt x="81" y="3956"/>
                    <a:pt x="215" y="4117"/>
                    <a:pt x="393" y="4242"/>
                  </a:cubicBezTo>
                  <a:cubicBezTo>
                    <a:pt x="528" y="4327"/>
                    <a:pt x="695" y="4376"/>
                    <a:pt x="862" y="4376"/>
                  </a:cubicBezTo>
                  <a:cubicBezTo>
                    <a:pt x="1150" y="4376"/>
                    <a:pt x="1438" y="4231"/>
                    <a:pt x="1562" y="3876"/>
                  </a:cubicBezTo>
                  <a:cubicBezTo>
                    <a:pt x="1597" y="3760"/>
                    <a:pt x="1615" y="3644"/>
                    <a:pt x="1642" y="3528"/>
                  </a:cubicBezTo>
                  <a:cubicBezTo>
                    <a:pt x="1847" y="2690"/>
                    <a:pt x="2052" y="1851"/>
                    <a:pt x="2257" y="1012"/>
                  </a:cubicBezTo>
                  <a:cubicBezTo>
                    <a:pt x="2257" y="986"/>
                    <a:pt x="2275" y="950"/>
                    <a:pt x="2293" y="914"/>
                  </a:cubicBezTo>
                  <a:cubicBezTo>
                    <a:pt x="2989" y="1048"/>
                    <a:pt x="3676" y="1164"/>
                    <a:pt x="4381" y="1342"/>
                  </a:cubicBezTo>
                  <a:cubicBezTo>
                    <a:pt x="4149" y="2270"/>
                    <a:pt x="3926" y="3180"/>
                    <a:pt x="3703" y="4108"/>
                  </a:cubicBezTo>
                  <a:cubicBezTo>
                    <a:pt x="3676" y="4072"/>
                    <a:pt x="3649" y="4054"/>
                    <a:pt x="3631" y="4037"/>
                  </a:cubicBezTo>
                  <a:cubicBezTo>
                    <a:pt x="3471" y="3885"/>
                    <a:pt x="3283" y="3778"/>
                    <a:pt x="3078" y="3715"/>
                  </a:cubicBezTo>
                  <a:cubicBezTo>
                    <a:pt x="3002" y="3696"/>
                    <a:pt x="2928" y="3686"/>
                    <a:pt x="2856" y="3686"/>
                  </a:cubicBezTo>
                  <a:cubicBezTo>
                    <a:pt x="2692" y="3686"/>
                    <a:pt x="2540" y="3742"/>
                    <a:pt x="2409" y="3885"/>
                  </a:cubicBezTo>
                  <a:cubicBezTo>
                    <a:pt x="2240" y="4081"/>
                    <a:pt x="2213" y="4304"/>
                    <a:pt x="2302" y="4545"/>
                  </a:cubicBezTo>
                  <a:cubicBezTo>
                    <a:pt x="2421" y="4841"/>
                    <a:pt x="2780" y="5073"/>
                    <a:pt x="3106" y="5073"/>
                  </a:cubicBezTo>
                  <a:cubicBezTo>
                    <a:pt x="3124" y="5073"/>
                    <a:pt x="3141" y="5073"/>
                    <a:pt x="3158" y="5071"/>
                  </a:cubicBezTo>
                  <a:cubicBezTo>
                    <a:pt x="3524" y="5045"/>
                    <a:pt x="3792" y="4750"/>
                    <a:pt x="3863" y="4447"/>
                  </a:cubicBezTo>
                  <a:cubicBezTo>
                    <a:pt x="4024" y="3769"/>
                    <a:pt x="4193" y="3100"/>
                    <a:pt x="4354" y="2422"/>
                  </a:cubicBezTo>
                  <a:cubicBezTo>
                    <a:pt x="4488" y="1860"/>
                    <a:pt x="4604" y="1289"/>
                    <a:pt x="4729" y="718"/>
                  </a:cubicBezTo>
                  <a:cubicBezTo>
                    <a:pt x="4755" y="566"/>
                    <a:pt x="4738" y="540"/>
                    <a:pt x="4604" y="495"/>
                  </a:cubicBezTo>
                  <a:cubicBezTo>
                    <a:pt x="4452" y="441"/>
                    <a:pt x="4309" y="388"/>
                    <a:pt x="4158" y="361"/>
                  </a:cubicBezTo>
                  <a:cubicBezTo>
                    <a:pt x="3605" y="236"/>
                    <a:pt x="3051" y="129"/>
                    <a:pt x="2498" y="13"/>
                  </a:cubicBezTo>
                  <a:cubicBezTo>
                    <a:pt x="2458" y="5"/>
                    <a:pt x="2424" y="1"/>
                    <a:pt x="2396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53" name="Google Shape;553;p30"/>
            <p:cNvSpPr/>
            <p:nvPr/>
          </p:nvSpPr>
          <p:spPr>
            <a:xfrm>
              <a:off x="600600" y="4865563"/>
              <a:ext cx="112500" cy="112500"/>
            </a:xfrm>
            <a:prstGeom prst="ellipse">
              <a:avLst/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54" name="Google Shape;554;p30"/>
            <p:cNvSpPr/>
            <p:nvPr/>
          </p:nvSpPr>
          <p:spPr>
            <a:xfrm>
              <a:off x="408700" y="4342125"/>
              <a:ext cx="91800" cy="918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55" name="Google Shape;555;p30"/>
            <p:cNvSpPr/>
            <p:nvPr/>
          </p:nvSpPr>
          <p:spPr>
            <a:xfrm>
              <a:off x="233587" y="3967036"/>
              <a:ext cx="91834" cy="219272"/>
            </a:xfrm>
            <a:custGeom>
              <a:rect b="b" l="l" r="r" t="t"/>
              <a:pathLst>
                <a:path extrusionOk="0" h="4582" w="1919">
                  <a:moveTo>
                    <a:pt x="1812" y="0"/>
                  </a:moveTo>
                  <a:cubicBezTo>
                    <a:pt x="1749" y="0"/>
                    <a:pt x="1705" y="27"/>
                    <a:pt x="1696" y="90"/>
                  </a:cubicBezTo>
                  <a:cubicBezTo>
                    <a:pt x="1678" y="152"/>
                    <a:pt x="1669" y="223"/>
                    <a:pt x="1669" y="286"/>
                  </a:cubicBezTo>
                  <a:cubicBezTo>
                    <a:pt x="1598" y="1312"/>
                    <a:pt x="1535" y="2329"/>
                    <a:pt x="1464" y="3355"/>
                  </a:cubicBezTo>
                  <a:cubicBezTo>
                    <a:pt x="1464" y="3373"/>
                    <a:pt x="1455" y="3390"/>
                    <a:pt x="1455" y="3399"/>
                  </a:cubicBezTo>
                  <a:cubicBezTo>
                    <a:pt x="1286" y="3337"/>
                    <a:pt x="1134" y="3266"/>
                    <a:pt x="973" y="3221"/>
                  </a:cubicBezTo>
                  <a:cubicBezTo>
                    <a:pt x="889" y="3198"/>
                    <a:pt x="806" y="3185"/>
                    <a:pt x="725" y="3185"/>
                  </a:cubicBezTo>
                  <a:cubicBezTo>
                    <a:pt x="583" y="3185"/>
                    <a:pt x="447" y="3226"/>
                    <a:pt x="322" y="3328"/>
                  </a:cubicBezTo>
                  <a:cubicBezTo>
                    <a:pt x="108" y="3497"/>
                    <a:pt x="1" y="3720"/>
                    <a:pt x="63" y="3997"/>
                  </a:cubicBezTo>
                  <a:cubicBezTo>
                    <a:pt x="126" y="4283"/>
                    <a:pt x="313" y="4479"/>
                    <a:pt x="599" y="4550"/>
                  </a:cubicBezTo>
                  <a:cubicBezTo>
                    <a:pt x="680" y="4572"/>
                    <a:pt x="760" y="4582"/>
                    <a:pt x="838" y="4582"/>
                  </a:cubicBezTo>
                  <a:cubicBezTo>
                    <a:pt x="1053" y="4582"/>
                    <a:pt x="1257" y="4507"/>
                    <a:pt x="1446" y="4390"/>
                  </a:cubicBezTo>
                  <a:cubicBezTo>
                    <a:pt x="1580" y="4300"/>
                    <a:pt x="1678" y="4167"/>
                    <a:pt x="1705" y="4006"/>
                  </a:cubicBezTo>
                  <a:cubicBezTo>
                    <a:pt x="1732" y="3836"/>
                    <a:pt x="1749" y="3667"/>
                    <a:pt x="1749" y="3497"/>
                  </a:cubicBezTo>
                  <a:cubicBezTo>
                    <a:pt x="1776" y="3051"/>
                    <a:pt x="1776" y="2605"/>
                    <a:pt x="1803" y="2159"/>
                  </a:cubicBezTo>
                  <a:cubicBezTo>
                    <a:pt x="1839" y="1553"/>
                    <a:pt x="1883" y="937"/>
                    <a:pt x="1919" y="331"/>
                  </a:cubicBezTo>
                  <a:cubicBezTo>
                    <a:pt x="1919" y="250"/>
                    <a:pt x="1919" y="179"/>
                    <a:pt x="1910" y="99"/>
                  </a:cubicBezTo>
                  <a:cubicBezTo>
                    <a:pt x="1910" y="36"/>
                    <a:pt x="1874" y="0"/>
                    <a:pt x="1812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556" name="Google Shape;556;p30"/>
          <p:cNvSpPr txBox="1"/>
          <p:nvPr>
            <p:ph type="title"/>
          </p:nvPr>
        </p:nvSpPr>
        <p:spPr>
          <a:xfrm>
            <a:off x="720000" y="539400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4"/>
          <p:cNvSpPr/>
          <p:nvPr/>
        </p:nvSpPr>
        <p:spPr>
          <a:xfrm rot="-5400000">
            <a:off x="7779525" y="136375"/>
            <a:ext cx="1652879" cy="1204845"/>
          </a:xfrm>
          <a:custGeom>
            <a:rect b="b" l="l" r="r" t="t"/>
            <a:pathLst>
              <a:path extrusionOk="0" h="27755" w="38076">
                <a:moveTo>
                  <a:pt x="38076" y="1"/>
                </a:moveTo>
                <a:cubicBezTo>
                  <a:pt x="34543" y="1393"/>
                  <a:pt x="30850" y="3935"/>
                  <a:pt x="28191" y="10528"/>
                </a:cubicBezTo>
                <a:cubicBezTo>
                  <a:pt x="26630" y="14395"/>
                  <a:pt x="24539" y="15326"/>
                  <a:pt x="21961" y="15326"/>
                </a:cubicBezTo>
                <a:cubicBezTo>
                  <a:pt x="19571" y="15326"/>
                  <a:pt x="16762" y="14525"/>
                  <a:pt x="13571" y="14525"/>
                </a:cubicBezTo>
                <a:cubicBezTo>
                  <a:pt x="12260" y="14525"/>
                  <a:pt x="10885" y="14660"/>
                  <a:pt x="9448" y="15042"/>
                </a:cubicBezTo>
                <a:cubicBezTo>
                  <a:pt x="304" y="17477"/>
                  <a:pt x="1" y="27754"/>
                  <a:pt x="1" y="27754"/>
                </a:cubicBezTo>
                <a:lnTo>
                  <a:pt x="38076" y="27754"/>
                </a:lnTo>
                <a:lnTo>
                  <a:pt x="38076" y="1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0" name="Google Shape;50;p4"/>
          <p:cNvSpPr/>
          <p:nvPr/>
        </p:nvSpPr>
        <p:spPr>
          <a:xfrm rot="-1822260">
            <a:off x="-800028" y="-155573"/>
            <a:ext cx="2465126" cy="1407856"/>
          </a:xfrm>
          <a:custGeom>
            <a:rect b="b" l="l" r="r" t="t"/>
            <a:pathLst>
              <a:path extrusionOk="0" h="26560" w="46506">
                <a:moveTo>
                  <a:pt x="0" y="0"/>
                </a:moveTo>
                <a:lnTo>
                  <a:pt x="90" y="26389"/>
                </a:lnTo>
                <a:cubicBezTo>
                  <a:pt x="90" y="26389"/>
                  <a:pt x="1021" y="26559"/>
                  <a:pt x="2470" y="26559"/>
                </a:cubicBezTo>
                <a:cubicBezTo>
                  <a:pt x="6085" y="26559"/>
                  <a:pt x="12920" y="25495"/>
                  <a:pt x="16531" y="18056"/>
                </a:cubicBezTo>
                <a:cubicBezTo>
                  <a:pt x="20162" y="10589"/>
                  <a:pt x="25729" y="10420"/>
                  <a:pt x="32428" y="10197"/>
                </a:cubicBezTo>
                <a:cubicBezTo>
                  <a:pt x="46033" y="9733"/>
                  <a:pt x="46506" y="0"/>
                  <a:pt x="46506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51" name="Google Shape;51;p4"/>
          <p:cNvGrpSpPr/>
          <p:nvPr/>
        </p:nvGrpSpPr>
        <p:grpSpPr>
          <a:xfrm>
            <a:off x="8003550" y="3887052"/>
            <a:ext cx="879203" cy="1169673"/>
            <a:chOff x="8003550" y="3887052"/>
            <a:chExt cx="879203" cy="1169673"/>
          </a:xfrm>
        </p:grpSpPr>
        <p:sp>
          <p:nvSpPr>
            <p:cNvPr id="52" name="Google Shape;52;p4"/>
            <p:cNvSpPr/>
            <p:nvPr/>
          </p:nvSpPr>
          <p:spPr>
            <a:xfrm>
              <a:off x="8655154" y="3887052"/>
              <a:ext cx="227598" cy="242816"/>
            </a:xfrm>
            <a:custGeom>
              <a:rect b="b" l="l" r="r" t="t"/>
              <a:pathLst>
                <a:path extrusionOk="0" h="5074" w="4756">
                  <a:moveTo>
                    <a:pt x="2396" y="1"/>
                  </a:moveTo>
                  <a:cubicBezTo>
                    <a:pt x="2297" y="1"/>
                    <a:pt x="2258" y="53"/>
                    <a:pt x="2231" y="192"/>
                  </a:cubicBezTo>
                  <a:cubicBezTo>
                    <a:pt x="2159" y="486"/>
                    <a:pt x="2097" y="772"/>
                    <a:pt x="2026" y="1066"/>
                  </a:cubicBezTo>
                  <a:cubicBezTo>
                    <a:pt x="1847" y="1824"/>
                    <a:pt x="1660" y="2591"/>
                    <a:pt x="1472" y="3359"/>
                  </a:cubicBezTo>
                  <a:cubicBezTo>
                    <a:pt x="1472" y="3368"/>
                    <a:pt x="1463" y="3376"/>
                    <a:pt x="1455" y="3403"/>
                  </a:cubicBezTo>
                  <a:cubicBezTo>
                    <a:pt x="1419" y="3368"/>
                    <a:pt x="1383" y="3332"/>
                    <a:pt x="1348" y="3296"/>
                  </a:cubicBezTo>
                  <a:cubicBezTo>
                    <a:pt x="1165" y="3138"/>
                    <a:pt x="961" y="3050"/>
                    <a:pt x="743" y="3050"/>
                  </a:cubicBezTo>
                  <a:cubicBezTo>
                    <a:pt x="641" y="3050"/>
                    <a:pt x="536" y="3069"/>
                    <a:pt x="429" y="3109"/>
                  </a:cubicBezTo>
                  <a:cubicBezTo>
                    <a:pt x="161" y="3207"/>
                    <a:pt x="0" y="3475"/>
                    <a:pt x="45" y="3733"/>
                  </a:cubicBezTo>
                  <a:cubicBezTo>
                    <a:pt x="81" y="3956"/>
                    <a:pt x="215" y="4117"/>
                    <a:pt x="393" y="4242"/>
                  </a:cubicBezTo>
                  <a:cubicBezTo>
                    <a:pt x="528" y="4327"/>
                    <a:pt x="695" y="4376"/>
                    <a:pt x="862" y="4376"/>
                  </a:cubicBezTo>
                  <a:cubicBezTo>
                    <a:pt x="1150" y="4376"/>
                    <a:pt x="1438" y="4231"/>
                    <a:pt x="1562" y="3876"/>
                  </a:cubicBezTo>
                  <a:cubicBezTo>
                    <a:pt x="1597" y="3760"/>
                    <a:pt x="1615" y="3644"/>
                    <a:pt x="1642" y="3528"/>
                  </a:cubicBezTo>
                  <a:cubicBezTo>
                    <a:pt x="1847" y="2690"/>
                    <a:pt x="2052" y="1851"/>
                    <a:pt x="2257" y="1012"/>
                  </a:cubicBezTo>
                  <a:cubicBezTo>
                    <a:pt x="2257" y="986"/>
                    <a:pt x="2275" y="950"/>
                    <a:pt x="2293" y="914"/>
                  </a:cubicBezTo>
                  <a:cubicBezTo>
                    <a:pt x="2989" y="1048"/>
                    <a:pt x="3676" y="1164"/>
                    <a:pt x="4381" y="1342"/>
                  </a:cubicBezTo>
                  <a:cubicBezTo>
                    <a:pt x="4149" y="2270"/>
                    <a:pt x="3926" y="3180"/>
                    <a:pt x="3703" y="4108"/>
                  </a:cubicBezTo>
                  <a:cubicBezTo>
                    <a:pt x="3676" y="4072"/>
                    <a:pt x="3649" y="4054"/>
                    <a:pt x="3631" y="4037"/>
                  </a:cubicBezTo>
                  <a:cubicBezTo>
                    <a:pt x="3471" y="3885"/>
                    <a:pt x="3283" y="3778"/>
                    <a:pt x="3078" y="3715"/>
                  </a:cubicBezTo>
                  <a:cubicBezTo>
                    <a:pt x="3002" y="3696"/>
                    <a:pt x="2928" y="3686"/>
                    <a:pt x="2856" y="3686"/>
                  </a:cubicBezTo>
                  <a:cubicBezTo>
                    <a:pt x="2692" y="3686"/>
                    <a:pt x="2540" y="3742"/>
                    <a:pt x="2409" y="3885"/>
                  </a:cubicBezTo>
                  <a:cubicBezTo>
                    <a:pt x="2240" y="4081"/>
                    <a:pt x="2213" y="4304"/>
                    <a:pt x="2302" y="4545"/>
                  </a:cubicBezTo>
                  <a:cubicBezTo>
                    <a:pt x="2421" y="4841"/>
                    <a:pt x="2780" y="5073"/>
                    <a:pt x="3106" y="5073"/>
                  </a:cubicBezTo>
                  <a:cubicBezTo>
                    <a:pt x="3124" y="5073"/>
                    <a:pt x="3141" y="5073"/>
                    <a:pt x="3158" y="5071"/>
                  </a:cubicBezTo>
                  <a:cubicBezTo>
                    <a:pt x="3524" y="5045"/>
                    <a:pt x="3792" y="4750"/>
                    <a:pt x="3863" y="4447"/>
                  </a:cubicBezTo>
                  <a:cubicBezTo>
                    <a:pt x="4024" y="3769"/>
                    <a:pt x="4193" y="3100"/>
                    <a:pt x="4354" y="2422"/>
                  </a:cubicBezTo>
                  <a:cubicBezTo>
                    <a:pt x="4488" y="1860"/>
                    <a:pt x="4604" y="1289"/>
                    <a:pt x="4729" y="718"/>
                  </a:cubicBezTo>
                  <a:cubicBezTo>
                    <a:pt x="4755" y="566"/>
                    <a:pt x="4738" y="540"/>
                    <a:pt x="4604" y="495"/>
                  </a:cubicBezTo>
                  <a:cubicBezTo>
                    <a:pt x="4452" y="441"/>
                    <a:pt x="4309" y="388"/>
                    <a:pt x="4158" y="361"/>
                  </a:cubicBezTo>
                  <a:cubicBezTo>
                    <a:pt x="3605" y="236"/>
                    <a:pt x="3051" y="129"/>
                    <a:pt x="2498" y="13"/>
                  </a:cubicBezTo>
                  <a:cubicBezTo>
                    <a:pt x="2458" y="5"/>
                    <a:pt x="2424" y="1"/>
                    <a:pt x="239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3" name="Google Shape;53;p4"/>
            <p:cNvSpPr/>
            <p:nvPr/>
          </p:nvSpPr>
          <p:spPr>
            <a:xfrm>
              <a:off x="8003550" y="4944225"/>
              <a:ext cx="112500" cy="112500"/>
            </a:xfrm>
            <a:prstGeom prst="ellipse">
              <a:avLst/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4" name="Google Shape;54;p4"/>
            <p:cNvSpPr/>
            <p:nvPr/>
          </p:nvSpPr>
          <p:spPr>
            <a:xfrm>
              <a:off x="8597950" y="4445150"/>
              <a:ext cx="91800" cy="91800"/>
            </a:xfrm>
            <a:prstGeom prst="ellipse">
              <a:avLst/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55" name="Google Shape;55;p4"/>
          <p:cNvGrpSpPr/>
          <p:nvPr/>
        </p:nvGrpSpPr>
        <p:grpSpPr>
          <a:xfrm>
            <a:off x="117163" y="3721180"/>
            <a:ext cx="1066824" cy="1367345"/>
            <a:chOff x="117163" y="3721180"/>
            <a:chExt cx="1066824" cy="1367345"/>
          </a:xfrm>
        </p:grpSpPr>
        <p:sp>
          <p:nvSpPr>
            <p:cNvPr id="56" name="Google Shape;56;p4"/>
            <p:cNvSpPr/>
            <p:nvPr/>
          </p:nvSpPr>
          <p:spPr>
            <a:xfrm>
              <a:off x="1071623" y="4815968"/>
              <a:ext cx="112364" cy="224105"/>
            </a:xfrm>
            <a:custGeom>
              <a:rect b="b" l="l" r="r" t="t"/>
              <a:pathLst>
                <a:path extrusionOk="0" h="4683" w="2348">
                  <a:moveTo>
                    <a:pt x="515" y="1"/>
                  </a:moveTo>
                  <a:cubicBezTo>
                    <a:pt x="414" y="1"/>
                    <a:pt x="311" y="17"/>
                    <a:pt x="206" y="46"/>
                  </a:cubicBezTo>
                  <a:cubicBezTo>
                    <a:pt x="37" y="91"/>
                    <a:pt x="1" y="180"/>
                    <a:pt x="63" y="341"/>
                  </a:cubicBezTo>
                  <a:cubicBezTo>
                    <a:pt x="99" y="430"/>
                    <a:pt x="135" y="528"/>
                    <a:pt x="179" y="617"/>
                  </a:cubicBezTo>
                  <a:cubicBezTo>
                    <a:pt x="536" y="1491"/>
                    <a:pt x="893" y="2366"/>
                    <a:pt x="1259" y="3240"/>
                  </a:cubicBezTo>
                  <a:cubicBezTo>
                    <a:pt x="1268" y="3276"/>
                    <a:pt x="1286" y="3320"/>
                    <a:pt x="1303" y="3374"/>
                  </a:cubicBezTo>
                  <a:cubicBezTo>
                    <a:pt x="1250" y="3365"/>
                    <a:pt x="1214" y="3365"/>
                    <a:pt x="1179" y="3365"/>
                  </a:cubicBezTo>
                  <a:cubicBezTo>
                    <a:pt x="1125" y="3365"/>
                    <a:pt x="1071" y="3363"/>
                    <a:pt x="1019" y="3363"/>
                  </a:cubicBezTo>
                  <a:cubicBezTo>
                    <a:pt x="939" y="3363"/>
                    <a:pt x="861" y="3367"/>
                    <a:pt x="786" y="3383"/>
                  </a:cubicBezTo>
                  <a:cubicBezTo>
                    <a:pt x="492" y="3427"/>
                    <a:pt x="269" y="3579"/>
                    <a:pt x="162" y="3873"/>
                  </a:cubicBezTo>
                  <a:cubicBezTo>
                    <a:pt x="37" y="4248"/>
                    <a:pt x="286" y="4640"/>
                    <a:pt x="679" y="4676"/>
                  </a:cubicBezTo>
                  <a:cubicBezTo>
                    <a:pt x="721" y="4681"/>
                    <a:pt x="762" y="4683"/>
                    <a:pt x="803" y="4683"/>
                  </a:cubicBezTo>
                  <a:cubicBezTo>
                    <a:pt x="1009" y="4683"/>
                    <a:pt x="1207" y="4627"/>
                    <a:pt x="1393" y="4516"/>
                  </a:cubicBezTo>
                  <a:cubicBezTo>
                    <a:pt x="1518" y="4435"/>
                    <a:pt x="1607" y="4328"/>
                    <a:pt x="1651" y="4186"/>
                  </a:cubicBezTo>
                  <a:cubicBezTo>
                    <a:pt x="1732" y="3909"/>
                    <a:pt x="1669" y="3650"/>
                    <a:pt x="1562" y="3400"/>
                  </a:cubicBezTo>
                  <a:cubicBezTo>
                    <a:pt x="1187" y="2499"/>
                    <a:pt x="822" y="1607"/>
                    <a:pt x="447" y="706"/>
                  </a:cubicBezTo>
                  <a:cubicBezTo>
                    <a:pt x="438" y="671"/>
                    <a:pt x="429" y="635"/>
                    <a:pt x="411" y="581"/>
                  </a:cubicBezTo>
                  <a:cubicBezTo>
                    <a:pt x="465" y="564"/>
                    <a:pt x="509" y="546"/>
                    <a:pt x="563" y="546"/>
                  </a:cubicBezTo>
                  <a:cubicBezTo>
                    <a:pt x="596" y="542"/>
                    <a:pt x="629" y="540"/>
                    <a:pt x="661" y="540"/>
                  </a:cubicBezTo>
                  <a:cubicBezTo>
                    <a:pt x="837" y="540"/>
                    <a:pt x="1001" y="599"/>
                    <a:pt x="1152" y="697"/>
                  </a:cubicBezTo>
                  <a:cubicBezTo>
                    <a:pt x="1268" y="769"/>
                    <a:pt x="1375" y="840"/>
                    <a:pt x="1491" y="912"/>
                  </a:cubicBezTo>
                  <a:cubicBezTo>
                    <a:pt x="1669" y="1023"/>
                    <a:pt x="1866" y="1079"/>
                    <a:pt x="2071" y="1079"/>
                  </a:cubicBezTo>
                  <a:cubicBezTo>
                    <a:pt x="2113" y="1079"/>
                    <a:pt x="2154" y="1077"/>
                    <a:pt x="2196" y="1072"/>
                  </a:cubicBezTo>
                  <a:cubicBezTo>
                    <a:pt x="2285" y="1063"/>
                    <a:pt x="2347" y="1001"/>
                    <a:pt x="2338" y="938"/>
                  </a:cubicBezTo>
                  <a:cubicBezTo>
                    <a:pt x="2320" y="858"/>
                    <a:pt x="2258" y="849"/>
                    <a:pt x="2187" y="849"/>
                  </a:cubicBezTo>
                  <a:cubicBezTo>
                    <a:pt x="2162" y="852"/>
                    <a:pt x="2138" y="853"/>
                    <a:pt x="2115" y="853"/>
                  </a:cubicBezTo>
                  <a:cubicBezTo>
                    <a:pt x="1879" y="853"/>
                    <a:pt x="1678" y="735"/>
                    <a:pt x="1500" y="581"/>
                  </a:cubicBezTo>
                  <a:cubicBezTo>
                    <a:pt x="1339" y="439"/>
                    <a:pt x="1187" y="296"/>
                    <a:pt x="1018" y="162"/>
                  </a:cubicBezTo>
                  <a:cubicBezTo>
                    <a:pt x="860" y="49"/>
                    <a:pt x="691" y="1"/>
                    <a:pt x="515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7" name="Google Shape;57;p4"/>
            <p:cNvSpPr/>
            <p:nvPr/>
          </p:nvSpPr>
          <p:spPr>
            <a:xfrm>
              <a:off x="117163" y="4912425"/>
              <a:ext cx="176100" cy="176100"/>
            </a:xfrm>
            <a:prstGeom prst="ellipse">
              <a:avLst/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8" name="Google Shape;58;p4"/>
            <p:cNvSpPr/>
            <p:nvPr/>
          </p:nvSpPr>
          <p:spPr>
            <a:xfrm>
              <a:off x="149036" y="3721180"/>
              <a:ext cx="112364" cy="224105"/>
            </a:xfrm>
            <a:custGeom>
              <a:rect b="b" l="l" r="r" t="t"/>
              <a:pathLst>
                <a:path extrusionOk="0" h="4683" w="2348">
                  <a:moveTo>
                    <a:pt x="515" y="1"/>
                  </a:moveTo>
                  <a:cubicBezTo>
                    <a:pt x="414" y="1"/>
                    <a:pt x="311" y="17"/>
                    <a:pt x="206" y="46"/>
                  </a:cubicBezTo>
                  <a:cubicBezTo>
                    <a:pt x="37" y="91"/>
                    <a:pt x="1" y="180"/>
                    <a:pt x="63" y="341"/>
                  </a:cubicBezTo>
                  <a:cubicBezTo>
                    <a:pt x="99" y="430"/>
                    <a:pt x="135" y="528"/>
                    <a:pt x="179" y="617"/>
                  </a:cubicBezTo>
                  <a:cubicBezTo>
                    <a:pt x="536" y="1491"/>
                    <a:pt x="893" y="2366"/>
                    <a:pt x="1259" y="3240"/>
                  </a:cubicBezTo>
                  <a:cubicBezTo>
                    <a:pt x="1268" y="3276"/>
                    <a:pt x="1286" y="3320"/>
                    <a:pt x="1303" y="3374"/>
                  </a:cubicBezTo>
                  <a:cubicBezTo>
                    <a:pt x="1250" y="3365"/>
                    <a:pt x="1214" y="3365"/>
                    <a:pt x="1179" y="3365"/>
                  </a:cubicBezTo>
                  <a:cubicBezTo>
                    <a:pt x="1125" y="3365"/>
                    <a:pt x="1071" y="3363"/>
                    <a:pt x="1019" y="3363"/>
                  </a:cubicBezTo>
                  <a:cubicBezTo>
                    <a:pt x="939" y="3363"/>
                    <a:pt x="861" y="3367"/>
                    <a:pt x="786" y="3383"/>
                  </a:cubicBezTo>
                  <a:cubicBezTo>
                    <a:pt x="492" y="3427"/>
                    <a:pt x="269" y="3579"/>
                    <a:pt x="162" y="3873"/>
                  </a:cubicBezTo>
                  <a:cubicBezTo>
                    <a:pt x="37" y="4248"/>
                    <a:pt x="286" y="4640"/>
                    <a:pt x="679" y="4676"/>
                  </a:cubicBezTo>
                  <a:cubicBezTo>
                    <a:pt x="721" y="4681"/>
                    <a:pt x="762" y="4683"/>
                    <a:pt x="803" y="4683"/>
                  </a:cubicBezTo>
                  <a:cubicBezTo>
                    <a:pt x="1009" y="4683"/>
                    <a:pt x="1207" y="4627"/>
                    <a:pt x="1393" y="4516"/>
                  </a:cubicBezTo>
                  <a:cubicBezTo>
                    <a:pt x="1518" y="4435"/>
                    <a:pt x="1607" y="4328"/>
                    <a:pt x="1651" y="4186"/>
                  </a:cubicBezTo>
                  <a:cubicBezTo>
                    <a:pt x="1732" y="3909"/>
                    <a:pt x="1669" y="3650"/>
                    <a:pt x="1562" y="3400"/>
                  </a:cubicBezTo>
                  <a:cubicBezTo>
                    <a:pt x="1187" y="2499"/>
                    <a:pt x="822" y="1607"/>
                    <a:pt x="447" y="706"/>
                  </a:cubicBezTo>
                  <a:cubicBezTo>
                    <a:pt x="438" y="671"/>
                    <a:pt x="429" y="635"/>
                    <a:pt x="411" y="581"/>
                  </a:cubicBezTo>
                  <a:cubicBezTo>
                    <a:pt x="465" y="564"/>
                    <a:pt x="509" y="546"/>
                    <a:pt x="563" y="546"/>
                  </a:cubicBezTo>
                  <a:cubicBezTo>
                    <a:pt x="596" y="542"/>
                    <a:pt x="629" y="540"/>
                    <a:pt x="661" y="540"/>
                  </a:cubicBezTo>
                  <a:cubicBezTo>
                    <a:pt x="837" y="540"/>
                    <a:pt x="1001" y="599"/>
                    <a:pt x="1152" y="697"/>
                  </a:cubicBezTo>
                  <a:cubicBezTo>
                    <a:pt x="1268" y="769"/>
                    <a:pt x="1375" y="840"/>
                    <a:pt x="1491" y="912"/>
                  </a:cubicBezTo>
                  <a:cubicBezTo>
                    <a:pt x="1669" y="1023"/>
                    <a:pt x="1866" y="1079"/>
                    <a:pt x="2071" y="1079"/>
                  </a:cubicBezTo>
                  <a:cubicBezTo>
                    <a:pt x="2113" y="1079"/>
                    <a:pt x="2154" y="1077"/>
                    <a:pt x="2196" y="1072"/>
                  </a:cubicBezTo>
                  <a:cubicBezTo>
                    <a:pt x="2285" y="1063"/>
                    <a:pt x="2347" y="1001"/>
                    <a:pt x="2338" y="938"/>
                  </a:cubicBezTo>
                  <a:cubicBezTo>
                    <a:pt x="2320" y="858"/>
                    <a:pt x="2258" y="849"/>
                    <a:pt x="2187" y="849"/>
                  </a:cubicBezTo>
                  <a:cubicBezTo>
                    <a:pt x="2162" y="852"/>
                    <a:pt x="2138" y="853"/>
                    <a:pt x="2115" y="853"/>
                  </a:cubicBezTo>
                  <a:cubicBezTo>
                    <a:pt x="1879" y="853"/>
                    <a:pt x="1678" y="735"/>
                    <a:pt x="1500" y="581"/>
                  </a:cubicBezTo>
                  <a:cubicBezTo>
                    <a:pt x="1339" y="439"/>
                    <a:pt x="1187" y="296"/>
                    <a:pt x="1018" y="162"/>
                  </a:cubicBezTo>
                  <a:cubicBezTo>
                    <a:pt x="860" y="49"/>
                    <a:pt x="691" y="1"/>
                    <a:pt x="515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59" name="Google Shape;59;p4"/>
          <p:cNvSpPr txBox="1"/>
          <p:nvPr>
            <p:ph type="title"/>
          </p:nvPr>
        </p:nvSpPr>
        <p:spPr>
          <a:xfrm>
            <a:off x="720000" y="539400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60" name="Google Shape;60;p4"/>
          <p:cNvSpPr txBox="1"/>
          <p:nvPr>
            <p:ph idx="1" type="body"/>
          </p:nvPr>
        </p:nvSpPr>
        <p:spPr>
          <a:xfrm>
            <a:off x="720000" y="1170900"/>
            <a:ext cx="7704000" cy="1242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Font typeface="Roboto Condensed Light"/>
              <a:buChar char="○"/>
              <a:defRPr/>
            </a:lvl2pPr>
            <a:lvl3pPr indent="-304800" lvl="2" marL="13716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Font typeface="Roboto Condensed Light"/>
              <a:buChar char="■"/>
              <a:defRPr/>
            </a:lvl3pPr>
            <a:lvl4pPr indent="-304800" lvl="3" marL="18288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Font typeface="Roboto Condensed Light"/>
              <a:buChar char="●"/>
              <a:defRPr/>
            </a:lvl4pPr>
            <a:lvl5pPr indent="-304800" lvl="4" marL="22860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Font typeface="Roboto Condensed Light"/>
              <a:buChar char="○"/>
              <a:defRPr/>
            </a:lvl5pPr>
            <a:lvl6pPr indent="-304800" lvl="5" marL="27432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Font typeface="Roboto Condensed Light"/>
              <a:buChar char="■"/>
              <a:defRPr/>
            </a:lvl6pPr>
            <a:lvl7pPr indent="-304800" lvl="6" marL="32004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Font typeface="Roboto Condensed Light"/>
              <a:buChar char="●"/>
              <a:defRPr/>
            </a:lvl7pPr>
            <a:lvl8pPr indent="-304800" lvl="7" marL="36576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Font typeface="Roboto Condensed Light"/>
              <a:buChar char="○"/>
              <a:defRPr/>
            </a:lvl8pPr>
            <a:lvl9pPr indent="-304800" lvl="8" marL="4114800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200"/>
              <a:buFont typeface="Roboto Condensed Light"/>
              <a:buChar char="■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 2">
  <p:cSld name="CUSTOM_12_1">
    <p:spTree>
      <p:nvGrpSpPr>
        <p:cNvPr id="557" name="Shape 5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58" name="Google Shape;558;p31"/>
          <p:cNvGrpSpPr/>
          <p:nvPr/>
        </p:nvGrpSpPr>
        <p:grpSpPr>
          <a:xfrm>
            <a:off x="-1174889" y="2653714"/>
            <a:ext cx="3714727" cy="4055011"/>
            <a:chOff x="-1174889" y="2653714"/>
            <a:chExt cx="3714727" cy="4055011"/>
          </a:xfrm>
        </p:grpSpPr>
        <p:grpSp>
          <p:nvGrpSpPr>
            <p:cNvPr id="559" name="Google Shape;559;p31"/>
            <p:cNvGrpSpPr/>
            <p:nvPr/>
          </p:nvGrpSpPr>
          <p:grpSpPr>
            <a:xfrm rot="10553990">
              <a:off x="-1042808" y="2772186"/>
              <a:ext cx="3450566" cy="3818066"/>
              <a:chOff x="2828522" y="2361700"/>
              <a:chExt cx="2320948" cy="2568140"/>
            </a:xfrm>
          </p:grpSpPr>
          <p:sp>
            <p:nvSpPr>
              <p:cNvPr id="560" name="Google Shape;560;p31"/>
              <p:cNvSpPr/>
              <p:nvPr/>
            </p:nvSpPr>
            <p:spPr>
              <a:xfrm>
                <a:off x="2944846" y="2802609"/>
                <a:ext cx="1922496" cy="2127232"/>
              </a:xfrm>
              <a:custGeom>
                <a:rect b="b" l="l" r="r" t="t"/>
                <a:pathLst>
                  <a:path extrusionOk="0" fill="none" h="32625" w="29485">
                    <a:moveTo>
                      <a:pt x="29484" y="31705"/>
                    </a:moveTo>
                    <a:cubicBezTo>
                      <a:pt x="29484" y="31705"/>
                      <a:pt x="20510" y="32624"/>
                      <a:pt x="15683" y="16816"/>
                    </a:cubicBezTo>
                    <a:cubicBezTo>
                      <a:pt x="10545" y="0"/>
                      <a:pt x="0" y="3390"/>
                      <a:pt x="0" y="3390"/>
                    </a:cubicBezTo>
                  </a:path>
                </a:pathLst>
              </a:custGeom>
              <a:noFill/>
              <a:ln cap="rnd" cmpd="sng" w="17625">
                <a:solidFill>
                  <a:schemeClr val="accent1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61" name="Google Shape;561;p31"/>
              <p:cNvSpPr/>
              <p:nvPr/>
            </p:nvSpPr>
            <p:spPr>
              <a:xfrm>
                <a:off x="2975687" y="2722929"/>
                <a:ext cx="1962008" cy="2127232"/>
              </a:xfrm>
              <a:custGeom>
                <a:rect b="b" l="l" r="r" t="t"/>
                <a:pathLst>
                  <a:path extrusionOk="0" fill="none" h="32625" w="30091">
                    <a:moveTo>
                      <a:pt x="30091" y="31705"/>
                    </a:moveTo>
                    <a:cubicBezTo>
                      <a:pt x="30091" y="31705"/>
                      <a:pt x="21116" y="32624"/>
                      <a:pt x="16290" y="16816"/>
                    </a:cubicBezTo>
                    <a:cubicBezTo>
                      <a:pt x="11160" y="0"/>
                      <a:pt x="0" y="3078"/>
                      <a:pt x="0" y="3078"/>
                    </a:cubicBezTo>
                  </a:path>
                </a:pathLst>
              </a:custGeom>
              <a:noFill/>
              <a:ln cap="rnd" cmpd="sng" w="17625">
                <a:solidFill>
                  <a:schemeClr val="accent1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62" name="Google Shape;562;p31"/>
              <p:cNvSpPr/>
              <p:nvPr/>
            </p:nvSpPr>
            <p:spPr>
              <a:xfrm>
                <a:off x="2922742" y="2601324"/>
                <a:ext cx="2085958" cy="2174373"/>
              </a:xfrm>
              <a:custGeom>
                <a:rect b="b" l="l" r="r" t="t"/>
                <a:pathLst>
                  <a:path extrusionOk="0" fill="none" h="33348" w="31992">
                    <a:moveTo>
                      <a:pt x="31991" y="32348"/>
                    </a:moveTo>
                    <a:cubicBezTo>
                      <a:pt x="31991" y="32348"/>
                      <a:pt x="22758" y="33347"/>
                      <a:pt x="18190" y="17459"/>
                    </a:cubicBezTo>
                    <a:cubicBezTo>
                      <a:pt x="13168" y="1"/>
                      <a:pt x="0" y="3730"/>
                      <a:pt x="0" y="3730"/>
                    </a:cubicBezTo>
                  </a:path>
                </a:pathLst>
              </a:custGeom>
              <a:noFill/>
              <a:ln cap="rnd" cmpd="sng" w="17625">
                <a:solidFill>
                  <a:schemeClr val="accent1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63" name="Google Shape;563;p31"/>
              <p:cNvSpPr/>
              <p:nvPr/>
            </p:nvSpPr>
            <p:spPr>
              <a:xfrm>
                <a:off x="2867449" y="2455333"/>
                <a:ext cx="2211604" cy="2247661"/>
              </a:xfrm>
              <a:custGeom>
                <a:rect b="b" l="l" r="r" t="t"/>
                <a:pathLst>
                  <a:path extrusionOk="0" fill="none" h="34472" w="33919">
                    <a:moveTo>
                      <a:pt x="33919" y="33374"/>
                    </a:moveTo>
                    <a:cubicBezTo>
                      <a:pt x="33919" y="33374"/>
                      <a:pt x="24650" y="34471"/>
                      <a:pt x="20118" y="18485"/>
                    </a:cubicBezTo>
                    <a:cubicBezTo>
                      <a:pt x="14872" y="0"/>
                      <a:pt x="1" y="4702"/>
                      <a:pt x="1" y="4702"/>
                    </a:cubicBezTo>
                  </a:path>
                </a:pathLst>
              </a:custGeom>
              <a:noFill/>
              <a:ln cap="rnd" cmpd="sng" w="17625">
                <a:solidFill>
                  <a:schemeClr val="accent1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64" name="Google Shape;564;p31"/>
              <p:cNvSpPr/>
              <p:nvPr/>
            </p:nvSpPr>
            <p:spPr>
              <a:xfrm>
                <a:off x="2828522" y="2361700"/>
                <a:ext cx="2320948" cy="2256919"/>
              </a:xfrm>
              <a:custGeom>
                <a:rect b="b" l="l" r="r" t="t"/>
                <a:pathLst>
                  <a:path extrusionOk="0" fill="none" h="34614" w="35596">
                    <a:moveTo>
                      <a:pt x="35595" y="33588"/>
                    </a:moveTo>
                    <a:cubicBezTo>
                      <a:pt x="35595" y="33588"/>
                      <a:pt x="26237" y="34614"/>
                      <a:pt x="21794" y="18699"/>
                    </a:cubicBezTo>
                    <a:cubicBezTo>
                      <a:pt x="16575" y="0"/>
                      <a:pt x="0" y="4701"/>
                      <a:pt x="0" y="4701"/>
                    </a:cubicBezTo>
                  </a:path>
                </a:pathLst>
              </a:custGeom>
              <a:noFill/>
              <a:ln cap="rnd" cmpd="sng" w="17625">
                <a:solidFill>
                  <a:schemeClr val="accent1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sp>
          <p:nvSpPr>
            <p:cNvPr id="565" name="Google Shape;565;p31"/>
            <p:cNvSpPr/>
            <p:nvPr/>
          </p:nvSpPr>
          <p:spPr>
            <a:xfrm>
              <a:off x="1476825" y="4813676"/>
              <a:ext cx="180900" cy="1809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66" name="Google Shape;566;p31"/>
            <p:cNvSpPr/>
            <p:nvPr/>
          </p:nvSpPr>
          <p:spPr>
            <a:xfrm>
              <a:off x="1189582" y="4643102"/>
              <a:ext cx="149996" cy="299150"/>
            </a:xfrm>
            <a:custGeom>
              <a:rect b="b" l="l" r="r" t="t"/>
              <a:pathLst>
                <a:path extrusionOk="0" h="4683" w="2348">
                  <a:moveTo>
                    <a:pt x="515" y="1"/>
                  </a:moveTo>
                  <a:cubicBezTo>
                    <a:pt x="414" y="1"/>
                    <a:pt x="311" y="17"/>
                    <a:pt x="206" y="46"/>
                  </a:cubicBezTo>
                  <a:cubicBezTo>
                    <a:pt x="37" y="91"/>
                    <a:pt x="1" y="180"/>
                    <a:pt x="63" y="341"/>
                  </a:cubicBezTo>
                  <a:cubicBezTo>
                    <a:pt x="99" y="430"/>
                    <a:pt x="135" y="528"/>
                    <a:pt x="179" y="617"/>
                  </a:cubicBezTo>
                  <a:cubicBezTo>
                    <a:pt x="536" y="1491"/>
                    <a:pt x="893" y="2366"/>
                    <a:pt x="1259" y="3240"/>
                  </a:cubicBezTo>
                  <a:cubicBezTo>
                    <a:pt x="1268" y="3276"/>
                    <a:pt x="1286" y="3320"/>
                    <a:pt x="1303" y="3374"/>
                  </a:cubicBezTo>
                  <a:cubicBezTo>
                    <a:pt x="1250" y="3365"/>
                    <a:pt x="1214" y="3365"/>
                    <a:pt x="1179" y="3365"/>
                  </a:cubicBezTo>
                  <a:cubicBezTo>
                    <a:pt x="1125" y="3365"/>
                    <a:pt x="1071" y="3363"/>
                    <a:pt x="1019" y="3363"/>
                  </a:cubicBezTo>
                  <a:cubicBezTo>
                    <a:pt x="939" y="3363"/>
                    <a:pt x="861" y="3367"/>
                    <a:pt x="786" y="3383"/>
                  </a:cubicBezTo>
                  <a:cubicBezTo>
                    <a:pt x="492" y="3427"/>
                    <a:pt x="269" y="3579"/>
                    <a:pt x="162" y="3873"/>
                  </a:cubicBezTo>
                  <a:cubicBezTo>
                    <a:pt x="37" y="4248"/>
                    <a:pt x="286" y="4640"/>
                    <a:pt x="679" y="4676"/>
                  </a:cubicBezTo>
                  <a:cubicBezTo>
                    <a:pt x="721" y="4681"/>
                    <a:pt x="762" y="4683"/>
                    <a:pt x="803" y="4683"/>
                  </a:cubicBezTo>
                  <a:cubicBezTo>
                    <a:pt x="1009" y="4683"/>
                    <a:pt x="1207" y="4627"/>
                    <a:pt x="1393" y="4516"/>
                  </a:cubicBezTo>
                  <a:cubicBezTo>
                    <a:pt x="1518" y="4435"/>
                    <a:pt x="1607" y="4328"/>
                    <a:pt x="1651" y="4186"/>
                  </a:cubicBezTo>
                  <a:cubicBezTo>
                    <a:pt x="1732" y="3909"/>
                    <a:pt x="1669" y="3650"/>
                    <a:pt x="1562" y="3400"/>
                  </a:cubicBezTo>
                  <a:cubicBezTo>
                    <a:pt x="1187" y="2499"/>
                    <a:pt x="822" y="1607"/>
                    <a:pt x="447" y="706"/>
                  </a:cubicBezTo>
                  <a:cubicBezTo>
                    <a:pt x="438" y="671"/>
                    <a:pt x="429" y="635"/>
                    <a:pt x="411" y="581"/>
                  </a:cubicBezTo>
                  <a:cubicBezTo>
                    <a:pt x="465" y="564"/>
                    <a:pt x="509" y="546"/>
                    <a:pt x="563" y="546"/>
                  </a:cubicBezTo>
                  <a:cubicBezTo>
                    <a:pt x="596" y="542"/>
                    <a:pt x="629" y="540"/>
                    <a:pt x="661" y="540"/>
                  </a:cubicBezTo>
                  <a:cubicBezTo>
                    <a:pt x="837" y="540"/>
                    <a:pt x="1001" y="599"/>
                    <a:pt x="1152" y="697"/>
                  </a:cubicBezTo>
                  <a:cubicBezTo>
                    <a:pt x="1268" y="769"/>
                    <a:pt x="1375" y="840"/>
                    <a:pt x="1491" y="912"/>
                  </a:cubicBezTo>
                  <a:cubicBezTo>
                    <a:pt x="1669" y="1023"/>
                    <a:pt x="1866" y="1079"/>
                    <a:pt x="2071" y="1079"/>
                  </a:cubicBezTo>
                  <a:cubicBezTo>
                    <a:pt x="2113" y="1079"/>
                    <a:pt x="2154" y="1077"/>
                    <a:pt x="2196" y="1072"/>
                  </a:cubicBezTo>
                  <a:cubicBezTo>
                    <a:pt x="2285" y="1063"/>
                    <a:pt x="2347" y="1001"/>
                    <a:pt x="2338" y="938"/>
                  </a:cubicBezTo>
                  <a:cubicBezTo>
                    <a:pt x="2320" y="858"/>
                    <a:pt x="2258" y="849"/>
                    <a:pt x="2187" y="849"/>
                  </a:cubicBezTo>
                  <a:cubicBezTo>
                    <a:pt x="2162" y="852"/>
                    <a:pt x="2138" y="853"/>
                    <a:pt x="2115" y="853"/>
                  </a:cubicBezTo>
                  <a:cubicBezTo>
                    <a:pt x="1879" y="853"/>
                    <a:pt x="1678" y="735"/>
                    <a:pt x="1500" y="581"/>
                  </a:cubicBezTo>
                  <a:cubicBezTo>
                    <a:pt x="1339" y="439"/>
                    <a:pt x="1187" y="296"/>
                    <a:pt x="1018" y="162"/>
                  </a:cubicBezTo>
                  <a:cubicBezTo>
                    <a:pt x="860" y="49"/>
                    <a:pt x="691" y="1"/>
                    <a:pt x="515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567" name="Google Shape;567;p31"/>
          <p:cNvGrpSpPr/>
          <p:nvPr/>
        </p:nvGrpSpPr>
        <p:grpSpPr>
          <a:xfrm>
            <a:off x="8234817" y="122897"/>
            <a:ext cx="655008" cy="562844"/>
            <a:chOff x="8234817" y="122897"/>
            <a:chExt cx="655008" cy="562844"/>
          </a:xfrm>
        </p:grpSpPr>
        <p:sp>
          <p:nvSpPr>
            <p:cNvPr id="568" name="Google Shape;568;p31"/>
            <p:cNvSpPr/>
            <p:nvPr/>
          </p:nvSpPr>
          <p:spPr>
            <a:xfrm>
              <a:off x="8234817" y="122897"/>
              <a:ext cx="303825" cy="324127"/>
            </a:xfrm>
            <a:custGeom>
              <a:rect b="b" l="l" r="r" t="t"/>
              <a:pathLst>
                <a:path extrusionOk="0" h="5074" w="4756">
                  <a:moveTo>
                    <a:pt x="2396" y="1"/>
                  </a:moveTo>
                  <a:cubicBezTo>
                    <a:pt x="2297" y="1"/>
                    <a:pt x="2258" y="53"/>
                    <a:pt x="2231" y="192"/>
                  </a:cubicBezTo>
                  <a:cubicBezTo>
                    <a:pt x="2159" y="486"/>
                    <a:pt x="2097" y="772"/>
                    <a:pt x="2026" y="1066"/>
                  </a:cubicBezTo>
                  <a:cubicBezTo>
                    <a:pt x="1847" y="1824"/>
                    <a:pt x="1660" y="2591"/>
                    <a:pt x="1472" y="3359"/>
                  </a:cubicBezTo>
                  <a:cubicBezTo>
                    <a:pt x="1472" y="3368"/>
                    <a:pt x="1463" y="3376"/>
                    <a:pt x="1455" y="3403"/>
                  </a:cubicBezTo>
                  <a:cubicBezTo>
                    <a:pt x="1419" y="3368"/>
                    <a:pt x="1383" y="3332"/>
                    <a:pt x="1348" y="3296"/>
                  </a:cubicBezTo>
                  <a:cubicBezTo>
                    <a:pt x="1165" y="3138"/>
                    <a:pt x="961" y="3050"/>
                    <a:pt x="743" y="3050"/>
                  </a:cubicBezTo>
                  <a:cubicBezTo>
                    <a:pt x="641" y="3050"/>
                    <a:pt x="536" y="3069"/>
                    <a:pt x="429" y="3109"/>
                  </a:cubicBezTo>
                  <a:cubicBezTo>
                    <a:pt x="161" y="3207"/>
                    <a:pt x="0" y="3475"/>
                    <a:pt x="45" y="3733"/>
                  </a:cubicBezTo>
                  <a:cubicBezTo>
                    <a:pt x="81" y="3956"/>
                    <a:pt x="215" y="4117"/>
                    <a:pt x="393" y="4242"/>
                  </a:cubicBezTo>
                  <a:cubicBezTo>
                    <a:pt x="528" y="4327"/>
                    <a:pt x="695" y="4376"/>
                    <a:pt x="862" y="4376"/>
                  </a:cubicBezTo>
                  <a:cubicBezTo>
                    <a:pt x="1150" y="4376"/>
                    <a:pt x="1438" y="4231"/>
                    <a:pt x="1562" y="3876"/>
                  </a:cubicBezTo>
                  <a:cubicBezTo>
                    <a:pt x="1597" y="3760"/>
                    <a:pt x="1615" y="3644"/>
                    <a:pt x="1642" y="3528"/>
                  </a:cubicBezTo>
                  <a:cubicBezTo>
                    <a:pt x="1847" y="2690"/>
                    <a:pt x="2052" y="1851"/>
                    <a:pt x="2257" y="1012"/>
                  </a:cubicBezTo>
                  <a:cubicBezTo>
                    <a:pt x="2257" y="986"/>
                    <a:pt x="2275" y="950"/>
                    <a:pt x="2293" y="914"/>
                  </a:cubicBezTo>
                  <a:cubicBezTo>
                    <a:pt x="2989" y="1048"/>
                    <a:pt x="3676" y="1164"/>
                    <a:pt x="4381" y="1342"/>
                  </a:cubicBezTo>
                  <a:cubicBezTo>
                    <a:pt x="4149" y="2270"/>
                    <a:pt x="3926" y="3180"/>
                    <a:pt x="3703" y="4108"/>
                  </a:cubicBezTo>
                  <a:cubicBezTo>
                    <a:pt x="3676" y="4072"/>
                    <a:pt x="3649" y="4054"/>
                    <a:pt x="3631" y="4037"/>
                  </a:cubicBezTo>
                  <a:cubicBezTo>
                    <a:pt x="3471" y="3885"/>
                    <a:pt x="3283" y="3778"/>
                    <a:pt x="3078" y="3715"/>
                  </a:cubicBezTo>
                  <a:cubicBezTo>
                    <a:pt x="3002" y="3696"/>
                    <a:pt x="2928" y="3686"/>
                    <a:pt x="2856" y="3686"/>
                  </a:cubicBezTo>
                  <a:cubicBezTo>
                    <a:pt x="2692" y="3686"/>
                    <a:pt x="2540" y="3742"/>
                    <a:pt x="2409" y="3885"/>
                  </a:cubicBezTo>
                  <a:cubicBezTo>
                    <a:pt x="2240" y="4081"/>
                    <a:pt x="2213" y="4304"/>
                    <a:pt x="2302" y="4545"/>
                  </a:cubicBezTo>
                  <a:cubicBezTo>
                    <a:pt x="2421" y="4841"/>
                    <a:pt x="2780" y="5073"/>
                    <a:pt x="3106" y="5073"/>
                  </a:cubicBezTo>
                  <a:cubicBezTo>
                    <a:pt x="3124" y="5073"/>
                    <a:pt x="3141" y="5073"/>
                    <a:pt x="3158" y="5071"/>
                  </a:cubicBezTo>
                  <a:cubicBezTo>
                    <a:pt x="3524" y="5045"/>
                    <a:pt x="3792" y="4750"/>
                    <a:pt x="3863" y="4447"/>
                  </a:cubicBezTo>
                  <a:cubicBezTo>
                    <a:pt x="4024" y="3769"/>
                    <a:pt x="4193" y="3100"/>
                    <a:pt x="4354" y="2422"/>
                  </a:cubicBezTo>
                  <a:cubicBezTo>
                    <a:pt x="4488" y="1860"/>
                    <a:pt x="4604" y="1289"/>
                    <a:pt x="4729" y="718"/>
                  </a:cubicBezTo>
                  <a:cubicBezTo>
                    <a:pt x="4755" y="566"/>
                    <a:pt x="4738" y="540"/>
                    <a:pt x="4604" y="495"/>
                  </a:cubicBezTo>
                  <a:cubicBezTo>
                    <a:pt x="4452" y="441"/>
                    <a:pt x="4309" y="388"/>
                    <a:pt x="4158" y="361"/>
                  </a:cubicBezTo>
                  <a:cubicBezTo>
                    <a:pt x="3605" y="236"/>
                    <a:pt x="3051" y="129"/>
                    <a:pt x="2498" y="13"/>
                  </a:cubicBezTo>
                  <a:cubicBezTo>
                    <a:pt x="2458" y="5"/>
                    <a:pt x="2424" y="1"/>
                    <a:pt x="239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69" name="Google Shape;569;p31"/>
            <p:cNvSpPr/>
            <p:nvPr/>
          </p:nvSpPr>
          <p:spPr>
            <a:xfrm>
              <a:off x="8767235" y="393043"/>
              <a:ext cx="122591" cy="292698"/>
            </a:xfrm>
            <a:custGeom>
              <a:rect b="b" l="l" r="r" t="t"/>
              <a:pathLst>
                <a:path extrusionOk="0" h="4582" w="1919">
                  <a:moveTo>
                    <a:pt x="1812" y="0"/>
                  </a:moveTo>
                  <a:cubicBezTo>
                    <a:pt x="1749" y="0"/>
                    <a:pt x="1705" y="27"/>
                    <a:pt x="1696" y="90"/>
                  </a:cubicBezTo>
                  <a:cubicBezTo>
                    <a:pt x="1678" y="152"/>
                    <a:pt x="1669" y="223"/>
                    <a:pt x="1669" y="286"/>
                  </a:cubicBezTo>
                  <a:cubicBezTo>
                    <a:pt x="1598" y="1312"/>
                    <a:pt x="1535" y="2329"/>
                    <a:pt x="1464" y="3355"/>
                  </a:cubicBezTo>
                  <a:cubicBezTo>
                    <a:pt x="1464" y="3373"/>
                    <a:pt x="1455" y="3390"/>
                    <a:pt x="1455" y="3399"/>
                  </a:cubicBezTo>
                  <a:cubicBezTo>
                    <a:pt x="1286" y="3337"/>
                    <a:pt x="1134" y="3266"/>
                    <a:pt x="973" y="3221"/>
                  </a:cubicBezTo>
                  <a:cubicBezTo>
                    <a:pt x="889" y="3198"/>
                    <a:pt x="806" y="3185"/>
                    <a:pt x="725" y="3185"/>
                  </a:cubicBezTo>
                  <a:cubicBezTo>
                    <a:pt x="583" y="3185"/>
                    <a:pt x="447" y="3226"/>
                    <a:pt x="322" y="3328"/>
                  </a:cubicBezTo>
                  <a:cubicBezTo>
                    <a:pt x="108" y="3497"/>
                    <a:pt x="1" y="3720"/>
                    <a:pt x="63" y="3997"/>
                  </a:cubicBezTo>
                  <a:cubicBezTo>
                    <a:pt x="126" y="4283"/>
                    <a:pt x="313" y="4479"/>
                    <a:pt x="599" y="4550"/>
                  </a:cubicBezTo>
                  <a:cubicBezTo>
                    <a:pt x="680" y="4572"/>
                    <a:pt x="760" y="4582"/>
                    <a:pt x="838" y="4582"/>
                  </a:cubicBezTo>
                  <a:cubicBezTo>
                    <a:pt x="1053" y="4582"/>
                    <a:pt x="1257" y="4507"/>
                    <a:pt x="1446" y="4390"/>
                  </a:cubicBezTo>
                  <a:cubicBezTo>
                    <a:pt x="1580" y="4300"/>
                    <a:pt x="1678" y="4167"/>
                    <a:pt x="1705" y="4006"/>
                  </a:cubicBezTo>
                  <a:cubicBezTo>
                    <a:pt x="1732" y="3836"/>
                    <a:pt x="1749" y="3667"/>
                    <a:pt x="1749" y="3497"/>
                  </a:cubicBezTo>
                  <a:cubicBezTo>
                    <a:pt x="1776" y="3051"/>
                    <a:pt x="1776" y="2605"/>
                    <a:pt x="1803" y="2159"/>
                  </a:cubicBezTo>
                  <a:cubicBezTo>
                    <a:pt x="1839" y="1553"/>
                    <a:pt x="1883" y="937"/>
                    <a:pt x="1919" y="331"/>
                  </a:cubicBezTo>
                  <a:cubicBezTo>
                    <a:pt x="1919" y="250"/>
                    <a:pt x="1919" y="179"/>
                    <a:pt x="1910" y="99"/>
                  </a:cubicBezTo>
                  <a:cubicBezTo>
                    <a:pt x="1910" y="36"/>
                    <a:pt x="1874" y="0"/>
                    <a:pt x="1812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570" name="Google Shape;570;p31"/>
          <p:cNvGrpSpPr/>
          <p:nvPr/>
        </p:nvGrpSpPr>
        <p:grpSpPr>
          <a:xfrm>
            <a:off x="-295325" y="-248137"/>
            <a:ext cx="2989250" cy="1407879"/>
            <a:chOff x="-295325" y="-248137"/>
            <a:chExt cx="2989250" cy="1407879"/>
          </a:xfrm>
        </p:grpSpPr>
        <p:sp>
          <p:nvSpPr>
            <p:cNvPr id="571" name="Google Shape;571;p31"/>
            <p:cNvSpPr/>
            <p:nvPr/>
          </p:nvSpPr>
          <p:spPr>
            <a:xfrm>
              <a:off x="-295325" y="-248137"/>
              <a:ext cx="2465167" cy="1407879"/>
            </a:xfrm>
            <a:custGeom>
              <a:rect b="b" l="l" r="r" t="t"/>
              <a:pathLst>
                <a:path extrusionOk="0" h="26560" w="46506">
                  <a:moveTo>
                    <a:pt x="0" y="0"/>
                  </a:moveTo>
                  <a:lnTo>
                    <a:pt x="90" y="26389"/>
                  </a:lnTo>
                  <a:cubicBezTo>
                    <a:pt x="90" y="26389"/>
                    <a:pt x="1021" y="26559"/>
                    <a:pt x="2470" y="26559"/>
                  </a:cubicBezTo>
                  <a:cubicBezTo>
                    <a:pt x="6085" y="26559"/>
                    <a:pt x="12920" y="25495"/>
                    <a:pt x="16531" y="18056"/>
                  </a:cubicBezTo>
                  <a:cubicBezTo>
                    <a:pt x="20162" y="10589"/>
                    <a:pt x="25729" y="10420"/>
                    <a:pt x="32428" y="10197"/>
                  </a:cubicBezTo>
                  <a:cubicBezTo>
                    <a:pt x="46033" y="9733"/>
                    <a:pt x="46506" y="0"/>
                    <a:pt x="4650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72" name="Google Shape;572;p31"/>
            <p:cNvSpPr/>
            <p:nvPr/>
          </p:nvSpPr>
          <p:spPr>
            <a:xfrm>
              <a:off x="2571225" y="122900"/>
              <a:ext cx="122700" cy="122700"/>
            </a:xfrm>
            <a:prstGeom prst="ellipse">
              <a:avLst/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73" name="Google Shape;573;p31"/>
            <p:cNvSpPr/>
            <p:nvPr/>
          </p:nvSpPr>
          <p:spPr>
            <a:xfrm>
              <a:off x="2140796" y="122897"/>
              <a:ext cx="150000" cy="150000"/>
            </a:xfrm>
            <a:prstGeom prst="ellipse">
              <a:avLst/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574" name="Google Shape;574;p31"/>
          <p:cNvGrpSpPr/>
          <p:nvPr/>
        </p:nvGrpSpPr>
        <p:grpSpPr>
          <a:xfrm>
            <a:off x="7491150" y="3662497"/>
            <a:ext cx="1652879" cy="1481023"/>
            <a:chOff x="7491150" y="3662497"/>
            <a:chExt cx="1652879" cy="1481023"/>
          </a:xfrm>
        </p:grpSpPr>
        <p:sp>
          <p:nvSpPr>
            <p:cNvPr id="575" name="Google Shape;575;p31"/>
            <p:cNvSpPr/>
            <p:nvPr/>
          </p:nvSpPr>
          <p:spPr>
            <a:xfrm>
              <a:off x="7491150" y="3938675"/>
              <a:ext cx="1652879" cy="1204845"/>
            </a:xfrm>
            <a:custGeom>
              <a:rect b="b" l="l" r="r" t="t"/>
              <a:pathLst>
                <a:path extrusionOk="0" h="27755" w="38076">
                  <a:moveTo>
                    <a:pt x="38076" y="1"/>
                  </a:moveTo>
                  <a:cubicBezTo>
                    <a:pt x="34543" y="1393"/>
                    <a:pt x="30850" y="3935"/>
                    <a:pt x="28191" y="10528"/>
                  </a:cubicBezTo>
                  <a:cubicBezTo>
                    <a:pt x="26630" y="14395"/>
                    <a:pt x="24539" y="15326"/>
                    <a:pt x="21961" y="15326"/>
                  </a:cubicBezTo>
                  <a:cubicBezTo>
                    <a:pt x="19571" y="15326"/>
                    <a:pt x="16762" y="14525"/>
                    <a:pt x="13571" y="14525"/>
                  </a:cubicBezTo>
                  <a:cubicBezTo>
                    <a:pt x="12260" y="14525"/>
                    <a:pt x="10885" y="14660"/>
                    <a:pt x="9448" y="15042"/>
                  </a:cubicBezTo>
                  <a:cubicBezTo>
                    <a:pt x="304" y="17477"/>
                    <a:pt x="1" y="27754"/>
                    <a:pt x="1" y="27754"/>
                  </a:cubicBezTo>
                  <a:lnTo>
                    <a:pt x="38076" y="27754"/>
                  </a:lnTo>
                  <a:lnTo>
                    <a:pt x="38076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76" name="Google Shape;576;p31"/>
            <p:cNvSpPr/>
            <p:nvPr/>
          </p:nvSpPr>
          <p:spPr>
            <a:xfrm>
              <a:off x="8695372" y="3662497"/>
              <a:ext cx="149996" cy="299150"/>
            </a:xfrm>
            <a:custGeom>
              <a:rect b="b" l="l" r="r" t="t"/>
              <a:pathLst>
                <a:path extrusionOk="0" h="4683" w="2348">
                  <a:moveTo>
                    <a:pt x="515" y="1"/>
                  </a:moveTo>
                  <a:cubicBezTo>
                    <a:pt x="414" y="1"/>
                    <a:pt x="311" y="17"/>
                    <a:pt x="206" y="46"/>
                  </a:cubicBezTo>
                  <a:cubicBezTo>
                    <a:pt x="37" y="91"/>
                    <a:pt x="1" y="180"/>
                    <a:pt x="63" y="341"/>
                  </a:cubicBezTo>
                  <a:cubicBezTo>
                    <a:pt x="99" y="430"/>
                    <a:pt x="135" y="528"/>
                    <a:pt x="179" y="617"/>
                  </a:cubicBezTo>
                  <a:cubicBezTo>
                    <a:pt x="536" y="1491"/>
                    <a:pt x="893" y="2366"/>
                    <a:pt x="1259" y="3240"/>
                  </a:cubicBezTo>
                  <a:cubicBezTo>
                    <a:pt x="1268" y="3276"/>
                    <a:pt x="1286" y="3320"/>
                    <a:pt x="1303" y="3374"/>
                  </a:cubicBezTo>
                  <a:cubicBezTo>
                    <a:pt x="1250" y="3365"/>
                    <a:pt x="1214" y="3365"/>
                    <a:pt x="1179" y="3365"/>
                  </a:cubicBezTo>
                  <a:cubicBezTo>
                    <a:pt x="1125" y="3365"/>
                    <a:pt x="1071" y="3363"/>
                    <a:pt x="1019" y="3363"/>
                  </a:cubicBezTo>
                  <a:cubicBezTo>
                    <a:pt x="939" y="3363"/>
                    <a:pt x="861" y="3367"/>
                    <a:pt x="786" y="3383"/>
                  </a:cubicBezTo>
                  <a:cubicBezTo>
                    <a:pt x="492" y="3427"/>
                    <a:pt x="269" y="3579"/>
                    <a:pt x="162" y="3873"/>
                  </a:cubicBezTo>
                  <a:cubicBezTo>
                    <a:pt x="37" y="4248"/>
                    <a:pt x="286" y="4640"/>
                    <a:pt x="679" y="4676"/>
                  </a:cubicBezTo>
                  <a:cubicBezTo>
                    <a:pt x="721" y="4681"/>
                    <a:pt x="762" y="4683"/>
                    <a:pt x="803" y="4683"/>
                  </a:cubicBezTo>
                  <a:cubicBezTo>
                    <a:pt x="1009" y="4683"/>
                    <a:pt x="1207" y="4627"/>
                    <a:pt x="1393" y="4516"/>
                  </a:cubicBezTo>
                  <a:cubicBezTo>
                    <a:pt x="1518" y="4435"/>
                    <a:pt x="1607" y="4328"/>
                    <a:pt x="1651" y="4186"/>
                  </a:cubicBezTo>
                  <a:cubicBezTo>
                    <a:pt x="1732" y="3909"/>
                    <a:pt x="1669" y="3650"/>
                    <a:pt x="1562" y="3400"/>
                  </a:cubicBezTo>
                  <a:cubicBezTo>
                    <a:pt x="1187" y="2499"/>
                    <a:pt x="822" y="1607"/>
                    <a:pt x="447" y="706"/>
                  </a:cubicBezTo>
                  <a:cubicBezTo>
                    <a:pt x="438" y="671"/>
                    <a:pt x="429" y="635"/>
                    <a:pt x="411" y="581"/>
                  </a:cubicBezTo>
                  <a:cubicBezTo>
                    <a:pt x="465" y="564"/>
                    <a:pt x="509" y="546"/>
                    <a:pt x="563" y="546"/>
                  </a:cubicBezTo>
                  <a:cubicBezTo>
                    <a:pt x="596" y="542"/>
                    <a:pt x="629" y="540"/>
                    <a:pt x="661" y="540"/>
                  </a:cubicBezTo>
                  <a:cubicBezTo>
                    <a:pt x="837" y="540"/>
                    <a:pt x="1001" y="599"/>
                    <a:pt x="1152" y="697"/>
                  </a:cubicBezTo>
                  <a:cubicBezTo>
                    <a:pt x="1268" y="769"/>
                    <a:pt x="1375" y="840"/>
                    <a:pt x="1491" y="912"/>
                  </a:cubicBezTo>
                  <a:cubicBezTo>
                    <a:pt x="1669" y="1023"/>
                    <a:pt x="1866" y="1079"/>
                    <a:pt x="2071" y="1079"/>
                  </a:cubicBezTo>
                  <a:cubicBezTo>
                    <a:pt x="2113" y="1079"/>
                    <a:pt x="2154" y="1077"/>
                    <a:pt x="2196" y="1072"/>
                  </a:cubicBezTo>
                  <a:cubicBezTo>
                    <a:pt x="2285" y="1063"/>
                    <a:pt x="2347" y="1001"/>
                    <a:pt x="2338" y="938"/>
                  </a:cubicBezTo>
                  <a:cubicBezTo>
                    <a:pt x="2320" y="858"/>
                    <a:pt x="2258" y="849"/>
                    <a:pt x="2187" y="849"/>
                  </a:cubicBezTo>
                  <a:cubicBezTo>
                    <a:pt x="2162" y="852"/>
                    <a:pt x="2138" y="853"/>
                    <a:pt x="2115" y="853"/>
                  </a:cubicBezTo>
                  <a:cubicBezTo>
                    <a:pt x="1879" y="853"/>
                    <a:pt x="1678" y="735"/>
                    <a:pt x="1500" y="581"/>
                  </a:cubicBezTo>
                  <a:cubicBezTo>
                    <a:pt x="1339" y="439"/>
                    <a:pt x="1187" y="296"/>
                    <a:pt x="1018" y="162"/>
                  </a:cubicBezTo>
                  <a:cubicBezTo>
                    <a:pt x="860" y="49"/>
                    <a:pt x="691" y="1"/>
                    <a:pt x="515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77" name="Google Shape;577;p31"/>
            <p:cNvSpPr/>
            <p:nvPr/>
          </p:nvSpPr>
          <p:spPr>
            <a:xfrm>
              <a:off x="8512525" y="4024275"/>
              <a:ext cx="122700" cy="122700"/>
            </a:xfrm>
            <a:prstGeom prst="ellipse">
              <a:avLst/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578" name="Google Shape;578;p31"/>
          <p:cNvSpPr txBox="1"/>
          <p:nvPr>
            <p:ph type="title"/>
          </p:nvPr>
        </p:nvSpPr>
        <p:spPr>
          <a:xfrm>
            <a:off x="720000" y="539400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hanks">
  <p:cSld name="CUSTOM_3">
    <p:spTree>
      <p:nvGrpSpPr>
        <p:cNvPr id="579" name="Shape 5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80" name="Google Shape;580;p32"/>
          <p:cNvGrpSpPr/>
          <p:nvPr/>
        </p:nvGrpSpPr>
        <p:grpSpPr>
          <a:xfrm>
            <a:off x="-1174889" y="2653714"/>
            <a:ext cx="3714727" cy="4055011"/>
            <a:chOff x="-1174889" y="2653714"/>
            <a:chExt cx="3714727" cy="4055011"/>
          </a:xfrm>
        </p:grpSpPr>
        <p:grpSp>
          <p:nvGrpSpPr>
            <p:cNvPr id="581" name="Google Shape;581;p32"/>
            <p:cNvGrpSpPr/>
            <p:nvPr/>
          </p:nvGrpSpPr>
          <p:grpSpPr>
            <a:xfrm rot="10553990">
              <a:off x="-1042808" y="2772186"/>
              <a:ext cx="3450566" cy="3818066"/>
              <a:chOff x="2828522" y="2361700"/>
              <a:chExt cx="2320948" cy="2568140"/>
            </a:xfrm>
          </p:grpSpPr>
          <p:sp>
            <p:nvSpPr>
              <p:cNvPr id="582" name="Google Shape;582;p32"/>
              <p:cNvSpPr/>
              <p:nvPr/>
            </p:nvSpPr>
            <p:spPr>
              <a:xfrm>
                <a:off x="2944846" y="2802609"/>
                <a:ext cx="1922496" cy="2127232"/>
              </a:xfrm>
              <a:custGeom>
                <a:rect b="b" l="l" r="r" t="t"/>
                <a:pathLst>
                  <a:path extrusionOk="0" fill="none" h="32625" w="29485">
                    <a:moveTo>
                      <a:pt x="29484" y="31705"/>
                    </a:moveTo>
                    <a:cubicBezTo>
                      <a:pt x="29484" y="31705"/>
                      <a:pt x="20510" y="32624"/>
                      <a:pt x="15683" y="16816"/>
                    </a:cubicBezTo>
                    <a:cubicBezTo>
                      <a:pt x="10545" y="0"/>
                      <a:pt x="0" y="3390"/>
                      <a:pt x="0" y="3390"/>
                    </a:cubicBezTo>
                  </a:path>
                </a:pathLst>
              </a:custGeom>
              <a:noFill/>
              <a:ln cap="rnd" cmpd="sng" w="17625">
                <a:solidFill>
                  <a:schemeClr val="accent1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83" name="Google Shape;583;p32"/>
              <p:cNvSpPr/>
              <p:nvPr/>
            </p:nvSpPr>
            <p:spPr>
              <a:xfrm>
                <a:off x="2975687" y="2722929"/>
                <a:ext cx="1962008" cy="2127232"/>
              </a:xfrm>
              <a:custGeom>
                <a:rect b="b" l="l" r="r" t="t"/>
                <a:pathLst>
                  <a:path extrusionOk="0" fill="none" h="32625" w="30091">
                    <a:moveTo>
                      <a:pt x="30091" y="31705"/>
                    </a:moveTo>
                    <a:cubicBezTo>
                      <a:pt x="30091" y="31705"/>
                      <a:pt x="21116" y="32624"/>
                      <a:pt x="16290" y="16816"/>
                    </a:cubicBezTo>
                    <a:cubicBezTo>
                      <a:pt x="11160" y="0"/>
                      <a:pt x="0" y="3078"/>
                      <a:pt x="0" y="3078"/>
                    </a:cubicBezTo>
                  </a:path>
                </a:pathLst>
              </a:custGeom>
              <a:noFill/>
              <a:ln cap="rnd" cmpd="sng" w="17625">
                <a:solidFill>
                  <a:schemeClr val="accent1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84" name="Google Shape;584;p32"/>
              <p:cNvSpPr/>
              <p:nvPr/>
            </p:nvSpPr>
            <p:spPr>
              <a:xfrm>
                <a:off x="2922742" y="2601324"/>
                <a:ext cx="2085958" cy="2174373"/>
              </a:xfrm>
              <a:custGeom>
                <a:rect b="b" l="l" r="r" t="t"/>
                <a:pathLst>
                  <a:path extrusionOk="0" fill="none" h="33348" w="31992">
                    <a:moveTo>
                      <a:pt x="31991" y="32348"/>
                    </a:moveTo>
                    <a:cubicBezTo>
                      <a:pt x="31991" y="32348"/>
                      <a:pt x="22758" y="33347"/>
                      <a:pt x="18190" y="17459"/>
                    </a:cubicBezTo>
                    <a:cubicBezTo>
                      <a:pt x="13168" y="1"/>
                      <a:pt x="0" y="3730"/>
                      <a:pt x="0" y="3730"/>
                    </a:cubicBezTo>
                  </a:path>
                </a:pathLst>
              </a:custGeom>
              <a:noFill/>
              <a:ln cap="rnd" cmpd="sng" w="17625">
                <a:solidFill>
                  <a:schemeClr val="accent1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85" name="Google Shape;585;p32"/>
              <p:cNvSpPr/>
              <p:nvPr/>
            </p:nvSpPr>
            <p:spPr>
              <a:xfrm>
                <a:off x="2867449" y="2455333"/>
                <a:ext cx="2211604" cy="2247661"/>
              </a:xfrm>
              <a:custGeom>
                <a:rect b="b" l="l" r="r" t="t"/>
                <a:pathLst>
                  <a:path extrusionOk="0" fill="none" h="34472" w="33919">
                    <a:moveTo>
                      <a:pt x="33919" y="33374"/>
                    </a:moveTo>
                    <a:cubicBezTo>
                      <a:pt x="33919" y="33374"/>
                      <a:pt x="24650" y="34471"/>
                      <a:pt x="20118" y="18485"/>
                    </a:cubicBezTo>
                    <a:cubicBezTo>
                      <a:pt x="14872" y="0"/>
                      <a:pt x="1" y="4702"/>
                      <a:pt x="1" y="4702"/>
                    </a:cubicBezTo>
                  </a:path>
                </a:pathLst>
              </a:custGeom>
              <a:noFill/>
              <a:ln cap="rnd" cmpd="sng" w="17625">
                <a:solidFill>
                  <a:schemeClr val="accent1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86" name="Google Shape;586;p32"/>
              <p:cNvSpPr/>
              <p:nvPr/>
            </p:nvSpPr>
            <p:spPr>
              <a:xfrm>
                <a:off x="2828522" y="2361700"/>
                <a:ext cx="2320948" cy="2256919"/>
              </a:xfrm>
              <a:custGeom>
                <a:rect b="b" l="l" r="r" t="t"/>
                <a:pathLst>
                  <a:path extrusionOk="0" fill="none" h="34614" w="35596">
                    <a:moveTo>
                      <a:pt x="35595" y="33588"/>
                    </a:moveTo>
                    <a:cubicBezTo>
                      <a:pt x="35595" y="33588"/>
                      <a:pt x="26237" y="34614"/>
                      <a:pt x="21794" y="18699"/>
                    </a:cubicBezTo>
                    <a:cubicBezTo>
                      <a:pt x="16575" y="0"/>
                      <a:pt x="0" y="4701"/>
                      <a:pt x="0" y="4701"/>
                    </a:cubicBezTo>
                  </a:path>
                </a:pathLst>
              </a:custGeom>
              <a:noFill/>
              <a:ln cap="rnd" cmpd="sng" w="17625">
                <a:solidFill>
                  <a:schemeClr val="accent1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sp>
          <p:nvSpPr>
            <p:cNvPr id="587" name="Google Shape;587;p32"/>
            <p:cNvSpPr/>
            <p:nvPr/>
          </p:nvSpPr>
          <p:spPr>
            <a:xfrm>
              <a:off x="1476825" y="4813676"/>
              <a:ext cx="180900" cy="1809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88" name="Google Shape;588;p32"/>
            <p:cNvSpPr/>
            <p:nvPr/>
          </p:nvSpPr>
          <p:spPr>
            <a:xfrm>
              <a:off x="1189582" y="4643102"/>
              <a:ext cx="149996" cy="299150"/>
            </a:xfrm>
            <a:custGeom>
              <a:rect b="b" l="l" r="r" t="t"/>
              <a:pathLst>
                <a:path extrusionOk="0" h="4683" w="2348">
                  <a:moveTo>
                    <a:pt x="515" y="1"/>
                  </a:moveTo>
                  <a:cubicBezTo>
                    <a:pt x="414" y="1"/>
                    <a:pt x="311" y="17"/>
                    <a:pt x="206" y="46"/>
                  </a:cubicBezTo>
                  <a:cubicBezTo>
                    <a:pt x="37" y="91"/>
                    <a:pt x="1" y="180"/>
                    <a:pt x="63" y="341"/>
                  </a:cubicBezTo>
                  <a:cubicBezTo>
                    <a:pt x="99" y="430"/>
                    <a:pt x="135" y="528"/>
                    <a:pt x="179" y="617"/>
                  </a:cubicBezTo>
                  <a:cubicBezTo>
                    <a:pt x="536" y="1491"/>
                    <a:pt x="893" y="2366"/>
                    <a:pt x="1259" y="3240"/>
                  </a:cubicBezTo>
                  <a:cubicBezTo>
                    <a:pt x="1268" y="3276"/>
                    <a:pt x="1286" y="3320"/>
                    <a:pt x="1303" y="3374"/>
                  </a:cubicBezTo>
                  <a:cubicBezTo>
                    <a:pt x="1250" y="3365"/>
                    <a:pt x="1214" y="3365"/>
                    <a:pt x="1179" y="3365"/>
                  </a:cubicBezTo>
                  <a:cubicBezTo>
                    <a:pt x="1125" y="3365"/>
                    <a:pt x="1071" y="3363"/>
                    <a:pt x="1019" y="3363"/>
                  </a:cubicBezTo>
                  <a:cubicBezTo>
                    <a:pt x="939" y="3363"/>
                    <a:pt x="861" y="3367"/>
                    <a:pt x="786" y="3383"/>
                  </a:cubicBezTo>
                  <a:cubicBezTo>
                    <a:pt x="492" y="3427"/>
                    <a:pt x="269" y="3579"/>
                    <a:pt x="162" y="3873"/>
                  </a:cubicBezTo>
                  <a:cubicBezTo>
                    <a:pt x="37" y="4248"/>
                    <a:pt x="286" y="4640"/>
                    <a:pt x="679" y="4676"/>
                  </a:cubicBezTo>
                  <a:cubicBezTo>
                    <a:pt x="721" y="4681"/>
                    <a:pt x="762" y="4683"/>
                    <a:pt x="803" y="4683"/>
                  </a:cubicBezTo>
                  <a:cubicBezTo>
                    <a:pt x="1009" y="4683"/>
                    <a:pt x="1207" y="4627"/>
                    <a:pt x="1393" y="4516"/>
                  </a:cubicBezTo>
                  <a:cubicBezTo>
                    <a:pt x="1518" y="4435"/>
                    <a:pt x="1607" y="4328"/>
                    <a:pt x="1651" y="4186"/>
                  </a:cubicBezTo>
                  <a:cubicBezTo>
                    <a:pt x="1732" y="3909"/>
                    <a:pt x="1669" y="3650"/>
                    <a:pt x="1562" y="3400"/>
                  </a:cubicBezTo>
                  <a:cubicBezTo>
                    <a:pt x="1187" y="2499"/>
                    <a:pt x="822" y="1607"/>
                    <a:pt x="447" y="706"/>
                  </a:cubicBezTo>
                  <a:cubicBezTo>
                    <a:pt x="438" y="671"/>
                    <a:pt x="429" y="635"/>
                    <a:pt x="411" y="581"/>
                  </a:cubicBezTo>
                  <a:cubicBezTo>
                    <a:pt x="465" y="564"/>
                    <a:pt x="509" y="546"/>
                    <a:pt x="563" y="546"/>
                  </a:cubicBezTo>
                  <a:cubicBezTo>
                    <a:pt x="596" y="542"/>
                    <a:pt x="629" y="540"/>
                    <a:pt x="661" y="540"/>
                  </a:cubicBezTo>
                  <a:cubicBezTo>
                    <a:pt x="837" y="540"/>
                    <a:pt x="1001" y="599"/>
                    <a:pt x="1152" y="697"/>
                  </a:cubicBezTo>
                  <a:cubicBezTo>
                    <a:pt x="1268" y="769"/>
                    <a:pt x="1375" y="840"/>
                    <a:pt x="1491" y="912"/>
                  </a:cubicBezTo>
                  <a:cubicBezTo>
                    <a:pt x="1669" y="1023"/>
                    <a:pt x="1866" y="1079"/>
                    <a:pt x="2071" y="1079"/>
                  </a:cubicBezTo>
                  <a:cubicBezTo>
                    <a:pt x="2113" y="1079"/>
                    <a:pt x="2154" y="1077"/>
                    <a:pt x="2196" y="1072"/>
                  </a:cubicBezTo>
                  <a:cubicBezTo>
                    <a:pt x="2285" y="1063"/>
                    <a:pt x="2347" y="1001"/>
                    <a:pt x="2338" y="938"/>
                  </a:cubicBezTo>
                  <a:cubicBezTo>
                    <a:pt x="2320" y="858"/>
                    <a:pt x="2258" y="849"/>
                    <a:pt x="2187" y="849"/>
                  </a:cubicBezTo>
                  <a:cubicBezTo>
                    <a:pt x="2162" y="852"/>
                    <a:pt x="2138" y="853"/>
                    <a:pt x="2115" y="853"/>
                  </a:cubicBezTo>
                  <a:cubicBezTo>
                    <a:pt x="1879" y="853"/>
                    <a:pt x="1678" y="735"/>
                    <a:pt x="1500" y="581"/>
                  </a:cubicBezTo>
                  <a:cubicBezTo>
                    <a:pt x="1339" y="439"/>
                    <a:pt x="1187" y="296"/>
                    <a:pt x="1018" y="162"/>
                  </a:cubicBezTo>
                  <a:cubicBezTo>
                    <a:pt x="860" y="49"/>
                    <a:pt x="691" y="1"/>
                    <a:pt x="515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589" name="Google Shape;589;p32"/>
          <p:cNvGrpSpPr/>
          <p:nvPr/>
        </p:nvGrpSpPr>
        <p:grpSpPr>
          <a:xfrm>
            <a:off x="8234817" y="122897"/>
            <a:ext cx="655008" cy="562844"/>
            <a:chOff x="8234817" y="122897"/>
            <a:chExt cx="655008" cy="562844"/>
          </a:xfrm>
        </p:grpSpPr>
        <p:sp>
          <p:nvSpPr>
            <p:cNvPr id="590" name="Google Shape;590;p32"/>
            <p:cNvSpPr/>
            <p:nvPr/>
          </p:nvSpPr>
          <p:spPr>
            <a:xfrm>
              <a:off x="8234817" y="122897"/>
              <a:ext cx="303825" cy="324127"/>
            </a:xfrm>
            <a:custGeom>
              <a:rect b="b" l="l" r="r" t="t"/>
              <a:pathLst>
                <a:path extrusionOk="0" h="5074" w="4756">
                  <a:moveTo>
                    <a:pt x="2396" y="1"/>
                  </a:moveTo>
                  <a:cubicBezTo>
                    <a:pt x="2297" y="1"/>
                    <a:pt x="2258" y="53"/>
                    <a:pt x="2231" y="192"/>
                  </a:cubicBezTo>
                  <a:cubicBezTo>
                    <a:pt x="2159" y="486"/>
                    <a:pt x="2097" y="772"/>
                    <a:pt x="2026" y="1066"/>
                  </a:cubicBezTo>
                  <a:cubicBezTo>
                    <a:pt x="1847" y="1824"/>
                    <a:pt x="1660" y="2591"/>
                    <a:pt x="1472" y="3359"/>
                  </a:cubicBezTo>
                  <a:cubicBezTo>
                    <a:pt x="1472" y="3368"/>
                    <a:pt x="1463" y="3376"/>
                    <a:pt x="1455" y="3403"/>
                  </a:cubicBezTo>
                  <a:cubicBezTo>
                    <a:pt x="1419" y="3368"/>
                    <a:pt x="1383" y="3332"/>
                    <a:pt x="1348" y="3296"/>
                  </a:cubicBezTo>
                  <a:cubicBezTo>
                    <a:pt x="1165" y="3138"/>
                    <a:pt x="961" y="3050"/>
                    <a:pt x="743" y="3050"/>
                  </a:cubicBezTo>
                  <a:cubicBezTo>
                    <a:pt x="641" y="3050"/>
                    <a:pt x="536" y="3069"/>
                    <a:pt x="429" y="3109"/>
                  </a:cubicBezTo>
                  <a:cubicBezTo>
                    <a:pt x="161" y="3207"/>
                    <a:pt x="0" y="3475"/>
                    <a:pt x="45" y="3733"/>
                  </a:cubicBezTo>
                  <a:cubicBezTo>
                    <a:pt x="81" y="3956"/>
                    <a:pt x="215" y="4117"/>
                    <a:pt x="393" y="4242"/>
                  </a:cubicBezTo>
                  <a:cubicBezTo>
                    <a:pt x="528" y="4327"/>
                    <a:pt x="695" y="4376"/>
                    <a:pt x="862" y="4376"/>
                  </a:cubicBezTo>
                  <a:cubicBezTo>
                    <a:pt x="1150" y="4376"/>
                    <a:pt x="1438" y="4231"/>
                    <a:pt x="1562" y="3876"/>
                  </a:cubicBezTo>
                  <a:cubicBezTo>
                    <a:pt x="1597" y="3760"/>
                    <a:pt x="1615" y="3644"/>
                    <a:pt x="1642" y="3528"/>
                  </a:cubicBezTo>
                  <a:cubicBezTo>
                    <a:pt x="1847" y="2690"/>
                    <a:pt x="2052" y="1851"/>
                    <a:pt x="2257" y="1012"/>
                  </a:cubicBezTo>
                  <a:cubicBezTo>
                    <a:pt x="2257" y="986"/>
                    <a:pt x="2275" y="950"/>
                    <a:pt x="2293" y="914"/>
                  </a:cubicBezTo>
                  <a:cubicBezTo>
                    <a:pt x="2989" y="1048"/>
                    <a:pt x="3676" y="1164"/>
                    <a:pt x="4381" y="1342"/>
                  </a:cubicBezTo>
                  <a:cubicBezTo>
                    <a:pt x="4149" y="2270"/>
                    <a:pt x="3926" y="3180"/>
                    <a:pt x="3703" y="4108"/>
                  </a:cubicBezTo>
                  <a:cubicBezTo>
                    <a:pt x="3676" y="4072"/>
                    <a:pt x="3649" y="4054"/>
                    <a:pt x="3631" y="4037"/>
                  </a:cubicBezTo>
                  <a:cubicBezTo>
                    <a:pt x="3471" y="3885"/>
                    <a:pt x="3283" y="3778"/>
                    <a:pt x="3078" y="3715"/>
                  </a:cubicBezTo>
                  <a:cubicBezTo>
                    <a:pt x="3002" y="3696"/>
                    <a:pt x="2928" y="3686"/>
                    <a:pt x="2856" y="3686"/>
                  </a:cubicBezTo>
                  <a:cubicBezTo>
                    <a:pt x="2692" y="3686"/>
                    <a:pt x="2540" y="3742"/>
                    <a:pt x="2409" y="3885"/>
                  </a:cubicBezTo>
                  <a:cubicBezTo>
                    <a:pt x="2240" y="4081"/>
                    <a:pt x="2213" y="4304"/>
                    <a:pt x="2302" y="4545"/>
                  </a:cubicBezTo>
                  <a:cubicBezTo>
                    <a:pt x="2421" y="4841"/>
                    <a:pt x="2780" y="5073"/>
                    <a:pt x="3106" y="5073"/>
                  </a:cubicBezTo>
                  <a:cubicBezTo>
                    <a:pt x="3124" y="5073"/>
                    <a:pt x="3141" y="5073"/>
                    <a:pt x="3158" y="5071"/>
                  </a:cubicBezTo>
                  <a:cubicBezTo>
                    <a:pt x="3524" y="5045"/>
                    <a:pt x="3792" y="4750"/>
                    <a:pt x="3863" y="4447"/>
                  </a:cubicBezTo>
                  <a:cubicBezTo>
                    <a:pt x="4024" y="3769"/>
                    <a:pt x="4193" y="3100"/>
                    <a:pt x="4354" y="2422"/>
                  </a:cubicBezTo>
                  <a:cubicBezTo>
                    <a:pt x="4488" y="1860"/>
                    <a:pt x="4604" y="1289"/>
                    <a:pt x="4729" y="718"/>
                  </a:cubicBezTo>
                  <a:cubicBezTo>
                    <a:pt x="4755" y="566"/>
                    <a:pt x="4738" y="540"/>
                    <a:pt x="4604" y="495"/>
                  </a:cubicBezTo>
                  <a:cubicBezTo>
                    <a:pt x="4452" y="441"/>
                    <a:pt x="4309" y="388"/>
                    <a:pt x="4158" y="361"/>
                  </a:cubicBezTo>
                  <a:cubicBezTo>
                    <a:pt x="3605" y="236"/>
                    <a:pt x="3051" y="129"/>
                    <a:pt x="2498" y="13"/>
                  </a:cubicBezTo>
                  <a:cubicBezTo>
                    <a:pt x="2458" y="5"/>
                    <a:pt x="2424" y="1"/>
                    <a:pt x="239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91" name="Google Shape;591;p32"/>
            <p:cNvSpPr/>
            <p:nvPr/>
          </p:nvSpPr>
          <p:spPr>
            <a:xfrm>
              <a:off x="8767235" y="393043"/>
              <a:ext cx="122591" cy="292698"/>
            </a:xfrm>
            <a:custGeom>
              <a:rect b="b" l="l" r="r" t="t"/>
              <a:pathLst>
                <a:path extrusionOk="0" h="4582" w="1919">
                  <a:moveTo>
                    <a:pt x="1812" y="0"/>
                  </a:moveTo>
                  <a:cubicBezTo>
                    <a:pt x="1749" y="0"/>
                    <a:pt x="1705" y="27"/>
                    <a:pt x="1696" y="90"/>
                  </a:cubicBezTo>
                  <a:cubicBezTo>
                    <a:pt x="1678" y="152"/>
                    <a:pt x="1669" y="223"/>
                    <a:pt x="1669" y="286"/>
                  </a:cubicBezTo>
                  <a:cubicBezTo>
                    <a:pt x="1598" y="1312"/>
                    <a:pt x="1535" y="2329"/>
                    <a:pt x="1464" y="3355"/>
                  </a:cubicBezTo>
                  <a:cubicBezTo>
                    <a:pt x="1464" y="3373"/>
                    <a:pt x="1455" y="3390"/>
                    <a:pt x="1455" y="3399"/>
                  </a:cubicBezTo>
                  <a:cubicBezTo>
                    <a:pt x="1286" y="3337"/>
                    <a:pt x="1134" y="3266"/>
                    <a:pt x="973" y="3221"/>
                  </a:cubicBezTo>
                  <a:cubicBezTo>
                    <a:pt x="889" y="3198"/>
                    <a:pt x="806" y="3185"/>
                    <a:pt x="725" y="3185"/>
                  </a:cubicBezTo>
                  <a:cubicBezTo>
                    <a:pt x="583" y="3185"/>
                    <a:pt x="447" y="3226"/>
                    <a:pt x="322" y="3328"/>
                  </a:cubicBezTo>
                  <a:cubicBezTo>
                    <a:pt x="108" y="3497"/>
                    <a:pt x="1" y="3720"/>
                    <a:pt x="63" y="3997"/>
                  </a:cubicBezTo>
                  <a:cubicBezTo>
                    <a:pt x="126" y="4283"/>
                    <a:pt x="313" y="4479"/>
                    <a:pt x="599" y="4550"/>
                  </a:cubicBezTo>
                  <a:cubicBezTo>
                    <a:pt x="680" y="4572"/>
                    <a:pt x="760" y="4582"/>
                    <a:pt x="838" y="4582"/>
                  </a:cubicBezTo>
                  <a:cubicBezTo>
                    <a:pt x="1053" y="4582"/>
                    <a:pt x="1257" y="4507"/>
                    <a:pt x="1446" y="4390"/>
                  </a:cubicBezTo>
                  <a:cubicBezTo>
                    <a:pt x="1580" y="4300"/>
                    <a:pt x="1678" y="4167"/>
                    <a:pt x="1705" y="4006"/>
                  </a:cubicBezTo>
                  <a:cubicBezTo>
                    <a:pt x="1732" y="3836"/>
                    <a:pt x="1749" y="3667"/>
                    <a:pt x="1749" y="3497"/>
                  </a:cubicBezTo>
                  <a:cubicBezTo>
                    <a:pt x="1776" y="3051"/>
                    <a:pt x="1776" y="2605"/>
                    <a:pt x="1803" y="2159"/>
                  </a:cubicBezTo>
                  <a:cubicBezTo>
                    <a:pt x="1839" y="1553"/>
                    <a:pt x="1883" y="937"/>
                    <a:pt x="1919" y="331"/>
                  </a:cubicBezTo>
                  <a:cubicBezTo>
                    <a:pt x="1919" y="250"/>
                    <a:pt x="1919" y="179"/>
                    <a:pt x="1910" y="99"/>
                  </a:cubicBezTo>
                  <a:cubicBezTo>
                    <a:pt x="1910" y="36"/>
                    <a:pt x="1874" y="0"/>
                    <a:pt x="1812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592" name="Google Shape;592;p32"/>
          <p:cNvGrpSpPr/>
          <p:nvPr/>
        </p:nvGrpSpPr>
        <p:grpSpPr>
          <a:xfrm>
            <a:off x="-295325" y="-248137"/>
            <a:ext cx="2989250" cy="1407879"/>
            <a:chOff x="-295325" y="-248137"/>
            <a:chExt cx="2989250" cy="1407879"/>
          </a:xfrm>
        </p:grpSpPr>
        <p:sp>
          <p:nvSpPr>
            <p:cNvPr id="593" name="Google Shape;593;p32"/>
            <p:cNvSpPr/>
            <p:nvPr/>
          </p:nvSpPr>
          <p:spPr>
            <a:xfrm>
              <a:off x="-295325" y="-248137"/>
              <a:ext cx="2465167" cy="1407879"/>
            </a:xfrm>
            <a:custGeom>
              <a:rect b="b" l="l" r="r" t="t"/>
              <a:pathLst>
                <a:path extrusionOk="0" h="26560" w="46506">
                  <a:moveTo>
                    <a:pt x="0" y="0"/>
                  </a:moveTo>
                  <a:lnTo>
                    <a:pt x="90" y="26389"/>
                  </a:lnTo>
                  <a:cubicBezTo>
                    <a:pt x="90" y="26389"/>
                    <a:pt x="1021" y="26559"/>
                    <a:pt x="2470" y="26559"/>
                  </a:cubicBezTo>
                  <a:cubicBezTo>
                    <a:pt x="6085" y="26559"/>
                    <a:pt x="12920" y="25495"/>
                    <a:pt x="16531" y="18056"/>
                  </a:cubicBezTo>
                  <a:cubicBezTo>
                    <a:pt x="20162" y="10589"/>
                    <a:pt x="25729" y="10420"/>
                    <a:pt x="32428" y="10197"/>
                  </a:cubicBezTo>
                  <a:cubicBezTo>
                    <a:pt x="46033" y="9733"/>
                    <a:pt x="46506" y="0"/>
                    <a:pt x="46506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94" name="Google Shape;594;p32"/>
            <p:cNvSpPr/>
            <p:nvPr/>
          </p:nvSpPr>
          <p:spPr>
            <a:xfrm>
              <a:off x="2571225" y="122900"/>
              <a:ext cx="122700" cy="122700"/>
            </a:xfrm>
            <a:prstGeom prst="ellipse">
              <a:avLst/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95" name="Google Shape;595;p32"/>
            <p:cNvSpPr/>
            <p:nvPr/>
          </p:nvSpPr>
          <p:spPr>
            <a:xfrm>
              <a:off x="2140796" y="122897"/>
              <a:ext cx="150000" cy="150000"/>
            </a:xfrm>
            <a:prstGeom prst="ellipse">
              <a:avLst/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596" name="Google Shape;596;p32"/>
          <p:cNvGrpSpPr/>
          <p:nvPr/>
        </p:nvGrpSpPr>
        <p:grpSpPr>
          <a:xfrm>
            <a:off x="7059874" y="3662497"/>
            <a:ext cx="2084185" cy="1481023"/>
            <a:chOff x="7059874" y="3662497"/>
            <a:chExt cx="2084185" cy="1481023"/>
          </a:xfrm>
        </p:grpSpPr>
        <p:sp>
          <p:nvSpPr>
            <p:cNvPr id="597" name="Google Shape;597;p32"/>
            <p:cNvSpPr/>
            <p:nvPr/>
          </p:nvSpPr>
          <p:spPr>
            <a:xfrm>
              <a:off x="7059874" y="3938675"/>
              <a:ext cx="2084185" cy="1204845"/>
            </a:xfrm>
            <a:custGeom>
              <a:rect b="b" l="l" r="r" t="t"/>
              <a:pathLst>
                <a:path extrusionOk="0" h="27755" w="38076">
                  <a:moveTo>
                    <a:pt x="38076" y="1"/>
                  </a:moveTo>
                  <a:cubicBezTo>
                    <a:pt x="34543" y="1393"/>
                    <a:pt x="30850" y="3935"/>
                    <a:pt x="28191" y="10528"/>
                  </a:cubicBezTo>
                  <a:cubicBezTo>
                    <a:pt x="26630" y="14395"/>
                    <a:pt x="24539" y="15326"/>
                    <a:pt x="21961" y="15326"/>
                  </a:cubicBezTo>
                  <a:cubicBezTo>
                    <a:pt x="19571" y="15326"/>
                    <a:pt x="16762" y="14525"/>
                    <a:pt x="13571" y="14525"/>
                  </a:cubicBezTo>
                  <a:cubicBezTo>
                    <a:pt x="12260" y="14525"/>
                    <a:pt x="10885" y="14660"/>
                    <a:pt x="9448" y="15042"/>
                  </a:cubicBezTo>
                  <a:cubicBezTo>
                    <a:pt x="304" y="17477"/>
                    <a:pt x="1" y="27754"/>
                    <a:pt x="1" y="27754"/>
                  </a:cubicBezTo>
                  <a:lnTo>
                    <a:pt x="38076" y="27754"/>
                  </a:lnTo>
                  <a:lnTo>
                    <a:pt x="38076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98" name="Google Shape;598;p32"/>
            <p:cNvSpPr/>
            <p:nvPr/>
          </p:nvSpPr>
          <p:spPr>
            <a:xfrm>
              <a:off x="8695372" y="3662497"/>
              <a:ext cx="149996" cy="299150"/>
            </a:xfrm>
            <a:custGeom>
              <a:rect b="b" l="l" r="r" t="t"/>
              <a:pathLst>
                <a:path extrusionOk="0" h="4683" w="2348">
                  <a:moveTo>
                    <a:pt x="515" y="1"/>
                  </a:moveTo>
                  <a:cubicBezTo>
                    <a:pt x="414" y="1"/>
                    <a:pt x="311" y="17"/>
                    <a:pt x="206" y="46"/>
                  </a:cubicBezTo>
                  <a:cubicBezTo>
                    <a:pt x="37" y="91"/>
                    <a:pt x="1" y="180"/>
                    <a:pt x="63" y="341"/>
                  </a:cubicBezTo>
                  <a:cubicBezTo>
                    <a:pt x="99" y="430"/>
                    <a:pt x="135" y="528"/>
                    <a:pt x="179" y="617"/>
                  </a:cubicBezTo>
                  <a:cubicBezTo>
                    <a:pt x="536" y="1491"/>
                    <a:pt x="893" y="2366"/>
                    <a:pt x="1259" y="3240"/>
                  </a:cubicBezTo>
                  <a:cubicBezTo>
                    <a:pt x="1268" y="3276"/>
                    <a:pt x="1286" y="3320"/>
                    <a:pt x="1303" y="3374"/>
                  </a:cubicBezTo>
                  <a:cubicBezTo>
                    <a:pt x="1250" y="3365"/>
                    <a:pt x="1214" y="3365"/>
                    <a:pt x="1179" y="3365"/>
                  </a:cubicBezTo>
                  <a:cubicBezTo>
                    <a:pt x="1125" y="3365"/>
                    <a:pt x="1071" y="3363"/>
                    <a:pt x="1019" y="3363"/>
                  </a:cubicBezTo>
                  <a:cubicBezTo>
                    <a:pt x="939" y="3363"/>
                    <a:pt x="861" y="3367"/>
                    <a:pt x="786" y="3383"/>
                  </a:cubicBezTo>
                  <a:cubicBezTo>
                    <a:pt x="492" y="3427"/>
                    <a:pt x="269" y="3579"/>
                    <a:pt x="162" y="3873"/>
                  </a:cubicBezTo>
                  <a:cubicBezTo>
                    <a:pt x="37" y="4248"/>
                    <a:pt x="286" y="4640"/>
                    <a:pt x="679" y="4676"/>
                  </a:cubicBezTo>
                  <a:cubicBezTo>
                    <a:pt x="721" y="4681"/>
                    <a:pt x="762" y="4683"/>
                    <a:pt x="803" y="4683"/>
                  </a:cubicBezTo>
                  <a:cubicBezTo>
                    <a:pt x="1009" y="4683"/>
                    <a:pt x="1207" y="4627"/>
                    <a:pt x="1393" y="4516"/>
                  </a:cubicBezTo>
                  <a:cubicBezTo>
                    <a:pt x="1518" y="4435"/>
                    <a:pt x="1607" y="4328"/>
                    <a:pt x="1651" y="4186"/>
                  </a:cubicBezTo>
                  <a:cubicBezTo>
                    <a:pt x="1732" y="3909"/>
                    <a:pt x="1669" y="3650"/>
                    <a:pt x="1562" y="3400"/>
                  </a:cubicBezTo>
                  <a:cubicBezTo>
                    <a:pt x="1187" y="2499"/>
                    <a:pt x="822" y="1607"/>
                    <a:pt x="447" y="706"/>
                  </a:cubicBezTo>
                  <a:cubicBezTo>
                    <a:pt x="438" y="671"/>
                    <a:pt x="429" y="635"/>
                    <a:pt x="411" y="581"/>
                  </a:cubicBezTo>
                  <a:cubicBezTo>
                    <a:pt x="465" y="564"/>
                    <a:pt x="509" y="546"/>
                    <a:pt x="563" y="546"/>
                  </a:cubicBezTo>
                  <a:cubicBezTo>
                    <a:pt x="596" y="542"/>
                    <a:pt x="629" y="540"/>
                    <a:pt x="661" y="540"/>
                  </a:cubicBezTo>
                  <a:cubicBezTo>
                    <a:pt x="837" y="540"/>
                    <a:pt x="1001" y="599"/>
                    <a:pt x="1152" y="697"/>
                  </a:cubicBezTo>
                  <a:cubicBezTo>
                    <a:pt x="1268" y="769"/>
                    <a:pt x="1375" y="840"/>
                    <a:pt x="1491" y="912"/>
                  </a:cubicBezTo>
                  <a:cubicBezTo>
                    <a:pt x="1669" y="1023"/>
                    <a:pt x="1866" y="1079"/>
                    <a:pt x="2071" y="1079"/>
                  </a:cubicBezTo>
                  <a:cubicBezTo>
                    <a:pt x="2113" y="1079"/>
                    <a:pt x="2154" y="1077"/>
                    <a:pt x="2196" y="1072"/>
                  </a:cubicBezTo>
                  <a:cubicBezTo>
                    <a:pt x="2285" y="1063"/>
                    <a:pt x="2347" y="1001"/>
                    <a:pt x="2338" y="938"/>
                  </a:cubicBezTo>
                  <a:cubicBezTo>
                    <a:pt x="2320" y="858"/>
                    <a:pt x="2258" y="849"/>
                    <a:pt x="2187" y="849"/>
                  </a:cubicBezTo>
                  <a:cubicBezTo>
                    <a:pt x="2162" y="852"/>
                    <a:pt x="2138" y="853"/>
                    <a:pt x="2115" y="853"/>
                  </a:cubicBezTo>
                  <a:cubicBezTo>
                    <a:pt x="1879" y="853"/>
                    <a:pt x="1678" y="735"/>
                    <a:pt x="1500" y="581"/>
                  </a:cubicBezTo>
                  <a:cubicBezTo>
                    <a:pt x="1339" y="439"/>
                    <a:pt x="1187" y="296"/>
                    <a:pt x="1018" y="162"/>
                  </a:cubicBezTo>
                  <a:cubicBezTo>
                    <a:pt x="860" y="49"/>
                    <a:pt x="691" y="1"/>
                    <a:pt x="515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99" name="Google Shape;599;p32"/>
            <p:cNvSpPr/>
            <p:nvPr/>
          </p:nvSpPr>
          <p:spPr>
            <a:xfrm>
              <a:off x="8512525" y="4024275"/>
              <a:ext cx="122700" cy="122700"/>
            </a:xfrm>
            <a:prstGeom prst="ellipse">
              <a:avLst/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600" name="Google Shape;600;p32"/>
          <p:cNvSpPr txBox="1"/>
          <p:nvPr>
            <p:ph type="title"/>
          </p:nvPr>
        </p:nvSpPr>
        <p:spPr>
          <a:xfrm>
            <a:off x="3072000" y="583125"/>
            <a:ext cx="3000000" cy="87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5000"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601" name="Google Shape;601;p32"/>
          <p:cNvSpPr txBox="1"/>
          <p:nvPr>
            <p:ph idx="1" type="subTitle"/>
          </p:nvPr>
        </p:nvSpPr>
        <p:spPr>
          <a:xfrm>
            <a:off x="3072000" y="1379925"/>
            <a:ext cx="3000000" cy="1331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1pPr>
            <a:lvl2pPr lvl="1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602" name="Google Shape;602;p32"/>
          <p:cNvSpPr txBox="1"/>
          <p:nvPr/>
        </p:nvSpPr>
        <p:spPr>
          <a:xfrm>
            <a:off x="3072000" y="3528525"/>
            <a:ext cx="30000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dk1"/>
                </a:solidFill>
                <a:latin typeface="Noto Sans"/>
                <a:ea typeface="Noto Sans"/>
                <a:cs typeface="Noto Sans"/>
                <a:sym typeface="Noto Sans"/>
              </a:rPr>
              <a:t>CREDITS: This presentation template was created by </a:t>
            </a:r>
            <a:r>
              <a:rPr b="1" lang="en" sz="1000" u="sng">
                <a:solidFill>
                  <a:schemeClr val="dk1"/>
                </a:solidFill>
                <a:latin typeface="Noto Sans"/>
                <a:ea typeface="Noto Sans"/>
                <a:cs typeface="Noto Sans"/>
                <a:sym typeface="Noto Sans"/>
                <a:hlinkClick r:id="rId2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Slidesgo</a:t>
            </a:r>
            <a:r>
              <a:rPr lang="en" sz="1000">
                <a:solidFill>
                  <a:schemeClr val="dk1"/>
                </a:solidFill>
                <a:latin typeface="Noto Sans"/>
                <a:ea typeface="Noto Sans"/>
                <a:cs typeface="Noto Sans"/>
                <a:sym typeface="Noto Sans"/>
              </a:rPr>
              <a:t>, and includes icons by </a:t>
            </a:r>
            <a:r>
              <a:rPr b="1" lang="en" sz="1000" u="sng">
                <a:solidFill>
                  <a:schemeClr val="dk1"/>
                </a:solidFill>
                <a:latin typeface="Noto Sans"/>
                <a:ea typeface="Noto Sans"/>
                <a:cs typeface="Noto Sans"/>
                <a:sym typeface="Noto Sans"/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Flaticon</a:t>
            </a:r>
            <a:r>
              <a:rPr b="1" lang="en" sz="1000">
                <a:solidFill>
                  <a:schemeClr val="dk1"/>
                </a:solidFill>
                <a:latin typeface="Noto Sans"/>
                <a:ea typeface="Noto Sans"/>
                <a:cs typeface="Noto Sans"/>
                <a:sym typeface="Noto Sans"/>
              </a:rPr>
              <a:t> </a:t>
            </a:r>
            <a:r>
              <a:rPr lang="en" sz="1000">
                <a:solidFill>
                  <a:schemeClr val="dk1"/>
                </a:solidFill>
                <a:latin typeface="Noto Sans"/>
                <a:ea typeface="Noto Sans"/>
                <a:cs typeface="Noto Sans"/>
                <a:sym typeface="Noto Sans"/>
              </a:rPr>
              <a:t>and infographics &amp; images by </a:t>
            </a:r>
            <a:r>
              <a:rPr b="1" lang="en" sz="1000" u="sng">
                <a:solidFill>
                  <a:schemeClr val="dk1"/>
                </a:solidFill>
                <a:latin typeface="Noto Sans"/>
                <a:ea typeface="Noto Sans"/>
                <a:cs typeface="Noto Sans"/>
                <a:sym typeface="Noto Sans"/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Freepik</a:t>
            </a:r>
            <a:endParaRPr b="1" sz="1000" u="sng">
              <a:solidFill>
                <a:schemeClr val="dk1"/>
              </a:solidFill>
              <a:latin typeface="Noto Sans"/>
              <a:ea typeface="Noto Sans"/>
              <a:cs typeface="Noto Sans"/>
              <a:sym typeface="Noto Sans"/>
            </a:endParaRP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ackground">
  <p:cSld name="CUSTOM_9">
    <p:spTree>
      <p:nvGrpSpPr>
        <p:cNvPr id="603" name="Shape 6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04" name="Google Shape;604;p33"/>
          <p:cNvGrpSpPr/>
          <p:nvPr/>
        </p:nvGrpSpPr>
        <p:grpSpPr>
          <a:xfrm>
            <a:off x="-1174889" y="2653714"/>
            <a:ext cx="3714727" cy="4055011"/>
            <a:chOff x="-1174889" y="2653714"/>
            <a:chExt cx="3714727" cy="4055011"/>
          </a:xfrm>
        </p:grpSpPr>
        <p:grpSp>
          <p:nvGrpSpPr>
            <p:cNvPr id="605" name="Google Shape;605;p33"/>
            <p:cNvGrpSpPr/>
            <p:nvPr/>
          </p:nvGrpSpPr>
          <p:grpSpPr>
            <a:xfrm rot="10553990">
              <a:off x="-1042808" y="2772186"/>
              <a:ext cx="3450566" cy="3818066"/>
              <a:chOff x="2828522" y="2361700"/>
              <a:chExt cx="2320948" cy="2568140"/>
            </a:xfrm>
          </p:grpSpPr>
          <p:sp>
            <p:nvSpPr>
              <p:cNvPr id="606" name="Google Shape;606;p33"/>
              <p:cNvSpPr/>
              <p:nvPr/>
            </p:nvSpPr>
            <p:spPr>
              <a:xfrm>
                <a:off x="2944846" y="2802609"/>
                <a:ext cx="1922496" cy="2127232"/>
              </a:xfrm>
              <a:custGeom>
                <a:rect b="b" l="l" r="r" t="t"/>
                <a:pathLst>
                  <a:path extrusionOk="0" fill="none" h="32625" w="29485">
                    <a:moveTo>
                      <a:pt x="29484" y="31705"/>
                    </a:moveTo>
                    <a:cubicBezTo>
                      <a:pt x="29484" y="31705"/>
                      <a:pt x="20510" y="32624"/>
                      <a:pt x="15683" y="16816"/>
                    </a:cubicBezTo>
                    <a:cubicBezTo>
                      <a:pt x="10545" y="0"/>
                      <a:pt x="0" y="3390"/>
                      <a:pt x="0" y="3390"/>
                    </a:cubicBezTo>
                  </a:path>
                </a:pathLst>
              </a:custGeom>
              <a:noFill/>
              <a:ln cap="rnd" cmpd="sng" w="17625">
                <a:solidFill>
                  <a:schemeClr val="accent1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07" name="Google Shape;607;p33"/>
              <p:cNvSpPr/>
              <p:nvPr/>
            </p:nvSpPr>
            <p:spPr>
              <a:xfrm>
                <a:off x="2975687" y="2722929"/>
                <a:ext cx="1962008" cy="2127232"/>
              </a:xfrm>
              <a:custGeom>
                <a:rect b="b" l="l" r="r" t="t"/>
                <a:pathLst>
                  <a:path extrusionOk="0" fill="none" h="32625" w="30091">
                    <a:moveTo>
                      <a:pt x="30091" y="31705"/>
                    </a:moveTo>
                    <a:cubicBezTo>
                      <a:pt x="30091" y="31705"/>
                      <a:pt x="21116" y="32624"/>
                      <a:pt x="16290" y="16816"/>
                    </a:cubicBezTo>
                    <a:cubicBezTo>
                      <a:pt x="11160" y="0"/>
                      <a:pt x="0" y="3078"/>
                      <a:pt x="0" y="3078"/>
                    </a:cubicBezTo>
                  </a:path>
                </a:pathLst>
              </a:custGeom>
              <a:noFill/>
              <a:ln cap="rnd" cmpd="sng" w="17625">
                <a:solidFill>
                  <a:schemeClr val="accent1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08" name="Google Shape;608;p33"/>
              <p:cNvSpPr/>
              <p:nvPr/>
            </p:nvSpPr>
            <p:spPr>
              <a:xfrm>
                <a:off x="2922742" y="2601324"/>
                <a:ext cx="2085958" cy="2174373"/>
              </a:xfrm>
              <a:custGeom>
                <a:rect b="b" l="l" r="r" t="t"/>
                <a:pathLst>
                  <a:path extrusionOk="0" fill="none" h="33348" w="31992">
                    <a:moveTo>
                      <a:pt x="31991" y="32348"/>
                    </a:moveTo>
                    <a:cubicBezTo>
                      <a:pt x="31991" y="32348"/>
                      <a:pt x="22758" y="33347"/>
                      <a:pt x="18190" y="17459"/>
                    </a:cubicBezTo>
                    <a:cubicBezTo>
                      <a:pt x="13168" y="1"/>
                      <a:pt x="0" y="3730"/>
                      <a:pt x="0" y="3730"/>
                    </a:cubicBezTo>
                  </a:path>
                </a:pathLst>
              </a:custGeom>
              <a:noFill/>
              <a:ln cap="rnd" cmpd="sng" w="17625">
                <a:solidFill>
                  <a:schemeClr val="accent1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09" name="Google Shape;609;p33"/>
              <p:cNvSpPr/>
              <p:nvPr/>
            </p:nvSpPr>
            <p:spPr>
              <a:xfrm>
                <a:off x="2867449" y="2455333"/>
                <a:ext cx="2211604" cy="2247661"/>
              </a:xfrm>
              <a:custGeom>
                <a:rect b="b" l="l" r="r" t="t"/>
                <a:pathLst>
                  <a:path extrusionOk="0" fill="none" h="34472" w="33919">
                    <a:moveTo>
                      <a:pt x="33919" y="33374"/>
                    </a:moveTo>
                    <a:cubicBezTo>
                      <a:pt x="33919" y="33374"/>
                      <a:pt x="24650" y="34471"/>
                      <a:pt x="20118" y="18485"/>
                    </a:cubicBezTo>
                    <a:cubicBezTo>
                      <a:pt x="14872" y="0"/>
                      <a:pt x="1" y="4702"/>
                      <a:pt x="1" y="4702"/>
                    </a:cubicBezTo>
                  </a:path>
                </a:pathLst>
              </a:custGeom>
              <a:noFill/>
              <a:ln cap="rnd" cmpd="sng" w="17625">
                <a:solidFill>
                  <a:schemeClr val="accent1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10" name="Google Shape;610;p33"/>
              <p:cNvSpPr/>
              <p:nvPr/>
            </p:nvSpPr>
            <p:spPr>
              <a:xfrm>
                <a:off x="2828522" y="2361700"/>
                <a:ext cx="2320948" cy="2256919"/>
              </a:xfrm>
              <a:custGeom>
                <a:rect b="b" l="l" r="r" t="t"/>
                <a:pathLst>
                  <a:path extrusionOk="0" fill="none" h="34614" w="35596">
                    <a:moveTo>
                      <a:pt x="35595" y="33588"/>
                    </a:moveTo>
                    <a:cubicBezTo>
                      <a:pt x="35595" y="33588"/>
                      <a:pt x="26237" y="34614"/>
                      <a:pt x="21794" y="18699"/>
                    </a:cubicBezTo>
                    <a:cubicBezTo>
                      <a:pt x="16575" y="0"/>
                      <a:pt x="0" y="4701"/>
                      <a:pt x="0" y="4701"/>
                    </a:cubicBezTo>
                  </a:path>
                </a:pathLst>
              </a:custGeom>
              <a:noFill/>
              <a:ln cap="rnd" cmpd="sng" w="17625">
                <a:solidFill>
                  <a:schemeClr val="accent1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sp>
          <p:nvSpPr>
            <p:cNvPr id="611" name="Google Shape;611;p33"/>
            <p:cNvSpPr/>
            <p:nvPr/>
          </p:nvSpPr>
          <p:spPr>
            <a:xfrm>
              <a:off x="1476825" y="4813676"/>
              <a:ext cx="180900" cy="1809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12" name="Google Shape;612;p33"/>
            <p:cNvSpPr/>
            <p:nvPr/>
          </p:nvSpPr>
          <p:spPr>
            <a:xfrm>
              <a:off x="1189582" y="4643102"/>
              <a:ext cx="149996" cy="299150"/>
            </a:xfrm>
            <a:custGeom>
              <a:rect b="b" l="l" r="r" t="t"/>
              <a:pathLst>
                <a:path extrusionOk="0" h="4683" w="2348">
                  <a:moveTo>
                    <a:pt x="515" y="1"/>
                  </a:moveTo>
                  <a:cubicBezTo>
                    <a:pt x="414" y="1"/>
                    <a:pt x="311" y="17"/>
                    <a:pt x="206" y="46"/>
                  </a:cubicBezTo>
                  <a:cubicBezTo>
                    <a:pt x="37" y="91"/>
                    <a:pt x="1" y="180"/>
                    <a:pt x="63" y="341"/>
                  </a:cubicBezTo>
                  <a:cubicBezTo>
                    <a:pt x="99" y="430"/>
                    <a:pt x="135" y="528"/>
                    <a:pt x="179" y="617"/>
                  </a:cubicBezTo>
                  <a:cubicBezTo>
                    <a:pt x="536" y="1491"/>
                    <a:pt x="893" y="2366"/>
                    <a:pt x="1259" y="3240"/>
                  </a:cubicBezTo>
                  <a:cubicBezTo>
                    <a:pt x="1268" y="3276"/>
                    <a:pt x="1286" y="3320"/>
                    <a:pt x="1303" y="3374"/>
                  </a:cubicBezTo>
                  <a:cubicBezTo>
                    <a:pt x="1250" y="3365"/>
                    <a:pt x="1214" y="3365"/>
                    <a:pt x="1179" y="3365"/>
                  </a:cubicBezTo>
                  <a:cubicBezTo>
                    <a:pt x="1125" y="3365"/>
                    <a:pt x="1071" y="3363"/>
                    <a:pt x="1019" y="3363"/>
                  </a:cubicBezTo>
                  <a:cubicBezTo>
                    <a:pt x="939" y="3363"/>
                    <a:pt x="861" y="3367"/>
                    <a:pt x="786" y="3383"/>
                  </a:cubicBezTo>
                  <a:cubicBezTo>
                    <a:pt x="492" y="3427"/>
                    <a:pt x="269" y="3579"/>
                    <a:pt x="162" y="3873"/>
                  </a:cubicBezTo>
                  <a:cubicBezTo>
                    <a:pt x="37" y="4248"/>
                    <a:pt x="286" y="4640"/>
                    <a:pt x="679" y="4676"/>
                  </a:cubicBezTo>
                  <a:cubicBezTo>
                    <a:pt x="721" y="4681"/>
                    <a:pt x="762" y="4683"/>
                    <a:pt x="803" y="4683"/>
                  </a:cubicBezTo>
                  <a:cubicBezTo>
                    <a:pt x="1009" y="4683"/>
                    <a:pt x="1207" y="4627"/>
                    <a:pt x="1393" y="4516"/>
                  </a:cubicBezTo>
                  <a:cubicBezTo>
                    <a:pt x="1518" y="4435"/>
                    <a:pt x="1607" y="4328"/>
                    <a:pt x="1651" y="4186"/>
                  </a:cubicBezTo>
                  <a:cubicBezTo>
                    <a:pt x="1732" y="3909"/>
                    <a:pt x="1669" y="3650"/>
                    <a:pt x="1562" y="3400"/>
                  </a:cubicBezTo>
                  <a:cubicBezTo>
                    <a:pt x="1187" y="2499"/>
                    <a:pt x="822" y="1607"/>
                    <a:pt x="447" y="706"/>
                  </a:cubicBezTo>
                  <a:cubicBezTo>
                    <a:pt x="438" y="671"/>
                    <a:pt x="429" y="635"/>
                    <a:pt x="411" y="581"/>
                  </a:cubicBezTo>
                  <a:cubicBezTo>
                    <a:pt x="465" y="564"/>
                    <a:pt x="509" y="546"/>
                    <a:pt x="563" y="546"/>
                  </a:cubicBezTo>
                  <a:cubicBezTo>
                    <a:pt x="596" y="542"/>
                    <a:pt x="629" y="540"/>
                    <a:pt x="661" y="540"/>
                  </a:cubicBezTo>
                  <a:cubicBezTo>
                    <a:pt x="837" y="540"/>
                    <a:pt x="1001" y="599"/>
                    <a:pt x="1152" y="697"/>
                  </a:cubicBezTo>
                  <a:cubicBezTo>
                    <a:pt x="1268" y="769"/>
                    <a:pt x="1375" y="840"/>
                    <a:pt x="1491" y="912"/>
                  </a:cubicBezTo>
                  <a:cubicBezTo>
                    <a:pt x="1669" y="1023"/>
                    <a:pt x="1866" y="1079"/>
                    <a:pt x="2071" y="1079"/>
                  </a:cubicBezTo>
                  <a:cubicBezTo>
                    <a:pt x="2113" y="1079"/>
                    <a:pt x="2154" y="1077"/>
                    <a:pt x="2196" y="1072"/>
                  </a:cubicBezTo>
                  <a:cubicBezTo>
                    <a:pt x="2285" y="1063"/>
                    <a:pt x="2347" y="1001"/>
                    <a:pt x="2338" y="938"/>
                  </a:cubicBezTo>
                  <a:cubicBezTo>
                    <a:pt x="2320" y="858"/>
                    <a:pt x="2258" y="849"/>
                    <a:pt x="2187" y="849"/>
                  </a:cubicBezTo>
                  <a:cubicBezTo>
                    <a:pt x="2162" y="852"/>
                    <a:pt x="2138" y="853"/>
                    <a:pt x="2115" y="853"/>
                  </a:cubicBezTo>
                  <a:cubicBezTo>
                    <a:pt x="1879" y="853"/>
                    <a:pt x="1678" y="735"/>
                    <a:pt x="1500" y="581"/>
                  </a:cubicBezTo>
                  <a:cubicBezTo>
                    <a:pt x="1339" y="439"/>
                    <a:pt x="1187" y="296"/>
                    <a:pt x="1018" y="162"/>
                  </a:cubicBezTo>
                  <a:cubicBezTo>
                    <a:pt x="860" y="49"/>
                    <a:pt x="691" y="1"/>
                    <a:pt x="515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613" name="Google Shape;613;p33"/>
          <p:cNvGrpSpPr/>
          <p:nvPr/>
        </p:nvGrpSpPr>
        <p:grpSpPr>
          <a:xfrm>
            <a:off x="8234817" y="122897"/>
            <a:ext cx="655008" cy="562844"/>
            <a:chOff x="8234817" y="122897"/>
            <a:chExt cx="655008" cy="562844"/>
          </a:xfrm>
        </p:grpSpPr>
        <p:sp>
          <p:nvSpPr>
            <p:cNvPr id="614" name="Google Shape;614;p33"/>
            <p:cNvSpPr/>
            <p:nvPr/>
          </p:nvSpPr>
          <p:spPr>
            <a:xfrm>
              <a:off x="8234817" y="122897"/>
              <a:ext cx="303825" cy="324127"/>
            </a:xfrm>
            <a:custGeom>
              <a:rect b="b" l="l" r="r" t="t"/>
              <a:pathLst>
                <a:path extrusionOk="0" h="5074" w="4756">
                  <a:moveTo>
                    <a:pt x="2396" y="1"/>
                  </a:moveTo>
                  <a:cubicBezTo>
                    <a:pt x="2297" y="1"/>
                    <a:pt x="2258" y="53"/>
                    <a:pt x="2231" y="192"/>
                  </a:cubicBezTo>
                  <a:cubicBezTo>
                    <a:pt x="2159" y="486"/>
                    <a:pt x="2097" y="772"/>
                    <a:pt x="2026" y="1066"/>
                  </a:cubicBezTo>
                  <a:cubicBezTo>
                    <a:pt x="1847" y="1824"/>
                    <a:pt x="1660" y="2591"/>
                    <a:pt x="1472" y="3359"/>
                  </a:cubicBezTo>
                  <a:cubicBezTo>
                    <a:pt x="1472" y="3368"/>
                    <a:pt x="1463" y="3376"/>
                    <a:pt x="1455" y="3403"/>
                  </a:cubicBezTo>
                  <a:cubicBezTo>
                    <a:pt x="1419" y="3368"/>
                    <a:pt x="1383" y="3332"/>
                    <a:pt x="1348" y="3296"/>
                  </a:cubicBezTo>
                  <a:cubicBezTo>
                    <a:pt x="1165" y="3138"/>
                    <a:pt x="961" y="3050"/>
                    <a:pt x="743" y="3050"/>
                  </a:cubicBezTo>
                  <a:cubicBezTo>
                    <a:pt x="641" y="3050"/>
                    <a:pt x="536" y="3069"/>
                    <a:pt x="429" y="3109"/>
                  </a:cubicBezTo>
                  <a:cubicBezTo>
                    <a:pt x="161" y="3207"/>
                    <a:pt x="0" y="3475"/>
                    <a:pt x="45" y="3733"/>
                  </a:cubicBezTo>
                  <a:cubicBezTo>
                    <a:pt x="81" y="3956"/>
                    <a:pt x="215" y="4117"/>
                    <a:pt x="393" y="4242"/>
                  </a:cubicBezTo>
                  <a:cubicBezTo>
                    <a:pt x="528" y="4327"/>
                    <a:pt x="695" y="4376"/>
                    <a:pt x="862" y="4376"/>
                  </a:cubicBezTo>
                  <a:cubicBezTo>
                    <a:pt x="1150" y="4376"/>
                    <a:pt x="1438" y="4231"/>
                    <a:pt x="1562" y="3876"/>
                  </a:cubicBezTo>
                  <a:cubicBezTo>
                    <a:pt x="1597" y="3760"/>
                    <a:pt x="1615" y="3644"/>
                    <a:pt x="1642" y="3528"/>
                  </a:cubicBezTo>
                  <a:cubicBezTo>
                    <a:pt x="1847" y="2690"/>
                    <a:pt x="2052" y="1851"/>
                    <a:pt x="2257" y="1012"/>
                  </a:cubicBezTo>
                  <a:cubicBezTo>
                    <a:pt x="2257" y="986"/>
                    <a:pt x="2275" y="950"/>
                    <a:pt x="2293" y="914"/>
                  </a:cubicBezTo>
                  <a:cubicBezTo>
                    <a:pt x="2989" y="1048"/>
                    <a:pt x="3676" y="1164"/>
                    <a:pt x="4381" y="1342"/>
                  </a:cubicBezTo>
                  <a:cubicBezTo>
                    <a:pt x="4149" y="2270"/>
                    <a:pt x="3926" y="3180"/>
                    <a:pt x="3703" y="4108"/>
                  </a:cubicBezTo>
                  <a:cubicBezTo>
                    <a:pt x="3676" y="4072"/>
                    <a:pt x="3649" y="4054"/>
                    <a:pt x="3631" y="4037"/>
                  </a:cubicBezTo>
                  <a:cubicBezTo>
                    <a:pt x="3471" y="3885"/>
                    <a:pt x="3283" y="3778"/>
                    <a:pt x="3078" y="3715"/>
                  </a:cubicBezTo>
                  <a:cubicBezTo>
                    <a:pt x="3002" y="3696"/>
                    <a:pt x="2928" y="3686"/>
                    <a:pt x="2856" y="3686"/>
                  </a:cubicBezTo>
                  <a:cubicBezTo>
                    <a:pt x="2692" y="3686"/>
                    <a:pt x="2540" y="3742"/>
                    <a:pt x="2409" y="3885"/>
                  </a:cubicBezTo>
                  <a:cubicBezTo>
                    <a:pt x="2240" y="4081"/>
                    <a:pt x="2213" y="4304"/>
                    <a:pt x="2302" y="4545"/>
                  </a:cubicBezTo>
                  <a:cubicBezTo>
                    <a:pt x="2421" y="4841"/>
                    <a:pt x="2780" y="5073"/>
                    <a:pt x="3106" y="5073"/>
                  </a:cubicBezTo>
                  <a:cubicBezTo>
                    <a:pt x="3124" y="5073"/>
                    <a:pt x="3141" y="5073"/>
                    <a:pt x="3158" y="5071"/>
                  </a:cubicBezTo>
                  <a:cubicBezTo>
                    <a:pt x="3524" y="5045"/>
                    <a:pt x="3792" y="4750"/>
                    <a:pt x="3863" y="4447"/>
                  </a:cubicBezTo>
                  <a:cubicBezTo>
                    <a:pt x="4024" y="3769"/>
                    <a:pt x="4193" y="3100"/>
                    <a:pt x="4354" y="2422"/>
                  </a:cubicBezTo>
                  <a:cubicBezTo>
                    <a:pt x="4488" y="1860"/>
                    <a:pt x="4604" y="1289"/>
                    <a:pt x="4729" y="718"/>
                  </a:cubicBezTo>
                  <a:cubicBezTo>
                    <a:pt x="4755" y="566"/>
                    <a:pt x="4738" y="540"/>
                    <a:pt x="4604" y="495"/>
                  </a:cubicBezTo>
                  <a:cubicBezTo>
                    <a:pt x="4452" y="441"/>
                    <a:pt x="4309" y="388"/>
                    <a:pt x="4158" y="361"/>
                  </a:cubicBezTo>
                  <a:cubicBezTo>
                    <a:pt x="3605" y="236"/>
                    <a:pt x="3051" y="129"/>
                    <a:pt x="2498" y="13"/>
                  </a:cubicBezTo>
                  <a:cubicBezTo>
                    <a:pt x="2458" y="5"/>
                    <a:pt x="2424" y="1"/>
                    <a:pt x="239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15" name="Google Shape;615;p33"/>
            <p:cNvSpPr/>
            <p:nvPr/>
          </p:nvSpPr>
          <p:spPr>
            <a:xfrm>
              <a:off x="8767235" y="393043"/>
              <a:ext cx="122591" cy="292698"/>
            </a:xfrm>
            <a:custGeom>
              <a:rect b="b" l="l" r="r" t="t"/>
              <a:pathLst>
                <a:path extrusionOk="0" h="4582" w="1919">
                  <a:moveTo>
                    <a:pt x="1812" y="0"/>
                  </a:moveTo>
                  <a:cubicBezTo>
                    <a:pt x="1749" y="0"/>
                    <a:pt x="1705" y="27"/>
                    <a:pt x="1696" y="90"/>
                  </a:cubicBezTo>
                  <a:cubicBezTo>
                    <a:pt x="1678" y="152"/>
                    <a:pt x="1669" y="223"/>
                    <a:pt x="1669" y="286"/>
                  </a:cubicBezTo>
                  <a:cubicBezTo>
                    <a:pt x="1598" y="1312"/>
                    <a:pt x="1535" y="2329"/>
                    <a:pt x="1464" y="3355"/>
                  </a:cubicBezTo>
                  <a:cubicBezTo>
                    <a:pt x="1464" y="3373"/>
                    <a:pt x="1455" y="3390"/>
                    <a:pt x="1455" y="3399"/>
                  </a:cubicBezTo>
                  <a:cubicBezTo>
                    <a:pt x="1286" y="3337"/>
                    <a:pt x="1134" y="3266"/>
                    <a:pt x="973" y="3221"/>
                  </a:cubicBezTo>
                  <a:cubicBezTo>
                    <a:pt x="889" y="3198"/>
                    <a:pt x="806" y="3185"/>
                    <a:pt x="725" y="3185"/>
                  </a:cubicBezTo>
                  <a:cubicBezTo>
                    <a:pt x="583" y="3185"/>
                    <a:pt x="447" y="3226"/>
                    <a:pt x="322" y="3328"/>
                  </a:cubicBezTo>
                  <a:cubicBezTo>
                    <a:pt x="108" y="3497"/>
                    <a:pt x="1" y="3720"/>
                    <a:pt x="63" y="3997"/>
                  </a:cubicBezTo>
                  <a:cubicBezTo>
                    <a:pt x="126" y="4283"/>
                    <a:pt x="313" y="4479"/>
                    <a:pt x="599" y="4550"/>
                  </a:cubicBezTo>
                  <a:cubicBezTo>
                    <a:pt x="680" y="4572"/>
                    <a:pt x="760" y="4582"/>
                    <a:pt x="838" y="4582"/>
                  </a:cubicBezTo>
                  <a:cubicBezTo>
                    <a:pt x="1053" y="4582"/>
                    <a:pt x="1257" y="4507"/>
                    <a:pt x="1446" y="4390"/>
                  </a:cubicBezTo>
                  <a:cubicBezTo>
                    <a:pt x="1580" y="4300"/>
                    <a:pt x="1678" y="4167"/>
                    <a:pt x="1705" y="4006"/>
                  </a:cubicBezTo>
                  <a:cubicBezTo>
                    <a:pt x="1732" y="3836"/>
                    <a:pt x="1749" y="3667"/>
                    <a:pt x="1749" y="3497"/>
                  </a:cubicBezTo>
                  <a:cubicBezTo>
                    <a:pt x="1776" y="3051"/>
                    <a:pt x="1776" y="2605"/>
                    <a:pt x="1803" y="2159"/>
                  </a:cubicBezTo>
                  <a:cubicBezTo>
                    <a:pt x="1839" y="1553"/>
                    <a:pt x="1883" y="937"/>
                    <a:pt x="1919" y="331"/>
                  </a:cubicBezTo>
                  <a:cubicBezTo>
                    <a:pt x="1919" y="250"/>
                    <a:pt x="1919" y="179"/>
                    <a:pt x="1910" y="99"/>
                  </a:cubicBezTo>
                  <a:cubicBezTo>
                    <a:pt x="1910" y="36"/>
                    <a:pt x="1874" y="0"/>
                    <a:pt x="1812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616" name="Google Shape;616;p33"/>
          <p:cNvGrpSpPr/>
          <p:nvPr/>
        </p:nvGrpSpPr>
        <p:grpSpPr>
          <a:xfrm>
            <a:off x="-295325" y="-248137"/>
            <a:ext cx="2989250" cy="1407879"/>
            <a:chOff x="-295325" y="-248137"/>
            <a:chExt cx="2989250" cy="1407879"/>
          </a:xfrm>
        </p:grpSpPr>
        <p:sp>
          <p:nvSpPr>
            <p:cNvPr id="617" name="Google Shape;617;p33"/>
            <p:cNvSpPr/>
            <p:nvPr/>
          </p:nvSpPr>
          <p:spPr>
            <a:xfrm>
              <a:off x="-295325" y="-248137"/>
              <a:ext cx="2465167" cy="1407879"/>
            </a:xfrm>
            <a:custGeom>
              <a:rect b="b" l="l" r="r" t="t"/>
              <a:pathLst>
                <a:path extrusionOk="0" h="26560" w="46506">
                  <a:moveTo>
                    <a:pt x="0" y="0"/>
                  </a:moveTo>
                  <a:lnTo>
                    <a:pt x="90" y="26389"/>
                  </a:lnTo>
                  <a:cubicBezTo>
                    <a:pt x="90" y="26389"/>
                    <a:pt x="1021" y="26559"/>
                    <a:pt x="2470" y="26559"/>
                  </a:cubicBezTo>
                  <a:cubicBezTo>
                    <a:pt x="6085" y="26559"/>
                    <a:pt x="12920" y="25495"/>
                    <a:pt x="16531" y="18056"/>
                  </a:cubicBezTo>
                  <a:cubicBezTo>
                    <a:pt x="20162" y="10589"/>
                    <a:pt x="25729" y="10420"/>
                    <a:pt x="32428" y="10197"/>
                  </a:cubicBezTo>
                  <a:cubicBezTo>
                    <a:pt x="46033" y="9733"/>
                    <a:pt x="46506" y="0"/>
                    <a:pt x="4650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18" name="Google Shape;618;p33"/>
            <p:cNvSpPr/>
            <p:nvPr/>
          </p:nvSpPr>
          <p:spPr>
            <a:xfrm>
              <a:off x="2571225" y="122900"/>
              <a:ext cx="122700" cy="122700"/>
            </a:xfrm>
            <a:prstGeom prst="ellipse">
              <a:avLst/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19" name="Google Shape;619;p33"/>
            <p:cNvSpPr/>
            <p:nvPr/>
          </p:nvSpPr>
          <p:spPr>
            <a:xfrm>
              <a:off x="2140796" y="122897"/>
              <a:ext cx="150000" cy="150000"/>
            </a:xfrm>
            <a:prstGeom prst="ellipse">
              <a:avLst/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620" name="Google Shape;620;p33"/>
          <p:cNvGrpSpPr/>
          <p:nvPr/>
        </p:nvGrpSpPr>
        <p:grpSpPr>
          <a:xfrm>
            <a:off x="7491150" y="3662497"/>
            <a:ext cx="1652879" cy="1481023"/>
            <a:chOff x="7491150" y="3662497"/>
            <a:chExt cx="1652879" cy="1481023"/>
          </a:xfrm>
        </p:grpSpPr>
        <p:sp>
          <p:nvSpPr>
            <p:cNvPr id="621" name="Google Shape;621;p33"/>
            <p:cNvSpPr/>
            <p:nvPr/>
          </p:nvSpPr>
          <p:spPr>
            <a:xfrm>
              <a:off x="7491150" y="3938675"/>
              <a:ext cx="1652879" cy="1204845"/>
            </a:xfrm>
            <a:custGeom>
              <a:rect b="b" l="l" r="r" t="t"/>
              <a:pathLst>
                <a:path extrusionOk="0" h="27755" w="38076">
                  <a:moveTo>
                    <a:pt x="38076" y="1"/>
                  </a:moveTo>
                  <a:cubicBezTo>
                    <a:pt x="34543" y="1393"/>
                    <a:pt x="30850" y="3935"/>
                    <a:pt x="28191" y="10528"/>
                  </a:cubicBezTo>
                  <a:cubicBezTo>
                    <a:pt x="26630" y="14395"/>
                    <a:pt x="24539" y="15326"/>
                    <a:pt x="21961" y="15326"/>
                  </a:cubicBezTo>
                  <a:cubicBezTo>
                    <a:pt x="19571" y="15326"/>
                    <a:pt x="16762" y="14525"/>
                    <a:pt x="13571" y="14525"/>
                  </a:cubicBezTo>
                  <a:cubicBezTo>
                    <a:pt x="12260" y="14525"/>
                    <a:pt x="10885" y="14660"/>
                    <a:pt x="9448" y="15042"/>
                  </a:cubicBezTo>
                  <a:cubicBezTo>
                    <a:pt x="304" y="17477"/>
                    <a:pt x="1" y="27754"/>
                    <a:pt x="1" y="27754"/>
                  </a:cubicBezTo>
                  <a:lnTo>
                    <a:pt x="38076" y="27754"/>
                  </a:lnTo>
                  <a:lnTo>
                    <a:pt x="38076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22" name="Google Shape;622;p33"/>
            <p:cNvSpPr/>
            <p:nvPr/>
          </p:nvSpPr>
          <p:spPr>
            <a:xfrm>
              <a:off x="8695372" y="3662497"/>
              <a:ext cx="149996" cy="299150"/>
            </a:xfrm>
            <a:custGeom>
              <a:rect b="b" l="l" r="r" t="t"/>
              <a:pathLst>
                <a:path extrusionOk="0" h="4683" w="2348">
                  <a:moveTo>
                    <a:pt x="515" y="1"/>
                  </a:moveTo>
                  <a:cubicBezTo>
                    <a:pt x="414" y="1"/>
                    <a:pt x="311" y="17"/>
                    <a:pt x="206" y="46"/>
                  </a:cubicBezTo>
                  <a:cubicBezTo>
                    <a:pt x="37" y="91"/>
                    <a:pt x="1" y="180"/>
                    <a:pt x="63" y="341"/>
                  </a:cubicBezTo>
                  <a:cubicBezTo>
                    <a:pt x="99" y="430"/>
                    <a:pt x="135" y="528"/>
                    <a:pt x="179" y="617"/>
                  </a:cubicBezTo>
                  <a:cubicBezTo>
                    <a:pt x="536" y="1491"/>
                    <a:pt x="893" y="2366"/>
                    <a:pt x="1259" y="3240"/>
                  </a:cubicBezTo>
                  <a:cubicBezTo>
                    <a:pt x="1268" y="3276"/>
                    <a:pt x="1286" y="3320"/>
                    <a:pt x="1303" y="3374"/>
                  </a:cubicBezTo>
                  <a:cubicBezTo>
                    <a:pt x="1250" y="3365"/>
                    <a:pt x="1214" y="3365"/>
                    <a:pt x="1179" y="3365"/>
                  </a:cubicBezTo>
                  <a:cubicBezTo>
                    <a:pt x="1125" y="3365"/>
                    <a:pt x="1071" y="3363"/>
                    <a:pt x="1019" y="3363"/>
                  </a:cubicBezTo>
                  <a:cubicBezTo>
                    <a:pt x="939" y="3363"/>
                    <a:pt x="861" y="3367"/>
                    <a:pt x="786" y="3383"/>
                  </a:cubicBezTo>
                  <a:cubicBezTo>
                    <a:pt x="492" y="3427"/>
                    <a:pt x="269" y="3579"/>
                    <a:pt x="162" y="3873"/>
                  </a:cubicBezTo>
                  <a:cubicBezTo>
                    <a:pt x="37" y="4248"/>
                    <a:pt x="286" y="4640"/>
                    <a:pt x="679" y="4676"/>
                  </a:cubicBezTo>
                  <a:cubicBezTo>
                    <a:pt x="721" y="4681"/>
                    <a:pt x="762" y="4683"/>
                    <a:pt x="803" y="4683"/>
                  </a:cubicBezTo>
                  <a:cubicBezTo>
                    <a:pt x="1009" y="4683"/>
                    <a:pt x="1207" y="4627"/>
                    <a:pt x="1393" y="4516"/>
                  </a:cubicBezTo>
                  <a:cubicBezTo>
                    <a:pt x="1518" y="4435"/>
                    <a:pt x="1607" y="4328"/>
                    <a:pt x="1651" y="4186"/>
                  </a:cubicBezTo>
                  <a:cubicBezTo>
                    <a:pt x="1732" y="3909"/>
                    <a:pt x="1669" y="3650"/>
                    <a:pt x="1562" y="3400"/>
                  </a:cubicBezTo>
                  <a:cubicBezTo>
                    <a:pt x="1187" y="2499"/>
                    <a:pt x="822" y="1607"/>
                    <a:pt x="447" y="706"/>
                  </a:cubicBezTo>
                  <a:cubicBezTo>
                    <a:pt x="438" y="671"/>
                    <a:pt x="429" y="635"/>
                    <a:pt x="411" y="581"/>
                  </a:cubicBezTo>
                  <a:cubicBezTo>
                    <a:pt x="465" y="564"/>
                    <a:pt x="509" y="546"/>
                    <a:pt x="563" y="546"/>
                  </a:cubicBezTo>
                  <a:cubicBezTo>
                    <a:pt x="596" y="542"/>
                    <a:pt x="629" y="540"/>
                    <a:pt x="661" y="540"/>
                  </a:cubicBezTo>
                  <a:cubicBezTo>
                    <a:pt x="837" y="540"/>
                    <a:pt x="1001" y="599"/>
                    <a:pt x="1152" y="697"/>
                  </a:cubicBezTo>
                  <a:cubicBezTo>
                    <a:pt x="1268" y="769"/>
                    <a:pt x="1375" y="840"/>
                    <a:pt x="1491" y="912"/>
                  </a:cubicBezTo>
                  <a:cubicBezTo>
                    <a:pt x="1669" y="1023"/>
                    <a:pt x="1866" y="1079"/>
                    <a:pt x="2071" y="1079"/>
                  </a:cubicBezTo>
                  <a:cubicBezTo>
                    <a:pt x="2113" y="1079"/>
                    <a:pt x="2154" y="1077"/>
                    <a:pt x="2196" y="1072"/>
                  </a:cubicBezTo>
                  <a:cubicBezTo>
                    <a:pt x="2285" y="1063"/>
                    <a:pt x="2347" y="1001"/>
                    <a:pt x="2338" y="938"/>
                  </a:cubicBezTo>
                  <a:cubicBezTo>
                    <a:pt x="2320" y="858"/>
                    <a:pt x="2258" y="849"/>
                    <a:pt x="2187" y="849"/>
                  </a:cubicBezTo>
                  <a:cubicBezTo>
                    <a:pt x="2162" y="852"/>
                    <a:pt x="2138" y="853"/>
                    <a:pt x="2115" y="853"/>
                  </a:cubicBezTo>
                  <a:cubicBezTo>
                    <a:pt x="1879" y="853"/>
                    <a:pt x="1678" y="735"/>
                    <a:pt x="1500" y="581"/>
                  </a:cubicBezTo>
                  <a:cubicBezTo>
                    <a:pt x="1339" y="439"/>
                    <a:pt x="1187" y="296"/>
                    <a:pt x="1018" y="162"/>
                  </a:cubicBezTo>
                  <a:cubicBezTo>
                    <a:pt x="860" y="49"/>
                    <a:pt x="691" y="1"/>
                    <a:pt x="515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23" name="Google Shape;623;p33"/>
            <p:cNvSpPr/>
            <p:nvPr/>
          </p:nvSpPr>
          <p:spPr>
            <a:xfrm>
              <a:off x="8512525" y="4024275"/>
              <a:ext cx="122700" cy="122700"/>
            </a:xfrm>
            <a:prstGeom prst="ellipse">
              <a:avLst/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ackground 1">
  <p:cSld name="CUSTOM_9_1">
    <p:spTree>
      <p:nvGrpSpPr>
        <p:cNvPr id="624" name="Shape 6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25" name="Google Shape;625;p34"/>
          <p:cNvGrpSpPr/>
          <p:nvPr/>
        </p:nvGrpSpPr>
        <p:grpSpPr>
          <a:xfrm>
            <a:off x="-69131" y="2861750"/>
            <a:ext cx="1407879" cy="2777860"/>
            <a:chOff x="-69131" y="2861750"/>
            <a:chExt cx="1407879" cy="2777860"/>
          </a:xfrm>
        </p:grpSpPr>
        <p:sp>
          <p:nvSpPr>
            <p:cNvPr id="626" name="Google Shape;626;p34"/>
            <p:cNvSpPr/>
            <p:nvPr/>
          </p:nvSpPr>
          <p:spPr>
            <a:xfrm rot="-5400000">
              <a:off x="-597775" y="3703088"/>
              <a:ext cx="2465167" cy="1407879"/>
            </a:xfrm>
            <a:custGeom>
              <a:rect b="b" l="l" r="r" t="t"/>
              <a:pathLst>
                <a:path extrusionOk="0" h="26560" w="46506">
                  <a:moveTo>
                    <a:pt x="0" y="0"/>
                  </a:moveTo>
                  <a:lnTo>
                    <a:pt x="90" y="26389"/>
                  </a:lnTo>
                  <a:cubicBezTo>
                    <a:pt x="90" y="26389"/>
                    <a:pt x="1021" y="26559"/>
                    <a:pt x="2470" y="26559"/>
                  </a:cubicBezTo>
                  <a:cubicBezTo>
                    <a:pt x="6085" y="26559"/>
                    <a:pt x="12920" y="25495"/>
                    <a:pt x="16531" y="18056"/>
                  </a:cubicBezTo>
                  <a:cubicBezTo>
                    <a:pt x="20162" y="10589"/>
                    <a:pt x="25729" y="10420"/>
                    <a:pt x="32428" y="10197"/>
                  </a:cubicBezTo>
                  <a:cubicBezTo>
                    <a:pt x="46033" y="9733"/>
                    <a:pt x="46506" y="0"/>
                    <a:pt x="46506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27" name="Google Shape;627;p34"/>
            <p:cNvSpPr/>
            <p:nvPr/>
          </p:nvSpPr>
          <p:spPr>
            <a:xfrm>
              <a:off x="91579" y="4072377"/>
              <a:ext cx="227598" cy="242816"/>
            </a:xfrm>
            <a:custGeom>
              <a:rect b="b" l="l" r="r" t="t"/>
              <a:pathLst>
                <a:path extrusionOk="0" h="5074" w="4756">
                  <a:moveTo>
                    <a:pt x="2396" y="1"/>
                  </a:moveTo>
                  <a:cubicBezTo>
                    <a:pt x="2297" y="1"/>
                    <a:pt x="2258" y="53"/>
                    <a:pt x="2231" y="192"/>
                  </a:cubicBezTo>
                  <a:cubicBezTo>
                    <a:pt x="2159" y="486"/>
                    <a:pt x="2097" y="772"/>
                    <a:pt x="2026" y="1066"/>
                  </a:cubicBezTo>
                  <a:cubicBezTo>
                    <a:pt x="1847" y="1824"/>
                    <a:pt x="1660" y="2591"/>
                    <a:pt x="1472" y="3359"/>
                  </a:cubicBezTo>
                  <a:cubicBezTo>
                    <a:pt x="1472" y="3368"/>
                    <a:pt x="1463" y="3376"/>
                    <a:pt x="1455" y="3403"/>
                  </a:cubicBezTo>
                  <a:cubicBezTo>
                    <a:pt x="1419" y="3368"/>
                    <a:pt x="1383" y="3332"/>
                    <a:pt x="1348" y="3296"/>
                  </a:cubicBezTo>
                  <a:cubicBezTo>
                    <a:pt x="1165" y="3138"/>
                    <a:pt x="961" y="3050"/>
                    <a:pt x="743" y="3050"/>
                  </a:cubicBezTo>
                  <a:cubicBezTo>
                    <a:pt x="641" y="3050"/>
                    <a:pt x="536" y="3069"/>
                    <a:pt x="429" y="3109"/>
                  </a:cubicBezTo>
                  <a:cubicBezTo>
                    <a:pt x="161" y="3207"/>
                    <a:pt x="0" y="3475"/>
                    <a:pt x="45" y="3733"/>
                  </a:cubicBezTo>
                  <a:cubicBezTo>
                    <a:pt x="81" y="3956"/>
                    <a:pt x="215" y="4117"/>
                    <a:pt x="393" y="4242"/>
                  </a:cubicBezTo>
                  <a:cubicBezTo>
                    <a:pt x="528" y="4327"/>
                    <a:pt x="695" y="4376"/>
                    <a:pt x="862" y="4376"/>
                  </a:cubicBezTo>
                  <a:cubicBezTo>
                    <a:pt x="1150" y="4376"/>
                    <a:pt x="1438" y="4231"/>
                    <a:pt x="1562" y="3876"/>
                  </a:cubicBezTo>
                  <a:cubicBezTo>
                    <a:pt x="1597" y="3760"/>
                    <a:pt x="1615" y="3644"/>
                    <a:pt x="1642" y="3528"/>
                  </a:cubicBezTo>
                  <a:cubicBezTo>
                    <a:pt x="1847" y="2690"/>
                    <a:pt x="2052" y="1851"/>
                    <a:pt x="2257" y="1012"/>
                  </a:cubicBezTo>
                  <a:cubicBezTo>
                    <a:pt x="2257" y="986"/>
                    <a:pt x="2275" y="950"/>
                    <a:pt x="2293" y="914"/>
                  </a:cubicBezTo>
                  <a:cubicBezTo>
                    <a:pt x="2989" y="1048"/>
                    <a:pt x="3676" y="1164"/>
                    <a:pt x="4381" y="1342"/>
                  </a:cubicBezTo>
                  <a:cubicBezTo>
                    <a:pt x="4149" y="2270"/>
                    <a:pt x="3926" y="3180"/>
                    <a:pt x="3703" y="4108"/>
                  </a:cubicBezTo>
                  <a:cubicBezTo>
                    <a:pt x="3676" y="4072"/>
                    <a:pt x="3649" y="4054"/>
                    <a:pt x="3631" y="4037"/>
                  </a:cubicBezTo>
                  <a:cubicBezTo>
                    <a:pt x="3471" y="3885"/>
                    <a:pt x="3283" y="3778"/>
                    <a:pt x="3078" y="3715"/>
                  </a:cubicBezTo>
                  <a:cubicBezTo>
                    <a:pt x="3002" y="3696"/>
                    <a:pt x="2928" y="3686"/>
                    <a:pt x="2856" y="3686"/>
                  </a:cubicBezTo>
                  <a:cubicBezTo>
                    <a:pt x="2692" y="3686"/>
                    <a:pt x="2540" y="3742"/>
                    <a:pt x="2409" y="3885"/>
                  </a:cubicBezTo>
                  <a:cubicBezTo>
                    <a:pt x="2240" y="4081"/>
                    <a:pt x="2213" y="4304"/>
                    <a:pt x="2302" y="4545"/>
                  </a:cubicBezTo>
                  <a:cubicBezTo>
                    <a:pt x="2421" y="4841"/>
                    <a:pt x="2780" y="5073"/>
                    <a:pt x="3106" y="5073"/>
                  </a:cubicBezTo>
                  <a:cubicBezTo>
                    <a:pt x="3124" y="5073"/>
                    <a:pt x="3141" y="5073"/>
                    <a:pt x="3158" y="5071"/>
                  </a:cubicBezTo>
                  <a:cubicBezTo>
                    <a:pt x="3524" y="5045"/>
                    <a:pt x="3792" y="4750"/>
                    <a:pt x="3863" y="4447"/>
                  </a:cubicBezTo>
                  <a:cubicBezTo>
                    <a:pt x="4024" y="3769"/>
                    <a:pt x="4193" y="3100"/>
                    <a:pt x="4354" y="2422"/>
                  </a:cubicBezTo>
                  <a:cubicBezTo>
                    <a:pt x="4488" y="1860"/>
                    <a:pt x="4604" y="1289"/>
                    <a:pt x="4729" y="718"/>
                  </a:cubicBezTo>
                  <a:cubicBezTo>
                    <a:pt x="4755" y="566"/>
                    <a:pt x="4738" y="540"/>
                    <a:pt x="4604" y="495"/>
                  </a:cubicBezTo>
                  <a:cubicBezTo>
                    <a:pt x="4452" y="441"/>
                    <a:pt x="4309" y="388"/>
                    <a:pt x="4158" y="361"/>
                  </a:cubicBezTo>
                  <a:cubicBezTo>
                    <a:pt x="3605" y="236"/>
                    <a:pt x="3051" y="129"/>
                    <a:pt x="2498" y="13"/>
                  </a:cubicBezTo>
                  <a:cubicBezTo>
                    <a:pt x="2458" y="5"/>
                    <a:pt x="2424" y="1"/>
                    <a:pt x="239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28" name="Google Shape;628;p34"/>
            <p:cNvSpPr/>
            <p:nvPr/>
          </p:nvSpPr>
          <p:spPr>
            <a:xfrm>
              <a:off x="233950" y="2861750"/>
              <a:ext cx="112500" cy="112500"/>
            </a:xfrm>
            <a:prstGeom prst="ellipse">
              <a:avLst/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629" name="Google Shape;629;p34"/>
          <p:cNvGrpSpPr/>
          <p:nvPr/>
        </p:nvGrpSpPr>
        <p:grpSpPr>
          <a:xfrm>
            <a:off x="7220213" y="-1253830"/>
            <a:ext cx="2873249" cy="3147215"/>
            <a:chOff x="7220213" y="-1253830"/>
            <a:chExt cx="2873249" cy="3147215"/>
          </a:xfrm>
        </p:grpSpPr>
        <p:grpSp>
          <p:nvGrpSpPr>
            <p:cNvPr id="630" name="Google Shape;630;p34"/>
            <p:cNvGrpSpPr/>
            <p:nvPr/>
          </p:nvGrpSpPr>
          <p:grpSpPr>
            <a:xfrm rot="9960077">
              <a:off x="7496365" y="-1011247"/>
              <a:ext cx="2320946" cy="2568137"/>
              <a:chOff x="2828522" y="2361700"/>
              <a:chExt cx="2320948" cy="2568140"/>
            </a:xfrm>
          </p:grpSpPr>
          <p:sp>
            <p:nvSpPr>
              <p:cNvPr id="631" name="Google Shape;631;p34"/>
              <p:cNvSpPr/>
              <p:nvPr/>
            </p:nvSpPr>
            <p:spPr>
              <a:xfrm>
                <a:off x="2944846" y="2802609"/>
                <a:ext cx="1922496" cy="2127232"/>
              </a:xfrm>
              <a:custGeom>
                <a:rect b="b" l="l" r="r" t="t"/>
                <a:pathLst>
                  <a:path extrusionOk="0" fill="none" h="32625" w="29485">
                    <a:moveTo>
                      <a:pt x="29484" y="31705"/>
                    </a:moveTo>
                    <a:cubicBezTo>
                      <a:pt x="29484" y="31705"/>
                      <a:pt x="20510" y="32624"/>
                      <a:pt x="15683" y="16816"/>
                    </a:cubicBezTo>
                    <a:cubicBezTo>
                      <a:pt x="10545" y="0"/>
                      <a:pt x="0" y="3390"/>
                      <a:pt x="0" y="3390"/>
                    </a:cubicBezTo>
                  </a:path>
                </a:pathLst>
              </a:custGeom>
              <a:noFill/>
              <a:ln cap="rnd" cmpd="sng" w="17625">
                <a:solidFill>
                  <a:schemeClr val="accent1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32" name="Google Shape;632;p34"/>
              <p:cNvSpPr/>
              <p:nvPr/>
            </p:nvSpPr>
            <p:spPr>
              <a:xfrm>
                <a:off x="2975687" y="2722929"/>
                <a:ext cx="1962008" cy="2127232"/>
              </a:xfrm>
              <a:custGeom>
                <a:rect b="b" l="l" r="r" t="t"/>
                <a:pathLst>
                  <a:path extrusionOk="0" fill="none" h="32625" w="30091">
                    <a:moveTo>
                      <a:pt x="30091" y="31705"/>
                    </a:moveTo>
                    <a:cubicBezTo>
                      <a:pt x="30091" y="31705"/>
                      <a:pt x="21116" y="32624"/>
                      <a:pt x="16290" y="16816"/>
                    </a:cubicBezTo>
                    <a:cubicBezTo>
                      <a:pt x="11160" y="0"/>
                      <a:pt x="0" y="3078"/>
                      <a:pt x="0" y="3078"/>
                    </a:cubicBezTo>
                  </a:path>
                </a:pathLst>
              </a:custGeom>
              <a:noFill/>
              <a:ln cap="rnd" cmpd="sng" w="17625">
                <a:solidFill>
                  <a:schemeClr val="accent1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33" name="Google Shape;633;p34"/>
              <p:cNvSpPr/>
              <p:nvPr/>
            </p:nvSpPr>
            <p:spPr>
              <a:xfrm>
                <a:off x="2922742" y="2601324"/>
                <a:ext cx="2085958" cy="2174373"/>
              </a:xfrm>
              <a:custGeom>
                <a:rect b="b" l="l" r="r" t="t"/>
                <a:pathLst>
                  <a:path extrusionOk="0" fill="none" h="33348" w="31992">
                    <a:moveTo>
                      <a:pt x="31991" y="32348"/>
                    </a:moveTo>
                    <a:cubicBezTo>
                      <a:pt x="31991" y="32348"/>
                      <a:pt x="22758" y="33347"/>
                      <a:pt x="18190" y="17459"/>
                    </a:cubicBezTo>
                    <a:cubicBezTo>
                      <a:pt x="13168" y="1"/>
                      <a:pt x="0" y="3730"/>
                      <a:pt x="0" y="3730"/>
                    </a:cubicBezTo>
                  </a:path>
                </a:pathLst>
              </a:custGeom>
              <a:noFill/>
              <a:ln cap="rnd" cmpd="sng" w="17625">
                <a:solidFill>
                  <a:schemeClr val="accent1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34" name="Google Shape;634;p34"/>
              <p:cNvSpPr/>
              <p:nvPr/>
            </p:nvSpPr>
            <p:spPr>
              <a:xfrm>
                <a:off x="2867449" y="2455333"/>
                <a:ext cx="2211604" cy="2247661"/>
              </a:xfrm>
              <a:custGeom>
                <a:rect b="b" l="l" r="r" t="t"/>
                <a:pathLst>
                  <a:path extrusionOk="0" fill="none" h="34472" w="33919">
                    <a:moveTo>
                      <a:pt x="33919" y="33374"/>
                    </a:moveTo>
                    <a:cubicBezTo>
                      <a:pt x="33919" y="33374"/>
                      <a:pt x="24650" y="34471"/>
                      <a:pt x="20118" y="18485"/>
                    </a:cubicBezTo>
                    <a:cubicBezTo>
                      <a:pt x="14872" y="0"/>
                      <a:pt x="1" y="4702"/>
                      <a:pt x="1" y="4702"/>
                    </a:cubicBezTo>
                  </a:path>
                </a:pathLst>
              </a:custGeom>
              <a:noFill/>
              <a:ln cap="rnd" cmpd="sng" w="17625">
                <a:solidFill>
                  <a:schemeClr val="accent1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35" name="Google Shape;635;p34"/>
              <p:cNvSpPr/>
              <p:nvPr/>
            </p:nvSpPr>
            <p:spPr>
              <a:xfrm>
                <a:off x="2828522" y="2361700"/>
                <a:ext cx="2320948" cy="2256919"/>
              </a:xfrm>
              <a:custGeom>
                <a:rect b="b" l="l" r="r" t="t"/>
                <a:pathLst>
                  <a:path extrusionOk="0" fill="none" h="34614" w="35596">
                    <a:moveTo>
                      <a:pt x="35595" y="33588"/>
                    </a:moveTo>
                    <a:cubicBezTo>
                      <a:pt x="35595" y="33588"/>
                      <a:pt x="26237" y="34614"/>
                      <a:pt x="21794" y="18699"/>
                    </a:cubicBezTo>
                    <a:cubicBezTo>
                      <a:pt x="16575" y="0"/>
                      <a:pt x="0" y="4701"/>
                      <a:pt x="0" y="4701"/>
                    </a:cubicBezTo>
                  </a:path>
                </a:pathLst>
              </a:custGeom>
              <a:noFill/>
              <a:ln cap="rnd" cmpd="sng" w="17625">
                <a:solidFill>
                  <a:schemeClr val="accent1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sp>
          <p:nvSpPr>
            <p:cNvPr id="636" name="Google Shape;636;p34"/>
            <p:cNvSpPr/>
            <p:nvPr/>
          </p:nvSpPr>
          <p:spPr>
            <a:xfrm>
              <a:off x="8919425" y="129775"/>
              <a:ext cx="91800" cy="918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37" name="Google Shape;637;p34"/>
            <p:cNvSpPr/>
            <p:nvPr/>
          </p:nvSpPr>
          <p:spPr>
            <a:xfrm>
              <a:off x="7849925" y="184775"/>
              <a:ext cx="176100" cy="176100"/>
            </a:xfrm>
            <a:prstGeom prst="ellipse">
              <a:avLst/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38" name="Google Shape;638;p34"/>
            <p:cNvSpPr/>
            <p:nvPr/>
          </p:nvSpPr>
          <p:spPr>
            <a:xfrm>
              <a:off x="8960711" y="1669280"/>
              <a:ext cx="112364" cy="224105"/>
            </a:xfrm>
            <a:custGeom>
              <a:rect b="b" l="l" r="r" t="t"/>
              <a:pathLst>
                <a:path extrusionOk="0" h="4683" w="2348">
                  <a:moveTo>
                    <a:pt x="515" y="1"/>
                  </a:moveTo>
                  <a:cubicBezTo>
                    <a:pt x="414" y="1"/>
                    <a:pt x="311" y="17"/>
                    <a:pt x="206" y="46"/>
                  </a:cubicBezTo>
                  <a:cubicBezTo>
                    <a:pt x="37" y="91"/>
                    <a:pt x="1" y="180"/>
                    <a:pt x="63" y="341"/>
                  </a:cubicBezTo>
                  <a:cubicBezTo>
                    <a:pt x="99" y="430"/>
                    <a:pt x="135" y="528"/>
                    <a:pt x="179" y="617"/>
                  </a:cubicBezTo>
                  <a:cubicBezTo>
                    <a:pt x="536" y="1491"/>
                    <a:pt x="893" y="2366"/>
                    <a:pt x="1259" y="3240"/>
                  </a:cubicBezTo>
                  <a:cubicBezTo>
                    <a:pt x="1268" y="3276"/>
                    <a:pt x="1286" y="3320"/>
                    <a:pt x="1303" y="3374"/>
                  </a:cubicBezTo>
                  <a:cubicBezTo>
                    <a:pt x="1250" y="3365"/>
                    <a:pt x="1214" y="3365"/>
                    <a:pt x="1179" y="3365"/>
                  </a:cubicBezTo>
                  <a:cubicBezTo>
                    <a:pt x="1125" y="3365"/>
                    <a:pt x="1071" y="3363"/>
                    <a:pt x="1019" y="3363"/>
                  </a:cubicBezTo>
                  <a:cubicBezTo>
                    <a:pt x="939" y="3363"/>
                    <a:pt x="861" y="3367"/>
                    <a:pt x="786" y="3383"/>
                  </a:cubicBezTo>
                  <a:cubicBezTo>
                    <a:pt x="492" y="3427"/>
                    <a:pt x="269" y="3579"/>
                    <a:pt x="162" y="3873"/>
                  </a:cubicBezTo>
                  <a:cubicBezTo>
                    <a:pt x="37" y="4248"/>
                    <a:pt x="286" y="4640"/>
                    <a:pt x="679" y="4676"/>
                  </a:cubicBezTo>
                  <a:cubicBezTo>
                    <a:pt x="721" y="4681"/>
                    <a:pt x="762" y="4683"/>
                    <a:pt x="803" y="4683"/>
                  </a:cubicBezTo>
                  <a:cubicBezTo>
                    <a:pt x="1009" y="4683"/>
                    <a:pt x="1207" y="4627"/>
                    <a:pt x="1393" y="4516"/>
                  </a:cubicBezTo>
                  <a:cubicBezTo>
                    <a:pt x="1518" y="4435"/>
                    <a:pt x="1607" y="4328"/>
                    <a:pt x="1651" y="4186"/>
                  </a:cubicBezTo>
                  <a:cubicBezTo>
                    <a:pt x="1732" y="3909"/>
                    <a:pt x="1669" y="3650"/>
                    <a:pt x="1562" y="3400"/>
                  </a:cubicBezTo>
                  <a:cubicBezTo>
                    <a:pt x="1187" y="2499"/>
                    <a:pt x="822" y="1607"/>
                    <a:pt x="447" y="706"/>
                  </a:cubicBezTo>
                  <a:cubicBezTo>
                    <a:pt x="438" y="671"/>
                    <a:pt x="429" y="635"/>
                    <a:pt x="411" y="581"/>
                  </a:cubicBezTo>
                  <a:cubicBezTo>
                    <a:pt x="465" y="564"/>
                    <a:pt x="509" y="546"/>
                    <a:pt x="563" y="546"/>
                  </a:cubicBezTo>
                  <a:cubicBezTo>
                    <a:pt x="596" y="542"/>
                    <a:pt x="629" y="540"/>
                    <a:pt x="661" y="540"/>
                  </a:cubicBezTo>
                  <a:cubicBezTo>
                    <a:pt x="837" y="540"/>
                    <a:pt x="1001" y="599"/>
                    <a:pt x="1152" y="697"/>
                  </a:cubicBezTo>
                  <a:cubicBezTo>
                    <a:pt x="1268" y="769"/>
                    <a:pt x="1375" y="840"/>
                    <a:pt x="1491" y="912"/>
                  </a:cubicBezTo>
                  <a:cubicBezTo>
                    <a:pt x="1669" y="1023"/>
                    <a:pt x="1866" y="1079"/>
                    <a:pt x="2071" y="1079"/>
                  </a:cubicBezTo>
                  <a:cubicBezTo>
                    <a:pt x="2113" y="1079"/>
                    <a:pt x="2154" y="1077"/>
                    <a:pt x="2196" y="1072"/>
                  </a:cubicBezTo>
                  <a:cubicBezTo>
                    <a:pt x="2285" y="1063"/>
                    <a:pt x="2347" y="1001"/>
                    <a:pt x="2338" y="938"/>
                  </a:cubicBezTo>
                  <a:cubicBezTo>
                    <a:pt x="2320" y="858"/>
                    <a:pt x="2258" y="849"/>
                    <a:pt x="2187" y="849"/>
                  </a:cubicBezTo>
                  <a:cubicBezTo>
                    <a:pt x="2162" y="852"/>
                    <a:pt x="2138" y="853"/>
                    <a:pt x="2115" y="853"/>
                  </a:cubicBezTo>
                  <a:cubicBezTo>
                    <a:pt x="1879" y="853"/>
                    <a:pt x="1678" y="735"/>
                    <a:pt x="1500" y="581"/>
                  </a:cubicBezTo>
                  <a:cubicBezTo>
                    <a:pt x="1339" y="439"/>
                    <a:pt x="1187" y="296"/>
                    <a:pt x="1018" y="162"/>
                  </a:cubicBezTo>
                  <a:cubicBezTo>
                    <a:pt x="860" y="49"/>
                    <a:pt x="691" y="1"/>
                    <a:pt x="515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ackground 2">
  <p:cSld name="CUSTOM_9_2">
    <p:spTree>
      <p:nvGrpSpPr>
        <p:cNvPr id="639" name="Shape 6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0" name="Google Shape;640;p35"/>
          <p:cNvSpPr/>
          <p:nvPr/>
        </p:nvSpPr>
        <p:spPr>
          <a:xfrm rot="-5400000">
            <a:off x="7779525" y="136375"/>
            <a:ext cx="1652879" cy="1204845"/>
          </a:xfrm>
          <a:custGeom>
            <a:rect b="b" l="l" r="r" t="t"/>
            <a:pathLst>
              <a:path extrusionOk="0" h="27755" w="38076">
                <a:moveTo>
                  <a:pt x="38076" y="1"/>
                </a:moveTo>
                <a:cubicBezTo>
                  <a:pt x="34543" y="1393"/>
                  <a:pt x="30850" y="3935"/>
                  <a:pt x="28191" y="10528"/>
                </a:cubicBezTo>
                <a:cubicBezTo>
                  <a:pt x="26630" y="14395"/>
                  <a:pt x="24539" y="15326"/>
                  <a:pt x="21961" y="15326"/>
                </a:cubicBezTo>
                <a:cubicBezTo>
                  <a:pt x="19571" y="15326"/>
                  <a:pt x="16762" y="14525"/>
                  <a:pt x="13571" y="14525"/>
                </a:cubicBezTo>
                <a:cubicBezTo>
                  <a:pt x="12260" y="14525"/>
                  <a:pt x="10885" y="14660"/>
                  <a:pt x="9448" y="15042"/>
                </a:cubicBezTo>
                <a:cubicBezTo>
                  <a:pt x="304" y="17477"/>
                  <a:pt x="1" y="27754"/>
                  <a:pt x="1" y="27754"/>
                </a:cubicBezTo>
                <a:lnTo>
                  <a:pt x="38076" y="27754"/>
                </a:lnTo>
                <a:lnTo>
                  <a:pt x="38076" y="1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41" name="Google Shape;641;p35"/>
          <p:cNvSpPr/>
          <p:nvPr/>
        </p:nvSpPr>
        <p:spPr>
          <a:xfrm rot="-1822260">
            <a:off x="-800028" y="-155573"/>
            <a:ext cx="2465126" cy="1407856"/>
          </a:xfrm>
          <a:custGeom>
            <a:rect b="b" l="l" r="r" t="t"/>
            <a:pathLst>
              <a:path extrusionOk="0" h="26560" w="46506">
                <a:moveTo>
                  <a:pt x="0" y="0"/>
                </a:moveTo>
                <a:lnTo>
                  <a:pt x="90" y="26389"/>
                </a:lnTo>
                <a:cubicBezTo>
                  <a:pt x="90" y="26389"/>
                  <a:pt x="1021" y="26559"/>
                  <a:pt x="2470" y="26559"/>
                </a:cubicBezTo>
                <a:cubicBezTo>
                  <a:pt x="6085" y="26559"/>
                  <a:pt x="12920" y="25495"/>
                  <a:pt x="16531" y="18056"/>
                </a:cubicBezTo>
                <a:cubicBezTo>
                  <a:pt x="20162" y="10589"/>
                  <a:pt x="25729" y="10420"/>
                  <a:pt x="32428" y="10197"/>
                </a:cubicBezTo>
                <a:cubicBezTo>
                  <a:pt x="46033" y="9733"/>
                  <a:pt x="46506" y="0"/>
                  <a:pt x="46506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642" name="Google Shape;642;p35"/>
          <p:cNvGrpSpPr/>
          <p:nvPr/>
        </p:nvGrpSpPr>
        <p:grpSpPr>
          <a:xfrm>
            <a:off x="8003550" y="3887052"/>
            <a:ext cx="879203" cy="1169673"/>
            <a:chOff x="8003550" y="3887052"/>
            <a:chExt cx="879203" cy="1169673"/>
          </a:xfrm>
        </p:grpSpPr>
        <p:sp>
          <p:nvSpPr>
            <p:cNvPr id="643" name="Google Shape;643;p35"/>
            <p:cNvSpPr/>
            <p:nvPr/>
          </p:nvSpPr>
          <p:spPr>
            <a:xfrm>
              <a:off x="8655154" y="3887052"/>
              <a:ext cx="227598" cy="242816"/>
            </a:xfrm>
            <a:custGeom>
              <a:rect b="b" l="l" r="r" t="t"/>
              <a:pathLst>
                <a:path extrusionOk="0" h="5074" w="4756">
                  <a:moveTo>
                    <a:pt x="2396" y="1"/>
                  </a:moveTo>
                  <a:cubicBezTo>
                    <a:pt x="2297" y="1"/>
                    <a:pt x="2258" y="53"/>
                    <a:pt x="2231" y="192"/>
                  </a:cubicBezTo>
                  <a:cubicBezTo>
                    <a:pt x="2159" y="486"/>
                    <a:pt x="2097" y="772"/>
                    <a:pt x="2026" y="1066"/>
                  </a:cubicBezTo>
                  <a:cubicBezTo>
                    <a:pt x="1847" y="1824"/>
                    <a:pt x="1660" y="2591"/>
                    <a:pt x="1472" y="3359"/>
                  </a:cubicBezTo>
                  <a:cubicBezTo>
                    <a:pt x="1472" y="3368"/>
                    <a:pt x="1463" y="3376"/>
                    <a:pt x="1455" y="3403"/>
                  </a:cubicBezTo>
                  <a:cubicBezTo>
                    <a:pt x="1419" y="3368"/>
                    <a:pt x="1383" y="3332"/>
                    <a:pt x="1348" y="3296"/>
                  </a:cubicBezTo>
                  <a:cubicBezTo>
                    <a:pt x="1165" y="3138"/>
                    <a:pt x="961" y="3050"/>
                    <a:pt x="743" y="3050"/>
                  </a:cubicBezTo>
                  <a:cubicBezTo>
                    <a:pt x="641" y="3050"/>
                    <a:pt x="536" y="3069"/>
                    <a:pt x="429" y="3109"/>
                  </a:cubicBezTo>
                  <a:cubicBezTo>
                    <a:pt x="161" y="3207"/>
                    <a:pt x="0" y="3475"/>
                    <a:pt x="45" y="3733"/>
                  </a:cubicBezTo>
                  <a:cubicBezTo>
                    <a:pt x="81" y="3956"/>
                    <a:pt x="215" y="4117"/>
                    <a:pt x="393" y="4242"/>
                  </a:cubicBezTo>
                  <a:cubicBezTo>
                    <a:pt x="528" y="4327"/>
                    <a:pt x="695" y="4376"/>
                    <a:pt x="862" y="4376"/>
                  </a:cubicBezTo>
                  <a:cubicBezTo>
                    <a:pt x="1150" y="4376"/>
                    <a:pt x="1438" y="4231"/>
                    <a:pt x="1562" y="3876"/>
                  </a:cubicBezTo>
                  <a:cubicBezTo>
                    <a:pt x="1597" y="3760"/>
                    <a:pt x="1615" y="3644"/>
                    <a:pt x="1642" y="3528"/>
                  </a:cubicBezTo>
                  <a:cubicBezTo>
                    <a:pt x="1847" y="2690"/>
                    <a:pt x="2052" y="1851"/>
                    <a:pt x="2257" y="1012"/>
                  </a:cubicBezTo>
                  <a:cubicBezTo>
                    <a:pt x="2257" y="986"/>
                    <a:pt x="2275" y="950"/>
                    <a:pt x="2293" y="914"/>
                  </a:cubicBezTo>
                  <a:cubicBezTo>
                    <a:pt x="2989" y="1048"/>
                    <a:pt x="3676" y="1164"/>
                    <a:pt x="4381" y="1342"/>
                  </a:cubicBezTo>
                  <a:cubicBezTo>
                    <a:pt x="4149" y="2270"/>
                    <a:pt x="3926" y="3180"/>
                    <a:pt x="3703" y="4108"/>
                  </a:cubicBezTo>
                  <a:cubicBezTo>
                    <a:pt x="3676" y="4072"/>
                    <a:pt x="3649" y="4054"/>
                    <a:pt x="3631" y="4037"/>
                  </a:cubicBezTo>
                  <a:cubicBezTo>
                    <a:pt x="3471" y="3885"/>
                    <a:pt x="3283" y="3778"/>
                    <a:pt x="3078" y="3715"/>
                  </a:cubicBezTo>
                  <a:cubicBezTo>
                    <a:pt x="3002" y="3696"/>
                    <a:pt x="2928" y="3686"/>
                    <a:pt x="2856" y="3686"/>
                  </a:cubicBezTo>
                  <a:cubicBezTo>
                    <a:pt x="2692" y="3686"/>
                    <a:pt x="2540" y="3742"/>
                    <a:pt x="2409" y="3885"/>
                  </a:cubicBezTo>
                  <a:cubicBezTo>
                    <a:pt x="2240" y="4081"/>
                    <a:pt x="2213" y="4304"/>
                    <a:pt x="2302" y="4545"/>
                  </a:cubicBezTo>
                  <a:cubicBezTo>
                    <a:pt x="2421" y="4841"/>
                    <a:pt x="2780" y="5073"/>
                    <a:pt x="3106" y="5073"/>
                  </a:cubicBezTo>
                  <a:cubicBezTo>
                    <a:pt x="3124" y="5073"/>
                    <a:pt x="3141" y="5073"/>
                    <a:pt x="3158" y="5071"/>
                  </a:cubicBezTo>
                  <a:cubicBezTo>
                    <a:pt x="3524" y="5045"/>
                    <a:pt x="3792" y="4750"/>
                    <a:pt x="3863" y="4447"/>
                  </a:cubicBezTo>
                  <a:cubicBezTo>
                    <a:pt x="4024" y="3769"/>
                    <a:pt x="4193" y="3100"/>
                    <a:pt x="4354" y="2422"/>
                  </a:cubicBezTo>
                  <a:cubicBezTo>
                    <a:pt x="4488" y="1860"/>
                    <a:pt x="4604" y="1289"/>
                    <a:pt x="4729" y="718"/>
                  </a:cubicBezTo>
                  <a:cubicBezTo>
                    <a:pt x="4755" y="566"/>
                    <a:pt x="4738" y="540"/>
                    <a:pt x="4604" y="495"/>
                  </a:cubicBezTo>
                  <a:cubicBezTo>
                    <a:pt x="4452" y="441"/>
                    <a:pt x="4309" y="388"/>
                    <a:pt x="4158" y="361"/>
                  </a:cubicBezTo>
                  <a:cubicBezTo>
                    <a:pt x="3605" y="236"/>
                    <a:pt x="3051" y="129"/>
                    <a:pt x="2498" y="13"/>
                  </a:cubicBezTo>
                  <a:cubicBezTo>
                    <a:pt x="2458" y="5"/>
                    <a:pt x="2424" y="1"/>
                    <a:pt x="239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44" name="Google Shape;644;p35"/>
            <p:cNvSpPr/>
            <p:nvPr/>
          </p:nvSpPr>
          <p:spPr>
            <a:xfrm>
              <a:off x="8003550" y="4944225"/>
              <a:ext cx="112500" cy="112500"/>
            </a:xfrm>
            <a:prstGeom prst="ellipse">
              <a:avLst/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45" name="Google Shape;645;p35"/>
            <p:cNvSpPr/>
            <p:nvPr/>
          </p:nvSpPr>
          <p:spPr>
            <a:xfrm>
              <a:off x="8597950" y="4445150"/>
              <a:ext cx="91800" cy="91800"/>
            </a:xfrm>
            <a:prstGeom prst="ellipse">
              <a:avLst/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646" name="Google Shape;646;p35"/>
          <p:cNvGrpSpPr/>
          <p:nvPr/>
        </p:nvGrpSpPr>
        <p:grpSpPr>
          <a:xfrm>
            <a:off x="117163" y="3721180"/>
            <a:ext cx="1066824" cy="1367345"/>
            <a:chOff x="117163" y="3721180"/>
            <a:chExt cx="1066824" cy="1367345"/>
          </a:xfrm>
        </p:grpSpPr>
        <p:sp>
          <p:nvSpPr>
            <p:cNvPr id="647" name="Google Shape;647;p35"/>
            <p:cNvSpPr/>
            <p:nvPr/>
          </p:nvSpPr>
          <p:spPr>
            <a:xfrm>
              <a:off x="1071623" y="4815968"/>
              <a:ext cx="112364" cy="224105"/>
            </a:xfrm>
            <a:custGeom>
              <a:rect b="b" l="l" r="r" t="t"/>
              <a:pathLst>
                <a:path extrusionOk="0" h="4683" w="2348">
                  <a:moveTo>
                    <a:pt x="515" y="1"/>
                  </a:moveTo>
                  <a:cubicBezTo>
                    <a:pt x="414" y="1"/>
                    <a:pt x="311" y="17"/>
                    <a:pt x="206" y="46"/>
                  </a:cubicBezTo>
                  <a:cubicBezTo>
                    <a:pt x="37" y="91"/>
                    <a:pt x="1" y="180"/>
                    <a:pt x="63" y="341"/>
                  </a:cubicBezTo>
                  <a:cubicBezTo>
                    <a:pt x="99" y="430"/>
                    <a:pt x="135" y="528"/>
                    <a:pt x="179" y="617"/>
                  </a:cubicBezTo>
                  <a:cubicBezTo>
                    <a:pt x="536" y="1491"/>
                    <a:pt x="893" y="2366"/>
                    <a:pt x="1259" y="3240"/>
                  </a:cubicBezTo>
                  <a:cubicBezTo>
                    <a:pt x="1268" y="3276"/>
                    <a:pt x="1286" y="3320"/>
                    <a:pt x="1303" y="3374"/>
                  </a:cubicBezTo>
                  <a:cubicBezTo>
                    <a:pt x="1250" y="3365"/>
                    <a:pt x="1214" y="3365"/>
                    <a:pt x="1179" y="3365"/>
                  </a:cubicBezTo>
                  <a:cubicBezTo>
                    <a:pt x="1125" y="3365"/>
                    <a:pt x="1071" y="3363"/>
                    <a:pt x="1019" y="3363"/>
                  </a:cubicBezTo>
                  <a:cubicBezTo>
                    <a:pt x="939" y="3363"/>
                    <a:pt x="861" y="3367"/>
                    <a:pt x="786" y="3383"/>
                  </a:cubicBezTo>
                  <a:cubicBezTo>
                    <a:pt x="492" y="3427"/>
                    <a:pt x="269" y="3579"/>
                    <a:pt x="162" y="3873"/>
                  </a:cubicBezTo>
                  <a:cubicBezTo>
                    <a:pt x="37" y="4248"/>
                    <a:pt x="286" y="4640"/>
                    <a:pt x="679" y="4676"/>
                  </a:cubicBezTo>
                  <a:cubicBezTo>
                    <a:pt x="721" y="4681"/>
                    <a:pt x="762" y="4683"/>
                    <a:pt x="803" y="4683"/>
                  </a:cubicBezTo>
                  <a:cubicBezTo>
                    <a:pt x="1009" y="4683"/>
                    <a:pt x="1207" y="4627"/>
                    <a:pt x="1393" y="4516"/>
                  </a:cubicBezTo>
                  <a:cubicBezTo>
                    <a:pt x="1518" y="4435"/>
                    <a:pt x="1607" y="4328"/>
                    <a:pt x="1651" y="4186"/>
                  </a:cubicBezTo>
                  <a:cubicBezTo>
                    <a:pt x="1732" y="3909"/>
                    <a:pt x="1669" y="3650"/>
                    <a:pt x="1562" y="3400"/>
                  </a:cubicBezTo>
                  <a:cubicBezTo>
                    <a:pt x="1187" y="2499"/>
                    <a:pt x="822" y="1607"/>
                    <a:pt x="447" y="706"/>
                  </a:cubicBezTo>
                  <a:cubicBezTo>
                    <a:pt x="438" y="671"/>
                    <a:pt x="429" y="635"/>
                    <a:pt x="411" y="581"/>
                  </a:cubicBezTo>
                  <a:cubicBezTo>
                    <a:pt x="465" y="564"/>
                    <a:pt x="509" y="546"/>
                    <a:pt x="563" y="546"/>
                  </a:cubicBezTo>
                  <a:cubicBezTo>
                    <a:pt x="596" y="542"/>
                    <a:pt x="629" y="540"/>
                    <a:pt x="661" y="540"/>
                  </a:cubicBezTo>
                  <a:cubicBezTo>
                    <a:pt x="837" y="540"/>
                    <a:pt x="1001" y="599"/>
                    <a:pt x="1152" y="697"/>
                  </a:cubicBezTo>
                  <a:cubicBezTo>
                    <a:pt x="1268" y="769"/>
                    <a:pt x="1375" y="840"/>
                    <a:pt x="1491" y="912"/>
                  </a:cubicBezTo>
                  <a:cubicBezTo>
                    <a:pt x="1669" y="1023"/>
                    <a:pt x="1866" y="1079"/>
                    <a:pt x="2071" y="1079"/>
                  </a:cubicBezTo>
                  <a:cubicBezTo>
                    <a:pt x="2113" y="1079"/>
                    <a:pt x="2154" y="1077"/>
                    <a:pt x="2196" y="1072"/>
                  </a:cubicBezTo>
                  <a:cubicBezTo>
                    <a:pt x="2285" y="1063"/>
                    <a:pt x="2347" y="1001"/>
                    <a:pt x="2338" y="938"/>
                  </a:cubicBezTo>
                  <a:cubicBezTo>
                    <a:pt x="2320" y="858"/>
                    <a:pt x="2258" y="849"/>
                    <a:pt x="2187" y="849"/>
                  </a:cubicBezTo>
                  <a:cubicBezTo>
                    <a:pt x="2162" y="852"/>
                    <a:pt x="2138" y="853"/>
                    <a:pt x="2115" y="853"/>
                  </a:cubicBezTo>
                  <a:cubicBezTo>
                    <a:pt x="1879" y="853"/>
                    <a:pt x="1678" y="735"/>
                    <a:pt x="1500" y="581"/>
                  </a:cubicBezTo>
                  <a:cubicBezTo>
                    <a:pt x="1339" y="439"/>
                    <a:pt x="1187" y="296"/>
                    <a:pt x="1018" y="162"/>
                  </a:cubicBezTo>
                  <a:cubicBezTo>
                    <a:pt x="860" y="49"/>
                    <a:pt x="691" y="1"/>
                    <a:pt x="515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48" name="Google Shape;648;p35"/>
            <p:cNvSpPr/>
            <p:nvPr/>
          </p:nvSpPr>
          <p:spPr>
            <a:xfrm>
              <a:off x="117163" y="4912425"/>
              <a:ext cx="176100" cy="176100"/>
            </a:xfrm>
            <a:prstGeom prst="ellipse">
              <a:avLst/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49" name="Google Shape;649;p35"/>
            <p:cNvSpPr/>
            <p:nvPr/>
          </p:nvSpPr>
          <p:spPr>
            <a:xfrm>
              <a:off x="149036" y="3721180"/>
              <a:ext cx="112364" cy="224105"/>
            </a:xfrm>
            <a:custGeom>
              <a:rect b="b" l="l" r="r" t="t"/>
              <a:pathLst>
                <a:path extrusionOk="0" h="4683" w="2348">
                  <a:moveTo>
                    <a:pt x="515" y="1"/>
                  </a:moveTo>
                  <a:cubicBezTo>
                    <a:pt x="414" y="1"/>
                    <a:pt x="311" y="17"/>
                    <a:pt x="206" y="46"/>
                  </a:cubicBezTo>
                  <a:cubicBezTo>
                    <a:pt x="37" y="91"/>
                    <a:pt x="1" y="180"/>
                    <a:pt x="63" y="341"/>
                  </a:cubicBezTo>
                  <a:cubicBezTo>
                    <a:pt x="99" y="430"/>
                    <a:pt x="135" y="528"/>
                    <a:pt x="179" y="617"/>
                  </a:cubicBezTo>
                  <a:cubicBezTo>
                    <a:pt x="536" y="1491"/>
                    <a:pt x="893" y="2366"/>
                    <a:pt x="1259" y="3240"/>
                  </a:cubicBezTo>
                  <a:cubicBezTo>
                    <a:pt x="1268" y="3276"/>
                    <a:pt x="1286" y="3320"/>
                    <a:pt x="1303" y="3374"/>
                  </a:cubicBezTo>
                  <a:cubicBezTo>
                    <a:pt x="1250" y="3365"/>
                    <a:pt x="1214" y="3365"/>
                    <a:pt x="1179" y="3365"/>
                  </a:cubicBezTo>
                  <a:cubicBezTo>
                    <a:pt x="1125" y="3365"/>
                    <a:pt x="1071" y="3363"/>
                    <a:pt x="1019" y="3363"/>
                  </a:cubicBezTo>
                  <a:cubicBezTo>
                    <a:pt x="939" y="3363"/>
                    <a:pt x="861" y="3367"/>
                    <a:pt x="786" y="3383"/>
                  </a:cubicBezTo>
                  <a:cubicBezTo>
                    <a:pt x="492" y="3427"/>
                    <a:pt x="269" y="3579"/>
                    <a:pt x="162" y="3873"/>
                  </a:cubicBezTo>
                  <a:cubicBezTo>
                    <a:pt x="37" y="4248"/>
                    <a:pt x="286" y="4640"/>
                    <a:pt x="679" y="4676"/>
                  </a:cubicBezTo>
                  <a:cubicBezTo>
                    <a:pt x="721" y="4681"/>
                    <a:pt x="762" y="4683"/>
                    <a:pt x="803" y="4683"/>
                  </a:cubicBezTo>
                  <a:cubicBezTo>
                    <a:pt x="1009" y="4683"/>
                    <a:pt x="1207" y="4627"/>
                    <a:pt x="1393" y="4516"/>
                  </a:cubicBezTo>
                  <a:cubicBezTo>
                    <a:pt x="1518" y="4435"/>
                    <a:pt x="1607" y="4328"/>
                    <a:pt x="1651" y="4186"/>
                  </a:cubicBezTo>
                  <a:cubicBezTo>
                    <a:pt x="1732" y="3909"/>
                    <a:pt x="1669" y="3650"/>
                    <a:pt x="1562" y="3400"/>
                  </a:cubicBezTo>
                  <a:cubicBezTo>
                    <a:pt x="1187" y="2499"/>
                    <a:pt x="822" y="1607"/>
                    <a:pt x="447" y="706"/>
                  </a:cubicBezTo>
                  <a:cubicBezTo>
                    <a:pt x="438" y="671"/>
                    <a:pt x="429" y="635"/>
                    <a:pt x="411" y="581"/>
                  </a:cubicBezTo>
                  <a:cubicBezTo>
                    <a:pt x="465" y="564"/>
                    <a:pt x="509" y="546"/>
                    <a:pt x="563" y="546"/>
                  </a:cubicBezTo>
                  <a:cubicBezTo>
                    <a:pt x="596" y="542"/>
                    <a:pt x="629" y="540"/>
                    <a:pt x="661" y="540"/>
                  </a:cubicBezTo>
                  <a:cubicBezTo>
                    <a:pt x="837" y="540"/>
                    <a:pt x="1001" y="599"/>
                    <a:pt x="1152" y="697"/>
                  </a:cubicBezTo>
                  <a:cubicBezTo>
                    <a:pt x="1268" y="769"/>
                    <a:pt x="1375" y="840"/>
                    <a:pt x="1491" y="912"/>
                  </a:cubicBezTo>
                  <a:cubicBezTo>
                    <a:pt x="1669" y="1023"/>
                    <a:pt x="1866" y="1079"/>
                    <a:pt x="2071" y="1079"/>
                  </a:cubicBezTo>
                  <a:cubicBezTo>
                    <a:pt x="2113" y="1079"/>
                    <a:pt x="2154" y="1077"/>
                    <a:pt x="2196" y="1072"/>
                  </a:cubicBezTo>
                  <a:cubicBezTo>
                    <a:pt x="2285" y="1063"/>
                    <a:pt x="2347" y="1001"/>
                    <a:pt x="2338" y="938"/>
                  </a:cubicBezTo>
                  <a:cubicBezTo>
                    <a:pt x="2320" y="858"/>
                    <a:pt x="2258" y="849"/>
                    <a:pt x="2187" y="849"/>
                  </a:cubicBezTo>
                  <a:cubicBezTo>
                    <a:pt x="2162" y="852"/>
                    <a:pt x="2138" y="853"/>
                    <a:pt x="2115" y="853"/>
                  </a:cubicBezTo>
                  <a:cubicBezTo>
                    <a:pt x="1879" y="853"/>
                    <a:pt x="1678" y="735"/>
                    <a:pt x="1500" y="581"/>
                  </a:cubicBezTo>
                  <a:cubicBezTo>
                    <a:pt x="1339" y="439"/>
                    <a:pt x="1187" y="296"/>
                    <a:pt x="1018" y="162"/>
                  </a:cubicBezTo>
                  <a:cubicBezTo>
                    <a:pt x="860" y="49"/>
                    <a:pt x="691" y="1"/>
                    <a:pt x="515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 3">
  <p:cSld name="CUSTOM_13">
    <p:spTree>
      <p:nvGrpSpPr>
        <p:cNvPr id="650" name="Shape 6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1" name="Google Shape;651;p36"/>
          <p:cNvSpPr txBox="1"/>
          <p:nvPr>
            <p:ph type="title"/>
          </p:nvPr>
        </p:nvSpPr>
        <p:spPr>
          <a:xfrm>
            <a:off x="716775" y="510900"/>
            <a:ext cx="7710600" cy="482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2" name="Google Shape;62;p5"/>
          <p:cNvGrpSpPr/>
          <p:nvPr/>
        </p:nvGrpSpPr>
        <p:grpSpPr>
          <a:xfrm>
            <a:off x="-1174889" y="2653714"/>
            <a:ext cx="3714727" cy="4055011"/>
            <a:chOff x="-1174889" y="2653714"/>
            <a:chExt cx="3714727" cy="4055011"/>
          </a:xfrm>
        </p:grpSpPr>
        <p:grpSp>
          <p:nvGrpSpPr>
            <p:cNvPr id="63" name="Google Shape;63;p5"/>
            <p:cNvGrpSpPr/>
            <p:nvPr/>
          </p:nvGrpSpPr>
          <p:grpSpPr>
            <a:xfrm rot="10553990">
              <a:off x="-1042808" y="2772186"/>
              <a:ext cx="3450566" cy="3818066"/>
              <a:chOff x="2828522" y="2361700"/>
              <a:chExt cx="2320948" cy="2568140"/>
            </a:xfrm>
          </p:grpSpPr>
          <p:sp>
            <p:nvSpPr>
              <p:cNvPr id="64" name="Google Shape;64;p5"/>
              <p:cNvSpPr/>
              <p:nvPr/>
            </p:nvSpPr>
            <p:spPr>
              <a:xfrm>
                <a:off x="2944846" y="2802609"/>
                <a:ext cx="1922496" cy="2127232"/>
              </a:xfrm>
              <a:custGeom>
                <a:rect b="b" l="l" r="r" t="t"/>
                <a:pathLst>
                  <a:path extrusionOk="0" fill="none" h="32625" w="29485">
                    <a:moveTo>
                      <a:pt x="29484" y="31705"/>
                    </a:moveTo>
                    <a:cubicBezTo>
                      <a:pt x="29484" y="31705"/>
                      <a:pt x="20510" y="32624"/>
                      <a:pt x="15683" y="16816"/>
                    </a:cubicBezTo>
                    <a:cubicBezTo>
                      <a:pt x="10545" y="0"/>
                      <a:pt x="0" y="3390"/>
                      <a:pt x="0" y="3390"/>
                    </a:cubicBezTo>
                  </a:path>
                </a:pathLst>
              </a:custGeom>
              <a:noFill/>
              <a:ln cap="rnd" cmpd="sng" w="17625">
                <a:solidFill>
                  <a:schemeClr val="accent1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5" name="Google Shape;65;p5"/>
              <p:cNvSpPr/>
              <p:nvPr/>
            </p:nvSpPr>
            <p:spPr>
              <a:xfrm>
                <a:off x="2975687" y="2722929"/>
                <a:ext cx="1962008" cy="2127232"/>
              </a:xfrm>
              <a:custGeom>
                <a:rect b="b" l="l" r="r" t="t"/>
                <a:pathLst>
                  <a:path extrusionOk="0" fill="none" h="32625" w="30091">
                    <a:moveTo>
                      <a:pt x="30091" y="31705"/>
                    </a:moveTo>
                    <a:cubicBezTo>
                      <a:pt x="30091" y="31705"/>
                      <a:pt x="21116" y="32624"/>
                      <a:pt x="16290" y="16816"/>
                    </a:cubicBezTo>
                    <a:cubicBezTo>
                      <a:pt x="11160" y="0"/>
                      <a:pt x="0" y="3078"/>
                      <a:pt x="0" y="3078"/>
                    </a:cubicBezTo>
                  </a:path>
                </a:pathLst>
              </a:custGeom>
              <a:noFill/>
              <a:ln cap="rnd" cmpd="sng" w="17625">
                <a:solidFill>
                  <a:schemeClr val="accent1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6" name="Google Shape;66;p5"/>
              <p:cNvSpPr/>
              <p:nvPr/>
            </p:nvSpPr>
            <p:spPr>
              <a:xfrm>
                <a:off x="2922742" y="2601324"/>
                <a:ext cx="2085958" cy="2174373"/>
              </a:xfrm>
              <a:custGeom>
                <a:rect b="b" l="l" r="r" t="t"/>
                <a:pathLst>
                  <a:path extrusionOk="0" fill="none" h="33348" w="31992">
                    <a:moveTo>
                      <a:pt x="31991" y="32348"/>
                    </a:moveTo>
                    <a:cubicBezTo>
                      <a:pt x="31991" y="32348"/>
                      <a:pt x="22758" y="33347"/>
                      <a:pt x="18190" y="17459"/>
                    </a:cubicBezTo>
                    <a:cubicBezTo>
                      <a:pt x="13168" y="1"/>
                      <a:pt x="0" y="3730"/>
                      <a:pt x="0" y="3730"/>
                    </a:cubicBezTo>
                  </a:path>
                </a:pathLst>
              </a:custGeom>
              <a:noFill/>
              <a:ln cap="rnd" cmpd="sng" w="17625">
                <a:solidFill>
                  <a:schemeClr val="accent1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7" name="Google Shape;67;p5"/>
              <p:cNvSpPr/>
              <p:nvPr/>
            </p:nvSpPr>
            <p:spPr>
              <a:xfrm>
                <a:off x="2867449" y="2455333"/>
                <a:ext cx="2211604" cy="2247661"/>
              </a:xfrm>
              <a:custGeom>
                <a:rect b="b" l="l" r="r" t="t"/>
                <a:pathLst>
                  <a:path extrusionOk="0" fill="none" h="34472" w="33919">
                    <a:moveTo>
                      <a:pt x="33919" y="33374"/>
                    </a:moveTo>
                    <a:cubicBezTo>
                      <a:pt x="33919" y="33374"/>
                      <a:pt x="24650" y="34471"/>
                      <a:pt x="20118" y="18485"/>
                    </a:cubicBezTo>
                    <a:cubicBezTo>
                      <a:pt x="14872" y="0"/>
                      <a:pt x="1" y="4702"/>
                      <a:pt x="1" y="4702"/>
                    </a:cubicBezTo>
                  </a:path>
                </a:pathLst>
              </a:custGeom>
              <a:noFill/>
              <a:ln cap="rnd" cmpd="sng" w="17625">
                <a:solidFill>
                  <a:schemeClr val="accent1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8" name="Google Shape;68;p5"/>
              <p:cNvSpPr/>
              <p:nvPr/>
            </p:nvSpPr>
            <p:spPr>
              <a:xfrm>
                <a:off x="2828522" y="2361700"/>
                <a:ext cx="2320948" cy="2256919"/>
              </a:xfrm>
              <a:custGeom>
                <a:rect b="b" l="l" r="r" t="t"/>
                <a:pathLst>
                  <a:path extrusionOk="0" fill="none" h="34614" w="35596">
                    <a:moveTo>
                      <a:pt x="35595" y="33588"/>
                    </a:moveTo>
                    <a:cubicBezTo>
                      <a:pt x="35595" y="33588"/>
                      <a:pt x="26237" y="34614"/>
                      <a:pt x="21794" y="18699"/>
                    </a:cubicBezTo>
                    <a:cubicBezTo>
                      <a:pt x="16575" y="0"/>
                      <a:pt x="0" y="4701"/>
                      <a:pt x="0" y="4701"/>
                    </a:cubicBezTo>
                  </a:path>
                </a:pathLst>
              </a:custGeom>
              <a:noFill/>
              <a:ln cap="rnd" cmpd="sng" w="17625">
                <a:solidFill>
                  <a:schemeClr val="accent1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sp>
          <p:nvSpPr>
            <p:cNvPr id="69" name="Google Shape;69;p5"/>
            <p:cNvSpPr/>
            <p:nvPr/>
          </p:nvSpPr>
          <p:spPr>
            <a:xfrm>
              <a:off x="1476825" y="4813676"/>
              <a:ext cx="180900" cy="1809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0" name="Google Shape;70;p5"/>
            <p:cNvSpPr/>
            <p:nvPr/>
          </p:nvSpPr>
          <p:spPr>
            <a:xfrm>
              <a:off x="1189582" y="4643102"/>
              <a:ext cx="149996" cy="299150"/>
            </a:xfrm>
            <a:custGeom>
              <a:rect b="b" l="l" r="r" t="t"/>
              <a:pathLst>
                <a:path extrusionOk="0" h="4683" w="2348">
                  <a:moveTo>
                    <a:pt x="515" y="1"/>
                  </a:moveTo>
                  <a:cubicBezTo>
                    <a:pt x="414" y="1"/>
                    <a:pt x="311" y="17"/>
                    <a:pt x="206" y="46"/>
                  </a:cubicBezTo>
                  <a:cubicBezTo>
                    <a:pt x="37" y="91"/>
                    <a:pt x="1" y="180"/>
                    <a:pt x="63" y="341"/>
                  </a:cubicBezTo>
                  <a:cubicBezTo>
                    <a:pt x="99" y="430"/>
                    <a:pt x="135" y="528"/>
                    <a:pt x="179" y="617"/>
                  </a:cubicBezTo>
                  <a:cubicBezTo>
                    <a:pt x="536" y="1491"/>
                    <a:pt x="893" y="2366"/>
                    <a:pt x="1259" y="3240"/>
                  </a:cubicBezTo>
                  <a:cubicBezTo>
                    <a:pt x="1268" y="3276"/>
                    <a:pt x="1286" y="3320"/>
                    <a:pt x="1303" y="3374"/>
                  </a:cubicBezTo>
                  <a:cubicBezTo>
                    <a:pt x="1250" y="3365"/>
                    <a:pt x="1214" y="3365"/>
                    <a:pt x="1179" y="3365"/>
                  </a:cubicBezTo>
                  <a:cubicBezTo>
                    <a:pt x="1125" y="3365"/>
                    <a:pt x="1071" y="3363"/>
                    <a:pt x="1019" y="3363"/>
                  </a:cubicBezTo>
                  <a:cubicBezTo>
                    <a:pt x="939" y="3363"/>
                    <a:pt x="861" y="3367"/>
                    <a:pt x="786" y="3383"/>
                  </a:cubicBezTo>
                  <a:cubicBezTo>
                    <a:pt x="492" y="3427"/>
                    <a:pt x="269" y="3579"/>
                    <a:pt x="162" y="3873"/>
                  </a:cubicBezTo>
                  <a:cubicBezTo>
                    <a:pt x="37" y="4248"/>
                    <a:pt x="286" y="4640"/>
                    <a:pt x="679" y="4676"/>
                  </a:cubicBezTo>
                  <a:cubicBezTo>
                    <a:pt x="721" y="4681"/>
                    <a:pt x="762" y="4683"/>
                    <a:pt x="803" y="4683"/>
                  </a:cubicBezTo>
                  <a:cubicBezTo>
                    <a:pt x="1009" y="4683"/>
                    <a:pt x="1207" y="4627"/>
                    <a:pt x="1393" y="4516"/>
                  </a:cubicBezTo>
                  <a:cubicBezTo>
                    <a:pt x="1518" y="4435"/>
                    <a:pt x="1607" y="4328"/>
                    <a:pt x="1651" y="4186"/>
                  </a:cubicBezTo>
                  <a:cubicBezTo>
                    <a:pt x="1732" y="3909"/>
                    <a:pt x="1669" y="3650"/>
                    <a:pt x="1562" y="3400"/>
                  </a:cubicBezTo>
                  <a:cubicBezTo>
                    <a:pt x="1187" y="2499"/>
                    <a:pt x="822" y="1607"/>
                    <a:pt x="447" y="706"/>
                  </a:cubicBezTo>
                  <a:cubicBezTo>
                    <a:pt x="438" y="671"/>
                    <a:pt x="429" y="635"/>
                    <a:pt x="411" y="581"/>
                  </a:cubicBezTo>
                  <a:cubicBezTo>
                    <a:pt x="465" y="564"/>
                    <a:pt x="509" y="546"/>
                    <a:pt x="563" y="546"/>
                  </a:cubicBezTo>
                  <a:cubicBezTo>
                    <a:pt x="596" y="542"/>
                    <a:pt x="629" y="540"/>
                    <a:pt x="661" y="540"/>
                  </a:cubicBezTo>
                  <a:cubicBezTo>
                    <a:pt x="837" y="540"/>
                    <a:pt x="1001" y="599"/>
                    <a:pt x="1152" y="697"/>
                  </a:cubicBezTo>
                  <a:cubicBezTo>
                    <a:pt x="1268" y="769"/>
                    <a:pt x="1375" y="840"/>
                    <a:pt x="1491" y="912"/>
                  </a:cubicBezTo>
                  <a:cubicBezTo>
                    <a:pt x="1669" y="1023"/>
                    <a:pt x="1866" y="1079"/>
                    <a:pt x="2071" y="1079"/>
                  </a:cubicBezTo>
                  <a:cubicBezTo>
                    <a:pt x="2113" y="1079"/>
                    <a:pt x="2154" y="1077"/>
                    <a:pt x="2196" y="1072"/>
                  </a:cubicBezTo>
                  <a:cubicBezTo>
                    <a:pt x="2285" y="1063"/>
                    <a:pt x="2347" y="1001"/>
                    <a:pt x="2338" y="938"/>
                  </a:cubicBezTo>
                  <a:cubicBezTo>
                    <a:pt x="2320" y="858"/>
                    <a:pt x="2258" y="849"/>
                    <a:pt x="2187" y="849"/>
                  </a:cubicBezTo>
                  <a:cubicBezTo>
                    <a:pt x="2162" y="852"/>
                    <a:pt x="2138" y="853"/>
                    <a:pt x="2115" y="853"/>
                  </a:cubicBezTo>
                  <a:cubicBezTo>
                    <a:pt x="1879" y="853"/>
                    <a:pt x="1678" y="735"/>
                    <a:pt x="1500" y="581"/>
                  </a:cubicBezTo>
                  <a:cubicBezTo>
                    <a:pt x="1339" y="439"/>
                    <a:pt x="1187" y="296"/>
                    <a:pt x="1018" y="162"/>
                  </a:cubicBezTo>
                  <a:cubicBezTo>
                    <a:pt x="860" y="49"/>
                    <a:pt x="691" y="1"/>
                    <a:pt x="515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71" name="Google Shape;71;p5"/>
          <p:cNvGrpSpPr/>
          <p:nvPr/>
        </p:nvGrpSpPr>
        <p:grpSpPr>
          <a:xfrm>
            <a:off x="8234817" y="122897"/>
            <a:ext cx="655008" cy="562844"/>
            <a:chOff x="8234817" y="122897"/>
            <a:chExt cx="655008" cy="562844"/>
          </a:xfrm>
        </p:grpSpPr>
        <p:sp>
          <p:nvSpPr>
            <p:cNvPr id="72" name="Google Shape;72;p5"/>
            <p:cNvSpPr/>
            <p:nvPr/>
          </p:nvSpPr>
          <p:spPr>
            <a:xfrm>
              <a:off x="8234817" y="122897"/>
              <a:ext cx="303825" cy="324127"/>
            </a:xfrm>
            <a:custGeom>
              <a:rect b="b" l="l" r="r" t="t"/>
              <a:pathLst>
                <a:path extrusionOk="0" h="5074" w="4756">
                  <a:moveTo>
                    <a:pt x="2396" y="1"/>
                  </a:moveTo>
                  <a:cubicBezTo>
                    <a:pt x="2297" y="1"/>
                    <a:pt x="2258" y="53"/>
                    <a:pt x="2231" y="192"/>
                  </a:cubicBezTo>
                  <a:cubicBezTo>
                    <a:pt x="2159" y="486"/>
                    <a:pt x="2097" y="772"/>
                    <a:pt x="2026" y="1066"/>
                  </a:cubicBezTo>
                  <a:cubicBezTo>
                    <a:pt x="1847" y="1824"/>
                    <a:pt x="1660" y="2591"/>
                    <a:pt x="1472" y="3359"/>
                  </a:cubicBezTo>
                  <a:cubicBezTo>
                    <a:pt x="1472" y="3368"/>
                    <a:pt x="1463" y="3376"/>
                    <a:pt x="1455" y="3403"/>
                  </a:cubicBezTo>
                  <a:cubicBezTo>
                    <a:pt x="1419" y="3368"/>
                    <a:pt x="1383" y="3332"/>
                    <a:pt x="1348" y="3296"/>
                  </a:cubicBezTo>
                  <a:cubicBezTo>
                    <a:pt x="1165" y="3138"/>
                    <a:pt x="961" y="3050"/>
                    <a:pt x="743" y="3050"/>
                  </a:cubicBezTo>
                  <a:cubicBezTo>
                    <a:pt x="641" y="3050"/>
                    <a:pt x="536" y="3069"/>
                    <a:pt x="429" y="3109"/>
                  </a:cubicBezTo>
                  <a:cubicBezTo>
                    <a:pt x="161" y="3207"/>
                    <a:pt x="0" y="3475"/>
                    <a:pt x="45" y="3733"/>
                  </a:cubicBezTo>
                  <a:cubicBezTo>
                    <a:pt x="81" y="3956"/>
                    <a:pt x="215" y="4117"/>
                    <a:pt x="393" y="4242"/>
                  </a:cubicBezTo>
                  <a:cubicBezTo>
                    <a:pt x="528" y="4327"/>
                    <a:pt x="695" y="4376"/>
                    <a:pt x="862" y="4376"/>
                  </a:cubicBezTo>
                  <a:cubicBezTo>
                    <a:pt x="1150" y="4376"/>
                    <a:pt x="1438" y="4231"/>
                    <a:pt x="1562" y="3876"/>
                  </a:cubicBezTo>
                  <a:cubicBezTo>
                    <a:pt x="1597" y="3760"/>
                    <a:pt x="1615" y="3644"/>
                    <a:pt x="1642" y="3528"/>
                  </a:cubicBezTo>
                  <a:cubicBezTo>
                    <a:pt x="1847" y="2690"/>
                    <a:pt x="2052" y="1851"/>
                    <a:pt x="2257" y="1012"/>
                  </a:cubicBezTo>
                  <a:cubicBezTo>
                    <a:pt x="2257" y="986"/>
                    <a:pt x="2275" y="950"/>
                    <a:pt x="2293" y="914"/>
                  </a:cubicBezTo>
                  <a:cubicBezTo>
                    <a:pt x="2989" y="1048"/>
                    <a:pt x="3676" y="1164"/>
                    <a:pt x="4381" y="1342"/>
                  </a:cubicBezTo>
                  <a:cubicBezTo>
                    <a:pt x="4149" y="2270"/>
                    <a:pt x="3926" y="3180"/>
                    <a:pt x="3703" y="4108"/>
                  </a:cubicBezTo>
                  <a:cubicBezTo>
                    <a:pt x="3676" y="4072"/>
                    <a:pt x="3649" y="4054"/>
                    <a:pt x="3631" y="4037"/>
                  </a:cubicBezTo>
                  <a:cubicBezTo>
                    <a:pt x="3471" y="3885"/>
                    <a:pt x="3283" y="3778"/>
                    <a:pt x="3078" y="3715"/>
                  </a:cubicBezTo>
                  <a:cubicBezTo>
                    <a:pt x="3002" y="3696"/>
                    <a:pt x="2928" y="3686"/>
                    <a:pt x="2856" y="3686"/>
                  </a:cubicBezTo>
                  <a:cubicBezTo>
                    <a:pt x="2692" y="3686"/>
                    <a:pt x="2540" y="3742"/>
                    <a:pt x="2409" y="3885"/>
                  </a:cubicBezTo>
                  <a:cubicBezTo>
                    <a:pt x="2240" y="4081"/>
                    <a:pt x="2213" y="4304"/>
                    <a:pt x="2302" y="4545"/>
                  </a:cubicBezTo>
                  <a:cubicBezTo>
                    <a:pt x="2421" y="4841"/>
                    <a:pt x="2780" y="5073"/>
                    <a:pt x="3106" y="5073"/>
                  </a:cubicBezTo>
                  <a:cubicBezTo>
                    <a:pt x="3124" y="5073"/>
                    <a:pt x="3141" y="5073"/>
                    <a:pt x="3158" y="5071"/>
                  </a:cubicBezTo>
                  <a:cubicBezTo>
                    <a:pt x="3524" y="5045"/>
                    <a:pt x="3792" y="4750"/>
                    <a:pt x="3863" y="4447"/>
                  </a:cubicBezTo>
                  <a:cubicBezTo>
                    <a:pt x="4024" y="3769"/>
                    <a:pt x="4193" y="3100"/>
                    <a:pt x="4354" y="2422"/>
                  </a:cubicBezTo>
                  <a:cubicBezTo>
                    <a:pt x="4488" y="1860"/>
                    <a:pt x="4604" y="1289"/>
                    <a:pt x="4729" y="718"/>
                  </a:cubicBezTo>
                  <a:cubicBezTo>
                    <a:pt x="4755" y="566"/>
                    <a:pt x="4738" y="540"/>
                    <a:pt x="4604" y="495"/>
                  </a:cubicBezTo>
                  <a:cubicBezTo>
                    <a:pt x="4452" y="441"/>
                    <a:pt x="4309" y="388"/>
                    <a:pt x="4158" y="361"/>
                  </a:cubicBezTo>
                  <a:cubicBezTo>
                    <a:pt x="3605" y="236"/>
                    <a:pt x="3051" y="129"/>
                    <a:pt x="2498" y="13"/>
                  </a:cubicBezTo>
                  <a:cubicBezTo>
                    <a:pt x="2458" y="5"/>
                    <a:pt x="2424" y="1"/>
                    <a:pt x="239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3" name="Google Shape;73;p5"/>
            <p:cNvSpPr/>
            <p:nvPr/>
          </p:nvSpPr>
          <p:spPr>
            <a:xfrm>
              <a:off x="8767235" y="393043"/>
              <a:ext cx="122591" cy="292698"/>
            </a:xfrm>
            <a:custGeom>
              <a:rect b="b" l="l" r="r" t="t"/>
              <a:pathLst>
                <a:path extrusionOk="0" h="4582" w="1919">
                  <a:moveTo>
                    <a:pt x="1812" y="0"/>
                  </a:moveTo>
                  <a:cubicBezTo>
                    <a:pt x="1749" y="0"/>
                    <a:pt x="1705" y="27"/>
                    <a:pt x="1696" y="90"/>
                  </a:cubicBezTo>
                  <a:cubicBezTo>
                    <a:pt x="1678" y="152"/>
                    <a:pt x="1669" y="223"/>
                    <a:pt x="1669" y="286"/>
                  </a:cubicBezTo>
                  <a:cubicBezTo>
                    <a:pt x="1598" y="1312"/>
                    <a:pt x="1535" y="2329"/>
                    <a:pt x="1464" y="3355"/>
                  </a:cubicBezTo>
                  <a:cubicBezTo>
                    <a:pt x="1464" y="3373"/>
                    <a:pt x="1455" y="3390"/>
                    <a:pt x="1455" y="3399"/>
                  </a:cubicBezTo>
                  <a:cubicBezTo>
                    <a:pt x="1286" y="3337"/>
                    <a:pt x="1134" y="3266"/>
                    <a:pt x="973" y="3221"/>
                  </a:cubicBezTo>
                  <a:cubicBezTo>
                    <a:pt x="889" y="3198"/>
                    <a:pt x="806" y="3185"/>
                    <a:pt x="725" y="3185"/>
                  </a:cubicBezTo>
                  <a:cubicBezTo>
                    <a:pt x="583" y="3185"/>
                    <a:pt x="447" y="3226"/>
                    <a:pt x="322" y="3328"/>
                  </a:cubicBezTo>
                  <a:cubicBezTo>
                    <a:pt x="108" y="3497"/>
                    <a:pt x="1" y="3720"/>
                    <a:pt x="63" y="3997"/>
                  </a:cubicBezTo>
                  <a:cubicBezTo>
                    <a:pt x="126" y="4283"/>
                    <a:pt x="313" y="4479"/>
                    <a:pt x="599" y="4550"/>
                  </a:cubicBezTo>
                  <a:cubicBezTo>
                    <a:pt x="680" y="4572"/>
                    <a:pt x="760" y="4582"/>
                    <a:pt x="838" y="4582"/>
                  </a:cubicBezTo>
                  <a:cubicBezTo>
                    <a:pt x="1053" y="4582"/>
                    <a:pt x="1257" y="4507"/>
                    <a:pt x="1446" y="4390"/>
                  </a:cubicBezTo>
                  <a:cubicBezTo>
                    <a:pt x="1580" y="4300"/>
                    <a:pt x="1678" y="4167"/>
                    <a:pt x="1705" y="4006"/>
                  </a:cubicBezTo>
                  <a:cubicBezTo>
                    <a:pt x="1732" y="3836"/>
                    <a:pt x="1749" y="3667"/>
                    <a:pt x="1749" y="3497"/>
                  </a:cubicBezTo>
                  <a:cubicBezTo>
                    <a:pt x="1776" y="3051"/>
                    <a:pt x="1776" y="2605"/>
                    <a:pt x="1803" y="2159"/>
                  </a:cubicBezTo>
                  <a:cubicBezTo>
                    <a:pt x="1839" y="1553"/>
                    <a:pt x="1883" y="937"/>
                    <a:pt x="1919" y="331"/>
                  </a:cubicBezTo>
                  <a:cubicBezTo>
                    <a:pt x="1919" y="250"/>
                    <a:pt x="1919" y="179"/>
                    <a:pt x="1910" y="99"/>
                  </a:cubicBezTo>
                  <a:cubicBezTo>
                    <a:pt x="1910" y="36"/>
                    <a:pt x="1874" y="0"/>
                    <a:pt x="1812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74" name="Google Shape;74;p5"/>
          <p:cNvGrpSpPr/>
          <p:nvPr/>
        </p:nvGrpSpPr>
        <p:grpSpPr>
          <a:xfrm>
            <a:off x="-295325" y="-248137"/>
            <a:ext cx="2989250" cy="1407879"/>
            <a:chOff x="-295325" y="-248137"/>
            <a:chExt cx="2989250" cy="1407879"/>
          </a:xfrm>
        </p:grpSpPr>
        <p:sp>
          <p:nvSpPr>
            <p:cNvPr id="75" name="Google Shape;75;p5"/>
            <p:cNvSpPr/>
            <p:nvPr/>
          </p:nvSpPr>
          <p:spPr>
            <a:xfrm>
              <a:off x="-295325" y="-248137"/>
              <a:ext cx="2465167" cy="1407879"/>
            </a:xfrm>
            <a:custGeom>
              <a:rect b="b" l="l" r="r" t="t"/>
              <a:pathLst>
                <a:path extrusionOk="0" h="26560" w="46506">
                  <a:moveTo>
                    <a:pt x="0" y="0"/>
                  </a:moveTo>
                  <a:lnTo>
                    <a:pt x="90" y="26389"/>
                  </a:lnTo>
                  <a:cubicBezTo>
                    <a:pt x="90" y="26389"/>
                    <a:pt x="1021" y="26559"/>
                    <a:pt x="2470" y="26559"/>
                  </a:cubicBezTo>
                  <a:cubicBezTo>
                    <a:pt x="6085" y="26559"/>
                    <a:pt x="12920" y="25495"/>
                    <a:pt x="16531" y="18056"/>
                  </a:cubicBezTo>
                  <a:cubicBezTo>
                    <a:pt x="20162" y="10589"/>
                    <a:pt x="25729" y="10420"/>
                    <a:pt x="32428" y="10197"/>
                  </a:cubicBezTo>
                  <a:cubicBezTo>
                    <a:pt x="46033" y="9733"/>
                    <a:pt x="46506" y="0"/>
                    <a:pt x="4650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6" name="Google Shape;76;p5"/>
            <p:cNvSpPr/>
            <p:nvPr/>
          </p:nvSpPr>
          <p:spPr>
            <a:xfrm>
              <a:off x="2571225" y="122900"/>
              <a:ext cx="122700" cy="122700"/>
            </a:xfrm>
            <a:prstGeom prst="ellipse">
              <a:avLst/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7" name="Google Shape;77;p5"/>
            <p:cNvSpPr/>
            <p:nvPr/>
          </p:nvSpPr>
          <p:spPr>
            <a:xfrm>
              <a:off x="2140796" y="122897"/>
              <a:ext cx="150000" cy="150000"/>
            </a:xfrm>
            <a:prstGeom prst="ellipse">
              <a:avLst/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78" name="Google Shape;78;p5"/>
          <p:cNvGrpSpPr/>
          <p:nvPr/>
        </p:nvGrpSpPr>
        <p:grpSpPr>
          <a:xfrm>
            <a:off x="7491150" y="3662497"/>
            <a:ext cx="1652879" cy="1481023"/>
            <a:chOff x="7491150" y="3662497"/>
            <a:chExt cx="1652879" cy="1481023"/>
          </a:xfrm>
        </p:grpSpPr>
        <p:sp>
          <p:nvSpPr>
            <p:cNvPr id="79" name="Google Shape;79;p5"/>
            <p:cNvSpPr/>
            <p:nvPr/>
          </p:nvSpPr>
          <p:spPr>
            <a:xfrm>
              <a:off x="7491150" y="3938675"/>
              <a:ext cx="1652879" cy="1204845"/>
            </a:xfrm>
            <a:custGeom>
              <a:rect b="b" l="l" r="r" t="t"/>
              <a:pathLst>
                <a:path extrusionOk="0" h="27755" w="38076">
                  <a:moveTo>
                    <a:pt x="38076" y="1"/>
                  </a:moveTo>
                  <a:cubicBezTo>
                    <a:pt x="34543" y="1393"/>
                    <a:pt x="30850" y="3935"/>
                    <a:pt x="28191" y="10528"/>
                  </a:cubicBezTo>
                  <a:cubicBezTo>
                    <a:pt x="26630" y="14395"/>
                    <a:pt x="24539" y="15326"/>
                    <a:pt x="21961" y="15326"/>
                  </a:cubicBezTo>
                  <a:cubicBezTo>
                    <a:pt x="19571" y="15326"/>
                    <a:pt x="16762" y="14525"/>
                    <a:pt x="13571" y="14525"/>
                  </a:cubicBezTo>
                  <a:cubicBezTo>
                    <a:pt x="12260" y="14525"/>
                    <a:pt x="10885" y="14660"/>
                    <a:pt x="9448" y="15042"/>
                  </a:cubicBezTo>
                  <a:cubicBezTo>
                    <a:pt x="304" y="17477"/>
                    <a:pt x="1" y="27754"/>
                    <a:pt x="1" y="27754"/>
                  </a:cubicBezTo>
                  <a:lnTo>
                    <a:pt x="38076" y="27754"/>
                  </a:lnTo>
                  <a:lnTo>
                    <a:pt x="38076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0" name="Google Shape;80;p5"/>
            <p:cNvSpPr/>
            <p:nvPr/>
          </p:nvSpPr>
          <p:spPr>
            <a:xfrm>
              <a:off x="8695372" y="3662497"/>
              <a:ext cx="149996" cy="299150"/>
            </a:xfrm>
            <a:custGeom>
              <a:rect b="b" l="l" r="r" t="t"/>
              <a:pathLst>
                <a:path extrusionOk="0" h="4683" w="2348">
                  <a:moveTo>
                    <a:pt x="515" y="1"/>
                  </a:moveTo>
                  <a:cubicBezTo>
                    <a:pt x="414" y="1"/>
                    <a:pt x="311" y="17"/>
                    <a:pt x="206" y="46"/>
                  </a:cubicBezTo>
                  <a:cubicBezTo>
                    <a:pt x="37" y="91"/>
                    <a:pt x="1" y="180"/>
                    <a:pt x="63" y="341"/>
                  </a:cubicBezTo>
                  <a:cubicBezTo>
                    <a:pt x="99" y="430"/>
                    <a:pt x="135" y="528"/>
                    <a:pt x="179" y="617"/>
                  </a:cubicBezTo>
                  <a:cubicBezTo>
                    <a:pt x="536" y="1491"/>
                    <a:pt x="893" y="2366"/>
                    <a:pt x="1259" y="3240"/>
                  </a:cubicBezTo>
                  <a:cubicBezTo>
                    <a:pt x="1268" y="3276"/>
                    <a:pt x="1286" y="3320"/>
                    <a:pt x="1303" y="3374"/>
                  </a:cubicBezTo>
                  <a:cubicBezTo>
                    <a:pt x="1250" y="3365"/>
                    <a:pt x="1214" y="3365"/>
                    <a:pt x="1179" y="3365"/>
                  </a:cubicBezTo>
                  <a:cubicBezTo>
                    <a:pt x="1125" y="3365"/>
                    <a:pt x="1071" y="3363"/>
                    <a:pt x="1019" y="3363"/>
                  </a:cubicBezTo>
                  <a:cubicBezTo>
                    <a:pt x="939" y="3363"/>
                    <a:pt x="861" y="3367"/>
                    <a:pt x="786" y="3383"/>
                  </a:cubicBezTo>
                  <a:cubicBezTo>
                    <a:pt x="492" y="3427"/>
                    <a:pt x="269" y="3579"/>
                    <a:pt x="162" y="3873"/>
                  </a:cubicBezTo>
                  <a:cubicBezTo>
                    <a:pt x="37" y="4248"/>
                    <a:pt x="286" y="4640"/>
                    <a:pt x="679" y="4676"/>
                  </a:cubicBezTo>
                  <a:cubicBezTo>
                    <a:pt x="721" y="4681"/>
                    <a:pt x="762" y="4683"/>
                    <a:pt x="803" y="4683"/>
                  </a:cubicBezTo>
                  <a:cubicBezTo>
                    <a:pt x="1009" y="4683"/>
                    <a:pt x="1207" y="4627"/>
                    <a:pt x="1393" y="4516"/>
                  </a:cubicBezTo>
                  <a:cubicBezTo>
                    <a:pt x="1518" y="4435"/>
                    <a:pt x="1607" y="4328"/>
                    <a:pt x="1651" y="4186"/>
                  </a:cubicBezTo>
                  <a:cubicBezTo>
                    <a:pt x="1732" y="3909"/>
                    <a:pt x="1669" y="3650"/>
                    <a:pt x="1562" y="3400"/>
                  </a:cubicBezTo>
                  <a:cubicBezTo>
                    <a:pt x="1187" y="2499"/>
                    <a:pt x="822" y="1607"/>
                    <a:pt x="447" y="706"/>
                  </a:cubicBezTo>
                  <a:cubicBezTo>
                    <a:pt x="438" y="671"/>
                    <a:pt x="429" y="635"/>
                    <a:pt x="411" y="581"/>
                  </a:cubicBezTo>
                  <a:cubicBezTo>
                    <a:pt x="465" y="564"/>
                    <a:pt x="509" y="546"/>
                    <a:pt x="563" y="546"/>
                  </a:cubicBezTo>
                  <a:cubicBezTo>
                    <a:pt x="596" y="542"/>
                    <a:pt x="629" y="540"/>
                    <a:pt x="661" y="540"/>
                  </a:cubicBezTo>
                  <a:cubicBezTo>
                    <a:pt x="837" y="540"/>
                    <a:pt x="1001" y="599"/>
                    <a:pt x="1152" y="697"/>
                  </a:cubicBezTo>
                  <a:cubicBezTo>
                    <a:pt x="1268" y="769"/>
                    <a:pt x="1375" y="840"/>
                    <a:pt x="1491" y="912"/>
                  </a:cubicBezTo>
                  <a:cubicBezTo>
                    <a:pt x="1669" y="1023"/>
                    <a:pt x="1866" y="1079"/>
                    <a:pt x="2071" y="1079"/>
                  </a:cubicBezTo>
                  <a:cubicBezTo>
                    <a:pt x="2113" y="1079"/>
                    <a:pt x="2154" y="1077"/>
                    <a:pt x="2196" y="1072"/>
                  </a:cubicBezTo>
                  <a:cubicBezTo>
                    <a:pt x="2285" y="1063"/>
                    <a:pt x="2347" y="1001"/>
                    <a:pt x="2338" y="938"/>
                  </a:cubicBezTo>
                  <a:cubicBezTo>
                    <a:pt x="2320" y="858"/>
                    <a:pt x="2258" y="849"/>
                    <a:pt x="2187" y="849"/>
                  </a:cubicBezTo>
                  <a:cubicBezTo>
                    <a:pt x="2162" y="852"/>
                    <a:pt x="2138" y="853"/>
                    <a:pt x="2115" y="853"/>
                  </a:cubicBezTo>
                  <a:cubicBezTo>
                    <a:pt x="1879" y="853"/>
                    <a:pt x="1678" y="735"/>
                    <a:pt x="1500" y="581"/>
                  </a:cubicBezTo>
                  <a:cubicBezTo>
                    <a:pt x="1339" y="439"/>
                    <a:pt x="1187" y="296"/>
                    <a:pt x="1018" y="162"/>
                  </a:cubicBezTo>
                  <a:cubicBezTo>
                    <a:pt x="860" y="49"/>
                    <a:pt x="691" y="1"/>
                    <a:pt x="515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1" name="Google Shape;81;p5"/>
            <p:cNvSpPr/>
            <p:nvPr/>
          </p:nvSpPr>
          <p:spPr>
            <a:xfrm>
              <a:off x="8512525" y="4024275"/>
              <a:ext cx="122700" cy="122700"/>
            </a:xfrm>
            <a:prstGeom prst="ellipse">
              <a:avLst/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82" name="Google Shape;82;p5"/>
          <p:cNvSpPr txBox="1"/>
          <p:nvPr>
            <p:ph type="title"/>
          </p:nvPr>
        </p:nvSpPr>
        <p:spPr>
          <a:xfrm>
            <a:off x="720000" y="539400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83" name="Google Shape;83;p5"/>
          <p:cNvSpPr txBox="1"/>
          <p:nvPr>
            <p:ph idx="1" type="subTitle"/>
          </p:nvPr>
        </p:nvSpPr>
        <p:spPr>
          <a:xfrm>
            <a:off x="5008126" y="2097300"/>
            <a:ext cx="2876400" cy="1085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b="0" sz="1400">
                <a:solidFill>
                  <a:schemeClr val="dk1"/>
                </a:solidFill>
              </a:defRPr>
            </a:lvl1pPr>
            <a:lvl2pPr lvl="1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84" name="Google Shape;84;p5"/>
          <p:cNvSpPr txBox="1"/>
          <p:nvPr>
            <p:ph idx="2" type="subTitle"/>
          </p:nvPr>
        </p:nvSpPr>
        <p:spPr>
          <a:xfrm>
            <a:off x="1259400" y="2097300"/>
            <a:ext cx="2876400" cy="1085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b="0" sz="1400">
                <a:solidFill>
                  <a:schemeClr val="dk1"/>
                </a:solidFill>
              </a:defRPr>
            </a:lvl1pPr>
            <a:lvl2pPr lvl="1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85" name="Google Shape;85;p5"/>
          <p:cNvSpPr txBox="1"/>
          <p:nvPr>
            <p:ph idx="3" type="subTitle"/>
          </p:nvPr>
        </p:nvSpPr>
        <p:spPr>
          <a:xfrm>
            <a:off x="1259400" y="1778675"/>
            <a:ext cx="2876400" cy="4062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Font typeface="Comfortaa"/>
              <a:buNone/>
              <a:defRPr b="1" sz="200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defRPr>
            </a:lvl1pPr>
            <a:lvl2pPr lvl="1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Font typeface="Comfortaa"/>
              <a:buNone/>
              <a:defRPr b="1" sz="2000">
                <a:latin typeface="Comfortaa"/>
                <a:ea typeface="Comfortaa"/>
                <a:cs typeface="Comfortaa"/>
                <a:sym typeface="Comfortaa"/>
              </a:defRPr>
            </a:lvl2pPr>
            <a:lvl3pPr lvl="2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Font typeface="Comfortaa"/>
              <a:buNone/>
              <a:defRPr b="1" sz="2000">
                <a:latin typeface="Comfortaa"/>
                <a:ea typeface="Comfortaa"/>
                <a:cs typeface="Comfortaa"/>
                <a:sym typeface="Comfortaa"/>
              </a:defRPr>
            </a:lvl3pPr>
            <a:lvl4pPr lvl="3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Font typeface="Comfortaa"/>
              <a:buNone/>
              <a:defRPr b="1" sz="2000">
                <a:latin typeface="Comfortaa"/>
                <a:ea typeface="Comfortaa"/>
                <a:cs typeface="Comfortaa"/>
                <a:sym typeface="Comfortaa"/>
              </a:defRPr>
            </a:lvl4pPr>
            <a:lvl5pPr lvl="4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Font typeface="Comfortaa"/>
              <a:buNone/>
              <a:defRPr b="1" sz="2000">
                <a:latin typeface="Comfortaa"/>
                <a:ea typeface="Comfortaa"/>
                <a:cs typeface="Comfortaa"/>
                <a:sym typeface="Comfortaa"/>
              </a:defRPr>
            </a:lvl5pPr>
            <a:lvl6pPr lvl="5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Font typeface="Comfortaa"/>
              <a:buNone/>
              <a:defRPr b="1" sz="2000">
                <a:latin typeface="Comfortaa"/>
                <a:ea typeface="Comfortaa"/>
                <a:cs typeface="Comfortaa"/>
                <a:sym typeface="Comfortaa"/>
              </a:defRPr>
            </a:lvl6pPr>
            <a:lvl7pPr lvl="6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Font typeface="Comfortaa"/>
              <a:buNone/>
              <a:defRPr b="1" sz="2000">
                <a:latin typeface="Comfortaa"/>
                <a:ea typeface="Comfortaa"/>
                <a:cs typeface="Comfortaa"/>
                <a:sym typeface="Comfortaa"/>
              </a:defRPr>
            </a:lvl7pPr>
            <a:lvl8pPr lvl="7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Font typeface="Comfortaa"/>
              <a:buNone/>
              <a:defRPr b="1" sz="2000">
                <a:latin typeface="Comfortaa"/>
                <a:ea typeface="Comfortaa"/>
                <a:cs typeface="Comfortaa"/>
                <a:sym typeface="Comfortaa"/>
              </a:defRPr>
            </a:lvl8pPr>
            <a:lvl9pPr lvl="8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Font typeface="Comfortaa"/>
              <a:buNone/>
              <a:defRPr b="1" sz="2000">
                <a:latin typeface="Comfortaa"/>
                <a:ea typeface="Comfortaa"/>
                <a:cs typeface="Comfortaa"/>
                <a:sym typeface="Comfortaa"/>
              </a:defRPr>
            </a:lvl9pPr>
          </a:lstStyle>
          <a:p/>
        </p:txBody>
      </p:sp>
      <p:sp>
        <p:nvSpPr>
          <p:cNvPr id="86" name="Google Shape;86;p5"/>
          <p:cNvSpPr txBox="1"/>
          <p:nvPr>
            <p:ph idx="4" type="subTitle"/>
          </p:nvPr>
        </p:nvSpPr>
        <p:spPr>
          <a:xfrm>
            <a:off x="5008130" y="1778675"/>
            <a:ext cx="2876400" cy="4062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Font typeface="Comfortaa"/>
              <a:buNone/>
              <a:defRPr b="1" sz="200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defRPr>
            </a:lvl1pPr>
            <a:lvl2pPr lvl="1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Font typeface="Comfortaa"/>
              <a:buNone/>
              <a:defRPr b="1" sz="2000">
                <a:latin typeface="Comfortaa"/>
                <a:ea typeface="Comfortaa"/>
                <a:cs typeface="Comfortaa"/>
                <a:sym typeface="Comfortaa"/>
              </a:defRPr>
            </a:lvl2pPr>
            <a:lvl3pPr lvl="2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Font typeface="Comfortaa"/>
              <a:buNone/>
              <a:defRPr b="1" sz="2000">
                <a:latin typeface="Comfortaa"/>
                <a:ea typeface="Comfortaa"/>
                <a:cs typeface="Comfortaa"/>
                <a:sym typeface="Comfortaa"/>
              </a:defRPr>
            </a:lvl3pPr>
            <a:lvl4pPr lvl="3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Font typeface="Comfortaa"/>
              <a:buNone/>
              <a:defRPr b="1" sz="2000">
                <a:latin typeface="Comfortaa"/>
                <a:ea typeface="Comfortaa"/>
                <a:cs typeface="Comfortaa"/>
                <a:sym typeface="Comfortaa"/>
              </a:defRPr>
            </a:lvl4pPr>
            <a:lvl5pPr lvl="4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Font typeface="Comfortaa"/>
              <a:buNone/>
              <a:defRPr b="1" sz="2000">
                <a:latin typeface="Comfortaa"/>
                <a:ea typeface="Comfortaa"/>
                <a:cs typeface="Comfortaa"/>
                <a:sym typeface="Comfortaa"/>
              </a:defRPr>
            </a:lvl5pPr>
            <a:lvl6pPr lvl="5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Font typeface="Comfortaa"/>
              <a:buNone/>
              <a:defRPr b="1" sz="2000">
                <a:latin typeface="Comfortaa"/>
                <a:ea typeface="Comfortaa"/>
                <a:cs typeface="Comfortaa"/>
                <a:sym typeface="Comfortaa"/>
              </a:defRPr>
            </a:lvl6pPr>
            <a:lvl7pPr lvl="6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Font typeface="Comfortaa"/>
              <a:buNone/>
              <a:defRPr b="1" sz="2000">
                <a:latin typeface="Comfortaa"/>
                <a:ea typeface="Comfortaa"/>
                <a:cs typeface="Comfortaa"/>
                <a:sym typeface="Comfortaa"/>
              </a:defRPr>
            </a:lvl7pPr>
            <a:lvl8pPr lvl="7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Font typeface="Comfortaa"/>
              <a:buNone/>
              <a:defRPr b="1" sz="2000">
                <a:latin typeface="Comfortaa"/>
                <a:ea typeface="Comfortaa"/>
                <a:cs typeface="Comfortaa"/>
                <a:sym typeface="Comfortaa"/>
              </a:defRPr>
            </a:lvl8pPr>
            <a:lvl9pPr lvl="8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Font typeface="Comfortaa"/>
              <a:buNone/>
              <a:defRPr b="1" sz="2000">
                <a:latin typeface="Comfortaa"/>
                <a:ea typeface="Comfortaa"/>
                <a:cs typeface="Comfortaa"/>
                <a:sym typeface="Comfortaa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8" name="Google Shape;88;p6"/>
          <p:cNvGrpSpPr/>
          <p:nvPr/>
        </p:nvGrpSpPr>
        <p:grpSpPr>
          <a:xfrm>
            <a:off x="-69131" y="2861750"/>
            <a:ext cx="1407879" cy="2777860"/>
            <a:chOff x="-69131" y="2861750"/>
            <a:chExt cx="1407879" cy="2777860"/>
          </a:xfrm>
        </p:grpSpPr>
        <p:sp>
          <p:nvSpPr>
            <p:cNvPr id="89" name="Google Shape;89;p6"/>
            <p:cNvSpPr/>
            <p:nvPr/>
          </p:nvSpPr>
          <p:spPr>
            <a:xfrm rot="-5400000">
              <a:off x="-597775" y="3703088"/>
              <a:ext cx="2465167" cy="1407879"/>
            </a:xfrm>
            <a:custGeom>
              <a:rect b="b" l="l" r="r" t="t"/>
              <a:pathLst>
                <a:path extrusionOk="0" h="26560" w="46506">
                  <a:moveTo>
                    <a:pt x="0" y="0"/>
                  </a:moveTo>
                  <a:lnTo>
                    <a:pt x="90" y="26389"/>
                  </a:lnTo>
                  <a:cubicBezTo>
                    <a:pt x="90" y="26389"/>
                    <a:pt x="1021" y="26559"/>
                    <a:pt x="2470" y="26559"/>
                  </a:cubicBezTo>
                  <a:cubicBezTo>
                    <a:pt x="6085" y="26559"/>
                    <a:pt x="12920" y="25495"/>
                    <a:pt x="16531" y="18056"/>
                  </a:cubicBezTo>
                  <a:cubicBezTo>
                    <a:pt x="20162" y="10589"/>
                    <a:pt x="25729" y="10420"/>
                    <a:pt x="32428" y="10197"/>
                  </a:cubicBezTo>
                  <a:cubicBezTo>
                    <a:pt x="46033" y="9733"/>
                    <a:pt x="46506" y="0"/>
                    <a:pt x="46506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0" name="Google Shape;90;p6"/>
            <p:cNvSpPr/>
            <p:nvPr/>
          </p:nvSpPr>
          <p:spPr>
            <a:xfrm>
              <a:off x="91579" y="4072377"/>
              <a:ext cx="227598" cy="242816"/>
            </a:xfrm>
            <a:custGeom>
              <a:rect b="b" l="l" r="r" t="t"/>
              <a:pathLst>
                <a:path extrusionOk="0" h="5074" w="4756">
                  <a:moveTo>
                    <a:pt x="2396" y="1"/>
                  </a:moveTo>
                  <a:cubicBezTo>
                    <a:pt x="2297" y="1"/>
                    <a:pt x="2258" y="53"/>
                    <a:pt x="2231" y="192"/>
                  </a:cubicBezTo>
                  <a:cubicBezTo>
                    <a:pt x="2159" y="486"/>
                    <a:pt x="2097" y="772"/>
                    <a:pt x="2026" y="1066"/>
                  </a:cubicBezTo>
                  <a:cubicBezTo>
                    <a:pt x="1847" y="1824"/>
                    <a:pt x="1660" y="2591"/>
                    <a:pt x="1472" y="3359"/>
                  </a:cubicBezTo>
                  <a:cubicBezTo>
                    <a:pt x="1472" y="3368"/>
                    <a:pt x="1463" y="3376"/>
                    <a:pt x="1455" y="3403"/>
                  </a:cubicBezTo>
                  <a:cubicBezTo>
                    <a:pt x="1419" y="3368"/>
                    <a:pt x="1383" y="3332"/>
                    <a:pt x="1348" y="3296"/>
                  </a:cubicBezTo>
                  <a:cubicBezTo>
                    <a:pt x="1165" y="3138"/>
                    <a:pt x="961" y="3050"/>
                    <a:pt x="743" y="3050"/>
                  </a:cubicBezTo>
                  <a:cubicBezTo>
                    <a:pt x="641" y="3050"/>
                    <a:pt x="536" y="3069"/>
                    <a:pt x="429" y="3109"/>
                  </a:cubicBezTo>
                  <a:cubicBezTo>
                    <a:pt x="161" y="3207"/>
                    <a:pt x="0" y="3475"/>
                    <a:pt x="45" y="3733"/>
                  </a:cubicBezTo>
                  <a:cubicBezTo>
                    <a:pt x="81" y="3956"/>
                    <a:pt x="215" y="4117"/>
                    <a:pt x="393" y="4242"/>
                  </a:cubicBezTo>
                  <a:cubicBezTo>
                    <a:pt x="528" y="4327"/>
                    <a:pt x="695" y="4376"/>
                    <a:pt x="862" y="4376"/>
                  </a:cubicBezTo>
                  <a:cubicBezTo>
                    <a:pt x="1150" y="4376"/>
                    <a:pt x="1438" y="4231"/>
                    <a:pt x="1562" y="3876"/>
                  </a:cubicBezTo>
                  <a:cubicBezTo>
                    <a:pt x="1597" y="3760"/>
                    <a:pt x="1615" y="3644"/>
                    <a:pt x="1642" y="3528"/>
                  </a:cubicBezTo>
                  <a:cubicBezTo>
                    <a:pt x="1847" y="2690"/>
                    <a:pt x="2052" y="1851"/>
                    <a:pt x="2257" y="1012"/>
                  </a:cubicBezTo>
                  <a:cubicBezTo>
                    <a:pt x="2257" y="986"/>
                    <a:pt x="2275" y="950"/>
                    <a:pt x="2293" y="914"/>
                  </a:cubicBezTo>
                  <a:cubicBezTo>
                    <a:pt x="2989" y="1048"/>
                    <a:pt x="3676" y="1164"/>
                    <a:pt x="4381" y="1342"/>
                  </a:cubicBezTo>
                  <a:cubicBezTo>
                    <a:pt x="4149" y="2270"/>
                    <a:pt x="3926" y="3180"/>
                    <a:pt x="3703" y="4108"/>
                  </a:cubicBezTo>
                  <a:cubicBezTo>
                    <a:pt x="3676" y="4072"/>
                    <a:pt x="3649" y="4054"/>
                    <a:pt x="3631" y="4037"/>
                  </a:cubicBezTo>
                  <a:cubicBezTo>
                    <a:pt x="3471" y="3885"/>
                    <a:pt x="3283" y="3778"/>
                    <a:pt x="3078" y="3715"/>
                  </a:cubicBezTo>
                  <a:cubicBezTo>
                    <a:pt x="3002" y="3696"/>
                    <a:pt x="2928" y="3686"/>
                    <a:pt x="2856" y="3686"/>
                  </a:cubicBezTo>
                  <a:cubicBezTo>
                    <a:pt x="2692" y="3686"/>
                    <a:pt x="2540" y="3742"/>
                    <a:pt x="2409" y="3885"/>
                  </a:cubicBezTo>
                  <a:cubicBezTo>
                    <a:pt x="2240" y="4081"/>
                    <a:pt x="2213" y="4304"/>
                    <a:pt x="2302" y="4545"/>
                  </a:cubicBezTo>
                  <a:cubicBezTo>
                    <a:pt x="2421" y="4841"/>
                    <a:pt x="2780" y="5073"/>
                    <a:pt x="3106" y="5073"/>
                  </a:cubicBezTo>
                  <a:cubicBezTo>
                    <a:pt x="3124" y="5073"/>
                    <a:pt x="3141" y="5073"/>
                    <a:pt x="3158" y="5071"/>
                  </a:cubicBezTo>
                  <a:cubicBezTo>
                    <a:pt x="3524" y="5045"/>
                    <a:pt x="3792" y="4750"/>
                    <a:pt x="3863" y="4447"/>
                  </a:cubicBezTo>
                  <a:cubicBezTo>
                    <a:pt x="4024" y="3769"/>
                    <a:pt x="4193" y="3100"/>
                    <a:pt x="4354" y="2422"/>
                  </a:cubicBezTo>
                  <a:cubicBezTo>
                    <a:pt x="4488" y="1860"/>
                    <a:pt x="4604" y="1289"/>
                    <a:pt x="4729" y="718"/>
                  </a:cubicBezTo>
                  <a:cubicBezTo>
                    <a:pt x="4755" y="566"/>
                    <a:pt x="4738" y="540"/>
                    <a:pt x="4604" y="495"/>
                  </a:cubicBezTo>
                  <a:cubicBezTo>
                    <a:pt x="4452" y="441"/>
                    <a:pt x="4309" y="388"/>
                    <a:pt x="4158" y="361"/>
                  </a:cubicBezTo>
                  <a:cubicBezTo>
                    <a:pt x="3605" y="236"/>
                    <a:pt x="3051" y="129"/>
                    <a:pt x="2498" y="13"/>
                  </a:cubicBezTo>
                  <a:cubicBezTo>
                    <a:pt x="2458" y="5"/>
                    <a:pt x="2424" y="1"/>
                    <a:pt x="239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1" name="Google Shape;91;p6"/>
            <p:cNvSpPr/>
            <p:nvPr/>
          </p:nvSpPr>
          <p:spPr>
            <a:xfrm>
              <a:off x="233950" y="2861750"/>
              <a:ext cx="112500" cy="112500"/>
            </a:xfrm>
            <a:prstGeom prst="ellipse">
              <a:avLst/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92" name="Google Shape;92;p6"/>
          <p:cNvGrpSpPr/>
          <p:nvPr/>
        </p:nvGrpSpPr>
        <p:grpSpPr>
          <a:xfrm>
            <a:off x="7220213" y="-1253830"/>
            <a:ext cx="2873249" cy="3147215"/>
            <a:chOff x="7220213" y="-1253830"/>
            <a:chExt cx="2873249" cy="3147215"/>
          </a:xfrm>
        </p:grpSpPr>
        <p:grpSp>
          <p:nvGrpSpPr>
            <p:cNvPr id="93" name="Google Shape;93;p6"/>
            <p:cNvGrpSpPr/>
            <p:nvPr/>
          </p:nvGrpSpPr>
          <p:grpSpPr>
            <a:xfrm rot="9960077">
              <a:off x="7496365" y="-1011247"/>
              <a:ext cx="2320946" cy="2568137"/>
              <a:chOff x="2828522" y="2361700"/>
              <a:chExt cx="2320948" cy="2568140"/>
            </a:xfrm>
          </p:grpSpPr>
          <p:sp>
            <p:nvSpPr>
              <p:cNvPr id="94" name="Google Shape;94;p6"/>
              <p:cNvSpPr/>
              <p:nvPr/>
            </p:nvSpPr>
            <p:spPr>
              <a:xfrm>
                <a:off x="2944846" y="2802609"/>
                <a:ext cx="1922496" cy="2127232"/>
              </a:xfrm>
              <a:custGeom>
                <a:rect b="b" l="l" r="r" t="t"/>
                <a:pathLst>
                  <a:path extrusionOk="0" fill="none" h="32625" w="29485">
                    <a:moveTo>
                      <a:pt x="29484" y="31705"/>
                    </a:moveTo>
                    <a:cubicBezTo>
                      <a:pt x="29484" y="31705"/>
                      <a:pt x="20510" y="32624"/>
                      <a:pt x="15683" y="16816"/>
                    </a:cubicBezTo>
                    <a:cubicBezTo>
                      <a:pt x="10545" y="0"/>
                      <a:pt x="0" y="3390"/>
                      <a:pt x="0" y="3390"/>
                    </a:cubicBezTo>
                  </a:path>
                </a:pathLst>
              </a:custGeom>
              <a:noFill/>
              <a:ln cap="rnd" cmpd="sng" w="17625">
                <a:solidFill>
                  <a:schemeClr val="accent1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5" name="Google Shape;95;p6"/>
              <p:cNvSpPr/>
              <p:nvPr/>
            </p:nvSpPr>
            <p:spPr>
              <a:xfrm>
                <a:off x="2975687" y="2722929"/>
                <a:ext cx="1962008" cy="2127232"/>
              </a:xfrm>
              <a:custGeom>
                <a:rect b="b" l="l" r="r" t="t"/>
                <a:pathLst>
                  <a:path extrusionOk="0" fill="none" h="32625" w="30091">
                    <a:moveTo>
                      <a:pt x="30091" y="31705"/>
                    </a:moveTo>
                    <a:cubicBezTo>
                      <a:pt x="30091" y="31705"/>
                      <a:pt x="21116" y="32624"/>
                      <a:pt x="16290" y="16816"/>
                    </a:cubicBezTo>
                    <a:cubicBezTo>
                      <a:pt x="11160" y="0"/>
                      <a:pt x="0" y="3078"/>
                      <a:pt x="0" y="3078"/>
                    </a:cubicBezTo>
                  </a:path>
                </a:pathLst>
              </a:custGeom>
              <a:noFill/>
              <a:ln cap="rnd" cmpd="sng" w="17625">
                <a:solidFill>
                  <a:schemeClr val="accent1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6" name="Google Shape;96;p6"/>
              <p:cNvSpPr/>
              <p:nvPr/>
            </p:nvSpPr>
            <p:spPr>
              <a:xfrm>
                <a:off x="2922742" y="2601324"/>
                <a:ext cx="2085958" cy="2174373"/>
              </a:xfrm>
              <a:custGeom>
                <a:rect b="b" l="l" r="r" t="t"/>
                <a:pathLst>
                  <a:path extrusionOk="0" fill="none" h="33348" w="31992">
                    <a:moveTo>
                      <a:pt x="31991" y="32348"/>
                    </a:moveTo>
                    <a:cubicBezTo>
                      <a:pt x="31991" y="32348"/>
                      <a:pt x="22758" y="33347"/>
                      <a:pt x="18190" y="17459"/>
                    </a:cubicBezTo>
                    <a:cubicBezTo>
                      <a:pt x="13168" y="1"/>
                      <a:pt x="0" y="3730"/>
                      <a:pt x="0" y="3730"/>
                    </a:cubicBezTo>
                  </a:path>
                </a:pathLst>
              </a:custGeom>
              <a:noFill/>
              <a:ln cap="rnd" cmpd="sng" w="17625">
                <a:solidFill>
                  <a:schemeClr val="accent1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7" name="Google Shape;97;p6"/>
              <p:cNvSpPr/>
              <p:nvPr/>
            </p:nvSpPr>
            <p:spPr>
              <a:xfrm>
                <a:off x="2867449" y="2455333"/>
                <a:ext cx="2211604" cy="2247661"/>
              </a:xfrm>
              <a:custGeom>
                <a:rect b="b" l="l" r="r" t="t"/>
                <a:pathLst>
                  <a:path extrusionOk="0" fill="none" h="34472" w="33919">
                    <a:moveTo>
                      <a:pt x="33919" y="33374"/>
                    </a:moveTo>
                    <a:cubicBezTo>
                      <a:pt x="33919" y="33374"/>
                      <a:pt x="24650" y="34471"/>
                      <a:pt x="20118" y="18485"/>
                    </a:cubicBezTo>
                    <a:cubicBezTo>
                      <a:pt x="14872" y="0"/>
                      <a:pt x="1" y="4702"/>
                      <a:pt x="1" y="4702"/>
                    </a:cubicBezTo>
                  </a:path>
                </a:pathLst>
              </a:custGeom>
              <a:noFill/>
              <a:ln cap="rnd" cmpd="sng" w="17625">
                <a:solidFill>
                  <a:schemeClr val="accent1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8" name="Google Shape;98;p6"/>
              <p:cNvSpPr/>
              <p:nvPr/>
            </p:nvSpPr>
            <p:spPr>
              <a:xfrm>
                <a:off x="2828522" y="2361700"/>
                <a:ext cx="2320948" cy="2256919"/>
              </a:xfrm>
              <a:custGeom>
                <a:rect b="b" l="l" r="r" t="t"/>
                <a:pathLst>
                  <a:path extrusionOk="0" fill="none" h="34614" w="35596">
                    <a:moveTo>
                      <a:pt x="35595" y="33588"/>
                    </a:moveTo>
                    <a:cubicBezTo>
                      <a:pt x="35595" y="33588"/>
                      <a:pt x="26237" y="34614"/>
                      <a:pt x="21794" y="18699"/>
                    </a:cubicBezTo>
                    <a:cubicBezTo>
                      <a:pt x="16575" y="0"/>
                      <a:pt x="0" y="4701"/>
                      <a:pt x="0" y="4701"/>
                    </a:cubicBezTo>
                  </a:path>
                </a:pathLst>
              </a:custGeom>
              <a:noFill/>
              <a:ln cap="rnd" cmpd="sng" w="17625">
                <a:solidFill>
                  <a:schemeClr val="accent1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sp>
          <p:nvSpPr>
            <p:cNvPr id="99" name="Google Shape;99;p6"/>
            <p:cNvSpPr/>
            <p:nvPr/>
          </p:nvSpPr>
          <p:spPr>
            <a:xfrm>
              <a:off x="8919425" y="129775"/>
              <a:ext cx="91800" cy="918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0" name="Google Shape;100;p6"/>
            <p:cNvSpPr/>
            <p:nvPr/>
          </p:nvSpPr>
          <p:spPr>
            <a:xfrm>
              <a:off x="7849925" y="184775"/>
              <a:ext cx="176100" cy="176100"/>
            </a:xfrm>
            <a:prstGeom prst="ellipse">
              <a:avLst/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1" name="Google Shape;101;p6"/>
            <p:cNvSpPr/>
            <p:nvPr/>
          </p:nvSpPr>
          <p:spPr>
            <a:xfrm>
              <a:off x="8960711" y="1669280"/>
              <a:ext cx="112364" cy="224105"/>
            </a:xfrm>
            <a:custGeom>
              <a:rect b="b" l="l" r="r" t="t"/>
              <a:pathLst>
                <a:path extrusionOk="0" h="4683" w="2348">
                  <a:moveTo>
                    <a:pt x="515" y="1"/>
                  </a:moveTo>
                  <a:cubicBezTo>
                    <a:pt x="414" y="1"/>
                    <a:pt x="311" y="17"/>
                    <a:pt x="206" y="46"/>
                  </a:cubicBezTo>
                  <a:cubicBezTo>
                    <a:pt x="37" y="91"/>
                    <a:pt x="1" y="180"/>
                    <a:pt x="63" y="341"/>
                  </a:cubicBezTo>
                  <a:cubicBezTo>
                    <a:pt x="99" y="430"/>
                    <a:pt x="135" y="528"/>
                    <a:pt x="179" y="617"/>
                  </a:cubicBezTo>
                  <a:cubicBezTo>
                    <a:pt x="536" y="1491"/>
                    <a:pt x="893" y="2366"/>
                    <a:pt x="1259" y="3240"/>
                  </a:cubicBezTo>
                  <a:cubicBezTo>
                    <a:pt x="1268" y="3276"/>
                    <a:pt x="1286" y="3320"/>
                    <a:pt x="1303" y="3374"/>
                  </a:cubicBezTo>
                  <a:cubicBezTo>
                    <a:pt x="1250" y="3365"/>
                    <a:pt x="1214" y="3365"/>
                    <a:pt x="1179" y="3365"/>
                  </a:cubicBezTo>
                  <a:cubicBezTo>
                    <a:pt x="1125" y="3365"/>
                    <a:pt x="1071" y="3363"/>
                    <a:pt x="1019" y="3363"/>
                  </a:cubicBezTo>
                  <a:cubicBezTo>
                    <a:pt x="939" y="3363"/>
                    <a:pt x="861" y="3367"/>
                    <a:pt x="786" y="3383"/>
                  </a:cubicBezTo>
                  <a:cubicBezTo>
                    <a:pt x="492" y="3427"/>
                    <a:pt x="269" y="3579"/>
                    <a:pt x="162" y="3873"/>
                  </a:cubicBezTo>
                  <a:cubicBezTo>
                    <a:pt x="37" y="4248"/>
                    <a:pt x="286" y="4640"/>
                    <a:pt x="679" y="4676"/>
                  </a:cubicBezTo>
                  <a:cubicBezTo>
                    <a:pt x="721" y="4681"/>
                    <a:pt x="762" y="4683"/>
                    <a:pt x="803" y="4683"/>
                  </a:cubicBezTo>
                  <a:cubicBezTo>
                    <a:pt x="1009" y="4683"/>
                    <a:pt x="1207" y="4627"/>
                    <a:pt x="1393" y="4516"/>
                  </a:cubicBezTo>
                  <a:cubicBezTo>
                    <a:pt x="1518" y="4435"/>
                    <a:pt x="1607" y="4328"/>
                    <a:pt x="1651" y="4186"/>
                  </a:cubicBezTo>
                  <a:cubicBezTo>
                    <a:pt x="1732" y="3909"/>
                    <a:pt x="1669" y="3650"/>
                    <a:pt x="1562" y="3400"/>
                  </a:cubicBezTo>
                  <a:cubicBezTo>
                    <a:pt x="1187" y="2499"/>
                    <a:pt x="822" y="1607"/>
                    <a:pt x="447" y="706"/>
                  </a:cubicBezTo>
                  <a:cubicBezTo>
                    <a:pt x="438" y="671"/>
                    <a:pt x="429" y="635"/>
                    <a:pt x="411" y="581"/>
                  </a:cubicBezTo>
                  <a:cubicBezTo>
                    <a:pt x="465" y="564"/>
                    <a:pt x="509" y="546"/>
                    <a:pt x="563" y="546"/>
                  </a:cubicBezTo>
                  <a:cubicBezTo>
                    <a:pt x="596" y="542"/>
                    <a:pt x="629" y="540"/>
                    <a:pt x="661" y="540"/>
                  </a:cubicBezTo>
                  <a:cubicBezTo>
                    <a:pt x="837" y="540"/>
                    <a:pt x="1001" y="599"/>
                    <a:pt x="1152" y="697"/>
                  </a:cubicBezTo>
                  <a:cubicBezTo>
                    <a:pt x="1268" y="769"/>
                    <a:pt x="1375" y="840"/>
                    <a:pt x="1491" y="912"/>
                  </a:cubicBezTo>
                  <a:cubicBezTo>
                    <a:pt x="1669" y="1023"/>
                    <a:pt x="1866" y="1079"/>
                    <a:pt x="2071" y="1079"/>
                  </a:cubicBezTo>
                  <a:cubicBezTo>
                    <a:pt x="2113" y="1079"/>
                    <a:pt x="2154" y="1077"/>
                    <a:pt x="2196" y="1072"/>
                  </a:cubicBezTo>
                  <a:cubicBezTo>
                    <a:pt x="2285" y="1063"/>
                    <a:pt x="2347" y="1001"/>
                    <a:pt x="2338" y="938"/>
                  </a:cubicBezTo>
                  <a:cubicBezTo>
                    <a:pt x="2320" y="858"/>
                    <a:pt x="2258" y="849"/>
                    <a:pt x="2187" y="849"/>
                  </a:cubicBezTo>
                  <a:cubicBezTo>
                    <a:pt x="2162" y="852"/>
                    <a:pt x="2138" y="853"/>
                    <a:pt x="2115" y="853"/>
                  </a:cubicBezTo>
                  <a:cubicBezTo>
                    <a:pt x="1879" y="853"/>
                    <a:pt x="1678" y="735"/>
                    <a:pt x="1500" y="581"/>
                  </a:cubicBezTo>
                  <a:cubicBezTo>
                    <a:pt x="1339" y="439"/>
                    <a:pt x="1187" y="296"/>
                    <a:pt x="1018" y="162"/>
                  </a:cubicBezTo>
                  <a:cubicBezTo>
                    <a:pt x="860" y="49"/>
                    <a:pt x="691" y="1"/>
                    <a:pt x="515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02" name="Google Shape;102;p6"/>
          <p:cNvSpPr txBox="1"/>
          <p:nvPr>
            <p:ph type="title"/>
          </p:nvPr>
        </p:nvSpPr>
        <p:spPr>
          <a:xfrm>
            <a:off x="720000" y="539400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7"/>
          <p:cNvSpPr/>
          <p:nvPr/>
        </p:nvSpPr>
        <p:spPr>
          <a:xfrm rot="-5400000">
            <a:off x="7779525" y="136375"/>
            <a:ext cx="1652879" cy="1204845"/>
          </a:xfrm>
          <a:custGeom>
            <a:rect b="b" l="l" r="r" t="t"/>
            <a:pathLst>
              <a:path extrusionOk="0" h="27755" w="38076">
                <a:moveTo>
                  <a:pt x="38076" y="1"/>
                </a:moveTo>
                <a:cubicBezTo>
                  <a:pt x="34543" y="1393"/>
                  <a:pt x="30850" y="3935"/>
                  <a:pt x="28191" y="10528"/>
                </a:cubicBezTo>
                <a:cubicBezTo>
                  <a:pt x="26630" y="14395"/>
                  <a:pt x="24539" y="15326"/>
                  <a:pt x="21961" y="15326"/>
                </a:cubicBezTo>
                <a:cubicBezTo>
                  <a:pt x="19571" y="15326"/>
                  <a:pt x="16762" y="14525"/>
                  <a:pt x="13571" y="14525"/>
                </a:cubicBezTo>
                <a:cubicBezTo>
                  <a:pt x="12260" y="14525"/>
                  <a:pt x="10885" y="14660"/>
                  <a:pt x="9448" y="15042"/>
                </a:cubicBezTo>
                <a:cubicBezTo>
                  <a:pt x="304" y="17477"/>
                  <a:pt x="1" y="27754"/>
                  <a:pt x="1" y="27754"/>
                </a:cubicBezTo>
                <a:lnTo>
                  <a:pt x="38076" y="27754"/>
                </a:lnTo>
                <a:lnTo>
                  <a:pt x="38076" y="1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5" name="Google Shape;105;p7"/>
          <p:cNvSpPr/>
          <p:nvPr/>
        </p:nvSpPr>
        <p:spPr>
          <a:xfrm rot="-1822260">
            <a:off x="-800028" y="-162807"/>
            <a:ext cx="2465126" cy="1407856"/>
          </a:xfrm>
          <a:custGeom>
            <a:rect b="b" l="l" r="r" t="t"/>
            <a:pathLst>
              <a:path extrusionOk="0" h="26560" w="46506">
                <a:moveTo>
                  <a:pt x="0" y="0"/>
                </a:moveTo>
                <a:lnTo>
                  <a:pt x="90" y="26389"/>
                </a:lnTo>
                <a:cubicBezTo>
                  <a:pt x="90" y="26389"/>
                  <a:pt x="1021" y="26559"/>
                  <a:pt x="2470" y="26559"/>
                </a:cubicBezTo>
                <a:cubicBezTo>
                  <a:pt x="6085" y="26559"/>
                  <a:pt x="12920" y="25495"/>
                  <a:pt x="16531" y="18056"/>
                </a:cubicBezTo>
                <a:cubicBezTo>
                  <a:pt x="20162" y="10589"/>
                  <a:pt x="25729" y="10420"/>
                  <a:pt x="32428" y="10197"/>
                </a:cubicBezTo>
                <a:cubicBezTo>
                  <a:pt x="46033" y="9733"/>
                  <a:pt x="46506" y="0"/>
                  <a:pt x="46506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06" name="Google Shape;106;p7"/>
          <p:cNvGrpSpPr/>
          <p:nvPr/>
        </p:nvGrpSpPr>
        <p:grpSpPr>
          <a:xfrm>
            <a:off x="117163" y="3721180"/>
            <a:ext cx="1066824" cy="1367345"/>
            <a:chOff x="117163" y="3721180"/>
            <a:chExt cx="1066824" cy="1367345"/>
          </a:xfrm>
        </p:grpSpPr>
        <p:sp>
          <p:nvSpPr>
            <p:cNvPr id="107" name="Google Shape;107;p7"/>
            <p:cNvSpPr/>
            <p:nvPr/>
          </p:nvSpPr>
          <p:spPr>
            <a:xfrm>
              <a:off x="1071623" y="4815968"/>
              <a:ext cx="112364" cy="224105"/>
            </a:xfrm>
            <a:custGeom>
              <a:rect b="b" l="l" r="r" t="t"/>
              <a:pathLst>
                <a:path extrusionOk="0" h="4683" w="2348">
                  <a:moveTo>
                    <a:pt x="515" y="1"/>
                  </a:moveTo>
                  <a:cubicBezTo>
                    <a:pt x="414" y="1"/>
                    <a:pt x="311" y="17"/>
                    <a:pt x="206" y="46"/>
                  </a:cubicBezTo>
                  <a:cubicBezTo>
                    <a:pt x="37" y="91"/>
                    <a:pt x="1" y="180"/>
                    <a:pt x="63" y="341"/>
                  </a:cubicBezTo>
                  <a:cubicBezTo>
                    <a:pt x="99" y="430"/>
                    <a:pt x="135" y="528"/>
                    <a:pt x="179" y="617"/>
                  </a:cubicBezTo>
                  <a:cubicBezTo>
                    <a:pt x="536" y="1491"/>
                    <a:pt x="893" y="2366"/>
                    <a:pt x="1259" y="3240"/>
                  </a:cubicBezTo>
                  <a:cubicBezTo>
                    <a:pt x="1268" y="3276"/>
                    <a:pt x="1286" y="3320"/>
                    <a:pt x="1303" y="3374"/>
                  </a:cubicBezTo>
                  <a:cubicBezTo>
                    <a:pt x="1250" y="3365"/>
                    <a:pt x="1214" y="3365"/>
                    <a:pt x="1179" y="3365"/>
                  </a:cubicBezTo>
                  <a:cubicBezTo>
                    <a:pt x="1125" y="3365"/>
                    <a:pt x="1071" y="3363"/>
                    <a:pt x="1019" y="3363"/>
                  </a:cubicBezTo>
                  <a:cubicBezTo>
                    <a:pt x="939" y="3363"/>
                    <a:pt x="861" y="3367"/>
                    <a:pt x="786" y="3383"/>
                  </a:cubicBezTo>
                  <a:cubicBezTo>
                    <a:pt x="492" y="3427"/>
                    <a:pt x="269" y="3579"/>
                    <a:pt x="162" y="3873"/>
                  </a:cubicBezTo>
                  <a:cubicBezTo>
                    <a:pt x="37" y="4248"/>
                    <a:pt x="286" y="4640"/>
                    <a:pt x="679" y="4676"/>
                  </a:cubicBezTo>
                  <a:cubicBezTo>
                    <a:pt x="721" y="4681"/>
                    <a:pt x="762" y="4683"/>
                    <a:pt x="803" y="4683"/>
                  </a:cubicBezTo>
                  <a:cubicBezTo>
                    <a:pt x="1009" y="4683"/>
                    <a:pt x="1207" y="4627"/>
                    <a:pt x="1393" y="4516"/>
                  </a:cubicBezTo>
                  <a:cubicBezTo>
                    <a:pt x="1518" y="4435"/>
                    <a:pt x="1607" y="4328"/>
                    <a:pt x="1651" y="4186"/>
                  </a:cubicBezTo>
                  <a:cubicBezTo>
                    <a:pt x="1732" y="3909"/>
                    <a:pt x="1669" y="3650"/>
                    <a:pt x="1562" y="3400"/>
                  </a:cubicBezTo>
                  <a:cubicBezTo>
                    <a:pt x="1187" y="2499"/>
                    <a:pt x="822" y="1607"/>
                    <a:pt x="447" y="706"/>
                  </a:cubicBezTo>
                  <a:cubicBezTo>
                    <a:pt x="438" y="671"/>
                    <a:pt x="429" y="635"/>
                    <a:pt x="411" y="581"/>
                  </a:cubicBezTo>
                  <a:cubicBezTo>
                    <a:pt x="465" y="564"/>
                    <a:pt x="509" y="546"/>
                    <a:pt x="563" y="546"/>
                  </a:cubicBezTo>
                  <a:cubicBezTo>
                    <a:pt x="596" y="542"/>
                    <a:pt x="629" y="540"/>
                    <a:pt x="661" y="540"/>
                  </a:cubicBezTo>
                  <a:cubicBezTo>
                    <a:pt x="837" y="540"/>
                    <a:pt x="1001" y="599"/>
                    <a:pt x="1152" y="697"/>
                  </a:cubicBezTo>
                  <a:cubicBezTo>
                    <a:pt x="1268" y="769"/>
                    <a:pt x="1375" y="840"/>
                    <a:pt x="1491" y="912"/>
                  </a:cubicBezTo>
                  <a:cubicBezTo>
                    <a:pt x="1669" y="1023"/>
                    <a:pt x="1866" y="1079"/>
                    <a:pt x="2071" y="1079"/>
                  </a:cubicBezTo>
                  <a:cubicBezTo>
                    <a:pt x="2113" y="1079"/>
                    <a:pt x="2154" y="1077"/>
                    <a:pt x="2196" y="1072"/>
                  </a:cubicBezTo>
                  <a:cubicBezTo>
                    <a:pt x="2285" y="1063"/>
                    <a:pt x="2347" y="1001"/>
                    <a:pt x="2338" y="938"/>
                  </a:cubicBezTo>
                  <a:cubicBezTo>
                    <a:pt x="2320" y="858"/>
                    <a:pt x="2258" y="849"/>
                    <a:pt x="2187" y="849"/>
                  </a:cubicBezTo>
                  <a:cubicBezTo>
                    <a:pt x="2162" y="852"/>
                    <a:pt x="2138" y="853"/>
                    <a:pt x="2115" y="853"/>
                  </a:cubicBezTo>
                  <a:cubicBezTo>
                    <a:pt x="1879" y="853"/>
                    <a:pt x="1678" y="735"/>
                    <a:pt x="1500" y="581"/>
                  </a:cubicBezTo>
                  <a:cubicBezTo>
                    <a:pt x="1339" y="439"/>
                    <a:pt x="1187" y="296"/>
                    <a:pt x="1018" y="162"/>
                  </a:cubicBezTo>
                  <a:cubicBezTo>
                    <a:pt x="860" y="49"/>
                    <a:pt x="691" y="1"/>
                    <a:pt x="515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8" name="Google Shape;108;p7"/>
            <p:cNvSpPr/>
            <p:nvPr/>
          </p:nvSpPr>
          <p:spPr>
            <a:xfrm>
              <a:off x="117163" y="4912425"/>
              <a:ext cx="176100" cy="176100"/>
            </a:xfrm>
            <a:prstGeom prst="ellipse">
              <a:avLst/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9" name="Google Shape;109;p7"/>
            <p:cNvSpPr/>
            <p:nvPr/>
          </p:nvSpPr>
          <p:spPr>
            <a:xfrm>
              <a:off x="149036" y="3721180"/>
              <a:ext cx="112364" cy="224105"/>
            </a:xfrm>
            <a:custGeom>
              <a:rect b="b" l="l" r="r" t="t"/>
              <a:pathLst>
                <a:path extrusionOk="0" h="4683" w="2348">
                  <a:moveTo>
                    <a:pt x="515" y="1"/>
                  </a:moveTo>
                  <a:cubicBezTo>
                    <a:pt x="414" y="1"/>
                    <a:pt x="311" y="17"/>
                    <a:pt x="206" y="46"/>
                  </a:cubicBezTo>
                  <a:cubicBezTo>
                    <a:pt x="37" y="91"/>
                    <a:pt x="1" y="180"/>
                    <a:pt x="63" y="341"/>
                  </a:cubicBezTo>
                  <a:cubicBezTo>
                    <a:pt x="99" y="430"/>
                    <a:pt x="135" y="528"/>
                    <a:pt x="179" y="617"/>
                  </a:cubicBezTo>
                  <a:cubicBezTo>
                    <a:pt x="536" y="1491"/>
                    <a:pt x="893" y="2366"/>
                    <a:pt x="1259" y="3240"/>
                  </a:cubicBezTo>
                  <a:cubicBezTo>
                    <a:pt x="1268" y="3276"/>
                    <a:pt x="1286" y="3320"/>
                    <a:pt x="1303" y="3374"/>
                  </a:cubicBezTo>
                  <a:cubicBezTo>
                    <a:pt x="1250" y="3365"/>
                    <a:pt x="1214" y="3365"/>
                    <a:pt x="1179" y="3365"/>
                  </a:cubicBezTo>
                  <a:cubicBezTo>
                    <a:pt x="1125" y="3365"/>
                    <a:pt x="1071" y="3363"/>
                    <a:pt x="1019" y="3363"/>
                  </a:cubicBezTo>
                  <a:cubicBezTo>
                    <a:pt x="939" y="3363"/>
                    <a:pt x="861" y="3367"/>
                    <a:pt x="786" y="3383"/>
                  </a:cubicBezTo>
                  <a:cubicBezTo>
                    <a:pt x="492" y="3427"/>
                    <a:pt x="269" y="3579"/>
                    <a:pt x="162" y="3873"/>
                  </a:cubicBezTo>
                  <a:cubicBezTo>
                    <a:pt x="37" y="4248"/>
                    <a:pt x="286" y="4640"/>
                    <a:pt x="679" y="4676"/>
                  </a:cubicBezTo>
                  <a:cubicBezTo>
                    <a:pt x="721" y="4681"/>
                    <a:pt x="762" y="4683"/>
                    <a:pt x="803" y="4683"/>
                  </a:cubicBezTo>
                  <a:cubicBezTo>
                    <a:pt x="1009" y="4683"/>
                    <a:pt x="1207" y="4627"/>
                    <a:pt x="1393" y="4516"/>
                  </a:cubicBezTo>
                  <a:cubicBezTo>
                    <a:pt x="1518" y="4435"/>
                    <a:pt x="1607" y="4328"/>
                    <a:pt x="1651" y="4186"/>
                  </a:cubicBezTo>
                  <a:cubicBezTo>
                    <a:pt x="1732" y="3909"/>
                    <a:pt x="1669" y="3650"/>
                    <a:pt x="1562" y="3400"/>
                  </a:cubicBezTo>
                  <a:cubicBezTo>
                    <a:pt x="1187" y="2499"/>
                    <a:pt x="822" y="1607"/>
                    <a:pt x="447" y="706"/>
                  </a:cubicBezTo>
                  <a:cubicBezTo>
                    <a:pt x="438" y="671"/>
                    <a:pt x="429" y="635"/>
                    <a:pt x="411" y="581"/>
                  </a:cubicBezTo>
                  <a:cubicBezTo>
                    <a:pt x="465" y="564"/>
                    <a:pt x="509" y="546"/>
                    <a:pt x="563" y="546"/>
                  </a:cubicBezTo>
                  <a:cubicBezTo>
                    <a:pt x="596" y="542"/>
                    <a:pt x="629" y="540"/>
                    <a:pt x="661" y="540"/>
                  </a:cubicBezTo>
                  <a:cubicBezTo>
                    <a:pt x="837" y="540"/>
                    <a:pt x="1001" y="599"/>
                    <a:pt x="1152" y="697"/>
                  </a:cubicBezTo>
                  <a:cubicBezTo>
                    <a:pt x="1268" y="769"/>
                    <a:pt x="1375" y="840"/>
                    <a:pt x="1491" y="912"/>
                  </a:cubicBezTo>
                  <a:cubicBezTo>
                    <a:pt x="1669" y="1023"/>
                    <a:pt x="1866" y="1079"/>
                    <a:pt x="2071" y="1079"/>
                  </a:cubicBezTo>
                  <a:cubicBezTo>
                    <a:pt x="2113" y="1079"/>
                    <a:pt x="2154" y="1077"/>
                    <a:pt x="2196" y="1072"/>
                  </a:cubicBezTo>
                  <a:cubicBezTo>
                    <a:pt x="2285" y="1063"/>
                    <a:pt x="2347" y="1001"/>
                    <a:pt x="2338" y="938"/>
                  </a:cubicBezTo>
                  <a:cubicBezTo>
                    <a:pt x="2320" y="858"/>
                    <a:pt x="2258" y="849"/>
                    <a:pt x="2187" y="849"/>
                  </a:cubicBezTo>
                  <a:cubicBezTo>
                    <a:pt x="2162" y="852"/>
                    <a:pt x="2138" y="853"/>
                    <a:pt x="2115" y="853"/>
                  </a:cubicBezTo>
                  <a:cubicBezTo>
                    <a:pt x="1879" y="853"/>
                    <a:pt x="1678" y="735"/>
                    <a:pt x="1500" y="581"/>
                  </a:cubicBezTo>
                  <a:cubicBezTo>
                    <a:pt x="1339" y="439"/>
                    <a:pt x="1187" y="296"/>
                    <a:pt x="1018" y="162"/>
                  </a:cubicBezTo>
                  <a:cubicBezTo>
                    <a:pt x="860" y="49"/>
                    <a:pt x="691" y="1"/>
                    <a:pt x="515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10" name="Google Shape;110;p7"/>
          <p:cNvSpPr txBox="1"/>
          <p:nvPr>
            <p:ph idx="1" type="body"/>
          </p:nvPr>
        </p:nvSpPr>
        <p:spPr>
          <a:xfrm>
            <a:off x="720000" y="1748800"/>
            <a:ext cx="4885800" cy="2329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317500" lvl="1" marL="9144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11" name="Google Shape;111;p7"/>
          <p:cNvSpPr txBox="1"/>
          <p:nvPr>
            <p:ph type="title"/>
          </p:nvPr>
        </p:nvSpPr>
        <p:spPr>
          <a:xfrm>
            <a:off x="720000" y="1064900"/>
            <a:ext cx="4885800" cy="684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grpSp>
        <p:nvGrpSpPr>
          <p:cNvPr id="112" name="Google Shape;112;p7"/>
          <p:cNvGrpSpPr/>
          <p:nvPr/>
        </p:nvGrpSpPr>
        <p:grpSpPr>
          <a:xfrm rot="-4701868">
            <a:off x="6675450" y="2481478"/>
            <a:ext cx="3235985" cy="3580632"/>
            <a:chOff x="2828522" y="2361700"/>
            <a:chExt cx="2320948" cy="2568140"/>
          </a:xfrm>
        </p:grpSpPr>
        <p:sp>
          <p:nvSpPr>
            <p:cNvPr id="113" name="Google Shape;113;p7"/>
            <p:cNvSpPr/>
            <p:nvPr/>
          </p:nvSpPr>
          <p:spPr>
            <a:xfrm>
              <a:off x="2944846" y="2802609"/>
              <a:ext cx="1922496" cy="2127232"/>
            </a:xfrm>
            <a:custGeom>
              <a:rect b="b" l="l" r="r" t="t"/>
              <a:pathLst>
                <a:path extrusionOk="0" fill="none" h="32625" w="29485">
                  <a:moveTo>
                    <a:pt x="29484" y="31705"/>
                  </a:moveTo>
                  <a:cubicBezTo>
                    <a:pt x="29484" y="31705"/>
                    <a:pt x="20510" y="32624"/>
                    <a:pt x="15683" y="16816"/>
                  </a:cubicBezTo>
                  <a:cubicBezTo>
                    <a:pt x="10545" y="0"/>
                    <a:pt x="0" y="3390"/>
                    <a:pt x="0" y="3390"/>
                  </a:cubicBezTo>
                </a:path>
              </a:pathLst>
            </a:custGeom>
            <a:noFill/>
            <a:ln cap="rnd" cmpd="sng" w="17625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4" name="Google Shape;114;p7"/>
            <p:cNvSpPr/>
            <p:nvPr/>
          </p:nvSpPr>
          <p:spPr>
            <a:xfrm>
              <a:off x="2975687" y="2722929"/>
              <a:ext cx="1962008" cy="2127232"/>
            </a:xfrm>
            <a:custGeom>
              <a:rect b="b" l="l" r="r" t="t"/>
              <a:pathLst>
                <a:path extrusionOk="0" fill="none" h="32625" w="30091">
                  <a:moveTo>
                    <a:pt x="30091" y="31705"/>
                  </a:moveTo>
                  <a:cubicBezTo>
                    <a:pt x="30091" y="31705"/>
                    <a:pt x="21116" y="32624"/>
                    <a:pt x="16290" y="16816"/>
                  </a:cubicBezTo>
                  <a:cubicBezTo>
                    <a:pt x="11160" y="0"/>
                    <a:pt x="0" y="3078"/>
                    <a:pt x="0" y="3078"/>
                  </a:cubicBezTo>
                </a:path>
              </a:pathLst>
            </a:custGeom>
            <a:noFill/>
            <a:ln cap="rnd" cmpd="sng" w="17625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5" name="Google Shape;115;p7"/>
            <p:cNvSpPr/>
            <p:nvPr/>
          </p:nvSpPr>
          <p:spPr>
            <a:xfrm>
              <a:off x="2922742" y="2601324"/>
              <a:ext cx="2085958" cy="2174373"/>
            </a:xfrm>
            <a:custGeom>
              <a:rect b="b" l="l" r="r" t="t"/>
              <a:pathLst>
                <a:path extrusionOk="0" fill="none" h="33348" w="31992">
                  <a:moveTo>
                    <a:pt x="31991" y="32348"/>
                  </a:moveTo>
                  <a:cubicBezTo>
                    <a:pt x="31991" y="32348"/>
                    <a:pt x="22758" y="33347"/>
                    <a:pt x="18190" y="17459"/>
                  </a:cubicBezTo>
                  <a:cubicBezTo>
                    <a:pt x="13168" y="1"/>
                    <a:pt x="0" y="3730"/>
                    <a:pt x="0" y="3730"/>
                  </a:cubicBezTo>
                </a:path>
              </a:pathLst>
            </a:custGeom>
            <a:noFill/>
            <a:ln cap="rnd" cmpd="sng" w="17625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6" name="Google Shape;116;p7"/>
            <p:cNvSpPr/>
            <p:nvPr/>
          </p:nvSpPr>
          <p:spPr>
            <a:xfrm>
              <a:off x="2867449" y="2455333"/>
              <a:ext cx="2211604" cy="2247661"/>
            </a:xfrm>
            <a:custGeom>
              <a:rect b="b" l="l" r="r" t="t"/>
              <a:pathLst>
                <a:path extrusionOk="0" fill="none" h="34472" w="33919">
                  <a:moveTo>
                    <a:pt x="33919" y="33374"/>
                  </a:moveTo>
                  <a:cubicBezTo>
                    <a:pt x="33919" y="33374"/>
                    <a:pt x="24650" y="34471"/>
                    <a:pt x="20118" y="18485"/>
                  </a:cubicBezTo>
                  <a:cubicBezTo>
                    <a:pt x="14872" y="0"/>
                    <a:pt x="1" y="4702"/>
                    <a:pt x="1" y="4702"/>
                  </a:cubicBezTo>
                </a:path>
              </a:pathLst>
            </a:custGeom>
            <a:noFill/>
            <a:ln cap="rnd" cmpd="sng" w="17625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7" name="Google Shape;117;p7"/>
            <p:cNvSpPr/>
            <p:nvPr/>
          </p:nvSpPr>
          <p:spPr>
            <a:xfrm>
              <a:off x="2828522" y="2361700"/>
              <a:ext cx="2320948" cy="2256919"/>
            </a:xfrm>
            <a:custGeom>
              <a:rect b="b" l="l" r="r" t="t"/>
              <a:pathLst>
                <a:path extrusionOk="0" fill="none" h="34614" w="35596">
                  <a:moveTo>
                    <a:pt x="35595" y="33588"/>
                  </a:moveTo>
                  <a:cubicBezTo>
                    <a:pt x="35595" y="33588"/>
                    <a:pt x="26237" y="34614"/>
                    <a:pt x="21794" y="18699"/>
                  </a:cubicBezTo>
                  <a:cubicBezTo>
                    <a:pt x="16575" y="0"/>
                    <a:pt x="0" y="4701"/>
                    <a:pt x="0" y="4701"/>
                  </a:cubicBezTo>
                </a:path>
              </a:pathLst>
            </a:custGeom>
            <a:noFill/>
            <a:ln cap="rnd" cmpd="sng" w="17625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8"/>
          <p:cNvSpPr/>
          <p:nvPr/>
        </p:nvSpPr>
        <p:spPr>
          <a:xfrm>
            <a:off x="0" y="0"/>
            <a:ext cx="1808967" cy="1033118"/>
          </a:xfrm>
          <a:custGeom>
            <a:rect b="b" l="l" r="r" t="t"/>
            <a:pathLst>
              <a:path extrusionOk="0" h="26560" w="46506">
                <a:moveTo>
                  <a:pt x="0" y="0"/>
                </a:moveTo>
                <a:lnTo>
                  <a:pt x="90" y="26389"/>
                </a:lnTo>
                <a:cubicBezTo>
                  <a:pt x="90" y="26389"/>
                  <a:pt x="1021" y="26559"/>
                  <a:pt x="2470" y="26559"/>
                </a:cubicBezTo>
                <a:cubicBezTo>
                  <a:pt x="6085" y="26559"/>
                  <a:pt x="12920" y="25495"/>
                  <a:pt x="16531" y="18056"/>
                </a:cubicBezTo>
                <a:cubicBezTo>
                  <a:pt x="20162" y="10589"/>
                  <a:pt x="25729" y="10420"/>
                  <a:pt x="32428" y="10197"/>
                </a:cubicBezTo>
                <a:cubicBezTo>
                  <a:pt x="46033" y="9733"/>
                  <a:pt x="46506" y="0"/>
                  <a:pt x="46506" y="0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0" name="Google Shape;120;p8"/>
          <p:cNvSpPr txBox="1"/>
          <p:nvPr>
            <p:ph type="title"/>
          </p:nvPr>
        </p:nvSpPr>
        <p:spPr>
          <a:xfrm>
            <a:off x="2317950" y="1307100"/>
            <a:ext cx="4508100" cy="2529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72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grpSp>
        <p:nvGrpSpPr>
          <p:cNvPr id="121" name="Google Shape;121;p8"/>
          <p:cNvGrpSpPr/>
          <p:nvPr/>
        </p:nvGrpSpPr>
        <p:grpSpPr>
          <a:xfrm>
            <a:off x="7094922" y="3110980"/>
            <a:ext cx="2792658" cy="2939137"/>
            <a:chOff x="7094922" y="3110980"/>
            <a:chExt cx="2792658" cy="2939137"/>
          </a:xfrm>
        </p:grpSpPr>
        <p:grpSp>
          <p:nvGrpSpPr>
            <p:cNvPr id="122" name="Google Shape;122;p8"/>
            <p:cNvGrpSpPr/>
            <p:nvPr/>
          </p:nvGrpSpPr>
          <p:grpSpPr>
            <a:xfrm rot="5753343">
              <a:off x="7330803" y="3480007"/>
              <a:ext cx="2320896" cy="2568082"/>
              <a:chOff x="2828522" y="2361700"/>
              <a:chExt cx="2320948" cy="2568140"/>
            </a:xfrm>
          </p:grpSpPr>
          <p:sp>
            <p:nvSpPr>
              <p:cNvPr id="123" name="Google Shape;123;p8"/>
              <p:cNvSpPr/>
              <p:nvPr/>
            </p:nvSpPr>
            <p:spPr>
              <a:xfrm>
                <a:off x="2944846" y="2802609"/>
                <a:ext cx="1922496" cy="2127232"/>
              </a:xfrm>
              <a:custGeom>
                <a:rect b="b" l="l" r="r" t="t"/>
                <a:pathLst>
                  <a:path extrusionOk="0" fill="none" h="32625" w="29485">
                    <a:moveTo>
                      <a:pt x="29484" y="31705"/>
                    </a:moveTo>
                    <a:cubicBezTo>
                      <a:pt x="29484" y="31705"/>
                      <a:pt x="20510" y="32624"/>
                      <a:pt x="15683" y="16816"/>
                    </a:cubicBezTo>
                    <a:cubicBezTo>
                      <a:pt x="10545" y="0"/>
                      <a:pt x="0" y="3390"/>
                      <a:pt x="0" y="3390"/>
                    </a:cubicBezTo>
                  </a:path>
                </a:pathLst>
              </a:custGeom>
              <a:noFill/>
              <a:ln cap="rnd" cmpd="sng" w="17625">
                <a:solidFill>
                  <a:schemeClr val="accent1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24" name="Google Shape;124;p8"/>
              <p:cNvSpPr/>
              <p:nvPr/>
            </p:nvSpPr>
            <p:spPr>
              <a:xfrm>
                <a:off x="2975687" y="2722929"/>
                <a:ext cx="1962008" cy="2127232"/>
              </a:xfrm>
              <a:custGeom>
                <a:rect b="b" l="l" r="r" t="t"/>
                <a:pathLst>
                  <a:path extrusionOk="0" fill="none" h="32625" w="30091">
                    <a:moveTo>
                      <a:pt x="30091" y="31705"/>
                    </a:moveTo>
                    <a:cubicBezTo>
                      <a:pt x="30091" y="31705"/>
                      <a:pt x="21116" y="32624"/>
                      <a:pt x="16290" y="16816"/>
                    </a:cubicBezTo>
                    <a:cubicBezTo>
                      <a:pt x="11160" y="0"/>
                      <a:pt x="0" y="3078"/>
                      <a:pt x="0" y="3078"/>
                    </a:cubicBezTo>
                  </a:path>
                </a:pathLst>
              </a:custGeom>
              <a:noFill/>
              <a:ln cap="rnd" cmpd="sng" w="17625">
                <a:solidFill>
                  <a:schemeClr val="accent1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25" name="Google Shape;125;p8"/>
              <p:cNvSpPr/>
              <p:nvPr/>
            </p:nvSpPr>
            <p:spPr>
              <a:xfrm>
                <a:off x="2922742" y="2601324"/>
                <a:ext cx="2085958" cy="2174373"/>
              </a:xfrm>
              <a:custGeom>
                <a:rect b="b" l="l" r="r" t="t"/>
                <a:pathLst>
                  <a:path extrusionOk="0" fill="none" h="33348" w="31992">
                    <a:moveTo>
                      <a:pt x="31991" y="32348"/>
                    </a:moveTo>
                    <a:cubicBezTo>
                      <a:pt x="31991" y="32348"/>
                      <a:pt x="22758" y="33347"/>
                      <a:pt x="18190" y="17459"/>
                    </a:cubicBezTo>
                    <a:cubicBezTo>
                      <a:pt x="13168" y="1"/>
                      <a:pt x="0" y="3730"/>
                      <a:pt x="0" y="3730"/>
                    </a:cubicBezTo>
                  </a:path>
                </a:pathLst>
              </a:custGeom>
              <a:noFill/>
              <a:ln cap="rnd" cmpd="sng" w="17625">
                <a:solidFill>
                  <a:schemeClr val="accent1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26" name="Google Shape;126;p8"/>
              <p:cNvSpPr/>
              <p:nvPr/>
            </p:nvSpPr>
            <p:spPr>
              <a:xfrm>
                <a:off x="2867449" y="2455333"/>
                <a:ext cx="2211604" cy="2247661"/>
              </a:xfrm>
              <a:custGeom>
                <a:rect b="b" l="l" r="r" t="t"/>
                <a:pathLst>
                  <a:path extrusionOk="0" fill="none" h="34472" w="33919">
                    <a:moveTo>
                      <a:pt x="33919" y="33374"/>
                    </a:moveTo>
                    <a:cubicBezTo>
                      <a:pt x="33919" y="33374"/>
                      <a:pt x="24650" y="34471"/>
                      <a:pt x="20118" y="18485"/>
                    </a:cubicBezTo>
                    <a:cubicBezTo>
                      <a:pt x="14872" y="0"/>
                      <a:pt x="1" y="4702"/>
                      <a:pt x="1" y="4702"/>
                    </a:cubicBezTo>
                  </a:path>
                </a:pathLst>
              </a:custGeom>
              <a:noFill/>
              <a:ln cap="rnd" cmpd="sng" w="17625">
                <a:solidFill>
                  <a:schemeClr val="accent1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27" name="Google Shape;127;p8"/>
              <p:cNvSpPr/>
              <p:nvPr/>
            </p:nvSpPr>
            <p:spPr>
              <a:xfrm>
                <a:off x="2828522" y="2361700"/>
                <a:ext cx="2320948" cy="2256919"/>
              </a:xfrm>
              <a:custGeom>
                <a:rect b="b" l="l" r="r" t="t"/>
                <a:pathLst>
                  <a:path extrusionOk="0" fill="none" h="34614" w="35596">
                    <a:moveTo>
                      <a:pt x="35595" y="33588"/>
                    </a:moveTo>
                    <a:cubicBezTo>
                      <a:pt x="35595" y="33588"/>
                      <a:pt x="26237" y="34614"/>
                      <a:pt x="21794" y="18699"/>
                    </a:cubicBezTo>
                    <a:cubicBezTo>
                      <a:pt x="16575" y="0"/>
                      <a:pt x="0" y="4701"/>
                      <a:pt x="0" y="4701"/>
                    </a:cubicBezTo>
                  </a:path>
                </a:pathLst>
              </a:custGeom>
              <a:noFill/>
              <a:ln cap="rnd" cmpd="sng" w="17625">
                <a:solidFill>
                  <a:schemeClr val="accent1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sp>
          <p:nvSpPr>
            <p:cNvPr id="128" name="Google Shape;128;p8"/>
            <p:cNvSpPr/>
            <p:nvPr/>
          </p:nvSpPr>
          <p:spPr>
            <a:xfrm>
              <a:off x="8956636" y="3110980"/>
              <a:ext cx="112364" cy="224105"/>
            </a:xfrm>
            <a:custGeom>
              <a:rect b="b" l="l" r="r" t="t"/>
              <a:pathLst>
                <a:path extrusionOk="0" h="4683" w="2348">
                  <a:moveTo>
                    <a:pt x="515" y="1"/>
                  </a:moveTo>
                  <a:cubicBezTo>
                    <a:pt x="414" y="1"/>
                    <a:pt x="311" y="17"/>
                    <a:pt x="206" y="46"/>
                  </a:cubicBezTo>
                  <a:cubicBezTo>
                    <a:pt x="37" y="91"/>
                    <a:pt x="1" y="180"/>
                    <a:pt x="63" y="341"/>
                  </a:cubicBezTo>
                  <a:cubicBezTo>
                    <a:pt x="99" y="430"/>
                    <a:pt x="135" y="528"/>
                    <a:pt x="179" y="617"/>
                  </a:cubicBezTo>
                  <a:cubicBezTo>
                    <a:pt x="536" y="1491"/>
                    <a:pt x="893" y="2366"/>
                    <a:pt x="1259" y="3240"/>
                  </a:cubicBezTo>
                  <a:cubicBezTo>
                    <a:pt x="1268" y="3276"/>
                    <a:pt x="1286" y="3320"/>
                    <a:pt x="1303" y="3374"/>
                  </a:cubicBezTo>
                  <a:cubicBezTo>
                    <a:pt x="1250" y="3365"/>
                    <a:pt x="1214" y="3365"/>
                    <a:pt x="1179" y="3365"/>
                  </a:cubicBezTo>
                  <a:cubicBezTo>
                    <a:pt x="1125" y="3365"/>
                    <a:pt x="1071" y="3363"/>
                    <a:pt x="1019" y="3363"/>
                  </a:cubicBezTo>
                  <a:cubicBezTo>
                    <a:pt x="939" y="3363"/>
                    <a:pt x="861" y="3367"/>
                    <a:pt x="786" y="3383"/>
                  </a:cubicBezTo>
                  <a:cubicBezTo>
                    <a:pt x="492" y="3427"/>
                    <a:pt x="269" y="3579"/>
                    <a:pt x="162" y="3873"/>
                  </a:cubicBezTo>
                  <a:cubicBezTo>
                    <a:pt x="37" y="4248"/>
                    <a:pt x="286" y="4640"/>
                    <a:pt x="679" y="4676"/>
                  </a:cubicBezTo>
                  <a:cubicBezTo>
                    <a:pt x="721" y="4681"/>
                    <a:pt x="762" y="4683"/>
                    <a:pt x="803" y="4683"/>
                  </a:cubicBezTo>
                  <a:cubicBezTo>
                    <a:pt x="1009" y="4683"/>
                    <a:pt x="1207" y="4627"/>
                    <a:pt x="1393" y="4516"/>
                  </a:cubicBezTo>
                  <a:cubicBezTo>
                    <a:pt x="1518" y="4435"/>
                    <a:pt x="1607" y="4328"/>
                    <a:pt x="1651" y="4186"/>
                  </a:cubicBezTo>
                  <a:cubicBezTo>
                    <a:pt x="1732" y="3909"/>
                    <a:pt x="1669" y="3650"/>
                    <a:pt x="1562" y="3400"/>
                  </a:cubicBezTo>
                  <a:cubicBezTo>
                    <a:pt x="1187" y="2499"/>
                    <a:pt x="822" y="1607"/>
                    <a:pt x="447" y="706"/>
                  </a:cubicBezTo>
                  <a:cubicBezTo>
                    <a:pt x="438" y="671"/>
                    <a:pt x="429" y="635"/>
                    <a:pt x="411" y="581"/>
                  </a:cubicBezTo>
                  <a:cubicBezTo>
                    <a:pt x="465" y="564"/>
                    <a:pt x="509" y="546"/>
                    <a:pt x="563" y="546"/>
                  </a:cubicBezTo>
                  <a:cubicBezTo>
                    <a:pt x="596" y="542"/>
                    <a:pt x="629" y="540"/>
                    <a:pt x="661" y="540"/>
                  </a:cubicBezTo>
                  <a:cubicBezTo>
                    <a:pt x="837" y="540"/>
                    <a:pt x="1001" y="599"/>
                    <a:pt x="1152" y="697"/>
                  </a:cubicBezTo>
                  <a:cubicBezTo>
                    <a:pt x="1268" y="769"/>
                    <a:pt x="1375" y="840"/>
                    <a:pt x="1491" y="912"/>
                  </a:cubicBezTo>
                  <a:cubicBezTo>
                    <a:pt x="1669" y="1023"/>
                    <a:pt x="1866" y="1079"/>
                    <a:pt x="2071" y="1079"/>
                  </a:cubicBezTo>
                  <a:cubicBezTo>
                    <a:pt x="2113" y="1079"/>
                    <a:pt x="2154" y="1077"/>
                    <a:pt x="2196" y="1072"/>
                  </a:cubicBezTo>
                  <a:cubicBezTo>
                    <a:pt x="2285" y="1063"/>
                    <a:pt x="2347" y="1001"/>
                    <a:pt x="2338" y="938"/>
                  </a:cubicBezTo>
                  <a:cubicBezTo>
                    <a:pt x="2320" y="858"/>
                    <a:pt x="2258" y="849"/>
                    <a:pt x="2187" y="849"/>
                  </a:cubicBezTo>
                  <a:cubicBezTo>
                    <a:pt x="2162" y="852"/>
                    <a:pt x="2138" y="853"/>
                    <a:pt x="2115" y="853"/>
                  </a:cubicBezTo>
                  <a:cubicBezTo>
                    <a:pt x="1879" y="853"/>
                    <a:pt x="1678" y="735"/>
                    <a:pt x="1500" y="581"/>
                  </a:cubicBezTo>
                  <a:cubicBezTo>
                    <a:pt x="1339" y="439"/>
                    <a:pt x="1187" y="296"/>
                    <a:pt x="1018" y="162"/>
                  </a:cubicBezTo>
                  <a:cubicBezTo>
                    <a:pt x="860" y="49"/>
                    <a:pt x="691" y="1"/>
                    <a:pt x="515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9" name="Google Shape;129;p8"/>
            <p:cNvSpPr/>
            <p:nvPr/>
          </p:nvSpPr>
          <p:spPr>
            <a:xfrm>
              <a:off x="8744350" y="3831025"/>
              <a:ext cx="176100" cy="176100"/>
            </a:xfrm>
            <a:prstGeom prst="ellipse">
              <a:avLst/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0" name="Google Shape;130;p8"/>
            <p:cNvSpPr/>
            <p:nvPr/>
          </p:nvSpPr>
          <p:spPr>
            <a:xfrm>
              <a:off x="7220054" y="4687902"/>
              <a:ext cx="227598" cy="242816"/>
            </a:xfrm>
            <a:custGeom>
              <a:rect b="b" l="l" r="r" t="t"/>
              <a:pathLst>
                <a:path extrusionOk="0" h="5074" w="4756">
                  <a:moveTo>
                    <a:pt x="2396" y="1"/>
                  </a:moveTo>
                  <a:cubicBezTo>
                    <a:pt x="2297" y="1"/>
                    <a:pt x="2258" y="53"/>
                    <a:pt x="2231" y="192"/>
                  </a:cubicBezTo>
                  <a:cubicBezTo>
                    <a:pt x="2159" y="486"/>
                    <a:pt x="2097" y="772"/>
                    <a:pt x="2026" y="1066"/>
                  </a:cubicBezTo>
                  <a:cubicBezTo>
                    <a:pt x="1847" y="1824"/>
                    <a:pt x="1660" y="2591"/>
                    <a:pt x="1472" y="3359"/>
                  </a:cubicBezTo>
                  <a:cubicBezTo>
                    <a:pt x="1472" y="3368"/>
                    <a:pt x="1463" y="3376"/>
                    <a:pt x="1455" y="3403"/>
                  </a:cubicBezTo>
                  <a:cubicBezTo>
                    <a:pt x="1419" y="3368"/>
                    <a:pt x="1383" y="3332"/>
                    <a:pt x="1348" y="3296"/>
                  </a:cubicBezTo>
                  <a:cubicBezTo>
                    <a:pt x="1165" y="3138"/>
                    <a:pt x="961" y="3050"/>
                    <a:pt x="743" y="3050"/>
                  </a:cubicBezTo>
                  <a:cubicBezTo>
                    <a:pt x="641" y="3050"/>
                    <a:pt x="536" y="3069"/>
                    <a:pt x="429" y="3109"/>
                  </a:cubicBezTo>
                  <a:cubicBezTo>
                    <a:pt x="161" y="3207"/>
                    <a:pt x="0" y="3475"/>
                    <a:pt x="45" y="3733"/>
                  </a:cubicBezTo>
                  <a:cubicBezTo>
                    <a:pt x="81" y="3956"/>
                    <a:pt x="215" y="4117"/>
                    <a:pt x="393" y="4242"/>
                  </a:cubicBezTo>
                  <a:cubicBezTo>
                    <a:pt x="528" y="4327"/>
                    <a:pt x="695" y="4376"/>
                    <a:pt x="862" y="4376"/>
                  </a:cubicBezTo>
                  <a:cubicBezTo>
                    <a:pt x="1150" y="4376"/>
                    <a:pt x="1438" y="4231"/>
                    <a:pt x="1562" y="3876"/>
                  </a:cubicBezTo>
                  <a:cubicBezTo>
                    <a:pt x="1597" y="3760"/>
                    <a:pt x="1615" y="3644"/>
                    <a:pt x="1642" y="3528"/>
                  </a:cubicBezTo>
                  <a:cubicBezTo>
                    <a:pt x="1847" y="2690"/>
                    <a:pt x="2052" y="1851"/>
                    <a:pt x="2257" y="1012"/>
                  </a:cubicBezTo>
                  <a:cubicBezTo>
                    <a:pt x="2257" y="986"/>
                    <a:pt x="2275" y="950"/>
                    <a:pt x="2293" y="914"/>
                  </a:cubicBezTo>
                  <a:cubicBezTo>
                    <a:pt x="2989" y="1048"/>
                    <a:pt x="3676" y="1164"/>
                    <a:pt x="4381" y="1342"/>
                  </a:cubicBezTo>
                  <a:cubicBezTo>
                    <a:pt x="4149" y="2270"/>
                    <a:pt x="3926" y="3180"/>
                    <a:pt x="3703" y="4108"/>
                  </a:cubicBezTo>
                  <a:cubicBezTo>
                    <a:pt x="3676" y="4072"/>
                    <a:pt x="3649" y="4054"/>
                    <a:pt x="3631" y="4037"/>
                  </a:cubicBezTo>
                  <a:cubicBezTo>
                    <a:pt x="3471" y="3885"/>
                    <a:pt x="3283" y="3778"/>
                    <a:pt x="3078" y="3715"/>
                  </a:cubicBezTo>
                  <a:cubicBezTo>
                    <a:pt x="3002" y="3696"/>
                    <a:pt x="2928" y="3686"/>
                    <a:pt x="2856" y="3686"/>
                  </a:cubicBezTo>
                  <a:cubicBezTo>
                    <a:pt x="2692" y="3686"/>
                    <a:pt x="2540" y="3742"/>
                    <a:pt x="2409" y="3885"/>
                  </a:cubicBezTo>
                  <a:cubicBezTo>
                    <a:pt x="2240" y="4081"/>
                    <a:pt x="2213" y="4304"/>
                    <a:pt x="2302" y="4545"/>
                  </a:cubicBezTo>
                  <a:cubicBezTo>
                    <a:pt x="2421" y="4841"/>
                    <a:pt x="2780" y="5073"/>
                    <a:pt x="3106" y="5073"/>
                  </a:cubicBezTo>
                  <a:cubicBezTo>
                    <a:pt x="3124" y="5073"/>
                    <a:pt x="3141" y="5073"/>
                    <a:pt x="3158" y="5071"/>
                  </a:cubicBezTo>
                  <a:cubicBezTo>
                    <a:pt x="3524" y="5045"/>
                    <a:pt x="3792" y="4750"/>
                    <a:pt x="3863" y="4447"/>
                  </a:cubicBezTo>
                  <a:cubicBezTo>
                    <a:pt x="4024" y="3769"/>
                    <a:pt x="4193" y="3100"/>
                    <a:pt x="4354" y="2422"/>
                  </a:cubicBezTo>
                  <a:cubicBezTo>
                    <a:pt x="4488" y="1860"/>
                    <a:pt x="4604" y="1289"/>
                    <a:pt x="4729" y="718"/>
                  </a:cubicBezTo>
                  <a:cubicBezTo>
                    <a:pt x="4755" y="566"/>
                    <a:pt x="4738" y="540"/>
                    <a:pt x="4604" y="495"/>
                  </a:cubicBezTo>
                  <a:cubicBezTo>
                    <a:pt x="4452" y="441"/>
                    <a:pt x="4309" y="388"/>
                    <a:pt x="4158" y="361"/>
                  </a:cubicBezTo>
                  <a:cubicBezTo>
                    <a:pt x="3605" y="236"/>
                    <a:pt x="3051" y="129"/>
                    <a:pt x="2498" y="13"/>
                  </a:cubicBezTo>
                  <a:cubicBezTo>
                    <a:pt x="2458" y="5"/>
                    <a:pt x="2424" y="1"/>
                    <a:pt x="2396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31" name="Google Shape;131;p8"/>
          <p:cNvSpPr/>
          <p:nvPr/>
        </p:nvSpPr>
        <p:spPr>
          <a:xfrm rot="5400000">
            <a:off x="7698569" y="182233"/>
            <a:ext cx="1808967" cy="1348650"/>
          </a:xfrm>
          <a:custGeom>
            <a:rect b="b" l="l" r="r" t="t"/>
            <a:pathLst>
              <a:path extrusionOk="0" h="26560" w="46506">
                <a:moveTo>
                  <a:pt x="0" y="0"/>
                </a:moveTo>
                <a:lnTo>
                  <a:pt x="90" y="26389"/>
                </a:lnTo>
                <a:cubicBezTo>
                  <a:pt x="90" y="26389"/>
                  <a:pt x="1021" y="26559"/>
                  <a:pt x="2470" y="26559"/>
                </a:cubicBezTo>
                <a:cubicBezTo>
                  <a:pt x="6085" y="26559"/>
                  <a:pt x="12920" y="25495"/>
                  <a:pt x="16531" y="18056"/>
                </a:cubicBezTo>
                <a:cubicBezTo>
                  <a:pt x="20162" y="10589"/>
                  <a:pt x="25729" y="10420"/>
                  <a:pt x="32428" y="10197"/>
                </a:cubicBezTo>
                <a:cubicBezTo>
                  <a:pt x="46033" y="9733"/>
                  <a:pt x="46506" y="0"/>
                  <a:pt x="46506" y="0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9"/>
          <p:cNvSpPr/>
          <p:nvPr/>
        </p:nvSpPr>
        <p:spPr>
          <a:xfrm flipH="1" rot="10800000">
            <a:off x="-223625" y="3676217"/>
            <a:ext cx="2465167" cy="1467307"/>
          </a:xfrm>
          <a:custGeom>
            <a:rect b="b" l="l" r="r" t="t"/>
            <a:pathLst>
              <a:path extrusionOk="0" h="26560" w="46506">
                <a:moveTo>
                  <a:pt x="0" y="0"/>
                </a:moveTo>
                <a:lnTo>
                  <a:pt x="90" y="26389"/>
                </a:lnTo>
                <a:cubicBezTo>
                  <a:pt x="90" y="26389"/>
                  <a:pt x="1021" y="26559"/>
                  <a:pt x="2470" y="26559"/>
                </a:cubicBezTo>
                <a:cubicBezTo>
                  <a:pt x="6085" y="26559"/>
                  <a:pt x="12920" y="25495"/>
                  <a:pt x="16531" y="18056"/>
                </a:cubicBezTo>
                <a:cubicBezTo>
                  <a:pt x="20162" y="10589"/>
                  <a:pt x="25729" y="10420"/>
                  <a:pt x="32428" y="10197"/>
                </a:cubicBezTo>
                <a:cubicBezTo>
                  <a:pt x="46033" y="9733"/>
                  <a:pt x="46506" y="0"/>
                  <a:pt x="46506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34" name="Google Shape;134;p9"/>
          <p:cNvGrpSpPr/>
          <p:nvPr/>
        </p:nvGrpSpPr>
        <p:grpSpPr>
          <a:xfrm>
            <a:off x="6699538" y="-909340"/>
            <a:ext cx="3236098" cy="3580757"/>
            <a:chOff x="2828522" y="2361700"/>
            <a:chExt cx="2320948" cy="2568140"/>
          </a:xfrm>
        </p:grpSpPr>
        <p:sp>
          <p:nvSpPr>
            <p:cNvPr id="135" name="Google Shape;135;p9"/>
            <p:cNvSpPr/>
            <p:nvPr/>
          </p:nvSpPr>
          <p:spPr>
            <a:xfrm>
              <a:off x="2944846" y="2802609"/>
              <a:ext cx="1922496" cy="2127232"/>
            </a:xfrm>
            <a:custGeom>
              <a:rect b="b" l="l" r="r" t="t"/>
              <a:pathLst>
                <a:path extrusionOk="0" fill="none" h="32625" w="29485">
                  <a:moveTo>
                    <a:pt x="29484" y="31705"/>
                  </a:moveTo>
                  <a:cubicBezTo>
                    <a:pt x="29484" y="31705"/>
                    <a:pt x="20510" y="32624"/>
                    <a:pt x="15683" y="16816"/>
                  </a:cubicBezTo>
                  <a:cubicBezTo>
                    <a:pt x="10545" y="0"/>
                    <a:pt x="0" y="3390"/>
                    <a:pt x="0" y="3390"/>
                  </a:cubicBezTo>
                </a:path>
              </a:pathLst>
            </a:custGeom>
            <a:noFill/>
            <a:ln cap="rnd" cmpd="sng" w="17625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6" name="Google Shape;136;p9"/>
            <p:cNvSpPr/>
            <p:nvPr/>
          </p:nvSpPr>
          <p:spPr>
            <a:xfrm>
              <a:off x="2975687" y="2722929"/>
              <a:ext cx="1962008" cy="2127232"/>
            </a:xfrm>
            <a:custGeom>
              <a:rect b="b" l="l" r="r" t="t"/>
              <a:pathLst>
                <a:path extrusionOk="0" fill="none" h="32625" w="30091">
                  <a:moveTo>
                    <a:pt x="30091" y="31705"/>
                  </a:moveTo>
                  <a:cubicBezTo>
                    <a:pt x="30091" y="31705"/>
                    <a:pt x="21116" y="32624"/>
                    <a:pt x="16290" y="16816"/>
                  </a:cubicBezTo>
                  <a:cubicBezTo>
                    <a:pt x="11160" y="0"/>
                    <a:pt x="0" y="3078"/>
                    <a:pt x="0" y="3078"/>
                  </a:cubicBezTo>
                </a:path>
              </a:pathLst>
            </a:custGeom>
            <a:noFill/>
            <a:ln cap="rnd" cmpd="sng" w="17625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7" name="Google Shape;137;p9"/>
            <p:cNvSpPr/>
            <p:nvPr/>
          </p:nvSpPr>
          <p:spPr>
            <a:xfrm>
              <a:off x="2922742" y="2601324"/>
              <a:ext cx="2085958" cy="2174373"/>
            </a:xfrm>
            <a:custGeom>
              <a:rect b="b" l="l" r="r" t="t"/>
              <a:pathLst>
                <a:path extrusionOk="0" fill="none" h="33348" w="31992">
                  <a:moveTo>
                    <a:pt x="31991" y="32348"/>
                  </a:moveTo>
                  <a:cubicBezTo>
                    <a:pt x="31991" y="32348"/>
                    <a:pt x="22758" y="33347"/>
                    <a:pt x="18190" y="17459"/>
                  </a:cubicBezTo>
                  <a:cubicBezTo>
                    <a:pt x="13168" y="1"/>
                    <a:pt x="0" y="3730"/>
                    <a:pt x="0" y="3730"/>
                  </a:cubicBezTo>
                </a:path>
              </a:pathLst>
            </a:custGeom>
            <a:noFill/>
            <a:ln cap="rnd" cmpd="sng" w="17625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8" name="Google Shape;138;p9"/>
            <p:cNvSpPr/>
            <p:nvPr/>
          </p:nvSpPr>
          <p:spPr>
            <a:xfrm>
              <a:off x="2867449" y="2455333"/>
              <a:ext cx="2211604" cy="2247661"/>
            </a:xfrm>
            <a:custGeom>
              <a:rect b="b" l="l" r="r" t="t"/>
              <a:pathLst>
                <a:path extrusionOk="0" fill="none" h="34472" w="33919">
                  <a:moveTo>
                    <a:pt x="33919" y="33374"/>
                  </a:moveTo>
                  <a:cubicBezTo>
                    <a:pt x="33919" y="33374"/>
                    <a:pt x="24650" y="34471"/>
                    <a:pt x="20118" y="18485"/>
                  </a:cubicBezTo>
                  <a:cubicBezTo>
                    <a:pt x="14872" y="0"/>
                    <a:pt x="1" y="4702"/>
                    <a:pt x="1" y="4702"/>
                  </a:cubicBezTo>
                </a:path>
              </a:pathLst>
            </a:custGeom>
            <a:noFill/>
            <a:ln cap="rnd" cmpd="sng" w="17625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9" name="Google Shape;139;p9"/>
            <p:cNvSpPr/>
            <p:nvPr/>
          </p:nvSpPr>
          <p:spPr>
            <a:xfrm>
              <a:off x="2828522" y="2361700"/>
              <a:ext cx="2320948" cy="2256919"/>
            </a:xfrm>
            <a:custGeom>
              <a:rect b="b" l="l" r="r" t="t"/>
              <a:pathLst>
                <a:path extrusionOk="0" fill="none" h="34614" w="35596">
                  <a:moveTo>
                    <a:pt x="35595" y="33588"/>
                  </a:moveTo>
                  <a:cubicBezTo>
                    <a:pt x="35595" y="33588"/>
                    <a:pt x="26237" y="34614"/>
                    <a:pt x="21794" y="18699"/>
                  </a:cubicBezTo>
                  <a:cubicBezTo>
                    <a:pt x="16575" y="0"/>
                    <a:pt x="0" y="4701"/>
                    <a:pt x="0" y="4701"/>
                  </a:cubicBezTo>
                </a:path>
              </a:pathLst>
            </a:custGeom>
            <a:noFill/>
            <a:ln cap="rnd" cmpd="sng" w="17625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40" name="Google Shape;140;p9"/>
          <p:cNvSpPr/>
          <p:nvPr/>
        </p:nvSpPr>
        <p:spPr>
          <a:xfrm rot="10800000">
            <a:off x="-113337" y="-63025"/>
            <a:ext cx="1652879" cy="1204845"/>
          </a:xfrm>
          <a:custGeom>
            <a:rect b="b" l="l" r="r" t="t"/>
            <a:pathLst>
              <a:path extrusionOk="0" h="27755" w="38076">
                <a:moveTo>
                  <a:pt x="38076" y="1"/>
                </a:moveTo>
                <a:cubicBezTo>
                  <a:pt x="34543" y="1393"/>
                  <a:pt x="30850" y="3935"/>
                  <a:pt x="28191" y="10528"/>
                </a:cubicBezTo>
                <a:cubicBezTo>
                  <a:pt x="26630" y="14395"/>
                  <a:pt x="24539" y="15326"/>
                  <a:pt x="21961" y="15326"/>
                </a:cubicBezTo>
                <a:cubicBezTo>
                  <a:pt x="19571" y="15326"/>
                  <a:pt x="16762" y="14525"/>
                  <a:pt x="13571" y="14525"/>
                </a:cubicBezTo>
                <a:cubicBezTo>
                  <a:pt x="12260" y="14525"/>
                  <a:pt x="10885" y="14660"/>
                  <a:pt x="9448" y="15042"/>
                </a:cubicBezTo>
                <a:cubicBezTo>
                  <a:pt x="304" y="17477"/>
                  <a:pt x="1" y="27754"/>
                  <a:pt x="1" y="27754"/>
                </a:cubicBezTo>
                <a:lnTo>
                  <a:pt x="38076" y="27754"/>
                </a:lnTo>
                <a:lnTo>
                  <a:pt x="38076" y="1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41" name="Google Shape;141;p9"/>
          <p:cNvGrpSpPr/>
          <p:nvPr/>
        </p:nvGrpSpPr>
        <p:grpSpPr>
          <a:xfrm>
            <a:off x="7491150" y="3618375"/>
            <a:ext cx="1652879" cy="1525145"/>
            <a:chOff x="7491150" y="3618375"/>
            <a:chExt cx="1652879" cy="1525145"/>
          </a:xfrm>
        </p:grpSpPr>
        <p:sp>
          <p:nvSpPr>
            <p:cNvPr id="142" name="Google Shape;142;p9"/>
            <p:cNvSpPr/>
            <p:nvPr/>
          </p:nvSpPr>
          <p:spPr>
            <a:xfrm>
              <a:off x="7491150" y="3938675"/>
              <a:ext cx="1652879" cy="1204845"/>
            </a:xfrm>
            <a:custGeom>
              <a:rect b="b" l="l" r="r" t="t"/>
              <a:pathLst>
                <a:path extrusionOk="0" h="27755" w="38076">
                  <a:moveTo>
                    <a:pt x="38076" y="1"/>
                  </a:moveTo>
                  <a:cubicBezTo>
                    <a:pt x="34543" y="1393"/>
                    <a:pt x="30850" y="3935"/>
                    <a:pt x="28191" y="10528"/>
                  </a:cubicBezTo>
                  <a:cubicBezTo>
                    <a:pt x="26630" y="14395"/>
                    <a:pt x="24539" y="15326"/>
                    <a:pt x="21961" y="15326"/>
                  </a:cubicBezTo>
                  <a:cubicBezTo>
                    <a:pt x="19571" y="15326"/>
                    <a:pt x="16762" y="14525"/>
                    <a:pt x="13571" y="14525"/>
                  </a:cubicBezTo>
                  <a:cubicBezTo>
                    <a:pt x="12260" y="14525"/>
                    <a:pt x="10885" y="14660"/>
                    <a:pt x="9448" y="15042"/>
                  </a:cubicBezTo>
                  <a:cubicBezTo>
                    <a:pt x="304" y="17477"/>
                    <a:pt x="1" y="27754"/>
                    <a:pt x="1" y="27754"/>
                  </a:cubicBezTo>
                  <a:lnTo>
                    <a:pt x="38076" y="27754"/>
                  </a:lnTo>
                  <a:lnTo>
                    <a:pt x="38076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143" name="Google Shape;143;p9"/>
            <p:cNvGrpSpPr/>
            <p:nvPr/>
          </p:nvGrpSpPr>
          <p:grpSpPr>
            <a:xfrm>
              <a:off x="8597950" y="3618375"/>
              <a:ext cx="397300" cy="918575"/>
              <a:chOff x="8597950" y="3618375"/>
              <a:chExt cx="397300" cy="918575"/>
            </a:xfrm>
          </p:grpSpPr>
          <p:sp>
            <p:nvSpPr>
              <p:cNvPr id="144" name="Google Shape;144;p9"/>
              <p:cNvSpPr/>
              <p:nvPr/>
            </p:nvSpPr>
            <p:spPr>
              <a:xfrm>
                <a:off x="8655154" y="3887052"/>
                <a:ext cx="227598" cy="242816"/>
              </a:xfrm>
              <a:custGeom>
                <a:rect b="b" l="l" r="r" t="t"/>
                <a:pathLst>
                  <a:path extrusionOk="0" h="5074" w="4756">
                    <a:moveTo>
                      <a:pt x="2396" y="1"/>
                    </a:moveTo>
                    <a:cubicBezTo>
                      <a:pt x="2297" y="1"/>
                      <a:pt x="2258" y="53"/>
                      <a:pt x="2231" y="192"/>
                    </a:cubicBezTo>
                    <a:cubicBezTo>
                      <a:pt x="2159" y="486"/>
                      <a:pt x="2097" y="772"/>
                      <a:pt x="2026" y="1066"/>
                    </a:cubicBezTo>
                    <a:cubicBezTo>
                      <a:pt x="1847" y="1824"/>
                      <a:pt x="1660" y="2591"/>
                      <a:pt x="1472" y="3359"/>
                    </a:cubicBezTo>
                    <a:cubicBezTo>
                      <a:pt x="1472" y="3368"/>
                      <a:pt x="1463" y="3376"/>
                      <a:pt x="1455" y="3403"/>
                    </a:cubicBezTo>
                    <a:cubicBezTo>
                      <a:pt x="1419" y="3368"/>
                      <a:pt x="1383" y="3332"/>
                      <a:pt x="1348" y="3296"/>
                    </a:cubicBezTo>
                    <a:cubicBezTo>
                      <a:pt x="1165" y="3138"/>
                      <a:pt x="961" y="3050"/>
                      <a:pt x="743" y="3050"/>
                    </a:cubicBezTo>
                    <a:cubicBezTo>
                      <a:pt x="641" y="3050"/>
                      <a:pt x="536" y="3069"/>
                      <a:pt x="429" y="3109"/>
                    </a:cubicBezTo>
                    <a:cubicBezTo>
                      <a:pt x="161" y="3207"/>
                      <a:pt x="0" y="3475"/>
                      <a:pt x="45" y="3733"/>
                    </a:cubicBezTo>
                    <a:cubicBezTo>
                      <a:pt x="81" y="3956"/>
                      <a:pt x="215" y="4117"/>
                      <a:pt x="393" y="4242"/>
                    </a:cubicBezTo>
                    <a:cubicBezTo>
                      <a:pt x="528" y="4327"/>
                      <a:pt x="695" y="4376"/>
                      <a:pt x="862" y="4376"/>
                    </a:cubicBezTo>
                    <a:cubicBezTo>
                      <a:pt x="1150" y="4376"/>
                      <a:pt x="1438" y="4231"/>
                      <a:pt x="1562" y="3876"/>
                    </a:cubicBezTo>
                    <a:cubicBezTo>
                      <a:pt x="1597" y="3760"/>
                      <a:pt x="1615" y="3644"/>
                      <a:pt x="1642" y="3528"/>
                    </a:cubicBezTo>
                    <a:cubicBezTo>
                      <a:pt x="1847" y="2690"/>
                      <a:pt x="2052" y="1851"/>
                      <a:pt x="2257" y="1012"/>
                    </a:cubicBezTo>
                    <a:cubicBezTo>
                      <a:pt x="2257" y="986"/>
                      <a:pt x="2275" y="950"/>
                      <a:pt x="2293" y="914"/>
                    </a:cubicBezTo>
                    <a:cubicBezTo>
                      <a:pt x="2989" y="1048"/>
                      <a:pt x="3676" y="1164"/>
                      <a:pt x="4381" y="1342"/>
                    </a:cubicBezTo>
                    <a:cubicBezTo>
                      <a:pt x="4149" y="2270"/>
                      <a:pt x="3926" y="3180"/>
                      <a:pt x="3703" y="4108"/>
                    </a:cubicBezTo>
                    <a:cubicBezTo>
                      <a:pt x="3676" y="4072"/>
                      <a:pt x="3649" y="4054"/>
                      <a:pt x="3631" y="4037"/>
                    </a:cubicBezTo>
                    <a:cubicBezTo>
                      <a:pt x="3471" y="3885"/>
                      <a:pt x="3283" y="3778"/>
                      <a:pt x="3078" y="3715"/>
                    </a:cubicBezTo>
                    <a:cubicBezTo>
                      <a:pt x="3002" y="3696"/>
                      <a:pt x="2928" y="3686"/>
                      <a:pt x="2856" y="3686"/>
                    </a:cubicBezTo>
                    <a:cubicBezTo>
                      <a:pt x="2692" y="3686"/>
                      <a:pt x="2540" y="3742"/>
                      <a:pt x="2409" y="3885"/>
                    </a:cubicBezTo>
                    <a:cubicBezTo>
                      <a:pt x="2240" y="4081"/>
                      <a:pt x="2213" y="4304"/>
                      <a:pt x="2302" y="4545"/>
                    </a:cubicBezTo>
                    <a:cubicBezTo>
                      <a:pt x="2421" y="4841"/>
                      <a:pt x="2780" y="5073"/>
                      <a:pt x="3106" y="5073"/>
                    </a:cubicBezTo>
                    <a:cubicBezTo>
                      <a:pt x="3124" y="5073"/>
                      <a:pt x="3141" y="5073"/>
                      <a:pt x="3158" y="5071"/>
                    </a:cubicBezTo>
                    <a:cubicBezTo>
                      <a:pt x="3524" y="5045"/>
                      <a:pt x="3792" y="4750"/>
                      <a:pt x="3863" y="4447"/>
                    </a:cubicBezTo>
                    <a:cubicBezTo>
                      <a:pt x="4024" y="3769"/>
                      <a:pt x="4193" y="3100"/>
                      <a:pt x="4354" y="2422"/>
                    </a:cubicBezTo>
                    <a:cubicBezTo>
                      <a:pt x="4488" y="1860"/>
                      <a:pt x="4604" y="1289"/>
                      <a:pt x="4729" y="718"/>
                    </a:cubicBezTo>
                    <a:cubicBezTo>
                      <a:pt x="4755" y="566"/>
                      <a:pt x="4738" y="540"/>
                      <a:pt x="4604" y="495"/>
                    </a:cubicBezTo>
                    <a:cubicBezTo>
                      <a:pt x="4452" y="441"/>
                      <a:pt x="4309" y="388"/>
                      <a:pt x="4158" y="361"/>
                    </a:cubicBezTo>
                    <a:cubicBezTo>
                      <a:pt x="3605" y="236"/>
                      <a:pt x="3051" y="129"/>
                      <a:pt x="2498" y="13"/>
                    </a:cubicBezTo>
                    <a:cubicBezTo>
                      <a:pt x="2458" y="5"/>
                      <a:pt x="2424" y="1"/>
                      <a:pt x="2396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45" name="Google Shape;145;p9"/>
              <p:cNvSpPr/>
              <p:nvPr/>
            </p:nvSpPr>
            <p:spPr>
              <a:xfrm>
                <a:off x="8882750" y="3618375"/>
                <a:ext cx="112500" cy="112500"/>
              </a:xfrm>
              <a:prstGeom prst="ellipse">
                <a:avLst/>
              </a:prstGeom>
              <a:solidFill>
                <a:schemeClr val="l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46" name="Google Shape;146;p9"/>
              <p:cNvSpPr/>
              <p:nvPr/>
            </p:nvSpPr>
            <p:spPr>
              <a:xfrm>
                <a:off x="8597950" y="4445150"/>
                <a:ext cx="91800" cy="91800"/>
              </a:xfrm>
              <a:prstGeom prst="ellipse">
                <a:avLst/>
              </a:prstGeom>
              <a:solidFill>
                <a:schemeClr val="dk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sp>
        <p:nvSpPr>
          <p:cNvPr id="147" name="Google Shape;147;p9"/>
          <p:cNvSpPr txBox="1"/>
          <p:nvPr>
            <p:ph type="title"/>
          </p:nvPr>
        </p:nvSpPr>
        <p:spPr>
          <a:xfrm>
            <a:off x="2241450" y="755775"/>
            <a:ext cx="4661100" cy="841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5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48" name="Google Shape;148;p9"/>
          <p:cNvSpPr txBox="1"/>
          <p:nvPr>
            <p:ph idx="1" type="subTitle"/>
          </p:nvPr>
        </p:nvSpPr>
        <p:spPr>
          <a:xfrm>
            <a:off x="2241550" y="1597575"/>
            <a:ext cx="4661100" cy="126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>
                <a:solidFill>
                  <a:schemeClr val="dk1"/>
                </a:solidFill>
              </a:defRPr>
            </a:lvl1pPr>
            <a:lvl2pPr lvl="1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rtl="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 sz="1600"/>
            </a:lvl3pPr>
            <a:lvl4pPr lvl="3" rtl="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 sz="1600"/>
            </a:lvl4pPr>
            <a:lvl5pPr lvl="4" rtl="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 sz="1600"/>
            </a:lvl5pPr>
            <a:lvl6pPr lvl="5" rtl="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 sz="1600"/>
            </a:lvl6pPr>
            <a:lvl7pPr lvl="6" rtl="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 sz="1600"/>
            </a:lvl7pPr>
            <a:lvl8pPr lvl="7" rtl="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 sz="1600"/>
            </a:lvl8pPr>
            <a:lvl9pPr lvl="8" rtl="0" algn="ctr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600"/>
              <a:buNone/>
              <a:defRPr sz="1600"/>
            </a:lvl9pPr>
          </a:lstStyle>
          <a:p/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10"/>
          <p:cNvSpPr/>
          <p:nvPr>
            <p:ph idx="2" type="pic"/>
          </p:nvPr>
        </p:nvSpPr>
        <p:spPr>
          <a:xfrm>
            <a:off x="100" y="0"/>
            <a:ext cx="9144000" cy="5143500"/>
          </a:xfrm>
          <a:prstGeom prst="rect">
            <a:avLst/>
          </a:prstGeom>
          <a:noFill/>
          <a:ln>
            <a:noFill/>
          </a:ln>
        </p:spPr>
      </p:sp>
      <p:sp>
        <p:nvSpPr>
          <p:cNvPr id="151" name="Google Shape;151;p10"/>
          <p:cNvSpPr txBox="1"/>
          <p:nvPr>
            <p:ph type="title"/>
          </p:nvPr>
        </p:nvSpPr>
        <p:spPr>
          <a:xfrm>
            <a:off x="720000" y="539400"/>
            <a:ext cx="7704000" cy="658500"/>
          </a:xfrm>
          <a:prstGeom prst="rect">
            <a:avLst/>
          </a:prstGeom>
          <a:solidFill>
            <a:schemeClr val="lt1"/>
          </a:solidFill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20" Type="http://schemas.openxmlformats.org/officeDocument/2006/relationships/slideLayout" Target="../slideLayouts/slideLayout20.xml"/><Relationship Id="rId22" Type="http://schemas.openxmlformats.org/officeDocument/2006/relationships/slideLayout" Target="../slideLayouts/slideLayout22.xml"/><Relationship Id="rId21" Type="http://schemas.openxmlformats.org/officeDocument/2006/relationships/slideLayout" Target="../slideLayouts/slideLayout21.xml"/><Relationship Id="rId24" Type="http://schemas.openxmlformats.org/officeDocument/2006/relationships/slideLayout" Target="../slideLayouts/slideLayout24.xml"/><Relationship Id="rId23" Type="http://schemas.openxmlformats.org/officeDocument/2006/relationships/slideLayout" Target="../slideLayouts/slideLayout23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26" Type="http://schemas.openxmlformats.org/officeDocument/2006/relationships/slideLayout" Target="../slideLayouts/slideLayout26.xml"/><Relationship Id="rId25" Type="http://schemas.openxmlformats.org/officeDocument/2006/relationships/slideLayout" Target="../slideLayouts/slideLayout25.xml"/><Relationship Id="rId28" Type="http://schemas.openxmlformats.org/officeDocument/2006/relationships/slideLayout" Target="../slideLayouts/slideLayout28.xml"/><Relationship Id="rId27" Type="http://schemas.openxmlformats.org/officeDocument/2006/relationships/slideLayout" Target="../slideLayouts/slideLayout27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29" Type="http://schemas.openxmlformats.org/officeDocument/2006/relationships/slideLayout" Target="../slideLayouts/slideLayout29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31" Type="http://schemas.openxmlformats.org/officeDocument/2006/relationships/slideLayout" Target="../slideLayouts/slideLayout31.xml"/><Relationship Id="rId30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11.xml"/><Relationship Id="rId33" Type="http://schemas.openxmlformats.org/officeDocument/2006/relationships/slideLayout" Target="../slideLayouts/slideLayout33.xml"/><Relationship Id="rId10" Type="http://schemas.openxmlformats.org/officeDocument/2006/relationships/slideLayout" Target="../slideLayouts/slideLayout10.xml"/><Relationship Id="rId32" Type="http://schemas.openxmlformats.org/officeDocument/2006/relationships/slideLayout" Target="../slideLayouts/slideLayout32.xml"/><Relationship Id="rId13" Type="http://schemas.openxmlformats.org/officeDocument/2006/relationships/slideLayout" Target="../slideLayouts/slideLayout13.xml"/><Relationship Id="rId35" Type="http://schemas.openxmlformats.org/officeDocument/2006/relationships/slideLayout" Target="../slideLayouts/slideLayout35.xml"/><Relationship Id="rId12" Type="http://schemas.openxmlformats.org/officeDocument/2006/relationships/slideLayout" Target="../slideLayouts/slideLayout12.xml"/><Relationship Id="rId34" Type="http://schemas.openxmlformats.org/officeDocument/2006/relationships/slideLayout" Target="../slideLayouts/slideLayout34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36" Type="http://schemas.openxmlformats.org/officeDocument/2006/relationships/theme" Target="../theme/theme2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19" Type="http://schemas.openxmlformats.org/officeDocument/2006/relationships/slideLayout" Target="../slideLayouts/slideLayout19.xml"/><Relationship Id="rId18" Type="http://schemas.openxmlformats.org/officeDocument/2006/relationships/slideLayout" Target="../slideLayouts/slideLayout1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713100" y="539400"/>
            <a:ext cx="77178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Comfortaa"/>
              <a:buNone/>
              <a:defRPr b="1" sz="300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Comfortaa"/>
              <a:buNone/>
              <a:defRPr b="1" sz="300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Comfortaa"/>
              <a:buNone/>
              <a:defRPr b="1" sz="300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Comfortaa"/>
              <a:buNone/>
              <a:defRPr b="1" sz="300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Comfortaa"/>
              <a:buNone/>
              <a:defRPr b="1" sz="300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Comfortaa"/>
              <a:buNone/>
              <a:defRPr b="1" sz="300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Comfortaa"/>
              <a:buNone/>
              <a:defRPr b="1" sz="300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Comfortaa"/>
              <a:buNone/>
              <a:defRPr b="1" sz="300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Comfortaa"/>
              <a:buNone/>
              <a:defRPr b="1" sz="300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713100" y="1152475"/>
            <a:ext cx="77178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"/>
              <a:buChar char="●"/>
              <a:defRPr>
                <a:solidFill>
                  <a:schemeClr val="dk1"/>
                </a:solidFill>
                <a:latin typeface="Noto Sans"/>
                <a:ea typeface="Noto Sans"/>
                <a:cs typeface="Noto Sans"/>
                <a:sym typeface="Noto Sans"/>
              </a:defRPr>
            </a:lvl1pPr>
            <a:lvl2pPr indent="-317500" lvl="1" marL="9144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"/>
              <a:buChar char="○"/>
              <a:defRPr>
                <a:solidFill>
                  <a:schemeClr val="dk1"/>
                </a:solidFill>
                <a:latin typeface="Noto Sans"/>
                <a:ea typeface="Noto Sans"/>
                <a:cs typeface="Noto Sans"/>
                <a:sym typeface="Noto Sans"/>
              </a:defRPr>
            </a:lvl2pPr>
            <a:lvl3pPr indent="-317500" lvl="2" marL="13716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"/>
              <a:buChar char="■"/>
              <a:defRPr>
                <a:solidFill>
                  <a:schemeClr val="dk1"/>
                </a:solidFill>
                <a:latin typeface="Noto Sans"/>
                <a:ea typeface="Noto Sans"/>
                <a:cs typeface="Noto Sans"/>
                <a:sym typeface="Noto Sans"/>
              </a:defRPr>
            </a:lvl3pPr>
            <a:lvl4pPr indent="-317500" lvl="3" marL="18288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"/>
              <a:buChar char="●"/>
              <a:defRPr>
                <a:solidFill>
                  <a:schemeClr val="dk1"/>
                </a:solidFill>
                <a:latin typeface="Noto Sans"/>
                <a:ea typeface="Noto Sans"/>
                <a:cs typeface="Noto Sans"/>
                <a:sym typeface="Noto Sans"/>
              </a:defRPr>
            </a:lvl4pPr>
            <a:lvl5pPr indent="-317500" lvl="4" marL="22860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"/>
              <a:buChar char="○"/>
              <a:defRPr>
                <a:solidFill>
                  <a:schemeClr val="dk1"/>
                </a:solidFill>
                <a:latin typeface="Noto Sans"/>
                <a:ea typeface="Noto Sans"/>
                <a:cs typeface="Noto Sans"/>
                <a:sym typeface="Noto Sans"/>
              </a:defRPr>
            </a:lvl5pPr>
            <a:lvl6pPr indent="-317500" lvl="5" marL="27432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"/>
              <a:buChar char="■"/>
              <a:defRPr>
                <a:solidFill>
                  <a:schemeClr val="dk1"/>
                </a:solidFill>
                <a:latin typeface="Noto Sans"/>
                <a:ea typeface="Noto Sans"/>
                <a:cs typeface="Noto Sans"/>
                <a:sym typeface="Noto Sans"/>
              </a:defRPr>
            </a:lvl6pPr>
            <a:lvl7pPr indent="-317500" lvl="6" marL="32004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"/>
              <a:buChar char="●"/>
              <a:defRPr>
                <a:solidFill>
                  <a:schemeClr val="dk1"/>
                </a:solidFill>
                <a:latin typeface="Noto Sans"/>
                <a:ea typeface="Noto Sans"/>
                <a:cs typeface="Noto Sans"/>
                <a:sym typeface="Noto Sans"/>
              </a:defRPr>
            </a:lvl7pPr>
            <a:lvl8pPr indent="-317500" lvl="7" marL="36576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"/>
              <a:buChar char="○"/>
              <a:defRPr>
                <a:solidFill>
                  <a:schemeClr val="dk1"/>
                </a:solidFill>
                <a:latin typeface="Noto Sans"/>
                <a:ea typeface="Noto Sans"/>
                <a:cs typeface="Noto Sans"/>
                <a:sym typeface="Noto Sans"/>
              </a:defRPr>
            </a:lvl8pPr>
            <a:lvl9pPr indent="-317500" lvl="8" marL="4114800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400"/>
              <a:buFont typeface="Noto Sans"/>
              <a:buChar char="■"/>
              <a:defRPr>
                <a:solidFill>
                  <a:schemeClr val="dk1"/>
                </a:solidFill>
                <a:latin typeface="Noto Sans"/>
                <a:ea typeface="Noto Sans"/>
                <a:cs typeface="Noto Sans"/>
                <a:sym typeface="Noto Sans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  <p:sldLayoutId id="2147483664" r:id="rId17"/>
    <p:sldLayoutId id="2147483665" r:id="rId18"/>
    <p:sldLayoutId id="2147483666" r:id="rId19"/>
    <p:sldLayoutId id="2147483667" r:id="rId20"/>
    <p:sldLayoutId id="2147483668" r:id="rId21"/>
    <p:sldLayoutId id="2147483669" r:id="rId22"/>
    <p:sldLayoutId id="2147483670" r:id="rId23"/>
    <p:sldLayoutId id="2147483671" r:id="rId24"/>
    <p:sldLayoutId id="2147483672" r:id="rId25"/>
    <p:sldLayoutId id="2147483673" r:id="rId26"/>
    <p:sldLayoutId id="2147483674" r:id="rId27"/>
    <p:sldLayoutId id="2147483675" r:id="rId28"/>
    <p:sldLayoutId id="2147483676" r:id="rId29"/>
    <p:sldLayoutId id="2147483677" r:id="rId30"/>
    <p:sldLayoutId id="2147483678" r:id="rId31"/>
    <p:sldLayoutId id="2147483679" r:id="rId32"/>
    <p:sldLayoutId id="2147483680" r:id="rId33"/>
    <p:sldLayoutId id="2147483681" r:id="rId34"/>
    <p:sldLayoutId id="2147483682" r:id="rId35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24.png"/><Relationship Id="rId4" Type="http://schemas.openxmlformats.org/officeDocument/2006/relationships/image" Target="../media/image1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5.png"/><Relationship Id="rId4" Type="http://schemas.openxmlformats.org/officeDocument/2006/relationships/image" Target="../media/image22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4.png"/><Relationship Id="rId4" Type="http://schemas.openxmlformats.org/officeDocument/2006/relationships/image" Target="../media/image11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20.png"/><Relationship Id="rId4" Type="http://schemas.openxmlformats.org/officeDocument/2006/relationships/image" Target="../media/image8.png"/><Relationship Id="rId5" Type="http://schemas.openxmlformats.org/officeDocument/2006/relationships/image" Target="../media/image23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16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2.png"/><Relationship Id="rId4" Type="http://schemas.openxmlformats.org/officeDocument/2006/relationships/image" Target="../media/image13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10.pn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slide" Target="/ppt/slides/slide4.xml"/><Relationship Id="rId4" Type="http://schemas.openxmlformats.org/officeDocument/2006/relationships/slide" Target="/ppt/slides/slide16.xml"/><Relationship Id="rId9" Type="http://schemas.openxmlformats.org/officeDocument/2006/relationships/slide" Target="/ppt/slides/slide18.xml"/><Relationship Id="rId5" Type="http://schemas.openxmlformats.org/officeDocument/2006/relationships/slide" Target="/ppt/slides/slide16.xml"/><Relationship Id="rId6" Type="http://schemas.openxmlformats.org/officeDocument/2006/relationships/slide" Target="/ppt/slides/slide21.xml"/><Relationship Id="rId7" Type="http://schemas.openxmlformats.org/officeDocument/2006/relationships/slide" Target="/ppt/slides/slide21.xml"/><Relationship Id="rId8" Type="http://schemas.openxmlformats.org/officeDocument/2006/relationships/slide" Target="/ppt/slides/slide20.xml"/><Relationship Id="rId11" Type="http://schemas.openxmlformats.org/officeDocument/2006/relationships/slide" Target="/ppt/slides/slide22.xml"/><Relationship Id="rId10" Type="http://schemas.openxmlformats.org/officeDocument/2006/relationships/slide" Target="/ppt/slides/slide18.xml"/><Relationship Id="rId13" Type="http://schemas.openxmlformats.org/officeDocument/2006/relationships/slide" Target="/ppt/slides/slide3.xml"/><Relationship Id="rId12" Type="http://schemas.openxmlformats.org/officeDocument/2006/relationships/slide" Target="/ppt/slides/slide22.xml"/><Relationship Id="rId14" Type="http://schemas.openxmlformats.org/officeDocument/2006/relationships/slide" Target="/ppt/slides/slide19.xm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25.jpg"/><Relationship Id="rId4" Type="http://schemas.openxmlformats.org/officeDocument/2006/relationships/image" Target="../media/image27.jpg"/><Relationship Id="rId5" Type="http://schemas.openxmlformats.org/officeDocument/2006/relationships/image" Target="../media/image12.jpg"/><Relationship Id="rId6" Type="http://schemas.openxmlformats.org/officeDocument/2006/relationships/image" Target="../media/image26.png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2.xml"/><Relationship Id="rId3" Type="http://schemas.openxmlformats.org/officeDocument/2006/relationships/hyperlink" Target="https://doi.org/10.1111/j.1744-6570.2009.01168_5.x" TargetMode="External"/><Relationship Id="rId4" Type="http://schemas.openxmlformats.org/officeDocument/2006/relationships/hyperlink" Target="https://docs.expo.dev/" TargetMode="External"/><Relationship Id="rId5" Type="http://schemas.openxmlformats.org/officeDocument/2006/relationships/hyperlink" Target="https://reactnative.dev/" TargetMode="External"/><Relationship Id="rId6" Type="http://schemas.openxmlformats.org/officeDocument/2006/relationships/hyperlink" Target="https://firebase.google.com/docs" TargetMode="Externa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3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4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2.png"/><Relationship Id="rId4" Type="http://schemas.openxmlformats.org/officeDocument/2006/relationships/image" Target="../media/image6.png"/><Relationship Id="rId5" Type="http://schemas.openxmlformats.org/officeDocument/2006/relationships/image" Target="../media/image9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21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7.png"/><Relationship Id="rId4" Type="http://schemas.openxmlformats.org/officeDocument/2006/relationships/image" Target="../media/image17.png"/><Relationship Id="rId5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55" name="Shape 6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6" name="Google Shape;656;p37"/>
          <p:cNvSpPr txBox="1"/>
          <p:nvPr/>
        </p:nvSpPr>
        <p:spPr>
          <a:xfrm>
            <a:off x="3812900" y="952500"/>
            <a:ext cx="5225400" cy="13542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50000"/>
              </a:lnSpc>
              <a:spcBef>
                <a:spcPts val="1100"/>
              </a:spcBef>
              <a:spcAft>
                <a:spcPts val="1100"/>
              </a:spcAft>
              <a:buNone/>
            </a:pPr>
            <a:r>
              <a:rPr b="1" lang="en" sz="3300">
                <a:solidFill>
                  <a:srgbClr val="3F2320"/>
                </a:solidFill>
                <a:latin typeface="Comfortaa"/>
                <a:ea typeface="Comfortaa"/>
                <a:cs typeface="Comfortaa"/>
                <a:sym typeface="Comfortaa"/>
              </a:rPr>
              <a:t>Practice 10k Music App</a:t>
            </a:r>
            <a:endParaRPr b="1" sz="3300">
              <a:solidFill>
                <a:srgbClr val="3F2320"/>
              </a:solidFill>
              <a:latin typeface="Comfortaa"/>
              <a:ea typeface="Comfortaa"/>
              <a:cs typeface="Comfortaa"/>
              <a:sym typeface="Comfortaa"/>
            </a:endParaRPr>
          </a:p>
        </p:txBody>
      </p:sp>
      <p:sp>
        <p:nvSpPr>
          <p:cNvPr id="657" name="Google Shape;657;p37"/>
          <p:cNvSpPr txBox="1"/>
          <p:nvPr/>
        </p:nvSpPr>
        <p:spPr>
          <a:xfrm>
            <a:off x="4121300" y="1999675"/>
            <a:ext cx="4720800" cy="1354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rgbClr val="222222"/>
                </a:solidFill>
                <a:latin typeface="Comfortaa"/>
                <a:ea typeface="Comfortaa"/>
                <a:cs typeface="Comfortaa"/>
                <a:sym typeface="Comfortaa"/>
              </a:rPr>
              <a:t>CS4624: Multimedia, Hypertext, and Information Access</a:t>
            </a:r>
            <a:endParaRPr sz="1300">
              <a:solidFill>
                <a:srgbClr val="222222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rgbClr val="222222"/>
                </a:solidFill>
                <a:latin typeface="Comfortaa"/>
                <a:ea typeface="Comfortaa"/>
                <a:cs typeface="Comfortaa"/>
                <a:sym typeface="Comfortaa"/>
              </a:rPr>
              <a:t>Professor Mohamed Farag</a:t>
            </a:r>
            <a:endParaRPr sz="1300">
              <a:solidFill>
                <a:srgbClr val="222222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rgbClr val="222222"/>
                </a:solidFill>
                <a:latin typeface="Comfortaa"/>
                <a:ea typeface="Comfortaa"/>
                <a:cs typeface="Comfortaa"/>
                <a:sym typeface="Comfortaa"/>
              </a:rPr>
              <a:t>Virginia Tech, Blacksburg VA 24061</a:t>
            </a:r>
            <a:endParaRPr sz="1300">
              <a:solidFill>
                <a:srgbClr val="222222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rgbClr val="222222"/>
                </a:solidFill>
                <a:latin typeface="Comfortaa"/>
                <a:ea typeface="Comfortaa"/>
                <a:cs typeface="Comfortaa"/>
                <a:sym typeface="Comfortaa"/>
              </a:rPr>
              <a:t>November 14th, 2023</a:t>
            </a:r>
            <a:endParaRPr sz="1300">
              <a:solidFill>
                <a:srgbClr val="222222"/>
              </a:solidFill>
              <a:latin typeface="Comfortaa"/>
              <a:ea typeface="Comfortaa"/>
              <a:cs typeface="Comfortaa"/>
              <a:sym typeface="Comfortaa"/>
            </a:endParaRPr>
          </a:p>
        </p:txBody>
      </p:sp>
      <p:sp>
        <p:nvSpPr>
          <p:cNvPr id="658" name="Google Shape;658;p37"/>
          <p:cNvSpPr txBox="1"/>
          <p:nvPr/>
        </p:nvSpPr>
        <p:spPr>
          <a:xfrm>
            <a:off x="3973700" y="3353875"/>
            <a:ext cx="5016000" cy="479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rgbClr val="222222"/>
                </a:solidFill>
                <a:latin typeface="Comfortaa"/>
                <a:ea typeface="Comfortaa"/>
                <a:cs typeface="Comfortaa"/>
                <a:sym typeface="Comfortaa"/>
              </a:rPr>
              <a:t>By: </a:t>
            </a:r>
            <a:r>
              <a:rPr lang="en" sz="1200">
                <a:solidFill>
                  <a:srgbClr val="222222"/>
                </a:solidFill>
                <a:latin typeface="Comfortaa"/>
                <a:ea typeface="Comfortaa"/>
                <a:cs typeface="Comfortaa"/>
                <a:sym typeface="Comfortaa"/>
              </a:rPr>
              <a:t>Alexander Georgiev, Bailey McKelway, Claire Holmes, Mahlet Zemui, Rahul Aneja</a:t>
            </a:r>
            <a:endParaRPr sz="1200">
              <a:solidFill>
                <a:srgbClr val="222222"/>
              </a:solidFill>
              <a:latin typeface="Comfortaa"/>
              <a:ea typeface="Comfortaa"/>
              <a:cs typeface="Comfortaa"/>
              <a:sym typeface="Comfortaa"/>
            </a:endParaRPr>
          </a:p>
        </p:txBody>
      </p:sp>
      <p:grpSp>
        <p:nvGrpSpPr>
          <p:cNvPr id="659" name="Google Shape;659;p37"/>
          <p:cNvGrpSpPr/>
          <p:nvPr/>
        </p:nvGrpSpPr>
        <p:grpSpPr>
          <a:xfrm rot="-474696">
            <a:off x="1782870" y="3294975"/>
            <a:ext cx="1814730" cy="753346"/>
            <a:chOff x="1398469" y="2053495"/>
            <a:chExt cx="1112150" cy="461657"/>
          </a:xfrm>
        </p:grpSpPr>
        <p:sp>
          <p:nvSpPr>
            <p:cNvPr id="660" name="Google Shape;660;p37"/>
            <p:cNvSpPr/>
            <p:nvPr/>
          </p:nvSpPr>
          <p:spPr>
            <a:xfrm>
              <a:off x="1398469" y="2053495"/>
              <a:ext cx="1112150" cy="461657"/>
            </a:xfrm>
            <a:custGeom>
              <a:rect b="b" l="l" r="r" t="t"/>
              <a:pathLst>
                <a:path extrusionOk="0" h="9647" w="23240">
                  <a:moveTo>
                    <a:pt x="12097" y="2822"/>
                  </a:moveTo>
                  <a:cubicBezTo>
                    <a:pt x="12293" y="2849"/>
                    <a:pt x="12481" y="2867"/>
                    <a:pt x="12695" y="2893"/>
                  </a:cubicBezTo>
                  <a:cubicBezTo>
                    <a:pt x="12677" y="2983"/>
                    <a:pt x="12659" y="3063"/>
                    <a:pt x="12641" y="3143"/>
                  </a:cubicBezTo>
                  <a:cubicBezTo>
                    <a:pt x="12427" y="3179"/>
                    <a:pt x="12427" y="3179"/>
                    <a:pt x="12391" y="3384"/>
                  </a:cubicBezTo>
                  <a:cubicBezTo>
                    <a:pt x="12374" y="3518"/>
                    <a:pt x="12347" y="3661"/>
                    <a:pt x="12329" y="3803"/>
                  </a:cubicBezTo>
                  <a:cubicBezTo>
                    <a:pt x="12284" y="3795"/>
                    <a:pt x="12258" y="3795"/>
                    <a:pt x="12213" y="3795"/>
                  </a:cubicBezTo>
                  <a:cubicBezTo>
                    <a:pt x="12231" y="3643"/>
                    <a:pt x="12249" y="3509"/>
                    <a:pt x="12258" y="3375"/>
                  </a:cubicBezTo>
                  <a:cubicBezTo>
                    <a:pt x="12275" y="3179"/>
                    <a:pt x="12258" y="3143"/>
                    <a:pt x="12088" y="3054"/>
                  </a:cubicBezTo>
                  <a:cubicBezTo>
                    <a:pt x="12088" y="2983"/>
                    <a:pt x="12088" y="2902"/>
                    <a:pt x="12097" y="2822"/>
                  </a:cubicBezTo>
                  <a:close/>
                  <a:moveTo>
                    <a:pt x="13168" y="2965"/>
                  </a:moveTo>
                  <a:cubicBezTo>
                    <a:pt x="13346" y="2983"/>
                    <a:pt x="13515" y="3001"/>
                    <a:pt x="13685" y="3027"/>
                  </a:cubicBezTo>
                  <a:cubicBezTo>
                    <a:pt x="13747" y="3027"/>
                    <a:pt x="13774" y="3063"/>
                    <a:pt x="13765" y="3125"/>
                  </a:cubicBezTo>
                  <a:cubicBezTo>
                    <a:pt x="13765" y="3170"/>
                    <a:pt x="13756" y="3206"/>
                    <a:pt x="13756" y="3259"/>
                  </a:cubicBezTo>
                  <a:cubicBezTo>
                    <a:pt x="13587" y="3259"/>
                    <a:pt x="13542" y="3366"/>
                    <a:pt x="13524" y="3500"/>
                  </a:cubicBezTo>
                  <a:cubicBezTo>
                    <a:pt x="13507" y="3661"/>
                    <a:pt x="13489" y="3812"/>
                    <a:pt x="13462" y="3991"/>
                  </a:cubicBezTo>
                  <a:cubicBezTo>
                    <a:pt x="13382" y="3982"/>
                    <a:pt x="13328" y="3973"/>
                    <a:pt x="13266" y="3955"/>
                  </a:cubicBezTo>
                  <a:cubicBezTo>
                    <a:pt x="13283" y="3866"/>
                    <a:pt x="13292" y="3777"/>
                    <a:pt x="13301" y="3696"/>
                  </a:cubicBezTo>
                  <a:cubicBezTo>
                    <a:pt x="13310" y="3625"/>
                    <a:pt x="13310" y="3563"/>
                    <a:pt x="13310" y="3491"/>
                  </a:cubicBezTo>
                  <a:cubicBezTo>
                    <a:pt x="13319" y="3366"/>
                    <a:pt x="13301" y="3250"/>
                    <a:pt x="13132" y="3224"/>
                  </a:cubicBezTo>
                  <a:cubicBezTo>
                    <a:pt x="13150" y="3134"/>
                    <a:pt x="13159" y="3045"/>
                    <a:pt x="13168" y="2965"/>
                  </a:cubicBezTo>
                  <a:close/>
                  <a:moveTo>
                    <a:pt x="14265" y="3090"/>
                  </a:moveTo>
                  <a:lnTo>
                    <a:pt x="14265" y="3090"/>
                  </a:lnTo>
                  <a:cubicBezTo>
                    <a:pt x="14470" y="3117"/>
                    <a:pt x="14639" y="3134"/>
                    <a:pt x="14809" y="3161"/>
                  </a:cubicBezTo>
                  <a:cubicBezTo>
                    <a:pt x="14836" y="3340"/>
                    <a:pt x="14836" y="3348"/>
                    <a:pt x="14675" y="3384"/>
                  </a:cubicBezTo>
                  <a:cubicBezTo>
                    <a:pt x="14604" y="3402"/>
                    <a:pt x="14577" y="3447"/>
                    <a:pt x="14559" y="3500"/>
                  </a:cubicBezTo>
                  <a:cubicBezTo>
                    <a:pt x="14541" y="3607"/>
                    <a:pt x="14524" y="3723"/>
                    <a:pt x="14506" y="3830"/>
                  </a:cubicBezTo>
                  <a:cubicBezTo>
                    <a:pt x="14488" y="3919"/>
                    <a:pt x="14488" y="4009"/>
                    <a:pt x="14470" y="4116"/>
                  </a:cubicBezTo>
                  <a:cubicBezTo>
                    <a:pt x="14425" y="4116"/>
                    <a:pt x="14381" y="4107"/>
                    <a:pt x="14318" y="4107"/>
                  </a:cubicBezTo>
                  <a:cubicBezTo>
                    <a:pt x="14336" y="3928"/>
                    <a:pt x="14354" y="3759"/>
                    <a:pt x="14381" y="3589"/>
                  </a:cubicBezTo>
                  <a:cubicBezTo>
                    <a:pt x="14399" y="3473"/>
                    <a:pt x="14434" y="3357"/>
                    <a:pt x="14292" y="3286"/>
                  </a:cubicBezTo>
                  <a:cubicBezTo>
                    <a:pt x="14256" y="3277"/>
                    <a:pt x="14274" y="3170"/>
                    <a:pt x="14265" y="3090"/>
                  </a:cubicBezTo>
                  <a:close/>
                  <a:moveTo>
                    <a:pt x="22628" y="5176"/>
                  </a:moveTo>
                  <a:cubicBezTo>
                    <a:pt x="22706" y="5176"/>
                    <a:pt x="22786" y="5186"/>
                    <a:pt x="22865" y="5195"/>
                  </a:cubicBezTo>
                  <a:cubicBezTo>
                    <a:pt x="22900" y="5195"/>
                    <a:pt x="22954" y="5258"/>
                    <a:pt x="22963" y="5302"/>
                  </a:cubicBezTo>
                  <a:cubicBezTo>
                    <a:pt x="23007" y="5561"/>
                    <a:pt x="22981" y="5811"/>
                    <a:pt x="22900" y="6060"/>
                  </a:cubicBezTo>
                  <a:cubicBezTo>
                    <a:pt x="22874" y="6132"/>
                    <a:pt x="22829" y="6141"/>
                    <a:pt x="22758" y="6141"/>
                  </a:cubicBezTo>
                  <a:cubicBezTo>
                    <a:pt x="22472" y="6132"/>
                    <a:pt x="22213" y="6069"/>
                    <a:pt x="22008" y="5829"/>
                  </a:cubicBezTo>
                  <a:cubicBezTo>
                    <a:pt x="21964" y="5775"/>
                    <a:pt x="21866" y="5748"/>
                    <a:pt x="21794" y="5739"/>
                  </a:cubicBezTo>
                  <a:cubicBezTo>
                    <a:pt x="21455" y="5704"/>
                    <a:pt x="21125" y="5686"/>
                    <a:pt x="20786" y="5659"/>
                  </a:cubicBezTo>
                  <a:cubicBezTo>
                    <a:pt x="20608" y="5650"/>
                    <a:pt x="20420" y="5632"/>
                    <a:pt x="20242" y="5614"/>
                  </a:cubicBezTo>
                  <a:cubicBezTo>
                    <a:pt x="20010" y="5588"/>
                    <a:pt x="19867" y="5454"/>
                    <a:pt x="19796" y="5213"/>
                  </a:cubicBezTo>
                  <a:cubicBezTo>
                    <a:pt x="19853" y="5213"/>
                    <a:pt x="19904" y="5202"/>
                    <a:pt x="19950" y="5202"/>
                  </a:cubicBezTo>
                  <a:cubicBezTo>
                    <a:pt x="19961" y="5202"/>
                    <a:pt x="19972" y="5202"/>
                    <a:pt x="19983" y="5204"/>
                  </a:cubicBezTo>
                  <a:cubicBezTo>
                    <a:pt x="20643" y="5266"/>
                    <a:pt x="21295" y="5338"/>
                    <a:pt x="21955" y="5409"/>
                  </a:cubicBezTo>
                  <a:cubicBezTo>
                    <a:pt x="21979" y="5413"/>
                    <a:pt x="22004" y="5416"/>
                    <a:pt x="22027" y="5416"/>
                  </a:cubicBezTo>
                  <a:cubicBezTo>
                    <a:pt x="22106" y="5416"/>
                    <a:pt x="22176" y="5391"/>
                    <a:pt x="22231" y="5329"/>
                  </a:cubicBezTo>
                  <a:cubicBezTo>
                    <a:pt x="22347" y="5208"/>
                    <a:pt x="22484" y="5176"/>
                    <a:pt x="22628" y="5176"/>
                  </a:cubicBezTo>
                  <a:close/>
                  <a:moveTo>
                    <a:pt x="6686" y="4310"/>
                  </a:moveTo>
                  <a:cubicBezTo>
                    <a:pt x="6725" y="4310"/>
                    <a:pt x="6765" y="4314"/>
                    <a:pt x="6807" y="4321"/>
                  </a:cubicBezTo>
                  <a:cubicBezTo>
                    <a:pt x="6718" y="4972"/>
                    <a:pt x="6628" y="5614"/>
                    <a:pt x="6539" y="6275"/>
                  </a:cubicBezTo>
                  <a:cubicBezTo>
                    <a:pt x="6343" y="6185"/>
                    <a:pt x="6173" y="6078"/>
                    <a:pt x="6075" y="5891"/>
                  </a:cubicBezTo>
                  <a:cubicBezTo>
                    <a:pt x="5941" y="5650"/>
                    <a:pt x="5924" y="5382"/>
                    <a:pt x="5986" y="5115"/>
                  </a:cubicBezTo>
                  <a:cubicBezTo>
                    <a:pt x="6040" y="4892"/>
                    <a:pt x="6138" y="4687"/>
                    <a:pt x="6280" y="4508"/>
                  </a:cubicBezTo>
                  <a:cubicBezTo>
                    <a:pt x="6388" y="4372"/>
                    <a:pt x="6525" y="4310"/>
                    <a:pt x="6686" y="4310"/>
                  </a:cubicBezTo>
                  <a:close/>
                  <a:moveTo>
                    <a:pt x="7155" y="4364"/>
                  </a:moveTo>
                  <a:cubicBezTo>
                    <a:pt x="7163" y="4364"/>
                    <a:pt x="7172" y="4364"/>
                    <a:pt x="7181" y="4365"/>
                  </a:cubicBezTo>
                  <a:cubicBezTo>
                    <a:pt x="7262" y="4374"/>
                    <a:pt x="7297" y="4428"/>
                    <a:pt x="7289" y="4535"/>
                  </a:cubicBezTo>
                  <a:cubicBezTo>
                    <a:pt x="7271" y="4696"/>
                    <a:pt x="7253" y="4856"/>
                    <a:pt x="7235" y="5017"/>
                  </a:cubicBezTo>
                  <a:cubicBezTo>
                    <a:pt x="7190" y="5436"/>
                    <a:pt x="7155" y="5855"/>
                    <a:pt x="7119" y="6266"/>
                  </a:cubicBezTo>
                  <a:cubicBezTo>
                    <a:pt x="7104" y="6381"/>
                    <a:pt x="7075" y="6430"/>
                    <a:pt x="7005" y="6430"/>
                  </a:cubicBezTo>
                  <a:cubicBezTo>
                    <a:pt x="6993" y="6430"/>
                    <a:pt x="6981" y="6429"/>
                    <a:pt x="6967" y="6426"/>
                  </a:cubicBezTo>
                  <a:cubicBezTo>
                    <a:pt x="6842" y="6408"/>
                    <a:pt x="6771" y="6328"/>
                    <a:pt x="6780" y="6221"/>
                  </a:cubicBezTo>
                  <a:cubicBezTo>
                    <a:pt x="6798" y="6078"/>
                    <a:pt x="6816" y="5936"/>
                    <a:pt x="6834" y="5793"/>
                  </a:cubicBezTo>
                  <a:lnTo>
                    <a:pt x="6825" y="5793"/>
                  </a:lnTo>
                  <a:cubicBezTo>
                    <a:pt x="6887" y="5374"/>
                    <a:pt x="6950" y="4963"/>
                    <a:pt x="7012" y="4553"/>
                  </a:cubicBezTo>
                  <a:cubicBezTo>
                    <a:pt x="7012" y="4526"/>
                    <a:pt x="7021" y="4499"/>
                    <a:pt x="7030" y="4481"/>
                  </a:cubicBezTo>
                  <a:cubicBezTo>
                    <a:pt x="7053" y="4395"/>
                    <a:pt x="7091" y="4364"/>
                    <a:pt x="7155" y="4364"/>
                  </a:cubicBezTo>
                  <a:close/>
                  <a:moveTo>
                    <a:pt x="7688" y="4400"/>
                  </a:moveTo>
                  <a:cubicBezTo>
                    <a:pt x="7697" y="4400"/>
                    <a:pt x="7707" y="4401"/>
                    <a:pt x="7717" y="4401"/>
                  </a:cubicBezTo>
                  <a:cubicBezTo>
                    <a:pt x="7851" y="4401"/>
                    <a:pt x="7975" y="4419"/>
                    <a:pt x="8109" y="4437"/>
                  </a:cubicBezTo>
                  <a:cubicBezTo>
                    <a:pt x="8761" y="4517"/>
                    <a:pt x="9421" y="4606"/>
                    <a:pt x="10081" y="4678"/>
                  </a:cubicBezTo>
                  <a:cubicBezTo>
                    <a:pt x="10545" y="4731"/>
                    <a:pt x="11018" y="4758"/>
                    <a:pt x="11481" y="4794"/>
                  </a:cubicBezTo>
                  <a:cubicBezTo>
                    <a:pt x="11526" y="4794"/>
                    <a:pt x="11571" y="4803"/>
                    <a:pt x="11615" y="4812"/>
                  </a:cubicBezTo>
                  <a:cubicBezTo>
                    <a:pt x="11553" y="5382"/>
                    <a:pt x="11481" y="5944"/>
                    <a:pt x="11419" y="6498"/>
                  </a:cubicBezTo>
                  <a:cubicBezTo>
                    <a:pt x="10304" y="6382"/>
                    <a:pt x="9233" y="6257"/>
                    <a:pt x="8154" y="6141"/>
                  </a:cubicBezTo>
                  <a:cubicBezTo>
                    <a:pt x="8074" y="6132"/>
                    <a:pt x="8002" y="6123"/>
                    <a:pt x="7922" y="6114"/>
                  </a:cubicBezTo>
                  <a:cubicBezTo>
                    <a:pt x="7894" y="6111"/>
                    <a:pt x="7868" y="6109"/>
                    <a:pt x="7842" y="6109"/>
                  </a:cubicBezTo>
                  <a:cubicBezTo>
                    <a:pt x="7660" y="6109"/>
                    <a:pt x="7526" y="6193"/>
                    <a:pt x="7440" y="6373"/>
                  </a:cubicBezTo>
                  <a:cubicBezTo>
                    <a:pt x="7431" y="6382"/>
                    <a:pt x="7431" y="6391"/>
                    <a:pt x="7422" y="6399"/>
                  </a:cubicBezTo>
                  <a:cubicBezTo>
                    <a:pt x="7405" y="6417"/>
                    <a:pt x="7387" y="6426"/>
                    <a:pt x="7369" y="6444"/>
                  </a:cubicBezTo>
                  <a:cubicBezTo>
                    <a:pt x="7351" y="6417"/>
                    <a:pt x="7324" y="6391"/>
                    <a:pt x="7324" y="6373"/>
                  </a:cubicBezTo>
                  <a:cubicBezTo>
                    <a:pt x="7333" y="6239"/>
                    <a:pt x="7342" y="6114"/>
                    <a:pt x="7351" y="5980"/>
                  </a:cubicBezTo>
                  <a:cubicBezTo>
                    <a:pt x="7405" y="5516"/>
                    <a:pt x="7449" y="5052"/>
                    <a:pt x="7503" y="4588"/>
                  </a:cubicBezTo>
                  <a:cubicBezTo>
                    <a:pt x="7511" y="4456"/>
                    <a:pt x="7565" y="4400"/>
                    <a:pt x="7688" y="4400"/>
                  </a:cubicBezTo>
                  <a:close/>
                  <a:moveTo>
                    <a:pt x="12811" y="4936"/>
                  </a:moveTo>
                  <a:cubicBezTo>
                    <a:pt x="12820" y="4963"/>
                    <a:pt x="12829" y="4972"/>
                    <a:pt x="12829" y="4990"/>
                  </a:cubicBezTo>
                  <a:cubicBezTo>
                    <a:pt x="12784" y="5338"/>
                    <a:pt x="12739" y="5686"/>
                    <a:pt x="12695" y="6034"/>
                  </a:cubicBezTo>
                  <a:cubicBezTo>
                    <a:pt x="12668" y="6212"/>
                    <a:pt x="12650" y="6399"/>
                    <a:pt x="12623" y="6578"/>
                  </a:cubicBezTo>
                  <a:cubicBezTo>
                    <a:pt x="12623" y="6614"/>
                    <a:pt x="12614" y="6658"/>
                    <a:pt x="12614" y="6694"/>
                  </a:cubicBezTo>
                  <a:cubicBezTo>
                    <a:pt x="12607" y="6725"/>
                    <a:pt x="12606" y="6769"/>
                    <a:pt x="12565" y="6769"/>
                  </a:cubicBezTo>
                  <a:cubicBezTo>
                    <a:pt x="12559" y="6769"/>
                    <a:pt x="12552" y="6768"/>
                    <a:pt x="12543" y="6765"/>
                  </a:cubicBezTo>
                  <a:cubicBezTo>
                    <a:pt x="12525" y="6756"/>
                    <a:pt x="12507" y="6712"/>
                    <a:pt x="12516" y="6685"/>
                  </a:cubicBezTo>
                  <a:cubicBezTo>
                    <a:pt x="12525" y="6542"/>
                    <a:pt x="12543" y="6399"/>
                    <a:pt x="12561" y="6248"/>
                  </a:cubicBezTo>
                  <a:cubicBezTo>
                    <a:pt x="12614" y="5820"/>
                    <a:pt x="12659" y="5391"/>
                    <a:pt x="12713" y="4936"/>
                  </a:cubicBezTo>
                  <a:close/>
                  <a:moveTo>
                    <a:pt x="13596" y="4990"/>
                  </a:moveTo>
                  <a:cubicBezTo>
                    <a:pt x="13631" y="4990"/>
                    <a:pt x="13676" y="4990"/>
                    <a:pt x="13730" y="4999"/>
                  </a:cubicBezTo>
                  <a:cubicBezTo>
                    <a:pt x="13756" y="5632"/>
                    <a:pt x="13622" y="6248"/>
                    <a:pt x="13578" y="6881"/>
                  </a:cubicBezTo>
                  <a:cubicBezTo>
                    <a:pt x="13524" y="6881"/>
                    <a:pt x="13489" y="6881"/>
                    <a:pt x="13444" y="6872"/>
                  </a:cubicBezTo>
                  <a:cubicBezTo>
                    <a:pt x="13498" y="6248"/>
                    <a:pt x="13542" y="5623"/>
                    <a:pt x="13596" y="4990"/>
                  </a:cubicBezTo>
                  <a:close/>
                  <a:moveTo>
                    <a:pt x="6040" y="4331"/>
                  </a:moveTo>
                  <a:cubicBezTo>
                    <a:pt x="6069" y="4331"/>
                    <a:pt x="6102" y="4336"/>
                    <a:pt x="6138" y="4348"/>
                  </a:cubicBezTo>
                  <a:cubicBezTo>
                    <a:pt x="6102" y="4410"/>
                    <a:pt x="6084" y="4446"/>
                    <a:pt x="6057" y="4490"/>
                  </a:cubicBezTo>
                  <a:cubicBezTo>
                    <a:pt x="5897" y="4731"/>
                    <a:pt x="5763" y="4990"/>
                    <a:pt x="5745" y="5284"/>
                  </a:cubicBezTo>
                  <a:cubicBezTo>
                    <a:pt x="5718" y="5784"/>
                    <a:pt x="5888" y="6176"/>
                    <a:pt x="6343" y="6426"/>
                  </a:cubicBezTo>
                  <a:cubicBezTo>
                    <a:pt x="6575" y="6551"/>
                    <a:pt x="6825" y="6640"/>
                    <a:pt x="7092" y="6694"/>
                  </a:cubicBezTo>
                  <a:cubicBezTo>
                    <a:pt x="7137" y="6703"/>
                    <a:pt x="7190" y="6721"/>
                    <a:pt x="7226" y="6756"/>
                  </a:cubicBezTo>
                  <a:cubicBezTo>
                    <a:pt x="7244" y="6774"/>
                    <a:pt x="7253" y="6819"/>
                    <a:pt x="7244" y="6845"/>
                  </a:cubicBezTo>
                  <a:cubicBezTo>
                    <a:pt x="7235" y="6872"/>
                    <a:pt x="7190" y="6890"/>
                    <a:pt x="7164" y="6890"/>
                  </a:cubicBezTo>
                  <a:cubicBezTo>
                    <a:pt x="6254" y="6845"/>
                    <a:pt x="5567" y="6266"/>
                    <a:pt x="5495" y="5463"/>
                  </a:cubicBezTo>
                  <a:cubicBezTo>
                    <a:pt x="5460" y="5070"/>
                    <a:pt x="5540" y="4713"/>
                    <a:pt x="5834" y="4428"/>
                  </a:cubicBezTo>
                  <a:cubicBezTo>
                    <a:pt x="5894" y="4375"/>
                    <a:pt x="5954" y="4331"/>
                    <a:pt x="6040" y="4331"/>
                  </a:cubicBezTo>
                  <a:close/>
                  <a:moveTo>
                    <a:pt x="7841" y="6342"/>
                  </a:moveTo>
                  <a:cubicBezTo>
                    <a:pt x="7860" y="6342"/>
                    <a:pt x="7881" y="6344"/>
                    <a:pt x="7904" y="6346"/>
                  </a:cubicBezTo>
                  <a:cubicBezTo>
                    <a:pt x="8225" y="6382"/>
                    <a:pt x="8537" y="6417"/>
                    <a:pt x="8850" y="6453"/>
                  </a:cubicBezTo>
                  <a:cubicBezTo>
                    <a:pt x="9617" y="6542"/>
                    <a:pt x="10375" y="6622"/>
                    <a:pt x="11134" y="6712"/>
                  </a:cubicBezTo>
                  <a:cubicBezTo>
                    <a:pt x="11214" y="6721"/>
                    <a:pt x="11285" y="6738"/>
                    <a:pt x="11365" y="6756"/>
                  </a:cubicBezTo>
                  <a:cubicBezTo>
                    <a:pt x="11330" y="7086"/>
                    <a:pt x="11294" y="7399"/>
                    <a:pt x="11258" y="7720"/>
                  </a:cubicBezTo>
                  <a:cubicBezTo>
                    <a:pt x="11187" y="7711"/>
                    <a:pt x="11134" y="7702"/>
                    <a:pt x="11071" y="7693"/>
                  </a:cubicBezTo>
                  <a:cubicBezTo>
                    <a:pt x="10054" y="7568"/>
                    <a:pt x="9037" y="7443"/>
                    <a:pt x="8020" y="7309"/>
                  </a:cubicBezTo>
                  <a:cubicBezTo>
                    <a:pt x="7967" y="7300"/>
                    <a:pt x="7913" y="7292"/>
                    <a:pt x="7868" y="7274"/>
                  </a:cubicBezTo>
                  <a:cubicBezTo>
                    <a:pt x="7574" y="7184"/>
                    <a:pt x="7503" y="7060"/>
                    <a:pt x="7556" y="6756"/>
                  </a:cubicBezTo>
                  <a:cubicBezTo>
                    <a:pt x="7565" y="6685"/>
                    <a:pt x="7583" y="6605"/>
                    <a:pt x="7610" y="6533"/>
                  </a:cubicBezTo>
                  <a:cubicBezTo>
                    <a:pt x="7656" y="6394"/>
                    <a:pt x="7716" y="6342"/>
                    <a:pt x="7841" y="6342"/>
                  </a:cubicBezTo>
                  <a:close/>
                  <a:moveTo>
                    <a:pt x="14818" y="5088"/>
                  </a:moveTo>
                  <a:cubicBezTo>
                    <a:pt x="14925" y="5088"/>
                    <a:pt x="15032" y="5088"/>
                    <a:pt x="15130" y="5106"/>
                  </a:cubicBezTo>
                  <a:cubicBezTo>
                    <a:pt x="15541" y="5159"/>
                    <a:pt x="15942" y="5222"/>
                    <a:pt x="16352" y="5275"/>
                  </a:cubicBezTo>
                  <a:cubicBezTo>
                    <a:pt x="16727" y="5320"/>
                    <a:pt x="17111" y="5347"/>
                    <a:pt x="17485" y="5400"/>
                  </a:cubicBezTo>
                  <a:cubicBezTo>
                    <a:pt x="17869" y="5445"/>
                    <a:pt x="18244" y="5516"/>
                    <a:pt x="18600" y="5686"/>
                  </a:cubicBezTo>
                  <a:cubicBezTo>
                    <a:pt x="18752" y="5766"/>
                    <a:pt x="18895" y="5855"/>
                    <a:pt x="19029" y="5953"/>
                  </a:cubicBezTo>
                  <a:cubicBezTo>
                    <a:pt x="19261" y="6123"/>
                    <a:pt x="19368" y="6364"/>
                    <a:pt x="19341" y="6658"/>
                  </a:cubicBezTo>
                  <a:cubicBezTo>
                    <a:pt x="19323" y="6872"/>
                    <a:pt x="19278" y="7077"/>
                    <a:pt x="19171" y="7265"/>
                  </a:cubicBezTo>
                  <a:cubicBezTo>
                    <a:pt x="19046" y="7497"/>
                    <a:pt x="18859" y="7657"/>
                    <a:pt x="18592" y="7720"/>
                  </a:cubicBezTo>
                  <a:cubicBezTo>
                    <a:pt x="18392" y="7757"/>
                    <a:pt x="18196" y="7772"/>
                    <a:pt x="17999" y="7772"/>
                  </a:cubicBezTo>
                  <a:cubicBezTo>
                    <a:pt x="17870" y="7772"/>
                    <a:pt x="17741" y="7766"/>
                    <a:pt x="17610" y="7755"/>
                  </a:cubicBezTo>
                  <a:cubicBezTo>
                    <a:pt x="17530" y="7755"/>
                    <a:pt x="17450" y="7738"/>
                    <a:pt x="17369" y="7729"/>
                  </a:cubicBezTo>
                  <a:cubicBezTo>
                    <a:pt x="17227" y="7729"/>
                    <a:pt x="17120" y="7684"/>
                    <a:pt x="17039" y="7550"/>
                  </a:cubicBezTo>
                  <a:cubicBezTo>
                    <a:pt x="16941" y="7372"/>
                    <a:pt x="16736" y="7318"/>
                    <a:pt x="16549" y="7274"/>
                  </a:cubicBezTo>
                  <a:cubicBezTo>
                    <a:pt x="16094" y="7149"/>
                    <a:pt x="15621" y="7095"/>
                    <a:pt x="15157" y="7060"/>
                  </a:cubicBezTo>
                  <a:cubicBezTo>
                    <a:pt x="14987" y="7042"/>
                    <a:pt x="14827" y="7015"/>
                    <a:pt x="14657" y="6997"/>
                  </a:cubicBezTo>
                  <a:cubicBezTo>
                    <a:pt x="14711" y="6373"/>
                    <a:pt x="14764" y="5730"/>
                    <a:pt x="14818" y="5088"/>
                  </a:cubicBezTo>
                  <a:close/>
                  <a:moveTo>
                    <a:pt x="12525" y="6988"/>
                  </a:moveTo>
                  <a:cubicBezTo>
                    <a:pt x="12543" y="7015"/>
                    <a:pt x="12570" y="7042"/>
                    <a:pt x="12570" y="7069"/>
                  </a:cubicBezTo>
                  <a:cubicBezTo>
                    <a:pt x="12534" y="7363"/>
                    <a:pt x="12498" y="7648"/>
                    <a:pt x="12463" y="7943"/>
                  </a:cubicBezTo>
                  <a:cubicBezTo>
                    <a:pt x="12456" y="7985"/>
                    <a:pt x="12432" y="8011"/>
                    <a:pt x="12387" y="8011"/>
                  </a:cubicBezTo>
                  <a:cubicBezTo>
                    <a:pt x="12375" y="8011"/>
                    <a:pt x="12362" y="8009"/>
                    <a:pt x="12347" y="8005"/>
                  </a:cubicBezTo>
                  <a:cubicBezTo>
                    <a:pt x="12365" y="7818"/>
                    <a:pt x="12382" y="7631"/>
                    <a:pt x="12409" y="7443"/>
                  </a:cubicBezTo>
                  <a:cubicBezTo>
                    <a:pt x="12427" y="7318"/>
                    <a:pt x="12445" y="7184"/>
                    <a:pt x="12472" y="7060"/>
                  </a:cubicBezTo>
                  <a:cubicBezTo>
                    <a:pt x="12472" y="7033"/>
                    <a:pt x="12507" y="7015"/>
                    <a:pt x="12525" y="6988"/>
                  </a:cubicBezTo>
                  <a:close/>
                  <a:moveTo>
                    <a:pt x="13467" y="7100"/>
                  </a:moveTo>
                  <a:cubicBezTo>
                    <a:pt x="13512" y="7100"/>
                    <a:pt x="13540" y="7115"/>
                    <a:pt x="13533" y="7176"/>
                  </a:cubicBezTo>
                  <a:cubicBezTo>
                    <a:pt x="13507" y="7452"/>
                    <a:pt x="13480" y="7738"/>
                    <a:pt x="13444" y="8014"/>
                  </a:cubicBezTo>
                  <a:cubicBezTo>
                    <a:pt x="13444" y="8023"/>
                    <a:pt x="13435" y="8032"/>
                    <a:pt x="13426" y="8059"/>
                  </a:cubicBezTo>
                  <a:cubicBezTo>
                    <a:pt x="13391" y="8050"/>
                    <a:pt x="13355" y="8050"/>
                    <a:pt x="13310" y="8041"/>
                  </a:cubicBezTo>
                  <a:cubicBezTo>
                    <a:pt x="13346" y="7729"/>
                    <a:pt x="13382" y="7425"/>
                    <a:pt x="13417" y="7104"/>
                  </a:cubicBezTo>
                  <a:cubicBezTo>
                    <a:pt x="13435" y="7102"/>
                    <a:pt x="13452" y="7100"/>
                    <a:pt x="13467" y="7100"/>
                  </a:cubicBezTo>
                  <a:close/>
                  <a:moveTo>
                    <a:pt x="1470" y="225"/>
                  </a:moveTo>
                  <a:cubicBezTo>
                    <a:pt x="1533" y="225"/>
                    <a:pt x="1590" y="254"/>
                    <a:pt x="1642" y="315"/>
                  </a:cubicBezTo>
                  <a:cubicBezTo>
                    <a:pt x="1722" y="413"/>
                    <a:pt x="1793" y="521"/>
                    <a:pt x="1838" y="636"/>
                  </a:cubicBezTo>
                  <a:cubicBezTo>
                    <a:pt x="1900" y="797"/>
                    <a:pt x="1945" y="958"/>
                    <a:pt x="1981" y="1118"/>
                  </a:cubicBezTo>
                  <a:cubicBezTo>
                    <a:pt x="2052" y="1475"/>
                    <a:pt x="2257" y="1725"/>
                    <a:pt x="2551" y="1921"/>
                  </a:cubicBezTo>
                  <a:cubicBezTo>
                    <a:pt x="2989" y="2224"/>
                    <a:pt x="3470" y="2421"/>
                    <a:pt x="3979" y="2563"/>
                  </a:cubicBezTo>
                  <a:cubicBezTo>
                    <a:pt x="4568" y="2733"/>
                    <a:pt x="5165" y="2858"/>
                    <a:pt x="5763" y="2956"/>
                  </a:cubicBezTo>
                  <a:cubicBezTo>
                    <a:pt x="6370" y="3054"/>
                    <a:pt x="6976" y="3152"/>
                    <a:pt x="7574" y="3259"/>
                  </a:cubicBezTo>
                  <a:cubicBezTo>
                    <a:pt x="7788" y="3295"/>
                    <a:pt x="7993" y="3348"/>
                    <a:pt x="8198" y="3384"/>
                  </a:cubicBezTo>
                  <a:cubicBezTo>
                    <a:pt x="8645" y="3464"/>
                    <a:pt x="9082" y="3527"/>
                    <a:pt x="9528" y="3598"/>
                  </a:cubicBezTo>
                  <a:cubicBezTo>
                    <a:pt x="9760" y="3643"/>
                    <a:pt x="10001" y="3687"/>
                    <a:pt x="10232" y="3732"/>
                  </a:cubicBezTo>
                  <a:cubicBezTo>
                    <a:pt x="10259" y="3741"/>
                    <a:pt x="10277" y="3741"/>
                    <a:pt x="10304" y="3750"/>
                  </a:cubicBezTo>
                  <a:cubicBezTo>
                    <a:pt x="10893" y="3839"/>
                    <a:pt x="11473" y="3928"/>
                    <a:pt x="12061" y="4009"/>
                  </a:cubicBezTo>
                  <a:cubicBezTo>
                    <a:pt x="13123" y="4160"/>
                    <a:pt x="14185" y="4321"/>
                    <a:pt x="15255" y="4464"/>
                  </a:cubicBezTo>
                  <a:cubicBezTo>
                    <a:pt x="16129" y="4580"/>
                    <a:pt x="17012" y="4669"/>
                    <a:pt x="17896" y="4794"/>
                  </a:cubicBezTo>
                  <a:cubicBezTo>
                    <a:pt x="18413" y="4865"/>
                    <a:pt x="18922" y="4999"/>
                    <a:pt x="19359" y="5311"/>
                  </a:cubicBezTo>
                  <a:cubicBezTo>
                    <a:pt x="19680" y="5543"/>
                    <a:pt x="19894" y="5837"/>
                    <a:pt x="20037" y="6194"/>
                  </a:cubicBezTo>
                  <a:cubicBezTo>
                    <a:pt x="20108" y="6408"/>
                    <a:pt x="20108" y="6614"/>
                    <a:pt x="20081" y="6828"/>
                  </a:cubicBezTo>
                  <a:cubicBezTo>
                    <a:pt x="20046" y="7229"/>
                    <a:pt x="19921" y="7604"/>
                    <a:pt x="19617" y="7898"/>
                  </a:cubicBezTo>
                  <a:cubicBezTo>
                    <a:pt x="19270" y="8237"/>
                    <a:pt x="18850" y="8425"/>
                    <a:pt x="18368" y="8469"/>
                  </a:cubicBezTo>
                  <a:cubicBezTo>
                    <a:pt x="18162" y="8492"/>
                    <a:pt x="17957" y="8502"/>
                    <a:pt x="17752" y="8502"/>
                  </a:cubicBezTo>
                  <a:cubicBezTo>
                    <a:pt x="17400" y="8502"/>
                    <a:pt x="17050" y="8473"/>
                    <a:pt x="16700" y="8433"/>
                  </a:cubicBezTo>
                  <a:cubicBezTo>
                    <a:pt x="16326" y="8389"/>
                    <a:pt x="15960" y="8344"/>
                    <a:pt x="15594" y="8291"/>
                  </a:cubicBezTo>
                  <a:cubicBezTo>
                    <a:pt x="15478" y="8273"/>
                    <a:pt x="15353" y="8237"/>
                    <a:pt x="15237" y="8228"/>
                  </a:cubicBezTo>
                  <a:cubicBezTo>
                    <a:pt x="15041" y="8201"/>
                    <a:pt x="14836" y="8193"/>
                    <a:pt x="14631" y="8184"/>
                  </a:cubicBezTo>
                  <a:cubicBezTo>
                    <a:pt x="14595" y="8175"/>
                    <a:pt x="14559" y="8175"/>
                    <a:pt x="14515" y="8166"/>
                  </a:cubicBezTo>
                  <a:cubicBezTo>
                    <a:pt x="14550" y="7845"/>
                    <a:pt x="14586" y="7541"/>
                    <a:pt x="14622" y="7229"/>
                  </a:cubicBezTo>
                  <a:cubicBezTo>
                    <a:pt x="14827" y="7247"/>
                    <a:pt x="15014" y="7256"/>
                    <a:pt x="15202" y="7274"/>
                  </a:cubicBezTo>
                  <a:cubicBezTo>
                    <a:pt x="15674" y="7318"/>
                    <a:pt x="16138" y="7372"/>
                    <a:pt x="16584" y="7515"/>
                  </a:cubicBezTo>
                  <a:cubicBezTo>
                    <a:pt x="16736" y="7568"/>
                    <a:pt x="16870" y="7639"/>
                    <a:pt x="16950" y="7800"/>
                  </a:cubicBezTo>
                  <a:cubicBezTo>
                    <a:pt x="16995" y="7871"/>
                    <a:pt x="17057" y="7907"/>
                    <a:pt x="17137" y="7916"/>
                  </a:cubicBezTo>
                  <a:cubicBezTo>
                    <a:pt x="17415" y="7968"/>
                    <a:pt x="17692" y="8001"/>
                    <a:pt x="17972" y="8001"/>
                  </a:cubicBezTo>
                  <a:cubicBezTo>
                    <a:pt x="18124" y="8001"/>
                    <a:pt x="18277" y="7992"/>
                    <a:pt x="18431" y="7970"/>
                  </a:cubicBezTo>
                  <a:cubicBezTo>
                    <a:pt x="18993" y="7889"/>
                    <a:pt x="19359" y="7532"/>
                    <a:pt x="19519" y="6988"/>
                  </a:cubicBezTo>
                  <a:cubicBezTo>
                    <a:pt x="19662" y="6471"/>
                    <a:pt x="19421" y="5971"/>
                    <a:pt x="19046" y="5704"/>
                  </a:cubicBezTo>
                  <a:cubicBezTo>
                    <a:pt x="18681" y="5445"/>
                    <a:pt x="18270" y="5311"/>
                    <a:pt x="17833" y="5240"/>
                  </a:cubicBezTo>
                  <a:cubicBezTo>
                    <a:pt x="17298" y="5159"/>
                    <a:pt x="16754" y="5088"/>
                    <a:pt x="16219" y="5017"/>
                  </a:cubicBezTo>
                  <a:cubicBezTo>
                    <a:pt x="15612" y="4945"/>
                    <a:pt x="15014" y="4874"/>
                    <a:pt x="14408" y="4820"/>
                  </a:cubicBezTo>
                  <a:cubicBezTo>
                    <a:pt x="13899" y="4776"/>
                    <a:pt x="13391" y="4749"/>
                    <a:pt x="12882" y="4713"/>
                  </a:cubicBezTo>
                  <a:cubicBezTo>
                    <a:pt x="12579" y="4696"/>
                    <a:pt x="12284" y="4669"/>
                    <a:pt x="11981" y="4642"/>
                  </a:cubicBezTo>
                  <a:cubicBezTo>
                    <a:pt x="11080" y="4553"/>
                    <a:pt x="10170" y="4473"/>
                    <a:pt x="9269" y="4374"/>
                  </a:cubicBezTo>
                  <a:cubicBezTo>
                    <a:pt x="8430" y="4285"/>
                    <a:pt x="7592" y="4151"/>
                    <a:pt x="6753" y="4080"/>
                  </a:cubicBezTo>
                  <a:cubicBezTo>
                    <a:pt x="6452" y="4054"/>
                    <a:pt x="6148" y="4046"/>
                    <a:pt x="5843" y="4046"/>
                  </a:cubicBezTo>
                  <a:cubicBezTo>
                    <a:pt x="5632" y="4046"/>
                    <a:pt x="5421" y="4050"/>
                    <a:pt x="5210" y="4053"/>
                  </a:cubicBezTo>
                  <a:cubicBezTo>
                    <a:pt x="4675" y="4062"/>
                    <a:pt x="4130" y="4080"/>
                    <a:pt x="3595" y="4116"/>
                  </a:cubicBezTo>
                  <a:cubicBezTo>
                    <a:pt x="3060" y="4142"/>
                    <a:pt x="2534" y="4232"/>
                    <a:pt x="2043" y="4455"/>
                  </a:cubicBezTo>
                  <a:cubicBezTo>
                    <a:pt x="1856" y="4544"/>
                    <a:pt x="1713" y="4669"/>
                    <a:pt x="1615" y="4856"/>
                  </a:cubicBezTo>
                  <a:cubicBezTo>
                    <a:pt x="1517" y="5043"/>
                    <a:pt x="1410" y="5231"/>
                    <a:pt x="1303" y="5418"/>
                  </a:cubicBezTo>
                  <a:cubicBezTo>
                    <a:pt x="1231" y="5561"/>
                    <a:pt x="1124" y="5668"/>
                    <a:pt x="972" y="5730"/>
                  </a:cubicBezTo>
                  <a:cubicBezTo>
                    <a:pt x="933" y="5748"/>
                    <a:pt x="896" y="5758"/>
                    <a:pt x="861" y="5758"/>
                  </a:cubicBezTo>
                  <a:cubicBezTo>
                    <a:pt x="810" y="5758"/>
                    <a:pt x="762" y="5737"/>
                    <a:pt x="714" y="5695"/>
                  </a:cubicBezTo>
                  <a:cubicBezTo>
                    <a:pt x="562" y="5561"/>
                    <a:pt x="473" y="5400"/>
                    <a:pt x="402" y="5222"/>
                  </a:cubicBezTo>
                  <a:cubicBezTo>
                    <a:pt x="294" y="4945"/>
                    <a:pt x="277" y="4660"/>
                    <a:pt x="250" y="4365"/>
                  </a:cubicBezTo>
                  <a:cubicBezTo>
                    <a:pt x="178" y="3598"/>
                    <a:pt x="294" y="2858"/>
                    <a:pt x="464" y="2117"/>
                  </a:cubicBezTo>
                  <a:cubicBezTo>
                    <a:pt x="562" y="1662"/>
                    <a:pt x="687" y="1216"/>
                    <a:pt x="901" y="806"/>
                  </a:cubicBezTo>
                  <a:cubicBezTo>
                    <a:pt x="972" y="663"/>
                    <a:pt x="1062" y="529"/>
                    <a:pt x="1151" y="405"/>
                  </a:cubicBezTo>
                  <a:cubicBezTo>
                    <a:pt x="1195" y="342"/>
                    <a:pt x="1258" y="297"/>
                    <a:pt x="1320" y="271"/>
                  </a:cubicBezTo>
                  <a:cubicBezTo>
                    <a:pt x="1373" y="240"/>
                    <a:pt x="1423" y="225"/>
                    <a:pt x="1470" y="225"/>
                  </a:cubicBezTo>
                  <a:close/>
                  <a:moveTo>
                    <a:pt x="12083" y="4907"/>
                  </a:moveTo>
                  <a:cubicBezTo>
                    <a:pt x="12101" y="4907"/>
                    <a:pt x="12121" y="4908"/>
                    <a:pt x="12142" y="4910"/>
                  </a:cubicBezTo>
                  <a:cubicBezTo>
                    <a:pt x="12186" y="4910"/>
                    <a:pt x="12222" y="4919"/>
                    <a:pt x="12266" y="4927"/>
                  </a:cubicBezTo>
                  <a:cubicBezTo>
                    <a:pt x="12409" y="4972"/>
                    <a:pt x="12472" y="5043"/>
                    <a:pt x="12454" y="5195"/>
                  </a:cubicBezTo>
                  <a:cubicBezTo>
                    <a:pt x="12436" y="5418"/>
                    <a:pt x="12409" y="5632"/>
                    <a:pt x="12382" y="5855"/>
                  </a:cubicBezTo>
                  <a:cubicBezTo>
                    <a:pt x="12275" y="6738"/>
                    <a:pt x="12159" y="7622"/>
                    <a:pt x="12052" y="8505"/>
                  </a:cubicBezTo>
                  <a:cubicBezTo>
                    <a:pt x="12035" y="8656"/>
                    <a:pt x="12026" y="8808"/>
                    <a:pt x="12008" y="8951"/>
                  </a:cubicBezTo>
                  <a:cubicBezTo>
                    <a:pt x="11992" y="9080"/>
                    <a:pt x="11961" y="9122"/>
                    <a:pt x="11849" y="9122"/>
                  </a:cubicBezTo>
                  <a:cubicBezTo>
                    <a:pt x="11837" y="9122"/>
                    <a:pt x="11825" y="9121"/>
                    <a:pt x="11812" y="9120"/>
                  </a:cubicBezTo>
                  <a:cubicBezTo>
                    <a:pt x="11704" y="9120"/>
                    <a:pt x="11588" y="9103"/>
                    <a:pt x="11481" y="9076"/>
                  </a:cubicBezTo>
                  <a:cubicBezTo>
                    <a:pt x="11348" y="9031"/>
                    <a:pt x="11330" y="8995"/>
                    <a:pt x="11348" y="8862"/>
                  </a:cubicBezTo>
                  <a:cubicBezTo>
                    <a:pt x="11383" y="8630"/>
                    <a:pt x="11419" y="8398"/>
                    <a:pt x="11446" y="8175"/>
                  </a:cubicBezTo>
                  <a:cubicBezTo>
                    <a:pt x="11490" y="7773"/>
                    <a:pt x="11535" y="7381"/>
                    <a:pt x="11588" y="6979"/>
                  </a:cubicBezTo>
                  <a:lnTo>
                    <a:pt x="11597" y="6979"/>
                  </a:lnTo>
                  <a:cubicBezTo>
                    <a:pt x="11669" y="6382"/>
                    <a:pt x="11740" y="5775"/>
                    <a:pt x="11812" y="5177"/>
                  </a:cubicBezTo>
                  <a:cubicBezTo>
                    <a:pt x="11836" y="4984"/>
                    <a:pt x="11911" y="4907"/>
                    <a:pt x="12083" y="4907"/>
                  </a:cubicBezTo>
                  <a:close/>
                  <a:moveTo>
                    <a:pt x="13212" y="5043"/>
                  </a:moveTo>
                  <a:cubicBezTo>
                    <a:pt x="13319" y="5043"/>
                    <a:pt x="13364" y="5097"/>
                    <a:pt x="13364" y="5195"/>
                  </a:cubicBezTo>
                  <a:cubicBezTo>
                    <a:pt x="13364" y="5302"/>
                    <a:pt x="13355" y="5409"/>
                    <a:pt x="13346" y="5516"/>
                  </a:cubicBezTo>
                  <a:cubicBezTo>
                    <a:pt x="13230" y="6551"/>
                    <a:pt x="13123" y="7595"/>
                    <a:pt x="13007" y="8630"/>
                  </a:cubicBezTo>
                  <a:cubicBezTo>
                    <a:pt x="12989" y="8835"/>
                    <a:pt x="12944" y="9031"/>
                    <a:pt x="12918" y="9227"/>
                  </a:cubicBezTo>
                  <a:cubicBezTo>
                    <a:pt x="12902" y="9300"/>
                    <a:pt x="12871" y="9336"/>
                    <a:pt x="12813" y="9336"/>
                  </a:cubicBezTo>
                  <a:cubicBezTo>
                    <a:pt x="12807" y="9336"/>
                    <a:pt x="12800" y="9335"/>
                    <a:pt x="12793" y="9334"/>
                  </a:cubicBezTo>
                  <a:cubicBezTo>
                    <a:pt x="12704" y="9317"/>
                    <a:pt x="12614" y="9308"/>
                    <a:pt x="12525" y="9290"/>
                  </a:cubicBezTo>
                  <a:cubicBezTo>
                    <a:pt x="12632" y="8344"/>
                    <a:pt x="12739" y="7434"/>
                    <a:pt x="12846" y="6515"/>
                  </a:cubicBezTo>
                  <a:cubicBezTo>
                    <a:pt x="12900" y="6087"/>
                    <a:pt x="12962" y="5650"/>
                    <a:pt x="13016" y="5213"/>
                  </a:cubicBezTo>
                  <a:cubicBezTo>
                    <a:pt x="13025" y="5079"/>
                    <a:pt x="13105" y="5043"/>
                    <a:pt x="13212" y="5043"/>
                  </a:cubicBezTo>
                  <a:close/>
                  <a:moveTo>
                    <a:pt x="14275" y="5069"/>
                  </a:moveTo>
                  <a:cubicBezTo>
                    <a:pt x="14336" y="5069"/>
                    <a:pt x="14400" y="5077"/>
                    <a:pt x="14461" y="5088"/>
                  </a:cubicBezTo>
                  <a:cubicBezTo>
                    <a:pt x="14568" y="5115"/>
                    <a:pt x="14613" y="5186"/>
                    <a:pt x="14595" y="5293"/>
                  </a:cubicBezTo>
                  <a:cubicBezTo>
                    <a:pt x="14532" y="6016"/>
                    <a:pt x="14229" y="8523"/>
                    <a:pt x="14167" y="9067"/>
                  </a:cubicBezTo>
                  <a:cubicBezTo>
                    <a:pt x="14158" y="9111"/>
                    <a:pt x="14158" y="9165"/>
                    <a:pt x="14158" y="9210"/>
                  </a:cubicBezTo>
                  <a:cubicBezTo>
                    <a:pt x="14149" y="9334"/>
                    <a:pt x="14122" y="9379"/>
                    <a:pt x="13997" y="9406"/>
                  </a:cubicBezTo>
                  <a:cubicBezTo>
                    <a:pt x="13954" y="9414"/>
                    <a:pt x="13911" y="9418"/>
                    <a:pt x="13868" y="9418"/>
                  </a:cubicBezTo>
                  <a:cubicBezTo>
                    <a:pt x="13778" y="9418"/>
                    <a:pt x="13687" y="9400"/>
                    <a:pt x="13596" y="9370"/>
                  </a:cubicBezTo>
                  <a:cubicBezTo>
                    <a:pt x="13524" y="9343"/>
                    <a:pt x="13498" y="9290"/>
                    <a:pt x="13507" y="9218"/>
                  </a:cubicBezTo>
                  <a:cubicBezTo>
                    <a:pt x="13515" y="9085"/>
                    <a:pt x="13515" y="8942"/>
                    <a:pt x="13533" y="8799"/>
                  </a:cubicBezTo>
                  <a:cubicBezTo>
                    <a:pt x="13614" y="8201"/>
                    <a:pt x="13694" y="7604"/>
                    <a:pt x="13774" y="6997"/>
                  </a:cubicBezTo>
                  <a:cubicBezTo>
                    <a:pt x="13846" y="6435"/>
                    <a:pt x="13899" y="5873"/>
                    <a:pt x="13970" y="5311"/>
                  </a:cubicBezTo>
                  <a:cubicBezTo>
                    <a:pt x="13979" y="5168"/>
                    <a:pt x="14024" y="5106"/>
                    <a:pt x="14167" y="5079"/>
                  </a:cubicBezTo>
                  <a:cubicBezTo>
                    <a:pt x="14201" y="5072"/>
                    <a:pt x="14237" y="5069"/>
                    <a:pt x="14275" y="5069"/>
                  </a:cubicBezTo>
                  <a:close/>
                  <a:moveTo>
                    <a:pt x="1456" y="0"/>
                  </a:moveTo>
                  <a:cubicBezTo>
                    <a:pt x="1357" y="0"/>
                    <a:pt x="1256" y="34"/>
                    <a:pt x="1160" y="101"/>
                  </a:cubicBezTo>
                  <a:cubicBezTo>
                    <a:pt x="1062" y="173"/>
                    <a:pt x="964" y="271"/>
                    <a:pt x="883" y="369"/>
                  </a:cubicBezTo>
                  <a:cubicBezTo>
                    <a:pt x="714" y="601"/>
                    <a:pt x="589" y="860"/>
                    <a:pt x="500" y="1127"/>
                  </a:cubicBezTo>
                  <a:cubicBezTo>
                    <a:pt x="223" y="2010"/>
                    <a:pt x="27" y="2902"/>
                    <a:pt x="9" y="3830"/>
                  </a:cubicBezTo>
                  <a:cubicBezTo>
                    <a:pt x="0" y="4178"/>
                    <a:pt x="0" y="4526"/>
                    <a:pt x="63" y="4865"/>
                  </a:cubicBezTo>
                  <a:cubicBezTo>
                    <a:pt x="107" y="5133"/>
                    <a:pt x="187" y="5382"/>
                    <a:pt x="330" y="5605"/>
                  </a:cubicBezTo>
                  <a:cubicBezTo>
                    <a:pt x="410" y="5739"/>
                    <a:pt x="509" y="5855"/>
                    <a:pt x="651" y="5936"/>
                  </a:cubicBezTo>
                  <a:cubicBezTo>
                    <a:pt x="742" y="5984"/>
                    <a:pt x="827" y="6010"/>
                    <a:pt x="909" y="6010"/>
                  </a:cubicBezTo>
                  <a:cubicBezTo>
                    <a:pt x="1022" y="6010"/>
                    <a:pt x="1128" y="5962"/>
                    <a:pt x="1231" y="5864"/>
                  </a:cubicBezTo>
                  <a:cubicBezTo>
                    <a:pt x="1311" y="5775"/>
                    <a:pt x="1401" y="5677"/>
                    <a:pt x="1463" y="5570"/>
                  </a:cubicBezTo>
                  <a:cubicBezTo>
                    <a:pt x="1579" y="5400"/>
                    <a:pt x="1677" y="5204"/>
                    <a:pt x="1793" y="5026"/>
                  </a:cubicBezTo>
                  <a:cubicBezTo>
                    <a:pt x="1865" y="4919"/>
                    <a:pt x="1936" y="4803"/>
                    <a:pt x="2043" y="4740"/>
                  </a:cubicBezTo>
                  <a:cubicBezTo>
                    <a:pt x="2427" y="4499"/>
                    <a:pt x="2873" y="4383"/>
                    <a:pt x="3319" y="4357"/>
                  </a:cubicBezTo>
                  <a:cubicBezTo>
                    <a:pt x="4050" y="4312"/>
                    <a:pt x="4782" y="4294"/>
                    <a:pt x="5504" y="4276"/>
                  </a:cubicBezTo>
                  <a:cubicBezTo>
                    <a:pt x="5511" y="4275"/>
                    <a:pt x="5518" y="4274"/>
                    <a:pt x="5524" y="4274"/>
                  </a:cubicBezTo>
                  <a:cubicBezTo>
                    <a:pt x="5551" y="4274"/>
                    <a:pt x="5577" y="4287"/>
                    <a:pt x="5620" y="4294"/>
                  </a:cubicBezTo>
                  <a:cubicBezTo>
                    <a:pt x="5576" y="4374"/>
                    <a:pt x="5540" y="4446"/>
                    <a:pt x="5504" y="4508"/>
                  </a:cubicBezTo>
                  <a:cubicBezTo>
                    <a:pt x="5139" y="5106"/>
                    <a:pt x="5201" y="5873"/>
                    <a:pt x="5656" y="6408"/>
                  </a:cubicBezTo>
                  <a:cubicBezTo>
                    <a:pt x="6075" y="6890"/>
                    <a:pt x="6619" y="7095"/>
                    <a:pt x="7244" y="7122"/>
                  </a:cubicBezTo>
                  <a:cubicBezTo>
                    <a:pt x="7289" y="7122"/>
                    <a:pt x="7342" y="7122"/>
                    <a:pt x="7369" y="7184"/>
                  </a:cubicBezTo>
                  <a:cubicBezTo>
                    <a:pt x="7467" y="7390"/>
                    <a:pt x="7645" y="7470"/>
                    <a:pt x="7851" y="7506"/>
                  </a:cubicBezTo>
                  <a:cubicBezTo>
                    <a:pt x="8136" y="7550"/>
                    <a:pt x="8422" y="7595"/>
                    <a:pt x="8716" y="7631"/>
                  </a:cubicBezTo>
                  <a:cubicBezTo>
                    <a:pt x="9492" y="7738"/>
                    <a:pt x="10277" y="7836"/>
                    <a:pt x="11062" y="7934"/>
                  </a:cubicBezTo>
                  <a:cubicBezTo>
                    <a:pt x="11116" y="7943"/>
                    <a:pt x="11169" y="7952"/>
                    <a:pt x="11241" y="7970"/>
                  </a:cubicBezTo>
                  <a:cubicBezTo>
                    <a:pt x="11205" y="8273"/>
                    <a:pt x="11169" y="8576"/>
                    <a:pt x="11134" y="8871"/>
                  </a:cubicBezTo>
                  <a:cubicBezTo>
                    <a:pt x="11107" y="9111"/>
                    <a:pt x="11178" y="9218"/>
                    <a:pt x="11410" y="9299"/>
                  </a:cubicBezTo>
                  <a:cubicBezTo>
                    <a:pt x="11530" y="9337"/>
                    <a:pt x="11651" y="9348"/>
                    <a:pt x="11774" y="9348"/>
                  </a:cubicBezTo>
                  <a:cubicBezTo>
                    <a:pt x="11825" y="9348"/>
                    <a:pt x="11876" y="9346"/>
                    <a:pt x="11927" y="9343"/>
                  </a:cubicBezTo>
                  <a:cubicBezTo>
                    <a:pt x="12097" y="9334"/>
                    <a:pt x="12151" y="9281"/>
                    <a:pt x="12195" y="9111"/>
                  </a:cubicBezTo>
                  <a:cubicBezTo>
                    <a:pt x="12213" y="9049"/>
                    <a:pt x="12222" y="8969"/>
                    <a:pt x="12231" y="8897"/>
                  </a:cubicBezTo>
                  <a:cubicBezTo>
                    <a:pt x="12249" y="8683"/>
                    <a:pt x="12275" y="8460"/>
                    <a:pt x="12302" y="8246"/>
                  </a:cubicBezTo>
                  <a:cubicBezTo>
                    <a:pt x="12317" y="8244"/>
                    <a:pt x="12330" y="8243"/>
                    <a:pt x="12341" y="8243"/>
                  </a:cubicBezTo>
                  <a:cubicBezTo>
                    <a:pt x="12423" y="8243"/>
                    <a:pt x="12408" y="8298"/>
                    <a:pt x="12400" y="8353"/>
                  </a:cubicBezTo>
                  <a:cubicBezTo>
                    <a:pt x="12374" y="8648"/>
                    <a:pt x="12338" y="8942"/>
                    <a:pt x="12311" y="9245"/>
                  </a:cubicBezTo>
                  <a:cubicBezTo>
                    <a:pt x="12293" y="9406"/>
                    <a:pt x="12347" y="9504"/>
                    <a:pt x="12507" y="9540"/>
                  </a:cubicBezTo>
                  <a:cubicBezTo>
                    <a:pt x="12614" y="9557"/>
                    <a:pt x="12730" y="9566"/>
                    <a:pt x="12837" y="9566"/>
                  </a:cubicBezTo>
                  <a:cubicBezTo>
                    <a:pt x="13034" y="9557"/>
                    <a:pt x="13078" y="9522"/>
                    <a:pt x="13114" y="9334"/>
                  </a:cubicBezTo>
                  <a:cubicBezTo>
                    <a:pt x="13150" y="9165"/>
                    <a:pt x="13176" y="9004"/>
                    <a:pt x="13203" y="8835"/>
                  </a:cubicBezTo>
                  <a:cubicBezTo>
                    <a:pt x="13221" y="8665"/>
                    <a:pt x="13248" y="8505"/>
                    <a:pt x="13266" y="8335"/>
                  </a:cubicBezTo>
                  <a:cubicBezTo>
                    <a:pt x="13266" y="8317"/>
                    <a:pt x="13275" y="8309"/>
                    <a:pt x="13292" y="8291"/>
                  </a:cubicBezTo>
                  <a:cubicBezTo>
                    <a:pt x="13319" y="8300"/>
                    <a:pt x="13355" y="8309"/>
                    <a:pt x="13391" y="8309"/>
                  </a:cubicBezTo>
                  <a:cubicBezTo>
                    <a:pt x="13391" y="8335"/>
                    <a:pt x="13391" y="8344"/>
                    <a:pt x="13391" y="8353"/>
                  </a:cubicBezTo>
                  <a:cubicBezTo>
                    <a:pt x="13355" y="8648"/>
                    <a:pt x="13319" y="8942"/>
                    <a:pt x="13283" y="9245"/>
                  </a:cubicBezTo>
                  <a:cubicBezTo>
                    <a:pt x="13266" y="9397"/>
                    <a:pt x="13319" y="9504"/>
                    <a:pt x="13462" y="9566"/>
                  </a:cubicBezTo>
                  <a:cubicBezTo>
                    <a:pt x="13588" y="9621"/>
                    <a:pt x="13715" y="9646"/>
                    <a:pt x="13844" y="9646"/>
                  </a:cubicBezTo>
                  <a:cubicBezTo>
                    <a:pt x="13906" y="9646"/>
                    <a:pt x="13969" y="9640"/>
                    <a:pt x="14033" y="9629"/>
                  </a:cubicBezTo>
                  <a:cubicBezTo>
                    <a:pt x="14202" y="9593"/>
                    <a:pt x="14318" y="9468"/>
                    <a:pt x="14336" y="9308"/>
                  </a:cubicBezTo>
                  <a:cubicBezTo>
                    <a:pt x="14354" y="9165"/>
                    <a:pt x="14372" y="9031"/>
                    <a:pt x="14390" y="8888"/>
                  </a:cubicBezTo>
                  <a:cubicBezTo>
                    <a:pt x="14408" y="8728"/>
                    <a:pt x="14425" y="8558"/>
                    <a:pt x="14452" y="8380"/>
                  </a:cubicBezTo>
                  <a:cubicBezTo>
                    <a:pt x="14863" y="8416"/>
                    <a:pt x="15255" y="8451"/>
                    <a:pt x="15639" y="8496"/>
                  </a:cubicBezTo>
                  <a:cubicBezTo>
                    <a:pt x="16049" y="8540"/>
                    <a:pt x="16459" y="8612"/>
                    <a:pt x="16870" y="8656"/>
                  </a:cubicBezTo>
                  <a:cubicBezTo>
                    <a:pt x="17178" y="8693"/>
                    <a:pt x="17486" y="8713"/>
                    <a:pt x="17797" y="8713"/>
                  </a:cubicBezTo>
                  <a:cubicBezTo>
                    <a:pt x="17936" y="8713"/>
                    <a:pt x="18076" y="8709"/>
                    <a:pt x="18217" y="8701"/>
                  </a:cubicBezTo>
                  <a:cubicBezTo>
                    <a:pt x="18788" y="8665"/>
                    <a:pt x="19287" y="8469"/>
                    <a:pt x="19716" y="8077"/>
                  </a:cubicBezTo>
                  <a:cubicBezTo>
                    <a:pt x="20233" y="7595"/>
                    <a:pt x="20456" y="6703"/>
                    <a:pt x="20171" y="5980"/>
                  </a:cubicBezTo>
                  <a:cubicBezTo>
                    <a:pt x="20122" y="5867"/>
                    <a:pt x="20132" y="5827"/>
                    <a:pt x="20233" y="5827"/>
                  </a:cubicBezTo>
                  <a:cubicBezTo>
                    <a:pt x="20244" y="5827"/>
                    <a:pt x="20256" y="5828"/>
                    <a:pt x="20269" y="5829"/>
                  </a:cubicBezTo>
                  <a:cubicBezTo>
                    <a:pt x="20706" y="5855"/>
                    <a:pt x="21152" y="5891"/>
                    <a:pt x="21589" y="5918"/>
                  </a:cubicBezTo>
                  <a:cubicBezTo>
                    <a:pt x="21714" y="5927"/>
                    <a:pt x="21830" y="5971"/>
                    <a:pt x="21919" y="6052"/>
                  </a:cubicBezTo>
                  <a:cubicBezTo>
                    <a:pt x="22169" y="6301"/>
                    <a:pt x="22481" y="6346"/>
                    <a:pt x="22811" y="6373"/>
                  </a:cubicBezTo>
                  <a:cubicBezTo>
                    <a:pt x="22900" y="6373"/>
                    <a:pt x="22981" y="6346"/>
                    <a:pt x="23016" y="6275"/>
                  </a:cubicBezTo>
                  <a:cubicBezTo>
                    <a:pt x="23079" y="6176"/>
                    <a:pt x="23132" y="6069"/>
                    <a:pt x="23159" y="5962"/>
                  </a:cubicBezTo>
                  <a:cubicBezTo>
                    <a:pt x="23230" y="5730"/>
                    <a:pt x="23239" y="5498"/>
                    <a:pt x="23186" y="5266"/>
                  </a:cubicBezTo>
                  <a:cubicBezTo>
                    <a:pt x="23159" y="5115"/>
                    <a:pt x="23070" y="5017"/>
                    <a:pt x="22909" y="4990"/>
                  </a:cubicBezTo>
                  <a:cubicBezTo>
                    <a:pt x="22814" y="4969"/>
                    <a:pt x="22720" y="4957"/>
                    <a:pt x="22627" y="4957"/>
                  </a:cubicBezTo>
                  <a:cubicBezTo>
                    <a:pt x="22442" y="4957"/>
                    <a:pt x="22264" y="5005"/>
                    <a:pt x="22097" y="5124"/>
                  </a:cubicBezTo>
                  <a:cubicBezTo>
                    <a:pt x="22035" y="5170"/>
                    <a:pt x="21973" y="5197"/>
                    <a:pt x="21893" y="5197"/>
                  </a:cubicBezTo>
                  <a:cubicBezTo>
                    <a:pt x="21881" y="5197"/>
                    <a:pt x="21869" y="5196"/>
                    <a:pt x="21857" y="5195"/>
                  </a:cubicBezTo>
                  <a:cubicBezTo>
                    <a:pt x="21027" y="5106"/>
                    <a:pt x="20206" y="5035"/>
                    <a:pt x="19385" y="4945"/>
                  </a:cubicBezTo>
                  <a:cubicBezTo>
                    <a:pt x="19252" y="4936"/>
                    <a:pt x="19118" y="4901"/>
                    <a:pt x="18993" y="4856"/>
                  </a:cubicBezTo>
                  <a:cubicBezTo>
                    <a:pt x="18502" y="4696"/>
                    <a:pt x="18003" y="4562"/>
                    <a:pt x="17494" y="4499"/>
                  </a:cubicBezTo>
                  <a:cubicBezTo>
                    <a:pt x="16611" y="4392"/>
                    <a:pt x="15728" y="4294"/>
                    <a:pt x="14854" y="4187"/>
                  </a:cubicBezTo>
                  <a:cubicBezTo>
                    <a:pt x="14800" y="4178"/>
                    <a:pt x="14747" y="4178"/>
                    <a:pt x="14693" y="4169"/>
                  </a:cubicBezTo>
                  <a:cubicBezTo>
                    <a:pt x="14720" y="3964"/>
                    <a:pt x="14738" y="3777"/>
                    <a:pt x="14764" y="3607"/>
                  </a:cubicBezTo>
                  <a:cubicBezTo>
                    <a:pt x="14836" y="3571"/>
                    <a:pt x="14925" y="3554"/>
                    <a:pt x="14961" y="3500"/>
                  </a:cubicBezTo>
                  <a:cubicBezTo>
                    <a:pt x="15050" y="3384"/>
                    <a:pt x="15068" y="3232"/>
                    <a:pt x="15032" y="3090"/>
                  </a:cubicBezTo>
                  <a:cubicBezTo>
                    <a:pt x="14996" y="2965"/>
                    <a:pt x="14871" y="2965"/>
                    <a:pt x="14773" y="2938"/>
                  </a:cubicBezTo>
                  <a:cubicBezTo>
                    <a:pt x="14755" y="2929"/>
                    <a:pt x="14747" y="2929"/>
                    <a:pt x="14729" y="2929"/>
                  </a:cubicBezTo>
                  <a:cubicBezTo>
                    <a:pt x="14568" y="2902"/>
                    <a:pt x="14416" y="2876"/>
                    <a:pt x="14256" y="2867"/>
                  </a:cubicBezTo>
                  <a:cubicBezTo>
                    <a:pt x="14246" y="2866"/>
                    <a:pt x="14237" y="2866"/>
                    <a:pt x="14229" y="2866"/>
                  </a:cubicBezTo>
                  <a:cubicBezTo>
                    <a:pt x="14133" y="2866"/>
                    <a:pt x="14094" y="2913"/>
                    <a:pt x="14077" y="3027"/>
                  </a:cubicBezTo>
                  <a:cubicBezTo>
                    <a:pt x="14069" y="3099"/>
                    <a:pt x="14060" y="3170"/>
                    <a:pt x="14060" y="3241"/>
                  </a:cubicBezTo>
                  <a:cubicBezTo>
                    <a:pt x="14051" y="3348"/>
                    <a:pt x="14051" y="3447"/>
                    <a:pt x="14167" y="3491"/>
                  </a:cubicBezTo>
                  <a:cubicBezTo>
                    <a:pt x="14140" y="3687"/>
                    <a:pt x="14113" y="3875"/>
                    <a:pt x="14095" y="4062"/>
                  </a:cubicBezTo>
                  <a:cubicBezTo>
                    <a:pt x="13953" y="4044"/>
                    <a:pt x="13828" y="4026"/>
                    <a:pt x="13685" y="4009"/>
                  </a:cubicBezTo>
                  <a:cubicBezTo>
                    <a:pt x="13712" y="3830"/>
                    <a:pt x="13730" y="3670"/>
                    <a:pt x="13738" y="3536"/>
                  </a:cubicBezTo>
                  <a:cubicBezTo>
                    <a:pt x="13819" y="3473"/>
                    <a:pt x="13890" y="3438"/>
                    <a:pt x="13908" y="3384"/>
                  </a:cubicBezTo>
                  <a:cubicBezTo>
                    <a:pt x="13944" y="3277"/>
                    <a:pt x="13970" y="3161"/>
                    <a:pt x="13970" y="3045"/>
                  </a:cubicBezTo>
                  <a:cubicBezTo>
                    <a:pt x="13979" y="2920"/>
                    <a:pt x="13944" y="2876"/>
                    <a:pt x="13819" y="2849"/>
                  </a:cubicBezTo>
                  <a:cubicBezTo>
                    <a:pt x="13614" y="2804"/>
                    <a:pt x="13408" y="2760"/>
                    <a:pt x="13194" y="2733"/>
                  </a:cubicBezTo>
                  <a:cubicBezTo>
                    <a:pt x="13174" y="2728"/>
                    <a:pt x="13155" y="2726"/>
                    <a:pt x="13137" y="2726"/>
                  </a:cubicBezTo>
                  <a:cubicBezTo>
                    <a:pt x="13052" y="2726"/>
                    <a:pt x="12993" y="2777"/>
                    <a:pt x="12971" y="2858"/>
                  </a:cubicBezTo>
                  <a:cubicBezTo>
                    <a:pt x="12936" y="2974"/>
                    <a:pt x="12909" y="3090"/>
                    <a:pt x="12900" y="3215"/>
                  </a:cubicBezTo>
                  <a:cubicBezTo>
                    <a:pt x="12882" y="3304"/>
                    <a:pt x="12927" y="3375"/>
                    <a:pt x="13025" y="3411"/>
                  </a:cubicBezTo>
                  <a:cubicBezTo>
                    <a:pt x="13052" y="3420"/>
                    <a:pt x="13069" y="3429"/>
                    <a:pt x="13087" y="3438"/>
                  </a:cubicBezTo>
                  <a:cubicBezTo>
                    <a:pt x="13069" y="3598"/>
                    <a:pt x="13052" y="3750"/>
                    <a:pt x="13034" y="3919"/>
                  </a:cubicBezTo>
                  <a:cubicBezTo>
                    <a:pt x="12882" y="3893"/>
                    <a:pt x="12721" y="3866"/>
                    <a:pt x="12561" y="3830"/>
                  </a:cubicBezTo>
                  <a:cubicBezTo>
                    <a:pt x="12588" y="3670"/>
                    <a:pt x="12605" y="3527"/>
                    <a:pt x="12623" y="3366"/>
                  </a:cubicBezTo>
                  <a:cubicBezTo>
                    <a:pt x="12634" y="3368"/>
                    <a:pt x="12645" y="3368"/>
                    <a:pt x="12655" y="3368"/>
                  </a:cubicBezTo>
                  <a:cubicBezTo>
                    <a:pt x="12789" y="3368"/>
                    <a:pt x="12821" y="3260"/>
                    <a:pt x="12837" y="3143"/>
                  </a:cubicBezTo>
                  <a:cubicBezTo>
                    <a:pt x="12855" y="3063"/>
                    <a:pt x="12864" y="2983"/>
                    <a:pt x="12864" y="2911"/>
                  </a:cubicBezTo>
                  <a:cubicBezTo>
                    <a:pt x="12864" y="2786"/>
                    <a:pt x="12820" y="2733"/>
                    <a:pt x="12695" y="2706"/>
                  </a:cubicBezTo>
                  <a:cubicBezTo>
                    <a:pt x="12525" y="2670"/>
                    <a:pt x="12347" y="2635"/>
                    <a:pt x="12177" y="2599"/>
                  </a:cubicBezTo>
                  <a:cubicBezTo>
                    <a:pt x="12156" y="2595"/>
                    <a:pt x="12136" y="2594"/>
                    <a:pt x="12117" y="2594"/>
                  </a:cubicBezTo>
                  <a:cubicBezTo>
                    <a:pt x="11998" y="2594"/>
                    <a:pt x="11915" y="2665"/>
                    <a:pt x="11892" y="2795"/>
                  </a:cubicBezTo>
                  <a:cubicBezTo>
                    <a:pt x="11883" y="2849"/>
                    <a:pt x="11883" y="2893"/>
                    <a:pt x="11874" y="2938"/>
                  </a:cubicBezTo>
                  <a:cubicBezTo>
                    <a:pt x="11838" y="3161"/>
                    <a:pt x="11865" y="3206"/>
                    <a:pt x="12043" y="3295"/>
                  </a:cubicBezTo>
                  <a:cubicBezTo>
                    <a:pt x="12026" y="3447"/>
                    <a:pt x="12008" y="3607"/>
                    <a:pt x="11990" y="3777"/>
                  </a:cubicBezTo>
                  <a:cubicBezTo>
                    <a:pt x="11829" y="3759"/>
                    <a:pt x="11696" y="3750"/>
                    <a:pt x="11562" y="3723"/>
                  </a:cubicBezTo>
                  <a:cubicBezTo>
                    <a:pt x="11125" y="3652"/>
                    <a:pt x="10696" y="3571"/>
                    <a:pt x="10259" y="3500"/>
                  </a:cubicBezTo>
                  <a:cubicBezTo>
                    <a:pt x="9751" y="3420"/>
                    <a:pt x="9242" y="3340"/>
                    <a:pt x="8734" y="3259"/>
                  </a:cubicBezTo>
                  <a:cubicBezTo>
                    <a:pt x="8546" y="3232"/>
                    <a:pt x="8368" y="3197"/>
                    <a:pt x="8181" y="3161"/>
                  </a:cubicBezTo>
                  <a:cubicBezTo>
                    <a:pt x="7851" y="3099"/>
                    <a:pt x="7529" y="3027"/>
                    <a:pt x="7208" y="2965"/>
                  </a:cubicBezTo>
                  <a:cubicBezTo>
                    <a:pt x="6664" y="2876"/>
                    <a:pt x="6120" y="2804"/>
                    <a:pt x="5576" y="2715"/>
                  </a:cubicBezTo>
                  <a:cubicBezTo>
                    <a:pt x="5156" y="2653"/>
                    <a:pt x="4737" y="2581"/>
                    <a:pt x="4336" y="2456"/>
                  </a:cubicBezTo>
                  <a:cubicBezTo>
                    <a:pt x="3791" y="2278"/>
                    <a:pt x="3247" y="2100"/>
                    <a:pt x="2757" y="1796"/>
                  </a:cubicBezTo>
                  <a:cubicBezTo>
                    <a:pt x="2480" y="1627"/>
                    <a:pt x="2266" y="1422"/>
                    <a:pt x="2204" y="1074"/>
                  </a:cubicBezTo>
                  <a:cubicBezTo>
                    <a:pt x="2168" y="842"/>
                    <a:pt x="2079" y="619"/>
                    <a:pt x="1989" y="396"/>
                  </a:cubicBezTo>
                  <a:cubicBezTo>
                    <a:pt x="1945" y="289"/>
                    <a:pt x="1856" y="199"/>
                    <a:pt x="1775" y="128"/>
                  </a:cubicBezTo>
                  <a:cubicBezTo>
                    <a:pt x="1676" y="43"/>
                    <a:pt x="1567" y="0"/>
                    <a:pt x="1456" y="0"/>
                  </a:cubicBezTo>
                  <a:close/>
                </a:path>
              </a:pathLst>
            </a:custGeom>
            <a:solidFill>
              <a:srgbClr val="3F232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661" name="Google Shape;661;p37"/>
            <p:cNvGrpSpPr/>
            <p:nvPr/>
          </p:nvGrpSpPr>
          <p:grpSpPr>
            <a:xfrm>
              <a:off x="1406987" y="2064215"/>
              <a:ext cx="1092545" cy="440031"/>
              <a:chOff x="1406987" y="2064215"/>
              <a:chExt cx="1092545" cy="440031"/>
            </a:xfrm>
          </p:grpSpPr>
          <p:sp>
            <p:nvSpPr>
              <p:cNvPr id="662" name="Google Shape;662;p37"/>
              <p:cNvSpPr/>
              <p:nvPr/>
            </p:nvSpPr>
            <p:spPr>
              <a:xfrm>
                <a:off x="1406987" y="2064215"/>
                <a:ext cx="953798" cy="396144"/>
              </a:xfrm>
              <a:custGeom>
                <a:rect b="b" l="l" r="r" t="t"/>
                <a:pathLst>
                  <a:path extrusionOk="0" h="8278" w="19931">
                    <a:moveTo>
                      <a:pt x="1292" y="1"/>
                    </a:moveTo>
                    <a:cubicBezTo>
                      <a:pt x="1245" y="1"/>
                      <a:pt x="1195" y="16"/>
                      <a:pt x="1142" y="47"/>
                    </a:cubicBezTo>
                    <a:cubicBezTo>
                      <a:pt x="1080" y="73"/>
                      <a:pt x="1017" y="118"/>
                      <a:pt x="973" y="181"/>
                    </a:cubicBezTo>
                    <a:cubicBezTo>
                      <a:pt x="884" y="305"/>
                      <a:pt x="794" y="439"/>
                      <a:pt x="723" y="582"/>
                    </a:cubicBezTo>
                    <a:cubicBezTo>
                      <a:pt x="509" y="992"/>
                      <a:pt x="384" y="1438"/>
                      <a:pt x="286" y="1893"/>
                    </a:cubicBezTo>
                    <a:cubicBezTo>
                      <a:pt x="116" y="2634"/>
                      <a:pt x="0" y="3374"/>
                      <a:pt x="72" y="4141"/>
                    </a:cubicBezTo>
                    <a:cubicBezTo>
                      <a:pt x="99" y="4436"/>
                      <a:pt x="116" y="4721"/>
                      <a:pt x="224" y="4998"/>
                    </a:cubicBezTo>
                    <a:cubicBezTo>
                      <a:pt x="295" y="5176"/>
                      <a:pt x="384" y="5337"/>
                      <a:pt x="536" y="5471"/>
                    </a:cubicBezTo>
                    <a:cubicBezTo>
                      <a:pt x="584" y="5513"/>
                      <a:pt x="632" y="5534"/>
                      <a:pt x="683" y="5534"/>
                    </a:cubicBezTo>
                    <a:cubicBezTo>
                      <a:pt x="718" y="5534"/>
                      <a:pt x="755" y="5524"/>
                      <a:pt x="794" y="5506"/>
                    </a:cubicBezTo>
                    <a:cubicBezTo>
                      <a:pt x="946" y="5444"/>
                      <a:pt x="1053" y="5337"/>
                      <a:pt x="1125" y="5194"/>
                    </a:cubicBezTo>
                    <a:cubicBezTo>
                      <a:pt x="1232" y="5007"/>
                      <a:pt x="1339" y="4819"/>
                      <a:pt x="1437" y="4632"/>
                    </a:cubicBezTo>
                    <a:cubicBezTo>
                      <a:pt x="1535" y="4445"/>
                      <a:pt x="1678" y="4320"/>
                      <a:pt x="1865" y="4231"/>
                    </a:cubicBezTo>
                    <a:cubicBezTo>
                      <a:pt x="2356" y="4008"/>
                      <a:pt x="2882" y="3918"/>
                      <a:pt x="3417" y="3892"/>
                    </a:cubicBezTo>
                    <a:cubicBezTo>
                      <a:pt x="3952" y="3856"/>
                      <a:pt x="4497" y="3838"/>
                      <a:pt x="5032" y="3829"/>
                    </a:cubicBezTo>
                    <a:cubicBezTo>
                      <a:pt x="5243" y="3826"/>
                      <a:pt x="5454" y="3822"/>
                      <a:pt x="5665" y="3822"/>
                    </a:cubicBezTo>
                    <a:cubicBezTo>
                      <a:pt x="5970" y="3822"/>
                      <a:pt x="6274" y="3830"/>
                      <a:pt x="6575" y="3856"/>
                    </a:cubicBezTo>
                    <a:cubicBezTo>
                      <a:pt x="7414" y="3927"/>
                      <a:pt x="8252" y="4061"/>
                      <a:pt x="9091" y="4150"/>
                    </a:cubicBezTo>
                    <a:cubicBezTo>
                      <a:pt x="9992" y="4249"/>
                      <a:pt x="10902" y="4329"/>
                      <a:pt x="11803" y="4418"/>
                    </a:cubicBezTo>
                    <a:cubicBezTo>
                      <a:pt x="12106" y="4445"/>
                      <a:pt x="12401" y="4472"/>
                      <a:pt x="12704" y="4489"/>
                    </a:cubicBezTo>
                    <a:cubicBezTo>
                      <a:pt x="13213" y="4525"/>
                      <a:pt x="13721" y="4552"/>
                      <a:pt x="14230" y="4596"/>
                    </a:cubicBezTo>
                    <a:cubicBezTo>
                      <a:pt x="14827" y="4650"/>
                      <a:pt x="15434" y="4721"/>
                      <a:pt x="16041" y="4793"/>
                    </a:cubicBezTo>
                    <a:cubicBezTo>
                      <a:pt x="16576" y="4864"/>
                      <a:pt x="17120" y="4935"/>
                      <a:pt x="17655" y="5016"/>
                    </a:cubicBezTo>
                    <a:cubicBezTo>
                      <a:pt x="18092" y="5087"/>
                      <a:pt x="18503" y="5221"/>
                      <a:pt x="18868" y="5480"/>
                    </a:cubicBezTo>
                    <a:cubicBezTo>
                      <a:pt x="19243" y="5747"/>
                      <a:pt x="19484" y="6247"/>
                      <a:pt x="19341" y="6764"/>
                    </a:cubicBezTo>
                    <a:cubicBezTo>
                      <a:pt x="19181" y="7308"/>
                      <a:pt x="18815" y="7665"/>
                      <a:pt x="18253" y="7746"/>
                    </a:cubicBezTo>
                    <a:cubicBezTo>
                      <a:pt x="18099" y="7768"/>
                      <a:pt x="17946" y="7777"/>
                      <a:pt x="17794" y="7777"/>
                    </a:cubicBezTo>
                    <a:cubicBezTo>
                      <a:pt x="17514" y="7777"/>
                      <a:pt x="17237" y="7744"/>
                      <a:pt x="16959" y="7692"/>
                    </a:cubicBezTo>
                    <a:cubicBezTo>
                      <a:pt x="16879" y="7683"/>
                      <a:pt x="16817" y="7647"/>
                      <a:pt x="16772" y="7576"/>
                    </a:cubicBezTo>
                    <a:cubicBezTo>
                      <a:pt x="16692" y="7415"/>
                      <a:pt x="16558" y="7344"/>
                      <a:pt x="16406" y="7291"/>
                    </a:cubicBezTo>
                    <a:cubicBezTo>
                      <a:pt x="15960" y="7148"/>
                      <a:pt x="15496" y="7094"/>
                      <a:pt x="15024" y="7050"/>
                    </a:cubicBezTo>
                    <a:cubicBezTo>
                      <a:pt x="14836" y="7032"/>
                      <a:pt x="14649" y="7023"/>
                      <a:pt x="14444" y="7005"/>
                    </a:cubicBezTo>
                    <a:cubicBezTo>
                      <a:pt x="14408" y="7317"/>
                      <a:pt x="14372" y="7621"/>
                      <a:pt x="14337" y="7942"/>
                    </a:cubicBezTo>
                    <a:cubicBezTo>
                      <a:pt x="14381" y="7951"/>
                      <a:pt x="14417" y="7951"/>
                      <a:pt x="14453" y="7960"/>
                    </a:cubicBezTo>
                    <a:cubicBezTo>
                      <a:pt x="14658" y="7969"/>
                      <a:pt x="14863" y="7977"/>
                      <a:pt x="15059" y="8004"/>
                    </a:cubicBezTo>
                    <a:cubicBezTo>
                      <a:pt x="15175" y="8013"/>
                      <a:pt x="15300" y="8049"/>
                      <a:pt x="15416" y="8067"/>
                    </a:cubicBezTo>
                    <a:cubicBezTo>
                      <a:pt x="15782" y="8120"/>
                      <a:pt x="16148" y="8165"/>
                      <a:pt x="16522" y="8209"/>
                    </a:cubicBezTo>
                    <a:cubicBezTo>
                      <a:pt x="16872" y="8249"/>
                      <a:pt x="17222" y="8278"/>
                      <a:pt x="17574" y="8278"/>
                    </a:cubicBezTo>
                    <a:cubicBezTo>
                      <a:pt x="17779" y="8278"/>
                      <a:pt x="17984" y="8268"/>
                      <a:pt x="18190" y="8245"/>
                    </a:cubicBezTo>
                    <a:cubicBezTo>
                      <a:pt x="18672" y="8201"/>
                      <a:pt x="19092" y="8013"/>
                      <a:pt x="19439" y="7674"/>
                    </a:cubicBezTo>
                    <a:cubicBezTo>
                      <a:pt x="19743" y="7380"/>
                      <a:pt x="19868" y="7005"/>
                      <a:pt x="19903" y="6604"/>
                    </a:cubicBezTo>
                    <a:cubicBezTo>
                      <a:pt x="19930" y="6390"/>
                      <a:pt x="19930" y="6184"/>
                      <a:pt x="19859" y="5970"/>
                    </a:cubicBezTo>
                    <a:cubicBezTo>
                      <a:pt x="19716" y="5613"/>
                      <a:pt x="19502" y="5319"/>
                      <a:pt x="19181" y="5087"/>
                    </a:cubicBezTo>
                    <a:cubicBezTo>
                      <a:pt x="18744" y="4775"/>
                      <a:pt x="18235" y="4641"/>
                      <a:pt x="17718" y="4570"/>
                    </a:cubicBezTo>
                    <a:cubicBezTo>
                      <a:pt x="16834" y="4445"/>
                      <a:pt x="15951" y="4356"/>
                      <a:pt x="15077" y="4240"/>
                    </a:cubicBezTo>
                    <a:cubicBezTo>
                      <a:pt x="14007" y="4097"/>
                      <a:pt x="12945" y="3936"/>
                      <a:pt x="11883" y="3785"/>
                    </a:cubicBezTo>
                    <a:cubicBezTo>
                      <a:pt x="11295" y="3704"/>
                      <a:pt x="10715" y="3615"/>
                      <a:pt x="10126" y="3526"/>
                    </a:cubicBezTo>
                    <a:cubicBezTo>
                      <a:pt x="10099" y="3517"/>
                      <a:pt x="10081" y="3517"/>
                      <a:pt x="10054" y="3508"/>
                    </a:cubicBezTo>
                    <a:cubicBezTo>
                      <a:pt x="9823" y="3463"/>
                      <a:pt x="9582" y="3419"/>
                      <a:pt x="9350" y="3374"/>
                    </a:cubicBezTo>
                    <a:cubicBezTo>
                      <a:pt x="8904" y="3303"/>
                      <a:pt x="8467" y="3240"/>
                      <a:pt x="8020" y="3160"/>
                    </a:cubicBezTo>
                    <a:cubicBezTo>
                      <a:pt x="7815" y="3124"/>
                      <a:pt x="7610" y="3071"/>
                      <a:pt x="7396" y="3035"/>
                    </a:cubicBezTo>
                    <a:cubicBezTo>
                      <a:pt x="6798" y="2928"/>
                      <a:pt x="6192" y="2830"/>
                      <a:pt x="5585" y="2732"/>
                    </a:cubicBezTo>
                    <a:cubicBezTo>
                      <a:pt x="4987" y="2634"/>
                      <a:pt x="4390" y="2509"/>
                      <a:pt x="3801" y="2339"/>
                    </a:cubicBezTo>
                    <a:cubicBezTo>
                      <a:pt x="3292" y="2197"/>
                      <a:pt x="2811" y="2000"/>
                      <a:pt x="2373" y="1697"/>
                    </a:cubicBezTo>
                    <a:cubicBezTo>
                      <a:pt x="2079" y="1501"/>
                      <a:pt x="1874" y="1251"/>
                      <a:pt x="1803" y="894"/>
                    </a:cubicBezTo>
                    <a:cubicBezTo>
                      <a:pt x="1767" y="734"/>
                      <a:pt x="1722" y="573"/>
                      <a:pt x="1660" y="412"/>
                    </a:cubicBezTo>
                    <a:cubicBezTo>
                      <a:pt x="1615" y="297"/>
                      <a:pt x="1544" y="189"/>
                      <a:pt x="1464" y="91"/>
                    </a:cubicBezTo>
                    <a:cubicBezTo>
                      <a:pt x="1412" y="30"/>
                      <a:pt x="1355" y="1"/>
                      <a:pt x="1292" y="1"/>
                    </a:cubicBezTo>
                    <a:close/>
                  </a:path>
                </a:pathLst>
              </a:custGeom>
              <a:solidFill>
                <a:srgbClr val="FFB343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63" name="Google Shape;663;p37"/>
              <p:cNvSpPr/>
              <p:nvPr/>
            </p:nvSpPr>
            <p:spPr>
              <a:xfrm>
                <a:off x="1757483" y="2356997"/>
                <a:ext cx="184912" cy="65944"/>
              </a:xfrm>
              <a:custGeom>
                <a:rect b="b" l="l" r="r" t="t"/>
                <a:pathLst>
                  <a:path extrusionOk="0" h="1378" w="3864">
                    <a:moveTo>
                      <a:pt x="339" y="0"/>
                    </a:moveTo>
                    <a:cubicBezTo>
                      <a:pt x="214" y="0"/>
                      <a:pt x="154" y="52"/>
                      <a:pt x="108" y="191"/>
                    </a:cubicBezTo>
                    <a:cubicBezTo>
                      <a:pt x="81" y="263"/>
                      <a:pt x="63" y="343"/>
                      <a:pt x="54" y="414"/>
                    </a:cubicBezTo>
                    <a:cubicBezTo>
                      <a:pt x="1" y="718"/>
                      <a:pt x="72" y="842"/>
                      <a:pt x="366" y="932"/>
                    </a:cubicBezTo>
                    <a:cubicBezTo>
                      <a:pt x="411" y="950"/>
                      <a:pt x="465" y="958"/>
                      <a:pt x="518" y="967"/>
                    </a:cubicBezTo>
                    <a:cubicBezTo>
                      <a:pt x="1535" y="1101"/>
                      <a:pt x="2552" y="1226"/>
                      <a:pt x="3569" y="1351"/>
                    </a:cubicBezTo>
                    <a:cubicBezTo>
                      <a:pt x="3632" y="1360"/>
                      <a:pt x="3685" y="1369"/>
                      <a:pt x="3756" y="1378"/>
                    </a:cubicBezTo>
                    <a:cubicBezTo>
                      <a:pt x="3792" y="1057"/>
                      <a:pt x="3828" y="744"/>
                      <a:pt x="3863" y="414"/>
                    </a:cubicBezTo>
                    <a:cubicBezTo>
                      <a:pt x="3783" y="396"/>
                      <a:pt x="3712" y="379"/>
                      <a:pt x="3632" y="370"/>
                    </a:cubicBezTo>
                    <a:cubicBezTo>
                      <a:pt x="2873" y="280"/>
                      <a:pt x="2115" y="200"/>
                      <a:pt x="1348" y="111"/>
                    </a:cubicBezTo>
                    <a:cubicBezTo>
                      <a:pt x="1035" y="75"/>
                      <a:pt x="723" y="40"/>
                      <a:pt x="402" y="4"/>
                    </a:cubicBezTo>
                    <a:cubicBezTo>
                      <a:pt x="379" y="2"/>
                      <a:pt x="358" y="0"/>
                      <a:pt x="339" y="0"/>
                    </a:cubicBezTo>
                    <a:close/>
                  </a:path>
                </a:pathLst>
              </a:custGeom>
              <a:solidFill>
                <a:srgbClr val="FFB343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64" name="Google Shape;664;p37"/>
              <p:cNvSpPr/>
              <p:nvPr/>
            </p:nvSpPr>
            <p:spPr>
              <a:xfrm>
                <a:off x="2044378" y="2296076"/>
                <a:ext cx="53406" cy="208169"/>
              </a:xfrm>
              <a:custGeom>
                <a:rect b="b" l="l" r="r" t="t"/>
                <a:pathLst>
                  <a:path extrusionOk="0" h="4350" w="1116">
                    <a:moveTo>
                      <a:pt x="778" y="0"/>
                    </a:moveTo>
                    <a:cubicBezTo>
                      <a:pt x="740" y="0"/>
                      <a:pt x="704" y="3"/>
                      <a:pt x="670" y="10"/>
                    </a:cubicBezTo>
                    <a:cubicBezTo>
                      <a:pt x="527" y="37"/>
                      <a:pt x="482" y="99"/>
                      <a:pt x="473" y="242"/>
                    </a:cubicBezTo>
                    <a:cubicBezTo>
                      <a:pt x="402" y="804"/>
                      <a:pt x="349" y="1366"/>
                      <a:pt x="277" y="1928"/>
                    </a:cubicBezTo>
                    <a:cubicBezTo>
                      <a:pt x="197" y="2535"/>
                      <a:pt x="117" y="3132"/>
                      <a:pt x="36" y="3730"/>
                    </a:cubicBezTo>
                    <a:cubicBezTo>
                      <a:pt x="18" y="3873"/>
                      <a:pt x="18" y="4016"/>
                      <a:pt x="10" y="4149"/>
                    </a:cubicBezTo>
                    <a:cubicBezTo>
                      <a:pt x="1" y="4221"/>
                      <a:pt x="27" y="4274"/>
                      <a:pt x="99" y="4301"/>
                    </a:cubicBezTo>
                    <a:cubicBezTo>
                      <a:pt x="190" y="4331"/>
                      <a:pt x="281" y="4349"/>
                      <a:pt x="371" y="4349"/>
                    </a:cubicBezTo>
                    <a:cubicBezTo>
                      <a:pt x="414" y="4349"/>
                      <a:pt x="457" y="4345"/>
                      <a:pt x="500" y="4337"/>
                    </a:cubicBezTo>
                    <a:cubicBezTo>
                      <a:pt x="625" y="4310"/>
                      <a:pt x="652" y="4265"/>
                      <a:pt x="661" y="4141"/>
                    </a:cubicBezTo>
                    <a:cubicBezTo>
                      <a:pt x="661" y="4096"/>
                      <a:pt x="661" y="4042"/>
                      <a:pt x="670" y="3998"/>
                    </a:cubicBezTo>
                    <a:cubicBezTo>
                      <a:pt x="732" y="3454"/>
                      <a:pt x="1035" y="947"/>
                      <a:pt x="1098" y="224"/>
                    </a:cubicBezTo>
                    <a:cubicBezTo>
                      <a:pt x="1116" y="117"/>
                      <a:pt x="1071" y="46"/>
                      <a:pt x="964" y="19"/>
                    </a:cubicBezTo>
                    <a:cubicBezTo>
                      <a:pt x="903" y="8"/>
                      <a:pt x="839" y="0"/>
                      <a:pt x="778" y="0"/>
                    </a:cubicBezTo>
                    <a:close/>
                  </a:path>
                </a:pathLst>
              </a:custGeom>
              <a:solidFill>
                <a:srgbClr val="FFB343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65" name="Google Shape;665;p37"/>
              <p:cNvSpPr/>
              <p:nvPr/>
            </p:nvSpPr>
            <p:spPr>
              <a:xfrm>
                <a:off x="1940627" y="2288324"/>
                <a:ext cx="54698" cy="201709"/>
              </a:xfrm>
              <a:custGeom>
                <a:rect b="b" l="l" r="r" t="t"/>
                <a:pathLst>
                  <a:path extrusionOk="0" h="4215" w="1143">
                    <a:moveTo>
                      <a:pt x="754" y="0"/>
                    </a:moveTo>
                    <a:cubicBezTo>
                      <a:pt x="582" y="0"/>
                      <a:pt x="507" y="77"/>
                      <a:pt x="483" y="270"/>
                    </a:cubicBezTo>
                    <a:cubicBezTo>
                      <a:pt x="411" y="868"/>
                      <a:pt x="340" y="1475"/>
                      <a:pt x="268" y="2072"/>
                    </a:cubicBezTo>
                    <a:lnTo>
                      <a:pt x="259" y="2072"/>
                    </a:lnTo>
                    <a:cubicBezTo>
                      <a:pt x="206" y="2474"/>
                      <a:pt x="161" y="2866"/>
                      <a:pt x="117" y="3268"/>
                    </a:cubicBezTo>
                    <a:cubicBezTo>
                      <a:pt x="90" y="3491"/>
                      <a:pt x="54" y="3723"/>
                      <a:pt x="19" y="3955"/>
                    </a:cubicBezTo>
                    <a:cubicBezTo>
                      <a:pt x="1" y="4088"/>
                      <a:pt x="19" y="4124"/>
                      <a:pt x="152" y="4169"/>
                    </a:cubicBezTo>
                    <a:cubicBezTo>
                      <a:pt x="259" y="4196"/>
                      <a:pt x="375" y="4213"/>
                      <a:pt x="483" y="4213"/>
                    </a:cubicBezTo>
                    <a:cubicBezTo>
                      <a:pt x="496" y="4214"/>
                      <a:pt x="508" y="4215"/>
                      <a:pt x="520" y="4215"/>
                    </a:cubicBezTo>
                    <a:cubicBezTo>
                      <a:pt x="632" y="4215"/>
                      <a:pt x="663" y="4173"/>
                      <a:pt x="679" y="4044"/>
                    </a:cubicBezTo>
                    <a:cubicBezTo>
                      <a:pt x="697" y="3901"/>
                      <a:pt x="706" y="3749"/>
                      <a:pt x="723" y="3598"/>
                    </a:cubicBezTo>
                    <a:cubicBezTo>
                      <a:pt x="830" y="2715"/>
                      <a:pt x="946" y="1831"/>
                      <a:pt x="1053" y="948"/>
                    </a:cubicBezTo>
                    <a:cubicBezTo>
                      <a:pt x="1080" y="725"/>
                      <a:pt x="1107" y="511"/>
                      <a:pt x="1125" y="288"/>
                    </a:cubicBezTo>
                    <a:cubicBezTo>
                      <a:pt x="1143" y="136"/>
                      <a:pt x="1080" y="65"/>
                      <a:pt x="937" y="20"/>
                    </a:cubicBezTo>
                    <a:cubicBezTo>
                      <a:pt x="893" y="12"/>
                      <a:pt x="857" y="3"/>
                      <a:pt x="813" y="3"/>
                    </a:cubicBezTo>
                    <a:cubicBezTo>
                      <a:pt x="792" y="1"/>
                      <a:pt x="772" y="0"/>
                      <a:pt x="754" y="0"/>
                    </a:cubicBezTo>
                    <a:close/>
                  </a:path>
                </a:pathLst>
              </a:custGeom>
              <a:solidFill>
                <a:srgbClr val="FFB343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66" name="Google Shape;666;p37"/>
              <p:cNvSpPr/>
              <p:nvPr/>
            </p:nvSpPr>
            <p:spPr>
              <a:xfrm>
                <a:off x="1997862" y="2294832"/>
                <a:ext cx="40150" cy="205442"/>
              </a:xfrm>
              <a:custGeom>
                <a:rect b="b" l="l" r="r" t="t"/>
                <a:pathLst>
                  <a:path extrusionOk="0" h="4293" w="839">
                    <a:moveTo>
                      <a:pt x="687" y="0"/>
                    </a:moveTo>
                    <a:cubicBezTo>
                      <a:pt x="580" y="0"/>
                      <a:pt x="500" y="36"/>
                      <a:pt x="491" y="170"/>
                    </a:cubicBezTo>
                    <a:cubicBezTo>
                      <a:pt x="437" y="607"/>
                      <a:pt x="375" y="1044"/>
                      <a:pt x="321" y="1472"/>
                    </a:cubicBezTo>
                    <a:cubicBezTo>
                      <a:pt x="214" y="2391"/>
                      <a:pt x="107" y="3301"/>
                      <a:pt x="0" y="4247"/>
                    </a:cubicBezTo>
                    <a:cubicBezTo>
                      <a:pt x="89" y="4265"/>
                      <a:pt x="179" y="4274"/>
                      <a:pt x="268" y="4291"/>
                    </a:cubicBezTo>
                    <a:cubicBezTo>
                      <a:pt x="275" y="4292"/>
                      <a:pt x="282" y="4293"/>
                      <a:pt x="288" y="4293"/>
                    </a:cubicBezTo>
                    <a:cubicBezTo>
                      <a:pt x="346" y="4293"/>
                      <a:pt x="377" y="4257"/>
                      <a:pt x="393" y="4184"/>
                    </a:cubicBezTo>
                    <a:cubicBezTo>
                      <a:pt x="419" y="3988"/>
                      <a:pt x="464" y="3792"/>
                      <a:pt x="482" y="3587"/>
                    </a:cubicBezTo>
                    <a:cubicBezTo>
                      <a:pt x="598" y="2552"/>
                      <a:pt x="705" y="1508"/>
                      <a:pt x="821" y="473"/>
                    </a:cubicBezTo>
                    <a:cubicBezTo>
                      <a:pt x="830" y="366"/>
                      <a:pt x="839" y="259"/>
                      <a:pt x="839" y="152"/>
                    </a:cubicBezTo>
                    <a:cubicBezTo>
                      <a:pt x="839" y="54"/>
                      <a:pt x="794" y="0"/>
                      <a:pt x="687" y="0"/>
                    </a:cubicBezTo>
                    <a:close/>
                  </a:path>
                </a:pathLst>
              </a:custGeom>
              <a:solidFill>
                <a:srgbClr val="FFB343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67" name="Google Shape;667;p37"/>
              <p:cNvSpPr/>
              <p:nvPr/>
            </p:nvSpPr>
            <p:spPr>
              <a:xfrm>
                <a:off x="2345774" y="2301197"/>
                <a:ext cx="153758" cy="46180"/>
              </a:xfrm>
              <a:custGeom>
                <a:rect b="b" l="l" r="r" t="t"/>
                <a:pathLst>
                  <a:path extrusionOk="0" h="965" w="3213">
                    <a:moveTo>
                      <a:pt x="2833" y="0"/>
                    </a:moveTo>
                    <a:cubicBezTo>
                      <a:pt x="2689" y="0"/>
                      <a:pt x="2552" y="32"/>
                      <a:pt x="2436" y="153"/>
                    </a:cubicBezTo>
                    <a:cubicBezTo>
                      <a:pt x="2381" y="215"/>
                      <a:pt x="2311" y="240"/>
                      <a:pt x="2232" y="240"/>
                    </a:cubicBezTo>
                    <a:cubicBezTo>
                      <a:pt x="2209" y="240"/>
                      <a:pt x="2184" y="237"/>
                      <a:pt x="2160" y="233"/>
                    </a:cubicBezTo>
                    <a:cubicBezTo>
                      <a:pt x="1500" y="162"/>
                      <a:pt x="848" y="90"/>
                      <a:pt x="188" y="28"/>
                    </a:cubicBezTo>
                    <a:cubicBezTo>
                      <a:pt x="177" y="26"/>
                      <a:pt x="166" y="26"/>
                      <a:pt x="155" y="26"/>
                    </a:cubicBezTo>
                    <a:cubicBezTo>
                      <a:pt x="109" y="26"/>
                      <a:pt x="58" y="37"/>
                      <a:pt x="1" y="37"/>
                    </a:cubicBezTo>
                    <a:cubicBezTo>
                      <a:pt x="72" y="278"/>
                      <a:pt x="215" y="412"/>
                      <a:pt x="447" y="438"/>
                    </a:cubicBezTo>
                    <a:cubicBezTo>
                      <a:pt x="625" y="456"/>
                      <a:pt x="813" y="474"/>
                      <a:pt x="991" y="483"/>
                    </a:cubicBezTo>
                    <a:cubicBezTo>
                      <a:pt x="1330" y="510"/>
                      <a:pt x="1660" y="528"/>
                      <a:pt x="1999" y="563"/>
                    </a:cubicBezTo>
                    <a:cubicBezTo>
                      <a:pt x="2071" y="572"/>
                      <a:pt x="2169" y="599"/>
                      <a:pt x="2213" y="653"/>
                    </a:cubicBezTo>
                    <a:cubicBezTo>
                      <a:pt x="2418" y="893"/>
                      <a:pt x="2677" y="956"/>
                      <a:pt x="2963" y="965"/>
                    </a:cubicBezTo>
                    <a:cubicBezTo>
                      <a:pt x="3034" y="965"/>
                      <a:pt x="3079" y="956"/>
                      <a:pt x="3105" y="884"/>
                    </a:cubicBezTo>
                    <a:cubicBezTo>
                      <a:pt x="3186" y="635"/>
                      <a:pt x="3212" y="385"/>
                      <a:pt x="3168" y="126"/>
                    </a:cubicBezTo>
                    <a:cubicBezTo>
                      <a:pt x="3159" y="82"/>
                      <a:pt x="3105" y="19"/>
                      <a:pt x="3070" y="19"/>
                    </a:cubicBezTo>
                    <a:cubicBezTo>
                      <a:pt x="2991" y="10"/>
                      <a:pt x="2911" y="0"/>
                      <a:pt x="2833" y="0"/>
                    </a:cubicBezTo>
                    <a:close/>
                  </a:path>
                </a:pathLst>
              </a:custGeom>
              <a:solidFill>
                <a:srgbClr val="FFB343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68" name="Google Shape;668;p37"/>
              <p:cNvSpPr/>
              <p:nvPr/>
            </p:nvSpPr>
            <p:spPr>
              <a:xfrm>
                <a:off x="1659713" y="2260759"/>
                <a:ext cx="85852" cy="122509"/>
              </a:xfrm>
              <a:custGeom>
                <a:rect b="b" l="l" r="r" t="t"/>
                <a:pathLst>
                  <a:path extrusionOk="0" h="2560" w="1794">
                    <a:moveTo>
                      <a:pt x="581" y="0"/>
                    </a:moveTo>
                    <a:cubicBezTo>
                      <a:pt x="495" y="0"/>
                      <a:pt x="435" y="44"/>
                      <a:pt x="375" y="97"/>
                    </a:cubicBezTo>
                    <a:cubicBezTo>
                      <a:pt x="81" y="382"/>
                      <a:pt x="1" y="739"/>
                      <a:pt x="36" y="1132"/>
                    </a:cubicBezTo>
                    <a:cubicBezTo>
                      <a:pt x="108" y="1935"/>
                      <a:pt x="795" y="2514"/>
                      <a:pt x="1705" y="2559"/>
                    </a:cubicBezTo>
                    <a:cubicBezTo>
                      <a:pt x="1731" y="2559"/>
                      <a:pt x="1776" y="2541"/>
                      <a:pt x="1785" y="2514"/>
                    </a:cubicBezTo>
                    <a:cubicBezTo>
                      <a:pt x="1794" y="2488"/>
                      <a:pt x="1785" y="2443"/>
                      <a:pt x="1767" y="2425"/>
                    </a:cubicBezTo>
                    <a:cubicBezTo>
                      <a:pt x="1731" y="2390"/>
                      <a:pt x="1678" y="2372"/>
                      <a:pt x="1633" y="2363"/>
                    </a:cubicBezTo>
                    <a:cubicBezTo>
                      <a:pt x="1366" y="2309"/>
                      <a:pt x="1116" y="2220"/>
                      <a:pt x="884" y="2095"/>
                    </a:cubicBezTo>
                    <a:cubicBezTo>
                      <a:pt x="429" y="1845"/>
                      <a:pt x="259" y="1453"/>
                      <a:pt x="286" y="953"/>
                    </a:cubicBezTo>
                    <a:cubicBezTo>
                      <a:pt x="304" y="659"/>
                      <a:pt x="438" y="400"/>
                      <a:pt x="598" y="159"/>
                    </a:cubicBezTo>
                    <a:cubicBezTo>
                      <a:pt x="625" y="115"/>
                      <a:pt x="643" y="79"/>
                      <a:pt x="679" y="17"/>
                    </a:cubicBezTo>
                    <a:cubicBezTo>
                      <a:pt x="643" y="5"/>
                      <a:pt x="610" y="0"/>
                      <a:pt x="581" y="0"/>
                    </a:cubicBezTo>
                    <a:close/>
                  </a:path>
                </a:pathLst>
              </a:custGeom>
              <a:solidFill>
                <a:srgbClr val="FFB343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69" name="Google Shape;669;p37"/>
              <p:cNvSpPr/>
              <p:nvPr/>
            </p:nvSpPr>
            <p:spPr>
              <a:xfrm>
                <a:off x="1722500" y="2262290"/>
                <a:ext cx="25220" cy="98916"/>
              </a:xfrm>
              <a:custGeom>
                <a:rect b="b" l="l" r="r" t="t"/>
                <a:pathLst>
                  <a:path extrusionOk="0" h="2067" w="527">
                    <a:moveTo>
                      <a:pt x="384" y="1"/>
                    </a:moveTo>
                    <a:cubicBezTo>
                      <a:pt x="320" y="1"/>
                      <a:pt x="282" y="32"/>
                      <a:pt x="259" y="118"/>
                    </a:cubicBezTo>
                    <a:cubicBezTo>
                      <a:pt x="250" y="136"/>
                      <a:pt x="241" y="163"/>
                      <a:pt x="241" y="190"/>
                    </a:cubicBezTo>
                    <a:cubicBezTo>
                      <a:pt x="179" y="600"/>
                      <a:pt x="116" y="1011"/>
                      <a:pt x="54" y="1430"/>
                    </a:cubicBezTo>
                    <a:lnTo>
                      <a:pt x="63" y="1430"/>
                    </a:lnTo>
                    <a:cubicBezTo>
                      <a:pt x="45" y="1573"/>
                      <a:pt x="27" y="1715"/>
                      <a:pt x="9" y="1858"/>
                    </a:cubicBezTo>
                    <a:cubicBezTo>
                      <a:pt x="0" y="1965"/>
                      <a:pt x="71" y="2045"/>
                      <a:pt x="196" y="2063"/>
                    </a:cubicBezTo>
                    <a:cubicBezTo>
                      <a:pt x="210" y="2066"/>
                      <a:pt x="222" y="2067"/>
                      <a:pt x="234" y="2067"/>
                    </a:cubicBezTo>
                    <a:cubicBezTo>
                      <a:pt x="304" y="2067"/>
                      <a:pt x="333" y="2018"/>
                      <a:pt x="348" y="1903"/>
                    </a:cubicBezTo>
                    <a:cubicBezTo>
                      <a:pt x="384" y="1492"/>
                      <a:pt x="419" y="1073"/>
                      <a:pt x="464" y="654"/>
                    </a:cubicBezTo>
                    <a:cubicBezTo>
                      <a:pt x="482" y="493"/>
                      <a:pt x="500" y="333"/>
                      <a:pt x="518" y="172"/>
                    </a:cubicBezTo>
                    <a:cubicBezTo>
                      <a:pt x="526" y="65"/>
                      <a:pt x="491" y="11"/>
                      <a:pt x="410" y="2"/>
                    </a:cubicBezTo>
                    <a:cubicBezTo>
                      <a:pt x="401" y="1"/>
                      <a:pt x="392" y="1"/>
                      <a:pt x="384" y="1"/>
                    </a:cubicBezTo>
                    <a:close/>
                  </a:path>
                </a:pathLst>
              </a:custGeom>
              <a:solidFill>
                <a:srgbClr val="FFB343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70" name="Google Shape;670;p37"/>
              <p:cNvSpPr/>
              <p:nvPr/>
            </p:nvSpPr>
            <p:spPr>
              <a:xfrm>
                <a:off x="2026863" y="2195340"/>
                <a:ext cx="30819" cy="49147"/>
              </a:xfrm>
              <a:custGeom>
                <a:rect b="b" l="l" r="r" t="t"/>
                <a:pathLst>
                  <a:path extrusionOk="0" h="1027" w="644">
                    <a:moveTo>
                      <a:pt x="37" y="1"/>
                    </a:moveTo>
                    <a:cubicBezTo>
                      <a:pt x="28" y="81"/>
                      <a:pt x="19" y="170"/>
                      <a:pt x="1" y="260"/>
                    </a:cubicBezTo>
                    <a:cubicBezTo>
                      <a:pt x="170" y="286"/>
                      <a:pt x="188" y="402"/>
                      <a:pt x="179" y="527"/>
                    </a:cubicBezTo>
                    <a:cubicBezTo>
                      <a:pt x="179" y="599"/>
                      <a:pt x="179" y="661"/>
                      <a:pt x="170" y="732"/>
                    </a:cubicBezTo>
                    <a:cubicBezTo>
                      <a:pt x="161" y="813"/>
                      <a:pt x="152" y="902"/>
                      <a:pt x="135" y="991"/>
                    </a:cubicBezTo>
                    <a:cubicBezTo>
                      <a:pt x="197" y="1009"/>
                      <a:pt x="251" y="1018"/>
                      <a:pt x="331" y="1027"/>
                    </a:cubicBezTo>
                    <a:cubicBezTo>
                      <a:pt x="358" y="848"/>
                      <a:pt x="376" y="697"/>
                      <a:pt x="393" y="536"/>
                    </a:cubicBezTo>
                    <a:cubicBezTo>
                      <a:pt x="411" y="402"/>
                      <a:pt x="456" y="295"/>
                      <a:pt x="625" y="295"/>
                    </a:cubicBezTo>
                    <a:cubicBezTo>
                      <a:pt x="625" y="242"/>
                      <a:pt x="634" y="206"/>
                      <a:pt x="634" y="161"/>
                    </a:cubicBezTo>
                    <a:cubicBezTo>
                      <a:pt x="643" y="99"/>
                      <a:pt x="616" y="63"/>
                      <a:pt x="554" y="63"/>
                    </a:cubicBezTo>
                    <a:cubicBezTo>
                      <a:pt x="384" y="37"/>
                      <a:pt x="215" y="19"/>
                      <a:pt x="37" y="1"/>
                    </a:cubicBezTo>
                    <a:close/>
                  </a:path>
                </a:pathLst>
              </a:custGeom>
              <a:solidFill>
                <a:srgbClr val="FFB343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71" name="Google Shape;671;p37"/>
              <p:cNvSpPr/>
              <p:nvPr/>
            </p:nvSpPr>
            <p:spPr>
              <a:xfrm>
                <a:off x="2080653" y="2201322"/>
                <a:ext cx="27804" cy="49147"/>
              </a:xfrm>
              <a:custGeom>
                <a:rect b="b" l="l" r="r" t="t"/>
                <a:pathLst>
                  <a:path extrusionOk="0" h="1027" w="581">
                    <a:moveTo>
                      <a:pt x="10" y="1"/>
                    </a:moveTo>
                    <a:cubicBezTo>
                      <a:pt x="19" y="81"/>
                      <a:pt x="1" y="188"/>
                      <a:pt x="37" y="197"/>
                    </a:cubicBezTo>
                    <a:cubicBezTo>
                      <a:pt x="179" y="268"/>
                      <a:pt x="144" y="384"/>
                      <a:pt x="126" y="500"/>
                    </a:cubicBezTo>
                    <a:cubicBezTo>
                      <a:pt x="99" y="670"/>
                      <a:pt x="81" y="839"/>
                      <a:pt x="63" y="1018"/>
                    </a:cubicBezTo>
                    <a:cubicBezTo>
                      <a:pt x="126" y="1018"/>
                      <a:pt x="170" y="1027"/>
                      <a:pt x="215" y="1027"/>
                    </a:cubicBezTo>
                    <a:cubicBezTo>
                      <a:pt x="233" y="920"/>
                      <a:pt x="233" y="830"/>
                      <a:pt x="251" y="741"/>
                    </a:cubicBezTo>
                    <a:cubicBezTo>
                      <a:pt x="269" y="634"/>
                      <a:pt x="286" y="518"/>
                      <a:pt x="304" y="411"/>
                    </a:cubicBezTo>
                    <a:cubicBezTo>
                      <a:pt x="322" y="358"/>
                      <a:pt x="349" y="313"/>
                      <a:pt x="420" y="295"/>
                    </a:cubicBezTo>
                    <a:cubicBezTo>
                      <a:pt x="581" y="259"/>
                      <a:pt x="581" y="251"/>
                      <a:pt x="554" y="72"/>
                    </a:cubicBezTo>
                    <a:cubicBezTo>
                      <a:pt x="384" y="45"/>
                      <a:pt x="215" y="28"/>
                      <a:pt x="10" y="1"/>
                    </a:cubicBezTo>
                    <a:close/>
                  </a:path>
                </a:pathLst>
              </a:custGeom>
              <a:solidFill>
                <a:srgbClr val="FFB343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72" name="Google Shape;672;p37"/>
              <p:cNvSpPr/>
              <p:nvPr/>
            </p:nvSpPr>
            <p:spPr>
              <a:xfrm>
                <a:off x="1976949" y="2188544"/>
                <a:ext cx="29048" cy="46994"/>
              </a:xfrm>
              <a:custGeom>
                <a:rect b="b" l="l" r="r" t="t"/>
                <a:pathLst>
                  <a:path extrusionOk="0" h="982" w="607">
                    <a:moveTo>
                      <a:pt x="9" y="0"/>
                    </a:moveTo>
                    <a:cubicBezTo>
                      <a:pt x="0" y="80"/>
                      <a:pt x="0" y="161"/>
                      <a:pt x="0" y="232"/>
                    </a:cubicBezTo>
                    <a:cubicBezTo>
                      <a:pt x="170" y="321"/>
                      <a:pt x="187" y="357"/>
                      <a:pt x="170" y="553"/>
                    </a:cubicBezTo>
                    <a:cubicBezTo>
                      <a:pt x="161" y="687"/>
                      <a:pt x="143" y="821"/>
                      <a:pt x="125" y="973"/>
                    </a:cubicBezTo>
                    <a:cubicBezTo>
                      <a:pt x="170" y="973"/>
                      <a:pt x="196" y="973"/>
                      <a:pt x="241" y="981"/>
                    </a:cubicBezTo>
                    <a:cubicBezTo>
                      <a:pt x="259" y="839"/>
                      <a:pt x="286" y="696"/>
                      <a:pt x="303" y="562"/>
                    </a:cubicBezTo>
                    <a:cubicBezTo>
                      <a:pt x="339" y="357"/>
                      <a:pt x="339" y="357"/>
                      <a:pt x="553" y="321"/>
                    </a:cubicBezTo>
                    <a:cubicBezTo>
                      <a:pt x="571" y="241"/>
                      <a:pt x="589" y="161"/>
                      <a:pt x="607" y="71"/>
                    </a:cubicBezTo>
                    <a:cubicBezTo>
                      <a:pt x="393" y="45"/>
                      <a:pt x="205" y="27"/>
                      <a:pt x="9" y="0"/>
                    </a:cubicBezTo>
                    <a:close/>
                  </a:path>
                </a:pathLst>
              </a:custGeom>
              <a:solidFill>
                <a:srgbClr val="FFB343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73" name="Google Shape;673;p37"/>
              <p:cNvSpPr/>
              <p:nvPr/>
            </p:nvSpPr>
            <p:spPr>
              <a:xfrm>
                <a:off x="2035429" y="2393272"/>
                <a:ext cx="11007" cy="45893"/>
              </a:xfrm>
              <a:custGeom>
                <a:rect b="b" l="l" r="r" t="t"/>
                <a:pathLst>
                  <a:path extrusionOk="0" h="959" w="230">
                    <a:moveTo>
                      <a:pt x="157" y="0"/>
                    </a:moveTo>
                    <a:cubicBezTo>
                      <a:pt x="142" y="0"/>
                      <a:pt x="125" y="2"/>
                      <a:pt x="107" y="4"/>
                    </a:cubicBezTo>
                    <a:cubicBezTo>
                      <a:pt x="72" y="325"/>
                      <a:pt x="36" y="629"/>
                      <a:pt x="0" y="941"/>
                    </a:cubicBezTo>
                    <a:cubicBezTo>
                      <a:pt x="45" y="950"/>
                      <a:pt x="81" y="950"/>
                      <a:pt x="116" y="959"/>
                    </a:cubicBezTo>
                    <a:cubicBezTo>
                      <a:pt x="125" y="932"/>
                      <a:pt x="134" y="923"/>
                      <a:pt x="134" y="914"/>
                    </a:cubicBezTo>
                    <a:cubicBezTo>
                      <a:pt x="170" y="638"/>
                      <a:pt x="197" y="352"/>
                      <a:pt x="223" y="76"/>
                    </a:cubicBezTo>
                    <a:cubicBezTo>
                      <a:pt x="230" y="15"/>
                      <a:pt x="202" y="0"/>
                      <a:pt x="157" y="0"/>
                    </a:cubicBezTo>
                    <a:close/>
                  </a:path>
                </a:pathLst>
              </a:custGeom>
              <a:solidFill>
                <a:srgbClr val="FFB343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74" name="Google Shape;674;p37"/>
              <p:cNvSpPr/>
              <p:nvPr/>
            </p:nvSpPr>
            <p:spPr>
              <a:xfrm>
                <a:off x="1989296" y="2387912"/>
                <a:ext cx="10720" cy="48956"/>
              </a:xfrm>
              <a:custGeom>
                <a:rect b="b" l="l" r="r" t="t"/>
                <a:pathLst>
                  <a:path extrusionOk="0" h="1023" w="224">
                    <a:moveTo>
                      <a:pt x="179" y="0"/>
                    </a:moveTo>
                    <a:cubicBezTo>
                      <a:pt x="161" y="27"/>
                      <a:pt x="126" y="45"/>
                      <a:pt x="126" y="72"/>
                    </a:cubicBezTo>
                    <a:cubicBezTo>
                      <a:pt x="99" y="196"/>
                      <a:pt x="81" y="330"/>
                      <a:pt x="63" y="455"/>
                    </a:cubicBezTo>
                    <a:cubicBezTo>
                      <a:pt x="36" y="643"/>
                      <a:pt x="19" y="830"/>
                      <a:pt x="1" y="1017"/>
                    </a:cubicBezTo>
                    <a:cubicBezTo>
                      <a:pt x="16" y="1021"/>
                      <a:pt x="29" y="1023"/>
                      <a:pt x="41" y="1023"/>
                    </a:cubicBezTo>
                    <a:cubicBezTo>
                      <a:pt x="86" y="1023"/>
                      <a:pt x="110" y="997"/>
                      <a:pt x="117" y="955"/>
                    </a:cubicBezTo>
                    <a:cubicBezTo>
                      <a:pt x="152" y="660"/>
                      <a:pt x="188" y="375"/>
                      <a:pt x="224" y="81"/>
                    </a:cubicBezTo>
                    <a:cubicBezTo>
                      <a:pt x="224" y="54"/>
                      <a:pt x="197" y="27"/>
                      <a:pt x="179" y="0"/>
                    </a:cubicBezTo>
                    <a:close/>
                  </a:path>
                </a:pathLst>
              </a:custGeom>
              <a:solidFill>
                <a:srgbClr val="FFB343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grpSp>
        <p:nvGrpSpPr>
          <p:cNvPr id="675" name="Google Shape;675;p37"/>
          <p:cNvGrpSpPr/>
          <p:nvPr/>
        </p:nvGrpSpPr>
        <p:grpSpPr>
          <a:xfrm rot="490185">
            <a:off x="894058" y="1863110"/>
            <a:ext cx="741033" cy="1980315"/>
            <a:chOff x="332434" y="885957"/>
            <a:chExt cx="416721" cy="1113634"/>
          </a:xfrm>
        </p:grpSpPr>
        <p:grpSp>
          <p:nvGrpSpPr>
            <p:cNvPr id="676" name="Google Shape;676;p37"/>
            <p:cNvGrpSpPr/>
            <p:nvPr/>
          </p:nvGrpSpPr>
          <p:grpSpPr>
            <a:xfrm>
              <a:off x="346072" y="1333313"/>
              <a:ext cx="391122" cy="643937"/>
              <a:chOff x="346072" y="1333313"/>
              <a:chExt cx="391122" cy="643937"/>
            </a:xfrm>
          </p:grpSpPr>
          <p:sp>
            <p:nvSpPr>
              <p:cNvPr id="677" name="Google Shape;677;p37"/>
              <p:cNvSpPr/>
              <p:nvPr/>
            </p:nvSpPr>
            <p:spPr>
              <a:xfrm>
                <a:off x="527542" y="1333313"/>
                <a:ext cx="209653" cy="636663"/>
              </a:xfrm>
              <a:custGeom>
                <a:rect b="b" l="l" r="r" t="t"/>
                <a:pathLst>
                  <a:path extrusionOk="0" h="13304" w="4381">
                    <a:moveTo>
                      <a:pt x="322" y="1"/>
                    </a:moveTo>
                    <a:cubicBezTo>
                      <a:pt x="215" y="1"/>
                      <a:pt x="108" y="13"/>
                      <a:pt x="0" y="47"/>
                    </a:cubicBezTo>
                    <a:cubicBezTo>
                      <a:pt x="0" y="65"/>
                      <a:pt x="0" y="74"/>
                      <a:pt x="0" y="83"/>
                    </a:cubicBezTo>
                    <a:cubicBezTo>
                      <a:pt x="134" y="877"/>
                      <a:pt x="259" y="1671"/>
                      <a:pt x="393" y="2465"/>
                    </a:cubicBezTo>
                    <a:cubicBezTo>
                      <a:pt x="446" y="2795"/>
                      <a:pt x="500" y="3116"/>
                      <a:pt x="553" y="3446"/>
                    </a:cubicBezTo>
                    <a:cubicBezTo>
                      <a:pt x="651" y="3990"/>
                      <a:pt x="741" y="4543"/>
                      <a:pt x="830" y="5087"/>
                    </a:cubicBezTo>
                    <a:cubicBezTo>
                      <a:pt x="848" y="5177"/>
                      <a:pt x="821" y="5248"/>
                      <a:pt x="732" y="5284"/>
                    </a:cubicBezTo>
                    <a:cubicBezTo>
                      <a:pt x="651" y="5319"/>
                      <a:pt x="580" y="5355"/>
                      <a:pt x="500" y="5391"/>
                    </a:cubicBezTo>
                    <a:cubicBezTo>
                      <a:pt x="500" y="5596"/>
                      <a:pt x="714" y="6818"/>
                      <a:pt x="776" y="6925"/>
                    </a:cubicBezTo>
                    <a:cubicBezTo>
                      <a:pt x="1213" y="6925"/>
                      <a:pt x="1178" y="7014"/>
                      <a:pt x="1222" y="7309"/>
                    </a:cubicBezTo>
                    <a:cubicBezTo>
                      <a:pt x="1276" y="7585"/>
                      <a:pt x="1017" y="7541"/>
                      <a:pt x="865" y="7621"/>
                    </a:cubicBezTo>
                    <a:cubicBezTo>
                      <a:pt x="937" y="8049"/>
                      <a:pt x="999" y="8486"/>
                      <a:pt x="1071" y="8932"/>
                    </a:cubicBezTo>
                    <a:cubicBezTo>
                      <a:pt x="1142" y="8914"/>
                      <a:pt x="1204" y="8906"/>
                      <a:pt x="1267" y="8897"/>
                    </a:cubicBezTo>
                    <a:cubicBezTo>
                      <a:pt x="1289" y="8894"/>
                      <a:pt x="1310" y="8893"/>
                      <a:pt x="1330" y="8893"/>
                    </a:cubicBezTo>
                    <a:cubicBezTo>
                      <a:pt x="1473" y="8893"/>
                      <a:pt x="1541" y="8954"/>
                      <a:pt x="1588" y="9111"/>
                    </a:cubicBezTo>
                    <a:cubicBezTo>
                      <a:pt x="1677" y="9459"/>
                      <a:pt x="1704" y="9815"/>
                      <a:pt x="1722" y="10181"/>
                    </a:cubicBezTo>
                    <a:cubicBezTo>
                      <a:pt x="1722" y="10244"/>
                      <a:pt x="1704" y="10315"/>
                      <a:pt x="1659" y="10369"/>
                    </a:cubicBezTo>
                    <a:cubicBezTo>
                      <a:pt x="1445" y="10636"/>
                      <a:pt x="1347" y="10948"/>
                      <a:pt x="1320" y="11287"/>
                    </a:cubicBezTo>
                    <a:cubicBezTo>
                      <a:pt x="1276" y="11930"/>
                      <a:pt x="1347" y="12572"/>
                      <a:pt x="1454" y="13214"/>
                    </a:cubicBezTo>
                    <a:cubicBezTo>
                      <a:pt x="1463" y="13241"/>
                      <a:pt x="1481" y="13277"/>
                      <a:pt x="1490" y="13304"/>
                    </a:cubicBezTo>
                    <a:cubicBezTo>
                      <a:pt x="1535" y="13304"/>
                      <a:pt x="1570" y="13304"/>
                      <a:pt x="1606" y="13286"/>
                    </a:cubicBezTo>
                    <a:cubicBezTo>
                      <a:pt x="2070" y="13152"/>
                      <a:pt x="2498" y="12965"/>
                      <a:pt x="2917" y="12715"/>
                    </a:cubicBezTo>
                    <a:cubicBezTo>
                      <a:pt x="3399" y="12420"/>
                      <a:pt x="3774" y="12028"/>
                      <a:pt x="4032" y="11519"/>
                    </a:cubicBezTo>
                    <a:cubicBezTo>
                      <a:pt x="4309" y="10957"/>
                      <a:pt x="4380" y="10377"/>
                      <a:pt x="4229" y="9762"/>
                    </a:cubicBezTo>
                    <a:cubicBezTo>
                      <a:pt x="4113" y="9271"/>
                      <a:pt x="3899" y="8825"/>
                      <a:pt x="3622" y="8397"/>
                    </a:cubicBezTo>
                    <a:cubicBezTo>
                      <a:pt x="3479" y="8174"/>
                      <a:pt x="3390" y="7933"/>
                      <a:pt x="3408" y="7666"/>
                    </a:cubicBezTo>
                    <a:cubicBezTo>
                      <a:pt x="3408" y="7621"/>
                      <a:pt x="3408" y="7567"/>
                      <a:pt x="3417" y="7505"/>
                    </a:cubicBezTo>
                    <a:cubicBezTo>
                      <a:pt x="3015" y="7469"/>
                      <a:pt x="2766" y="7228"/>
                      <a:pt x="2543" y="6952"/>
                    </a:cubicBezTo>
                    <a:cubicBezTo>
                      <a:pt x="2400" y="6764"/>
                      <a:pt x="2275" y="6577"/>
                      <a:pt x="2168" y="6372"/>
                    </a:cubicBezTo>
                    <a:cubicBezTo>
                      <a:pt x="1927" y="5908"/>
                      <a:pt x="1775" y="5417"/>
                      <a:pt x="1784" y="4891"/>
                    </a:cubicBezTo>
                    <a:cubicBezTo>
                      <a:pt x="1802" y="4481"/>
                      <a:pt x="1990" y="4204"/>
                      <a:pt x="2337" y="4070"/>
                    </a:cubicBezTo>
                    <a:cubicBezTo>
                      <a:pt x="2427" y="4035"/>
                      <a:pt x="2525" y="4026"/>
                      <a:pt x="2623" y="3999"/>
                    </a:cubicBezTo>
                    <a:cubicBezTo>
                      <a:pt x="2507" y="3758"/>
                      <a:pt x="2462" y="3508"/>
                      <a:pt x="2453" y="3250"/>
                    </a:cubicBezTo>
                    <a:cubicBezTo>
                      <a:pt x="2453" y="3036"/>
                      <a:pt x="2462" y="2812"/>
                      <a:pt x="2480" y="2589"/>
                    </a:cubicBezTo>
                    <a:cubicBezTo>
                      <a:pt x="2507" y="2143"/>
                      <a:pt x="2480" y="1697"/>
                      <a:pt x="2293" y="1278"/>
                    </a:cubicBezTo>
                    <a:cubicBezTo>
                      <a:pt x="1945" y="502"/>
                      <a:pt x="1356" y="74"/>
                      <a:pt x="509" y="11"/>
                    </a:cubicBezTo>
                    <a:cubicBezTo>
                      <a:pt x="447" y="5"/>
                      <a:pt x="385" y="1"/>
                      <a:pt x="322" y="1"/>
                    </a:cubicBezTo>
                    <a:close/>
                  </a:path>
                </a:pathLst>
              </a:custGeom>
              <a:solidFill>
                <a:srgbClr val="FFB343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78" name="Google Shape;678;p37"/>
              <p:cNvSpPr/>
              <p:nvPr/>
            </p:nvSpPr>
            <p:spPr>
              <a:xfrm>
                <a:off x="346072" y="1344942"/>
                <a:ext cx="211806" cy="632308"/>
              </a:xfrm>
              <a:custGeom>
                <a:rect b="b" l="l" r="r" t="t"/>
                <a:pathLst>
                  <a:path extrusionOk="0" h="13213" w="4426">
                    <a:moveTo>
                      <a:pt x="2070" y="0"/>
                    </a:moveTo>
                    <a:cubicBezTo>
                      <a:pt x="1642" y="107"/>
                      <a:pt x="1348" y="214"/>
                      <a:pt x="964" y="518"/>
                    </a:cubicBezTo>
                    <a:cubicBezTo>
                      <a:pt x="170" y="1151"/>
                      <a:pt x="1" y="2052"/>
                      <a:pt x="304" y="2944"/>
                    </a:cubicBezTo>
                    <a:cubicBezTo>
                      <a:pt x="375" y="3140"/>
                      <a:pt x="473" y="3328"/>
                      <a:pt x="545" y="3515"/>
                    </a:cubicBezTo>
                    <a:cubicBezTo>
                      <a:pt x="679" y="3845"/>
                      <a:pt x="804" y="4175"/>
                      <a:pt x="741" y="4550"/>
                    </a:cubicBezTo>
                    <a:cubicBezTo>
                      <a:pt x="848" y="4559"/>
                      <a:pt x="937" y="4559"/>
                      <a:pt x="1018" y="4577"/>
                    </a:cubicBezTo>
                    <a:cubicBezTo>
                      <a:pt x="1348" y="4639"/>
                      <a:pt x="1553" y="4853"/>
                      <a:pt x="1687" y="5148"/>
                    </a:cubicBezTo>
                    <a:cubicBezTo>
                      <a:pt x="1874" y="5603"/>
                      <a:pt x="1919" y="6075"/>
                      <a:pt x="1856" y="6557"/>
                    </a:cubicBezTo>
                    <a:cubicBezTo>
                      <a:pt x="1794" y="6985"/>
                      <a:pt x="1660" y="7387"/>
                      <a:pt x="1410" y="7735"/>
                    </a:cubicBezTo>
                    <a:cubicBezTo>
                      <a:pt x="1276" y="7931"/>
                      <a:pt x="1116" y="8083"/>
                      <a:pt x="893" y="8163"/>
                    </a:cubicBezTo>
                    <a:cubicBezTo>
                      <a:pt x="875" y="8172"/>
                      <a:pt x="857" y="8190"/>
                      <a:pt x="830" y="8208"/>
                    </a:cubicBezTo>
                    <a:cubicBezTo>
                      <a:pt x="1036" y="8493"/>
                      <a:pt x="1044" y="8823"/>
                      <a:pt x="991" y="9144"/>
                    </a:cubicBezTo>
                    <a:cubicBezTo>
                      <a:pt x="920" y="9635"/>
                      <a:pt x="830" y="10117"/>
                      <a:pt x="857" y="10616"/>
                    </a:cubicBezTo>
                    <a:cubicBezTo>
                      <a:pt x="884" y="11000"/>
                      <a:pt x="920" y="11383"/>
                      <a:pt x="1134" y="11714"/>
                    </a:cubicBezTo>
                    <a:cubicBezTo>
                      <a:pt x="1392" y="12133"/>
                      <a:pt x="1749" y="12463"/>
                      <a:pt x="2177" y="12695"/>
                    </a:cubicBezTo>
                    <a:cubicBezTo>
                      <a:pt x="2838" y="13061"/>
                      <a:pt x="3560" y="13203"/>
                      <a:pt x="4318" y="13212"/>
                    </a:cubicBezTo>
                    <a:cubicBezTo>
                      <a:pt x="4345" y="13212"/>
                      <a:pt x="4381" y="13203"/>
                      <a:pt x="4426" y="13203"/>
                    </a:cubicBezTo>
                    <a:cubicBezTo>
                      <a:pt x="4417" y="13141"/>
                      <a:pt x="4417" y="13078"/>
                      <a:pt x="4417" y="13025"/>
                    </a:cubicBezTo>
                    <a:cubicBezTo>
                      <a:pt x="4381" y="12615"/>
                      <a:pt x="4310" y="12213"/>
                      <a:pt x="4202" y="11821"/>
                    </a:cubicBezTo>
                    <a:cubicBezTo>
                      <a:pt x="4095" y="11428"/>
                      <a:pt x="3962" y="11044"/>
                      <a:pt x="3748" y="10697"/>
                    </a:cubicBezTo>
                    <a:cubicBezTo>
                      <a:pt x="3676" y="10581"/>
                      <a:pt x="3605" y="10473"/>
                      <a:pt x="3471" y="10411"/>
                    </a:cubicBezTo>
                    <a:cubicBezTo>
                      <a:pt x="3346" y="10349"/>
                      <a:pt x="3284" y="10242"/>
                      <a:pt x="3266" y="10099"/>
                    </a:cubicBezTo>
                    <a:cubicBezTo>
                      <a:pt x="3248" y="9849"/>
                      <a:pt x="3212" y="9590"/>
                      <a:pt x="3185" y="9341"/>
                    </a:cubicBezTo>
                    <a:cubicBezTo>
                      <a:pt x="3185" y="9287"/>
                      <a:pt x="3168" y="9242"/>
                      <a:pt x="3168" y="9198"/>
                    </a:cubicBezTo>
                    <a:cubicBezTo>
                      <a:pt x="3159" y="9019"/>
                      <a:pt x="3248" y="8912"/>
                      <a:pt x="3409" y="8877"/>
                    </a:cubicBezTo>
                    <a:cubicBezTo>
                      <a:pt x="3489" y="8859"/>
                      <a:pt x="3560" y="8850"/>
                      <a:pt x="3649" y="8832"/>
                    </a:cubicBezTo>
                    <a:cubicBezTo>
                      <a:pt x="3587" y="8404"/>
                      <a:pt x="3524" y="7985"/>
                      <a:pt x="3462" y="7556"/>
                    </a:cubicBezTo>
                    <a:cubicBezTo>
                      <a:pt x="3391" y="7556"/>
                      <a:pt x="3319" y="7565"/>
                      <a:pt x="3257" y="7565"/>
                    </a:cubicBezTo>
                    <a:cubicBezTo>
                      <a:pt x="3007" y="7565"/>
                      <a:pt x="2936" y="7512"/>
                      <a:pt x="2900" y="7262"/>
                    </a:cubicBezTo>
                    <a:cubicBezTo>
                      <a:pt x="2873" y="7101"/>
                      <a:pt x="2918" y="7021"/>
                      <a:pt x="3078" y="6968"/>
                    </a:cubicBezTo>
                    <a:cubicBezTo>
                      <a:pt x="3168" y="6941"/>
                      <a:pt x="3266" y="6914"/>
                      <a:pt x="3382" y="6878"/>
                    </a:cubicBezTo>
                    <a:cubicBezTo>
                      <a:pt x="3301" y="6361"/>
                      <a:pt x="3230" y="5852"/>
                      <a:pt x="3150" y="5326"/>
                    </a:cubicBezTo>
                    <a:cubicBezTo>
                      <a:pt x="3078" y="5317"/>
                      <a:pt x="2998" y="5317"/>
                      <a:pt x="2918" y="5299"/>
                    </a:cubicBezTo>
                    <a:cubicBezTo>
                      <a:pt x="2739" y="5273"/>
                      <a:pt x="2695" y="5228"/>
                      <a:pt x="2668" y="5050"/>
                    </a:cubicBezTo>
                    <a:cubicBezTo>
                      <a:pt x="2623" y="4684"/>
                      <a:pt x="2579" y="4327"/>
                      <a:pt x="2534" y="3961"/>
                    </a:cubicBezTo>
                    <a:cubicBezTo>
                      <a:pt x="2463" y="3310"/>
                      <a:pt x="2392" y="2668"/>
                      <a:pt x="2311" y="2025"/>
                    </a:cubicBezTo>
                    <a:cubicBezTo>
                      <a:pt x="2249" y="1472"/>
                      <a:pt x="2186" y="919"/>
                      <a:pt x="2124" y="375"/>
                    </a:cubicBezTo>
                    <a:cubicBezTo>
                      <a:pt x="2106" y="250"/>
                      <a:pt x="2088" y="125"/>
                      <a:pt x="2070" y="0"/>
                    </a:cubicBezTo>
                    <a:close/>
                  </a:path>
                </a:pathLst>
              </a:custGeom>
              <a:solidFill>
                <a:srgbClr val="FFB343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79" name="Google Shape;679;p37"/>
              <p:cNvSpPr/>
              <p:nvPr/>
            </p:nvSpPr>
            <p:spPr>
              <a:xfrm>
                <a:off x="509165" y="1598961"/>
                <a:ext cx="21391" cy="73027"/>
              </a:xfrm>
              <a:custGeom>
                <a:rect b="b" l="l" r="r" t="t"/>
                <a:pathLst>
                  <a:path extrusionOk="0" h="1526" w="447">
                    <a:moveTo>
                      <a:pt x="224" y="0"/>
                    </a:moveTo>
                    <a:cubicBezTo>
                      <a:pt x="143" y="0"/>
                      <a:pt x="81" y="9"/>
                      <a:pt x="1" y="9"/>
                    </a:cubicBezTo>
                    <a:cubicBezTo>
                      <a:pt x="45" y="527"/>
                      <a:pt x="125" y="1017"/>
                      <a:pt x="197" y="1526"/>
                    </a:cubicBezTo>
                    <a:cubicBezTo>
                      <a:pt x="268" y="1508"/>
                      <a:pt x="322" y="1508"/>
                      <a:pt x="375" y="1499"/>
                    </a:cubicBezTo>
                    <a:cubicBezTo>
                      <a:pt x="393" y="1490"/>
                      <a:pt x="420" y="1481"/>
                      <a:pt x="447" y="1472"/>
                    </a:cubicBezTo>
                    <a:cubicBezTo>
                      <a:pt x="375" y="982"/>
                      <a:pt x="304" y="491"/>
                      <a:pt x="224" y="0"/>
                    </a:cubicBezTo>
                    <a:close/>
                  </a:path>
                </a:pathLst>
              </a:custGeom>
              <a:solidFill>
                <a:srgbClr val="FFB343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80" name="Google Shape;680;p37"/>
              <p:cNvSpPr/>
              <p:nvPr/>
            </p:nvSpPr>
            <p:spPr>
              <a:xfrm>
                <a:off x="523235" y="1703526"/>
                <a:ext cx="21822" cy="61542"/>
              </a:xfrm>
              <a:custGeom>
                <a:rect b="b" l="l" r="r" t="t"/>
                <a:pathLst>
                  <a:path extrusionOk="0" h="1286" w="456">
                    <a:moveTo>
                      <a:pt x="269" y="1"/>
                    </a:moveTo>
                    <a:cubicBezTo>
                      <a:pt x="179" y="19"/>
                      <a:pt x="99" y="28"/>
                      <a:pt x="1" y="45"/>
                    </a:cubicBezTo>
                    <a:cubicBezTo>
                      <a:pt x="63" y="456"/>
                      <a:pt x="108" y="866"/>
                      <a:pt x="170" y="1286"/>
                    </a:cubicBezTo>
                    <a:cubicBezTo>
                      <a:pt x="269" y="1268"/>
                      <a:pt x="358" y="1259"/>
                      <a:pt x="456" y="1241"/>
                    </a:cubicBezTo>
                    <a:cubicBezTo>
                      <a:pt x="393" y="822"/>
                      <a:pt x="331" y="420"/>
                      <a:pt x="269" y="1"/>
                    </a:cubicBezTo>
                    <a:close/>
                  </a:path>
                </a:pathLst>
              </a:custGeom>
              <a:solidFill>
                <a:srgbClr val="FFB343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81" name="Google Shape;681;p37"/>
              <p:cNvSpPr/>
              <p:nvPr/>
            </p:nvSpPr>
            <p:spPr>
              <a:xfrm>
                <a:off x="532231" y="1594702"/>
                <a:ext cx="19238" cy="73027"/>
              </a:xfrm>
              <a:custGeom>
                <a:rect b="b" l="l" r="r" t="t"/>
                <a:pathLst>
                  <a:path extrusionOk="0" h="1526" w="402">
                    <a:moveTo>
                      <a:pt x="170" y="0"/>
                    </a:moveTo>
                    <a:cubicBezTo>
                      <a:pt x="98" y="18"/>
                      <a:pt x="45" y="27"/>
                      <a:pt x="0" y="36"/>
                    </a:cubicBezTo>
                    <a:cubicBezTo>
                      <a:pt x="72" y="544"/>
                      <a:pt x="152" y="1035"/>
                      <a:pt x="223" y="1526"/>
                    </a:cubicBezTo>
                    <a:cubicBezTo>
                      <a:pt x="295" y="1517"/>
                      <a:pt x="357" y="1508"/>
                      <a:pt x="402" y="1499"/>
                    </a:cubicBezTo>
                    <a:cubicBezTo>
                      <a:pt x="321" y="999"/>
                      <a:pt x="250" y="500"/>
                      <a:pt x="170" y="0"/>
                    </a:cubicBezTo>
                    <a:close/>
                  </a:path>
                </a:pathLst>
              </a:custGeom>
              <a:solidFill>
                <a:srgbClr val="FFB343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82" name="Google Shape;682;p37"/>
              <p:cNvSpPr/>
              <p:nvPr/>
            </p:nvSpPr>
            <p:spPr>
              <a:xfrm>
                <a:off x="548455" y="1700128"/>
                <a:ext cx="18807" cy="61972"/>
              </a:xfrm>
              <a:custGeom>
                <a:rect b="b" l="l" r="r" t="t"/>
                <a:pathLst>
                  <a:path extrusionOk="0" h="1295" w="393">
                    <a:moveTo>
                      <a:pt x="197" y="1"/>
                    </a:moveTo>
                    <a:cubicBezTo>
                      <a:pt x="125" y="18"/>
                      <a:pt x="63" y="27"/>
                      <a:pt x="0" y="36"/>
                    </a:cubicBezTo>
                    <a:cubicBezTo>
                      <a:pt x="63" y="455"/>
                      <a:pt x="125" y="866"/>
                      <a:pt x="188" y="1294"/>
                    </a:cubicBezTo>
                    <a:cubicBezTo>
                      <a:pt x="259" y="1285"/>
                      <a:pt x="330" y="1276"/>
                      <a:pt x="393" y="1276"/>
                    </a:cubicBezTo>
                    <a:cubicBezTo>
                      <a:pt x="330" y="839"/>
                      <a:pt x="259" y="420"/>
                      <a:pt x="197" y="1"/>
                    </a:cubicBezTo>
                    <a:close/>
                  </a:path>
                </a:pathLst>
              </a:custGeom>
              <a:solidFill>
                <a:srgbClr val="FFB343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683" name="Google Shape;683;p37"/>
            <p:cNvGrpSpPr/>
            <p:nvPr/>
          </p:nvGrpSpPr>
          <p:grpSpPr>
            <a:xfrm>
              <a:off x="342675" y="989709"/>
              <a:ext cx="185728" cy="87576"/>
              <a:chOff x="342675" y="989709"/>
              <a:chExt cx="185728" cy="87576"/>
            </a:xfrm>
          </p:grpSpPr>
          <p:sp>
            <p:nvSpPr>
              <p:cNvPr id="684" name="Google Shape;684;p37"/>
              <p:cNvSpPr/>
              <p:nvPr/>
            </p:nvSpPr>
            <p:spPr>
              <a:xfrm>
                <a:off x="342675" y="1005549"/>
                <a:ext cx="57665" cy="24358"/>
              </a:xfrm>
              <a:custGeom>
                <a:rect b="b" l="l" r="r" t="t"/>
                <a:pathLst>
                  <a:path extrusionOk="0" h="509" w="1205">
                    <a:moveTo>
                      <a:pt x="634" y="0"/>
                    </a:moveTo>
                    <a:cubicBezTo>
                      <a:pt x="509" y="36"/>
                      <a:pt x="402" y="71"/>
                      <a:pt x="295" y="116"/>
                    </a:cubicBezTo>
                    <a:cubicBezTo>
                      <a:pt x="232" y="134"/>
                      <a:pt x="179" y="152"/>
                      <a:pt x="125" y="178"/>
                    </a:cubicBezTo>
                    <a:cubicBezTo>
                      <a:pt x="45" y="214"/>
                      <a:pt x="0" y="294"/>
                      <a:pt x="27" y="393"/>
                    </a:cubicBezTo>
                    <a:cubicBezTo>
                      <a:pt x="45" y="482"/>
                      <a:pt x="107" y="509"/>
                      <a:pt x="197" y="509"/>
                    </a:cubicBezTo>
                    <a:cubicBezTo>
                      <a:pt x="321" y="500"/>
                      <a:pt x="455" y="500"/>
                      <a:pt x="580" y="500"/>
                    </a:cubicBezTo>
                    <a:cubicBezTo>
                      <a:pt x="652" y="500"/>
                      <a:pt x="696" y="482"/>
                      <a:pt x="732" y="410"/>
                    </a:cubicBezTo>
                    <a:cubicBezTo>
                      <a:pt x="741" y="375"/>
                      <a:pt x="794" y="357"/>
                      <a:pt x="830" y="348"/>
                    </a:cubicBezTo>
                    <a:cubicBezTo>
                      <a:pt x="946" y="321"/>
                      <a:pt x="1062" y="303"/>
                      <a:pt x="1169" y="286"/>
                    </a:cubicBezTo>
                    <a:cubicBezTo>
                      <a:pt x="1178" y="277"/>
                      <a:pt x="1187" y="268"/>
                      <a:pt x="1205" y="259"/>
                    </a:cubicBezTo>
                    <a:cubicBezTo>
                      <a:pt x="1205" y="232"/>
                      <a:pt x="1205" y="196"/>
                      <a:pt x="1205" y="134"/>
                    </a:cubicBezTo>
                    <a:cubicBezTo>
                      <a:pt x="1115" y="152"/>
                      <a:pt x="1035" y="161"/>
                      <a:pt x="955" y="170"/>
                    </a:cubicBezTo>
                    <a:cubicBezTo>
                      <a:pt x="928" y="173"/>
                      <a:pt x="901" y="175"/>
                      <a:pt x="875" y="175"/>
                    </a:cubicBezTo>
                    <a:cubicBezTo>
                      <a:pt x="767" y="175"/>
                      <a:pt x="677" y="137"/>
                      <a:pt x="634" y="0"/>
                    </a:cubicBezTo>
                    <a:close/>
                  </a:path>
                </a:pathLst>
              </a:custGeom>
              <a:solidFill>
                <a:srgbClr val="8DB7D0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85" name="Google Shape;685;p37"/>
              <p:cNvSpPr/>
              <p:nvPr/>
            </p:nvSpPr>
            <p:spPr>
              <a:xfrm>
                <a:off x="351624" y="1055415"/>
                <a:ext cx="50008" cy="21870"/>
              </a:xfrm>
              <a:custGeom>
                <a:rect b="b" l="l" r="r" t="t"/>
                <a:pathLst>
                  <a:path extrusionOk="0" h="457" w="1045">
                    <a:moveTo>
                      <a:pt x="565" y="0"/>
                    </a:moveTo>
                    <a:cubicBezTo>
                      <a:pt x="543" y="0"/>
                      <a:pt x="516" y="6"/>
                      <a:pt x="500" y="11"/>
                    </a:cubicBezTo>
                    <a:cubicBezTo>
                      <a:pt x="331" y="73"/>
                      <a:pt x="170" y="136"/>
                      <a:pt x="1" y="207"/>
                    </a:cubicBezTo>
                    <a:cubicBezTo>
                      <a:pt x="27" y="421"/>
                      <a:pt x="54" y="448"/>
                      <a:pt x="242" y="457"/>
                    </a:cubicBezTo>
                    <a:cubicBezTo>
                      <a:pt x="357" y="457"/>
                      <a:pt x="473" y="448"/>
                      <a:pt x="581" y="430"/>
                    </a:cubicBezTo>
                    <a:cubicBezTo>
                      <a:pt x="616" y="430"/>
                      <a:pt x="661" y="403"/>
                      <a:pt x="670" y="376"/>
                    </a:cubicBezTo>
                    <a:cubicBezTo>
                      <a:pt x="714" y="296"/>
                      <a:pt x="777" y="278"/>
                      <a:pt x="848" y="261"/>
                    </a:cubicBezTo>
                    <a:cubicBezTo>
                      <a:pt x="911" y="261"/>
                      <a:pt x="973" y="243"/>
                      <a:pt x="1035" y="234"/>
                    </a:cubicBezTo>
                    <a:cubicBezTo>
                      <a:pt x="1035" y="180"/>
                      <a:pt x="1044" y="136"/>
                      <a:pt x="1044" y="82"/>
                    </a:cubicBezTo>
                    <a:lnTo>
                      <a:pt x="1044" y="82"/>
                    </a:lnTo>
                    <a:cubicBezTo>
                      <a:pt x="991" y="91"/>
                      <a:pt x="946" y="91"/>
                      <a:pt x="902" y="91"/>
                    </a:cubicBezTo>
                    <a:cubicBezTo>
                      <a:pt x="861" y="91"/>
                      <a:pt x="819" y="96"/>
                      <a:pt x="778" y="96"/>
                    </a:cubicBezTo>
                    <a:cubicBezTo>
                      <a:pt x="711" y="96"/>
                      <a:pt x="648" y="83"/>
                      <a:pt x="598" y="11"/>
                    </a:cubicBezTo>
                    <a:cubicBezTo>
                      <a:pt x="595" y="3"/>
                      <a:pt x="581" y="0"/>
                      <a:pt x="565" y="0"/>
                    </a:cubicBezTo>
                    <a:close/>
                  </a:path>
                </a:pathLst>
              </a:custGeom>
              <a:solidFill>
                <a:srgbClr val="8DB7D0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86" name="Google Shape;686;p37"/>
              <p:cNvSpPr/>
              <p:nvPr/>
            </p:nvSpPr>
            <p:spPr>
              <a:xfrm>
                <a:off x="472460" y="989709"/>
                <a:ext cx="51253" cy="23545"/>
              </a:xfrm>
              <a:custGeom>
                <a:rect b="b" l="l" r="r" t="t"/>
                <a:pathLst>
                  <a:path extrusionOk="0" h="492" w="1071">
                    <a:moveTo>
                      <a:pt x="420" y="1"/>
                    </a:moveTo>
                    <a:cubicBezTo>
                      <a:pt x="366" y="242"/>
                      <a:pt x="179" y="251"/>
                      <a:pt x="0" y="286"/>
                    </a:cubicBezTo>
                    <a:cubicBezTo>
                      <a:pt x="19" y="338"/>
                      <a:pt x="43" y="350"/>
                      <a:pt x="67" y="350"/>
                    </a:cubicBezTo>
                    <a:cubicBezTo>
                      <a:pt x="90" y="350"/>
                      <a:pt x="113" y="340"/>
                      <a:pt x="134" y="340"/>
                    </a:cubicBezTo>
                    <a:cubicBezTo>
                      <a:pt x="168" y="336"/>
                      <a:pt x="200" y="333"/>
                      <a:pt x="233" y="333"/>
                    </a:cubicBezTo>
                    <a:cubicBezTo>
                      <a:pt x="346" y="333"/>
                      <a:pt x="448" y="366"/>
                      <a:pt x="518" y="492"/>
                    </a:cubicBezTo>
                    <a:cubicBezTo>
                      <a:pt x="660" y="429"/>
                      <a:pt x="803" y="367"/>
                      <a:pt x="937" y="295"/>
                    </a:cubicBezTo>
                    <a:cubicBezTo>
                      <a:pt x="1062" y="233"/>
                      <a:pt x="1071" y="215"/>
                      <a:pt x="1017" y="54"/>
                    </a:cubicBezTo>
                    <a:cubicBezTo>
                      <a:pt x="821" y="37"/>
                      <a:pt x="616" y="19"/>
                      <a:pt x="420" y="1"/>
                    </a:cubicBezTo>
                    <a:close/>
                  </a:path>
                </a:pathLst>
              </a:custGeom>
              <a:solidFill>
                <a:srgbClr val="8DB7D0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87" name="Google Shape;687;p37"/>
              <p:cNvSpPr/>
              <p:nvPr/>
            </p:nvSpPr>
            <p:spPr>
              <a:xfrm>
                <a:off x="487391" y="1038809"/>
                <a:ext cx="41012" cy="18855"/>
              </a:xfrm>
              <a:custGeom>
                <a:rect b="b" l="l" r="r" t="t"/>
                <a:pathLst>
                  <a:path extrusionOk="0" h="394" w="857">
                    <a:moveTo>
                      <a:pt x="304" y="1"/>
                    </a:moveTo>
                    <a:cubicBezTo>
                      <a:pt x="304" y="206"/>
                      <a:pt x="117" y="179"/>
                      <a:pt x="1" y="251"/>
                    </a:cubicBezTo>
                    <a:cubicBezTo>
                      <a:pt x="81" y="277"/>
                      <a:pt x="152" y="260"/>
                      <a:pt x="224" y="277"/>
                    </a:cubicBezTo>
                    <a:cubicBezTo>
                      <a:pt x="286" y="295"/>
                      <a:pt x="348" y="349"/>
                      <a:pt x="438" y="393"/>
                    </a:cubicBezTo>
                    <a:cubicBezTo>
                      <a:pt x="563" y="349"/>
                      <a:pt x="705" y="295"/>
                      <a:pt x="857" y="233"/>
                    </a:cubicBezTo>
                    <a:cubicBezTo>
                      <a:pt x="857" y="45"/>
                      <a:pt x="848" y="19"/>
                      <a:pt x="759" y="19"/>
                    </a:cubicBezTo>
                    <a:cubicBezTo>
                      <a:pt x="607" y="1"/>
                      <a:pt x="464" y="1"/>
                      <a:pt x="304" y="1"/>
                    </a:cubicBezTo>
                    <a:close/>
                  </a:path>
                </a:pathLst>
              </a:custGeom>
              <a:solidFill>
                <a:srgbClr val="8DB7D0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688" name="Google Shape;688;p37"/>
            <p:cNvGrpSpPr/>
            <p:nvPr/>
          </p:nvGrpSpPr>
          <p:grpSpPr>
            <a:xfrm>
              <a:off x="398187" y="896342"/>
              <a:ext cx="200658" cy="1091922"/>
              <a:chOff x="398187" y="896342"/>
              <a:chExt cx="200658" cy="1091922"/>
            </a:xfrm>
          </p:grpSpPr>
          <p:sp>
            <p:nvSpPr>
              <p:cNvPr id="689" name="Google Shape;689;p37"/>
              <p:cNvSpPr/>
              <p:nvPr/>
            </p:nvSpPr>
            <p:spPr>
              <a:xfrm>
                <a:off x="511318" y="1772199"/>
                <a:ext cx="87527" cy="216065"/>
              </a:xfrm>
              <a:custGeom>
                <a:rect b="b" l="l" r="r" t="t"/>
                <a:pathLst>
                  <a:path extrusionOk="0" h="4515" w="1829">
                    <a:moveTo>
                      <a:pt x="1554" y="0"/>
                    </a:moveTo>
                    <a:cubicBezTo>
                      <a:pt x="1537" y="0"/>
                      <a:pt x="1519" y="1"/>
                      <a:pt x="1499" y="2"/>
                    </a:cubicBezTo>
                    <a:cubicBezTo>
                      <a:pt x="1267" y="11"/>
                      <a:pt x="1026" y="29"/>
                      <a:pt x="794" y="56"/>
                    </a:cubicBezTo>
                    <a:cubicBezTo>
                      <a:pt x="580" y="82"/>
                      <a:pt x="357" y="127"/>
                      <a:pt x="143" y="172"/>
                    </a:cubicBezTo>
                    <a:cubicBezTo>
                      <a:pt x="63" y="181"/>
                      <a:pt x="0" y="216"/>
                      <a:pt x="9" y="323"/>
                    </a:cubicBezTo>
                    <a:cubicBezTo>
                      <a:pt x="27" y="591"/>
                      <a:pt x="45" y="859"/>
                      <a:pt x="71" y="1126"/>
                    </a:cubicBezTo>
                    <a:cubicBezTo>
                      <a:pt x="71" y="1171"/>
                      <a:pt x="98" y="1224"/>
                      <a:pt x="125" y="1251"/>
                    </a:cubicBezTo>
                    <a:cubicBezTo>
                      <a:pt x="410" y="1438"/>
                      <a:pt x="571" y="1715"/>
                      <a:pt x="696" y="2009"/>
                    </a:cubicBezTo>
                    <a:cubicBezTo>
                      <a:pt x="1017" y="2741"/>
                      <a:pt x="1178" y="3517"/>
                      <a:pt x="1240" y="4311"/>
                    </a:cubicBezTo>
                    <a:cubicBezTo>
                      <a:pt x="1247" y="4455"/>
                      <a:pt x="1280" y="4514"/>
                      <a:pt x="1379" y="4514"/>
                    </a:cubicBezTo>
                    <a:cubicBezTo>
                      <a:pt x="1410" y="4514"/>
                      <a:pt x="1446" y="4509"/>
                      <a:pt x="1490" y="4498"/>
                    </a:cubicBezTo>
                    <a:cubicBezTo>
                      <a:pt x="1535" y="4489"/>
                      <a:pt x="1570" y="4472"/>
                      <a:pt x="1633" y="4454"/>
                    </a:cubicBezTo>
                    <a:cubicBezTo>
                      <a:pt x="1606" y="4293"/>
                      <a:pt x="1570" y="4150"/>
                      <a:pt x="1543" y="3999"/>
                    </a:cubicBezTo>
                    <a:cubicBezTo>
                      <a:pt x="1436" y="3455"/>
                      <a:pt x="1401" y="2893"/>
                      <a:pt x="1410" y="2331"/>
                    </a:cubicBezTo>
                    <a:cubicBezTo>
                      <a:pt x="1410" y="1884"/>
                      <a:pt x="1490" y="1447"/>
                      <a:pt x="1784" y="1091"/>
                    </a:cubicBezTo>
                    <a:cubicBezTo>
                      <a:pt x="1802" y="1055"/>
                      <a:pt x="1829" y="1019"/>
                      <a:pt x="1820" y="983"/>
                    </a:cubicBezTo>
                    <a:cubicBezTo>
                      <a:pt x="1793" y="707"/>
                      <a:pt x="1758" y="430"/>
                      <a:pt x="1713" y="154"/>
                    </a:cubicBezTo>
                    <a:cubicBezTo>
                      <a:pt x="1690" y="30"/>
                      <a:pt x="1660" y="0"/>
                      <a:pt x="1554" y="0"/>
                    </a:cubicBezTo>
                    <a:close/>
                  </a:path>
                </a:pathLst>
              </a:custGeom>
              <a:solidFill>
                <a:srgbClr val="8B5F46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90" name="Google Shape;690;p37"/>
              <p:cNvSpPr/>
              <p:nvPr/>
            </p:nvSpPr>
            <p:spPr>
              <a:xfrm>
                <a:off x="411396" y="979324"/>
                <a:ext cx="68337" cy="99873"/>
              </a:xfrm>
              <a:custGeom>
                <a:rect b="b" l="l" r="r" t="t"/>
                <a:pathLst>
                  <a:path extrusionOk="0" h="2087" w="1428">
                    <a:moveTo>
                      <a:pt x="727" y="0"/>
                    </a:moveTo>
                    <a:cubicBezTo>
                      <a:pt x="710" y="0"/>
                      <a:pt x="691" y="1"/>
                      <a:pt x="670" y="4"/>
                    </a:cubicBezTo>
                    <a:cubicBezTo>
                      <a:pt x="509" y="22"/>
                      <a:pt x="349" y="48"/>
                      <a:pt x="188" y="75"/>
                    </a:cubicBezTo>
                    <a:cubicBezTo>
                      <a:pt x="45" y="102"/>
                      <a:pt x="1" y="147"/>
                      <a:pt x="1" y="307"/>
                    </a:cubicBezTo>
                    <a:cubicBezTo>
                      <a:pt x="1" y="530"/>
                      <a:pt x="10" y="753"/>
                      <a:pt x="10" y="976"/>
                    </a:cubicBezTo>
                    <a:cubicBezTo>
                      <a:pt x="18" y="1288"/>
                      <a:pt x="18" y="1592"/>
                      <a:pt x="27" y="1904"/>
                    </a:cubicBezTo>
                    <a:cubicBezTo>
                      <a:pt x="27" y="2065"/>
                      <a:pt x="45" y="2082"/>
                      <a:pt x="197" y="2082"/>
                    </a:cubicBezTo>
                    <a:cubicBezTo>
                      <a:pt x="249" y="2085"/>
                      <a:pt x="302" y="2086"/>
                      <a:pt x="355" y="2086"/>
                    </a:cubicBezTo>
                    <a:cubicBezTo>
                      <a:pt x="483" y="2086"/>
                      <a:pt x="612" y="2080"/>
                      <a:pt x="732" y="2074"/>
                    </a:cubicBezTo>
                    <a:cubicBezTo>
                      <a:pt x="911" y="2029"/>
                      <a:pt x="1071" y="1993"/>
                      <a:pt x="1232" y="1940"/>
                    </a:cubicBezTo>
                    <a:cubicBezTo>
                      <a:pt x="1419" y="1877"/>
                      <a:pt x="1428" y="1859"/>
                      <a:pt x="1374" y="1672"/>
                    </a:cubicBezTo>
                    <a:cubicBezTo>
                      <a:pt x="1366" y="1636"/>
                      <a:pt x="1357" y="1592"/>
                      <a:pt x="1348" y="1556"/>
                    </a:cubicBezTo>
                    <a:cubicBezTo>
                      <a:pt x="1205" y="1092"/>
                      <a:pt x="1062" y="637"/>
                      <a:pt x="919" y="173"/>
                    </a:cubicBezTo>
                    <a:cubicBezTo>
                      <a:pt x="881" y="50"/>
                      <a:pt x="836" y="0"/>
                      <a:pt x="727" y="0"/>
                    </a:cubicBezTo>
                    <a:close/>
                  </a:path>
                </a:pathLst>
              </a:custGeom>
              <a:solidFill>
                <a:srgbClr val="8B5F46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91" name="Google Shape;691;p37"/>
              <p:cNvSpPr/>
              <p:nvPr/>
            </p:nvSpPr>
            <p:spPr>
              <a:xfrm>
                <a:off x="439152" y="1089871"/>
                <a:ext cx="80301" cy="498458"/>
              </a:xfrm>
              <a:custGeom>
                <a:rect b="b" l="l" r="r" t="t"/>
                <a:pathLst>
                  <a:path extrusionOk="0" h="10416" w="1678">
                    <a:moveTo>
                      <a:pt x="40" y="1"/>
                    </a:moveTo>
                    <a:cubicBezTo>
                      <a:pt x="32" y="1"/>
                      <a:pt x="21" y="2"/>
                      <a:pt x="9" y="4"/>
                    </a:cubicBezTo>
                    <a:cubicBezTo>
                      <a:pt x="9" y="40"/>
                      <a:pt x="0" y="76"/>
                      <a:pt x="0" y="111"/>
                    </a:cubicBezTo>
                    <a:cubicBezTo>
                      <a:pt x="36" y="370"/>
                      <a:pt x="72" y="638"/>
                      <a:pt x="108" y="897"/>
                    </a:cubicBezTo>
                    <a:cubicBezTo>
                      <a:pt x="188" y="1512"/>
                      <a:pt x="268" y="2119"/>
                      <a:pt x="357" y="2734"/>
                    </a:cubicBezTo>
                    <a:cubicBezTo>
                      <a:pt x="473" y="3555"/>
                      <a:pt x="589" y="4385"/>
                      <a:pt x="696" y="5205"/>
                    </a:cubicBezTo>
                    <a:cubicBezTo>
                      <a:pt x="786" y="5830"/>
                      <a:pt x="866" y="6454"/>
                      <a:pt x="955" y="7088"/>
                    </a:cubicBezTo>
                    <a:cubicBezTo>
                      <a:pt x="1098" y="8140"/>
                      <a:pt x="1249" y="9202"/>
                      <a:pt x="1392" y="10264"/>
                    </a:cubicBezTo>
                    <a:cubicBezTo>
                      <a:pt x="1401" y="10308"/>
                      <a:pt x="1419" y="10362"/>
                      <a:pt x="1428" y="10415"/>
                    </a:cubicBezTo>
                    <a:cubicBezTo>
                      <a:pt x="1517" y="10415"/>
                      <a:pt x="1588" y="10406"/>
                      <a:pt x="1678" y="10406"/>
                    </a:cubicBezTo>
                    <a:cubicBezTo>
                      <a:pt x="1669" y="10335"/>
                      <a:pt x="1660" y="10290"/>
                      <a:pt x="1660" y="10246"/>
                    </a:cubicBezTo>
                    <a:cubicBezTo>
                      <a:pt x="1615" y="9996"/>
                      <a:pt x="1571" y="9755"/>
                      <a:pt x="1526" y="9505"/>
                    </a:cubicBezTo>
                    <a:cubicBezTo>
                      <a:pt x="1401" y="8693"/>
                      <a:pt x="1285" y="7873"/>
                      <a:pt x="1160" y="7061"/>
                    </a:cubicBezTo>
                    <a:cubicBezTo>
                      <a:pt x="830" y="4875"/>
                      <a:pt x="491" y="2690"/>
                      <a:pt x="161" y="504"/>
                    </a:cubicBezTo>
                    <a:cubicBezTo>
                      <a:pt x="134" y="361"/>
                      <a:pt x="116" y="227"/>
                      <a:pt x="99" y="85"/>
                    </a:cubicBezTo>
                    <a:cubicBezTo>
                      <a:pt x="91" y="46"/>
                      <a:pt x="97" y="1"/>
                      <a:pt x="40" y="1"/>
                    </a:cubicBezTo>
                    <a:close/>
                  </a:path>
                </a:pathLst>
              </a:custGeom>
              <a:solidFill>
                <a:srgbClr val="8B5F46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92" name="Google Shape;692;p37"/>
              <p:cNvSpPr/>
              <p:nvPr/>
            </p:nvSpPr>
            <p:spPr>
              <a:xfrm>
                <a:off x="398187" y="896342"/>
                <a:ext cx="59771" cy="75946"/>
              </a:xfrm>
              <a:custGeom>
                <a:rect b="b" l="l" r="r" t="t"/>
                <a:pathLst>
                  <a:path extrusionOk="0" h="1587" w="1249">
                    <a:moveTo>
                      <a:pt x="449" y="0"/>
                    </a:moveTo>
                    <a:cubicBezTo>
                      <a:pt x="281" y="0"/>
                      <a:pt x="143" y="119"/>
                      <a:pt x="116" y="311"/>
                    </a:cubicBezTo>
                    <a:cubicBezTo>
                      <a:pt x="80" y="641"/>
                      <a:pt x="45" y="962"/>
                      <a:pt x="9" y="1283"/>
                    </a:cubicBezTo>
                    <a:cubicBezTo>
                      <a:pt x="0" y="1372"/>
                      <a:pt x="9" y="1470"/>
                      <a:pt x="9" y="1559"/>
                    </a:cubicBezTo>
                    <a:cubicBezTo>
                      <a:pt x="54" y="1568"/>
                      <a:pt x="80" y="1586"/>
                      <a:pt x="116" y="1586"/>
                    </a:cubicBezTo>
                    <a:cubicBezTo>
                      <a:pt x="473" y="1577"/>
                      <a:pt x="812" y="1506"/>
                      <a:pt x="1151" y="1426"/>
                    </a:cubicBezTo>
                    <a:cubicBezTo>
                      <a:pt x="1222" y="1408"/>
                      <a:pt x="1249" y="1363"/>
                      <a:pt x="1231" y="1301"/>
                    </a:cubicBezTo>
                    <a:cubicBezTo>
                      <a:pt x="1204" y="1194"/>
                      <a:pt x="1187" y="1087"/>
                      <a:pt x="1142" y="997"/>
                    </a:cubicBezTo>
                    <a:cubicBezTo>
                      <a:pt x="1017" y="712"/>
                      <a:pt x="874" y="435"/>
                      <a:pt x="740" y="168"/>
                    </a:cubicBezTo>
                    <a:cubicBezTo>
                      <a:pt x="714" y="114"/>
                      <a:pt x="660" y="61"/>
                      <a:pt x="607" y="34"/>
                    </a:cubicBezTo>
                    <a:cubicBezTo>
                      <a:pt x="553" y="11"/>
                      <a:pt x="500" y="0"/>
                      <a:pt x="449" y="0"/>
                    </a:cubicBezTo>
                    <a:close/>
                  </a:path>
                </a:pathLst>
              </a:custGeom>
              <a:solidFill>
                <a:srgbClr val="8B5F46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93" name="Google Shape;693;p37"/>
              <p:cNvSpPr/>
              <p:nvPr/>
            </p:nvSpPr>
            <p:spPr>
              <a:xfrm>
                <a:off x="467387" y="1084846"/>
                <a:ext cx="89202" cy="495347"/>
              </a:xfrm>
              <a:custGeom>
                <a:rect b="b" l="l" r="r" t="t"/>
                <a:pathLst>
                  <a:path extrusionOk="0" h="10351" w="1864">
                    <a:moveTo>
                      <a:pt x="80" y="0"/>
                    </a:moveTo>
                    <a:cubicBezTo>
                      <a:pt x="25" y="0"/>
                      <a:pt x="1" y="21"/>
                      <a:pt x="8" y="74"/>
                    </a:cubicBezTo>
                    <a:cubicBezTo>
                      <a:pt x="17" y="118"/>
                      <a:pt x="17" y="154"/>
                      <a:pt x="26" y="190"/>
                    </a:cubicBezTo>
                    <a:cubicBezTo>
                      <a:pt x="115" y="725"/>
                      <a:pt x="204" y="1251"/>
                      <a:pt x="294" y="1787"/>
                    </a:cubicBezTo>
                    <a:cubicBezTo>
                      <a:pt x="419" y="2527"/>
                      <a:pt x="535" y="3259"/>
                      <a:pt x="659" y="3999"/>
                    </a:cubicBezTo>
                    <a:cubicBezTo>
                      <a:pt x="758" y="4606"/>
                      <a:pt x="865" y="5212"/>
                      <a:pt x="963" y="5819"/>
                    </a:cubicBezTo>
                    <a:cubicBezTo>
                      <a:pt x="1088" y="6559"/>
                      <a:pt x="1213" y="7300"/>
                      <a:pt x="1328" y="8049"/>
                    </a:cubicBezTo>
                    <a:cubicBezTo>
                      <a:pt x="1427" y="8656"/>
                      <a:pt x="1525" y="9262"/>
                      <a:pt x="1623" y="9869"/>
                    </a:cubicBezTo>
                    <a:cubicBezTo>
                      <a:pt x="1650" y="10030"/>
                      <a:pt x="1685" y="10190"/>
                      <a:pt x="1721" y="10351"/>
                    </a:cubicBezTo>
                    <a:cubicBezTo>
                      <a:pt x="1864" y="10306"/>
                      <a:pt x="1864" y="10297"/>
                      <a:pt x="1846" y="10181"/>
                    </a:cubicBezTo>
                    <a:cubicBezTo>
                      <a:pt x="1792" y="9905"/>
                      <a:pt x="1739" y="9637"/>
                      <a:pt x="1694" y="9369"/>
                    </a:cubicBezTo>
                    <a:cubicBezTo>
                      <a:pt x="1614" y="8897"/>
                      <a:pt x="1534" y="8415"/>
                      <a:pt x="1444" y="7942"/>
                    </a:cubicBezTo>
                    <a:cubicBezTo>
                      <a:pt x="1275" y="6943"/>
                      <a:pt x="1105" y="5944"/>
                      <a:pt x="936" y="4936"/>
                    </a:cubicBezTo>
                    <a:cubicBezTo>
                      <a:pt x="847" y="4418"/>
                      <a:pt x="758" y="3901"/>
                      <a:pt x="668" y="3383"/>
                    </a:cubicBezTo>
                    <a:cubicBezTo>
                      <a:pt x="490" y="2313"/>
                      <a:pt x="320" y="1242"/>
                      <a:pt x="142" y="172"/>
                    </a:cubicBezTo>
                    <a:cubicBezTo>
                      <a:pt x="133" y="118"/>
                      <a:pt x="124" y="65"/>
                      <a:pt x="115" y="2"/>
                    </a:cubicBezTo>
                    <a:cubicBezTo>
                      <a:pt x="103" y="1"/>
                      <a:pt x="91" y="0"/>
                      <a:pt x="80" y="0"/>
                    </a:cubicBezTo>
                    <a:close/>
                  </a:path>
                </a:pathLst>
              </a:custGeom>
              <a:solidFill>
                <a:srgbClr val="8B5F46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94" name="Google Shape;694;p37"/>
              <p:cNvSpPr/>
              <p:nvPr/>
            </p:nvSpPr>
            <p:spPr>
              <a:xfrm>
                <a:off x="454944" y="1088770"/>
                <a:ext cx="83746" cy="496974"/>
              </a:xfrm>
              <a:custGeom>
                <a:rect b="b" l="l" r="r" t="t"/>
                <a:pathLst>
                  <a:path extrusionOk="0" h="10385" w="1750">
                    <a:moveTo>
                      <a:pt x="1" y="1"/>
                    </a:moveTo>
                    <a:cubicBezTo>
                      <a:pt x="527" y="3462"/>
                      <a:pt x="1044" y="6914"/>
                      <a:pt x="1571" y="10385"/>
                    </a:cubicBezTo>
                    <a:cubicBezTo>
                      <a:pt x="1633" y="10367"/>
                      <a:pt x="1687" y="10358"/>
                      <a:pt x="1749" y="10340"/>
                    </a:cubicBezTo>
                    <a:cubicBezTo>
                      <a:pt x="1740" y="10287"/>
                      <a:pt x="1740" y="10233"/>
                      <a:pt x="1731" y="10188"/>
                    </a:cubicBezTo>
                    <a:cubicBezTo>
                      <a:pt x="1669" y="9841"/>
                      <a:pt x="1606" y="9484"/>
                      <a:pt x="1553" y="9136"/>
                    </a:cubicBezTo>
                    <a:cubicBezTo>
                      <a:pt x="1437" y="8467"/>
                      <a:pt x="1330" y="7798"/>
                      <a:pt x="1214" y="7129"/>
                    </a:cubicBezTo>
                    <a:cubicBezTo>
                      <a:pt x="1107" y="6459"/>
                      <a:pt x="1000" y="5799"/>
                      <a:pt x="884" y="5130"/>
                    </a:cubicBezTo>
                    <a:cubicBezTo>
                      <a:pt x="759" y="4372"/>
                      <a:pt x="634" y="3623"/>
                      <a:pt x="509" y="2864"/>
                    </a:cubicBezTo>
                    <a:cubicBezTo>
                      <a:pt x="375" y="2044"/>
                      <a:pt x="241" y="1223"/>
                      <a:pt x="108" y="402"/>
                    </a:cubicBezTo>
                    <a:cubicBezTo>
                      <a:pt x="90" y="268"/>
                      <a:pt x="54" y="134"/>
                      <a:pt x="27" y="1"/>
                    </a:cubicBezTo>
                    <a:close/>
                  </a:path>
                </a:pathLst>
              </a:custGeom>
              <a:solidFill>
                <a:srgbClr val="8B5F46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95" name="Google Shape;695;p37"/>
              <p:cNvSpPr/>
              <p:nvPr/>
            </p:nvSpPr>
            <p:spPr>
              <a:xfrm>
                <a:off x="431447" y="1137009"/>
                <a:ext cx="64126" cy="451703"/>
              </a:xfrm>
              <a:custGeom>
                <a:rect b="b" l="l" r="r" t="t"/>
                <a:pathLst>
                  <a:path extrusionOk="0" h="9439" w="1340">
                    <a:moveTo>
                      <a:pt x="45" y="1"/>
                    </a:moveTo>
                    <a:cubicBezTo>
                      <a:pt x="37" y="1"/>
                      <a:pt x="19" y="1"/>
                      <a:pt x="1" y="10"/>
                    </a:cubicBezTo>
                    <a:cubicBezTo>
                      <a:pt x="45" y="259"/>
                      <a:pt x="90" y="509"/>
                      <a:pt x="117" y="759"/>
                    </a:cubicBezTo>
                    <a:cubicBezTo>
                      <a:pt x="197" y="1437"/>
                      <a:pt x="269" y="2115"/>
                      <a:pt x="349" y="2793"/>
                    </a:cubicBezTo>
                    <a:cubicBezTo>
                      <a:pt x="411" y="3301"/>
                      <a:pt x="474" y="3801"/>
                      <a:pt x="536" y="4301"/>
                    </a:cubicBezTo>
                    <a:cubicBezTo>
                      <a:pt x="634" y="5139"/>
                      <a:pt x="732" y="5969"/>
                      <a:pt x="831" y="6799"/>
                    </a:cubicBezTo>
                    <a:cubicBezTo>
                      <a:pt x="866" y="7138"/>
                      <a:pt x="911" y="7477"/>
                      <a:pt x="947" y="7816"/>
                    </a:cubicBezTo>
                    <a:cubicBezTo>
                      <a:pt x="1009" y="8306"/>
                      <a:pt x="1062" y="8797"/>
                      <a:pt x="1116" y="9279"/>
                    </a:cubicBezTo>
                    <a:cubicBezTo>
                      <a:pt x="1129" y="9399"/>
                      <a:pt x="1146" y="9438"/>
                      <a:pt x="1218" y="9438"/>
                    </a:cubicBezTo>
                    <a:cubicBezTo>
                      <a:pt x="1248" y="9438"/>
                      <a:pt x="1287" y="9432"/>
                      <a:pt x="1339" y="9421"/>
                    </a:cubicBezTo>
                    <a:cubicBezTo>
                      <a:pt x="1339" y="9377"/>
                      <a:pt x="1339" y="9341"/>
                      <a:pt x="1330" y="9296"/>
                    </a:cubicBezTo>
                    <a:cubicBezTo>
                      <a:pt x="1277" y="8877"/>
                      <a:pt x="1223" y="8458"/>
                      <a:pt x="1161" y="8039"/>
                    </a:cubicBezTo>
                    <a:cubicBezTo>
                      <a:pt x="1054" y="7262"/>
                      <a:pt x="947" y="6477"/>
                      <a:pt x="839" y="5701"/>
                    </a:cubicBezTo>
                    <a:cubicBezTo>
                      <a:pt x="750" y="5023"/>
                      <a:pt x="652" y="4345"/>
                      <a:pt x="563" y="3667"/>
                    </a:cubicBezTo>
                    <a:cubicBezTo>
                      <a:pt x="438" y="2811"/>
                      <a:pt x="322" y="1945"/>
                      <a:pt x="197" y="1080"/>
                    </a:cubicBezTo>
                    <a:cubicBezTo>
                      <a:pt x="161" y="821"/>
                      <a:pt x="126" y="554"/>
                      <a:pt x="90" y="295"/>
                    </a:cubicBezTo>
                    <a:cubicBezTo>
                      <a:pt x="81" y="197"/>
                      <a:pt x="63" y="99"/>
                      <a:pt x="45" y="1"/>
                    </a:cubicBezTo>
                    <a:close/>
                  </a:path>
                </a:pathLst>
              </a:custGeom>
              <a:solidFill>
                <a:srgbClr val="8B5F46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96" name="Google Shape;696;p37"/>
              <p:cNvSpPr/>
              <p:nvPr/>
            </p:nvSpPr>
            <p:spPr>
              <a:xfrm>
                <a:off x="520267" y="1680507"/>
                <a:ext cx="13687" cy="14117"/>
              </a:xfrm>
              <a:custGeom>
                <a:rect b="b" l="l" r="r" t="t"/>
                <a:pathLst>
                  <a:path extrusionOk="0" h="295" w="286">
                    <a:moveTo>
                      <a:pt x="250" y="0"/>
                    </a:moveTo>
                    <a:cubicBezTo>
                      <a:pt x="161" y="9"/>
                      <a:pt x="81" y="27"/>
                      <a:pt x="0" y="36"/>
                    </a:cubicBezTo>
                    <a:cubicBezTo>
                      <a:pt x="18" y="134"/>
                      <a:pt x="27" y="214"/>
                      <a:pt x="45" y="295"/>
                    </a:cubicBezTo>
                    <a:cubicBezTo>
                      <a:pt x="134" y="286"/>
                      <a:pt x="206" y="277"/>
                      <a:pt x="286" y="259"/>
                    </a:cubicBezTo>
                    <a:cubicBezTo>
                      <a:pt x="277" y="161"/>
                      <a:pt x="259" y="80"/>
                      <a:pt x="250" y="0"/>
                    </a:cubicBezTo>
                    <a:close/>
                  </a:path>
                </a:pathLst>
              </a:custGeom>
              <a:solidFill>
                <a:srgbClr val="8B5F46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97" name="Google Shape;697;p37"/>
              <p:cNvSpPr/>
              <p:nvPr/>
            </p:nvSpPr>
            <p:spPr>
              <a:xfrm>
                <a:off x="495095" y="1684336"/>
                <a:ext cx="14979" cy="12442"/>
              </a:xfrm>
              <a:custGeom>
                <a:rect b="b" l="l" r="r" t="t"/>
                <a:pathLst>
                  <a:path extrusionOk="0" h="260" w="313">
                    <a:moveTo>
                      <a:pt x="286" y="0"/>
                    </a:moveTo>
                    <a:cubicBezTo>
                      <a:pt x="187" y="18"/>
                      <a:pt x="98" y="45"/>
                      <a:pt x="0" y="63"/>
                    </a:cubicBezTo>
                    <a:cubicBezTo>
                      <a:pt x="13" y="194"/>
                      <a:pt x="16" y="260"/>
                      <a:pt x="118" y="260"/>
                    </a:cubicBezTo>
                    <a:cubicBezTo>
                      <a:pt x="162" y="260"/>
                      <a:pt x="224" y="248"/>
                      <a:pt x="312" y="223"/>
                    </a:cubicBezTo>
                    <a:cubicBezTo>
                      <a:pt x="303" y="152"/>
                      <a:pt x="295" y="81"/>
                      <a:pt x="286" y="0"/>
                    </a:cubicBezTo>
                    <a:close/>
                  </a:path>
                </a:pathLst>
              </a:custGeom>
              <a:solidFill>
                <a:srgbClr val="8B5F46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98" name="Google Shape;698;p37"/>
              <p:cNvSpPr/>
              <p:nvPr/>
            </p:nvSpPr>
            <p:spPr>
              <a:xfrm>
                <a:off x="545009" y="1677062"/>
                <a:ext cx="10720" cy="14165"/>
              </a:xfrm>
              <a:custGeom>
                <a:rect b="b" l="l" r="r" t="t"/>
                <a:pathLst>
                  <a:path extrusionOk="0" h="296" w="224">
                    <a:moveTo>
                      <a:pt x="188" y="1"/>
                    </a:moveTo>
                    <a:cubicBezTo>
                      <a:pt x="117" y="10"/>
                      <a:pt x="63" y="19"/>
                      <a:pt x="1" y="28"/>
                    </a:cubicBezTo>
                    <a:cubicBezTo>
                      <a:pt x="10" y="117"/>
                      <a:pt x="28" y="206"/>
                      <a:pt x="37" y="295"/>
                    </a:cubicBezTo>
                    <a:cubicBezTo>
                      <a:pt x="108" y="277"/>
                      <a:pt x="161" y="277"/>
                      <a:pt x="224" y="259"/>
                    </a:cubicBezTo>
                    <a:cubicBezTo>
                      <a:pt x="215" y="170"/>
                      <a:pt x="197" y="90"/>
                      <a:pt x="188" y="1"/>
                    </a:cubicBezTo>
                    <a:close/>
                  </a:path>
                </a:pathLst>
              </a:custGeom>
              <a:solidFill>
                <a:srgbClr val="8B5F46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99" name="Google Shape;699;p37"/>
              <p:cNvSpPr/>
              <p:nvPr/>
            </p:nvSpPr>
            <p:spPr>
              <a:xfrm>
                <a:off x="565539" y="1674956"/>
                <a:ext cx="10720" cy="12825"/>
              </a:xfrm>
              <a:custGeom>
                <a:rect b="b" l="l" r="r" t="t"/>
                <a:pathLst>
                  <a:path extrusionOk="0" h="268" w="224">
                    <a:moveTo>
                      <a:pt x="0" y="0"/>
                    </a:moveTo>
                    <a:cubicBezTo>
                      <a:pt x="9" y="98"/>
                      <a:pt x="27" y="179"/>
                      <a:pt x="36" y="268"/>
                    </a:cubicBezTo>
                    <a:cubicBezTo>
                      <a:pt x="98" y="259"/>
                      <a:pt x="152" y="250"/>
                      <a:pt x="223" y="241"/>
                    </a:cubicBezTo>
                    <a:cubicBezTo>
                      <a:pt x="205" y="161"/>
                      <a:pt x="187" y="80"/>
                      <a:pt x="161" y="0"/>
                    </a:cubicBezTo>
                    <a:close/>
                  </a:path>
                </a:pathLst>
              </a:custGeom>
              <a:solidFill>
                <a:srgbClr val="8B5F46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700" name="Google Shape;700;p37"/>
            <p:cNvGrpSpPr/>
            <p:nvPr/>
          </p:nvGrpSpPr>
          <p:grpSpPr>
            <a:xfrm>
              <a:off x="332434" y="885957"/>
              <a:ext cx="416721" cy="1113634"/>
              <a:chOff x="332434" y="885957"/>
              <a:chExt cx="416721" cy="1113634"/>
            </a:xfrm>
          </p:grpSpPr>
          <p:sp>
            <p:nvSpPr>
              <p:cNvPr id="701" name="Google Shape;701;p37"/>
              <p:cNvSpPr/>
              <p:nvPr/>
            </p:nvSpPr>
            <p:spPr>
              <a:xfrm>
                <a:off x="332434" y="885957"/>
                <a:ext cx="416721" cy="1113634"/>
              </a:xfrm>
              <a:custGeom>
                <a:rect b="b" l="l" r="r" t="t"/>
                <a:pathLst>
                  <a:path extrusionOk="0" h="23271" w="8708">
                    <a:moveTo>
                      <a:pt x="1823" y="217"/>
                    </a:moveTo>
                    <a:cubicBezTo>
                      <a:pt x="1874" y="217"/>
                      <a:pt x="1927" y="228"/>
                      <a:pt x="1981" y="251"/>
                    </a:cubicBezTo>
                    <a:cubicBezTo>
                      <a:pt x="2034" y="278"/>
                      <a:pt x="2088" y="331"/>
                      <a:pt x="2114" y="385"/>
                    </a:cubicBezTo>
                    <a:cubicBezTo>
                      <a:pt x="2248" y="652"/>
                      <a:pt x="2391" y="929"/>
                      <a:pt x="2516" y="1214"/>
                    </a:cubicBezTo>
                    <a:cubicBezTo>
                      <a:pt x="2561" y="1304"/>
                      <a:pt x="2578" y="1411"/>
                      <a:pt x="2605" y="1518"/>
                    </a:cubicBezTo>
                    <a:cubicBezTo>
                      <a:pt x="2623" y="1580"/>
                      <a:pt x="2596" y="1625"/>
                      <a:pt x="2525" y="1643"/>
                    </a:cubicBezTo>
                    <a:cubicBezTo>
                      <a:pt x="2186" y="1723"/>
                      <a:pt x="1847" y="1794"/>
                      <a:pt x="1490" y="1803"/>
                    </a:cubicBezTo>
                    <a:cubicBezTo>
                      <a:pt x="1454" y="1803"/>
                      <a:pt x="1428" y="1785"/>
                      <a:pt x="1383" y="1776"/>
                    </a:cubicBezTo>
                    <a:cubicBezTo>
                      <a:pt x="1383" y="1687"/>
                      <a:pt x="1374" y="1589"/>
                      <a:pt x="1383" y="1500"/>
                    </a:cubicBezTo>
                    <a:cubicBezTo>
                      <a:pt x="1419" y="1179"/>
                      <a:pt x="1454" y="858"/>
                      <a:pt x="1490" y="528"/>
                    </a:cubicBezTo>
                    <a:cubicBezTo>
                      <a:pt x="1517" y="336"/>
                      <a:pt x="1655" y="217"/>
                      <a:pt x="1823" y="217"/>
                    </a:cubicBezTo>
                    <a:close/>
                    <a:moveTo>
                      <a:pt x="3346" y="2169"/>
                    </a:moveTo>
                    <a:cubicBezTo>
                      <a:pt x="3542" y="2187"/>
                      <a:pt x="3747" y="2205"/>
                      <a:pt x="3943" y="2222"/>
                    </a:cubicBezTo>
                    <a:cubicBezTo>
                      <a:pt x="3997" y="2383"/>
                      <a:pt x="3988" y="2401"/>
                      <a:pt x="3863" y="2463"/>
                    </a:cubicBezTo>
                    <a:cubicBezTo>
                      <a:pt x="3729" y="2535"/>
                      <a:pt x="3586" y="2597"/>
                      <a:pt x="3444" y="2660"/>
                    </a:cubicBezTo>
                    <a:cubicBezTo>
                      <a:pt x="3374" y="2534"/>
                      <a:pt x="3272" y="2501"/>
                      <a:pt x="3159" y="2501"/>
                    </a:cubicBezTo>
                    <a:cubicBezTo>
                      <a:pt x="3126" y="2501"/>
                      <a:pt x="3094" y="2504"/>
                      <a:pt x="3060" y="2508"/>
                    </a:cubicBezTo>
                    <a:cubicBezTo>
                      <a:pt x="3039" y="2508"/>
                      <a:pt x="3016" y="2518"/>
                      <a:pt x="2993" y="2518"/>
                    </a:cubicBezTo>
                    <a:cubicBezTo>
                      <a:pt x="2969" y="2518"/>
                      <a:pt x="2945" y="2506"/>
                      <a:pt x="2926" y="2454"/>
                    </a:cubicBezTo>
                    <a:cubicBezTo>
                      <a:pt x="3105" y="2419"/>
                      <a:pt x="3292" y="2410"/>
                      <a:pt x="3346" y="2169"/>
                    </a:cubicBezTo>
                    <a:close/>
                    <a:moveTo>
                      <a:pt x="848" y="2499"/>
                    </a:moveTo>
                    <a:cubicBezTo>
                      <a:pt x="891" y="2636"/>
                      <a:pt x="981" y="2674"/>
                      <a:pt x="1089" y="2674"/>
                    </a:cubicBezTo>
                    <a:cubicBezTo>
                      <a:pt x="1115" y="2674"/>
                      <a:pt x="1142" y="2672"/>
                      <a:pt x="1169" y="2669"/>
                    </a:cubicBezTo>
                    <a:cubicBezTo>
                      <a:pt x="1249" y="2660"/>
                      <a:pt x="1329" y="2651"/>
                      <a:pt x="1419" y="2633"/>
                    </a:cubicBezTo>
                    <a:cubicBezTo>
                      <a:pt x="1419" y="2695"/>
                      <a:pt x="1419" y="2731"/>
                      <a:pt x="1419" y="2758"/>
                    </a:cubicBezTo>
                    <a:cubicBezTo>
                      <a:pt x="1401" y="2767"/>
                      <a:pt x="1392" y="2776"/>
                      <a:pt x="1383" y="2785"/>
                    </a:cubicBezTo>
                    <a:cubicBezTo>
                      <a:pt x="1276" y="2802"/>
                      <a:pt x="1160" y="2820"/>
                      <a:pt x="1044" y="2847"/>
                    </a:cubicBezTo>
                    <a:cubicBezTo>
                      <a:pt x="1008" y="2856"/>
                      <a:pt x="955" y="2874"/>
                      <a:pt x="946" y="2909"/>
                    </a:cubicBezTo>
                    <a:cubicBezTo>
                      <a:pt x="910" y="2981"/>
                      <a:pt x="866" y="2999"/>
                      <a:pt x="794" y="2999"/>
                    </a:cubicBezTo>
                    <a:cubicBezTo>
                      <a:pt x="669" y="2999"/>
                      <a:pt x="535" y="2999"/>
                      <a:pt x="411" y="3008"/>
                    </a:cubicBezTo>
                    <a:cubicBezTo>
                      <a:pt x="321" y="3008"/>
                      <a:pt x="259" y="2981"/>
                      <a:pt x="241" y="2892"/>
                    </a:cubicBezTo>
                    <a:cubicBezTo>
                      <a:pt x="214" y="2793"/>
                      <a:pt x="259" y="2713"/>
                      <a:pt x="339" y="2677"/>
                    </a:cubicBezTo>
                    <a:cubicBezTo>
                      <a:pt x="393" y="2651"/>
                      <a:pt x="446" y="2633"/>
                      <a:pt x="509" y="2615"/>
                    </a:cubicBezTo>
                    <a:cubicBezTo>
                      <a:pt x="616" y="2579"/>
                      <a:pt x="723" y="2535"/>
                      <a:pt x="848" y="2499"/>
                    </a:cubicBezTo>
                    <a:close/>
                    <a:moveTo>
                      <a:pt x="3542" y="3195"/>
                    </a:moveTo>
                    <a:cubicBezTo>
                      <a:pt x="3702" y="3195"/>
                      <a:pt x="3845" y="3195"/>
                      <a:pt x="3997" y="3213"/>
                    </a:cubicBezTo>
                    <a:cubicBezTo>
                      <a:pt x="4086" y="3213"/>
                      <a:pt x="4095" y="3239"/>
                      <a:pt x="4095" y="3427"/>
                    </a:cubicBezTo>
                    <a:cubicBezTo>
                      <a:pt x="3943" y="3489"/>
                      <a:pt x="3801" y="3543"/>
                      <a:pt x="3676" y="3587"/>
                    </a:cubicBezTo>
                    <a:cubicBezTo>
                      <a:pt x="3586" y="3543"/>
                      <a:pt x="3524" y="3489"/>
                      <a:pt x="3462" y="3471"/>
                    </a:cubicBezTo>
                    <a:cubicBezTo>
                      <a:pt x="3390" y="3454"/>
                      <a:pt x="3319" y="3471"/>
                      <a:pt x="3239" y="3445"/>
                    </a:cubicBezTo>
                    <a:cubicBezTo>
                      <a:pt x="3355" y="3373"/>
                      <a:pt x="3542" y="3400"/>
                      <a:pt x="3542" y="3195"/>
                    </a:cubicBezTo>
                    <a:close/>
                    <a:moveTo>
                      <a:pt x="966" y="3541"/>
                    </a:moveTo>
                    <a:cubicBezTo>
                      <a:pt x="982" y="3541"/>
                      <a:pt x="996" y="3544"/>
                      <a:pt x="999" y="3552"/>
                    </a:cubicBezTo>
                    <a:cubicBezTo>
                      <a:pt x="1049" y="3624"/>
                      <a:pt x="1112" y="3637"/>
                      <a:pt x="1179" y="3637"/>
                    </a:cubicBezTo>
                    <a:cubicBezTo>
                      <a:pt x="1220" y="3637"/>
                      <a:pt x="1262" y="3632"/>
                      <a:pt x="1303" y="3632"/>
                    </a:cubicBezTo>
                    <a:cubicBezTo>
                      <a:pt x="1347" y="3632"/>
                      <a:pt x="1392" y="3632"/>
                      <a:pt x="1445" y="3623"/>
                    </a:cubicBezTo>
                    <a:lnTo>
                      <a:pt x="1445" y="3623"/>
                    </a:lnTo>
                    <a:cubicBezTo>
                      <a:pt x="1445" y="3677"/>
                      <a:pt x="1436" y="3721"/>
                      <a:pt x="1436" y="3775"/>
                    </a:cubicBezTo>
                    <a:cubicBezTo>
                      <a:pt x="1374" y="3784"/>
                      <a:pt x="1312" y="3802"/>
                      <a:pt x="1249" y="3802"/>
                    </a:cubicBezTo>
                    <a:cubicBezTo>
                      <a:pt x="1178" y="3819"/>
                      <a:pt x="1115" y="3837"/>
                      <a:pt x="1071" y="3917"/>
                    </a:cubicBezTo>
                    <a:cubicBezTo>
                      <a:pt x="1062" y="3944"/>
                      <a:pt x="1017" y="3971"/>
                      <a:pt x="982" y="3971"/>
                    </a:cubicBezTo>
                    <a:cubicBezTo>
                      <a:pt x="874" y="3989"/>
                      <a:pt x="758" y="3998"/>
                      <a:pt x="643" y="3998"/>
                    </a:cubicBezTo>
                    <a:cubicBezTo>
                      <a:pt x="455" y="3989"/>
                      <a:pt x="428" y="3962"/>
                      <a:pt x="402" y="3748"/>
                    </a:cubicBezTo>
                    <a:cubicBezTo>
                      <a:pt x="571" y="3677"/>
                      <a:pt x="732" y="3614"/>
                      <a:pt x="901" y="3552"/>
                    </a:cubicBezTo>
                    <a:cubicBezTo>
                      <a:pt x="917" y="3547"/>
                      <a:pt x="944" y="3541"/>
                      <a:pt x="966" y="3541"/>
                    </a:cubicBezTo>
                    <a:close/>
                    <a:moveTo>
                      <a:pt x="2377" y="1951"/>
                    </a:moveTo>
                    <a:cubicBezTo>
                      <a:pt x="2486" y="1951"/>
                      <a:pt x="2531" y="2001"/>
                      <a:pt x="2569" y="2124"/>
                    </a:cubicBezTo>
                    <a:cubicBezTo>
                      <a:pt x="2712" y="2588"/>
                      <a:pt x="2855" y="3043"/>
                      <a:pt x="2998" y="3507"/>
                    </a:cubicBezTo>
                    <a:cubicBezTo>
                      <a:pt x="3007" y="3543"/>
                      <a:pt x="3016" y="3587"/>
                      <a:pt x="3024" y="3623"/>
                    </a:cubicBezTo>
                    <a:cubicBezTo>
                      <a:pt x="3078" y="3810"/>
                      <a:pt x="3069" y="3828"/>
                      <a:pt x="2882" y="3891"/>
                    </a:cubicBezTo>
                    <a:cubicBezTo>
                      <a:pt x="2721" y="3944"/>
                      <a:pt x="2561" y="3980"/>
                      <a:pt x="2382" y="4025"/>
                    </a:cubicBezTo>
                    <a:cubicBezTo>
                      <a:pt x="2262" y="4031"/>
                      <a:pt x="2133" y="4037"/>
                      <a:pt x="2005" y="4037"/>
                    </a:cubicBezTo>
                    <a:cubicBezTo>
                      <a:pt x="1952" y="4037"/>
                      <a:pt x="1899" y="4036"/>
                      <a:pt x="1847" y="4033"/>
                    </a:cubicBezTo>
                    <a:cubicBezTo>
                      <a:pt x="1695" y="4033"/>
                      <a:pt x="1677" y="4016"/>
                      <a:pt x="1677" y="3855"/>
                    </a:cubicBezTo>
                    <a:cubicBezTo>
                      <a:pt x="1668" y="3543"/>
                      <a:pt x="1668" y="3239"/>
                      <a:pt x="1660" y="2927"/>
                    </a:cubicBezTo>
                    <a:cubicBezTo>
                      <a:pt x="1660" y="2704"/>
                      <a:pt x="1651" y="2481"/>
                      <a:pt x="1651" y="2258"/>
                    </a:cubicBezTo>
                    <a:cubicBezTo>
                      <a:pt x="1651" y="2098"/>
                      <a:pt x="1695" y="2053"/>
                      <a:pt x="1838" y="2026"/>
                    </a:cubicBezTo>
                    <a:cubicBezTo>
                      <a:pt x="1999" y="1999"/>
                      <a:pt x="2159" y="1973"/>
                      <a:pt x="2320" y="1955"/>
                    </a:cubicBezTo>
                    <a:cubicBezTo>
                      <a:pt x="2341" y="1952"/>
                      <a:pt x="2360" y="1951"/>
                      <a:pt x="2377" y="1951"/>
                    </a:cubicBezTo>
                    <a:close/>
                    <a:moveTo>
                      <a:pt x="2900" y="4156"/>
                    </a:moveTo>
                    <a:cubicBezTo>
                      <a:pt x="2911" y="4156"/>
                      <a:pt x="2923" y="4157"/>
                      <a:pt x="2935" y="4158"/>
                    </a:cubicBezTo>
                    <a:cubicBezTo>
                      <a:pt x="2944" y="4221"/>
                      <a:pt x="2953" y="4274"/>
                      <a:pt x="2962" y="4328"/>
                    </a:cubicBezTo>
                    <a:cubicBezTo>
                      <a:pt x="3140" y="5398"/>
                      <a:pt x="3310" y="6469"/>
                      <a:pt x="3488" y="7539"/>
                    </a:cubicBezTo>
                    <a:cubicBezTo>
                      <a:pt x="3578" y="8057"/>
                      <a:pt x="3667" y="8574"/>
                      <a:pt x="3756" y="9092"/>
                    </a:cubicBezTo>
                    <a:cubicBezTo>
                      <a:pt x="3925" y="10100"/>
                      <a:pt x="4095" y="11099"/>
                      <a:pt x="4264" y="12098"/>
                    </a:cubicBezTo>
                    <a:cubicBezTo>
                      <a:pt x="4354" y="12571"/>
                      <a:pt x="4434" y="13053"/>
                      <a:pt x="4514" y="13525"/>
                    </a:cubicBezTo>
                    <a:cubicBezTo>
                      <a:pt x="4559" y="13793"/>
                      <a:pt x="4612" y="14061"/>
                      <a:pt x="4666" y="14337"/>
                    </a:cubicBezTo>
                    <a:cubicBezTo>
                      <a:pt x="4684" y="14453"/>
                      <a:pt x="4684" y="14462"/>
                      <a:pt x="4541" y="14507"/>
                    </a:cubicBezTo>
                    <a:cubicBezTo>
                      <a:pt x="4505" y="14346"/>
                      <a:pt x="4470" y="14186"/>
                      <a:pt x="4443" y="14025"/>
                    </a:cubicBezTo>
                    <a:cubicBezTo>
                      <a:pt x="4345" y="13418"/>
                      <a:pt x="4247" y="12812"/>
                      <a:pt x="4148" y="12205"/>
                    </a:cubicBezTo>
                    <a:cubicBezTo>
                      <a:pt x="4033" y="11456"/>
                      <a:pt x="3908" y="10715"/>
                      <a:pt x="3783" y="9975"/>
                    </a:cubicBezTo>
                    <a:cubicBezTo>
                      <a:pt x="3685" y="9368"/>
                      <a:pt x="3578" y="8762"/>
                      <a:pt x="3479" y="8155"/>
                    </a:cubicBezTo>
                    <a:cubicBezTo>
                      <a:pt x="3355" y="7415"/>
                      <a:pt x="3239" y="6683"/>
                      <a:pt x="3114" y="5943"/>
                    </a:cubicBezTo>
                    <a:cubicBezTo>
                      <a:pt x="3024" y="5407"/>
                      <a:pt x="2935" y="4881"/>
                      <a:pt x="2846" y="4346"/>
                    </a:cubicBezTo>
                    <a:cubicBezTo>
                      <a:pt x="2837" y="4310"/>
                      <a:pt x="2837" y="4274"/>
                      <a:pt x="2828" y="4230"/>
                    </a:cubicBezTo>
                    <a:cubicBezTo>
                      <a:pt x="2821" y="4177"/>
                      <a:pt x="2845" y="4156"/>
                      <a:pt x="2900" y="4156"/>
                    </a:cubicBezTo>
                    <a:close/>
                    <a:moveTo>
                      <a:pt x="2587" y="4239"/>
                    </a:moveTo>
                    <a:cubicBezTo>
                      <a:pt x="2614" y="4372"/>
                      <a:pt x="2650" y="4506"/>
                      <a:pt x="2668" y="4640"/>
                    </a:cubicBezTo>
                    <a:cubicBezTo>
                      <a:pt x="2801" y="5461"/>
                      <a:pt x="2935" y="6282"/>
                      <a:pt x="3069" y="7102"/>
                    </a:cubicBezTo>
                    <a:cubicBezTo>
                      <a:pt x="3194" y="7861"/>
                      <a:pt x="3319" y="8610"/>
                      <a:pt x="3444" y="9368"/>
                    </a:cubicBezTo>
                    <a:cubicBezTo>
                      <a:pt x="3560" y="10037"/>
                      <a:pt x="3667" y="10697"/>
                      <a:pt x="3774" y="11367"/>
                    </a:cubicBezTo>
                    <a:cubicBezTo>
                      <a:pt x="3890" y="12036"/>
                      <a:pt x="3997" y="12705"/>
                      <a:pt x="4113" y="13374"/>
                    </a:cubicBezTo>
                    <a:cubicBezTo>
                      <a:pt x="4166" y="13722"/>
                      <a:pt x="4229" y="14079"/>
                      <a:pt x="4291" y="14426"/>
                    </a:cubicBezTo>
                    <a:cubicBezTo>
                      <a:pt x="4300" y="14471"/>
                      <a:pt x="4300" y="14525"/>
                      <a:pt x="4309" y="14578"/>
                    </a:cubicBezTo>
                    <a:cubicBezTo>
                      <a:pt x="4247" y="14596"/>
                      <a:pt x="4193" y="14605"/>
                      <a:pt x="4131" y="14623"/>
                    </a:cubicBezTo>
                    <a:cubicBezTo>
                      <a:pt x="3604" y="11152"/>
                      <a:pt x="3087" y="7700"/>
                      <a:pt x="2561" y="4239"/>
                    </a:cubicBezTo>
                    <a:close/>
                    <a:moveTo>
                      <a:pt x="2270" y="4262"/>
                    </a:moveTo>
                    <a:cubicBezTo>
                      <a:pt x="2327" y="4262"/>
                      <a:pt x="2321" y="4307"/>
                      <a:pt x="2329" y="4346"/>
                    </a:cubicBezTo>
                    <a:cubicBezTo>
                      <a:pt x="2346" y="4488"/>
                      <a:pt x="2364" y="4622"/>
                      <a:pt x="2391" y="4765"/>
                    </a:cubicBezTo>
                    <a:cubicBezTo>
                      <a:pt x="2721" y="6951"/>
                      <a:pt x="3060" y="9136"/>
                      <a:pt x="3390" y="11322"/>
                    </a:cubicBezTo>
                    <a:cubicBezTo>
                      <a:pt x="3515" y="12134"/>
                      <a:pt x="3631" y="12954"/>
                      <a:pt x="3756" y="13766"/>
                    </a:cubicBezTo>
                    <a:cubicBezTo>
                      <a:pt x="3801" y="14016"/>
                      <a:pt x="3845" y="14257"/>
                      <a:pt x="3890" y="14507"/>
                    </a:cubicBezTo>
                    <a:cubicBezTo>
                      <a:pt x="3890" y="14551"/>
                      <a:pt x="3899" y="14596"/>
                      <a:pt x="3908" y="14667"/>
                    </a:cubicBezTo>
                    <a:cubicBezTo>
                      <a:pt x="3818" y="14667"/>
                      <a:pt x="3747" y="14676"/>
                      <a:pt x="3658" y="14676"/>
                    </a:cubicBezTo>
                    <a:cubicBezTo>
                      <a:pt x="3649" y="14623"/>
                      <a:pt x="3631" y="14569"/>
                      <a:pt x="3622" y="14525"/>
                    </a:cubicBezTo>
                    <a:cubicBezTo>
                      <a:pt x="3479" y="13463"/>
                      <a:pt x="3328" y="12401"/>
                      <a:pt x="3185" y="11349"/>
                    </a:cubicBezTo>
                    <a:cubicBezTo>
                      <a:pt x="3096" y="10715"/>
                      <a:pt x="3016" y="10091"/>
                      <a:pt x="2926" y="9466"/>
                    </a:cubicBezTo>
                    <a:cubicBezTo>
                      <a:pt x="2819" y="8646"/>
                      <a:pt x="2703" y="7816"/>
                      <a:pt x="2587" y="6995"/>
                    </a:cubicBezTo>
                    <a:cubicBezTo>
                      <a:pt x="2498" y="6380"/>
                      <a:pt x="2418" y="5773"/>
                      <a:pt x="2338" y="5158"/>
                    </a:cubicBezTo>
                    <a:cubicBezTo>
                      <a:pt x="2302" y="4899"/>
                      <a:pt x="2266" y="4631"/>
                      <a:pt x="2230" y="4372"/>
                    </a:cubicBezTo>
                    <a:cubicBezTo>
                      <a:pt x="2230" y="4337"/>
                      <a:pt x="2230" y="4301"/>
                      <a:pt x="2239" y="4265"/>
                    </a:cubicBezTo>
                    <a:cubicBezTo>
                      <a:pt x="2251" y="4263"/>
                      <a:pt x="2262" y="4262"/>
                      <a:pt x="2270" y="4262"/>
                    </a:cubicBezTo>
                    <a:close/>
                    <a:moveTo>
                      <a:pt x="2114" y="5247"/>
                    </a:moveTo>
                    <a:cubicBezTo>
                      <a:pt x="2132" y="5345"/>
                      <a:pt x="2150" y="5443"/>
                      <a:pt x="2159" y="5541"/>
                    </a:cubicBezTo>
                    <a:cubicBezTo>
                      <a:pt x="2195" y="5800"/>
                      <a:pt x="2230" y="6067"/>
                      <a:pt x="2266" y="6326"/>
                    </a:cubicBezTo>
                    <a:cubicBezTo>
                      <a:pt x="2391" y="7191"/>
                      <a:pt x="2507" y="8057"/>
                      <a:pt x="2632" y="8913"/>
                    </a:cubicBezTo>
                    <a:cubicBezTo>
                      <a:pt x="2721" y="9591"/>
                      <a:pt x="2819" y="10269"/>
                      <a:pt x="2908" y="10947"/>
                    </a:cubicBezTo>
                    <a:cubicBezTo>
                      <a:pt x="3016" y="11723"/>
                      <a:pt x="3123" y="12508"/>
                      <a:pt x="3230" y="13285"/>
                    </a:cubicBezTo>
                    <a:cubicBezTo>
                      <a:pt x="3292" y="13704"/>
                      <a:pt x="3346" y="14123"/>
                      <a:pt x="3399" y="14542"/>
                    </a:cubicBezTo>
                    <a:cubicBezTo>
                      <a:pt x="3408" y="14587"/>
                      <a:pt x="3408" y="14623"/>
                      <a:pt x="3408" y="14667"/>
                    </a:cubicBezTo>
                    <a:cubicBezTo>
                      <a:pt x="3356" y="14678"/>
                      <a:pt x="3317" y="14684"/>
                      <a:pt x="3287" y="14684"/>
                    </a:cubicBezTo>
                    <a:cubicBezTo>
                      <a:pt x="3215" y="14684"/>
                      <a:pt x="3198" y="14645"/>
                      <a:pt x="3185" y="14525"/>
                    </a:cubicBezTo>
                    <a:cubicBezTo>
                      <a:pt x="3131" y="14043"/>
                      <a:pt x="3078" y="13552"/>
                      <a:pt x="3016" y="13062"/>
                    </a:cubicBezTo>
                    <a:cubicBezTo>
                      <a:pt x="2980" y="12723"/>
                      <a:pt x="2935" y="12384"/>
                      <a:pt x="2900" y="12045"/>
                    </a:cubicBezTo>
                    <a:cubicBezTo>
                      <a:pt x="2801" y="11215"/>
                      <a:pt x="2703" y="10385"/>
                      <a:pt x="2605" y="9547"/>
                    </a:cubicBezTo>
                    <a:cubicBezTo>
                      <a:pt x="2543" y="9047"/>
                      <a:pt x="2480" y="8547"/>
                      <a:pt x="2418" y="8039"/>
                    </a:cubicBezTo>
                    <a:cubicBezTo>
                      <a:pt x="2338" y="7361"/>
                      <a:pt x="2266" y="6683"/>
                      <a:pt x="2186" y="6005"/>
                    </a:cubicBezTo>
                    <a:cubicBezTo>
                      <a:pt x="2159" y="5755"/>
                      <a:pt x="2114" y="5505"/>
                      <a:pt x="2070" y="5256"/>
                    </a:cubicBezTo>
                    <a:cubicBezTo>
                      <a:pt x="2088" y="5247"/>
                      <a:pt x="2106" y="5247"/>
                      <a:pt x="2114" y="5247"/>
                    </a:cubicBezTo>
                    <a:close/>
                    <a:moveTo>
                      <a:pt x="4345" y="14810"/>
                    </a:moveTo>
                    <a:cubicBezTo>
                      <a:pt x="4425" y="15310"/>
                      <a:pt x="4496" y="15809"/>
                      <a:pt x="4577" y="16309"/>
                    </a:cubicBezTo>
                    <a:cubicBezTo>
                      <a:pt x="4532" y="16318"/>
                      <a:pt x="4470" y="16327"/>
                      <a:pt x="4398" y="16336"/>
                    </a:cubicBezTo>
                    <a:cubicBezTo>
                      <a:pt x="4327" y="15845"/>
                      <a:pt x="4247" y="15354"/>
                      <a:pt x="4175" y="14846"/>
                    </a:cubicBezTo>
                    <a:cubicBezTo>
                      <a:pt x="4220" y="14837"/>
                      <a:pt x="4273" y="14828"/>
                      <a:pt x="4345" y="14810"/>
                    </a:cubicBezTo>
                    <a:close/>
                    <a:moveTo>
                      <a:pt x="3917" y="14899"/>
                    </a:moveTo>
                    <a:cubicBezTo>
                      <a:pt x="3997" y="15390"/>
                      <a:pt x="4068" y="15881"/>
                      <a:pt x="4140" y="16371"/>
                    </a:cubicBezTo>
                    <a:cubicBezTo>
                      <a:pt x="4113" y="16380"/>
                      <a:pt x="4086" y="16389"/>
                      <a:pt x="4068" y="16398"/>
                    </a:cubicBezTo>
                    <a:cubicBezTo>
                      <a:pt x="4015" y="16407"/>
                      <a:pt x="3961" y="16407"/>
                      <a:pt x="3890" y="16425"/>
                    </a:cubicBezTo>
                    <a:cubicBezTo>
                      <a:pt x="3818" y="15916"/>
                      <a:pt x="3738" y="15426"/>
                      <a:pt x="3694" y="14908"/>
                    </a:cubicBezTo>
                    <a:cubicBezTo>
                      <a:pt x="3774" y="14908"/>
                      <a:pt x="3836" y="14899"/>
                      <a:pt x="3917" y="14899"/>
                    </a:cubicBezTo>
                    <a:close/>
                    <a:moveTo>
                      <a:pt x="5032" y="16487"/>
                    </a:moveTo>
                    <a:cubicBezTo>
                      <a:pt x="5058" y="16567"/>
                      <a:pt x="5076" y="16648"/>
                      <a:pt x="5094" y="16728"/>
                    </a:cubicBezTo>
                    <a:cubicBezTo>
                      <a:pt x="5023" y="16737"/>
                      <a:pt x="4969" y="16746"/>
                      <a:pt x="4907" y="16755"/>
                    </a:cubicBezTo>
                    <a:cubicBezTo>
                      <a:pt x="4898" y="16666"/>
                      <a:pt x="4880" y="16585"/>
                      <a:pt x="4871" y="16487"/>
                    </a:cubicBezTo>
                    <a:close/>
                    <a:moveTo>
                      <a:pt x="4630" y="16532"/>
                    </a:moveTo>
                    <a:cubicBezTo>
                      <a:pt x="4639" y="16621"/>
                      <a:pt x="4657" y="16701"/>
                      <a:pt x="4666" y="16790"/>
                    </a:cubicBezTo>
                    <a:cubicBezTo>
                      <a:pt x="4603" y="16808"/>
                      <a:pt x="4550" y="16808"/>
                      <a:pt x="4479" y="16826"/>
                    </a:cubicBezTo>
                    <a:cubicBezTo>
                      <a:pt x="4470" y="16737"/>
                      <a:pt x="4452" y="16648"/>
                      <a:pt x="4443" y="16559"/>
                    </a:cubicBezTo>
                    <a:cubicBezTo>
                      <a:pt x="4505" y="16550"/>
                      <a:pt x="4559" y="16541"/>
                      <a:pt x="4630" y="16532"/>
                    </a:cubicBezTo>
                    <a:close/>
                    <a:moveTo>
                      <a:pt x="4175" y="16603"/>
                    </a:moveTo>
                    <a:cubicBezTo>
                      <a:pt x="4184" y="16683"/>
                      <a:pt x="4202" y="16764"/>
                      <a:pt x="4211" y="16862"/>
                    </a:cubicBezTo>
                    <a:cubicBezTo>
                      <a:pt x="4131" y="16880"/>
                      <a:pt x="4059" y="16889"/>
                      <a:pt x="3970" y="16898"/>
                    </a:cubicBezTo>
                    <a:cubicBezTo>
                      <a:pt x="3952" y="16817"/>
                      <a:pt x="3943" y="16737"/>
                      <a:pt x="3925" y="16639"/>
                    </a:cubicBezTo>
                    <a:cubicBezTo>
                      <a:pt x="4006" y="16630"/>
                      <a:pt x="4086" y="16612"/>
                      <a:pt x="4175" y="16603"/>
                    </a:cubicBezTo>
                    <a:close/>
                    <a:moveTo>
                      <a:pt x="3685" y="16683"/>
                    </a:moveTo>
                    <a:cubicBezTo>
                      <a:pt x="3694" y="16764"/>
                      <a:pt x="3702" y="16835"/>
                      <a:pt x="3711" y="16906"/>
                    </a:cubicBezTo>
                    <a:cubicBezTo>
                      <a:pt x="3623" y="16931"/>
                      <a:pt x="3561" y="16943"/>
                      <a:pt x="3517" y="16943"/>
                    </a:cubicBezTo>
                    <a:cubicBezTo>
                      <a:pt x="3415" y="16943"/>
                      <a:pt x="3412" y="16877"/>
                      <a:pt x="3399" y="16746"/>
                    </a:cubicBezTo>
                    <a:cubicBezTo>
                      <a:pt x="3497" y="16728"/>
                      <a:pt x="3586" y="16701"/>
                      <a:pt x="3685" y="16683"/>
                    </a:cubicBezTo>
                    <a:close/>
                    <a:moveTo>
                      <a:pt x="4711" y="17014"/>
                    </a:moveTo>
                    <a:cubicBezTo>
                      <a:pt x="4773" y="17433"/>
                      <a:pt x="4844" y="17852"/>
                      <a:pt x="4907" y="18289"/>
                    </a:cubicBezTo>
                    <a:cubicBezTo>
                      <a:pt x="4844" y="18289"/>
                      <a:pt x="4773" y="18298"/>
                      <a:pt x="4702" y="18307"/>
                    </a:cubicBezTo>
                    <a:cubicBezTo>
                      <a:pt x="4639" y="17879"/>
                      <a:pt x="4577" y="17468"/>
                      <a:pt x="4514" y="17049"/>
                    </a:cubicBezTo>
                    <a:cubicBezTo>
                      <a:pt x="4577" y="17040"/>
                      <a:pt x="4639" y="17031"/>
                      <a:pt x="4711" y="17014"/>
                    </a:cubicBezTo>
                    <a:close/>
                    <a:moveTo>
                      <a:pt x="4256" y="17085"/>
                    </a:moveTo>
                    <a:cubicBezTo>
                      <a:pt x="4318" y="17504"/>
                      <a:pt x="4380" y="17906"/>
                      <a:pt x="4443" y="18325"/>
                    </a:cubicBezTo>
                    <a:cubicBezTo>
                      <a:pt x="4345" y="18343"/>
                      <a:pt x="4256" y="18352"/>
                      <a:pt x="4157" y="18370"/>
                    </a:cubicBezTo>
                    <a:cubicBezTo>
                      <a:pt x="4095" y="17950"/>
                      <a:pt x="4050" y="17540"/>
                      <a:pt x="3988" y="17129"/>
                    </a:cubicBezTo>
                    <a:cubicBezTo>
                      <a:pt x="4086" y="17112"/>
                      <a:pt x="4166" y="17103"/>
                      <a:pt x="4256" y="17085"/>
                    </a:cubicBezTo>
                    <a:close/>
                    <a:moveTo>
                      <a:pt x="4399" y="9349"/>
                    </a:moveTo>
                    <a:cubicBezTo>
                      <a:pt x="4462" y="9349"/>
                      <a:pt x="4524" y="9353"/>
                      <a:pt x="4586" y="9359"/>
                    </a:cubicBezTo>
                    <a:cubicBezTo>
                      <a:pt x="5433" y="9422"/>
                      <a:pt x="6022" y="9850"/>
                      <a:pt x="6370" y="10626"/>
                    </a:cubicBezTo>
                    <a:cubicBezTo>
                      <a:pt x="6557" y="11045"/>
                      <a:pt x="6584" y="11491"/>
                      <a:pt x="6557" y="11937"/>
                    </a:cubicBezTo>
                    <a:cubicBezTo>
                      <a:pt x="6539" y="12160"/>
                      <a:pt x="6530" y="12384"/>
                      <a:pt x="6530" y="12598"/>
                    </a:cubicBezTo>
                    <a:cubicBezTo>
                      <a:pt x="6539" y="12856"/>
                      <a:pt x="6584" y="13106"/>
                      <a:pt x="6700" y="13347"/>
                    </a:cubicBezTo>
                    <a:cubicBezTo>
                      <a:pt x="6602" y="13374"/>
                      <a:pt x="6504" y="13383"/>
                      <a:pt x="6414" y="13418"/>
                    </a:cubicBezTo>
                    <a:cubicBezTo>
                      <a:pt x="6067" y="13552"/>
                      <a:pt x="5879" y="13829"/>
                      <a:pt x="5861" y="14239"/>
                    </a:cubicBezTo>
                    <a:cubicBezTo>
                      <a:pt x="5852" y="14765"/>
                      <a:pt x="6004" y="15256"/>
                      <a:pt x="6245" y="15720"/>
                    </a:cubicBezTo>
                    <a:cubicBezTo>
                      <a:pt x="6352" y="15925"/>
                      <a:pt x="6477" y="16112"/>
                      <a:pt x="6620" y="16300"/>
                    </a:cubicBezTo>
                    <a:cubicBezTo>
                      <a:pt x="6843" y="16576"/>
                      <a:pt x="7092" y="16817"/>
                      <a:pt x="7494" y="16853"/>
                    </a:cubicBezTo>
                    <a:cubicBezTo>
                      <a:pt x="7485" y="16915"/>
                      <a:pt x="7485" y="16969"/>
                      <a:pt x="7485" y="17014"/>
                    </a:cubicBezTo>
                    <a:cubicBezTo>
                      <a:pt x="7467" y="17290"/>
                      <a:pt x="7556" y="17522"/>
                      <a:pt x="7699" y="17745"/>
                    </a:cubicBezTo>
                    <a:cubicBezTo>
                      <a:pt x="7976" y="18173"/>
                      <a:pt x="8190" y="18619"/>
                      <a:pt x="8306" y="19110"/>
                    </a:cubicBezTo>
                    <a:cubicBezTo>
                      <a:pt x="8457" y="19725"/>
                      <a:pt x="8386" y="20305"/>
                      <a:pt x="8109" y="20867"/>
                    </a:cubicBezTo>
                    <a:cubicBezTo>
                      <a:pt x="7851" y="21376"/>
                      <a:pt x="7476" y="21768"/>
                      <a:pt x="6994" y="22063"/>
                    </a:cubicBezTo>
                    <a:cubicBezTo>
                      <a:pt x="6575" y="22313"/>
                      <a:pt x="6147" y="22500"/>
                      <a:pt x="5683" y="22634"/>
                    </a:cubicBezTo>
                    <a:cubicBezTo>
                      <a:pt x="5647" y="22652"/>
                      <a:pt x="5612" y="22652"/>
                      <a:pt x="5567" y="22652"/>
                    </a:cubicBezTo>
                    <a:cubicBezTo>
                      <a:pt x="5558" y="22625"/>
                      <a:pt x="5540" y="22589"/>
                      <a:pt x="5531" y="22562"/>
                    </a:cubicBezTo>
                    <a:cubicBezTo>
                      <a:pt x="5424" y="21920"/>
                      <a:pt x="5353" y="21278"/>
                      <a:pt x="5397" y="20635"/>
                    </a:cubicBezTo>
                    <a:cubicBezTo>
                      <a:pt x="5424" y="20296"/>
                      <a:pt x="5522" y="19984"/>
                      <a:pt x="5736" y="19717"/>
                    </a:cubicBezTo>
                    <a:cubicBezTo>
                      <a:pt x="5781" y="19663"/>
                      <a:pt x="5799" y="19592"/>
                      <a:pt x="5799" y="19529"/>
                    </a:cubicBezTo>
                    <a:cubicBezTo>
                      <a:pt x="5781" y="19163"/>
                      <a:pt x="5754" y="18807"/>
                      <a:pt x="5665" y="18459"/>
                    </a:cubicBezTo>
                    <a:cubicBezTo>
                      <a:pt x="5618" y="18302"/>
                      <a:pt x="5550" y="18241"/>
                      <a:pt x="5407" y="18241"/>
                    </a:cubicBezTo>
                    <a:cubicBezTo>
                      <a:pt x="5387" y="18241"/>
                      <a:pt x="5366" y="18242"/>
                      <a:pt x="5344" y="18245"/>
                    </a:cubicBezTo>
                    <a:cubicBezTo>
                      <a:pt x="5281" y="18254"/>
                      <a:pt x="5219" y="18262"/>
                      <a:pt x="5148" y="18280"/>
                    </a:cubicBezTo>
                    <a:cubicBezTo>
                      <a:pt x="5076" y="17834"/>
                      <a:pt x="5014" y="17397"/>
                      <a:pt x="4942" y="16969"/>
                    </a:cubicBezTo>
                    <a:cubicBezTo>
                      <a:pt x="5094" y="16889"/>
                      <a:pt x="5353" y="16933"/>
                      <a:pt x="5299" y="16657"/>
                    </a:cubicBezTo>
                    <a:cubicBezTo>
                      <a:pt x="5255" y="16362"/>
                      <a:pt x="5290" y="16273"/>
                      <a:pt x="4853" y="16273"/>
                    </a:cubicBezTo>
                    <a:cubicBezTo>
                      <a:pt x="4791" y="16166"/>
                      <a:pt x="4577" y="14944"/>
                      <a:pt x="4577" y="14739"/>
                    </a:cubicBezTo>
                    <a:cubicBezTo>
                      <a:pt x="4657" y="14703"/>
                      <a:pt x="4728" y="14667"/>
                      <a:pt x="4809" y="14632"/>
                    </a:cubicBezTo>
                    <a:cubicBezTo>
                      <a:pt x="4898" y="14596"/>
                      <a:pt x="4925" y="14525"/>
                      <a:pt x="4907" y="14435"/>
                    </a:cubicBezTo>
                    <a:cubicBezTo>
                      <a:pt x="4818" y="13891"/>
                      <a:pt x="4728" y="13338"/>
                      <a:pt x="4630" y="12794"/>
                    </a:cubicBezTo>
                    <a:cubicBezTo>
                      <a:pt x="4577" y="12464"/>
                      <a:pt x="4523" y="12143"/>
                      <a:pt x="4470" y="11813"/>
                    </a:cubicBezTo>
                    <a:cubicBezTo>
                      <a:pt x="4336" y="11019"/>
                      <a:pt x="4211" y="10225"/>
                      <a:pt x="4077" y="9431"/>
                    </a:cubicBezTo>
                    <a:cubicBezTo>
                      <a:pt x="4077" y="9422"/>
                      <a:pt x="4077" y="9413"/>
                      <a:pt x="4077" y="9395"/>
                    </a:cubicBezTo>
                    <a:cubicBezTo>
                      <a:pt x="4185" y="9361"/>
                      <a:pt x="4292" y="9349"/>
                      <a:pt x="4399" y="9349"/>
                    </a:cubicBezTo>
                    <a:close/>
                    <a:moveTo>
                      <a:pt x="2355" y="9591"/>
                    </a:moveTo>
                    <a:cubicBezTo>
                      <a:pt x="2373" y="9716"/>
                      <a:pt x="2391" y="9841"/>
                      <a:pt x="2409" y="9966"/>
                    </a:cubicBezTo>
                    <a:cubicBezTo>
                      <a:pt x="2471" y="10510"/>
                      <a:pt x="2534" y="11063"/>
                      <a:pt x="2596" y="11616"/>
                    </a:cubicBezTo>
                    <a:cubicBezTo>
                      <a:pt x="2677" y="12259"/>
                      <a:pt x="2748" y="12901"/>
                      <a:pt x="2819" y="13552"/>
                    </a:cubicBezTo>
                    <a:cubicBezTo>
                      <a:pt x="2864" y="13918"/>
                      <a:pt x="2908" y="14275"/>
                      <a:pt x="2953" y="14641"/>
                    </a:cubicBezTo>
                    <a:cubicBezTo>
                      <a:pt x="2980" y="14819"/>
                      <a:pt x="3024" y="14864"/>
                      <a:pt x="3203" y="14890"/>
                    </a:cubicBezTo>
                    <a:cubicBezTo>
                      <a:pt x="3283" y="14908"/>
                      <a:pt x="3363" y="14908"/>
                      <a:pt x="3435" y="14917"/>
                    </a:cubicBezTo>
                    <a:cubicBezTo>
                      <a:pt x="3515" y="15443"/>
                      <a:pt x="3586" y="15952"/>
                      <a:pt x="3667" y="16469"/>
                    </a:cubicBezTo>
                    <a:cubicBezTo>
                      <a:pt x="3551" y="16505"/>
                      <a:pt x="3453" y="16532"/>
                      <a:pt x="3363" y="16559"/>
                    </a:cubicBezTo>
                    <a:cubicBezTo>
                      <a:pt x="3203" y="16612"/>
                      <a:pt x="3158" y="16692"/>
                      <a:pt x="3185" y="16853"/>
                    </a:cubicBezTo>
                    <a:cubicBezTo>
                      <a:pt x="3221" y="17103"/>
                      <a:pt x="3292" y="17156"/>
                      <a:pt x="3542" y="17156"/>
                    </a:cubicBezTo>
                    <a:cubicBezTo>
                      <a:pt x="3604" y="17156"/>
                      <a:pt x="3676" y="17147"/>
                      <a:pt x="3747" y="17147"/>
                    </a:cubicBezTo>
                    <a:cubicBezTo>
                      <a:pt x="3809" y="17576"/>
                      <a:pt x="3872" y="17995"/>
                      <a:pt x="3934" y="18432"/>
                    </a:cubicBezTo>
                    <a:cubicBezTo>
                      <a:pt x="3845" y="18441"/>
                      <a:pt x="3774" y="18450"/>
                      <a:pt x="3694" y="18468"/>
                    </a:cubicBezTo>
                    <a:cubicBezTo>
                      <a:pt x="3524" y="18503"/>
                      <a:pt x="3444" y="18610"/>
                      <a:pt x="3453" y="18789"/>
                    </a:cubicBezTo>
                    <a:cubicBezTo>
                      <a:pt x="3453" y="18833"/>
                      <a:pt x="3470" y="18878"/>
                      <a:pt x="3470" y="18932"/>
                    </a:cubicBezTo>
                    <a:cubicBezTo>
                      <a:pt x="3497" y="19181"/>
                      <a:pt x="3533" y="19440"/>
                      <a:pt x="3551" y="19690"/>
                    </a:cubicBezTo>
                    <a:cubicBezTo>
                      <a:pt x="3569" y="19833"/>
                      <a:pt x="3631" y="19940"/>
                      <a:pt x="3756" y="20002"/>
                    </a:cubicBezTo>
                    <a:cubicBezTo>
                      <a:pt x="3890" y="20064"/>
                      <a:pt x="3961" y="20172"/>
                      <a:pt x="4033" y="20288"/>
                    </a:cubicBezTo>
                    <a:cubicBezTo>
                      <a:pt x="4247" y="20635"/>
                      <a:pt x="4380" y="21019"/>
                      <a:pt x="4487" y="21412"/>
                    </a:cubicBezTo>
                    <a:cubicBezTo>
                      <a:pt x="4595" y="21804"/>
                      <a:pt x="4666" y="22206"/>
                      <a:pt x="4702" y="22616"/>
                    </a:cubicBezTo>
                    <a:cubicBezTo>
                      <a:pt x="4702" y="22669"/>
                      <a:pt x="4702" y="22732"/>
                      <a:pt x="4711" y="22794"/>
                    </a:cubicBezTo>
                    <a:cubicBezTo>
                      <a:pt x="4666" y="22794"/>
                      <a:pt x="4630" y="22803"/>
                      <a:pt x="4603" y="22803"/>
                    </a:cubicBezTo>
                    <a:cubicBezTo>
                      <a:pt x="3845" y="22794"/>
                      <a:pt x="3123" y="22652"/>
                      <a:pt x="2462" y="22286"/>
                    </a:cubicBezTo>
                    <a:cubicBezTo>
                      <a:pt x="2034" y="22054"/>
                      <a:pt x="1677" y="21724"/>
                      <a:pt x="1419" y="21305"/>
                    </a:cubicBezTo>
                    <a:cubicBezTo>
                      <a:pt x="1205" y="20974"/>
                      <a:pt x="1169" y="20591"/>
                      <a:pt x="1142" y="20207"/>
                    </a:cubicBezTo>
                    <a:cubicBezTo>
                      <a:pt x="1115" y="19708"/>
                      <a:pt x="1205" y="19226"/>
                      <a:pt x="1276" y="18735"/>
                    </a:cubicBezTo>
                    <a:cubicBezTo>
                      <a:pt x="1329" y="18414"/>
                      <a:pt x="1321" y="18084"/>
                      <a:pt x="1115" y="17799"/>
                    </a:cubicBezTo>
                    <a:cubicBezTo>
                      <a:pt x="1142" y="17781"/>
                      <a:pt x="1160" y="17763"/>
                      <a:pt x="1178" y="17754"/>
                    </a:cubicBezTo>
                    <a:cubicBezTo>
                      <a:pt x="1392" y="17674"/>
                      <a:pt x="1561" y="17522"/>
                      <a:pt x="1695" y="17326"/>
                    </a:cubicBezTo>
                    <a:cubicBezTo>
                      <a:pt x="1945" y="16978"/>
                      <a:pt x="2079" y="16576"/>
                      <a:pt x="2141" y="16148"/>
                    </a:cubicBezTo>
                    <a:cubicBezTo>
                      <a:pt x="2204" y="15666"/>
                      <a:pt x="2159" y="15194"/>
                      <a:pt x="1972" y="14739"/>
                    </a:cubicBezTo>
                    <a:cubicBezTo>
                      <a:pt x="1838" y="14444"/>
                      <a:pt x="1633" y="14230"/>
                      <a:pt x="1303" y="14168"/>
                    </a:cubicBezTo>
                    <a:cubicBezTo>
                      <a:pt x="1222" y="14150"/>
                      <a:pt x="1133" y="14150"/>
                      <a:pt x="1026" y="14141"/>
                    </a:cubicBezTo>
                    <a:cubicBezTo>
                      <a:pt x="1089" y="13766"/>
                      <a:pt x="964" y="13436"/>
                      <a:pt x="830" y="13106"/>
                    </a:cubicBezTo>
                    <a:cubicBezTo>
                      <a:pt x="758" y="12919"/>
                      <a:pt x="660" y="12731"/>
                      <a:pt x="589" y="12535"/>
                    </a:cubicBezTo>
                    <a:cubicBezTo>
                      <a:pt x="286" y="11643"/>
                      <a:pt x="455" y="10742"/>
                      <a:pt x="1249" y="10109"/>
                    </a:cubicBezTo>
                    <a:cubicBezTo>
                      <a:pt x="1633" y="9805"/>
                      <a:pt x="1927" y="9698"/>
                      <a:pt x="2355" y="9591"/>
                    </a:cubicBezTo>
                    <a:close/>
                    <a:moveTo>
                      <a:pt x="5292" y="18519"/>
                    </a:moveTo>
                    <a:cubicBezTo>
                      <a:pt x="5398" y="18519"/>
                      <a:pt x="5428" y="18549"/>
                      <a:pt x="5451" y="18673"/>
                    </a:cubicBezTo>
                    <a:cubicBezTo>
                      <a:pt x="5496" y="18949"/>
                      <a:pt x="5531" y="19226"/>
                      <a:pt x="5558" y="19502"/>
                    </a:cubicBezTo>
                    <a:cubicBezTo>
                      <a:pt x="5567" y="19538"/>
                      <a:pt x="5540" y="19574"/>
                      <a:pt x="5522" y="19610"/>
                    </a:cubicBezTo>
                    <a:cubicBezTo>
                      <a:pt x="5228" y="19966"/>
                      <a:pt x="5148" y="20403"/>
                      <a:pt x="5148" y="20850"/>
                    </a:cubicBezTo>
                    <a:cubicBezTo>
                      <a:pt x="5139" y="21412"/>
                      <a:pt x="5174" y="21974"/>
                      <a:pt x="5281" y="22518"/>
                    </a:cubicBezTo>
                    <a:cubicBezTo>
                      <a:pt x="5308" y="22669"/>
                      <a:pt x="5344" y="22812"/>
                      <a:pt x="5371" y="22973"/>
                    </a:cubicBezTo>
                    <a:cubicBezTo>
                      <a:pt x="5308" y="22991"/>
                      <a:pt x="5273" y="23008"/>
                      <a:pt x="5228" y="23017"/>
                    </a:cubicBezTo>
                    <a:cubicBezTo>
                      <a:pt x="5184" y="23028"/>
                      <a:pt x="5148" y="23033"/>
                      <a:pt x="5117" y="23033"/>
                    </a:cubicBezTo>
                    <a:cubicBezTo>
                      <a:pt x="5018" y="23033"/>
                      <a:pt x="4985" y="22974"/>
                      <a:pt x="4978" y="22830"/>
                    </a:cubicBezTo>
                    <a:cubicBezTo>
                      <a:pt x="4916" y="22036"/>
                      <a:pt x="4755" y="21260"/>
                      <a:pt x="4434" y="20528"/>
                    </a:cubicBezTo>
                    <a:cubicBezTo>
                      <a:pt x="4309" y="20234"/>
                      <a:pt x="4148" y="19957"/>
                      <a:pt x="3863" y="19770"/>
                    </a:cubicBezTo>
                    <a:cubicBezTo>
                      <a:pt x="3836" y="19743"/>
                      <a:pt x="3809" y="19690"/>
                      <a:pt x="3801" y="19645"/>
                    </a:cubicBezTo>
                    <a:cubicBezTo>
                      <a:pt x="3783" y="19378"/>
                      <a:pt x="3765" y="19110"/>
                      <a:pt x="3747" y="18842"/>
                    </a:cubicBezTo>
                    <a:cubicBezTo>
                      <a:pt x="3738" y="18735"/>
                      <a:pt x="3801" y="18700"/>
                      <a:pt x="3881" y="18691"/>
                    </a:cubicBezTo>
                    <a:cubicBezTo>
                      <a:pt x="4095" y="18646"/>
                      <a:pt x="4318" y="18601"/>
                      <a:pt x="4532" y="18575"/>
                    </a:cubicBezTo>
                    <a:cubicBezTo>
                      <a:pt x="4764" y="18548"/>
                      <a:pt x="5005" y="18530"/>
                      <a:pt x="5237" y="18521"/>
                    </a:cubicBezTo>
                    <a:cubicBezTo>
                      <a:pt x="5257" y="18520"/>
                      <a:pt x="5275" y="18519"/>
                      <a:pt x="5292" y="18519"/>
                    </a:cubicBezTo>
                    <a:close/>
                    <a:moveTo>
                      <a:pt x="1959" y="0"/>
                    </a:moveTo>
                    <a:cubicBezTo>
                      <a:pt x="1948" y="0"/>
                      <a:pt x="1938" y="1"/>
                      <a:pt x="1927" y="1"/>
                    </a:cubicBezTo>
                    <a:cubicBezTo>
                      <a:pt x="1829" y="1"/>
                      <a:pt x="1740" y="19"/>
                      <a:pt x="1642" y="28"/>
                    </a:cubicBezTo>
                    <a:cubicBezTo>
                      <a:pt x="1392" y="73"/>
                      <a:pt x="1294" y="162"/>
                      <a:pt x="1258" y="412"/>
                    </a:cubicBezTo>
                    <a:cubicBezTo>
                      <a:pt x="1222" y="661"/>
                      <a:pt x="1196" y="911"/>
                      <a:pt x="1169" y="1152"/>
                    </a:cubicBezTo>
                    <a:cubicBezTo>
                      <a:pt x="1151" y="1313"/>
                      <a:pt x="1142" y="1464"/>
                      <a:pt x="1133" y="1616"/>
                    </a:cubicBezTo>
                    <a:cubicBezTo>
                      <a:pt x="1124" y="1785"/>
                      <a:pt x="1178" y="1982"/>
                      <a:pt x="1401" y="2044"/>
                    </a:cubicBezTo>
                    <a:cubicBezTo>
                      <a:pt x="1410" y="2044"/>
                      <a:pt x="1410" y="2053"/>
                      <a:pt x="1419" y="2062"/>
                    </a:cubicBezTo>
                    <a:cubicBezTo>
                      <a:pt x="1419" y="2187"/>
                      <a:pt x="1410" y="2312"/>
                      <a:pt x="1410" y="2437"/>
                    </a:cubicBezTo>
                    <a:cubicBezTo>
                      <a:pt x="1285" y="2454"/>
                      <a:pt x="1178" y="2463"/>
                      <a:pt x="1071" y="2472"/>
                    </a:cubicBezTo>
                    <a:cubicBezTo>
                      <a:pt x="1000" y="2346"/>
                      <a:pt x="947" y="2291"/>
                      <a:pt x="866" y="2291"/>
                    </a:cubicBezTo>
                    <a:cubicBezTo>
                      <a:pt x="844" y="2291"/>
                      <a:pt x="821" y="2295"/>
                      <a:pt x="794" y="2303"/>
                    </a:cubicBezTo>
                    <a:cubicBezTo>
                      <a:pt x="598" y="2365"/>
                      <a:pt x="419" y="2446"/>
                      <a:pt x="232" y="2526"/>
                    </a:cubicBezTo>
                    <a:cubicBezTo>
                      <a:pt x="9" y="2615"/>
                      <a:pt x="0" y="2954"/>
                      <a:pt x="107" y="3088"/>
                    </a:cubicBezTo>
                    <a:cubicBezTo>
                      <a:pt x="152" y="3132"/>
                      <a:pt x="214" y="3186"/>
                      <a:pt x="277" y="3186"/>
                    </a:cubicBezTo>
                    <a:cubicBezTo>
                      <a:pt x="482" y="3204"/>
                      <a:pt x="696" y="3204"/>
                      <a:pt x="910" y="3204"/>
                    </a:cubicBezTo>
                    <a:cubicBezTo>
                      <a:pt x="999" y="3204"/>
                      <a:pt x="1080" y="3159"/>
                      <a:pt x="1089" y="3052"/>
                    </a:cubicBezTo>
                    <a:cubicBezTo>
                      <a:pt x="1097" y="3034"/>
                      <a:pt x="1115" y="3008"/>
                      <a:pt x="1115" y="2990"/>
                    </a:cubicBezTo>
                    <a:cubicBezTo>
                      <a:pt x="1222" y="2999"/>
                      <a:pt x="1321" y="2999"/>
                      <a:pt x="1419" y="2999"/>
                    </a:cubicBezTo>
                    <a:cubicBezTo>
                      <a:pt x="1428" y="3150"/>
                      <a:pt x="1428" y="3284"/>
                      <a:pt x="1436" y="3409"/>
                    </a:cubicBezTo>
                    <a:cubicBezTo>
                      <a:pt x="1347" y="3427"/>
                      <a:pt x="1276" y="3436"/>
                      <a:pt x="1205" y="3445"/>
                    </a:cubicBezTo>
                    <a:cubicBezTo>
                      <a:pt x="1135" y="3350"/>
                      <a:pt x="1097" y="3309"/>
                      <a:pt x="1026" y="3309"/>
                    </a:cubicBezTo>
                    <a:cubicBezTo>
                      <a:pt x="998" y="3309"/>
                      <a:pt x="963" y="3316"/>
                      <a:pt x="919" y="3329"/>
                    </a:cubicBezTo>
                    <a:cubicBezTo>
                      <a:pt x="714" y="3400"/>
                      <a:pt x="518" y="3480"/>
                      <a:pt x="321" y="3570"/>
                    </a:cubicBezTo>
                    <a:cubicBezTo>
                      <a:pt x="196" y="3632"/>
                      <a:pt x="170" y="3757"/>
                      <a:pt x="196" y="3900"/>
                    </a:cubicBezTo>
                    <a:cubicBezTo>
                      <a:pt x="232" y="4051"/>
                      <a:pt x="330" y="4158"/>
                      <a:pt x="464" y="4167"/>
                    </a:cubicBezTo>
                    <a:cubicBezTo>
                      <a:pt x="616" y="4176"/>
                      <a:pt x="767" y="4176"/>
                      <a:pt x="928" y="4176"/>
                    </a:cubicBezTo>
                    <a:cubicBezTo>
                      <a:pt x="1080" y="4176"/>
                      <a:pt x="1213" y="4158"/>
                      <a:pt x="1267" y="3989"/>
                    </a:cubicBezTo>
                    <a:lnTo>
                      <a:pt x="1454" y="3989"/>
                    </a:lnTo>
                    <a:cubicBezTo>
                      <a:pt x="1490" y="4087"/>
                      <a:pt x="1517" y="4194"/>
                      <a:pt x="1633" y="4221"/>
                    </a:cubicBezTo>
                    <a:cubicBezTo>
                      <a:pt x="1731" y="4248"/>
                      <a:pt x="1749" y="4310"/>
                      <a:pt x="1758" y="4390"/>
                    </a:cubicBezTo>
                    <a:cubicBezTo>
                      <a:pt x="1802" y="4819"/>
                      <a:pt x="1856" y="5247"/>
                      <a:pt x="1900" y="5675"/>
                    </a:cubicBezTo>
                    <a:cubicBezTo>
                      <a:pt x="1981" y="6317"/>
                      <a:pt x="2052" y="6951"/>
                      <a:pt x="2123" y="7593"/>
                    </a:cubicBezTo>
                    <a:cubicBezTo>
                      <a:pt x="2186" y="8093"/>
                      <a:pt x="2248" y="8592"/>
                      <a:pt x="2302" y="9092"/>
                    </a:cubicBezTo>
                    <a:cubicBezTo>
                      <a:pt x="2311" y="9181"/>
                      <a:pt x="2320" y="9279"/>
                      <a:pt x="2320" y="9377"/>
                    </a:cubicBezTo>
                    <a:cubicBezTo>
                      <a:pt x="2266" y="9395"/>
                      <a:pt x="2222" y="9413"/>
                      <a:pt x="2177" y="9422"/>
                    </a:cubicBezTo>
                    <a:cubicBezTo>
                      <a:pt x="1677" y="9529"/>
                      <a:pt x="1258" y="9770"/>
                      <a:pt x="901" y="10127"/>
                    </a:cubicBezTo>
                    <a:cubicBezTo>
                      <a:pt x="277" y="10760"/>
                      <a:pt x="98" y="11509"/>
                      <a:pt x="339" y="12357"/>
                    </a:cubicBezTo>
                    <a:cubicBezTo>
                      <a:pt x="428" y="12678"/>
                      <a:pt x="553" y="12981"/>
                      <a:pt x="669" y="13285"/>
                    </a:cubicBezTo>
                    <a:cubicBezTo>
                      <a:pt x="785" y="13588"/>
                      <a:pt x="883" y="13891"/>
                      <a:pt x="750" y="14221"/>
                    </a:cubicBezTo>
                    <a:cubicBezTo>
                      <a:pt x="707" y="14348"/>
                      <a:pt x="786" y="14427"/>
                      <a:pt x="908" y="14427"/>
                    </a:cubicBezTo>
                    <a:cubicBezTo>
                      <a:pt x="915" y="14427"/>
                      <a:pt x="921" y="14427"/>
                      <a:pt x="928" y="14426"/>
                    </a:cubicBezTo>
                    <a:cubicBezTo>
                      <a:pt x="973" y="14418"/>
                      <a:pt x="1008" y="14409"/>
                      <a:pt x="1044" y="14400"/>
                    </a:cubicBezTo>
                    <a:cubicBezTo>
                      <a:pt x="1080" y="14391"/>
                      <a:pt x="1116" y="14387"/>
                      <a:pt x="1151" y="14387"/>
                    </a:cubicBezTo>
                    <a:cubicBezTo>
                      <a:pt x="1263" y="14387"/>
                      <a:pt x="1370" y="14428"/>
                      <a:pt x="1472" y="14489"/>
                    </a:cubicBezTo>
                    <a:cubicBezTo>
                      <a:pt x="1615" y="14578"/>
                      <a:pt x="1713" y="14703"/>
                      <a:pt x="1775" y="14864"/>
                    </a:cubicBezTo>
                    <a:cubicBezTo>
                      <a:pt x="1909" y="15203"/>
                      <a:pt x="1981" y="15559"/>
                      <a:pt x="1936" y="15934"/>
                    </a:cubicBezTo>
                    <a:cubicBezTo>
                      <a:pt x="1891" y="16353"/>
                      <a:pt x="1775" y="16755"/>
                      <a:pt x="1552" y="17121"/>
                    </a:cubicBezTo>
                    <a:cubicBezTo>
                      <a:pt x="1445" y="17299"/>
                      <a:pt x="1303" y="17442"/>
                      <a:pt x="1106" y="17531"/>
                    </a:cubicBezTo>
                    <a:cubicBezTo>
                      <a:pt x="1053" y="17558"/>
                      <a:pt x="999" y="17584"/>
                      <a:pt x="955" y="17620"/>
                    </a:cubicBezTo>
                    <a:cubicBezTo>
                      <a:pt x="821" y="17700"/>
                      <a:pt x="803" y="17754"/>
                      <a:pt x="883" y="17888"/>
                    </a:cubicBezTo>
                    <a:cubicBezTo>
                      <a:pt x="901" y="17906"/>
                      <a:pt x="910" y="17923"/>
                      <a:pt x="928" y="17950"/>
                    </a:cubicBezTo>
                    <a:cubicBezTo>
                      <a:pt x="1026" y="18111"/>
                      <a:pt x="1089" y="18280"/>
                      <a:pt x="1071" y="18477"/>
                    </a:cubicBezTo>
                    <a:cubicBezTo>
                      <a:pt x="1035" y="18735"/>
                      <a:pt x="999" y="18985"/>
                      <a:pt x="964" y="19235"/>
                    </a:cubicBezTo>
                    <a:cubicBezTo>
                      <a:pt x="892" y="19743"/>
                      <a:pt x="883" y="20243"/>
                      <a:pt x="964" y="20742"/>
                    </a:cubicBezTo>
                    <a:cubicBezTo>
                      <a:pt x="1035" y="21171"/>
                      <a:pt x="1231" y="21519"/>
                      <a:pt x="1517" y="21831"/>
                    </a:cubicBezTo>
                    <a:cubicBezTo>
                      <a:pt x="2079" y="22437"/>
                      <a:pt x="2784" y="22768"/>
                      <a:pt x="3569" y="22946"/>
                    </a:cubicBezTo>
                    <a:cubicBezTo>
                      <a:pt x="3925" y="23026"/>
                      <a:pt x="4282" y="23053"/>
                      <a:pt x="4648" y="23053"/>
                    </a:cubicBezTo>
                    <a:cubicBezTo>
                      <a:pt x="4693" y="23053"/>
                      <a:pt x="4746" y="23062"/>
                      <a:pt x="4773" y="23098"/>
                    </a:cubicBezTo>
                    <a:cubicBezTo>
                      <a:pt x="4883" y="23220"/>
                      <a:pt x="5001" y="23271"/>
                      <a:pt x="5137" y="23271"/>
                    </a:cubicBezTo>
                    <a:cubicBezTo>
                      <a:pt x="5199" y="23271"/>
                      <a:pt x="5265" y="23260"/>
                      <a:pt x="5335" y="23240"/>
                    </a:cubicBezTo>
                    <a:cubicBezTo>
                      <a:pt x="5549" y="23178"/>
                      <a:pt x="5612" y="23115"/>
                      <a:pt x="5620" y="22884"/>
                    </a:cubicBezTo>
                    <a:cubicBezTo>
                      <a:pt x="6209" y="22732"/>
                      <a:pt x="6753" y="22482"/>
                      <a:pt x="7253" y="22152"/>
                    </a:cubicBezTo>
                    <a:cubicBezTo>
                      <a:pt x="7628" y="21902"/>
                      <a:pt x="7940" y="21590"/>
                      <a:pt x="8163" y="21197"/>
                    </a:cubicBezTo>
                    <a:cubicBezTo>
                      <a:pt x="8591" y="20475"/>
                      <a:pt x="8707" y="19708"/>
                      <a:pt x="8457" y="18896"/>
                    </a:cubicBezTo>
                    <a:cubicBezTo>
                      <a:pt x="8341" y="18494"/>
                      <a:pt x="8181" y="18111"/>
                      <a:pt x="7949" y="17763"/>
                    </a:cubicBezTo>
                    <a:cubicBezTo>
                      <a:pt x="7770" y="17486"/>
                      <a:pt x="7672" y="17201"/>
                      <a:pt x="7717" y="16862"/>
                    </a:cubicBezTo>
                    <a:cubicBezTo>
                      <a:pt x="7744" y="16710"/>
                      <a:pt x="7690" y="16648"/>
                      <a:pt x="7530" y="16639"/>
                    </a:cubicBezTo>
                    <a:cubicBezTo>
                      <a:pt x="7324" y="16621"/>
                      <a:pt x="7146" y="16532"/>
                      <a:pt x="7012" y="16389"/>
                    </a:cubicBezTo>
                    <a:cubicBezTo>
                      <a:pt x="6843" y="16202"/>
                      <a:pt x="6691" y="16014"/>
                      <a:pt x="6557" y="15809"/>
                    </a:cubicBezTo>
                    <a:cubicBezTo>
                      <a:pt x="6325" y="15479"/>
                      <a:pt x="6200" y="15095"/>
                      <a:pt x="6129" y="14703"/>
                    </a:cubicBezTo>
                    <a:cubicBezTo>
                      <a:pt x="6084" y="14471"/>
                      <a:pt x="6067" y="14239"/>
                      <a:pt x="6129" y="14016"/>
                    </a:cubicBezTo>
                    <a:cubicBezTo>
                      <a:pt x="6205" y="13753"/>
                      <a:pt x="6410" y="13595"/>
                      <a:pt x="6667" y="13595"/>
                    </a:cubicBezTo>
                    <a:cubicBezTo>
                      <a:pt x="6681" y="13595"/>
                      <a:pt x="6695" y="13596"/>
                      <a:pt x="6709" y="13597"/>
                    </a:cubicBezTo>
                    <a:cubicBezTo>
                      <a:pt x="6762" y="13597"/>
                      <a:pt x="6807" y="13597"/>
                      <a:pt x="6860" y="13588"/>
                    </a:cubicBezTo>
                    <a:cubicBezTo>
                      <a:pt x="6968" y="13579"/>
                      <a:pt x="7003" y="13516"/>
                      <a:pt x="6968" y="13409"/>
                    </a:cubicBezTo>
                    <a:cubicBezTo>
                      <a:pt x="6950" y="13365"/>
                      <a:pt x="6932" y="13329"/>
                      <a:pt x="6914" y="13293"/>
                    </a:cubicBezTo>
                    <a:cubicBezTo>
                      <a:pt x="6825" y="13097"/>
                      <a:pt x="6762" y="12892"/>
                      <a:pt x="6762" y="12678"/>
                    </a:cubicBezTo>
                    <a:cubicBezTo>
                      <a:pt x="6753" y="12268"/>
                      <a:pt x="6762" y="11848"/>
                      <a:pt x="6745" y="11438"/>
                    </a:cubicBezTo>
                    <a:cubicBezTo>
                      <a:pt x="6718" y="10733"/>
                      <a:pt x="6468" y="10118"/>
                      <a:pt x="5915" y="9663"/>
                    </a:cubicBezTo>
                    <a:cubicBezTo>
                      <a:pt x="5500" y="9318"/>
                      <a:pt x="5030" y="9125"/>
                      <a:pt x="4499" y="9125"/>
                    </a:cubicBezTo>
                    <a:cubicBezTo>
                      <a:pt x="4425" y="9125"/>
                      <a:pt x="4350" y="9129"/>
                      <a:pt x="4273" y="9136"/>
                    </a:cubicBezTo>
                    <a:cubicBezTo>
                      <a:pt x="4193" y="9136"/>
                      <a:pt x="4113" y="9145"/>
                      <a:pt x="4033" y="9145"/>
                    </a:cubicBezTo>
                    <a:cubicBezTo>
                      <a:pt x="4024" y="9110"/>
                      <a:pt x="4015" y="9083"/>
                      <a:pt x="4006" y="9065"/>
                    </a:cubicBezTo>
                    <a:cubicBezTo>
                      <a:pt x="3925" y="8583"/>
                      <a:pt x="3845" y="8110"/>
                      <a:pt x="3765" y="7638"/>
                    </a:cubicBezTo>
                    <a:cubicBezTo>
                      <a:pt x="3685" y="7200"/>
                      <a:pt x="3613" y="6763"/>
                      <a:pt x="3542" y="6326"/>
                    </a:cubicBezTo>
                    <a:cubicBezTo>
                      <a:pt x="3408" y="5586"/>
                      <a:pt x="3283" y="4836"/>
                      <a:pt x="3149" y="4087"/>
                    </a:cubicBezTo>
                    <a:cubicBezTo>
                      <a:pt x="3149" y="4060"/>
                      <a:pt x="3158" y="4016"/>
                      <a:pt x="3176" y="4007"/>
                    </a:cubicBezTo>
                    <a:cubicBezTo>
                      <a:pt x="3283" y="3926"/>
                      <a:pt x="3310" y="3819"/>
                      <a:pt x="3301" y="3703"/>
                    </a:cubicBezTo>
                    <a:cubicBezTo>
                      <a:pt x="3336" y="3693"/>
                      <a:pt x="3368" y="3675"/>
                      <a:pt x="3398" y="3675"/>
                    </a:cubicBezTo>
                    <a:cubicBezTo>
                      <a:pt x="3421" y="3675"/>
                      <a:pt x="3442" y="3686"/>
                      <a:pt x="3462" y="3721"/>
                    </a:cubicBezTo>
                    <a:cubicBezTo>
                      <a:pt x="3497" y="3793"/>
                      <a:pt x="3557" y="3820"/>
                      <a:pt x="3621" y="3820"/>
                    </a:cubicBezTo>
                    <a:cubicBezTo>
                      <a:pt x="3654" y="3820"/>
                      <a:pt x="3688" y="3813"/>
                      <a:pt x="3720" y="3802"/>
                    </a:cubicBezTo>
                    <a:cubicBezTo>
                      <a:pt x="3854" y="3757"/>
                      <a:pt x="3979" y="3703"/>
                      <a:pt x="4113" y="3650"/>
                    </a:cubicBezTo>
                    <a:cubicBezTo>
                      <a:pt x="4291" y="3561"/>
                      <a:pt x="4327" y="3498"/>
                      <a:pt x="4291" y="3293"/>
                    </a:cubicBezTo>
                    <a:cubicBezTo>
                      <a:pt x="4282" y="3248"/>
                      <a:pt x="4273" y="3195"/>
                      <a:pt x="4264" y="3150"/>
                    </a:cubicBezTo>
                    <a:cubicBezTo>
                      <a:pt x="4238" y="3061"/>
                      <a:pt x="4184" y="3016"/>
                      <a:pt x="4086" y="3016"/>
                    </a:cubicBezTo>
                    <a:cubicBezTo>
                      <a:pt x="3917" y="3008"/>
                      <a:pt x="3747" y="2999"/>
                      <a:pt x="3586" y="2990"/>
                    </a:cubicBezTo>
                    <a:cubicBezTo>
                      <a:pt x="3542" y="2990"/>
                      <a:pt x="3506" y="2990"/>
                      <a:pt x="3470" y="2999"/>
                    </a:cubicBezTo>
                    <a:cubicBezTo>
                      <a:pt x="3435" y="3016"/>
                      <a:pt x="3372" y="3043"/>
                      <a:pt x="3372" y="3070"/>
                    </a:cubicBezTo>
                    <a:cubicBezTo>
                      <a:pt x="3363" y="3213"/>
                      <a:pt x="3256" y="3186"/>
                      <a:pt x="3167" y="3213"/>
                    </a:cubicBezTo>
                    <a:cubicBezTo>
                      <a:pt x="3114" y="3052"/>
                      <a:pt x="3069" y="2900"/>
                      <a:pt x="3016" y="2731"/>
                    </a:cubicBezTo>
                    <a:cubicBezTo>
                      <a:pt x="3087" y="2722"/>
                      <a:pt x="3140" y="2713"/>
                      <a:pt x="3185" y="2713"/>
                    </a:cubicBezTo>
                    <a:cubicBezTo>
                      <a:pt x="3250" y="2817"/>
                      <a:pt x="3329" y="2869"/>
                      <a:pt x="3429" y="2869"/>
                    </a:cubicBezTo>
                    <a:cubicBezTo>
                      <a:pt x="3467" y="2869"/>
                      <a:pt x="3507" y="2862"/>
                      <a:pt x="3551" y="2847"/>
                    </a:cubicBezTo>
                    <a:cubicBezTo>
                      <a:pt x="3694" y="2793"/>
                      <a:pt x="3818" y="2740"/>
                      <a:pt x="3952" y="2677"/>
                    </a:cubicBezTo>
                    <a:cubicBezTo>
                      <a:pt x="4175" y="2561"/>
                      <a:pt x="4202" y="2508"/>
                      <a:pt x="4166" y="2267"/>
                    </a:cubicBezTo>
                    <a:cubicBezTo>
                      <a:pt x="4148" y="2107"/>
                      <a:pt x="4113" y="2053"/>
                      <a:pt x="3961" y="2026"/>
                    </a:cubicBezTo>
                    <a:cubicBezTo>
                      <a:pt x="3792" y="1999"/>
                      <a:pt x="3622" y="1982"/>
                      <a:pt x="3444" y="1982"/>
                    </a:cubicBezTo>
                    <a:cubicBezTo>
                      <a:pt x="3194" y="1982"/>
                      <a:pt x="3194" y="1991"/>
                      <a:pt x="3096" y="2196"/>
                    </a:cubicBezTo>
                    <a:cubicBezTo>
                      <a:pt x="3016" y="2205"/>
                      <a:pt x="2944" y="2222"/>
                      <a:pt x="2855" y="2231"/>
                    </a:cubicBezTo>
                    <a:cubicBezTo>
                      <a:pt x="2810" y="2098"/>
                      <a:pt x="2766" y="1955"/>
                      <a:pt x="2712" y="1821"/>
                    </a:cubicBezTo>
                    <a:cubicBezTo>
                      <a:pt x="2846" y="1723"/>
                      <a:pt x="2855" y="1589"/>
                      <a:pt x="2828" y="1455"/>
                    </a:cubicBezTo>
                    <a:cubicBezTo>
                      <a:pt x="2801" y="1321"/>
                      <a:pt x="2766" y="1188"/>
                      <a:pt x="2712" y="1072"/>
                    </a:cubicBezTo>
                    <a:cubicBezTo>
                      <a:pt x="2569" y="768"/>
                      <a:pt x="2418" y="474"/>
                      <a:pt x="2266" y="180"/>
                    </a:cubicBezTo>
                    <a:cubicBezTo>
                      <a:pt x="2200" y="55"/>
                      <a:pt x="2095" y="0"/>
                      <a:pt x="1959" y="0"/>
                    </a:cubicBezTo>
                    <a:close/>
                  </a:path>
                </a:pathLst>
              </a:custGeom>
              <a:solidFill>
                <a:srgbClr val="3F2320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02" name="Google Shape;702;p37"/>
              <p:cNvSpPr/>
              <p:nvPr/>
            </p:nvSpPr>
            <p:spPr>
              <a:xfrm>
                <a:off x="565108" y="1609872"/>
                <a:ext cx="99491" cy="119159"/>
              </a:xfrm>
              <a:custGeom>
                <a:rect b="b" l="l" r="r" t="t"/>
                <a:pathLst>
                  <a:path extrusionOk="0" h="2490" w="2079">
                    <a:moveTo>
                      <a:pt x="386" y="0"/>
                    </a:moveTo>
                    <a:cubicBezTo>
                      <a:pt x="368" y="0"/>
                      <a:pt x="349" y="1"/>
                      <a:pt x="330" y="4"/>
                    </a:cubicBezTo>
                    <a:cubicBezTo>
                      <a:pt x="134" y="31"/>
                      <a:pt x="0" y="218"/>
                      <a:pt x="63" y="415"/>
                    </a:cubicBezTo>
                    <a:cubicBezTo>
                      <a:pt x="91" y="501"/>
                      <a:pt x="167" y="558"/>
                      <a:pt x="247" y="558"/>
                    </a:cubicBezTo>
                    <a:cubicBezTo>
                      <a:pt x="266" y="558"/>
                      <a:pt x="285" y="555"/>
                      <a:pt x="303" y="548"/>
                    </a:cubicBezTo>
                    <a:cubicBezTo>
                      <a:pt x="419" y="513"/>
                      <a:pt x="455" y="423"/>
                      <a:pt x="411" y="299"/>
                    </a:cubicBezTo>
                    <a:cubicBezTo>
                      <a:pt x="411" y="290"/>
                      <a:pt x="411" y="272"/>
                      <a:pt x="402" y="236"/>
                    </a:cubicBezTo>
                    <a:lnTo>
                      <a:pt x="402" y="236"/>
                    </a:lnTo>
                    <a:cubicBezTo>
                      <a:pt x="571" y="299"/>
                      <a:pt x="669" y="406"/>
                      <a:pt x="750" y="539"/>
                    </a:cubicBezTo>
                    <a:cubicBezTo>
                      <a:pt x="839" y="700"/>
                      <a:pt x="866" y="887"/>
                      <a:pt x="883" y="1066"/>
                    </a:cubicBezTo>
                    <a:cubicBezTo>
                      <a:pt x="901" y="1307"/>
                      <a:pt x="919" y="1539"/>
                      <a:pt x="964" y="1771"/>
                    </a:cubicBezTo>
                    <a:cubicBezTo>
                      <a:pt x="1026" y="2056"/>
                      <a:pt x="1169" y="2288"/>
                      <a:pt x="1428" y="2431"/>
                    </a:cubicBezTo>
                    <a:cubicBezTo>
                      <a:pt x="1494" y="2471"/>
                      <a:pt x="1566" y="2489"/>
                      <a:pt x="1636" y="2489"/>
                    </a:cubicBezTo>
                    <a:cubicBezTo>
                      <a:pt x="1755" y="2489"/>
                      <a:pt x="1870" y="2437"/>
                      <a:pt x="1954" y="2341"/>
                    </a:cubicBezTo>
                    <a:cubicBezTo>
                      <a:pt x="2070" y="2199"/>
                      <a:pt x="2079" y="1976"/>
                      <a:pt x="1972" y="1833"/>
                    </a:cubicBezTo>
                    <a:cubicBezTo>
                      <a:pt x="1926" y="1772"/>
                      <a:pt x="1874" y="1731"/>
                      <a:pt x="1799" y="1731"/>
                    </a:cubicBezTo>
                    <a:cubicBezTo>
                      <a:pt x="1786" y="1731"/>
                      <a:pt x="1772" y="1732"/>
                      <a:pt x="1758" y="1735"/>
                    </a:cubicBezTo>
                    <a:cubicBezTo>
                      <a:pt x="1686" y="1753"/>
                      <a:pt x="1606" y="1842"/>
                      <a:pt x="1597" y="1922"/>
                    </a:cubicBezTo>
                    <a:cubicBezTo>
                      <a:pt x="1588" y="2020"/>
                      <a:pt x="1624" y="2074"/>
                      <a:pt x="1722" y="2127"/>
                    </a:cubicBezTo>
                    <a:cubicBezTo>
                      <a:pt x="1749" y="2136"/>
                      <a:pt x="1775" y="2145"/>
                      <a:pt x="1802" y="2163"/>
                    </a:cubicBezTo>
                    <a:cubicBezTo>
                      <a:pt x="1746" y="2236"/>
                      <a:pt x="1690" y="2274"/>
                      <a:pt x="1627" y="2274"/>
                    </a:cubicBezTo>
                    <a:cubicBezTo>
                      <a:pt x="1590" y="2274"/>
                      <a:pt x="1551" y="2261"/>
                      <a:pt x="1508" y="2234"/>
                    </a:cubicBezTo>
                    <a:cubicBezTo>
                      <a:pt x="1312" y="2101"/>
                      <a:pt x="1205" y="1904"/>
                      <a:pt x="1169" y="1672"/>
                    </a:cubicBezTo>
                    <a:cubicBezTo>
                      <a:pt x="1133" y="1369"/>
                      <a:pt x="1115" y="1066"/>
                      <a:pt x="1071" y="762"/>
                    </a:cubicBezTo>
                    <a:cubicBezTo>
                      <a:pt x="1026" y="495"/>
                      <a:pt x="892" y="263"/>
                      <a:pt x="660" y="93"/>
                    </a:cubicBezTo>
                    <a:cubicBezTo>
                      <a:pt x="577" y="40"/>
                      <a:pt x="487" y="0"/>
                      <a:pt x="386" y="0"/>
                    </a:cubicBezTo>
                    <a:close/>
                  </a:path>
                </a:pathLst>
              </a:custGeom>
              <a:solidFill>
                <a:srgbClr val="613C36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03" name="Google Shape;703;p37"/>
              <p:cNvSpPr/>
              <p:nvPr/>
            </p:nvSpPr>
            <p:spPr>
              <a:xfrm>
                <a:off x="420201" y="1624277"/>
                <a:ext cx="71926" cy="133659"/>
              </a:xfrm>
              <a:custGeom>
                <a:rect b="b" l="l" r="r" t="t"/>
                <a:pathLst>
                  <a:path extrusionOk="0" h="2793" w="1503">
                    <a:moveTo>
                      <a:pt x="1121" y="0"/>
                    </a:moveTo>
                    <a:cubicBezTo>
                      <a:pt x="978" y="0"/>
                      <a:pt x="846" y="66"/>
                      <a:pt x="753" y="185"/>
                    </a:cubicBezTo>
                    <a:cubicBezTo>
                      <a:pt x="628" y="354"/>
                      <a:pt x="575" y="542"/>
                      <a:pt x="611" y="747"/>
                    </a:cubicBezTo>
                    <a:cubicBezTo>
                      <a:pt x="655" y="979"/>
                      <a:pt x="709" y="1202"/>
                      <a:pt x="762" y="1434"/>
                    </a:cubicBezTo>
                    <a:cubicBezTo>
                      <a:pt x="816" y="1657"/>
                      <a:pt x="843" y="1880"/>
                      <a:pt x="816" y="2103"/>
                    </a:cubicBezTo>
                    <a:cubicBezTo>
                      <a:pt x="789" y="2255"/>
                      <a:pt x="744" y="2397"/>
                      <a:pt x="611" y="2495"/>
                    </a:cubicBezTo>
                    <a:cubicBezTo>
                      <a:pt x="562" y="2532"/>
                      <a:pt x="509" y="2560"/>
                      <a:pt x="449" y="2560"/>
                    </a:cubicBezTo>
                    <a:cubicBezTo>
                      <a:pt x="421" y="2560"/>
                      <a:pt x="392" y="2554"/>
                      <a:pt x="361" y="2540"/>
                    </a:cubicBezTo>
                    <a:cubicBezTo>
                      <a:pt x="388" y="2504"/>
                      <a:pt x="414" y="2469"/>
                      <a:pt x="432" y="2433"/>
                    </a:cubicBezTo>
                    <a:cubicBezTo>
                      <a:pt x="459" y="2362"/>
                      <a:pt x="459" y="2281"/>
                      <a:pt x="396" y="2237"/>
                    </a:cubicBezTo>
                    <a:cubicBezTo>
                      <a:pt x="350" y="2206"/>
                      <a:pt x="290" y="2181"/>
                      <a:pt x="240" y="2181"/>
                    </a:cubicBezTo>
                    <a:cubicBezTo>
                      <a:pt x="232" y="2181"/>
                      <a:pt x="225" y="2182"/>
                      <a:pt x="218" y="2183"/>
                    </a:cubicBezTo>
                    <a:cubicBezTo>
                      <a:pt x="120" y="2183"/>
                      <a:pt x="49" y="2272"/>
                      <a:pt x="31" y="2379"/>
                    </a:cubicBezTo>
                    <a:cubicBezTo>
                      <a:pt x="1" y="2605"/>
                      <a:pt x="205" y="2793"/>
                      <a:pt x="430" y="2793"/>
                    </a:cubicBezTo>
                    <a:cubicBezTo>
                      <a:pt x="472" y="2793"/>
                      <a:pt x="515" y="2786"/>
                      <a:pt x="557" y="2772"/>
                    </a:cubicBezTo>
                    <a:cubicBezTo>
                      <a:pt x="851" y="2665"/>
                      <a:pt x="985" y="2433"/>
                      <a:pt x="1030" y="2148"/>
                    </a:cubicBezTo>
                    <a:cubicBezTo>
                      <a:pt x="1066" y="1907"/>
                      <a:pt x="1048" y="1657"/>
                      <a:pt x="994" y="1416"/>
                    </a:cubicBezTo>
                    <a:cubicBezTo>
                      <a:pt x="958" y="1264"/>
                      <a:pt x="905" y="1113"/>
                      <a:pt x="878" y="952"/>
                    </a:cubicBezTo>
                    <a:cubicBezTo>
                      <a:pt x="851" y="836"/>
                      <a:pt x="834" y="720"/>
                      <a:pt x="834" y="595"/>
                    </a:cubicBezTo>
                    <a:cubicBezTo>
                      <a:pt x="834" y="408"/>
                      <a:pt x="958" y="265"/>
                      <a:pt x="1128" y="247"/>
                    </a:cubicBezTo>
                    <a:cubicBezTo>
                      <a:pt x="1128" y="283"/>
                      <a:pt x="1128" y="328"/>
                      <a:pt x="1137" y="363"/>
                    </a:cubicBezTo>
                    <a:cubicBezTo>
                      <a:pt x="1155" y="470"/>
                      <a:pt x="1226" y="533"/>
                      <a:pt x="1315" y="533"/>
                    </a:cubicBezTo>
                    <a:cubicBezTo>
                      <a:pt x="1413" y="524"/>
                      <a:pt x="1485" y="453"/>
                      <a:pt x="1494" y="345"/>
                    </a:cubicBezTo>
                    <a:cubicBezTo>
                      <a:pt x="1503" y="194"/>
                      <a:pt x="1422" y="69"/>
                      <a:pt x="1271" y="24"/>
                    </a:cubicBezTo>
                    <a:cubicBezTo>
                      <a:pt x="1220" y="8"/>
                      <a:pt x="1170" y="0"/>
                      <a:pt x="1121" y="0"/>
                    </a:cubicBezTo>
                    <a:close/>
                  </a:path>
                </a:pathLst>
              </a:custGeom>
              <a:solidFill>
                <a:srgbClr val="613C36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grpSp>
        <p:nvGrpSpPr>
          <p:cNvPr id="704" name="Google Shape;704;p37"/>
          <p:cNvGrpSpPr/>
          <p:nvPr/>
        </p:nvGrpSpPr>
        <p:grpSpPr>
          <a:xfrm flipH="1" rot="189026">
            <a:off x="1421876" y="1849288"/>
            <a:ext cx="1069294" cy="802590"/>
            <a:chOff x="3549729" y="1995638"/>
            <a:chExt cx="721941" cy="541910"/>
          </a:xfrm>
        </p:grpSpPr>
        <p:grpSp>
          <p:nvGrpSpPr>
            <p:cNvPr id="705" name="Google Shape;705;p37"/>
            <p:cNvGrpSpPr/>
            <p:nvPr/>
          </p:nvGrpSpPr>
          <p:grpSpPr>
            <a:xfrm>
              <a:off x="3613329" y="2109104"/>
              <a:ext cx="568717" cy="412947"/>
              <a:chOff x="3613329" y="2109104"/>
              <a:chExt cx="568717" cy="412947"/>
            </a:xfrm>
          </p:grpSpPr>
          <p:sp>
            <p:nvSpPr>
              <p:cNvPr id="706" name="Google Shape;706;p37"/>
              <p:cNvSpPr/>
              <p:nvPr/>
            </p:nvSpPr>
            <p:spPr>
              <a:xfrm>
                <a:off x="4149123" y="2398440"/>
                <a:ext cx="32924" cy="44170"/>
              </a:xfrm>
              <a:custGeom>
                <a:rect b="b" l="l" r="r" t="t"/>
                <a:pathLst>
                  <a:path extrusionOk="0" h="923" w="688">
                    <a:moveTo>
                      <a:pt x="271" y="1"/>
                    </a:moveTo>
                    <a:cubicBezTo>
                      <a:pt x="166" y="1"/>
                      <a:pt x="70" y="68"/>
                      <a:pt x="36" y="191"/>
                    </a:cubicBezTo>
                    <a:cubicBezTo>
                      <a:pt x="9" y="298"/>
                      <a:pt x="9" y="405"/>
                      <a:pt x="0" y="485"/>
                    </a:cubicBezTo>
                    <a:cubicBezTo>
                      <a:pt x="36" y="592"/>
                      <a:pt x="72" y="672"/>
                      <a:pt x="98" y="753"/>
                    </a:cubicBezTo>
                    <a:cubicBezTo>
                      <a:pt x="132" y="854"/>
                      <a:pt x="198" y="923"/>
                      <a:pt x="310" y="923"/>
                    </a:cubicBezTo>
                    <a:cubicBezTo>
                      <a:pt x="317" y="923"/>
                      <a:pt x="323" y="923"/>
                      <a:pt x="330" y="922"/>
                    </a:cubicBezTo>
                    <a:cubicBezTo>
                      <a:pt x="455" y="913"/>
                      <a:pt x="545" y="851"/>
                      <a:pt x="598" y="735"/>
                    </a:cubicBezTo>
                    <a:cubicBezTo>
                      <a:pt x="687" y="530"/>
                      <a:pt x="616" y="226"/>
                      <a:pt x="455" y="75"/>
                    </a:cubicBezTo>
                    <a:cubicBezTo>
                      <a:pt x="399" y="25"/>
                      <a:pt x="333" y="1"/>
                      <a:pt x="271" y="1"/>
                    </a:cubicBezTo>
                    <a:close/>
                  </a:path>
                </a:pathLst>
              </a:custGeom>
              <a:solidFill>
                <a:srgbClr val="8DB7D0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07" name="Google Shape;707;p37"/>
              <p:cNvSpPr/>
              <p:nvPr/>
            </p:nvSpPr>
            <p:spPr>
              <a:xfrm>
                <a:off x="3992874" y="2178543"/>
                <a:ext cx="28617" cy="43500"/>
              </a:xfrm>
              <a:custGeom>
                <a:rect b="b" l="l" r="r" t="t"/>
                <a:pathLst>
                  <a:path extrusionOk="0" h="909" w="598">
                    <a:moveTo>
                      <a:pt x="290" y="1"/>
                    </a:moveTo>
                    <a:cubicBezTo>
                      <a:pt x="280" y="1"/>
                      <a:pt x="269" y="2"/>
                      <a:pt x="259" y="4"/>
                    </a:cubicBezTo>
                    <a:cubicBezTo>
                      <a:pt x="161" y="22"/>
                      <a:pt x="107" y="93"/>
                      <a:pt x="81" y="173"/>
                    </a:cubicBezTo>
                    <a:cubicBezTo>
                      <a:pt x="27" y="361"/>
                      <a:pt x="0" y="539"/>
                      <a:pt x="81" y="727"/>
                    </a:cubicBezTo>
                    <a:cubicBezTo>
                      <a:pt x="116" y="816"/>
                      <a:pt x="161" y="896"/>
                      <a:pt x="268" y="905"/>
                    </a:cubicBezTo>
                    <a:cubicBezTo>
                      <a:pt x="279" y="907"/>
                      <a:pt x="291" y="908"/>
                      <a:pt x="301" y="908"/>
                    </a:cubicBezTo>
                    <a:cubicBezTo>
                      <a:pt x="382" y="908"/>
                      <a:pt x="444" y="852"/>
                      <a:pt x="491" y="789"/>
                    </a:cubicBezTo>
                    <a:cubicBezTo>
                      <a:pt x="598" y="655"/>
                      <a:pt x="580" y="504"/>
                      <a:pt x="571" y="343"/>
                    </a:cubicBezTo>
                    <a:cubicBezTo>
                      <a:pt x="536" y="272"/>
                      <a:pt x="509" y="191"/>
                      <a:pt x="473" y="120"/>
                    </a:cubicBezTo>
                    <a:cubicBezTo>
                      <a:pt x="434" y="57"/>
                      <a:pt x="367" y="1"/>
                      <a:pt x="290" y="1"/>
                    </a:cubicBezTo>
                    <a:close/>
                  </a:path>
                </a:pathLst>
              </a:custGeom>
              <a:solidFill>
                <a:srgbClr val="8DB7D0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08" name="Google Shape;708;p37"/>
              <p:cNvSpPr/>
              <p:nvPr/>
            </p:nvSpPr>
            <p:spPr>
              <a:xfrm>
                <a:off x="3724738" y="2482714"/>
                <a:ext cx="28234" cy="39337"/>
              </a:xfrm>
              <a:custGeom>
                <a:rect b="b" l="l" r="r" t="t"/>
                <a:pathLst>
                  <a:path extrusionOk="0" h="822" w="590">
                    <a:moveTo>
                      <a:pt x="301" y="1"/>
                    </a:moveTo>
                    <a:cubicBezTo>
                      <a:pt x="229" y="1"/>
                      <a:pt x="155" y="36"/>
                      <a:pt x="108" y="107"/>
                    </a:cubicBezTo>
                    <a:cubicBezTo>
                      <a:pt x="10" y="276"/>
                      <a:pt x="1" y="455"/>
                      <a:pt x="63" y="633"/>
                    </a:cubicBezTo>
                    <a:cubicBezTo>
                      <a:pt x="105" y="759"/>
                      <a:pt x="178" y="821"/>
                      <a:pt x="290" y="821"/>
                    </a:cubicBezTo>
                    <a:cubicBezTo>
                      <a:pt x="298" y="821"/>
                      <a:pt x="305" y="821"/>
                      <a:pt x="313" y="820"/>
                    </a:cubicBezTo>
                    <a:cubicBezTo>
                      <a:pt x="465" y="803"/>
                      <a:pt x="563" y="722"/>
                      <a:pt x="581" y="588"/>
                    </a:cubicBezTo>
                    <a:cubicBezTo>
                      <a:pt x="590" y="499"/>
                      <a:pt x="590" y="410"/>
                      <a:pt x="590" y="312"/>
                    </a:cubicBezTo>
                    <a:cubicBezTo>
                      <a:pt x="554" y="241"/>
                      <a:pt x="527" y="160"/>
                      <a:pt x="474" y="89"/>
                    </a:cubicBezTo>
                    <a:cubicBezTo>
                      <a:pt x="431" y="30"/>
                      <a:pt x="367" y="1"/>
                      <a:pt x="301" y="1"/>
                    </a:cubicBezTo>
                    <a:close/>
                  </a:path>
                </a:pathLst>
              </a:custGeom>
              <a:solidFill>
                <a:srgbClr val="8DB7D0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09" name="Google Shape;709;p37"/>
              <p:cNvSpPr/>
              <p:nvPr/>
            </p:nvSpPr>
            <p:spPr>
              <a:xfrm>
                <a:off x="3943774" y="2478120"/>
                <a:ext cx="31201" cy="37279"/>
              </a:xfrm>
              <a:custGeom>
                <a:rect b="b" l="l" r="r" t="t"/>
                <a:pathLst>
                  <a:path extrusionOk="0" h="779" w="652">
                    <a:moveTo>
                      <a:pt x="280" y="0"/>
                    </a:moveTo>
                    <a:cubicBezTo>
                      <a:pt x="228" y="0"/>
                      <a:pt x="179" y="24"/>
                      <a:pt x="134" y="69"/>
                    </a:cubicBezTo>
                    <a:cubicBezTo>
                      <a:pt x="0" y="221"/>
                      <a:pt x="0" y="524"/>
                      <a:pt x="125" y="676"/>
                    </a:cubicBezTo>
                    <a:cubicBezTo>
                      <a:pt x="186" y="744"/>
                      <a:pt x="267" y="778"/>
                      <a:pt x="346" y="778"/>
                    </a:cubicBezTo>
                    <a:cubicBezTo>
                      <a:pt x="442" y="778"/>
                      <a:pt x="535" y="729"/>
                      <a:pt x="589" y="631"/>
                    </a:cubicBezTo>
                    <a:cubicBezTo>
                      <a:pt x="625" y="551"/>
                      <a:pt x="634" y="444"/>
                      <a:pt x="652" y="354"/>
                    </a:cubicBezTo>
                    <a:cubicBezTo>
                      <a:pt x="598" y="194"/>
                      <a:pt x="518" y="87"/>
                      <a:pt x="375" y="24"/>
                    </a:cubicBezTo>
                    <a:cubicBezTo>
                      <a:pt x="342" y="8"/>
                      <a:pt x="311" y="0"/>
                      <a:pt x="280" y="0"/>
                    </a:cubicBezTo>
                    <a:close/>
                  </a:path>
                </a:pathLst>
              </a:custGeom>
              <a:solidFill>
                <a:srgbClr val="8DB7D0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10" name="Google Shape;710;p37"/>
              <p:cNvSpPr/>
              <p:nvPr/>
            </p:nvSpPr>
            <p:spPr>
              <a:xfrm>
                <a:off x="4152951" y="2109104"/>
                <a:ext cx="26942" cy="39576"/>
              </a:xfrm>
              <a:custGeom>
                <a:rect b="b" l="l" r="r" t="t"/>
                <a:pathLst>
                  <a:path extrusionOk="0" h="827" w="563">
                    <a:moveTo>
                      <a:pt x="259" y="1"/>
                    </a:moveTo>
                    <a:cubicBezTo>
                      <a:pt x="161" y="1"/>
                      <a:pt x="99" y="72"/>
                      <a:pt x="72" y="152"/>
                    </a:cubicBezTo>
                    <a:cubicBezTo>
                      <a:pt x="1" y="322"/>
                      <a:pt x="1" y="491"/>
                      <a:pt x="54" y="661"/>
                    </a:cubicBezTo>
                    <a:cubicBezTo>
                      <a:pt x="91" y="767"/>
                      <a:pt x="170" y="826"/>
                      <a:pt x="253" y="826"/>
                    </a:cubicBezTo>
                    <a:cubicBezTo>
                      <a:pt x="310" y="826"/>
                      <a:pt x="369" y="799"/>
                      <a:pt x="420" y="741"/>
                    </a:cubicBezTo>
                    <a:cubicBezTo>
                      <a:pt x="536" y="625"/>
                      <a:pt x="563" y="500"/>
                      <a:pt x="518" y="367"/>
                    </a:cubicBezTo>
                    <a:cubicBezTo>
                      <a:pt x="518" y="331"/>
                      <a:pt x="509" y="313"/>
                      <a:pt x="509" y="295"/>
                    </a:cubicBezTo>
                    <a:cubicBezTo>
                      <a:pt x="491" y="242"/>
                      <a:pt x="473" y="197"/>
                      <a:pt x="456" y="144"/>
                    </a:cubicBezTo>
                    <a:cubicBezTo>
                      <a:pt x="420" y="45"/>
                      <a:pt x="357" y="1"/>
                      <a:pt x="259" y="1"/>
                    </a:cubicBezTo>
                    <a:close/>
                  </a:path>
                </a:pathLst>
              </a:custGeom>
              <a:solidFill>
                <a:srgbClr val="8DB7D0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11" name="Google Shape;711;p37"/>
              <p:cNvSpPr/>
              <p:nvPr/>
            </p:nvSpPr>
            <p:spPr>
              <a:xfrm>
                <a:off x="3613329" y="2210319"/>
                <a:ext cx="29096" cy="35843"/>
              </a:xfrm>
              <a:custGeom>
                <a:rect b="b" l="l" r="r" t="t"/>
                <a:pathLst>
                  <a:path extrusionOk="0" h="749" w="608">
                    <a:moveTo>
                      <a:pt x="309" y="1"/>
                    </a:moveTo>
                    <a:cubicBezTo>
                      <a:pt x="237" y="1"/>
                      <a:pt x="165" y="29"/>
                      <a:pt x="116" y="89"/>
                    </a:cubicBezTo>
                    <a:cubicBezTo>
                      <a:pt x="0" y="232"/>
                      <a:pt x="9" y="518"/>
                      <a:pt x="143" y="660"/>
                    </a:cubicBezTo>
                    <a:cubicBezTo>
                      <a:pt x="199" y="720"/>
                      <a:pt x="267" y="748"/>
                      <a:pt x="332" y="748"/>
                    </a:cubicBezTo>
                    <a:cubicBezTo>
                      <a:pt x="423" y="748"/>
                      <a:pt x="508" y="693"/>
                      <a:pt x="545" y="589"/>
                    </a:cubicBezTo>
                    <a:cubicBezTo>
                      <a:pt x="580" y="482"/>
                      <a:pt x="589" y="375"/>
                      <a:pt x="607" y="268"/>
                    </a:cubicBezTo>
                    <a:cubicBezTo>
                      <a:pt x="598" y="268"/>
                      <a:pt x="589" y="259"/>
                      <a:pt x="589" y="259"/>
                    </a:cubicBezTo>
                    <a:cubicBezTo>
                      <a:pt x="571" y="223"/>
                      <a:pt x="571" y="187"/>
                      <a:pt x="554" y="152"/>
                    </a:cubicBezTo>
                    <a:cubicBezTo>
                      <a:pt x="507" y="54"/>
                      <a:pt x="407" y="1"/>
                      <a:pt x="309" y="1"/>
                    </a:cubicBezTo>
                    <a:close/>
                  </a:path>
                </a:pathLst>
              </a:custGeom>
              <a:solidFill>
                <a:srgbClr val="8DB7D0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12" name="Google Shape;712;p37"/>
              <p:cNvSpPr/>
              <p:nvPr/>
            </p:nvSpPr>
            <p:spPr>
              <a:xfrm>
                <a:off x="3778958" y="2219794"/>
                <a:ext cx="26081" cy="35843"/>
              </a:xfrm>
              <a:custGeom>
                <a:rect b="b" l="l" r="r" t="t"/>
                <a:pathLst>
                  <a:path extrusionOk="0" h="749" w="545">
                    <a:moveTo>
                      <a:pt x="274" y="0"/>
                    </a:moveTo>
                    <a:cubicBezTo>
                      <a:pt x="224" y="0"/>
                      <a:pt x="176" y="23"/>
                      <a:pt x="135" y="70"/>
                    </a:cubicBezTo>
                    <a:cubicBezTo>
                      <a:pt x="28" y="195"/>
                      <a:pt x="1" y="337"/>
                      <a:pt x="10" y="507"/>
                    </a:cubicBezTo>
                    <a:cubicBezTo>
                      <a:pt x="19" y="543"/>
                      <a:pt x="36" y="578"/>
                      <a:pt x="63" y="614"/>
                    </a:cubicBezTo>
                    <a:cubicBezTo>
                      <a:pt x="104" y="704"/>
                      <a:pt x="190" y="749"/>
                      <a:pt x="286" y="749"/>
                    </a:cubicBezTo>
                    <a:cubicBezTo>
                      <a:pt x="295" y="749"/>
                      <a:pt x="304" y="748"/>
                      <a:pt x="313" y="748"/>
                    </a:cubicBezTo>
                    <a:cubicBezTo>
                      <a:pt x="420" y="748"/>
                      <a:pt x="474" y="667"/>
                      <a:pt x="491" y="569"/>
                    </a:cubicBezTo>
                    <a:cubicBezTo>
                      <a:pt x="518" y="489"/>
                      <a:pt x="545" y="391"/>
                      <a:pt x="545" y="302"/>
                    </a:cubicBezTo>
                    <a:cubicBezTo>
                      <a:pt x="545" y="186"/>
                      <a:pt x="491" y="96"/>
                      <a:pt x="384" y="34"/>
                    </a:cubicBezTo>
                    <a:cubicBezTo>
                      <a:pt x="347" y="12"/>
                      <a:pt x="310" y="0"/>
                      <a:pt x="274" y="0"/>
                    </a:cubicBezTo>
                    <a:close/>
                  </a:path>
                </a:pathLst>
              </a:custGeom>
              <a:solidFill>
                <a:srgbClr val="8DB7D0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713" name="Google Shape;713;p37"/>
            <p:cNvGrpSpPr/>
            <p:nvPr/>
          </p:nvGrpSpPr>
          <p:grpSpPr>
            <a:xfrm>
              <a:off x="3557817" y="2006166"/>
              <a:ext cx="700655" cy="520048"/>
              <a:chOff x="3557817" y="2006166"/>
              <a:chExt cx="700655" cy="520048"/>
            </a:xfrm>
          </p:grpSpPr>
          <p:sp>
            <p:nvSpPr>
              <p:cNvPr id="714" name="Google Shape;714;p37"/>
              <p:cNvSpPr/>
              <p:nvPr/>
            </p:nvSpPr>
            <p:spPr>
              <a:xfrm>
                <a:off x="3557817" y="2006166"/>
                <a:ext cx="646856" cy="206494"/>
              </a:xfrm>
              <a:custGeom>
                <a:rect b="b" l="l" r="r" t="t"/>
                <a:pathLst>
                  <a:path extrusionOk="0" h="4315" w="13517">
                    <a:moveTo>
                      <a:pt x="10239" y="1"/>
                    </a:moveTo>
                    <a:cubicBezTo>
                      <a:pt x="9908" y="1"/>
                      <a:pt x="9576" y="12"/>
                      <a:pt x="9243" y="29"/>
                    </a:cubicBezTo>
                    <a:cubicBezTo>
                      <a:pt x="8235" y="82"/>
                      <a:pt x="7236" y="207"/>
                      <a:pt x="6237" y="421"/>
                    </a:cubicBezTo>
                    <a:cubicBezTo>
                      <a:pt x="5933" y="484"/>
                      <a:pt x="5621" y="537"/>
                      <a:pt x="5318" y="600"/>
                    </a:cubicBezTo>
                    <a:cubicBezTo>
                      <a:pt x="4354" y="814"/>
                      <a:pt x="3417" y="1099"/>
                      <a:pt x="2508" y="1465"/>
                    </a:cubicBezTo>
                    <a:cubicBezTo>
                      <a:pt x="1945" y="1688"/>
                      <a:pt x="1410" y="1938"/>
                      <a:pt x="911" y="2277"/>
                    </a:cubicBezTo>
                    <a:cubicBezTo>
                      <a:pt x="661" y="2446"/>
                      <a:pt x="420" y="2642"/>
                      <a:pt x="242" y="2901"/>
                    </a:cubicBezTo>
                    <a:cubicBezTo>
                      <a:pt x="1" y="3240"/>
                      <a:pt x="45" y="3508"/>
                      <a:pt x="384" y="3758"/>
                    </a:cubicBezTo>
                    <a:cubicBezTo>
                      <a:pt x="607" y="3918"/>
                      <a:pt x="875" y="4007"/>
                      <a:pt x="1134" y="4079"/>
                    </a:cubicBezTo>
                    <a:cubicBezTo>
                      <a:pt x="1142" y="4080"/>
                      <a:pt x="1151" y="4081"/>
                      <a:pt x="1159" y="4081"/>
                    </a:cubicBezTo>
                    <a:cubicBezTo>
                      <a:pt x="1195" y="4081"/>
                      <a:pt x="1230" y="4068"/>
                      <a:pt x="1259" y="4061"/>
                    </a:cubicBezTo>
                    <a:cubicBezTo>
                      <a:pt x="1331" y="4031"/>
                      <a:pt x="1402" y="4016"/>
                      <a:pt x="1471" y="4016"/>
                    </a:cubicBezTo>
                    <a:cubicBezTo>
                      <a:pt x="1588" y="4016"/>
                      <a:pt x="1698" y="4060"/>
                      <a:pt x="1794" y="4150"/>
                    </a:cubicBezTo>
                    <a:cubicBezTo>
                      <a:pt x="1856" y="4204"/>
                      <a:pt x="1919" y="4230"/>
                      <a:pt x="1999" y="4239"/>
                    </a:cubicBezTo>
                    <a:cubicBezTo>
                      <a:pt x="2451" y="4293"/>
                      <a:pt x="2901" y="4314"/>
                      <a:pt x="3350" y="4314"/>
                    </a:cubicBezTo>
                    <a:cubicBezTo>
                      <a:pt x="3726" y="4314"/>
                      <a:pt x="4102" y="4299"/>
                      <a:pt x="4479" y="4275"/>
                    </a:cubicBezTo>
                    <a:cubicBezTo>
                      <a:pt x="4503" y="4275"/>
                      <a:pt x="4528" y="4276"/>
                      <a:pt x="4552" y="4276"/>
                    </a:cubicBezTo>
                    <a:cubicBezTo>
                      <a:pt x="4602" y="4276"/>
                      <a:pt x="4652" y="4272"/>
                      <a:pt x="4693" y="4248"/>
                    </a:cubicBezTo>
                    <a:cubicBezTo>
                      <a:pt x="4760" y="4220"/>
                      <a:pt x="4827" y="4206"/>
                      <a:pt x="4894" y="4206"/>
                    </a:cubicBezTo>
                    <a:cubicBezTo>
                      <a:pt x="4934" y="4206"/>
                      <a:pt x="4974" y="4211"/>
                      <a:pt x="5014" y="4221"/>
                    </a:cubicBezTo>
                    <a:cubicBezTo>
                      <a:pt x="5059" y="4230"/>
                      <a:pt x="5112" y="4230"/>
                      <a:pt x="5157" y="4230"/>
                    </a:cubicBezTo>
                    <a:cubicBezTo>
                      <a:pt x="5576" y="4177"/>
                      <a:pt x="5996" y="4141"/>
                      <a:pt x="6406" y="4070"/>
                    </a:cubicBezTo>
                    <a:cubicBezTo>
                      <a:pt x="7093" y="3954"/>
                      <a:pt x="7780" y="3811"/>
                      <a:pt x="8458" y="3668"/>
                    </a:cubicBezTo>
                    <a:cubicBezTo>
                      <a:pt x="8717" y="3615"/>
                      <a:pt x="8984" y="3570"/>
                      <a:pt x="9216" y="3436"/>
                    </a:cubicBezTo>
                    <a:cubicBezTo>
                      <a:pt x="9252" y="3410"/>
                      <a:pt x="9305" y="3410"/>
                      <a:pt x="9359" y="3401"/>
                    </a:cubicBezTo>
                    <a:cubicBezTo>
                      <a:pt x="9475" y="3383"/>
                      <a:pt x="9591" y="3365"/>
                      <a:pt x="9707" y="3329"/>
                    </a:cubicBezTo>
                    <a:cubicBezTo>
                      <a:pt x="9903" y="3276"/>
                      <a:pt x="10099" y="3205"/>
                      <a:pt x="10296" y="3142"/>
                    </a:cubicBezTo>
                    <a:cubicBezTo>
                      <a:pt x="10938" y="2919"/>
                      <a:pt x="11571" y="2660"/>
                      <a:pt x="12160" y="2339"/>
                    </a:cubicBezTo>
                    <a:cubicBezTo>
                      <a:pt x="12249" y="2295"/>
                      <a:pt x="12312" y="2241"/>
                      <a:pt x="12356" y="2152"/>
                    </a:cubicBezTo>
                    <a:cubicBezTo>
                      <a:pt x="12407" y="2041"/>
                      <a:pt x="12499" y="1955"/>
                      <a:pt x="12616" y="1955"/>
                    </a:cubicBezTo>
                    <a:cubicBezTo>
                      <a:pt x="12621" y="1955"/>
                      <a:pt x="12627" y="1955"/>
                      <a:pt x="12633" y="1956"/>
                    </a:cubicBezTo>
                    <a:cubicBezTo>
                      <a:pt x="12767" y="1956"/>
                      <a:pt x="12856" y="1893"/>
                      <a:pt x="12945" y="1822"/>
                    </a:cubicBezTo>
                    <a:cubicBezTo>
                      <a:pt x="13115" y="1670"/>
                      <a:pt x="13284" y="1510"/>
                      <a:pt x="13391" y="1295"/>
                    </a:cubicBezTo>
                    <a:cubicBezTo>
                      <a:pt x="13516" y="1037"/>
                      <a:pt x="13480" y="805"/>
                      <a:pt x="13248" y="626"/>
                    </a:cubicBezTo>
                    <a:cubicBezTo>
                      <a:pt x="13132" y="537"/>
                      <a:pt x="13008" y="448"/>
                      <a:pt x="12865" y="403"/>
                    </a:cubicBezTo>
                    <a:cubicBezTo>
                      <a:pt x="12579" y="305"/>
                      <a:pt x="12276" y="207"/>
                      <a:pt x="11982" y="145"/>
                    </a:cubicBezTo>
                    <a:cubicBezTo>
                      <a:pt x="11401" y="37"/>
                      <a:pt x="10821" y="1"/>
                      <a:pt x="10239" y="1"/>
                    </a:cubicBezTo>
                    <a:close/>
                  </a:path>
                </a:pathLst>
              </a:custGeom>
              <a:solidFill>
                <a:srgbClr val="FFB343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15" name="Google Shape;715;p37"/>
              <p:cNvSpPr/>
              <p:nvPr/>
            </p:nvSpPr>
            <p:spPr>
              <a:xfrm>
                <a:off x="3759768" y="2488218"/>
                <a:ext cx="176776" cy="37997"/>
              </a:xfrm>
              <a:custGeom>
                <a:rect b="b" l="l" r="r" t="t"/>
                <a:pathLst>
                  <a:path extrusionOk="0" h="794" w="3694">
                    <a:moveTo>
                      <a:pt x="3613" y="1"/>
                    </a:moveTo>
                    <a:cubicBezTo>
                      <a:pt x="2916" y="91"/>
                      <a:pt x="2212" y="112"/>
                      <a:pt x="1505" y="112"/>
                    </a:cubicBezTo>
                    <a:cubicBezTo>
                      <a:pt x="1028" y="112"/>
                      <a:pt x="550" y="102"/>
                      <a:pt x="72" y="99"/>
                    </a:cubicBezTo>
                    <a:lnTo>
                      <a:pt x="72" y="99"/>
                    </a:lnTo>
                    <a:cubicBezTo>
                      <a:pt x="107" y="304"/>
                      <a:pt x="107" y="509"/>
                      <a:pt x="0" y="714"/>
                    </a:cubicBezTo>
                    <a:cubicBezTo>
                      <a:pt x="368" y="772"/>
                      <a:pt x="732" y="794"/>
                      <a:pt x="1094" y="794"/>
                    </a:cubicBezTo>
                    <a:cubicBezTo>
                      <a:pt x="1971" y="794"/>
                      <a:pt x="2835" y="663"/>
                      <a:pt x="3694" y="581"/>
                    </a:cubicBezTo>
                    <a:cubicBezTo>
                      <a:pt x="3667" y="375"/>
                      <a:pt x="3640" y="197"/>
                      <a:pt x="3613" y="1"/>
                    </a:cubicBezTo>
                    <a:close/>
                  </a:path>
                </a:pathLst>
              </a:custGeom>
              <a:solidFill>
                <a:srgbClr val="FFB343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16" name="Google Shape;716;p37"/>
              <p:cNvSpPr/>
              <p:nvPr/>
            </p:nvSpPr>
            <p:spPr>
              <a:xfrm>
                <a:off x="3982632" y="2423325"/>
                <a:ext cx="166105" cy="80731"/>
              </a:xfrm>
              <a:custGeom>
                <a:rect b="b" l="l" r="r" t="t"/>
                <a:pathLst>
                  <a:path extrusionOk="0" h="1687" w="3471">
                    <a:moveTo>
                      <a:pt x="3194" y="1"/>
                    </a:moveTo>
                    <a:cubicBezTo>
                      <a:pt x="2168" y="465"/>
                      <a:pt x="1124" y="920"/>
                      <a:pt x="0" y="1178"/>
                    </a:cubicBezTo>
                    <a:cubicBezTo>
                      <a:pt x="36" y="1267"/>
                      <a:pt x="80" y="1339"/>
                      <a:pt x="98" y="1428"/>
                    </a:cubicBezTo>
                    <a:cubicBezTo>
                      <a:pt x="116" y="1508"/>
                      <a:pt x="116" y="1598"/>
                      <a:pt x="125" y="1687"/>
                    </a:cubicBezTo>
                    <a:cubicBezTo>
                      <a:pt x="1062" y="1544"/>
                      <a:pt x="2971" y="875"/>
                      <a:pt x="3470" y="518"/>
                    </a:cubicBezTo>
                    <a:cubicBezTo>
                      <a:pt x="3372" y="340"/>
                      <a:pt x="3283" y="170"/>
                      <a:pt x="3194" y="1"/>
                    </a:cubicBezTo>
                    <a:close/>
                  </a:path>
                </a:pathLst>
              </a:custGeom>
              <a:solidFill>
                <a:srgbClr val="FFB343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17" name="Google Shape;717;p37"/>
              <p:cNvSpPr/>
              <p:nvPr/>
            </p:nvSpPr>
            <p:spPr>
              <a:xfrm>
                <a:off x="3811404" y="2187683"/>
                <a:ext cx="174671" cy="58287"/>
              </a:xfrm>
              <a:custGeom>
                <a:rect b="b" l="l" r="r" t="t"/>
                <a:pathLst>
                  <a:path extrusionOk="0" h="1218" w="3650">
                    <a:moveTo>
                      <a:pt x="3596" y="0"/>
                    </a:moveTo>
                    <a:lnTo>
                      <a:pt x="3596" y="0"/>
                    </a:lnTo>
                    <a:cubicBezTo>
                      <a:pt x="2418" y="304"/>
                      <a:pt x="1223" y="518"/>
                      <a:pt x="1" y="652"/>
                    </a:cubicBezTo>
                    <a:cubicBezTo>
                      <a:pt x="99" y="839"/>
                      <a:pt x="126" y="1017"/>
                      <a:pt x="90" y="1214"/>
                    </a:cubicBezTo>
                    <a:cubicBezTo>
                      <a:pt x="126" y="1214"/>
                      <a:pt x="161" y="1218"/>
                      <a:pt x="194" y="1218"/>
                    </a:cubicBezTo>
                    <a:cubicBezTo>
                      <a:pt x="211" y="1218"/>
                      <a:pt x="227" y="1217"/>
                      <a:pt x="242" y="1214"/>
                    </a:cubicBezTo>
                    <a:cubicBezTo>
                      <a:pt x="706" y="1142"/>
                      <a:pt x="1178" y="1080"/>
                      <a:pt x="1642" y="999"/>
                    </a:cubicBezTo>
                    <a:cubicBezTo>
                      <a:pt x="2231" y="901"/>
                      <a:pt x="2811" y="776"/>
                      <a:pt x="3400" y="660"/>
                    </a:cubicBezTo>
                    <a:cubicBezTo>
                      <a:pt x="3480" y="643"/>
                      <a:pt x="3569" y="607"/>
                      <a:pt x="3650" y="580"/>
                    </a:cubicBezTo>
                    <a:cubicBezTo>
                      <a:pt x="3632" y="482"/>
                      <a:pt x="3605" y="393"/>
                      <a:pt x="3596" y="295"/>
                    </a:cubicBezTo>
                    <a:cubicBezTo>
                      <a:pt x="3587" y="205"/>
                      <a:pt x="3596" y="107"/>
                      <a:pt x="3596" y="0"/>
                    </a:cubicBezTo>
                    <a:close/>
                  </a:path>
                </a:pathLst>
              </a:custGeom>
              <a:solidFill>
                <a:srgbClr val="FFB343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18" name="Google Shape;718;p37"/>
              <p:cNvSpPr/>
              <p:nvPr/>
            </p:nvSpPr>
            <p:spPr>
              <a:xfrm>
                <a:off x="4024889" y="2129634"/>
                <a:ext cx="126002" cy="72596"/>
              </a:xfrm>
              <a:custGeom>
                <a:rect b="b" l="l" r="r" t="t"/>
                <a:pathLst>
                  <a:path extrusionOk="0" h="1517" w="2633">
                    <a:moveTo>
                      <a:pt x="2454" y="0"/>
                    </a:moveTo>
                    <a:cubicBezTo>
                      <a:pt x="2061" y="170"/>
                      <a:pt x="1660" y="357"/>
                      <a:pt x="1249" y="526"/>
                    </a:cubicBezTo>
                    <a:cubicBezTo>
                      <a:pt x="830" y="687"/>
                      <a:pt x="402" y="830"/>
                      <a:pt x="0" y="972"/>
                    </a:cubicBezTo>
                    <a:cubicBezTo>
                      <a:pt x="63" y="1160"/>
                      <a:pt x="116" y="1338"/>
                      <a:pt x="179" y="1517"/>
                    </a:cubicBezTo>
                    <a:cubicBezTo>
                      <a:pt x="598" y="1454"/>
                      <a:pt x="2427" y="705"/>
                      <a:pt x="2632" y="482"/>
                    </a:cubicBezTo>
                    <a:cubicBezTo>
                      <a:pt x="2570" y="312"/>
                      <a:pt x="2507" y="143"/>
                      <a:pt x="2454" y="0"/>
                    </a:cubicBezTo>
                    <a:close/>
                  </a:path>
                </a:pathLst>
              </a:custGeom>
              <a:solidFill>
                <a:srgbClr val="FFB343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19" name="Google Shape;719;p37"/>
              <p:cNvSpPr/>
              <p:nvPr/>
            </p:nvSpPr>
            <p:spPr>
              <a:xfrm>
                <a:off x="3614622" y="2431796"/>
                <a:ext cx="102075" cy="80396"/>
              </a:xfrm>
              <a:custGeom>
                <a:rect b="b" l="l" r="r" t="t"/>
                <a:pathLst>
                  <a:path extrusionOk="0" h="1680" w="2133">
                    <a:moveTo>
                      <a:pt x="91" y="1"/>
                    </a:moveTo>
                    <a:cubicBezTo>
                      <a:pt x="40" y="1"/>
                      <a:pt x="7" y="39"/>
                      <a:pt x="0" y="109"/>
                    </a:cubicBezTo>
                    <a:cubicBezTo>
                      <a:pt x="0" y="136"/>
                      <a:pt x="0" y="154"/>
                      <a:pt x="9" y="181"/>
                    </a:cubicBezTo>
                    <a:cubicBezTo>
                      <a:pt x="80" y="502"/>
                      <a:pt x="205" y="787"/>
                      <a:pt x="491" y="992"/>
                    </a:cubicBezTo>
                    <a:cubicBezTo>
                      <a:pt x="857" y="1260"/>
                      <a:pt x="1294" y="1403"/>
                      <a:pt x="1713" y="1563"/>
                    </a:cubicBezTo>
                    <a:cubicBezTo>
                      <a:pt x="1829" y="1608"/>
                      <a:pt x="1954" y="1644"/>
                      <a:pt x="2070" y="1679"/>
                    </a:cubicBezTo>
                    <a:cubicBezTo>
                      <a:pt x="2088" y="1474"/>
                      <a:pt x="2114" y="1296"/>
                      <a:pt x="2132" y="1108"/>
                    </a:cubicBezTo>
                    <a:cubicBezTo>
                      <a:pt x="2132" y="1108"/>
                      <a:pt x="2123" y="1099"/>
                      <a:pt x="2106" y="1099"/>
                    </a:cubicBezTo>
                    <a:cubicBezTo>
                      <a:pt x="1508" y="912"/>
                      <a:pt x="990" y="573"/>
                      <a:pt x="473" y="225"/>
                    </a:cubicBezTo>
                    <a:cubicBezTo>
                      <a:pt x="375" y="154"/>
                      <a:pt x="268" y="82"/>
                      <a:pt x="161" y="20"/>
                    </a:cubicBezTo>
                    <a:cubicBezTo>
                      <a:pt x="135" y="7"/>
                      <a:pt x="112" y="1"/>
                      <a:pt x="91" y="1"/>
                    </a:cubicBezTo>
                    <a:close/>
                  </a:path>
                </a:pathLst>
              </a:custGeom>
              <a:solidFill>
                <a:srgbClr val="FFB343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20" name="Google Shape;720;p37"/>
              <p:cNvSpPr/>
              <p:nvPr/>
            </p:nvSpPr>
            <p:spPr>
              <a:xfrm>
                <a:off x="3650896" y="2220560"/>
                <a:ext cx="119590" cy="30244"/>
              </a:xfrm>
              <a:custGeom>
                <a:rect b="b" l="l" r="r" t="t"/>
                <a:pathLst>
                  <a:path extrusionOk="0" h="632" w="2499">
                    <a:moveTo>
                      <a:pt x="63" y="0"/>
                    </a:moveTo>
                    <a:cubicBezTo>
                      <a:pt x="36" y="161"/>
                      <a:pt x="18" y="312"/>
                      <a:pt x="0" y="464"/>
                    </a:cubicBezTo>
                    <a:cubicBezTo>
                      <a:pt x="548" y="572"/>
                      <a:pt x="1099" y="632"/>
                      <a:pt x="1652" y="632"/>
                    </a:cubicBezTo>
                    <a:cubicBezTo>
                      <a:pt x="1919" y="632"/>
                      <a:pt x="2186" y="618"/>
                      <a:pt x="2454" y="589"/>
                    </a:cubicBezTo>
                    <a:cubicBezTo>
                      <a:pt x="2472" y="402"/>
                      <a:pt x="2481" y="223"/>
                      <a:pt x="2498" y="27"/>
                    </a:cubicBezTo>
                    <a:lnTo>
                      <a:pt x="2498" y="27"/>
                    </a:lnTo>
                    <a:cubicBezTo>
                      <a:pt x="2129" y="51"/>
                      <a:pt x="1762" y="64"/>
                      <a:pt x="1397" y="64"/>
                    </a:cubicBezTo>
                    <a:cubicBezTo>
                      <a:pt x="950" y="64"/>
                      <a:pt x="505" y="44"/>
                      <a:pt x="63" y="0"/>
                    </a:cubicBezTo>
                    <a:close/>
                  </a:path>
                </a:pathLst>
              </a:custGeom>
              <a:solidFill>
                <a:srgbClr val="FFB343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21" name="Google Shape;721;p37"/>
              <p:cNvSpPr/>
              <p:nvPr/>
            </p:nvSpPr>
            <p:spPr>
              <a:xfrm>
                <a:off x="4177740" y="2315554"/>
                <a:ext cx="80731" cy="105712"/>
              </a:xfrm>
              <a:custGeom>
                <a:rect b="b" l="l" r="r" t="t"/>
                <a:pathLst>
                  <a:path extrusionOk="0" h="2209" w="1687">
                    <a:moveTo>
                      <a:pt x="1339" y="1"/>
                    </a:moveTo>
                    <a:cubicBezTo>
                      <a:pt x="1307" y="1"/>
                      <a:pt x="1284" y="28"/>
                      <a:pt x="1258" y="85"/>
                    </a:cubicBezTo>
                    <a:cubicBezTo>
                      <a:pt x="1195" y="192"/>
                      <a:pt x="1142" y="308"/>
                      <a:pt x="1080" y="415"/>
                    </a:cubicBezTo>
                    <a:cubicBezTo>
                      <a:pt x="812" y="825"/>
                      <a:pt x="473" y="1164"/>
                      <a:pt x="134" y="1503"/>
                    </a:cubicBezTo>
                    <a:cubicBezTo>
                      <a:pt x="89" y="1539"/>
                      <a:pt x="45" y="1584"/>
                      <a:pt x="0" y="1628"/>
                    </a:cubicBezTo>
                    <a:cubicBezTo>
                      <a:pt x="161" y="1789"/>
                      <a:pt x="241" y="1976"/>
                      <a:pt x="268" y="2208"/>
                    </a:cubicBezTo>
                    <a:cubicBezTo>
                      <a:pt x="312" y="2181"/>
                      <a:pt x="330" y="2172"/>
                      <a:pt x="348" y="2155"/>
                    </a:cubicBezTo>
                    <a:cubicBezTo>
                      <a:pt x="553" y="1940"/>
                      <a:pt x="767" y="1735"/>
                      <a:pt x="964" y="1503"/>
                    </a:cubicBezTo>
                    <a:cubicBezTo>
                      <a:pt x="1204" y="1218"/>
                      <a:pt x="1436" y="915"/>
                      <a:pt x="1588" y="567"/>
                    </a:cubicBezTo>
                    <a:cubicBezTo>
                      <a:pt x="1686" y="344"/>
                      <a:pt x="1633" y="174"/>
                      <a:pt x="1427" y="40"/>
                    </a:cubicBezTo>
                    <a:cubicBezTo>
                      <a:pt x="1390" y="14"/>
                      <a:pt x="1362" y="1"/>
                      <a:pt x="1339" y="1"/>
                    </a:cubicBezTo>
                    <a:close/>
                  </a:path>
                </a:pathLst>
              </a:custGeom>
              <a:solidFill>
                <a:srgbClr val="FFB343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22" name="Google Shape;722;p37"/>
              <p:cNvSpPr/>
              <p:nvPr/>
            </p:nvSpPr>
            <p:spPr>
              <a:xfrm>
                <a:off x="3564229" y="2191942"/>
                <a:ext cx="42735" cy="40581"/>
              </a:xfrm>
              <a:custGeom>
                <a:rect b="b" l="l" r="r" t="t"/>
                <a:pathLst>
                  <a:path extrusionOk="0" h="848" w="893">
                    <a:moveTo>
                      <a:pt x="1" y="0"/>
                    </a:moveTo>
                    <a:lnTo>
                      <a:pt x="1" y="0"/>
                    </a:lnTo>
                    <a:cubicBezTo>
                      <a:pt x="54" y="206"/>
                      <a:pt x="108" y="393"/>
                      <a:pt x="215" y="554"/>
                    </a:cubicBezTo>
                    <a:cubicBezTo>
                      <a:pt x="232" y="589"/>
                      <a:pt x="268" y="625"/>
                      <a:pt x="304" y="643"/>
                    </a:cubicBezTo>
                    <a:cubicBezTo>
                      <a:pt x="464" y="732"/>
                      <a:pt x="643" y="803"/>
                      <a:pt x="821" y="848"/>
                    </a:cubicBezTo>
                    <a:cubicBezTo>
                      <a:pt x="848" y="696"/>
                      <a:pt x="866" y="563"/>
                      <a:pt x="893" y="411"/>
                    </a:cubicBezTo>
                    <a:cubicBezTo>
                      <a:pt x="741" y="357"/>
                      <a:pt x="589" y="304"/>
                      <a:pt x="438" y="241"/>
                    </a:cubicBezTo>
                    <a:cubicBezTo>
                      <a:pt x="295" y="170"/>
                      <a:pt x="161" y="90"/>
                      <a:pt x="1" y="0"/>
                    </a:cubicBezTo>
                    <a:close/>
                  </a:path>
                </a:pathLst>
              </a:custGeom>
              <a:solidFill>
                <a:srgbClr val="FFB343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23" name="Google Shape;723;p37"/>
              <p:cNvSpPr/>
              <p:nvPr/>
            </p:nvSpPr>
            <p:spPr>
              <a:xfrm>
                <a:off x="4180277" y="2079242"/>
                <a:ext cx="25650" cy="46563"/>
              </a:xfrm>
              <a:custGeom>
                <a:rect b="b" l="l" r="r" t="t"/>
                <a:pathLst>
                  <a:path extrusionOk="0" h="973" w="536">
                    <a:moveTo>
                      <a:pt x="518" y="0"/>
                    </a:moveTo>
                    <a:lnTo>
                      <a:pt x="518" y="0"/>
                    </a:lnTo>
                    <a:cubicBezTo>
                      <a:pt x="340" y="179"/>
                      <a:pt x="161" y="366"/>
                      <a:pt x="1" y="536"/>
                    </a:cubicBezTo>
                    <a:cubicBezTo>
                      <a:pt x="54" y="678"/>
                      <a:pt x="117" y="821"/>
                      <a:pt x="188" y="973"/>
                    </a:cubicBezTo>
                    <a:cubicBezTo>
                      <a:pt x="473" y="705"/>
                      <a:pt x="536" y="357"/>
                      <a:pt x="518" y="0"/>
                    </a:cubicBezTo>
                    <a:close/>
                  </a:path>
                </a:pathLst>
              </a:custGeom>
              <a:solidFill>
                <a:srgbClr val="FFB343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724" name="Google Shape;724;p37"/>
            <p:cNvGrpSpPr/>
            <p:nvPr/>
          </p:nvGrpSpPr>
          <p:grpSpPr>
            <a:xfrm>
              <a:off x="3591555" y="2129634"/>
              <a:ext cx="639161" cy="352313"/>
              <a:chOff x="3591555" y="2129634"/>
              <a:chExt cx="639161" cy="352313"/>
            </a:xfrm>
          </p:grpSpPr>
          <p:sp>
            <p:nvSpPr>
              <p:cNvPr id="725" name="Google Shape;725;p37"/>
              <p:cNvSpPr/>
              <p:nvPr/>
            </p:nvSpPr>
            <p:spPr>
              <a:xfrm>
                <a:off x="3802455" y="2226111"/>
                <a:ext cx="191324" cy="133276"/>
              </a:xfrm>
              <a:custGeom>
                <a:rect b="b" l="l" r="r" t="t"/>
                <a:pathLst>
                  <a:path extrusionOk="0" h="2785" w="3998">
                    <a:moveTo>
                      <a:pt x="3997" y="0"/>
                    </a:moveTo>
                    <a:lnTo>
                      <a:pt x="3997" y="0"/>
                    </a:lnTo>
                    <a:cubicBezTo>
                      <a:pt x="3908" y="18"/>
                      <a:pt x="3837" y="45"/>
                      <a:pt x="3756" y="54"/>
                    </a:cubicBezTo>
                    <a:cubicBezTo>
                      <a:pt x="3007" y="196"/>
                      <a:pt x="2249" y="348"/>
                      <a:pt x="1490" y="482"/>
                    </a:cubicBezTo>
                    <a:cubicBezTo>
                      <a:pt x="1133" y="544"/>
                      <a:pt x="768" y="589"/>
                      <a:pt x="402" y="616"/>
                    </a:cubicBezTo>
                    <a:cubicBezTo>
                      <a:pt x="232" y="634"/>
                      <a:pt x="99" y="678"/>
                      <a:pt x="0" y="839"/>
                    </a:cubicBezTo>
                    <a:cubicBezTo>
                      <a:pt x="215" y="1097"/>
                      <a:pt x="420" y="1356"/>
                      <a:pt x="625" y="1615"/>
                    </a:cubicBezTo>
                    <a:cubicBezTo>
                      <a:pt x="901" y="1972"/>
                      <a:pt x="1169" y="2329"/>
                      <a:pt x="1446" y="2685"/>
                    </a:cubicBezTo>
                    <a:cubicBezTo>
                      <a:pt x="1487" y="2735"/>
                      <a:pt x="1513" y="2785"/>
                      <a:pt x="1587" y="2785"/>
                    </a:cubicBezTo>
                    <a:cubicBezTo>
                      <a:pt x="1593" y="2785"/>
                      <a:pt x="1600" y="2784"/>
                      <a:pt x="1606" y="2784"/>
                    </a:cubicBezTo>
                    <a:cubicBezTo>
                      <a:pt x="2240" y="2730"/>
                      <a:pt x="2864" y="2659"/>
                      <a:pt x="3480" y="2543"/>
                    </a:cubicBezTo>
                    <a:cubicBezTo>
                      <a:pt x="3578" y="2525"/>
                      <a:pt x="3622" y="2489"/>
                      <a:pt x="3631" y="2391"/>
                    </a:cubicBezTo>
                    <a:cubicBezTo>
                      <a:pt x="3721" y="1838"/>
                      <a:pt x="3819" y="1285"/>
                      <a:pt x="3908" y="741"/>
                    </a:cubicBezTo>
                    <a:cubicBezTo>
                      <a:pt x="3944" y="500"/>
                      <a:pt x="3961" y="250"/>
                      <a:pt x="3997" y="0"/>
                    </a:cubicBezTo>
                    <a:close/>
                  </a:path>
                </a:pathLst>
              </a:custGeom>
              <a:solidFill>
                <a:srgbClr val="FF6D4D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26" name="Google Shape;726;p37"/>
              <p:cNvSpPr/>
              <p:nvPr/>
            </p:nvSpPr>
            <p:spPr>
              <a:xfrm>
                <a:off x="3747373" y="2371689"/>
                <a:ext cx="196875" cy="110258"/>
              </a:xfrm>
              <a:custGeom>
                <a:rect b="b" l="l" r="r" t="t"/>
                <a:pathLst>
                  <a:path extrusionOk="0" h="2304" w="4114">
                    <a:moveTo>
                      <a:pt x="2472" y="0"/>
                    </a:moveTo>
                    <a:cubicBezTo>
                      <a:pt x="2017" y="27"/>
                      <a:pt x="1553" y="54"/>
                      <a:pt x="1089" y="72"/>
                    </a:cubicBezTo>
                    <a:cubicBezTo>
                      <a:pt x="893" y="81"/>
                      <a:pt x="696" y="89"/>
                      <a:pt x="482" y="89"/>
                    </a:cubicBezTo>
                    <a:cubicBezTo>
                      <a:pt x="322" y="759"/>
                      <a:pt x="161" y="1410"/>
                      <a:pt x="1" y="2061"/>
                    </a:cubicBezTo>
                    <a:cubicBezTo>
                      <a:pt x="45" y="2106"/>
                      <a:pt x="99" y="2132"/>
                      <a:pt x="134" y="2168"/>
                    </a:cubicBezTo>
                    <a:cubicBezTo>
                      <a:pt x="197" y="2257"/>
                      <a:pt x="277" y="2275"/>
                      <a:pt x="384" y="2284"/>
                    </a:cubicBezTo>
                    <a:cubicBezTo>
                      <a:pt x="777" y="2284"/>
                      <a:pt x="1178" y="2302"/>
                      <a:pt x="1580" y="2302"/>
                    </a:cubicBezTo>
                    <a:cubicBezTo>
                      <a:pt x="1656" y="2303"/>
                      <a:pt x="1733" y="2303"/>
                      <a:pt x="1810" y="2303"/>
                    </a:cubicBezTo>
                    <a:cubicBezTo>
                      <a:pt x="2499" y="2303"/>
                      <a:pt x="3181" y="2267"/>
                      <a:pt x="3863" y="2195"/>
                    </a:cubicBezTo>
                    <a:cubicBezTo>
                      <a:pt x="3971" y="2186"/>
                      <a:pt x="4069" y="2159"/>
                      <a:pt x="4113" y="2052"/>
                    </a:cubicBezTo>
                    <a:cubicBezTo>
                      <a:pt x="3667" y="1356"/>
                      <a:pt x="3168" y="696"/>
                      <a:pt x="2641" y="63"/>
                    </a:cubicBezTo>
                    <a:cubicBezTo>
                      <a:pt x="2588" y="0"/>
                      <a:pt x="2543" y="0"/>
                      <a:pt x="2472" y="0"/>
                    </a:cubicBezTo>
                    <a:close/>
                  </a:path>
                </a:pathLst>
              </a:custGeom>
              <a:solidFill>
                <a:srgbClr val="FF6D4D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27" name="Google Shape;727;p37"/>
              <p:cNvSpPr/>
              <p:nvPr/>
            </p:nvSpPr>
            <p:spPr>
              <a:xfrm>
                <a:off x="3963394" y="2331538"/>
                <a:ext cx="176394" cy="138732"/>
              </a:xfrm>
              <a:custGeom>
                <a:rect b="b" l="l" r="r" t="t"/>
                <a:pathLst>
                  <a:path extrusionOk="0" h="2899" w="3686">
                    <a:moveTo>
                      <a:pt x="2597" y="1"/>
                    </a:moveTo>
                    <a:cubicBezTo>
                      <a:pt x="1928" y="224"/>
                      <a:pt x="1250" y="402"/>
                      <a:pt x="554" y="500"/>
                    </a:cubicBezTo>
                    <a:cubicBezTo>
                      <a:pt x="447" y="518"/>
                      <a:pt x="420" y="572"/>
                      <a:pt x="411" y="661"/>
                    </a:cubicBezTo>
                    <a:cubicBezTo>
                      <a:pt x="277" y="1383"/>
                      <a:pt x="135" y="2106"/>
                      <a:pt x="1" y="2838"/>
                    </a:cubicBezTo>
                    <a:cubicBezTo>
                      <a:pt x="106" y="2882"/>
                      <a:pt x="146" y="2899"/>
                      <a:pt x="201" y="2899"/>
                    </a:cubicBezTo>
                    <a:cubicBezTo>
                      <a:pt x="235" y="2899"/>
                      <a:pt x="275" y="2892"/>
                      <a:pt x="340" y="2882"/>
                    </a:cubicBezTo>
                    <a:cubicBezTo>
                      <a:pt x="857" y="2775"/>
                      <a:pt x="1339" y="2606"/>
                      <a:pt x="1821" y="2409"/>
                    </a:cubicBezTo>
                    <a:cubicBezTo>
                      <a:pt x="2365" y="2186"/>
                      <a:pt x="2891" y="1945"/>
                      <a:pt x="3426" y="1713"/>
                    </a:cubicBezTo>
                    <a:cubicBezTo>
                      <a:pt x="3578" y="1651"/>
                      <a:pt x="3676" y="1553"/>
                      <a:pt x="3685" y="1374"/>
                    </a:cubicBezTo>
                    <a:cubicBezTo>
                      <a:pt x="3337" y="920"/>
                      <a:pt x="2989" y="456"/>
                      <a:pt x="2641" y="1"/>
                    </a:cubicBezTo>
                    <a:close/>
                  </a:path>
                </a:pathLst>
              </a:custGeom>
              <a:solidFill>
                <a:srgbClr val="FF6D4D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28" name="Google Shape;728;p37"/>
              <p:cNvSpPr/>
              <p:nvPr/>
            </p:nvSpPr>
            <p:spPr>
              <a:xfrm>
                <a:off x="4021874" y="2159927"/>
                <a:ext cx="139689" cy="157204"/>
              </a:xfrm>
              <a:custGeom>
                <a:rect b="b" l="l" r="r" t="t"/>
                <a:pathLst>
                  <a:path extrusionOk="0" h="3285" w="2919">
                    <a:moveTo>
                      <a:pt x="2918" y="0"/>
                    </a:moveTo>
                    <a:cubicBezTo>
                      <a:pt x="2891" y="9"/>
                      <a:pt x="2873" y="18"/>
                      <a:pt x="2865" y="27"/>
                    </a:cubicBezTo>
                    <a:cubicBezTo>
                      <a:pt x="2097" y="473"/>
                      <a:pt x="1277" y="812"/>
                      <a:pt x="438" y="1080"/>
                    </a:cubicBezTo>
                    <a:cubicBezTo>
                      <a:pt x="251" y="1142"/>
                      <a:pt x="72" y="1187"/>
                      <a:pt x="1" y="1419"/>
                    </a:cubicBezTo>
                    <a:cubicBezTo>
                      <a:pt x="10" y="1437"/>
                      <a:pt x="28" y="1455"/>
                      <a:pt x="45" y="1481"/>
                    </a:cubicBezTo>
                    <a:cubicBezTo>
                      <a:pt x="500" y="2043"/>
                      <a:pt x="947" y="2605"/>
                      <a:pt x="1401" y="3167"/>
                    </a:cubicBezTo>
                    <a:cubicBezTo>
                      <a:pt x="1468" y="3250"/>
                      <a:pt x="1496" y="3285"/>
                      <a:pt x="1544" y="3285"/>
                    </a:cubicBezTo>
                    <a:cubicBezTo>
                      <a:pt x="1574" y="3285"/>
                      <a:pt x="1611" y="3272"/>
                      <a:pt x="1669" y="3248"/>
                    </a:cubicBezTo>
                    <a:cubicBezTo>
                      <a:pt x="2017" y="3114"/>
                      <a:pt x="2356" y="2962"/>
                      <a:pt x="2704" y="2828"/>
                    </a:cubicBezTo>
                    <a:cubicBezTo>
                      <a:pt x="2802" y="2793"/>
                      <a:pt x="2838" y="2730"/>
                      <a:pt x="2838" y="2623"/>
                    </a:cubicBezTo>
                    <a:cubicBezTo>
                      <a:pt x="2865" y="1785"/>
                      <a:pt x="2891" y="955"/>
                      <a:pt x="2918" y="116"/>
                    </a:cubicBezTo>
                    <a:cubicBezTo>
                      <a:pt x="2918" y="81"/>
                      <a:pt x="2918" y="45"/>
                      <a:pt x="2918" y="0"/>
                    </a:cubicBezTo>
                    <a:close/>
                  </a:path>
                </a:pathLst>
              </a:custGeom>
              <a:solidFill>
                <a:srgbClr val="FF6D4D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29" name="Google Shape;729;p37"/>
              <p:cNvSpPr/>
              <p:nvPr/>
            </p:nvSpPr>
            <p:spPr>
              <a:xfrm>
                <a:off x="3639794" y="2253006"/>
                <a:ext cx="145623" cy="111454"/>
              </a:xfrm>
              <a:custGeom>
                <a:rect b="b" l="l" r="r" t="t"/>
                <a:pathLst>
                  <a:path extrusionOk="0" h="2329" w="3043">
                    <a:moveTo>
                      <a:pt x="1" y="0"/>
                    </a:moveTo>
                    <a:lnTo>
                      <a:pt x="1" y="0"/>
                    </a:lnTo>
                    <a:cubicBezTo>
                      <a:pt x="27" y="72"/>
                      <a:pt x="45" y="107"/>
                      <a:pt x="54" y="143"/>
                    </a:cubicBezTo>
                    <a:cubicBezTo>
                      <a:pt x="375" y="821"/>
                      <a:pt x="696" y="1490"/>
                      <a:pt x="1009" y="2168"/>
                    </a:cubicBezTo>
                    <a:cubicBezTo>
                      <a:pt x="1044" y="2239"/>
                      <a:pt x="1089" y="2275"/>
                      <a:pt x="1169" y="2275"/>
                    </a:cubicBezTo>
                    <a:cubicBezTo>
                      <a:pt x="1562" y="2293"/>
                      <a:pt x="1945" y="2311"/>
                      <a:pt x="2338" y="2329"/>
                    </a:cubicBezTo>
                    <a:cubicBezTo>
                      <a:pt x="2400" y="2329"/>
                      <a:pt x="2472" y="2320"/>
                      <a:pt x="2552" y="2320"/>
                    </a:cubicBezTo>
                    <a:cubicBezTo>
                      <a:pt x="2713" y="1642"/>
                      <a:pt x="2882" y="964"/>
                      <a:pt x="3043" y="295"/>
                    </a:cubicBezTo>
                    <a:cubicBezTo>
                      <a:pt x="2989" y="259"/>
                      <a:pt x="2944" y="241"/>
                      <a:pt x="2909" y="214"/>
                    </a:cubicBezTo>
                    <a:cubicBezTo>
                      <a:pt x="2845" y="157"/>
                      <a:pt x="2786" y="140"/>
                      <a:pt x="2715" y="140"/>
                    </a:cubicBezTo>
                    <a:cubicBezTo>
                      <a:pt x="2697" y="140"/>
                      <a:pt x="2679" y="141"/>
                      <a:pt x="2659" y="143"/>
                    </a:cubicBezTo>
                    <a:cubicBezTo>
                      <a:pt x="2507" y="161"/>
                      <a:pt x="2347" y="161"/>
                      <a:pt x="2195" y="170"/>
                    </a:cubicBezTo>
                    <a:cubicBezTo>
                      <a:pt x="2079" y="176"/>
                      <a:pt x="1962" y="179"/>
                      <a:pt x="1845" y="179"/>
                    </a:cubicBezTo>
                    <a:cubicBezTo>
                      <a:pt x="1293" y="179"/>
                      <a:pt x="742" y="112"/>
                      <a:pt x="197" y="9"/>
                    </a:cubicBezTo>
                    <a:cubicBezTo>
                      <a:pt x="170" y="5"/>
                      <a:pt x="143" y="5"/>
                      <a:pt x="112" y="5"/>
                    </a:cubicBezTo>
                    <a:cubicBezTo>
                      <a:pt x="81" y="5"/>
                      <a:pt x="45" y="5"/>
                      <a:pt x="1" y="0"/>
                    </a:cubicBezTo>
                    <a:close/>
                  </a:path>
                </a:pathLst>
              </a:custGeom>
              <a:solidFill>
                <a:srgbClr val="FF6D4D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30" name="Google Shape;730;p37"/>
              <p:cNvSpPr/>
              <p:nvPr/>
            </p:nvSpPr>
            <p:spPr>
              <a:xfrm>
                <a:off x="3612899" y="2358433"/>
                <a:ext cx="116192" cy="115713"/>
              </a:xfrm>
              <a:custGeom>
                <a:rect b="b" l="l" r="r" t="t"/>
                <a:pathLst>
                  <a:path extrusionOk="0" h="2418" w="2428">
                    <a:moveTo>
                      <a:pt x="1" y="1"/>
                    </a:moveTo>
                    <a:lnTo>
                      <a:pt x="1" y="1"/>
                    </a:lnTo>
                    <a:cubicBezTo>
                      <a:pt x="9" y="54"/>
                      <a:pt x="9" y="90"/>
                      <a:pt x="18" y="126"/>
                    </a:cubicBezTo>
                    <a:cubicBezTo>
                      <a:pt x="99" y="465"/>
                      <a:pt x="188" y="795"/>
                      <a:pt x="268" y="1134"/>
                    </a:cubicBezTo>
                    <a:cubicBezTo>
                      <a:pt x="304" y="1259"/>
                      <a:pt x="357" y="1366"/>
                      <a:pt x="473" y="1437"/>
                    </a:cubicBezTo>
                    <a:cubicBezTo>
                      <a:pt x="848" y="1678"/>
                      <a:pt x="1223" y="1928"/>
                      <a:pt x="1615" y="2142"/>
                    </a:cubicBezTo>
                    <a:cubicBezTo>
                      <a:pt x="1811" y="2258"/>
                      <a:pt x="2035" y="2320"/>
                      <a:pt x="2249" y="2400"/>
                    </a:cubicBezTo>
                    <a:cubicBezTo>
                      <a:pt x="2275" y="2412"/>
                      <a:pt x="2298" y="2418"/>
                      <a:pt x="2319" y="2418"/>
                    </a:cubicBezTo>
                    <a:cubicBezTo>
                      <a:pt x="2363" y="2418"/>
                      <a:pt x="2397" y="2392"/>
                      <a:pt x="2427" y="2338"/>
                    </a:cubicBezTo>
                    <a:cubicBezTo>
                      <a:pt x="2338" y="2168"/>
                      <a:pt x="2231" y="1990"/>
                      <a:pt x="2142" y="1812"/>
                    </a:cubicBezTo>
                    <a:cubicBezTo>
                      <a:pt x="1927" y="1357"/>
                      <a:pt x="1722" y="893"/>
                      <a:pt x="1517" y="429"/>
                    </a:cubicBezTo>
                    <a:cubicBezTo>
                      <a:pt x="1472" y="331"/>
                      <a:pt x="1410" y="286"/>
                      <a:pt x="1294" y="268"/>
                    </a:cubicBezTo>
                    <a:cubicBezTo>
                      <a:pt x="1009" y="233"/>
                      <a:pt x="732" y="170"/>
                      <a:pt x="447" y="117"/>
                    </a:cubicBezTo>
                    <a:cubicBezTo>
                      <a:pt x="304" y="90"/>
                      <a:pt x="161" y="45"/>
                      <a:pt x="1" y="1"/>
                    </a:cubicBezTo>
                    <a:close/>
                  </a:path>
                </a:pathLst>
              </a:custGeom>
              <a:solidFill>
                <a:srgbClr val="FF6D4D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31" name="Google Shape;731;p37"/>
              <p:cNvSpPr/>
              <p:nvPr/>
            </p:nvSpPr>
            <p:spPr>
              <a:xfrm>
                <a:off x="3987322" y="2232333"/>
                <a:ext cx="94801" cy="112076"/>
              </a:xfrm>
              <a:custGeom>
                <a:rect b="b" l="l" r="r" t="t"/>
                <a:pathLst>
                  <a:path extrusionOk="0" h="2342" w="1981">
                    <a:moveTo>
                      <a:pt x="422" y="1"/>
                    </a:moveTo>
                    <a:cubicBezTo>
                      <a:pt x="399" y="1"/>
                      <a:pt x="375" y="5"/>
                      <a:pt x="348" y="13"/>
                    </a:cubicBezTo>
                    <a:cubicBezTo>
                      <a:pt x="232" y="789"/>
                      <a:pt x="116" y="1565"/>
                      <a:pt x="0" y="2341"/>
                    </a:cubicBezTo>
                    <a:cubicBezTo>
                      <a:pt x="339" y="2323"/>
                      <a:pt x="1642" y="2011"/>
                      <a:pt x="1981" y="1860"/>
                    </a:cubicBezTo>
                    <a:cubicBezTo>
                      <a:pt x="1954" y="1815"/>
                      <a:pt x="1927" y="1770"/>
                      <a:pt x="1892" y="1735"/>
                    </a:cubicBezTo>
                    <a:cubicBezTo>
                      <a:pt x="1472" y="1199"/>
                      <a:pt x="1044" y="664"/>
                      <a:pt x="625" y="129"/>
                    </a:cubicBezTo>
                    <a:cubicBezTo>
                      <a:pt x="563" y="46"/>
                      <a:pt x="501" y="1"/>
                      <a:pt x="422" y="1"/>
                    </a:cubicBezTo>
                    <a:close/>
                  </a:path>
                </a:pathLst>
              </a:custGeom>
              <a:solidFill>
                <a:srgbClr val="FF6D4D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32" name="Google Shape;732;p37"/>
              <p:cNvSpPr/>
              <p:nvPr/>
            </p:nvSpPr>
            <p:spPr>
              <a:xfrm>
                <a:off x="4167069" y="2155668"/>
                <a:ext cx="54220" cy="131936"/>
              </a:xfrm>
              <a:custGeom>
                <a:rect b="b" l="l" r="r" t="t"/>
                <a:pathLst>
                  <a:path extrusionOk="0" h="2757" w="1133">
                    <a:moveTo>
                      <a:pt x="223" y="0"/>
                    </a:moveTo>
                    <a:cubicBezTo>
                      <a:pt x="125" y="9"/>
                      <a:pt x="89" y="54"/>
                      <a:pt x="89" y="134"/>
                    </a:cubicBezTo>
                    <a:cubicBezTo>
                      <a:pt x="62" y="937"/>
                      <a:pt x="36" y="1731"/>
                      <a:pt x="9" y="2534"/>
                    </a:cubicBezTo>
                    <a:cubicBezTo>
                      <a:pt x="0" y="2605"/>
                      <a:pt x="9" y="2668"/>
                      <a:pt x="9" y="2757"/>
                    </a:cubicBezTo>
                    <a:cubicBezTo>
                      <a:pt x="401" y="2578"/>
                      <a:pt x="758" y="2382"/>
                      <a:pt x="1079" y="2132"/>
                    </a:cubicBezTo>
                    <a:cubicBezTo>
                      <a:pt x="1133" y="2097"/>
                      <a:pt x="1124" y="2052"/>
                      <a:pt x="1124" y="2007"/>
                    </a:cubicBezTo>
                    <a:cubicBezTo>
                      <a:pt x="1071" y="1713"/>
                      <a:pt x="1026" y="1428"/>
                      <a:pt x="981" y="1133"/>
                    </a:cubicBezTo>
                    <a:cubicBezTo>
                      <a:pt x="972" y="1089"/>
                      <a:pt x="964" y="1035"/>
                      <a:pt x="937" y="999"/>
                    </a:cubicBezTo>
                    <a:cubicBezTo>
                      <a:pt x="696" y="660"/>
                      <a:pt x="455" y="330"/>
                      <a:pt x="223" y="0"/>
                    </a:cubicBezTo>
                    <a:close/>
                  </a:path>
                </a:pathLst>
              </a:custGeom>
              <a:solidFill>
                <a:srgbClr val="FF6D4D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33" name="Google Shape;733;p37"/>
              <p:cNvSpPr/>
              <p:nvPr/>
            </p:nvSpPr>
            <p:spPr>
              <a:xfrm>
                <a:off x="4163623" y="2267937"/>
                <a:ext cx="67093" cy="119590"/>
              </a:xfrm>
              <a:custGeom>
                <a:rect b="b" l="l" r="r" t="t"/>
                <a:pathLst>
                  <a:path extrusionOk="0" h="2499" w="1402">
                    <a:moveTo>
                      <a:pt x="1241" y="0"/>
                    </a:moveTo>
                    <a:cubicBezTo>
                      <a:pt x="884" y="259"/>
                      <a:pt x="518" y="473"/>
                      <a:pt x="126" y="643"/>
                    </a:cubicBezTo>
                    <a:cubicBezTo>
                      <a:pt x="63" y="670"/>
                      <a:pt x="72" y="714"/>
                      <a:pt x="72" y="759"/>
                    </a:cubicBezTo>
                    <a:cubicBezTo>
                      <a:pt x="63" y="893"/>
                      <a:pt x="72" y="1017"/>
                      <a:pt x="63" y="1151"/>
                    </a:cubicBezTo>
                    <a:cubicBezTo>
                      <a:pt x="45" y="1535"/>
                      <a:pt x="19" y="1927"/>
                      <a:pt x="1" y="2320"/>
                    </a:cubicBezTo>
                    <a:cubicBezTo>
                      <a:pt x="1" y="2364"/>
                      <a:pt x="10" y="2418"/>
                      <a:pt x="19" y="2498"/>
                    </a:cubicBezTo>
                    <a:cubicBezTo>
                      <a:pt x="81" y="2454"/>
                      <a:pt x="117" y="2436"/>
                      <a:pt x="152" y="2409"/>
                    </a:cubicBezTo>
                    <a:cubicBezTo>
                      <a:pt x="277" y="2293"/>
                      <a:pt x="402" y="2177"/>
                      <a:pt x="518" y="2061"/>
                    </a:cubicBezTo>
                    <a:cubicBezTo>
                      <a:pt x="839" y="1731"/>
                      <a:pt x="1160" y="1392"/>
                      <a:pt x="1357" y="964"/>
                    </a:cubicBezTo>
                    <a:cubicBezTo>
                      <a:pt x="1375" y="919"/>
                      <a:pt x="1401" y="857"/>
                      <a:pt x="1392" y="812"/>
                    </a:cubicBezTo>
                    <a:cubicBezTo>
                      <a:pt x="1348" y="554"/>
                      <a:pt x="1294" y="286"/>
                      <a:pt x="1241" y="0"/>
                    </a:cubicBezTo>
                    <a:close/>
                  </a:path>
                </a:pathLst>
              </a:custGeom>
              <a:solidFill>
                <a:srgbClr val="FF6D4D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34" name="Google Shape;734;p37"/>
              <p:cNvSpPr/>
              <p:nvPr/>
            </p:nvSpPr>
            <p:spPr>
              <a:xfrm>
                <a:off x="3886538" y="2359294"/>
                <a:ext cx="85900" cy="102075"/>
              </a:xfrm>
              <a:custGeom>
                <a:rect b="b" l="l" r="r" t="t"/>
                <a:pathLst>
                  <a:path extrusionOk="0" h="2133" w="1795">
                    <a:moveTo>
                      <a:pt x="1794" y="1"/>
                    </a:moveTo>
                    <a:lnTo>
                      <a:pt x="1794" y="1"/>
                    </a:lnTo>
                    <a:cubicBezTo>
                      <a:pt x="1482" y="45"/>
                      <a:pt x="1187" y="81"/>
                      <a:pt x="893" y="125"/>
                    </a:cubicBezTo>
                    <a:cubicBezTo>
                      <a:pt x="590" y="170"/>
                      <a:pt x="295" y="179"/>
                      <a:pt x="1" y="232"/>
                    </a:cubicBezTo>
                    <a:cubicBezTo>
                      <a:pt x="474" y="884"/>
                      <a:pt x="929" y="1508"/>
                      <a:pt x="1393" y="2133"/>
                    </a:cubicBezTo>
                    <a:cubicBezTo>
                      <a:pt x="1526" y="1428"/>
                      <a:pt x="1660" y="723"/>
                      <a:pt x="1794" y="1"/>
                    </a:cubicBezTo>
                    <a:close/>
                  </a:path>
                </a:pathLst>
              </a:custGeom>
              <a:solidFill>
                <a:srgbClr val="FF6D4D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35" name="Google Shape;735;p37"/>
              <p:cNvSpPr/>
              <p:nvPr/>
            </p:nvSpPr>
            <p:spPr>
              <a:xfrm>
                <a:off x="3773838" y="2275211"/>
                <a:ext cx="87575" cy="88915"/>
              </a:xfrm>
              <a:custGeom>
                <a:rect b="b" l="l" r="r" t="t"/>
                <a:pathLst>
                  <a:path extrusionOk="0" h="1858" w="1830">
                    <a:moveTo>
                      <a:pt x="447" y="0"/>
                    </a:moveTo>
                    <a:cubicBezTo>
                      <a:pt x="295" y="633"/>
                      <a:pt x="143" y="1240"/>
                      <a:pt x="1" y="1847"/>
                    </a:cubicBezTo>
                    <a:cubicBezTo>
                      <a:pt x="42" y="1854"/>
                      <a:pt x="134" y="1857"/>
                      <a:pt x="256" y="1857"/>
                    </a:cubicBezTo>
                    <a:cubicBezTo>
                      <a:pt x="736" y="1857"/>
                      <a:pt x="1680" y="1807"/>
                      <a:pt x="1830" y="1758"/>
                    </a:cubicBezTo>
                    <a:cubicBezTo>
                      <a:pt x="1375" y="1169"/>
                      <a:pt x="946" y="571"/>
                      <a:pt x="447" y="0"/>
                    </a:cubicBezTo>
                    <a:close/>
                  </a:path>
                </a:pathLst>
              </a:custGeom>
              <a:solidFill>
                <a:srgbClr val="FF6D4D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36" name="Google Shape;736;p37"/>
              <p:cNvSpPr/>
              <p:nvPr/>
            </p:nvSpPr>
            <p:spPr>
              <a:xfrm>
                <a:off x="3605625" y="2257265"/>
                <a:ext cx="70490" cy="102266"/>
              </a:xfrm>
              <a:custGeom>
                <a:rect b="b" l="l" r="r" t="t"/>
                <a:pathLst>
                  <a:path extrusionOk="0" h="2137" w="1473">
                    <a:moveTo>
                      <a:pt x="474" y="0"/>
                    </a:moveTo>
                    <a:cubicBezTo>
                      <a:pt x="438" y="72"/>
                      <a:pt x="411" y="107"/>
                      <a:pt x="393" y="152"/>
                    </a:cubicBezTo>
                    <a:cubicBezTo>
                      <a:pt x="304" y="420"/>
                      <a:pt x="224" y="687"/>
                      <a:pt x="126" y="955"/>
                    </a:cubicBezTo>
                    <a:cubicBezTo>
                      <a:pt x="28" y="1205"/>
                      <a:pt x="1" y="1455"/>
                      <a:pt x="63" y="1713"/>
                    </a:cubicBezTo>
                    <a:cubicBezTo>
                      <a:pt x="90" y="1802"/>
                      <a:pt x="117" y="1856"/>
                      <a:pt x="206" y="1874"/>
                    </a:cubicBezTo>
                    <a:cubicBezTo>
                      <a:pt x="599" y="1954"/>
                      <a:pt x="1000" y="2043"/>
                      <a:pt x="1401" y="2133"/>
                    </a:cubicBezTo>
                    <a:cubicBezTo>
                      <a:pt x="1407" y="2135"/>
                      <a:pt x="1413" y="2136"/>
                      <a:pt x="1419" y="2136"/>
                    </a:cubicBezTo>
                    <a:cubicBezTo>
                      <a:pt x="1435" y="2136"/>
                      <a:pt x="1454" y="2130"/>
                      <a:pt x="1473" y="2124"/>
                    </a:cubicBezTo>
                    <a:cubicBezTo>
                      <a:pt x="1143" y="1419"/>
                      <a:pt x="813" y="732"/>
                      <a:pt x="474" y="0"/>
                    </a:cubicBezTo>
                    <a:close/>
                  </a:path>
                </a:pathLst>
              </a:custGeom>
              <a:solidFill>
                <a:srgbClr val="FF6D4D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37" name="Google Shape;737;p37"/>
              <p:cNvSpPr/>
              <p:nvPr/>
            </p:nvSpPr>
            <p:spPr>
              <a:xfrm>
                <a:off x="3696168" y="2374225"/>
                <a:ext cx="62355" cy="87575"/>
              </a:xfrm>
              <a:custGeom>
                <a:rect b="b" l="l" r="r" t="t"/>
                <a:pathLst>
                  <a:path extrusionOk="0" h="1830" w="1303">
                    <a:moveTo>
                      <a:pt x="0" y="1"/>
                    </a:moveTo>
                    <a:cubicBezTo>
                      <a:pt x="277" y="625"/>
                      <a:pt x="526" y="1232"/>
                      <a:pt x="865" y="1830"/>
                    </a:cubicBezTo>
                    <a:cubicBezTo>
                      <a:pt x="1017" y="1214"/>
                      <a:pt x="1160" y="634"/>
                      <a:pt x="1303" y="45"/>
                    </a:cubicBezTo>
                    <a:cubicBezTo>
                      <a:pt x="865" y="28"/>
                      <a:pt x="437" y="19"/>
                      <a:pt x="0" y="1"/>
                    </a:cubicBezTo>
                    <a:close/>
                  </a:path>
                </a:pathLst>
              </a:custGeom>
              <a:solidFill>
                <a:srgbClr val="FF6D4D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38" name="Google Shape;738;p37"/>
              <p:cNvSpPr/>
              <p:nvPr/>
            </p:nvSpPr>
            <p:spPr>
              <a:xfrm>
                <a:off x="4100884" y="2304643"/>
                <a:ext cx="56804" cy="83746"/>
              </a:xfrm>
              <a:custGeom>
                <a:rect b="b" l="l" r="r" t="t"/>
                <a:pathLst>
                  <a:path extrusionOk="0" h="1750" w="1187">
                    <a:moveTo>
                      <a:pt x="1187" y="1"/>
                    </a:moveTo>
                    <a:lnTo>
                      <a:pt x="1187" y="1"/>
                    </a:lnTo>
                    <a:cubicBezTo>
                      <a:pt x="767" y="170"/>
                      <a:pt x="393" y="322"/>
                      <a:pt x="0" y="482"/>
                    </a:cubicBezTo>
                    <a:cubicBezTo>
                      <a:pt x="330" y="920"/>
                      <a:pt x="643" y="1339"/>
                      <a:pt x="955" y="1749"/>
                    </a:cubicBezTo>
                    <a:cubicBezTo>
                      <a:pt x="1071" y="1722"/>
                      <a:pt x="1115" y="1669"/>
                      <a:pt x="1115" y="1562"/>
                    </a:cubicBezTo>
                    <a:cubicBezTo>
                      <a:pt x="1115" y="1303"/>
                      <a:pt x="1142" y="1044"/>
                      <a:pt x="1151" y="786"/>
                    </a:cubicBezTo>
                    <a:cubicBezTo>
                      <a:pt x="1169" y="536"/>
                      <a:pt x="1169" y="286"/>
                      <a:pt x="1187" y="1"/>
                    </a:cubicBezTo>
                    <a:close/>
                  </a:path>
                </a:pathLst>
              </a:custGeom>
              <a:solidFill>
                <a:srgbClr val="FF6D4D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39" name="Google Shape;739;p37"/>
              <p:cNvSpPr/>
              <p:nvPr/>
            </p:nvSpPr>
            <p:spPr>
              <a:xfrm>
                <a:off x="3591555" y="2241042"/>
                <a:ext cx="23975" cy="52545"/>
              </a:xfrm>
              <a:custGeom>
                <a:rect b="b" l="l" r="r" t="t"/>
                <a:pathLst>
                  <a:path extrusionOk="0" h="1098" w="501">
                    <a:moveTo>
                      <a:pt x="0" y="0"/>
                    </a:moveTo>
                    <a:lnTo>
                      <a:pt x="0" y="0"/>
                    </a:lnTo>
                    <a:cubicBezTo>
                      <a:pt x="63" y="357"/>
                      <a:pt x="134" y="714"/>
                      <a:pt x="215" y="1098"/>
                    </a:cubicBezTo>
                    <a:cubicBezTo>
                      <a:pt x="313" y="803"/>
                      <a:pt x="411" y="545"/>
                      <a:pt x="500" y="304"/>
                    </a:cubicBezTo>
                    <a:cubicBezTo>
                      <a:pt x="393" y="99"/>
                      <a:pt x="215" y="18"/>
                      <a:pt x="0" y="0"/>
                    </a:cubicBezTo>
                    <a:close/>
                  </a:path>
                </a:pathLst>
              </a:custGeom>
              <a:solidFill>
                <a:srgbClr val="FF6D4D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40" name="Google Shape;740;p37"/>
              <p:cNvSpPr/>
              <p:nvPr/>
            </p:nvSpPr>
            <p:spPr>
              <a:xfrm>
                <a:off x="4182861" y="2129634"/>
                <a:ext cx="26942" cy="52114"/>
              </a:xfrm>
              <a:custGeom>
                <a:rect b="b" l="l" r="r" t="t"/>
                <a:pathLst>
                  <a:path extrusionOk="0" h="1089" w="563">
                    <a:moveTo>
                      <a:pt x="384" y="0"/>
                    </a:moveTo>
                    <a:cubicBezTo>
                      <a:pt x="259" y="107"/>
                      <a:pt x="161" y="196"/>
                      <a:pt x="54" y="286"/>
                    </a:cubicBezTo>
                    <a:cubicBezTo>
                      <a:pt x="0" y="339"/>
                      <a:pt x="18" y="384"/>
                      <a:pt x="63" y="437"/>
                    </a:cubicBezTo>
                    <a:cubicBezTo>
                      <a:pt x="179" y="589"/>
                      <a:pt x="286" y="740"/>
                      <a:pt x="402" y="901"/>
                    </a:cubicBezTo>
                    <a:cubicBezTo>
                      <a:pt x="455" y="963"/>
                      <a:pt x="500" y="1026"/>
                      <a:pt x="544" y="1088"/>
                    </a:cubicBezTo>
                    <a:cubicBezTo>
                      <a:pt x="553" y="1088"/>
                      <a:pt x="553" y="1088"/>
                      <a:pt x="562" y="1079"/>
                    </a:cubicBezTo>
                    <a:cubicBezTo>
                      <a:pt x="500" y="732"/>
                      <a:pt x="446" y="375"/>
                      <a:pt x="384" y="0"/>
                    </a:cubicBezTo>
                    <a:close/>
                  </a:path>
                </a:pathLst>
              </a:custGeom>
              <a:solidFill>
                <a:srgbClr val="FF6D4D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741" name="Google Shape;741;p37"/>
            <p:cNvGrpSpPr/>
            <p:nvPr/>
          </p:nvGrpSpPr>
          <p:grpSpPr>
            <a:xfrm>
              <a:off x="3549729" y="1995638"/>
              <a:ext cx="721941" cy="541910"/>
              <a:chOff x="3549729" y="1995638"/>
              <a:chExt cx="721941" cy="541910"/>
            </a:xfrm>
          </p:grpSpPr>
          <p:sp>
            <p:nvSpPr>
              <p:cNvPr id="742" name="Google Shape;742;p37"/>
              <p:cNvSpPr/>
              <p:nvPr/>
            </p:nvSpPr>
            <p:spPr>
              <a:xfrm>
                <a:off x="3549729" y="1995638"/>
                <a:ext cx="721941" cy="541910"/>
              </a:xfrm>
              <a:custGeom>
                <a:rect b="b" l="l" r="r" t="t"/>
                <a:pathLst>
                  <a:path extrusionOk="0" h="11324" w="15086">
                    <a:moveTo>
                      <a:pt x="13694" y="1747"/>
                    </a:moveTo>
                    <a:cubicBezTo>
                      <a:pt x="13712" y="2104"/>
                      <a:pt x="13649" y="2452"/>
                      <a:pt x="13364" y="2720"/>
                    </a:cubicBezTo>
                    <a:cubicBezTo>
                      <a:pt x="13293" y="2568"/>
                      <a:pt x="13230" y="2425"/>
                      <a:pt x="13177" y="2283"/>
                    </a:cubicBezTo>
                    <a:cubicBezTo>
                      <a:pt x="13337" y="2113"/>
                      <a:pt x="13516" y="1926"/>
                      <a:pt x="13694" y="1747"/>
                    </a:cubicBezTo>
                    <a:close/>
                    <a:moveTo>
                      <a:pt x="12864" y="2372"/>
                    </a:moveTo>
                    <a:cubicBezTo>
                      <a:pt x="12962" y="2372"/>
                      <a:pt x="13025" y="2416"/>
                      <a:pt x="13061" y="2515"/>
                    </a:cubicBezTo>
                    <a:cubicBezTo>
                      <a:pt x="13078" y="2568"/>
                      <a:pt x="13096" y="2613"/>
                      <a:pt x="13114" y="2666"/>
                    </a:cubicBezTo>
                    <a:cubicBezTo>
                      <a:pt x="13114" y="2684"/>
                      <a:pt x="13123" y="2702"/>
                      <a:pt x="13123" y="2738"/>
                    </a:cubicBezTo>
                    <a:cubicBezTo>
                      <a:pt x="13168" y="2871"/>
                      <a:pt x="13141" y="2996"/>
                      <a:pt x="13025" y="3112"/>
                    </a:cubicBezTo>
                    <a:cubicBezTo>
                      <a:pt x="12974" y="3170"/>
                      <a:pt x="12915" y="3197"/>
                      <a:pt x="12858" y="3197"/>
                    </a:cubicBezTo>
                    <a:cubicBezTo>
                      <a:pt x="12775" y="3197"/>
                      <a:pt x="12696" y="3138"/>
                      <a:pt x="12659" y="3032"/>
                    </a:cubicBezTo>
                    <a:cubicBezTo>
                      <a:pt x="12606" y="2862"/>
                      <a:pt x="12606" y="2693"/>
                      <a:pt x="12677" y="2523"/>
                    </a:cubicBezTo>
                    <a:cubicBezTo>
                      <a:pt x="12704" y="2443"/>
                      <a:pt x="12766" y="2372"/>
                      <a:pt x="12864" y="2372"/>
                    </a:cubicBezTo>
                    <a:close/>
                    <a:moveTo>
                      <a:pt x="13614" y="2800"/>
                    </a:moveTo>
                    <a:cubicBezTo>
                      <a:pt x="13676" y="3175"/>
                      <a:pt x="13730" y="3532"/>
                      <a:pt x="13792" y="3879"/>
                    </a:cubicBezTo>
                    <a:cubicBezTo>
                      <a:pt x="13783" y="3888"/>
                      <a:pt x="13783" y="3888"/>
                      <a:pt x="13774" y="3888"/>
                    </a:cubicBezTo>
                    <a:cubicBezTo>
                      <a:pt x="13730" y="3826"/>
                      <a:pt x="13685" y="3763"/>
                      <a:pt x="13632" y="3701"/>
                    </a:cubicBezTo>
                    <a:cubicBezTo>
                      <a:pt x="13516" y="3540"/>
                      <a:pt x="13409" y="3389"/>
                      <a:pt x="13293" y="3237"/>
                    </a:cubicBezTo>
                    <a:cubicBezTo>
                      <a:pt x="13248" y="3184"/>
                      <a:pt x="13230" y="3139"/>
                      <a:pt x="13284" y="3086"/>
                    </a:cubicBezTo>
                    <a:cubicBezTo>
                      <a:pt x="13391" y="2996"/>
                      <a:pt x="13489" y="2907"/>
                      <a:pt x="13614" y="2800"/>
                    </a:cubicBezTo>
                    <a:close/>
                    <a:moveTo>
                      <a:pt x="12383" y="2800"/>
                    </a:moveTo>
                    <a:cubicBezTo>
                      <a:pt x="12436" y="2943"/>
                      <a:pt x="12499" y="3112"/>
                      <a:pt x="12561" y="3282"/>
                    </a:cubicBezTo>
                    <a:cubicBezTo>
                      <a:pt x="12356" y="3505"/>
                      <a:pt x="10527" y="4254"/>
                      <a:pt x="10108" y="4317"/>
                    </a:cubicBezTo>
                    <a:cubicBezTo>
                      <a:pt x="10045" y="4138"/>
                      <a:pt x="9992" y="3960"/>
                      <a:pt x="9929" y="3772"/>
                    </a:cubicBezTo>
                    <a:cubicBezTo>
                      <a:pt x="10331" y="3630"/>
                      <a:pt x="10759" y="3487"/>
                      <a:pt x="11178" y="3326"/>
                    </a:cubicBezTo>
                    <a:cubicBezTo>
                      <a:pt x="11589" y="3157"/>
                      <a:pt x="11990" y="2970"/>
                      <a:pt x="12383" y="2800"/>
                    </a:cubicBezTo>
                    <a:close/>
                    <a:moveTo>
                      <a:pt x="10408" y="221"/>
                    </a:moveTo>
                    <a:cubicBezTo>
                      <a:pt x="10990" y="221"/>
                      <a:pt x="11570" y="257"/>
                      <a:pt x="12151" y="365"/>
                    </a:cubicBezTo>
                    <a:cubicBezTo>
                      <a:pt x="12445" y="427"/>
                      <a:pt x="12748" y="525"/>
                      <a:pt x="13034" y="623"/>
                    </a:cubicBezTo>
                    <a:cubicBezTo>
                      <a:pt x="13177" y="668"/>
                      <a:pt x="13301" y="757"/>
                      <a:pt x="13417" y="846"/>
                    </a:cubicBezTo>
                    <a:cubicBezTo>
                      <a:pt x="13649" y="1025"/>
                      <a:pt x="13685" y="1257"/>
                      <a:pt x="13560" y="1515"/>
                    </a:cubicBezTo>
                    <a:cubicBezTo>
                      <a:pt x="13453" y="1730"/>
                      <a:pt x="13284" y="1890"/>
                      <a:pt x="13114" y="2042"/>
                    </a:cubicBezTo>
                    <a:cubicBezTo>
                      <a:pt x="13025" y="2113"/>
                      <a:pt x="12936" y="2176"/>
                      <a:pt x="12802" y="2176"/>
                    </a:cubicBezTo>
                    <a:cubicBezTo>
                      <a:pt x="12796" y="2175"/>
                      <a:pt x="12790" y="2175"/>
                      <a:pt x="12785" y="2175"/>
                    </a:cubicBezTo>
                    <a:cubicBezTo>
                      <a:pt x="12668" y="2175"/>
                      <a:pt x="12576" y="2261"/>
                      <a:pt x="12525" y="2372"/>
                    </a:cubicBezTo>
                    <a:cubicBezTo>
                      <a:pt x="12481" y="2461"/>
                      <a:pt x="12418" y="2515"/>
                      <a:pt x="12329" y="2559"/>
                    </a:cubicBezTo>
                    <a:cubicBezTo>
                      <a:pt x="11731" y="2880"/>
                      <a:pt x="11107" y="3139"/>
                      <a:pt x="10465" y="3362"/>
                    </a:cubicBezTo>
                    <a:cubicBezTo>
                      <a:pt x="10268" y="3425"/>
                      <a:pt x="10072" y="3496"/>
                      <a:pt x="9876" y="3549"/>
                    </a:cubicBezTo>
                    <a:cubicBezTo>
                      <a:pt x="9760" y="3585"/>
                      <a:pt x="9644" y="3603"/>
                      <a:pt x="9528" y="3621"/>
                    </a:cubicBezTo>
                    <a:cubicBezTo>
                      <a:pt x="9474" y="3630"/>
                      <a:pt x="9421" y="3630"/>
                      <a:pt x="9385" y="3656"/>
                    </a:cubicBezTo>
                    <a:cubicBezTo>
                      <a:pt x="9153" y="3790"/>
                      <a:pt x="8886" y="3835"/>
                      <a:pt x="8627" y="3888"/>
                    </a:cubicBezTo>
                    <a:cubicBezTo>
                      <a:pt x="7949" y="4031"/>
                      <a:pt x="7262" y="4174"/>
                      <a:pt x="6575" y="4290"/>
                    </a:cubicBezTo>
                    <a:cubicBezTo>
                      <a:pt x="6165" y="4361"/>
                      <a:pt x="5745" y="4397"/>
                      <a:pt x="5326" y="4450"/>
                    </a:cubicBezTo>
                    <a:cubicBezTo>
                      <a:pt x="5281" y="4450"/>
                      <a:pt x="5228" y="4450"/>
                      <a:pt x="5183" y="4441"/>
                    </a:cubicBezTo>
                    <a:cubicBezTo>
                      <a:pt x="5143" y="4431"/>
                      <a:pt x="5103" y="4426"/>
                      <a:pt x="5063" y="4426"/>
                    </a:cubicBezTo>
                    <a:cubicBezTo>
                      <a:pt x="4996" y="4426"/>
                      <a:pt x="4929" y="4440"/>
                      <a:pt x="4862" y="4468"/>
                    </a:cubicBezTo>
                    <a:cubicBezTo>
                      <a:pt x="4821" y="4492"/>
                      <a:pt x="4771" y="4496"/>
                      <a:pt x="4721" y="4496"/>
                    </a:cubicBezTo>
                    <a:cubicBezTo>
                      <a:pt x="4697" y="4496"/>
                      <a:pt x="4672" y="4495"/>
                      <a:pt x="4648" y="4495"/>
                    </a:cubicBezTo>
                    <a:cubicBezTo>
                      <a:pt x="4271" y="4519"/>
                      <a:pt x="3895" y="4534"/>
                      <a:pt x="3519" y="4534"/>
                    </a:cubicBezTo>
                    <a:cubicBezTo>
                      <a:pt x="3070" y="4534"/>
                      <a:pt x="2620" y="4513"/>
                      <a:pt x="2168" y="4459"/>
                    </a:cubicBezTo>
                    <a:cubicBezTo>
                      <a:pt x="2088" y="4450"/>
                      <a:pt x="2025" y="4424"/>
                      <a:pt x="1963" y="4370"/>
                    </a:cubicBezTo>
                    <a:cubicBezTo>
                      <a:pt x="1867" y="4280"/>
                      <a:pt x="1757" y="4236"/>
                      <a:pt x="1640" y="4236"/>
                    </a:cubicBezTo>
                    <a:cubicBezTo>
                      <a:pt x="1571" y="4236"/>
                      <a:pt x="1500" y="4251"/>
                      <a:pt x="1428" y="4281"/>
                    </a:cubicBezTo>
                    <a:cubicBezTo>
                      <a:pt x="1399" y="4288"/>
                      <a:pt x="1364" y="4301"/>
                      <a:pt x="1328" y="4301"/>
                    </a:cubicBezTo>
                    <a:cubicBezTo>
                      <a:pt x="1320" y="4301"/>
                      <a:pt x="1311" y="4300"/>
                      <a:pt x="1303" y="4299"/>
                    </a:cubicBezTo>
                    <a:cubicBezTo>
                      <a:pt x="1044" y="4227"/>
                      <a:pt x="776" y="4138"/>
                      <a:pt x="553" y="3978"/>
                    </a:cubicBezTo>
                    <a:cubicBezTo>
                      <a:pt x="214" y="3728"/>
                      <a:pt x="170" y="3460"/>
                      <a:pt x="411" y="3121"/>
                    </a:cubicBezTo>
                    <a:cubicBezTo>
                      <a:pt x="589" y="2862"/>
                      <a:pt x="830" y="2666"/>
                      <a:pt x="1080" y="2497"/>
                    </a:cubicBezTo>
                    <a:cubicBezTo>
                      <a:pt x="1579" y="2158"/>
                      <a:pt x="2114" y="1908"/>
                      <a:pt x="2677" y="1685"/>
                    </a:cubicBezTo>
                    <a:cubicBezTo>
                      <a:pt x="3586" y="1319"/>
                      <a:pt x="4523" y="1034"/>
                      <a:pt x="5487" y="820"/>
                    </a:cubicBezTo>
                    <a:cubicBezTo>
                      <a:pt x="5790" y="757"/>
                      <a:pt x="6102" y="704"/>
                      <a:pt x="6406" y="641"/>
                    </a:cubicBezTo>
                    <a:cubicBezTo>
                      <a:pt x="7405" y="427"/>
                      <a:pt x="8404" y="302"/>
                      <a:pt x="9412" y="249"/>
                    </a:cubicBezTo>
                    <a:cubicBezTo>
                      <a:pt x="9745" y="232"/>
                      <a:pt x="10077" y="221"/>
                      <a:pt x="10408" y="221"/>
                    </a:cubicBezTo>
                    <a:close/>
                    <a:moveTo>
                      <a:pt x="9550" y="3823"/>
                    </a:moveTo>
                    <a:cubicBezTo>
                      <a:pt x="9627" y="3823"/>
                      <a:pt x="9694" y="3879"/>
                      <a:pt x="9733" y="3942"/>
                    </a:cubicBezTo>
                    <a:cubicBezTo>
                      <a:pt x="9769" y="4013"/>
                      <a:pt x="9796" y="4094"/>
                      <a:pt x="9831" y="4165"/>
                    </a:cubicBezTo>
                    <a:cubicBezTo>
                      <a:pt x="9840" y="4326"/>
                      <a:pt x="9858" y="4477"/>
                      <a:pt x="9751" y="4611"/>
                    </a:cubicBezTo>
                    <a:cubicBezTo>
                      <a:pt x="9704" y="4674"/>
                      <a:pt x="9642" y="4730"/>
                      <a:pt x="9561" y="4730"/>
                    </a:cubicBezTo>
                    <a:cubicBezTo>
                      <a:pt x="9551" y="4730"/>
                      <a:pt x="9539" y="4729"/>
                      <a:pt x="9528" y="4727"/>
                    </a:cubicBezTo>
                    <a:cubicBezTo>
                      <a:pt x="9421" y="4718"/>
                      <a:pt x="9376" y="4638"/>
                      <a:pt x="9341" y="4549"/>
                    </a:cubicBezTo>
                    <a:cubicBezTo>
                      <a:pt x="9260" y="4361"/>
                      <a:pt x="9287" y="4183"/>
                      <a:pt x="9341" y="3995"/>
                    </a:cubicBezTo>
                    <a:cubicBezTo>
                      <a:pt x="9367" y="3915"/>
                      <a:pt x="9421" y="3844"/>
                      <a:pt x="9519" y="3826"/>
                    </a:cubicBezTo>
                    <a:cubicBezTo>
                      <a:pt x="9529" y="3824"/>
                      <a:pt x="9540" y="3823"/>
                      <a:pt x="9550" y="3823"/>
                    </a:cubicBezTo>
                    <a:close/>
                    <a:moveTo>
                      <a:pt x="304" y="4102"/>
                    </a:moveTo>
                    <a:lnTo>
                      <a:pt x="304" y="4102"/>
                    </a:lnTo>
                    <a:cubicBezTo>
                      <a:pt x="464" y="4192"/>
                      <a:pt x="598" y="4272"/>
                      <a:pt x="741" y="4343"/>
                    </a:cubicBezTo>
                    <a:cubicBezTo>
                      <a:pt x="892" y="4406"/>
                      <a:pt x="1044" y="4459"/>
                      <a:pt x="1196" y="4513"/>
                    </a:cubicBezTo>
                    <a:cubicBezTo>
                      <a:pt x="1169" y="4665"/>
                      <a:pt x="1151" y="4798"/>
                      <a:pt x="1124" y="4950"/>
                    </a:cubicBezTo>
                    <a:cubicBezTo>
                      <a:pt x="946" y="4905"/>
                      <a:pt x="767" y="4834"/>
                      <a:pt x="607" y="4745"/>
                    </a:cubicBezTo>
                    <a:cubicBezTo>
                      <a:pt x="571" y="4727"/>
                      <a:pt x="535" y="4691"/>
                      <a:pt x="518" y="4656"/>
                    </a:cubicBezTo>
                    <a:cubicBezTo>
                      <a:pt x="411" y="4495"/>
                      <a:pt x="357" y="4308"/>
                      <a:pt x="304" y="4102"/>
                    </a:cubicBezTo>
                    <a:close/>
                    <a:moveTo>
                      <a:pt x="9064" y="4013"/>
                    </a:moveTo>
                    <a:cubicBezTo>
                      <a:pt x="9064" y="4120"/>
                      <a:pt x="9055" y="4218"/>
                      <a:pt x="9064" y="4308"/>
                    </a:cubicBezTo>
                    <a:cubicBezTo>
                      <a:pt x="9073" y="4406"/>
                      <a:pt x="9100" y="4495"/>
                      <a:pt x="9118" y="4593"/>
                    </a:cubicBezTo>
                    <a:cubicBezTo>
                      <a:pt x="9037" y="4620"/>
                      <a:pt x="8948" y="4656"/>
                      <a:pt x="8868" y="4673"/>
                    </a:cubicBezTo>
                    <a:cubicBezTo>
                      <a:pt x="8279" y="4789"/>
                      <a:pt x="7699" y="4914"/>
                      <a:pt x="7110" y="5012"/>
                    </a:cubicBezTo>
                    <a:cubicBezTo>
                      <a:pt x="6646" y="5093"/>
                      <a:pt x="6174" y="5155"/>
                      <a:pt x="5710" y="5227"/>
                    </a:cubicBezTo>
                    <a:cubicBezTo>
                      <a:pt x="5695" y="5230"/>
                      <a:pt x="5679" y="5231"/>
                      <a:pt x="5662" y="5231"/>
                    </a:cubicBezTo>
                    <a:cubicBezTo>
                      <a:pt x="5629" y="5231"/>
                      <a:pt x="5594" y="5227"/>
                      <a:pt x="5558" y="5227"/>
                    </a:cubicBezTo>
                    <a:cubicBezTo>
                      <a:pt x="5594" y="5030"/>
                      <a:pt x="5567" y="4852"/>
                      <a:pt x="5469" y="4665"/>
                    </a:cubicBezTo>
                    <a:cubicBezTo>
                      <a:pt x="6691" y="4531"/>
                      <a:pt x="7886" y="4317"/>
                      <a:pt x="9064" y="4013"/>
                    </a:cubicBezTo>
                    <a:close/>
                    <a:moveTo>
                      <a:pt x="1638" y="4487"/>
                    </a:moveTo>
                    <a:cubicBezTo>
                      <a:pt x="1736" y="4487"/>
                      <a:pt x="1836" y="4540"/>
                      <a:pt x="1883" y="4638"/>
                    </a:cubicBezTo>
                    <a:cubicBezTo>
                      <a:pt x="1900" y="4673"/>
                      <a:pt x="1900" y="4709"/>
                      <a:pt x="1918" y="4745"/>
                    </a:cubicBezTo>
                    <a:lnTo>
                      <a:pt x="1936" y="4754"/>
                    </a:lnTo>
                    <a:cubicBezTo>
                      <a:pt x="1918" y="4861"/>
                      <a:pt x="1909" y="4968"/>
                      <a:pt x="1874" y="5075"/>
                    </a:cubicBezTo>
                    <a:cubicBezTo>
                      <a:pt x="1837" y="5179"/>
                      <a:pt x="1752" y="5234"/>
                      <a:pt x="1661" y="5234"/>
                    </a:cubicBezTo>
                    <a:cubicBezTo>
                      <a:pt x="1596" y="5234"/>
                      <a:pt x="1528" y="5206"/>
                      <a:pt x="1472" y="5146"/>
                    </a:cubicBezTo>
                    <a:cubicBezTo>
                      <a:pt x="1338" y="5004"/>
                      <a:pt x="1329" y="4718"/>
                      <a:pt x="1445" y="4575"/>
                    </a:cubicBezTo>
                    <a:cubicBezTo>
                      <a:pt x="1494" y="4515"/>
                      <a:pt x="1566" y="4487"/>
                      <a:pt x="1638" y="4487"/>
                    </a:cubicBezTo>
                    <a:close/>
                    <a:moveTo>
                      <a:pt x="2177" y="4700"/>
                    </a:moveTo>
                    <a:cubicBezTo>
                      <a:pt x="2619" y="4744"/>
                      <a:pt x="3064" y="4764"/>
                      <a:pt x="3511" y="4764"/>
                    </a:cubicBezTo>
                    <a:cubicBezTo>
                      <a:pt x="3876" y="4764"/>
                      <a:pt x="4243" y="4751"/>
                      <a:pt x="4612" y="4727"/>
                    </a:cubicBezTo>
                    <a:lnTo>
                      <a:pt x="4612" y="4727"/>
                    </a:lnTo>
                    <a:cubicBezTo>
                      <a:pt x="4595" y="4923"/>
                      <a:pt x="4586" y="5102"/>
                      <a:pt x="4568" y="5289"/>
                    </a:cubicBezTo>
                    <a:cubicBezTo>
                      <a:pt x="4300" y="5318"/>
                      <a:pt x="4033" y="5332"/>
                      <a:pt x="3766" y="5332"/>
                    </a:cubicBezTo>
                    <a:cubicBezTo>
                      <a:pt x="3213" y="5332"/>
                      <a:pt x="2662" y="5272"/>
                      <a:pt x="2114" y="5164"/>
                    </a:cubicBezTo>
                    <a:cubicBezTo>
                      <a:pt x="2132" y="5012"/>
                      <a:pt x="2150" y="4861"/>
                      <a:pt x="2177" y="4700"/>
                    </a:cubicBezTo>
                    <a:close/>
                    <a:moveTo>
                      <a:pt x="5064" y="4684"/>
                    </a:moveTo>
                    <a:cubicBezTo>
                      <a:pt x="5100" y="4684"/>
                      <a:pt x="5137" y="4696"/>
                      <a:pt x="5174" y="4718"/>
                    </a:cubicBezTo>
                    <a:cubicBezTo>
                      <a:pt x="5281" y="4780"/>
                      <a:pt x="5335" y="4870"/>
                      <a:pt x="5335" y="4986"/>
                    </a:cubicBezTo>
                    <a:cubicBezTo>
                      <a:pt x="5335" y="5075"/>
                      <a:pt x="5308" y="5173"/>
                      <a:pt x="5281" y="5253"/>
                    </a:cubicBezTo>
                    <a:cubicBezTo>
                      <a:pt x="5264" y="5351"/>
                      <a:pt x="5210" y="5432"/>
                      <a:pt x="5103" y="5432"/>
                    </a:cubicBezTo>
                    <a:cubicBezTo>
                      <a:pt x="5094" y="5432"/>
                      <a:pt x="5085" y="5433"/>
                      <a:pt x="5076" y="5433"/>
                    </a:cubicBezTo>
                    <a:cubicBezTo>
                      <a:pt x="4980" y="5433"/>
                      <a:pt x="4894" y="5388"/>
                      <a:pt x="4853" y="5298"/>
                    </a:cubicBezTo>
                    <a:cubicBezTo>
                      <a:pt x="4826" y="5262"/>
                      <a:pt x="4809" y="5227"/>
                      <a:pt x="4800" y="5191"/>
                    </a:cubicBezTo>
                    <a:cubicBezTo>
                      <a:pt x="4791" y="5021"/>
                      <a:pt x="4818" y="4879"/>
                      <a:pt x="4925" y="4754"/>
                    </a:cubicBezTo>
                    <a:cubicBezTo>
                      <a:pt x="4966" y="4707"/>
                      <a:pt x="5014" y="4684"/>
                      <a:pt x="5064" y="4684"/>
                    </a:cubicBezTo>
                    <a:close/>
                    <a:moveTo>
                      <a:pt x="13123" y="3344"/>
                    </a:moveTo>
                    <a:cubicBezTo>
                      <a:pt x="13355" y="3674"/>
                      <a:pt x="13596" y="4004"/>
                      <a:pt x="13837" y="4343"/>
                    </a:cubicBezTo>
                    <a:cubicBezTo>
                      <a:pt x="13864" y="4379"/>
                      <a:pt x="13872" y="4433"/>
                      <a:pt x="13881" y="4477"/>
                    </a:cubicBezTo>
                    <a:cubicBezTo>
                      <a:pt x="13926" y="4772"/>
                      <a:pt x="13971" y="5057"/>
                      <a:pt x="14024" y="5351"/>
                    </a:cubicBezTo>
                    <a:cubicBezTo>
                      <a:pt x="14024" y="5396"/>
                      <a:pt x="14033" y="5441"/>
                      <a:pt x="13979" y="5476"/>
                    </a:cubicBezTo>
                    <a:cubicBezTo>
                      <a:pt x="13658" y="5726"/>
                      <a:pt x="13301" y="5922"/>
                      <a:pt x="12909" y="6101"/>
                    </a:cubicBezTo>
                    <a:cubicBezTo>
                      <a:pt x="12909" y="6012"/>
                      <a:pt x="12900" y="5949"/>
                      <a:pt x="12909" y="5878"/>
                    </a:cubicBezTo>
                    <a:cubicBezTo>
                      <a:pt x="12936" y="5075"/>
                      <a:pt x="12962" y="4281"/>
                      <a:pt x="12989" y="3478"/>
                    </a:cubicBezTo>
                    <a:cubicBezTo>
                      <a:pt x="12989" y="3398"/>
                      <a:pt x="13025" y="3353"/>
                      <a:pt x="13123" y="3344"/>
                    </a:cubicBezTo>
                    <a:close/>
                    <a:moveTo>
                      <a:pt x="874" y="5128"/>
                    </a:moveTo>
                    <a:cubicBezTo>
                      <a:pt x="1089" y="5146"/>
                      <a:pt x="1267" y="5227"/>
                      <a:pt x="1374" y="5432"/>
                    </a:cubicBezTo>
                    <a:cubicBezTo>
                      <a:pt x="1285" y="5673"/>
                      <a:pt x="1187" y="5931"/>
                      <a:pt x="1089" y="6226"/>
                    </a:cubicBezTo>
                    <a:cubicBezTo>
                      <a:pt x="1008" y="5842"/>
                      <a:pt x="937" y="5485"/>
                      <a:pt x="874" y="5128"/>
                    </a:cubicBezTo>
                    <a:close/>
                    <a:moveTo>
                      <a:pt x="12784" y="3433"/>
                    </a:moveTo>
                    <a:cubicBezTo>
                      <a:pt x="12784" y="3478"/>
                      <a:pt x="12784" y="3514"/>
                      <a:pt x="12784" y="3549"/>
                    </a:cubicBezTo>
                    <a:cubicBezTo>
                      <a:pt x="12757" y="4388"/>
                      <a:pt x="12731" y="5218"/>
                      <a:pt x="12704" y="6056"/>
                    </a:cubicBezTo>
                    <a:cubicBezTo>
                      <a:pt x="12704" y="6163"/>
                      <a:pt x="12668" y="6226"/>
                      <a:pt x="12570" y="6261"/>
                    </a:cubicBezTo>
                    <a:cubicBezTo>
                      <a:pt x="12222" y="6395"/>
                      <a:pt x="11883" y="6547"/>
                      <a:pt x="11535" y="6681"/>
                    </a:cubicBezTo>
                    <a:cubicBezTo>
                      <a:pt x="11477" y="6705"/>
                      <a:pt x="11440" y="6718"/>
                      <a:pt x="11410" y="6718"/>
                    </a:cubicBezTo>
                    <a:cubicBezTo>
                      <a:pt x="11362" y="6718"/>
                      <a:pt x="11334" y="6683"/>
                      <a:pt x="11267" y="6600"/>
                    </a:cubicBezTo>
                    <a:cubicBezTo>
                      <a:pt x="10813" y="6038"/>
                      <a:pt x="10366" y="5476"/>
                      <a:pt x="9911" y="4914"/>
                    </a:cubicBezTo>
                    <a:cubicBezTo>
                      <a:pt x="9894" y="4888"/>
                      <a:pt x="9876" y="4870"/>
                      <a:pt x="9867" y="4852"/>
                    </a:cubicBezTo>
                    <a:cubicBezTo>
                      <a:pt x="9938" y="4620"/>
                      <a:pt x="10117" y="4575"/>
                      <a:pt x="10304" y="4513"/>
                    </a:cubicBezTo>
                    <a:cubicBezTo>
                      <a:pt x="11143" y="4236"/>
                      <a:pt x="11963" y="3906"/>
                      <a:pt x="12731" y="3460"/>
                    </a:cubicBezTo>
                    <a:cubicBezTo>
                      <a:pt x="12739" y="3451"/>
                      <a:pt x="12757" y="3442"/>
                      <a:pt x="12784" y="3433"/>
                    </a:cubicBezTo>
                    <a:close/>
                    <a:moveTo>
                      <a:pt x="9566" y="4947"/>
                    </a:moveTo>
                    <a:cubicBezTo>
                      <a:pt x="9645" y="4947"/>
                      <a:pt x="9707" y="4992"/>
                      <a:pt x="9769" y="5075"/>
                    </a:cubicBezTo>
                    <a:cubicBezTo>
                      <a:pt x="10188" y="5610"/>
                      <a:pt x="10616" y="6145"/>
                      <a:pt x="11036" y="6681"/>
                    </a:cubicBezTo>
                    <a:cubicBezTo>
                      <a:pt x="11071" y="6716"/>
                      <a:pt x="11098" y="6761"/>
                      <a:pt x="11125" y="6806"/>
                    </a:cubicBezTo>
                    <a:cubicBezTo>
                      <a:pt x="10786" y="6957"/>
                      <a:pt x="9483" y="7269"/>
                      <a:pt x="9144" y="7287"/>
                    </a:cubicBezTo>
                    <a:cubicBezTo>
                      <a:pt x="9260" y="6511"/>
                      <a:pt x="9376" y="5735"/>
                      <a:pt x="9492" y="4959"/>
                    </a:cubicBezTo>
                    <a:cubicBezTo>
                      <a:pt x="9519" y="4951"/>
                      <a:pt x="9543" y="4947"/>
                      <a:pt x="9566" y="4947"/>
                    </a:cubicBezTo>
                    <a:close/>
                    <a:moveTo>
                      <a:pt x="9278" y="4816"/>
                    </a:moveTo>
                    <a:lnTo>
                      <a:pt x="9278" y="4816"/>
                    </a:lnTo>
                    <a:cubicBezTo>
                      <a:pt x="9242" y="5066"/>
                      <a:pt x="9225" y="5316"/>
                      <a:pt x="9189" y="5557"/>
                    </a:cubicBezTo>
                    <a:cubicBezTo>
                      <a:pt x="9100" y="6101"/>
                      <a:pt x="9002" y="6654"/>
                      <a:pt x="8912" y="7207"/>
                    </a:cubicBezTo>
                    <a:cubicBezTo>
                      <a:pt x="8903" y="7305"/>
                      <a:pt x="8859" y="7341"/>
                      <a:pt x="8761" y="7359"/>
                    </a:cubicBezTo>
                    <a:cubicBezTo>
                      <a:pt x="8145" y="7475"/>
                      <a:pt x="7521" y="7546"/>
                      <a:pt x="6887" y="7600"/>
                    </a:cubicBezTo>
                    <a:cubicBezTo>
                      <a:pt x="6881" y="7600"/>
                      <a:pt x="6874" y="7601"/>
                      <a:pt x="6868" y="7601"/>
                    </a:cubicBezTo>
                    <a:cubicBezTo>
                      <a:pt x="6794" y="7601"/>
                      <a:pt x="6768" y="7551"/>
                      <a:pt x="6727" y="7501"/>
                    </a:cubicBezTo>
                    <a:cubicBezTo>
                      <a:pt x="6450" y="7145"/>
                      <a:pt x="6182" y="6779"/>
                      <a:pt x="5906" y="6431"/>
                    </a:cubicBezTo>
                    <a:cubicBezTo>
                      <a:pt x="5701" y="6172"/>
                      <a:pt x="5496" y="5913"/>
                      <a:pt x="5281" y="5655"/>
                    </a:cubicBezTo>
                    <a:cubicBezTo>
                      <a:pt x="5380" y="5494"/>
                      <a:pt x="5513" y="5450"/>
                      <a:pt x="5683" y="5432"/>
                    </a:cubicBezTo>
                    <a:cubicBezTo>
                      <a:pt x="6049" y="5405"/>
                      <a:pt x="6414" y="5360"/>
                      <a:pt x="6771" y="5298"/>
                    </a:cubicBezTo>
                    <a:cubicBezTo>
                      <a:pt x="7530" y="5164"/>
                      <a:pt x="8288" y="5012"/>
                      <a:pt x="9037" y="4870"/>
                    </a:cubicBezTo>
                    <a:cubicBezTo>
                      <a:pt x="9118" y="4852"/>
                      <a:pt x="9189" y="4834"/>
                      <a:pt x="9278" y="4816"/>
                    </a:cubicBezTo>
                    <a:close/>
                    <a:moveTo>
                      <a:pt x="1642" y="5467"/>
                    </a:moveTo>
                    <a:cubicBezTo>
                      <a:pt x="1981" y="6199"/>
                      <a:pt x="2311" y="6886"/>
                      <a:pt x="2641" y="7591"/>
                    </a:cubicBezTo>
                    <a:cubicBezTo>
                      <a:pt x="2612" y="7591"/>
                      <a:pt x="2595" y="7602"/>
                      <a:pt x="2580" y="7602"/>
                    </a:cubicBezTo>
                    <a:cubicBezTo>
                      <a:pt x="2577" y="7602"/>
                      <a:pt x="2573" y="7601"/>
                      <a:pt x="2569" y="7600"/>
                    </a:cubicBezTo>
                    <a:cubicBezTo>
                      <a:pt x="2168" y="7510"/>
                      <a:pt x="1767" y="7421"/>
                      <a:pt x="1374" y="7341"/>
                    </a:cubicBezTo>
                    <a:cubicBezTo>
                      <a:pt x="1285" y="7323"/>
                      <a:pt x="1258" y="7269"/>
                      <a:pt x="1231" y="7180"/>
                    </a:cubicBezTo>
                    <a:cubicBezTo>
                      <a:pt x="1169" y="6922"/>
                      <a:pt x="1196" y="6672"/>
                      <a:pt x="1294" y="6422"/>
                    </a:cubicBezTo>
                    <a:cubicBezTo>
                      <a:pt x="1392" y="6154"/>
                      <a:pt x="1472" y="5887"/>
                      <a:pt x="1561" y="5619"/>
                    </a:cubicBezTo>
                    <a:cubicBezTo>
                      <a:pt x="1579" y="5574"/>
                      <a:pt x="1606" y="5539"/>
                      <a:pt x="1642" y="5467"/>
                    </a:cubicBezTo>
                    <a:close/>
                    <a:moveTo>
                      <a:pt x="5130" y="5842"/>
                    </a:moveTo>
                    <a:cubicBezTo>
                      <a:pt x="5629" y="6413"/>
                      <a:pt x="6058" y="7011"/>
                      <a:pt x="6513" y="7600"/>
                    </a:cubicBezTo>
                    <a:cubicBezTo>
                      <a:pt x="6363" y="7649"/>
                      <a:pt x="5419" y="7699"/>
                      <a:pt x="4939" y="7699"/>
                    </a:cubicBezTo>
                    <a:cubicBezTo>
                      <a:pt x="4817" y="7699"/>
                      <a:pt x="4725" y="7696"/>
                      <a:pt x="4684" y="7689"/>
                    </a:cubicBezTo>
                    <a:cubicBezTo>
                      <a:pt x="4826" y="7082"/>
                      <a:pt x="4978" y="6475"/>
                      <a:pt x="5130" y="5842"/>
                    </a:cubicBezTo>
                    <a:close/>
                    <a:moveTo>
                      <a:pt x="1883" y="5378"/>
                    </a:moveTo>
                    <a:lnTo>
                      <a:pt x="1883" y="5378"/>
                    </a:lnTo>
                    <a:cubicBezTo>
                      <a:pt x="1927" y="5383"/>
                      <a:pt x="1963" y="5383"/>
                      <a:pt x="1994" y="5383"/>
                    </a:cubicBezTo>
                    <a:cubicBezTo>
                      <a:pt x="2025" y="5383"/>
                      <a:pt x="2052" y="5383"/>
                      <a:pt x="2079" y="5387"/>
                    </a:cubicBezTo>
                    <a:cubicBezTo>
                      <a:pt x="2624" y="5490"/>
                      <a:pt x="3175" y="5557"/>
                      <a:pt x="3727" y="5557"/>
                    </a:cubicBezTo>
                    <a:cubicBezTo>
                      <a:pt x="3844" y="5557"/>
                      <a:pt x="3961" y="5554"/>
                      <a:pt x="4077" y="5548"/>
                    </a:cubicBezTo>
                    <a:cubicBezTo>
                      <a:pt x="4229" y="5539"/>
                      <a:pt x="4389" y="5539"/>
                      <a:pt x="4541" y="5521"/>
                    </a:cubicBezTo>
                    <a:cubicBezTo>
                      <a:pt x="4561" y="5519"/>
                      <a:pt x="4579" y="5518"/>
                      <a:pt x="4597" y="5518"/>
                    </a:cubicBezTo>
                    <a:cubicBezTo>
                      <a:pt x="4668" y="5518"/>
                      <a:pt x="4727" y="5535"/>
                      <a:pt x="4791" y="5592"/>
                    </a:cubicBezTo>
                    <a:cubicBezTo>
                      <a:pt x="4826" y="5619"/>
                      <a:pt x="4871" y="5637"/>
                      <a:pt x="4925" y="5673"/>
                    </a:cubicBezTo>
                    <a:cubicBezTo>
                      <a:pt x="4764" y="6342"/>
                      <a:pt x="4595" y="7020"/>
                      <a:pt x="4434" y="7698"/>
                    </a:cubicBezTo>
                    <a:cubicBezTo>
                      <a:pt x="4354" y="7698"/>
                      <a:pt x="4282" y="7707"/>
                      <a:pt x="4220" y="7707"/>
                    </a:cubicBezTo>
                    <a:cubicBezTo>
                      <a:pt x="3827" y="7689"/>
                      <a:pt x="3444" y="7671"/>
                      <a:pt x="3051" y="7653"/>
                    </a:cubicBezTo>
                    <a:cubicBezTo>
                      <a:pt x="2971" y="7653"/>
                      <a:pt x="2926" y="7617"/>
                      <a:pt x="2891" y="7546"/>
                    </a:cubicBezTo>
                    <a:cubicBezTo>
                      <a:pt x="2578" y="6868"/>
                      <a:pt x="2257" y="6199"/>
                      <a:pt x="1936" y="5521"/>
                    </a:cubicBezTo>
                    <a:cubicBezTo>
                      <a:pt x="1927" y="5485"/>
                      <a:pt x="1909" y="5450"/>
                      <a:pt x="1883" y="5378"/>
                    </a:cubicBezTo>
                    <a:close/>
                    <a:moveTo>
                      <a:pt x="14069" y="5690"/>
                    </a:moveTo>
                    <a:cubicBezTo>
                      <a:pt x="14122" y="5976"/>
                      <a:pt x="14176" y="6244"/>
                      <a:pt x="14220" y="6502"/>
                    </a:cubicBezTo>
                    <a:cubicBezTo>
                      <a:pt x="14229" y="6547"/>
                      <a:pt x="14203" y="6609"/>
                      <a:pt x="14185" y="6654"/>
                    </a:cubicBezTo>
                    <a:cubicBezTo>
                      <a:pt x="13988" y="7082"/>
                      <a:pt x="13667" y="7421"/>
                      <a:pt x="13346" y="7751"/>
                    </a:cubicBezTo>
                    <a:cubicBezTo>
                      <a:pt x="13230" y="7867"/>
                      <a:pt x="13105" y="7983"/>
                      <a:pt x="12980" y="8099"/>
                    </a:cubicBezTo>
                    <a:cubicBezTo>
                      <a:pt x="12945" y="8126"/>
                      <a:pt x="12909" y="8144"/>
                      <a:pt x="12847" y="8188"/>
                    </a:cubicBezTo>
                    <a:cubicBezTo>
                      <a:pt x="12838" y="8108"/>
                      <a:pt x="12829" y="8054"/>
                      <a:pt x="12829" y="8010"/>
                    </a:cubicBezTo>
                    <a:cubicBezTo>
                      <a:pt x="12847" y="7617"/>
                      <a:pt x="12873" y="7225"/>
                      <a:pt x="12891" y="6841"/>
                    </a:cubicBezTo>
                    <a:cubicBezTo>
                      <a:pt x="12900" y="6707"/>
                      <a:pt x="12891" y="6583"/>
                      <a:pt x="12900" y="6449"/>
                    </a:cubicBezTo>
                    <a:cubicBezTo>
                      <a:pt x="12900" y="6404"/>
                      <a:pt x="12891" y="6360"/>
                      <a:pt x="12954" y="6333"/>
                    </a:cubicBezTo>
                    <a:cubicBezTo>
                      <a:pt x="13346" y="6163"/>
                      <a:pt x="13712" y="5949"/>
                      <a:pt x="14069" y="5690"/>
                    </a:cubicBezTo>
                    <a:close/>
                    <a:moveTo>
                      <a:pt x="12704" y="6458"/>
                    </a:moveTo>
                    <a:lnTo>
                      <a:pt x="12704" y="6458"/>
                    </a:lnTo>
                    <a:cubicBezTo>
                      <a:pt x="12686" y="6743"/>
                      <a:pt x="12686" y="6993"/>
                      <a:pt x="12668" y="7243"/>
                    </a:cubicBezTo>
                    <a:cubicBezTo>
                      <a:pt x="12659" y="7501"/>
                      <a:pt x="12632" y="7760"/>
                      <a:pt x="12632" y="8019"/>
                    </a:cubicBezTo>
                    <a:cubicBezTo>
                      <a:pt x="12632" y="8126"/>
                      <a:pt x="12588" y="8179"/>
                      <a:pt x="12472" y="8206"/>
                    </a:cubicBezTo>
                    <a:cubicBezTo>
                      <a:pt x="12160" y="7796"/>
                      <a:pt x="11847" y="7377"/>
                      <a:pt x="11517" y="6939"/>
                    </a:cubicBezTo>
                    <a:cubicBezTo>
                      <a:pt x="11910" y="6779"/>
                      <a:pt x="12284" y="6627"/>
                      <a:pt x="12704" y="6458"/>
                    </a:cubicBezTo>
                    <a:close/>
                    <a:moveTo>
                      <a:pt x="14462" y="6686"/>
                    </a:moveTo>
                    <a:cubicBezTo>
                      <a:pt x="14485" y="6686"/>
                      <a:pt x="14513" y="6699"/>
                      <a:pt x="14550" y="6725"/>
                    </a:cubicBezTo>
                    <a:cubicBezTo>
                      <a:pt x="14756" y="6859"/>
                      <a:pt x="14809" y="7029"/>
                      <a:pt x="14711" y="7252"/>
                    </a:cubicBezTo>
                    <a:cubicBezTo>
                      <a:pt x="14559" y="7600"/>
                      <a:pt x="14327" y="7903"/>
                      <a:pt x="14087" y="8188"/>
                    </a:cubicBezTo>
                    <a:cubicBezTo>
                      <a:pt x="13890" y="8420"/>
                      <a:pt x="13676" y="8625"/>
                      <a:pt x="13471" y="8840"/>
                    </a:cubicBezTo>
                    <a:cubicBezTo>
                      <a:pt x="13453" y="8857"/>
                      <a:pt x="13435" y="8866"/>
                      <a:pt x="13391" y="8893"/>
                    </a:cubicBezTo>
                    <a:cubicBezTo>
                      <a:pt x="13364" y="8661"/>
                      <a:pt x="13284" y="8474"/>
                      <a:pt x="13123" y="8313"/>
                    </a:cubicBezTo>
                    <a:cubicBezTo>
                      <a:pt x="13168" y="8269"/>
                      <a:pt x="13212" y="8224"/>
                      <a:pt x="13257" y="8188"/>
                    </a:cubicBezTo>
                    <a:cubicBezTo>
                      <a:pt x="13596" y="7849"/>
                      <a:pt x="13935" y="7510"/>
                      <a:pt x="14203" y="7100"/>
                    </a:cubicBezTo>
                    <a:cubicBezTo>
                      <a:pt x="14265" y="6993"/>
                      <a:pt x="14318" y="6877"/>
                      <a:pt x="14381" y="6770"/>
                    </a:cubicBezTo>
                    <a:cubicBezTo>
                      <a:pt x="14407" y="6713"/>
                      <a:pt x="14430" y="6686"/>
                      <a:pt x="14462" y="6686"/>
                    </a:cubicBezTo>
                    <a:close/>
                    <a:moveTo>
                      <a:pt x="12796" y="8418"/>
                    </a:moveTo>
                    <a:cubicBezTo>
                      <a:pt x="12858" y="8418"/>
                      <a:pt x="12924" y="8442"/>
                      <a:pt x="12980" y="8492"/>
                    </a:cubicBezTo>
                    <a:cubicBezTo>
                      <a:pt x="13141" y="8643"/>
                      <a:pt x="13212" y="8947"/>
                      <a:pt x="13123" y="9152"/>
                    </a:cubicBezTo>
                    <a:cubicBezTo>
                      <a:pt x="13070" y="9268"/>
                      <a:pt x="12980" y="9330"/>
                      <a:pt x="12855" y="9339"/>
                    </a:cubicBezTo>
                    <a:cubicBezTo>
                      <a:pt x="12848" y="9340"/>
                      <a:pt x="12842" y="9340"/>
                      <a:pt x="12835" y="9340"/>
                    </a:cubicBezTo>
                    <a:cubicBezTo>
                      <a:pt x="12723" y="9340"/>
                      <a:pt x="12657" y="9271"/>
                      <a:pt x="12623" y="9170"/>
                    </a:cubicBezTo>
                    <a:cubicBezTo>
                      <a:pt x="12597" y="9089"/>
                      <a:pt x="12561" y="9009"/>
                      <a:pt x="12525" y="8902"/>
                    </a:cubicBezTo>
                    <a:cubicBezTo>
                      <a:pt x="12534" y="8822"/>
                      <a:pt x="12534" y="8715"/>
                      <a:pt x="12561" y="8608"/>
                    </a:cubicBezTo>
                    <a:cubicBezTo>
                      <a:pt x="12595" y="8485"/>
                      <a:pt x="12691" y="8418"/>
                      <a:pt x="12796" y="8418"/>
                    </a:cubicBezTo>
                    <a:close/>
                    <a:moveTo>
                      <a:pt x="8832" y="7600"/>
                    </a:moveTo>
                    <a:cubicBezTo>
                      <a:pt x="8698" y="8322"/>
                      <a:pt x="8564" y="9027"/>
                      <a:pt x="8431" y="9732"/>
                    </a:cubicBezTo>
                    <a:cubicBezTo>
                      <a:pt x="7967" y="9107"/>
                      <a:pt x="7512" y="8483"/>
                      <a:pt x="7039" y="7831"/>
                    </a:cubicBezTo>
                    <a:cubicBezTo>
                      <a:pt x="7333" y="7778"/>
                      <a:pt x="7628" y="7769"/>
                      <a:pt x="7931" y="7724"/>
                    </a:cubicBezTo>
                    <a:cubicBezTo>
                      <a:pt x="8225" y="7680"/>
                      <a:pt x="8520" y="7644"/>
                      <a:pt x="8832" y="7600"/>
                    </a:cubicBezTo>
                    <a:close/>
                    <a:moveTo>
                      <a:pt x="3060" y="7912"/>
                    </a:moveTo>
                    <a:lnTo>
                      <a:pt x="3060" y="7912"/>
                    </a:lnTo>
                    <a:cubicBezTo>
                      <a:pt x="3497" y="7930"/>
                      <a:pt x="3925" y="7939"/>
                      <a:pt x="4363" y="7956"/>
                    </a:cubicBezTo>
                    <a:cubicBezTo>
                      <a:pt x="4220" y="8545"/>
                      <a:pt x="4077" y="9125"/>
                      <a:pt x="3925" y="9741"/>
                    </a:cubicBezTo>
                    <a:cubicBezTo>
                      <a:pt x="3586" y="9143"/>
                      <a:pt x="3337" y="8536"/>
                      <a:pt x="3060" y="7912"/>
                    </a:cubicBezTo>
                    <a:close/>
                    <a:moveTo>
                      <a:pt x="11285" y="7020"/>
                    </a:moveTo>
                    <a:cubicBezTo>
                      <a:pt x="11633" y="7475"/>
                      <a:pt x="11981" y="7939"/>
                      <a:pt x="12329" y="8393"/>
                    </a:cubicBezTo>
                    <a:cubicBezTo>
                      <a:pt x="12320" y="8572"/>
                      <a:pt x="12222" y="8670"/>
                      <a:pt x="12070" y="8732"/>
                    </a:cubicBezTo>
                    <a:cubicBezTo>
                      <a:pt x="11535" y="8964"/>
                      <a:pt x="11009" y="9205"/>
                      <a:pt x="10465" y="9428"/>
                    </a:cubicBezTo>
                    <a:cubicBezTo>
                      <a:pt x="9983" y="9625"/>
                      <a:pt x="9501" y="9794"/>
                      <a:pt x="8984" y="9901"/>
                    </a:cubicBezTo>
                    <a:cubicBezTo>
                      <a:pt x="8919" y="9911"/>
                      <a:pt x="8879" y="9918"/>
                      <a:pt x="8845" y="9918"/>
                    </a:cubicBezTo>
                    <a:cubicBezTo>
                      <a:pt x="8790" y="9918"/>
                      <a:pt x="8750" y="9901"/>
                      <a:pt x="8645" y="9857"/>
                    </a:cubicBezTo>
                    <a:cubicBezTo>
                      <a:pt x="8779" y="9125"/>
                      <a:pt x="8921" y="8402"/>
                      <a:pt x="9055" y="7680"/>
                    </a:cubicBezTo>
                    <a:cubicBezTo>
                      <a:pt x="9064" y="7591"/>
                      <a:pt x="9091" y="7537"/>
                      <a:pt x="9198" y="7519"/>
                    </a:cubicBezTo>
                    <a:cubicBezTo>
                      <a:pt x="9894" y="7421"/>
                      <a:pt x="10572" y="7243"/>
                      <a:pt x="11241" y="7020"/>
                    </a:cubicBezTo>
                    <a:close/>
                    <a:moveTo>
                      <a:pt x="1321" y="7582"/>
                    </a:moveTo>
                    <a:lnTo>
                      <a:pt x="1321" y="7582"/>
                    </a:lnTo>
                    <a:cubicBezTo>
                      <a:pt x="1481" y="7626"/>
                      <a:pt x="1624" y="7671"/>
                      <a:pt x="1767" y="7698"/>
                    </a:cubicBezTo>
                    <a:cubicBezTo>
                      <a:pt x="2052" y="7751"/>
                      <a:pt x="2329" y="7814"/>
                      <a:pt x="2614" y="7849"/>
                    </a:cubicBezTo>
                    <a:cubicBezTo>
                      <a:pt x="2730" y="7867"/>
                      <a:pt x="2792" y="7912"/>
                      <a:pt x="2837" y="8010"/>
                    </a:cubicBezTo>
                    <a:cubicBezTo>
                      <a:pt x="3042" y="8474"/>
                      <a:pt x="3247" y="8938"/>
                      <a:pt x="3462" y="9393"/>
                    </a:cubicBezTo>
                    <a:cubicBezTo>
                      <a:pt x="3551" y="9571"/>
                      <a:pt x="3658" y="9749"/>
                      <a:pt x="3747" y="9919"/>
                    </a:cubicBezTo>
                    <a:cubicBezTo>
                      <a:pt x="3717" y="9973"/>
                      <a:pt x="3683" y="9999"/>
                      <a:pt x="3639" y="9999"/>
                    </a:cubicBezTo>
                    <a:cubicBezTo>
                      <a:pt x="3618" y="9999"/>
                      <a:pt x="3595" y="9993"/>
                      <a:pt x="3569" y="9981"/>
                    </a:cubicBezTo>
                    <a:cubicBezTo>
                      <a:pt x="3355" y="9901"/>
                      <a:pt x="3131" y="9839"/>
                      <a:pt x="2935" y="9723"/>
                    </a:cubicBezTo>
                    <a:cubicBezTo>
                      <a:pt x="2543" y="9509"/>
                      <a:pt x="2168" y="9259"/>
                      <a:pt x="1793" y="9018"/>
                    </a:cubicBezTo>
                    <a:cubicBezTo>
                      <a:pt x="1677" y="8947"/>
                      <a:pt x="1624" y="8840"/>
                      <a:pt x="1588" y="8715"/>
                    </a:cubicBezTo>
                    <a:cubicBezTo>
                      <a:pt x="1508" y="8376"/>
                      <a:pt x="1419" y="8046"/>
                      <a:pt x="1338" y="7707"/>
                    </a:cubicBezTo>
                    <a:cubicBezTo>
                      <a:pt x="1329" y="7671"/>
                      <a:pt x="1329" y="7635"/>
                      <a:pt x="1321" y="7582"/>
                    </a:cubicBezTo>
                    <a:close/>
                    <a:moveTo>
                      <a:pt x="6602" y="7858"/>
                    </a:moveTo>
                    <a:cubicBezTo>
                      <a:pt x="6673" y="7858"/>
                      <a:pt x="6718" y="7858"/>
                      <a:pt x="6771" y="7921"/>
                    </a:cubicBezTo>
                    <a:cubicBezTo>
                      <a:pt x="7298" y="8554"/>
                      <a:pt x="7797" y="9214"/>
                      <a:pt x="8243" y="9910"/>
                    </a:cubicBezTo>
                    <a:cubicBezTo>
                      <a:pt x="8199" y="10017"/>
                      <a:pt x="8101" y="10044"/>
                      <a:pt x="7993" y="10053"/>
                    </a:cubicBezTo>
                    <a:cubicBezTo>
                      <a:pt x="7311" y="10125"/>
                      <a:pt x="6629" y="10161"/>
                      <a:pt x="5940" y="10161"/>
                    </a:cubicBezTo>
                    <a:cubicBezTo>
                      <a:pt x="5863" y="10161"/>
                      <a:pt x="5786" y="10161"/>
                      <a:pt x="5710" y="10160"/>
                    </a:cubicBezTo>
                    <a:cubicBezTo>
                      <a:pt x="5308" y="10160"/>
                      <a:pt x="4907" y="10142"/>
                      <a:pt x="4514" y="10142"/>
                    </a:cubicBezTo>
                    <a:cubicBezTo>
                      <a:pt x="4407" y="10133"/>
                      <a:pt x="4327" y="10115"/>
                      <a:pt x="4264" y="10026"/>
                    </a:cubicBezTo>
                    <a:cubicBezTo>
                      <a:pt x="4229" y="9990"/>
                      <a:pt x="4175" y="9964"/>
                      <a:pt x="4131" y="9928"/>
                    </a:cubicBezTo>
                    <a:cubicBezTo>
                      <a:pt x="4291" y="9268"/>
                      <a:pt x="4452" y="8617"/>
                      <a:pt x="4612" y="7947"/>
                    </a:cubicBezTo>
                    <a:cubicBezTo>
                      <a:pt x="4826" y="7947"/>
                      <a:pt x="5023" y="7939"/>
                      <a:pt x="5219" y="7930"/>
                    </a:cubicBezTo>
                    <a:cubicBezTo>
                      <a:pt x="5683" y="7912"/>
                      <a:pt x="6147" y="7885"/>
                      <a:pt x="6602" y="7858"/>
                    </a:cubicBezTo>
                    <a:close/>
                    <a:moveTo>
                      <a:pt x="12240" y="8938"/>
                    </a:moveTo>
                    <a:cubicBezTo>
                      <a:pt x="12329" y="9107"/>
                      <a:pt x="12418" y="9277"/>
                      <a:pt x="12516" y="9455"/>
                    </a:cubicBezTo>
                    <a:cubicBezTo>
                      <a:pt x="12017" y="9812"/>
                      <a:pt x="10108" y="10481"/>
                      <a:pt x="9171" y="10624"/>
                    </a:cubicBezTo>
                    <a:cubicBezTo>
                      <a:pt x="9162" y="10535"/>
                      <a:pt x="9162" y="10445"/>
                      <a:pt x="9144" y="10365"/>
                    </a:cubicBezTo>
                    <a:cubicBezTo>
                      <a:pt x="9126" y="10276"/>
                      <a:pt x="9082" y="10204"/>
                      <a:pt x="9046" y="10115"/>
                    </a:cubicBezTo>
                    <a:cubicBezTo>
                      <a:pt x="10170" y="9857"/>
                      <a:pt x="11214" y="9402"/>
                      <a:pt x="12240" y="8938"/>
                    </a:cubicBezTo>
                    <a:close/>
                    <a:moveTo>
                      <a:pt x="1447" y="9115"/>
                    </a:moveTo>
                    <a:cubicBezTo>
                      <a:pt x="1468" y="9115"/>
                      <a:pt x="1491" y="9121"/>
                      <a:pt x="1517" y="9134"/>
                    </a:cubicBezTo>
                    <a:cubicBezTo>
                      <a:pt x="1624" y="9196"/>
                      <a:pt x="1731" y="9268"/>
                      <a:pt x="1829" y="9339"/>
                    </a:cubicBezTo>
                    <a:cubicBezTo>
                      <a:pt x="2346" y="9687"/>
                      <a:pt x="2864" y="10026"/>
                      <a:pt x="3462" y="10213"/>
                    </a:cubicBezTo>
                    <a:cubicBezTo>
                      <a:pt x="3479" y="10213"/>
                      <a:pt x="3488" y="10222"/>
                      <a:pt x="3488" y="10222"/>
                    </a:cubicBezTo>
                    <a:cubicBezTo>
                      <a:pt x="3470" y="10410"/>
                      <a:pt x="3444" y="10588"/>
                      <a:pt x="3426" y="10793"/>
                    </a:cubicBezTo>
                    <a:cubicBezTo>
                      <a:pt x="3310" y="10758"/>
                      <a:pt x="3185" y="10722"/>
                      <a:pt x="3069" y="10677"/>
                    </a:cubicBezTo>
                    <a:cubicBezTo>
                      <a:pt x="2650" y="10517"/>
                      <a:pt x="2213" y="10374"/>
                      <a:pt x="1847" y="10106"/>
                    </a:cubicBezTo>
                    <a:cubicBezTo>
                      <a:pt x="1561" y="9901"/>
                      <a:pt x="1436" y="9616"/>
                      <a:pt x="1365" y="9295"/>
                    </a:cubicBezTo>
                    <a:cubicBezTo>
                      <a:pt x="1356" y="9268"/>
                      <a:pt x="1356" y="9250"/>
                      <a:pt x="1356" y="9223"/>
                    </a:cubicBezTo>
                    <a:cubicBezTo>
                      <a:pt x="1363" y="9153"/>
                      <a:pt x="1396" y="9115"/>
                      <a:pt x="1447" y="9115"/>
                    </a:cubicBezTo>
                    <a:close/>
                    <a:moveTo>
                      <a:pt x="8514" y="10082"/>
                    </a:moveTo>
                    <a:cubicBezTo>
                      <a:pt x="8545" y="10082"/>
                      <a:pt x="8576" y="10090"/>
                      <a:pt x="8609" y="10106"/>
                    </a:cubicBezTo>
                    <a:cubicBezTo>
                      <a:pt x="8752" y="10169"/>
                      <a:pt x="8832" y="10276"/>
                      <a:pt x="8886" y="10436"/>
                    </a:cubicBezTo>
                    <a:cubicBezTo>
                      <a:pt x="8868" y="10526"/>
                      <a:pt x="8859" y="10633"/>
                      <a:pt x="8823" y="10713"/>
                    </a:cubicBezTo>
                    <a:cubicBezTo>
                      <a:pt x="8769" y="10811"/>
                      <a:pt x="8676" y="10860"/>
                      <a:pt x="8580" y="10860"/>
                    </a:cubicBezTo>
                    <a:cubicBezTo>
                      <a:pt x="8501" y="10860"/>
                      <a:pt x="8420" y="10826"/>
                      <a:pt x="8359" y="10758"/>
                    </a:cubicBezTo>
                    <a:cubicBezTo>
                      <a:pt x="8234" y="10606"/>
                      <a:pt x="8234" y="10303"/>
                      <a:pt x="8368" y="10151"/>
                    </a:cubicBezTo>
                    <a:cubicBezTo>
                      <a:pt x="8413" y="10106"/>
                      <a:pt x="8462" y="10082"/>
                      <a:pt x="8514" y="10082"/>
                    </a:cubicBezTo>
                    <a:close/>
                    <a:moveTo>
                      <a:pt x="3958" y="10179"/>
                    </a:moveTo>
                    <a:cubicBezTo>
                      <a:pt x="4024" y="10179"/>
                      <a:pt x="4088" y="10208"/>
                      <a:pt x="4131" y="10267"/>
                    </a:cubicBezTo>
                    <a:cubicBezTo>
                      <a:pt x="4184" y="10338"/>
                      <a:pt x="4211" y="10419"/>
                      <a:pt x="4247" y="10490"/>
                    </a:cubicBezTo>
                    <a:cubicBezTo>
                      <a:pt x="4247" y="10588"/>
                      <a:pt x="4247" y="10677"/>
                      <a:pt x="4238" y="10766"/>
                    </a:cubicBezTo>
                    <a:cubicBezTo>
                      <a:pt x="4220" y="10900"/>
                      <a:pt x="4122" y="10981"/>
                      <a:pt x="3970" y="10998"/>
                    </a:cubicBezTo>
                    <a:cubicBezTo>
                      <a:pt x="3962" y="10999"/>
                      <a:pt x="3955" y="10999"/>
                      <a:pt x="3947" y="10999"/>
                    </a:cubicBezTo>
                    <a:cubicBezTo>
                      <a:pt x="3835" y="10999"/>
                      <a:pt x="3762" y="10937"/>
                      <a:pt x="3720" y="10811"/>
                    </a:cubicBezTo>
                    <a:cubicBezTo>
                      <a:pt x="3658" y="10633"/>
                      <a:pt x="3667" y="10454"/>
                      <a:pt x="3765" y="10285"/>
                    </a:cubicBezTo>
                    <a:cubicBezTo>
                      <a:pt x="3812" y="10214"/>
                      <a:pt x="3886" y="10179"/>
                      <a:pt x="3958" y="10179"/>
                    </a:cubicBezTo>
                    <a:close/>
                    <a:moveTo>
                      <a:pt x="8002" y="10294"/>
                    </a:moveTo>
                    <a:cubicBezTo>
                      <a:pt x="8029" y="10490"/>
                      <a:pt x="8056" y="10668"/>
                      <a:pt x="8083" y="10874"/>
                    </a:cubicBezTo>
                    <a:cubicBezTo>
                      <a:pt x="7224" y="10956"/>
                      <a:pt x="6360" y="11087"/>
                      <a:pt x="5483" y="11087"/>
                    </a:cubicBezTo>
                    <a:cubicBezTo>
                      <a:pt x="5121" y="11087"/>
                      <a:pt x="4757" y="11065"/>
                      <a:pt x="4389" y="11007"/>
                    </a:cubicBezTo>
                    <a:cubicBezTo>
                      <a:pt x="4496" y="10802"/>
                      <a:pt x="4496" y="10597"/>
                      <a:pt x="4461" y="10392"/>
                    </a:cubicBezTo>
                    <a:lnTo>
                      <a:pt x="4461" y="10392"/>
                    </a:lnTo>
                    <a:cubicBezTo>
                      <a:pt x="4939" y="10395"/>
                      <a:pt x="5417" y="10405"/>
                      <a:pt x="5894" y="10405"/>
                    </a:cubicBezTo>
                    <a:cubicBezTo>
                      <a:pt x="6601" y="10405"/>
                      <a:pt x="7305" y="10384"/>
                      <a:pt x="8002" y="10294"/>
                    </a:cubicBezTo>
                    <a:close/>
                    <a:moveTo>
                      <a:pt x="10315" y="1"/>
                    </a:moveTo>
                    <a:cubicBezTo>
                      <a:pt x="9860" y="1"/>
                      <a:pt x="9404" y="24"/>
                      <a:pt x="8948" y="61"/>
                    </a:cubicBezTo>
                    <a:cubicBezTo>
                      <a:pt x="8350" y="115"/>
                      <a:pt x="7744" y="195"/>
                      <a:pt x="7146" y="275"/>
                    </a:cubicBezTo>
                    <a:cubicBezTo>
                      <a:pt x="6700" y="338"/>
                      <a:pt x="6272" y="427"/>
                      <a:pt x="5835" y="498"/>
                    </a:cubicBezTo>
                    <a:cubicBezTo>
                      <a:pt x="5835" y="507"/>
                      <a:pt x="5835" y="516"/>
                      <a:pt x="5835" y="516"/>
                    </a:cubicBezTo>
                    <a:cubicBezTo>
                      <a:pt x="5799" y="525"/>
                      <a:pt x="5763" y="534"/>
                      <a:pt x="5728" y="543"/>
                    </a:cubicBezTo>
                    <a:cubicBezTo>
                      <a:pt x="4648" y="766"/>
                      <a:pt x="3595" y="1078"/>
                      <a:pt x="2569" y="1489"/>
                    </a:cubicBezTo>
                    <a:cubicBezTo>
                      <a:pt x="1972" y="1730"/>
                      <a:pt x="1383" y="2006"/>
                      <a:pt x="848" y="2390"/>
                    </a:cubicBezTo>
                    <a:cubicBezTo>
                      <a:pt x="625" y="2550"/>
                      <a:pt x="419" y="2729"/>
                      <a:pt x="250" y="2943"/>
                    </a:cubicBezTo>
                    <a:cubicBezTo>
                      <a:pt x="134" y="3103"/>
                      <a:pt x="54" y="3264"/>
                      <a:pt x="36" y="3460"/>
                    </a:cubicBezTo>
                    <a:cubicBezTo>
                      <a:pt x="0" y="3817"/>
                      <a:pt x="54" y="4165"/>
                      <a:pt x="188" y="4495"/>
                    </a:cubicBezTo>
                    <a:cubicBezTo>
                      <a:pt x="259" y="4700"/>
                      <a:pt x="357" y="4896"/>
                      <a:pt x="580" y="4995"/>
                    </a:cubicBezTo>
                    <a:cubicBezTo>
                      <a:pt x="598" y="5004"/>
                      <a:pt x="616" y="5048"/>
                      <a:pt x="625" y="5084"/>
                    </a:cubicBezTo>
                    <a:cubicBezTo>
                      <a:pt x="866" y="6208"/>
                      <a:pt x="990" y="7359"/>
                      <a:pt x="1285" y="8474"/>
                    </a:cubicBezTo>
                    <a:cubicBezTo>
                      <a:pt x="1329" y="8625"/>
                      <a:pt x="1321" y="8768"/>
                      <a:pt x="1222" y="8911"/>
                    </a:cubicBezTo>
                    <a:cubicBezTo>
                      <a:pt x="1160" y="9000"/>
                      <a:pt x="1124" y="9116"/>
                      <a:pt x="1133" y="9223"/>
                    </a:cubicBezTo>
                    <a:cubicBezTo>
                      <a:pt x="1142" y="9634"/>
                      <a:pt x="1312" y="9964"/>
                      <a:pt x="1633" y="10222"/>
                    </a:cubicBezTo>
                    <a:cubicBezTo>
                      <a:pt x="1865" y="10410"/>
                      <a:pt x="2114" y="10570"/>
                      <a:pt x="2400" y="10677"/>
                    </a:cubicBezTo>
                    <a:cubicBezTo>
                      <a:pt x="2757" y="10811"/>
                      <a:pt x="3123" y="10936"/>
                      <a:pt x="3488" y="11061"/>
                    </a:cubicBezTo>
                    <a:cubicBezTo>
                      <a:pt x="3542" y="11079"/>
                      <a:pt x="3595" y="11105"/>
                      <a:pt x="3640" y="11141"/>
                    </a:cubicBezTo>
                    <a:cubicBezTo>
                      <a:pt x="3758" y="11216"/>
                      <a:pt x="3877" y="11278"/>
                      <a:pt x="4010" y="11278"/>
                    </a:cubicBezTo>
                    <a:cubicBezTo>
                      <a:pt x="4068" y="11278"/>
                      <a:pt x="4129" y="11266"/>
                      <a:pt x="4193" y="11239"/>
                    </a:cubicBezTo>
                    <a:cubicBezTo>
                      <a:pt x="4204" y="11232"/>
                      <a:pt x="4219" y="11229"/>
                      <a:pt x="4235" y="11229"/>
                    </a:cubicBezTo>
                    <a:cubicBezTo>
                      <a:pt x="4256" y="11229"/>
                      <a:pt x="4280" y="11234"/>
                      <a:pt x="4300" y="11239"/>
                    </a:cubicBezTo>
                    <a:cubicBezTo>
                      <a:pt x="4639" y="11266"/>
                      <a:pt x="4978" y="11302"/>
                      <a:pt x="5308" y="11320"/>
                    </a:cubicBezTo>
                    <a:cubicBezTo>
                      <a:pt x="5366" y="11322"/>
                      <a:pt x="5423" y="11323"/>
                      <a:pt x="5481" y="11323"/>
                    </a:cubicBezTo>
                    <a:cubicBezTo>
                      <a:pt x="5619" y="11323"/>
                      <a:pt x="5758" y="11317"/>
                      <a:pt x="5897" y="11311"/>
                    </a:cubicBezTo>
                    <a:cubicBezTo>
                      <a:pt x="6191" y="11293"/>
                      <a:pt x="6486" y="11266"/>
                      <a:pt x="6780" y="11239"/>
                    </a:cubicBezTo>
                    <a:cubicBezTo>
                      <a:pt x="7244" y="11195"/>
                      <a:pt x="7708" y="11141"/>
                      <a:pt x="8172" y="11097"/>
                    </a:cubicBezTo>
                    <a:cubicBezTo>
                      <a:pt x="8252" y="11097"/>
                      <a:pt x="8332" y="11097"/>
                      <a:pt x="8413" y="11114"/>
                    </a:cubicBezTo>
                    <a:cubicBezTo>
                      <a:pt x="8461" y="11125"/>
                      <a:pt x="8509" y="11131"/>
                      <a:pt x="8556" y="11131"/>
                    </a:cubicBezTo>
                    <a:cubicBezTo>
                      <a:pt x="8664" y="11131"/>
                      <a:pt x="8766" y="11100"/>
                      <a:pt x="8859" y="11025"/>
                    </a:cubicBezTo>
                    <a:cubicBezTo>
                      <a:pt x="8903" y="10990"/>
                      <a:pt x="8957" y="10954"/>
                      <a:pt x="9010" y="10936"/>
                    </a:cubicBezTo>
                    <a:cubicBezTo>
                      <a:pt x="9126" y="10900"/>
                      <a:pt x="9242" y="10865"/>
                      <a:pt x="9358" y="10838"/>
                    </a:cubicBezTo>
                    <a:cubicBezTo>
                      <a:pt x="9920" y="10713"/>
                      <a:pt x="10465" y="10552"/>
                      <a:pt x="11009" y="10374"/>
                    </a:cubicBezTo>
                    <a:cubicBezTo>
                      <a:pt x="11606" y="10169"/>
                      <a:pt x="12195" y="9937"/>
                      <a:pt x="12739" y="9625"/>
                    </a:cubicBezTo>
                    <a:cubicBezTo>
                      <a:pt x="12802" y="9589"/>
                      <a:pt x="12864" y="9562"/>
                      <a:pt x="12927" y="9553"/>
                    </a:cubicBezTo>
                    <a:cubicBezTo>
                      <a:pt x="13078" y="9518"/>
                      <a:pt x="13194" y="9437"/>
                      <a:pt x="13284" y="9312"/>
                    </a:cubicBezTo>
                    <a:cubicBezTo>
                      <a:pt x="13301" y="9277"/>
                      <a:pt x="13328" y="9250"/>
                      <a:pt x="13364" y="9214"/>
                    </a:cubicBezTo>
                    <a:cubicBezTo>
                      <a:pt x="13614" y="8982"/>
                      <a:pt x="13864" y="8759"/>
                      <a:pt x="14104" y="8509"/>
                    </a:cubicBezTo>
                    <a:cubicBezTo>
                      <a:pt x="14417" y="8179"/>
                      <a:pt x="14684" y="7814"/>
                      <a:pt x="14889" y="7403"/>
                    </a:cubicBezTo>
                    <a:cubicBezTo>
                      <a:pt x="15086" y="7020"/>
                      <a:pt x="14952" y="6636"/>
                      <a:pt x="14542" y="6475"/>
                    </a:cubicBezTo>
                    <a:cubicBezTo>
                      <a:pt x="14461" y="6440"/>
                      <a:pt x="14452" y="6386"/>
                      <a:pt x="14443" y="6324"/>
                    </a:cubicBezTo>
                    <a:cubicBezTo>
                      <a:pt x="14345" y="5753"/>
                      <a:pt x="14247" y="5191"/>
                      <a:pt x="14149" y="4629"/>
                    </a:cubicBezTo>
                    <a:cubicBezTo>
                      <a:pt x="14033" y="3951"/>
                      <a:pt x="13908" y="3282"/>
                      <a:pt x="13792" y="2604"/>
                    </a:cubicBezTo>
                    <a:cubicBezTo>
                      <a:pt x="13783" y="2550"/>
                      <a:pt x="13801" y="2479"/>
                      <a:pt x="13810" y="2425"/>
                    </a:cubicBezTo>
                    <a:cubicBezTo>
                      <a:pt x="13846" y="2247"/>
                      <a:pt x="13899" y="2077"/>
                      <a:pt x="13908" y="1899"/>
                    </a:cubicBezTo>
                    <a:cubicBezTo>
                      <a:pt x="13926" y="1738"/>
                      <a:pt x="13890" y="1578"/>
                      <a:pt x="13881" y="1417"/>
                    </a:cubicBezTo>
                    <a:cubicBezTo>
                      <a:pt x="13855" y="998"/>
                      <a:pt x="13649" y="713"/>
                      <a:pt x="13293" y="516"/>
                    </a:cubicBezTo>
                    <a:cubicBezTo>
                      <a:pt x="12954" y="320"/>
                      <a:pt x="12579" y="222"/>
                      <a:pt x="12204" y="159"/>
                    </a:cubicBezTo>
                    <a:cubicBezTo>
                      <a:pt x="11577" y="45"/>
                      <a:pt x="10947" y="1"/>
                      <a:pt x="10315" y="1"/>
                    </a:cubicBezTo>
                    <a:close/>
                  </a:path>
                </a:pathLst>
              </a:custGeom>
              <a:solidFill>
                <a:srgbClr val="3F2320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43" name="Google Shape;743;p37"/>
              <p:cNvSpPr/>
              <p:nvPr/>
            </p:nvSpPr>
            <p:spPr>
              <a:xfrm>
                <a:off x="3577868" y="2019518"/>
                <a:ext cx="607136" cy="177638"/>
              </a:xfrm>
              <a:custGeom>
                <a:rect b="b" l="l" r="r" t="t"/>
                <a:pathLst>
                  <a:path extrusionOk="0" h="3712" w="12687">
                    <a:moveTo>
                      <a:pt x="9987" y="247"/>
                    </a:moveTo>
                    <a:cubicBezTo>
                      <a:pt x="10185" y="247"/>
                      <a:pt x="10383" y="251"/>
                      <a:pt x="10581" y="258"/>
                    </a:cubicBezTo>
                    <a:cubicBezTo>
                      <a:pt x="10974" y="267"/>
                      <a:pt x="11366" y="303"/>
                      <a:pt x="11750" y="410"/>
                    </a:cubicBezTo>
                    <a:cubicBezTo>
                      <a:pt x="11902" y="454"/>
                      <a:pt x="12053" y="508"/>
                      <a:pt x="12196" y="588"/>
                    </a:cubicBezTo>
                    <a:cubicBezTo>
                      <a:pt x="12410" y="704"/>
                      <a:pt x="12437" y="856"/>
                      <a:pt x="12267" y="1043"/>
                    </a:cubicBezTo>
                    <a:cubicBezTo>
                      <a:pt x="12151" y="1168"/>
                      <a:pt x="12009" y="1284"/>
                      <a:pt x="11866" y="1382"/>
                    </a:cubicBezTo>
                    <a:cubicBezTo>
                      <a:pt x="11420" y="1685"/>
                      <a:pt x="10920" y="1891"/>
                      <a:pt x="10421" y="2078"/>
                    </a:cubicBezTo>
                    <a:cubicBezTo>
                      <a:pt x="9538" y="2408"/>
                      <a:pt x="8628" y="2667"/>
                      <a:pt x="7700" y="2854"/>
                    </a:cubicBezTo>
                    <a:cubicBezTo>
                      <a:pt x="7495" y="2899"/>
                      <a:pt x="7298" y="2934"/>
                      <a:pt x="7093" y="2979"/>
                    </a:cubicBezTo>
                    <a:cubicBezTo>
                      <a:pt x="6023" y="3202"/>
                      <a:pt x="4952" y="3363"/>
                      <a:pt x="3864" y="3443"/>
                    </a:cubicBezTo>
                    <a:cubicBezTo>
                      <a:pt x="3455" y="3468"/>
                      <a:pt x="3047" y="3490"/>
                      <a:pt x="2639" y="3490"/>
                    </a:cubicBezTo>
                    <a:cubicBezTo>
                      <a:pt x="2191" y="3490"/>
                      <a:pt x="1743" y="3464"/>
                      <a:pt x="1295" y="3389"/>
                    </a:cubicBezTo>
                    <a:cubicBezTo>
                      <a:pt x="1072" y="3354"/>
                      <a:pt x="840" y="3291"/>
                      <a:pt x="617" y="3202"/>
                    </a:cubicBezTo>
                    <a:cubicBezTo>
                      <a:pt x="286" y="3068"/>
                      <a:pt x="206" y="2872"/>
                      <a:pt x="518" y="2587"/>
                    </a:cubicBezTo>
                    <a:cubicBezTo>
                      <a:pt x="768" y="2355"/>
                      <a:pt x="1063" y="2185"/>
                      <a:pt x="1375" y="2033"/>
                    </a:cubicBezTo>
                    <a:cubicBezTo>
                      <a:pt x="1973" y="1739"/>
                      <a:pt x="2597" y="1516"/>
                      <a:pt x="3230" y="1320"/>
                    </a:cubicBezTo>
                    <a:cubicBezTo>
                      <a:pt x="4212" y="1016"/>
                      <a:pt x="5202" y="784"/>
                      <a:pt x="6210" y="615"/>
                    </a:cubicBezTo>
                    <a:cubicBezTo>
                      <a:pt x="7460" y="391"/>
                      <a:pt x="8718" y="247"/>
                      <a:pt x="9987" y="247"/>
                    </a:cubicBezTo>
                    <a:close/>
                    <a:moveTo>
                      <a:pt x="9980" y="1"/>
                    </a:moveTo>
                    <a:cubicBezTo>
                      <a:pt x="9290" y="1"/>
                      <a:pt x="8610" y="46"/>
                      <a:pt x="7923" y="133"/>
                    </a:cubicBezTo>
                    <a:cubicBezTo>
                      <a:pt x="7281" y="214"/>
                      <a:pt x="6638" y="312"/>
                      <a:pt x="5996" y="401"/>
                    </a:cubicBezTo>
                    <a:cubicBezTo>
                      <a:pt x="5996" y="410"/>
                      <a:pt x="5996" y="419"/>
                      <a:pt x="5996" y="419"/>
                    </a:cubicBezTo>
                    <a:cubicBezTo>
                      <a:pt x="5809" y="454"/>
                      <a:pt x="5630" y="499"/>
                      <a:pt x="5443" y="535"/>
                    </a:cubicBezTo>
                    <a:cubicBezTo>
                      <a:pt x="4542" y="704"/>
                      <a:pt x="3650" y="936"/>
                      <a:pt x="2775" y="1213"/>
                    </a:cubicBezTo>
                    <a:cubicBezTo>
                      <a:pt x="2196" y="1409"/>
                      <a:pt x="1625" y="1614"/>
                      <a:pt x="1089" y="1900"/>
                    </a:cubicBezTo>
                    <a:cubicBezTo>
                      <a:pt x="795" y="2051"/>
                      <a:pt x="509" y="2230"/>
                      <a:pt x="286" y="2479"/>
                    </a:cubicBezTo>
                    <a:cubicBezTo>
                      <a:pt x="28" y="2756"/>
                      <a:pt x="1" y="3175"/>
                      <a:pt x="447" y="3380"/>
                    </a:cubicBezTo>
                    <a:cubicBezTo>
                      <a:pt x="643" y="3470"/>
                      <a:pt x="857" y="3532"/>
                      <a:pt x="1072" y="3586"/>
                    </a:cubicBezTo>
                    <a:cubicBezTo>
                      <a:pt x="1526" y="3684"/>
                      <a:pt x="1981" y="3702"/>
                      <a:pt x="2436" y="3711"/>
                    </a:cubicBezTo>
                    <a:cubicBezTo>
                      <a:pt x="2479" y="3711"/>
                      <a:pt x="2522" y="3711"/>
                      <a:pt x="2566" y="3711"/>
                    </a:cubicBezTo>
                    <a:cubicBezTo>
                      <a:pt x="3718" y="3711"/>
                      <a:pt x="4870" y="3597"/>
                      <a:pt x="6005" y="3416"/>
                    </a:cubicBezTo>
                    <a:cubicBezTo>
                      <a:pt x="6656" y="3309"/>
                      <a:pt x="7307" y="3175"/>
                      <a:pt x="7950" y="3041"/>
                    </a:cubicBezTo>
                    <a:cubicBezTo>
                      <a:pt x="8735" y="2863"/>
                      <a:pt x="9511" y="2649"/>
                      <a:pt x="10269" y="2381"/>
                    </a:cubicBezTo>
                    <a:cubicBezTo>
                      <a:pt x="10822" y="2185"/>
                      <a:pt x="11366" y="1962"/>
                      <a:pt x="11866" y="1659"/>
                    </a:cubicBezTo>
                    <a:cubicBezTo>
                      <a:pt x="12080" y="1534"/>
                      <a:pt x="12276" y="1391"/>
                      <a:pt x="12428" y="1204"/>
                    </a:cubicBezTo>
                    <a:cubicBezTo>
                      <a:pt x="12687" y="900"/>
                      <a:pt x="12642" y="579"/>
                      <a:pt x="12303" y="365"/>
                    </a:cubicBezTo>
                    <a:cubicBezTo>
                      <a:pt x="12116" y="249"/>
                      <a:pt x="11920" y="187"/>
                      <a:pt x="11705" y="142"/>
                    </a:cubicBezTo>
                    <a:cubicBezTo>
                      <a:pt x="11295" y="53"/>
                      <a:pt x="10885" y="17"/>
                      <a:pt x="10465" y="8"/>
                    </a:cubicBezTo>
                    <a:cubicBezTo>
                      <a:pt x="10303" y="3"/>
                      <a:pt x="10141" y="1"/>
                      <a:pt x="9980" y="1"/>
                    </a:cubicBezTo>
                    <a:close/>
                  </a:path>
                </a:pathLst>
              </a:custGeom>
              <a:solidFill>
                <a:srgbClr val="3F2320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sp>
          <p:nvSpPr>
            <p:cNvPr id="744" name="Google Shape;744;p37"/>
            <p:cNvSpPr/>
            <p:nvPr/>
          </p:nvSpPr>
          <p:spPr>
            <a:xfrm>
              <a:off x="3587727" y="2031338"/>
              <a:ext cx="585315" cy="155194"/>
            </a:xfrm>
            <a:custGeom>
              <a:rect b="b" l="l" r="r" t="t"/>
              <a:pathLst>
                <a:path extrusionOk="0" h="3243" w="12231">
                  <a:moveTo>
                    <a:pt x="9781" y="0"/>
                  </a:moveTo>
                  <a:cubicBezTo>
                    <a:pt x="8512" y="0"/>
                    <a:pt x="7254" y="144"/>
                    <a:pt x="6004" y="368"/>
                  </a:cubicBezTo>
                  <a:cubicBezTo>
                    <a:pt x="4996" y="537"/>
                    <a:pt x="4006" y="769"/>
                    <a:pt x="3024" y="1073"/>
                  </a:cubicBezTo>
                  <a:cubicBezTo>
                    <a:pt x="2391" y="1269"/>
                    <a:pt x="1767" y="1492"/>
                    <a:pt x="1169" y="1786"/>
                  </a:cubicBezTo>
                  <a:cubicBezTo>
                    <a:pt x="857" y="1938"/>
                    <a:pt x="562" y="2108"/>
                    <a:pt x="312" y="2340"/>
                  </a:cubicBezTo>
                  <a:cubicBezTo>
                    <a:pt x="0" y="2625"/>
                    <a:pt x="80" y="2821"/>
                    <a:pt x="411" y="2955"/>
                  </a:cubicBezTo>
                  <a:cubicBezTo>
                    <a:pt x="634" y="3044"/>
                    <a:pt x="866" y="3107"/>
                    <a:pt x="1089" y="3142"/>
                  </a:cubicBezTo>
                  <a:cubicBezTo>
                    <a:pt x="1537" y="3217"/>
                    <a:pt x="1985" y="3243"/>
                    <a:pt x="2433" y="3243"/>
                  </a:cubicBezTo>
                  <a:cubicBezTo>
                    <a:pt x="2841" y="3243"/>
                    <a:pt x="3249" y="3221"/>
                    <a:pt x="3658" y="3196"/>
                  </a:cubicBezTo>
                  <a:cubicBezTo>
                    <a:pt x="4746" y="3116"/>
                    <a:pt x="5817" y="2955"/>
                    <a:pt x="6887" y="2732"/>
                  </a:cubicBezTo>
                  <a:cubicBezTo>
                    <a:pt x="7092" y="2687"/>
                    <a:pt x="7289" y="2652"/>
                    <a:pt x="7494" y="2607"/>
                  </a:cubicBezTo>
                  <a:cubicBezTo>
                    <a:pt x="8422" y="2420"/>
                    <a:pt x="9332" y="2161"/>
                    <a:pt x="10215" y="1831"/>
                  </a:cubicBezTo>
                  <a:cubicBezTo>
                    <a:pt x="10714" y="1644"/>
                    <a:pt x="11214" y="1438"/>
                    <a:pt x="11660" y="1135"/>
                  </a:cubicBezTo>
                  <a:cubicBezTo>
                    <a:pt x="11803" y="1037"/>
                    <a:pt x="11945" y="921"/>
                    <a:pt x="12061" y="796"/>
                  </a:cubicBezTo>
                  <a:cubicBezTo>
                    <a:pt x="12231" y="609"/>
                    <a:pt x="12204" y="457"/>
                    <a:pt x="11990" y="341"/>
                  </a:cubicBezTo>
                  <a:cubicBezTo>
                    <a:pt x="11847" y="261"/>
                    <a:pt x="11696" y="207"/>
                    <a:pt x="11544" y="163"/>
                  </a:cubicBezTo>
                  <a:cubicBezTo>
                    <a:pt x="11160" y="56"/>
                    <a:pt x="10768" y="20"/>
                    <a:pt x="10375" y="11"/>
                  </a:cubicBezTo>
                  <a:cubicBezTo>
                    <a:pt x="10177" y="4"/>
                    <a:pt x="9979" y="0"/>
                    <a:pt x="9781" y="0"/>
                  </a:cubicBezTo>
                  <a:close/>
                </a:path>
              </a:pathLst>
            </a:custGeom>
            <a:solidFill>
              <a:srgbClr val="FFF1D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745" name="Google Shape;745;p37"/>
          <p:cNvGrpSpPr/>
          <p:nvPr/>
        </p:nvGrpSpPr>
        <p:grpSpPr>
          <a:xfrm rot="1665169">
            <a:off x="1326851" y="1155778"/>
            <a:ext cx="2404476" cy="944388"/>
            <a:chOff x="4408262" y="343033"/>
            <a:chExt cx="1200969" cy="471707"/>
          </a:xfrm>
        </p:grpSpPr>
        <p:sp>
          <p:nvSpPr>
            <p:cNvPr id="746" name="Google Shape;746;p37"/>
            <p:cNvSpPr/>
            <p:nvPr/>
          </p:nvSpPr>
          <p:spPr>
            <a:xfrm>
              <a:off x="4408262" y="343033"/>
              <a:ext cx="1200969" cy="471707"/>
            </a:xfrm>
            <a:custGeom>
              <a:rect b="b" l="l" r="r" t="t"/>
              <a:pathLst>
                <a:path extrusionOk="0" h="9857" w="25096">
                  <a:moveTo>
                    <a:pt x="21866" y="240"/>
                  </a:moveTo>
                  <a:cubicBezTo>
                    <a:pt x="22847" y="1649"/>
                    <a:pt x="23829" y="3067"/>
                    <a:pt x="24819" y="4495"/>
                  </a:cubicBezTo>
                  <a:cubicBezTo>
                    <a:pt x="24560" y="4682"/>
                    <a:pt x="24301" y="4878"/>
                    <a:pt x="24034" y="5075"/>
                  </a:cubicBezTo>
                  <a:cubicBezTo>
                    <a:pt x="23668" y="4504"/>
                    <a:pt x="23311" y="3942"/>
                    <a:pt x="22954" y="3380"/>
                  </a:cubicBezTo>
                  <a:cubicBezTo>
                    <a:pt x="23097" y="3264"/>
                    <a:pt x="23035" y="3148"/>
                    <a:pt x="22963" y="3041"/>
                  </a:cubicBezTo>
                  <a:cubicBezTo>
                    <a:pt x="22731" y="2693"/>
                    <a:pt x="22481" y="2336"/>
                    <a:pt x="22258" y="1988"/>
                  </a:cubicBezTo>
                  <a:cubicBezTo>
                    <a:pt x="21946" y="1515"/>
                    <a:pt x="21652" y="1051"/>
                    <a:pt x="21348" y="579"/>
                  </a:cubicBezTo>
                  <a:cubicBezTo>
                    <a:pt x="21518" y="463"/>
                    <a:pt x="21687" y="356"/>
                    <a:pt x="21866" y="240"/>
                  </a:cubicBezTo>
                  <a:close/>
                  <a:moveTo>
                    <a:pt x="20804" y="882"/>
                  </a:moveTo>
                  <a:cubicBezTo>
                    <a:pt x="20822" y="918"/>
                    <a:pt x="20849" y="953"/>
                    <a:pt x="20876" y="989"/>
                  </a:cubicBezTo>
                  <a:cubicBezTo>
                    <a:pt x="21348" y="1738"/>
                    <a:pt x="21821" y="2497"/>
                    <a:pt x="22294" y="3246"/>
                  </a:cubicBezTo>
                  <a:cubicBezTo>
                    <a:pt x="22339" y="3317"/>
                    <a:pt x="22392" y="3389"/>
                    <a:pt x="22446" y="3460"/>
                  </a:cubicBezTo>
                  <a:cubicBezTo>
                    <a:pt x="22503" y="3535"/>
                    <a:pt x="22539" y="3565"/>
                    <a:pt x="22595" y="3565"/>
                  </a:cubicBezTo>
                  <a:cubicBezTo>
                    <a:pt x="22626" y="3565"/>
                    <a:pt x="22663" y="3556"/>
                    <a:pt x="22713" y="3540"/>
                  </a:cubicBezTo>
                  <a:cubicBezTo>
                    <a:pt x="22731" y="3540"/>
                    <a:pt x="22749" y="3531"/>
                    <a:pt x="22785" y="3522"/>
                  </a:cubicBezTo>
                  <a:cubicBezTo>
                    <a:pt x="23142" y="4084"/>
                    <a:pt x="23490" y="4629"/>
                    <a:pt x="23846" y="5182"/>
                  </a:cubicBezTo>
                  <a:cubicBezTo>
                    <a:pt x="23445" y="5449"/>
                    <a:pt x="23035" y="5681"/>
                    <a:pt x="22597" y="5895"/>
                  </a:cubicBezTo>
                  <a:cubicBezTo>
                    <a:pt x="22312" y="5316"/>
                    <a:pt x="22035" y="4745"/>
                    <a:pt x="21750" y="4156"/>
                  </a:cubicBezTo>
                  <a:cubicBezTo>
                    <a:pt x="21919" y="4031"/>
                    <a:pt x="21839" y="3888"/>
                    <a:pt x="21768" y="3745"/>
                  </a:cubicBezTo>
                  <a:cubicBezTo>
                    <a:pt x="21554" y="3353"/>
                    <a:pt x="21340" y="2952"/>
                    <a:pt x="21125" y="2550"/>
                  </a:cubicBezTo>
                  <a:cubicBezTo>
                    <a:pt x="20894" y="2122"/>
                    <a:pt x="20662" y="1694"/>
                    <a:pt x="20430" y="1257"/>
                  </a:cubicBezTo>
                  <a:cubicBezTo>
                    <a:pt x="20403" y="1212"/>
                    <a:pt x="20376" y="1167"/>
                    <a:pt x="20349" y="1105"/>
                  </a:cubicBezTo>
                  <a:cubicBezTo>
                    <a:pt x="20501" y="1033"/>
                    <a:pt x="20644" y="953"/>
                    <a:pt x="20804" y="882"/>
                  </a:cubicBezTo>
                  <a:close/>
                  <a:moveTo>
                    <a:pt x="19814" y="1390"/>
                  </a:moveTo>
                  <a:cubicBezTo>
                    <a:pt x="19903" y="1560"/>
                    <a:pt x="20001" y="1756"/>
                    <a:pt x="20108" y="1952"/>
                  </a:cubicBezTo>
                  <a:cubicBezTo>
                    <a:pt x="20349" y="2407"/>
                    <a:pt x="20590" y="2871"/>
                    <a:pt x="20831" y="3326"/>
                  </a:cubicBezTo>
                  <a:cubicBezTo>
                    <a:pt x="20974" y="3594"/>
                    <a:pt x="21125" y="3861"/>
                    <a:pt x="21259" y="4129"/>
                  </a:cubicBezTo>
                  <a:cubicBezTo>
                    <a:pt x="21307" y="4218"/>
                    <a:pt x="21366" y="4281"/>
                    <a:pt x="21455" y="4281"/>
                  </a:cubicBezTo>
                  <a:cubicBezTo>
                    <a:pt x="21482" y="4281"/>
                    <a:pt x="21512" y="4275"/>
                    <a:pt x="21545" y="4263"/>
                  </a:cubicBezTo>
                  <a:cubicBezTo>
                    <a:pt x="21839" y="4834"/>
                    <a:pt x="22125" y="5405"/>
                    <a:pt x="22410" y="5985"/>
                  </a:cubicBezTo>
                  <a:cubicBezTo>
                    <a:pt x="22107" y="6136"/>
                    <a:pt x="21777" y="6261"/>
                    <a:pt x="21447" y="6377"/>
                  </a:cubicBezTo>
                  <a:cubicBezTo>
                    <a:pt x="20670" y="4807"/>
                    <a:pt x="19841" y="3264"/>
                    <a:pt x="19181" y="1631"/>
                  </a:cubicBezTo>
                  <a:cubicBezTo>
                    <a:pt x="19395" y="1551"/>
                    <a:pt x="19600" y="1471"/>
                    <a:pt x="19814" y="1390"/>
                  </a:cubicBezTo>
                  <a:close/>
                  <a:moveTo>
                    <a:pt x="18993" y="1694"/>
                  </a:moveTo>
                  <a:cubicBezTo>
                    <a:pt x="19609" y="3344"/>
                    <a:pt x="20483" y="4861"/>
                    <a:pt x="21259" y="6457"/>
                  </a:cubicBezTo>
                  <a:cubicBezTo>
                    <a:pt x="20885" y="6573"/>
                    <a:pt x="20492" y="6698"/>
                    <a:pt x="20108" y="6814"/>
                  </a:cubicBezTo>
                  <a:cubicBezTo>
                    <a:pt x="19841" y="6145"/>
                    <a:pt x="19573" y="5485"/>
                    <a:pt x="19306" y="4825"/>
                  </a:cubicBezTo>
                  <a:cubicBezTo>
                    <a:pt x="19341" y="4798"/>
                    <a:pt x="19368" y="4780"/>
                    <a:pt x="19386" y="4762"/>
                  </a:cubicBezTo>
                  <a:cubicBezTo>
                    <a:pt x="19475" y="4700"/>
                    <a:pt x="19493" y="4664"/>
                    <a:pt x="19448" y="4557"/>
                  </a:cubicBezTo>
                  <a:cubicBezTo>
                    <a:pt x="19359" y="4316"/>
                    <a:pt x="19261" y="4084"/>
                    <a:pt x="19172" y="3844"/>
                  </a:cubicBezTo>
                  <a:cubicBezTo>
                    <a:pt x="18975" y="3317"/>
                    <a:pt x="18797" y="2782"/>
                    <a:pt x="18610" y="2256"/>
                  </a:cubicBezTo>
                  <a:cubicBezTo>
                    <a:pt x="18565" y="2131"/>
                    <a:pt x="18529" y="2006"/>
                    <a:pt x="18494" y="1872"/>
                  </a:cubicBezTo>
                  <a:cubicBezTo>
                    <a:pt x="18672" y="1810"/>
                    <a:pt x="18833" y="1747"/>
                    <a:pt x="18993" y="1694"/>
                  </a:cubicBezTo>
                  <a:close/>
                  <a:moveTo>
                    <a:pt x="9546" y="2086"/>
                  </a:moveTo>
                  <a:cubicBezTo>
                    <a:pt x="9555" y="2229"/>
                    <a:pt x="9555" y="2354"/>
                    <a:pt x="9573" y="2488"/>
                  </a:cubicBezTo>
                  <a:cubicBezTo>
                    <a:pt x="9653" y="3157"/>
                    <a:pt x="9733" y="3835"/>
                    <a:pt x="9822" y="4513"/>
                  </a:cubicBezTo>
                  <a:cubicBezTo>
                    <a:pt x="9831" y="4584"/>
                    <a:pt x="9849" y="4647"/>
                    <a:pt x="9858" y="4709"/>
                  </a:cubicBezTo>
                  <a:cubicBezTo>
                    <a:pt x="9876" y="4789"/>
                    <a:pt x="9921" y="4843"/>
                    <a:pt x="10001" y="4861"/>
                  </a:cubicBezTo>
                  <a:cubicBezTo>
                    <a:pt x="10054" y="4870"/>
                    <a:pt x="10081" y="4905"/>
                    <a:pt x="10090" y="4968"/>
                  </a:cubicBezTo>
                  <a:cubicBezTo>
                    <a:pt x="10197" y="5628"/>
                    <a:pt x="10304" y="6288"/>
                    <a:pt x="10411" y="6948"/>
                  </a:cubicBezTo>
                  <a:cubicBezTo>
                    <a:pt x="10411" y="6948"/>
                    <a:pt x="10411" y="6957"/>
                    <a:pt x="10402" y="6966"/>
                  </a:cubicBezTo>
                  <a:lnTo>
                    <a:pt x="9599" y="6966"/>
                  </a:lnTo>
                  <a:cubicBezTo>
                    <a:pt x="9466" y="6288"/>
                    <a:pt x="9332" y="5610"/>
                    <a:pt x="9189" y="4932"/>
                  </a:cubicBezTo>
                  <a:cubicBezTo>
                    <a:pt x="9216" y="4914"/>
                    <a:pt x="9225" y="4905"/>
                    <a:pt x="9234" y="4896"/>
                  </a:cubicBezTo>
                  <a:cubicBezTo>
                    <a:pt x="9385" y="4834"/>
                    <a:pt x="9385" y="4825"/>
                    <a:pt x="9350" y="4655"/>
                  </a:cubicBezTo>
                  <a:cubicBezTo>
                    <a:pt x="9278" y="4245"/>
                    <a:pt x="9189" y="3835"/>
                    <a:pt x="9127" y="3424"/>
                  </a:cubicBezTo>
                  <a:cubicBezTo>
                    <a:pt x="9073" y="3067"/>
                    <a:pt x="9037" y="2711"/>
                    <a:pt x="8993" y="2354"/>
                  </a:cubicBezTo>
                  <a:cubicBezTo>
                    <a:pt x="8984" y="2265"/>
                    <a:pt x="8975" y="2184"/>
                    <a:pt x="8975" y="2086"/>
                  </a:cubicBezTo>
                  <a:close/>
                  <a:moveTo>
                    <a:pt x="8324" y="2086"/>
                  </a:moveTo>
                  <a:cubicBezTo>
                    <a:pt x="8333" y="2149"/>
                    <a:pt x="8342" y="2202"/>
                    <a:pt x="8351" y="2256"/>
                  </a:cubicBezTo>
                  <a:cubicBezTo>
                    <a:pt x="8413" y="3032"/>
                    <a:pt x="8511" y="3799"/>
                    <a:pt x="8654" y="4557"/>
                  </a:cubicBezTo>
                  <a:cubicBezTo>
                    <a:pt x="8672" y="4629"/>
                    <a:pt x="8681" y="4700"/>
                    <a:pt x="8698" y="4771"/>
                  </a:cubicBezTo>
                  <a:cubicBezTo>
                    <a:pt x="8745" y="4935"/>
                    <a:pt x="8772" y="4969"/>
                    <a:pt x="8909" y="4969"/>
                  </a:cubicBezTo>
                  <a:cubicBezTo>
                    <a:pt x="8929" y="4969"/>
                    <a:pt x="8950" y="4969"/>
                    <a:pt x="8975" y="4968"/>
                  </a:cubicBezTo>
                  <a:cubicBezTo>
                    <a:pt x="9118" y="5628"/>
                    <a:pt x="9252" y="6288"/>
                    <a:pt x="9394" y="6966"/>
                  </a:cubicBezTo>
                  <a:cubicBezTo>
                    <a:pt x="9162" y="6975"/>
                    <a:pt x="8948" y="6975"/>
                    <a:pt x="8698" y="6984"/>
                  </a:cubicBezTo>
                  <a:cubicBezTo>
                    <a:pt x="8377" y="5369"/>
                    <a:pt x="8047" y="3754"/>
                    <a:pt x="7717" y="2122"/>
                  </a:cubicBezTo>
                  <a:cubicBezTo>
                    <a:pt x="7913" y="2104"/>
                    <a:pt x="8110" y="2095"/>
                    <a:pt x="8324" y="2086"/>
                  </a:cubicBezTo>
                  <a:close/>
                  <a:moveTo>
                    <a:pt x="7512" y="2131"/>
                  </a:moveTo>
                  <a:cubicBezTo>
                    <a:pt x="7833" y="3754"/>
                    <a:pt x="8154" y="5369"/>
                    <a:pt x="8475" y="6993"/>
                  </a:cubicBezTo>
                  <a:cubicBezTo>
                    <a:pt x="8270" y="7002"/>
                    <a:pt x="8065" y="7019"/>
                    <a:pt x="7851" y="7037"/>
                  </a:cubicBezTo>
                  <a:cubicBezTo>
                    <a:pt x="7664" y="6440"/>
                    <a:pt x="7476" y="5842"/>
                    <a:pt x="7289" y="5244"/>
                  </a:cubicBezTo>
                  <a:cubicBezTo>
                    <a:pt x="7325" y="5217"/>
                    <a:pt x="7342" y="5209"/>
                    <a:pt x="7360" y="5200"/>
                  </a:cubicBezTo>
                  <a:cubicBezTo>
                    <a:pt x="7467" y="5137"/>
                    <a:pt x="7476" y="5119"/>
                    <a:pt x="7441" y="4994"/>
                  </a:cubicBezTo>
                  <a:cubicBezTo>
                    <a:pt x="7369" y="4700"/>
                    <a:pt x="7289" y="4397"/>
                    <a:pt x="7209" y="4102"/>
                  </a:cubicBezTo>
                  <a:cubicBezTo>
                    <a:pt x="7039" y="3487"/>
                    <a:pt x="6870" y="2871"/>
                    <a:pt x="6691" y="2229"/>
                  </a:cubicBezTo>
                  <a:cubicBezTo>
                    <a:pt x="6959" y="2193"/>
                    <a:pt x="7226" y="2166"/>
                    <a:pt x="7512" y="2131"/>
                  </a:cubicBezTo>
                  <a:close/>
                  <a:moveTo>
                    <a:pt x="10170" y="2131"/>
                  </a:moveTo>
                  <a:lnTo>
                    <a:pt x="10170" y="2131"/>
                  </a:lnTo>
                  <a:cubicBezTo>
                    <a:pt x="10429" y="2158"/>
                    <a:pt x="10679" y="2184"/>
                    <a:pt x="10938" y="2211"/>
                  </a:cubicBezTo>
                  <a:cubicBezTo>
                    <a:pt x="11107" y="3826"/>
                    <a:pt x="11250" y="5432"/>
                    <a:pt x="11500" y="7046"/>
                  </a:cubicBezTo>
                  <a:cubicBezTo>
                    <a:pt x="11205" y="7028"/>
                    <a:pt x="10920" y="7002"/>
                    <a:pt x="10634" y="6984"/>
                  </a:cubicBezTo>
                  <a:cubicBezTo>
                    <a:pt x="10509" y="6279"/>
                    <a:pt x="10393" y="5592"/>
                    <a:pt x="10277" y="4896"/>
                  </a:cubicBezTo>
                  <a:cubicBezTo>
                    <a:pt x="10304" y="4878"/>
                    <a:pt x="10331" y="4870"/>
                    <a:pt x="10349" y="4861"/>
                  </a:cubicBezTo>
                  <a:cubicBezTo>
                    <a:pt x="10474" y="4798"/>
                    <a:pt x="10500" y="4754"/>
                    <a:pt x="10474" y="4620"/>
                  </a:cubicBezTo>
                  <a:cubicBezTo>
                    <a:pt x="10438" y="4334"/>
                    <a:pt x="10385" y="4049"/>
                    <a:pt x="10349" y="3763"/>
                  </a:cubicBezTo>
                  <a:cubicBezTo>
                    <a:pt x="10286" y="3228"/>
                    <a:pt x="10233" y="2693"/>
                    <a:pt x="10170" y="2131"/>
                  </a:cubicBezTo>
                  <a:close/>
                  <a:moveTo>
                    <a:pt x="17821" y="2092"/>
                  </a:moveTo>
                  <a:cubicBezTo>
                    <a:pt x="17874" y="2092"/>
                    <a:pt x="17889" y="2145"/>
                    <a:pt x="17905" y="2184"/>
                  </a:cubicBezTo>
                  <a:cubicBezTo>
                    <a:pt x="17958" y="2327"/>
                    <a:pt x="18003" y="2470"/>
                    <a:pt x="18057" y="2604"/>
                  </a:cubicBezTo>
                  <a:cubicBezTo>
                    <a:pt x="18333" y="3335"/>
                    <a:pt x="18619" y="4058"/>
                    <a:pt x="18886" y="4780"/>
                  </a:cubicBezTo>
                  <a:cubicBezTo>
                    <a:pt x="18920" y="4861"/>
                    <a:pt x="18978" y="4886"/>
                    <a:pt x="19047" y="4886"/>
                  </a:cubicBezTo>
                  <a:cubicBezTo>
                    <a:pt x="19070" y="4886"/>
                    <a:pt x="19094" y="4883"/>
                    <a:pt x="19118" y="4878"/>
                  </a:cubicBezTo>
                  <a:cubicBezTo>
                    <a:pt x="19359" y="5548"/>
                    <a:pt x="19671" y="6172"/>
                    <a:pt x="19903" y="6859"/>
                  </a:cubicBezTo>
                  <a:cubicBezTo>
                    <a:pt x="19573" y="6930"/>
                    <a:pt x="19270" y="7002"/>
                    <a:pt x="18993" y="7064"/>
                  </a:cubicBezTo>
                  <a:cubicBezTo>
                    <a:pt x="18708" y="6386"/>
                    <a:pt x="18440" y="5726"/>
                    <a:pt x="18164" y="5057"/>
                  </a:cubicBezTo>
                  <a:cubicBezTo>
                    <a:pt x="18208" y="5030"/>
                    <a:pt x="18253" y="4994"/>
                    <a:pt x="18315" y="4959"/>
                  </a:cubicBezTo>
                  <a:cubicBezTo>
                    <a:pt x="17985" y="4049"/>
                    <a:pt x="17655" y="3148"/>
                    <a:pt x="17316" y="2229"/>
                  </a:cubicBezTo>
                  <a:cubicBezTo>
                    <a:pt x="17477" y="2184"/>
                    <a:pt x="17637" y="2140"/>
                    <a:pt x="17798" y="2095"/>
                  </a:cubicBezTo>
                  <a:cubicBezTo>
                    <a:pt x="17806" y="2093"/>
                    <a:pt x="17814" y="2092"/>
                    <a:pt x="17821" y="2092"/>
                  </a:cubicBezTo>
                  <a:close/>
                  <a:moveTo>
                    <a:pt x="11134" y="2238"/>
                  </a:moveTo>
                  <a:lnTo>
                    <a:pt x="11134" y="2238"/>
                  </a:lnTo>
                  <a:cubicBezTo>
                    <a:pt x="11330" y="2265"/>
                    <a:pt x="11517" y="2291"/>
                    <a:pt x="11705" y="2327"/>
                  </a:cubicBezTo>
                  <a:cubicBezTo>
                    <a:pt x="11732" y="2327"/>
                    <a:pt x="11758" y="2398"/>
                    <a:pt x="11758" y="2434"/>
                  </a:cubicBezTo>
                  <a:cubicBezTo>
                    <a:pt x="11803" y="2711"/>
                    <a:pt x="11839" y="2987"/>
                    <a:pt x="11874" y="3264"/>
                  </a:cubicBezTo>
                  <a:cubicBezTo>
                    <a:pt x="11946" y="3763"/>
                    <a:pt x="12017" y="4272"/>
                    <a:pt x="12088" y="4771"/>
                  </a:cubicBezTo>
                  <a:cubicBezTo>
                    <a:pt x="12097" y="4789"/>
                    <a:pt x="12097" y="4816"/>
                    <a:pt x="12106" y="4843"/>
                  </a:cubicBezTo>
                  <a:cubicBezTo>
                    <a:pt x="12133" y="5012"/>
                    <a:pt x="12178" y="5057"/>
                    <a:pt x="12356" y="5084"/>
                  </a:cubicBezTo>
                  <a:cubicBezTo>
                    <a:pt x="12472" y="5779"/>
                    <a:pt x="12588" y="6466"/>
                    <a:pt x="12695" y="7171"/>
                  </a:cubicBezTo>
                  <a:cubicBezTo>
                    <a:pt x="12365" y="7135"/>
                    <a:pt x="12044" y="7100"/>
                    <a:pt x="11714" y="7064"/>
                  </a:cubicBezTo>
                  <a:cubicBezTo>
                    <a:pt x="11437" y="5467"/>
                    <a:pt x="11321" y="3861"/>
                    <a:pt x="11134" y="2238"/>
                  </a:cubicBezTo>
                  <a:close/>
                  <a:moveTo>
                    <a:pt x="5995" y="2345"/>
                  </a:moveTo>
                  <a:cubicBezTo>
                    <a:pt x="6031" y="2461"/>
                    <a:pt x="6049" y="2559"/>
                    <a:pt x="6076" y="2657"/>
                  </a:cubicBezTo>
                  <a:cubicBezTo>
                    <a:pt x="6272" y="3380"/>
                    <a:pt x="6468" y="4093"/>
                    <a:pt x="6673" y="4816"/>
                  </a:cubicBezTo>
                  <a:cubicBezTo>
                    <a:pt x="6700" y="4914"/>
                    <a:pt x="6754" y="5012"/>
                    <a:pt x="6789" y="5110"/>
                  </a:cubicBezTo>
                  <a:cubicBezTo>
                    <a:pt x="6828" y="5227"/>
                    <a:pt x="6901" y="5303"/>
                    <a:pt x="7013" y="5303"/>
                  </a:cubicBezTo>
                  <a:cubicBezTo>
                    <a:pt x="7030" y="5303"/>
                    <a:pt x="7047" y="5301"/>
                    <a:pt x="7066" y="5298"/>
                  </a:cubicBezTo>
                  <a:cubicBezTo>
                    <a:pt x="7262" y="5887"/>
                    <a:pt x="7449" y="6475"/>
                    <a:pt x="7646" y="7073"/>
                  </a:cubicBezTo>
                  <a:cubicBezTo>
                    <a:pt x="7423" y="7127"/>
                    <a:pt x="7200" y="7171"/>
                    <a:pt x="6986" y="7225"/>
                  </a:cubicBezTo>
                  <a:cubicBezTo>
                    <a:pt x="6727" y="6636"/>
                    <a:pt x="6477" y="6056"/>
                    <a:pt x="6218" y="5476"/>
                  </a:cubicBezTo>
                  <a:cubicBezTo>
                    <a:pt x="6263" y="5440"/>
                    <a:pt x="6334" y="5405"/>
                    <a:pt x="6343" y="5351"/>
                  </a:cubicBezTo>
                  <a:cubicBezTo>
                    <a:pt x="6352" y="5289"/>
                    <a:pt x="6334" y="5209"/>
                    <a:pt x="6308" y="5146"/>
                  </a:cubicBezTo>
                  <a:cubicBezTo>
                    <a:pt x="6067" y="4548"/>
                    <a:pt x="5826" y="3960"/>
                    <a:pt x="5585" y="3362"/>
                  </a:cubicBezTo>
                  <a:cubicBezTo>
                    <a:pt x="5478" y="3094"/>
                    <a:pt x="5380" y="2818"/>
                    <a:pt x="5273" y="2532"/>
                  </a:cubicBezTo>
                  <a:cubicBezTo>
                    <a:pt x="5505" y="2470"/>
                    <a:pt x="5746" y="2407"/>
                    <a:pt x="5995" y="2345"/>
                  </a:cubicBezTo>
                  <a:close/>
                  <a:moveTo>
                    <a:pt x="16718" y="2363"/>
                  </a:moveTo>
                  <a:cubicBezTo>
                    <a:pt x="16745" y="2416"/>
                    <a:pt x="16763" y="2461"/>
                    <a:pt x="16781" y="2505"/>
                  </a:cubicBezTo>
                  <a:cubicBezTo>
                    <a:pt x="17057" y="3291"/>
                    <a:pt x="17343" y="4067"/>
                    <a:pt x="17619" y="4843"/>
                  </a:cubicBezTo>
                  <a:cubicBezTo>
                    <a:pt x="17664" y="4959"/>
                    <a:pt x="17727" y="5057"/>
                    <a:pt x="17780" y="5164"/>
                  </a:cubicBezTo>
                  <a:cubicBezTo>
                    <a:pt x="17843" y="5155"/>
                    <a:pt x="17896" y="5146"/>
                    <a:pt x="17932" y="5137"/>
                  </a:cubicBezTo>
                  <a:cubicBezTo>
                    <a:pt x="18199" y="5797"/>
                    <a:pt x="18458" y="6440"/>
                    <a:pt x="18726" y="7118"/>
                  </a:cubicBezTo>
                  <a:cubicBezTo>
                    <a:pt x="18405" y="7162"/>
                    <a:pt x="18074" y="7216"/>
                    <a:pt x="17744" y="7278"/>
                  </a:cubicBezTo>
                  <a:cubicBezTo>
                    <a:pt x="17512" y="6600"/>
                    <a:pt x="17289" y="5940"/>
                    <a:pt x="17057" y="5271"/>
                  </a:cubicBezTo>
                  <a:cubicBezTo>
                    <a:pt x="17111" y="5235"/>
                    <a:pt x="17156" y="5200"/>
                    <a:pt x="17191" y="5164"/>
                  </a:cubicBezTo>
                  <a:cubicBezTo>
                    <a:pt x="17138" y="4780"/>
                    <a:pt x="16986" y="4423"/>
                    <a:pt x="16870" y="4067"/>
                  </a:cubicBezTo>
                  <a:cubicBezTo>
                    <a:pt x="16710" y="3576"/>
                    <a:pt x="16549" y="3076"/>
                    <a:pt x="16379" y="2586"/>
                  </a:cubicBezTo>
                  <a:cubicBezTo>
                    <a:pt x="16371" y="2541"/>
                    <a:pt x="16362" y="2505"/>
                    <a:pt x="16344" y="2443"/>
                  </a:cubicBezTo>
                  <a:cubicBezTo>
                    <a:pt x="16469" y="2416"/>
                    <a:pt x="16585" y="2389"/>
                    <a:pt x="16718" y="2363"/>
                  </a:cubicBezTo>
                  <a:close/>
                  <a:moveTo>
                    <a:pt x="12410" y="2407"/>
                  </a:moveTo>
                  <a:lnTo>
                    <a:pt x="12410" y="2407"/>
                  </a:lnTo>
                  <a:cubicBezTo>
                    <a:pt x="12526" y="2425"/>
                    <a:pt x="12624" y="2443"/>
                    <a:pt x="12731" y="2452"/>
                  </a:cubicBezTo>
                  <a:cubicBezTo>
                    <a:pt x="12740" y="2559"/>
                    <a:pt x="12740" y="2648"/>
                    <a:pt x="12749" y="2737"/>
                  </a:cubicBezTo>
                  <a:cubicBezTo>
                    <a:pt x="12829" y="3389"/>
                    <a:pt x="12909" y="4040"/>
                    <a:pt x="12989" y="4682"/>
                  </a:cubicBezTo>
                  <a:cubicBezTo>
                    <a:pt x="12998" y="4780"/>
                    <a:pt x="13016" y="4870"/>
                    <a:pt x="13034" y="4959"/>
                  </a:cubicBezTo>
                  <a:cubicBezTo>
                    <a:pt x="13065" y="5131"/>
                    <a:pt x="13083" y="5166"/>
                    <a:pt x="13231" y="5166"/>
                  </a:cubicBezTo>
                  <a:cubicBezTo>
                    <a:pt x="13252" y="5166"/>
                    <a:pt x="13275" y="5165"/>
                    <a:pt x="13302" y="5164"/>
                  </a:cubicBezTo>
                  <a:cubicBezTo>
                    <a:pt x="13427" y="5869"/>
                    <a:pt x="13551" y="6582"/>
                    <a:pt x="13685" y="7305"/>
                  </a:cubicBezTo>
                  <a:cubicBezTo>
                    <a:pt x="13418" y="7269"/>
                    <a:pt x="13159" y="7234"/>
                    <a:pt x="12891" y="7198"/>
                  </a:cubicBezTo>
                  <a:cubicBezTo>
                    <a:pt x="12784" y="6484"/>
                    <a:pt x="12668" y="5779"/>
                    <a:pt x="12552" y="5057"/>
                  </a:cubicBezTo>
                  <a:cubicBezTo>
                    <a:pt x="12579" y="5057"/>
                    <a:pt x="12597" y="5057"/>
                    <a:pt x="12606" y="5048"/>
                  </a:cubicBezTo>
                  <a:cubicBezTo>
                    <a:pt x="12749" y="5012"/>
                    <a:pt x="12758" y="4994"/>
                    <a:pt x="12740" y="4843"/>
                  </a:cubicBezTo>
                  <a:cubicBezTo>
                    <a:pt x="12677" y="4531"/>
                    <a:pt x="12615" y="4209"/>
                    <a:pt x="12579" y="3897"/>
                  </a:cubicBezTo>
                  <a:cubicBezTo>
                    <a:pt x="12517" y="3406"/>
                    <a:pt x="12463" y="2916"/>
                    <a:pt x="12410" y="2407"/>
                  </a:cubicBezTo>
                  <a:close/>
                  <a:moveTo>
                    <a:pt x="15773" y="2514"/>
                  </a:moveTo>
                  <a:cubicBezTo>
                    <a:pt x="15782" y="2550"/>
                    <a:pt x="15782" y="2586"/>
                    <a:pt x="15800" y="2613"/>
                  </a:cubicBezTo>
                  <a:cubicBezTo>
                    <a:pt x="16040" y="3398"/>
                    <a:pt x="16290" y="4192"/>
                    <a:pt x="16540" y="4977"/>
                  </a:cubicBezTo>
                  <a:cubicBezTo>
                    <a:pt x="16558" y="5048"/>
                    <a:pt x="16611" y="5110"/>
                    <a:pt x="16629" y="5182"/>
                  </a:cubicBezTo>
                  <a:cubicBezTo>
                    <a:pt x="16657" y="5272"/>
                    <a:pt x="16701" y="5330"/>
                    <a:pt x="16783" y="5330"/>
                  </a:cubicBezTo>
                  <a:cubicBezTo>
                    <a:pt x="16806" y="5330"/>
                    <a:pt x="16832" y="5325"/>
                    <a:pt x="16861" y="5316"/>
                  </a:cubicBezTo>
                  <a:cubicBezTo>
                    <a:pt x="17084" y="5976"/>
                    <a:pt x="17307" y="6627"/>
                    <a:pt x="17539" y="7305"/>
                  </a:cubicBezTo>
                  <a:cubicBezTo>
                    <a:pt x="17218" y="7341"/>
                    <a:pt x="16888" y="7376"/>
                    <a:pt x="16558" y="7421"/>
                  </a:cubicBezTo>
                  <a:cubicBezTo>
                    <a:pt x="16094" y="5797"/>
                    <a:pt x="15639" y="4192"/>
                    <a:pt x="15184" y="2577"/>
                  </a:cubicBezTo>
                  <a:cubicBezTo>
                    <a:pt x="15380" y="2550"/>
                    <a:pt x="15568" y="2541"/>
                    <a:pt x="15773" y="2514"/>
                  </a:cubicBezTo>
                  <a:close/>
                  <a:moveTo>
                    <a:pt x="13364" y="2523"/>
                  </a:moveTo>
                  <a:cubicBezTo>
                    <a:pt x="13471" y="2532"/>
                    <a:pt x="13614" y="2514"/>
                    <a:pt x="13685" y="2577"/>
                  </a:cubicBezTo>
                  <a:cubicBezTo>
                    <a:pt x="13748" y="2630"/>
                    <a:pt x="13748" y="2773"/>
                    <a:pt x="13766" y="2880"/>
                  </a:cubicBezTo>
                  <a:cubicBezTo>
                    <a:pt x="13899" y="3505"/>
                    <a:pt x="14024" y="4129"/>
                    <a:pt x="14149" y="4762"/>
                  </a:cubicBezTo>
                  <a:cubicBezTo>
                    <a:pt x="14167" y="4825"/>
                    <a:pt x="14176" y="4878"/>
                    <a:pt x="14194" y="4941"/>
                  </a:cubicBezTo>
                  <a:cubicBezTo>
                    <a:pt x="14229" y="5137"/>
                    <a:pt x="14229" y="5137"/>
                    <a:pt x="14417" y="5137"/>
                  </a:cubicBezTo>
                  <a:cubicBezTo>
                    <a:pt x="14604" y="5895"/>
                    <a:pt x="14783" y="6654"/>
                    <a:pt x="14979" y="7439"/>
                  </a:cubicBezTo>
                  <a:cubicBezTo>
                    <a:pt x="14595" y="7403"/>
                    <a:pt x="14229" y="7367"/>
                    <a:pt x="13864" y="7332"/>
                  </a:cubicBezTo>
                  <a:cubicBezTo>
                    <a:pt x="13748" y="6600"/>
                    <a:pt x="13632" y="5869"/>
                    <a:pt x="13516" y="5137"/>
                  </a:cubicBezTo>
                  <a:cubicBezTo>
                    <a:pt x="13525" y="5128"/>
                    <a:pt x="13543" y="5128"/>
                    <a:pt x="13551" y="5119"/>
                  </a:cubicBezTo>
                  <a:cubicBezTo>
                    <a:pt x="13685" y="5066"/>
                    <a:pt x="13694" y="5048"/>
                    <a:pt x="13676" y="4923"/>
                  </a:cubicBezTo>
                  <a:cubicBezTo>
                    <a:pt x="13632" y="4655"/>
                    <a:pt x="13596" y="4397"/>
                    <a:pt x="13543" y="4138"/>
                  </a:cubicBezTo>
                  <a:cubicBezTo>
                    <a:pt x="13444" y="3612"/>
                    <a:pt x="13364" y="3076"/>
                    <a:pt x="13337" y="2541"/>
                  </a:cubicBezTo>
                  <a:cubicBezTo>
                    <a:pt x="13346" y="2532"/>
                    <a:pt x="13355" y="2523"/>
                    <a:pt x="13364" y="2523"/>
                  </a:cubicBezTo>
                  <a:close/>
                  <a:moveTo>
                    <a:pt x="4559" y="2800"/>
                  </a:moveTo>
                  <a:cubicBezTo>
                    <a:pt x="4613" y="2907"/>
                    <a:pt x="4657" y="3014"/>
                    <a:pt x="4711" y="3130"/>
                  </a:cubicBezTo>
                  <a:cubicBezTo>
                    <a:pt x="4987" y="3772"/>
                    <a:pt x="5264" y="4415"/>
                    <a:pt x="5549" y="5048"/>
                  </a:cubicBezTo>
                  <a:cubicBezTo>
                    <a:pt x="5594" y="5155"/>
                    <a:pt x="5656" y="5253"/>
                    <a:pt x="5710" y="5351"/>
                  </a:cubicBezTo>
                  <a:cubicBezTo>
                    <a:pt x="5758" y="5463"/>
                    <a:pt x="5828" y="5532"/>
                    <a:pt x="5945" y="5532"/>
                  </a:cubicBezTo>
                  <a:cubicBezTo>
                    <a:pt x="5958" y="5532"/>
                    <a:pt x="5972" y="5532"/>
                    <a:pt x="5986" y="5530"/>
                  </a:cubicBezTo>
                  <a:cubicBezTo>
                    <a:pt x="6254" y="6118"/>
                    <a:pt x="6522" y="6689"/>
                    <a:pt x="6789" y="7278"/>
                  </a:cubicBezTo>
                  <a:cubicBezTo>
                    <a:pt x="6611" y="7332"/>
                    <a:pt x="6441" y="7394"/>
                    <a:pt x="6254" y="7448"/>
                  </a:cubicBezTo>
                  <a:cubicBezTo>
                    <a:pt x="5951" y="6859"/>
                    <a:pt x="5656" y="6270"/>
                    <a:pt x="5353" y="5681"/>
                  </a:cubicBezTo>
                  <a:cubicBezTo>
                    <a:pt x="5505" y="5548"/>
                    <a:pt x="5505" y="5548"/>
                    <a:pt x="5424" y="5378"/>
                  </a:cubicBezTo>
                  <a:cubicBezTo>
                    <a:pt x="5371" y="5244"/>
                    <a:pt x="5300" y="5128"/>
                    <a:pt x="5237" y="5003"/>
                  </a:cubicBezTo>
                  <a:cubicBezTo>
                    <a:pt x="5050" y="4629"/>
                    <a:pt x="4871" y="4263"/>
                    <a:pt x="4684" y="3897"/>
                  </a:cubicBezTo>
                  <a:cubicBezTo>
                    <a:pt x="4559" y="3647"/>
                    <a:pt x="4434" y="3406"/>
                    <a:pt x="4309" y="3166"/>
                  </a:cubicBezTo>
                  <a:cubicBezTo>
                    <a:pt x="4274" y="3094"/>
                    <a:pt x="4238" y="3014"/>
                    <a:pt x="4193" y="2934"/>
                  </a:cubicBezTo>
                  <a:cubicBezTo>
                    <a:pt x="4318" y="2889"/>
                    <a:pt x="4434" y="2844"/>
                    <a:pt x="4559" y="2800"/>
                  </a:cubicBezTo>
                  <a:close/>
                  <a:moveTo>
                    <a:pt x="14988" y="2595"/>
                  </a:moveTo>
                  <a:cubicBezTo>
                    <a:pt x="15434" y="4200"/>
                    <a:pt x="15880" y="5806"/>
                    <a:pt x="16326" y="7430"/>
                  </a:cubicBezTo>
                  <a:cubicBezTo>
                    <a:pt x="15960" y="7439"/>
                    <a:pt x="15585" y="7448"/>
                    <a:pt x="15220" y="7466"/>
                  </a:cubicBezTo>
                  <a:cubicBezTo>
                    <a:pt x="15023" y="6654"/>
                    <a:pt x="14827" y="5860"/>
                    <a:pt x="14631" y="5066"/>
                  </a:cubicBezTo>
                  <a:cubicBezTo>
                    <a:pt x="14774" y="5012"/>
                    <a:pt x="14765" y="4905"/>
                    <a:pt x="14738" y="4789"/>
                  </a:cubicBezTo>
                  <a:cubicBezTo>
                    <a:pt x="14595" y="4084"/>
                    <a:pt x="14453" y="3371"/>
                    <a:pt x="14310" y="2666"/>
                  </a:cubicBezTo>
                  <a:cubicBezTo>
                    <a:pt x="14310" y="2648"/>
                    <a:pt x="14310" y="2630"/>
                    <a:pt x="14310" y="2604"/>
                  </a:cubicBezTo>
                  <a:cubicBezTo>
                    <a:pt x="14542" y="2604"/>
                    <a:pt x="14774" y="2595"/>
                    <a:pt x="14988" y="2595"/>
                  </a:cubicBezTo>
                  <a:close/>
                  <a:moveTo>
                    <a:pt x="3631" y="3201"/>
                  </a:moveTo>
                  <a:cubicBezTo>
                    <a:pt x="3774" y="3478"/>
                    <a:pt x="3899" y="3728"/>
                    <a:pt x="4033" y="3986"/>
                  </a:cubicBezTo>
                  <a:cubicBezTo>
                    <a:pt x="4309" y="4522"/>
                    <a:pt x="4595" y="5048"/>
                    <a:pt x="4871" y="5583"/>
                  </a:cubicBezTo>
                  <a:cubicBezTo>
                    <a:pt x="4889" y="5610"/>
                    <a:pt x="4907" y="5628"/>
                    <a:pt x="4916" y="5655"/>
                  </a:cubicBezTo>
                  <a:cubicBezTo>
                    <a:pt x="4964" y="5731"/>
                    <a:pt x="5013" y="5785"/>
                    <a:pt x="5090" y="5785"/>
                  </a:cubicBezTo>
                  <a:cubicBezTo>
                    <a:pt x="5113" y="5785"/>
                    <a:pt x="5138" y="5781"/>
                    <a:pt x="5166" y="5771"/>
                  </a:cubicBezTo>
                  <a:cubicBezTo>
                    <a:pt x="5460" y="6359"/>
                    <a:pt x="5754" y="6930"/>
                    <a:pt x="6058" y="7528"/>
                  </a:cubicBezTo>
                  <a:cubicBezTo>
                    <a:pt x="5817" y="7617"/>
                    <a:pt x="5585" y="7697"/>
                    <a:pt x="5344" y="7778"/>
                  </a:cubicBezTo>
                  <a:cubicBezTo>
                    <a:pt x="4479" y="6457"/>
                    <a:pt x="3729" y="5012"/>
                    <a:pt x="2927" y="3585"/>
                  </a:cubicBezTo>
                  <a:cubicBezTo>
                    <a:pt x="3158" y="3460"/>
                    <a:pt x="3390" y="3335"/>
                    <a:pt x="3631" y="3201"/>
                  </a:cubicBezTo>
                  <a:close/>
                  <a:moveTo>
                    <a:pt x="2757" y="3683"/>
                  </a:moveTo>
                  <a:cubicBezTo>
                    <a:pt x="3158" y="4406"/>
                    <a:pt x="3542" y="5110"/>
                    <a:pt x="3935" y="5824"/>
                  </a:cubicBezTo>
                  <a:cubicBezTo>
                    <a:pt x="4318" y="6529"/>
                    <a:pt x="4729" y="7216"/>
                    <a:pt x="5175" y="7903"/>
                  </a:cubicBezTo>
                  <a:cubicBezTo>
                    <a:pt x="4925" y="8045"/>
                    <a:pt x="4684" y="8179"/>
                    <a:pt x="4434" y="8322"/>
                  </a:cubicBezTo>
                  <a:cubicBezTo>
                    <a:pt x="4113" y="7831"/>
                    <a:pt x="3801" y="7350"/>
                    <a:pt x="3480" y="6859"/>
                  </a:cubicBezTo>
                  <a:cubicBezTo>
                    <a:pt x="3497" y="6841"/>
                    <a:pt x="3515" y="6832"/>
                    <a:pt x="3533" y="6823"/>
                  </a:cubicBezTo>
                  <a:cubicBezTo>
                    <a:pt x="3640" y="6725"/>
                    <a:pt x="3649" y="6672"/>
                    <a:pt x="3569" y="6547"/>
                  </a:cubicBezTo>
                  <a:cubicBezTo>
                    <a:pt x="3373" y="6243"/>
                    <a:pt x="3167" y="5931"/>
                    <a:pt x="2962" y="5628"/>
                  </a:cubicBezTo>
                  <a:cubicBezTo>
                    <a:pt x="2650" y="5146"/>
                    <a:pt x="2329" y="4673"/>
                    <a:pt x="2008" y="4192"/>
                  </a:cubicBezTo>
                  <a:cubicBezTo>
                    <a:pt x="2257" y="4022"/>
                    <a:pt x="2507" y="3853"/>
                    <a:pt x="2757" y="3683"/>
                  </a:cubicBezTo>
                  <a:close/>
                  <a:moveTo>
                    <a:pt x="1410" y="4655"/>
                  </a:moveTo>
                  <a:cubicBezTo>
                    <a:pt x="1615" y="4932"/>
                    <a:pt x="1802" y="5200"/>
                    <a:pt x="1990" y="5467"/>
                  </a:cubicBezTo>
                  <a:cubicBezTo>
                    <a:pt x="2329" y="5958"/>
                    <a:pt x="2668" y="6449"/>
                    <a:pt x="3007" y="6939"/>
                  </a:cubicBezTo>
                  <a:cubicBezTo>
                    <a:pt x="3051" y="6994"/>
                    <a:pt x="3082" y="7019"/>
                    <a:pt x="3122" y="7019"/>
                  </a:cubicBezTo>
                  <a:cubicBezTo>
                    <a:pt x="3146" y="7019"/>
                    <a:pt x="3175" y="7010"/>
                    <a:pt x="3212" y="6993"/>
                  </a:cubicBezTo>
                  <a:cubicBezTo>
                    <a:pt x="3239" y="6984"/>
                    <a:pt x="3266" y="6966"/>
                    <a:pt x="3292" y="6957"/>
                  </a:cubicBezTo>
                  <a:cubicBezTo>
                    <a:pt x="3613" y="7448"/>
                    <a:pt x="3926" y="7938"/>
                    <a:pt x="4247" y="8438"/>
                  </a:cubicBezTo>
                  <a:cubicBezTo>
                    <a:pt x="4024" y="8599"/>
                    <a:pt x="3801" y="8750"/>
                    <a:pt x="3569" y="8920"/>
                  </a:cubicBezTo>
                  <a:cubicBezTo>
                    <a:pt x="3471" y="8795"/>
                    <a:pt x="3373" y="8670"/>
                    <a:pt x="3283" y="8536"/>
                  </a:cubicBezTo>
                  <a:cubicBezTo>
                    <a:pt x="3051" y="8206"/>
                    <a:pt x="2837" y="7867"/>
                    <a:pt x="2614" y="7528"/>
                  </a:cubicBezTo>
                  <a:cubicBezTo>
                    <a:pt x="2588" y="7492"/>
                    <a:pt x="2552" y="7448"/>
                    <a:pt x="2596" y="7403"/>
                  </a:cubicBezTo>
                  <a:cubicBezTo>
                    <a:pt x="2686" y="7323"/>
                    <a:pt x="2659" y="7234"/>
                    <a:pt x="2605" y="7153"/>
                  </a:cubicBezTo>
                  <a:cubicBezTo>
                    <a:pt x="2382" y="6823"/>
                    <a:pt x="2159" y="6493"/>
                    <a:pt x="1945" y="6163"/>
                  </a:cubicBezTo>
                  <a:cubicBezTo>
                    <a:pt x="1669" y="5753"/>
                    <a:pt x="1401" y="5342"/>
                    <a:pt x="1124" y="4923"/>
                  </a:cubicBezTo>
                  <a:cubicBezTo>
                    <a:pt x="1214" y="4834"/>
                    <a:pt x="1312" y="4754"/>
                    <a:pt x="1410" y="4655"/>
                  </a:cubicBezTo>
                  <a:close/>
                  <a:moveTo>
                    <a:pt x="661" y="5369"/>
                  </a:moveTo>
                  <a:cubicBezTo>
                    <a:pt x="732" y="5476"/>
                    <a:pt x="803" y="5583"/>
                    <a:pt x="866" y="5681"/>
                  </a:cubicBezTo>
                  <a:cubicBezTo>
                    <a:pt x="1187" y="6154"/>
                    <a:pt x="1508" y="6627"/>
                    <a:pt x="1829" y="7100"/>
                  </a:cubicBezTo>
                  <a:cubicBezTo>
                    <a:pt x="1910" y="7216"/>
                    <a:pt x="1972" y="7332"/>
                    <a:pt x="2043" y="7448"/>
                  </a:cubicBezTo>
                  <a:cubicBezTo>
                    <a:pt x="2124" y="7563"/>
                    <a:pt x="2153" y="7604"/>
                    <a:pt x="2218" y="7604"/>
                  </a:cubicBezTo>
                  <a:cubicBezTo>
                    <a:pt x="2254" y="7604"/>
                    <a:pt x="2301" y="7592"/>
                    <a:pt x="2373" y="7573"/>
                  </a:cubicBezTo>
                  <a:cubicBezTo>
                    <a:pt x="2712" y="8063"/>
                    <a:pt x="3051" y="8554"/>
                    <a:pt x="3390" y="9053"/>
                  </a:cubicBezTo>
                  <a:cubicBezTo>
                    <a:pt x="3176" y="9241"/>
                    <a:pt x="2962" y="9428"/>
                    <a:pt x="2730" y="9633"/>
                  </a:cubicBezTo>
                  <a:cubicBezTo>
                    <a:pt x="2686" y="9571"/>
                    <a:pt x="2641" y="9517"/>
                    <a:pt x="2596" y="9455"/>
                  </a:cubicBezTo>
                  <a:cubicBezTo>
                    <a:pt x="2141" y="8759"/>
                    <a:pt x="1678" y="8072"/>
                    <a:pt x="1232" y="7367"/>
                  </a:cubicBezTo>
                  <a:cubicBezTo>
                    <a:pt x="919" y="6886"/>
                    <a:pt x="634" y="6386"/>
                    <a:pt x="339" y="5887"/>
                  </a:cubicBezTo>
                  <a:cubicBezTo>
                    <a:pt x="268" y="5771"/>
                    <a:pt x="268" y="5744"/>
                    <a:pt x="375" y="5646"/>
                  </a:cubicBezTo>
                  <a:cubicBezTo>
                    <a:pt x="464" y="5556"/>
                    <a:pt x="562" y="5467"/>
                    <a:pt x="661" y="5369"/>
                  </a:cubicBezTo>
                  <a:close/>
                  <a:moveTo>
                    <a:pt x="21934" y="1"/>
                  </a:moveTo>
                  <a:cubicBezTo>
                    <a:pt x="21910" y="1"/>
                    <a:pt x="21884" y="9"/>
                    <a:pt x="21857" y="25"/>
                  </a:cubicBezTo>
                  <a:cubicBezTo>
                    <a:pt x="21795" y="61"/>
                    <a:pt x="21723" y="97"/>
                    <a:pt x="21661" y="132"/>
                  </a:cubicBezTo>
                  <a:cubicBezTo>
                    <a:pt x="20019" y="1149"/>
                    <a:pt x="18262" y="1863"/>
                    <a:pt x="16353" y="2220"/>
                  </a:cubicBezTo>
                  <a:cubicBezTo>
                    <a:pt x="15786" y="2325"/>
                    <a:pt x="15209" y="2386"/>
                    <a:pt x="14629" y="2386"/>
                  </a:cubicBezTo>
                  <a:cubicBezTo>
                    <a:pt x="14469" y="2386"/>
                    <a:pt x="14309" y="2381"/>
                    <a:pt x="14149" y="2372"/>
                  </a:cubicBezTo>
                  <a:cubicBezTo>
                    <a:pt x="13132" y="2318"/>
                    <a:pt x="12115" y="2166"/>
                    <a:pt x="11098" y="2024"/>
                  </a:cubicBezTo>
                  <a:cubicBezTo>
                    <a:pt x="10474" y="1935"/>
                    <a:pt x="9840" y="1845"/>
                    <a:pt x="9198" y="1819"/>
                  </a:cubicBezTo>
                  <a:cubicBezTo>
                    <a:pt x="9099" y="1815"/>
                    <a:pt x="9001" y="1814"/>
                    <a:pt x="8903" y="1814"/>
                  </a:cubicBezTo>
                  <a:cubicBezTo>
                    <a:pt x="8193" y="1814"/>
                    <a:pt x="7496" y="1894"/>
                    <a:pt x="6798" y="1988"/>
                  </a:cubicBezTo>
                  <a:cubicBezTo>
                    <a:pt x="6406" y="2042"/>
                    <a:pt x="6013" y="2113"/>
                    <a:pt x="5630" y="2202"/>
                  </a:cubicBezTo>
                  <a:cubicBezTo>
                    <a:pt x="4381" y="2514"/>
                    <a:pt x="3239" y="3076"/>
                    <a:pt x="2168" y="3790"/>
                  </a:cubicBezTo>
                  <a:cubicBezTo>
                    <a:pt x="1428" y="4290"/>
                    <a:pt x="777" y="4896"/>
                    <a:pt x="179" y="5548"/>
                  </a:cubicBezTo>
                  <a:cubicBezTo>
                    <a:pt x="0" y="5753"/>
                    <a:pt x="9" y="5735"/>
                    <a:pt x="134" y="5967"/>
                  </a:cubicBezTo>
                  <a:cubicBezTo>
                    <a:pt x="322" y="6279"/>
                    <a:pt x="509" y="6600"/>
                    <a:pt x="696" y="6904"/>
                  </a:cubicBezTo>
                  <a:cubicBezTo>
                    <a:pt x="1187" y="7680"/>
                    <a:pt x="1687" y="8456"/>
                    <a:pt x="2177" y="9232"/>
                  </a:cubicBezTo>
                  <a:cubicBezTo>
                    <a:pt x="2284" y="9401"/>
                    <a:pt x="2400" y="9562"/>
                    <a:pt x="2525" y="9731"/>
                  </a:cubicBezTo>
                  <a:cubicBezTo>
                    <a:pt x="2552" y="9776"/>
                    <a:pt x="2596" y="9812"/>
                    <a:pt x="2623" y="9839"/>
                  </a:cubicBezTo>
                  <a:cubicBezTo>
                    <a:pt x="2660" y="9851"/>
                    <a:pt x="2694" y="9857"/>
                    <a:pt x="2724" y="9857"/>
                  </a:cubicBezTo>
                  <a:cubicBezTo>
                    <a:pt x="2783" y="9857"/>
                    <a:pt x="2832" y="9835"/>
                    <a:pt x="2873" y="9794"/>
                  </a:cubicBezTo>
                  <a:cubicBezTo>
                    <a:pt x="2953" y="9723"/>
                    <a:pt x="3034" y="9660"/>
                    <a:pt x="3114" y="9589"/>
                  </a:cubicBezTo>
                  <a:cubicBezTo>
                    <a:pt x="4122" y="8723"/>
                    <a:pt x="5246" y="8028"/>
                    <a:pt x="6513" y="7608"/>
                  </a:cubicBezTo>
                  <a:cubicBezTo>
                    <a:pt x="6923" y="7474"/>
                    <a:pt x="7325" y="7350"/>
                    <a:pt x="7744" y="7296"/>
                  </a:cubicBezTo>
                  <a:cubicBezTo>
                    <a:pt x="8399" y="7222"/>
                    <a:pt x="9053" y="7173"/>
                    <a:pt x="9708" y="7173"/>
                  </a:cubicBezTo>
                  <a:cubicBezTo>
                    <a:pt x="9919" y="7173"/>
                    <a:pt x="10129" y="7178"/>
                    <a:pt x="10340" y="7189"/>
                  </a:cubicBezTo>
                  <a:cubicBezTo>
                    <a:pt x="11294" y="7234"/>
                    <a:pt x="12249" y="7350"/>
                    <a:pt x="13204" y="7448"/>
                  </a:cubicBezTo>
                  <a:cubicBezTo>
                    <a:pt x="13828" y="7510"/>
                    <a:pt x="14461" y="7599"/>
                    <a:pt x="15095" y="7635"/>
                  </a:cubicBezTo>
                  <a:cubicBezTo>
                    <a:pt x="15283" y="7646"/>
                    <a:pt x="15472" y="7651"/>
                    <a:pt x="15661" y="7651"/>
                  </a:cubicBezTo>
                  <a:cubicBezTo>
                    <a:pt x="16266" y="7651"/>
                    <a:pt x="16871" y="7599"/>
                    <a:pt x="17477" y="7510"/>
                  </a:cubicBezTo>
                  <a:cubicBezTo>
                    <a:pt x="18610" y="7341"/>
                    <a:pt x="19743" y="7162"/>
                    <a:pt x="20840" y="6805"/>
                  </a:cubicBezTo>
                  <a:cubicBezTo>
                    <a:pt x="21732" y="6520"/>
                    <a:pt x="22606" y="6163"/>
                    <a:pt x="23418" y="5681"/>
                  </a:cubicBezTo>
                  <a:cubicBezTo>
                    <a:pt x="23846" y="5423"/>
                    <a:pt x="24275" y="5137"/>
                    <a:pt x="24694" y="4870"/>
                  </a:cubicBezTo>
                  <a:cubicBezTo>
                    <a:pt x="24801" y="4807"/>
                    <a:pt x="24899" y="4736"/>
                    <a:pt x="24988" y="4664"/>
                  </a:cubicBezTo>
                  <a:cubicBezTo>
                    <a:pt x="25086" y="4584"/>
                    <a:pt x="25095" y="4531"/>
                    <a:pt x="25033" y="4423"/>
                  </a:cubicBezTo>
                  <a:cubicBezTo>
                    <a:pt x="25006" y="4361"/>
                    <a:pt x="24962" y="4308"/>
                    <a:pt x="24926" y="4254"/>
                  </a:cubicBezTo>
                  <a:cubicBezTo>
                    <a:pt x="24756" y="4013"/>
                    <a:pt x="24587" y="3772"/>
                    <a:pt x="24417" y="3531"/>
                  </a:cubicBezTo>
                  <a:cubicBezTo>
                    <a:pt x="23989" y="2898"/>
                    <a:pt x="23561" y="2256"/>
                    <a:pt x="23124" y="1613"/>
                  </a:cubicBezTo>
                  <a:cubicBezTo>
                    <a:pt x="22794" y="1123"/>
                    <a:pt x="22455" y="641"/>
                    <a:pt x="22116" y="159"/>
                  </a:cubicBezTo>
                  <a:cubicBezTo>
                    <a:pt x="22089" y="124"/>
                    <a:pt x="22071" y="97"/>
                    <a:pt x="22044" y="61"/>
                  </a:cubicBezTo>
                  <a:cubicBezTo>
                    <a:pt x="22011" y="22"/>
                    <a:pt x="21974" y="1"/>
                    <a:pt x="21934" y="1"/>
                  </a:cubicBezTo>
                  <a:close/>
                </a:path>
              </a:pathLst>
            </a:custGeom>
            <a:solidFill>
              <a:srgbClr val="3F232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747" name="Google Shape;747;p37"/>
            <p:cNvGrpSpPr/>
            <p:nvPr/>
          </p:nvGrpSpPr>
          <p:grpSpPr>
            <a:xfrm>
              <a:off x="4421087" y="354471"/>
              <a:ext cx="1174904" cy="449602"/>
              <a:chOff x="4421087" y="354471"/>
              <a:chExt cx="1174904" cy="449602"/>
            </a:xfrm>
          </p:grpSpPr>
          <p:sp>
            <p:nvSpPr>
              <p:cNvPr id="748" name="Google Shape;748;p37"/>
              <p:cNvSpPr/>
              <p:nvPr/>
            </p:nvSpPr>
            <p:spPr>
              <a:xfrm>
                <a:off x="5382079" y="385194"/>
                <a:ext cx="167397" cy="239993"/>
              </a:xfrm>
              <a:custGeom>
                <a:rect b="b" l="l" r="r" t="t"/>
                <a:pathLst>
                  <a:path extrusionOk="0" h="5015" w="3498">
                    <a:moveTo>
                      <a:pt x="455" y="1"/>
                    </a:moveTo>
                    <a:cubicBezTo>
                      <a:pt x="295" y="72"/>
                      <a:pt x="152" y="152"/>
                      <a:pt x="0" y="224"/>
                    </a:cubicBezTo>
                    <a:cubicBezTo>
                      <a:pt x="27" y="286"/>
                      <a:pt x="54" y="331"/>
                      <a:pt x="81" y="376"/>
                    </a:cubicBezTo>
                    <a:cubicBezTo>
                      <a:pt x="313" y="813"/>
                      <a:pt x="545" y="1241"/>
                      <a:pt x="776" y="1669"/>
                    </a:cubicBezTo>
                    <a:cubicBezTo>
                      <a:pt x="991" y="2071"/>
                      <a:pt x="1205" y="2472"/>
                      <a:pt x="1419" y="2864"/>
                    </a:cubicBezTo>
                    <a:cubicBezTo>
                      <a:pt x="1490" y="3007"/>
                      <a:pt x="1570" y="3150"/>
                      <a:pt x="1401" y="3275"/>
                    </a:cubicBezTo>
                    <a:cubicBezTo>
                      <a:pt x="1686" y="3864"/>
                      <a:pt x="1963" y="4435"/>
                      <a:pt x="2248" y="5014"/>
                    </a:cubicBezTo>
                    <a:cubicBezTo>
                      <a:pt x="2686" y="4800"/>
                      <a:pt x="3096" y="4568"/>
                      <a:pt x="3497" y="4301"/>
                    </a:cubicBezTo>
                    <a:cubicBezTo>
                      <a:pt x="3141" y="3748"/>
                      <a:pt x="2793" y="3203"/>
                      <a:pt x="2436" y="2641"/>
                    </a:cubicBezTo>
                    <a:cubicBezTo>
                      <a:pt x="2400" y="2650"/>
                      <a:pt x="2382" y="2659"/>
                      <a:pt x="2364" y="2659"/>
                    </a:cubicBezTo>
                    <a:cubicBezTo>
                      <a:pt x="2314" y="2675"/>
                      <a:pt x="2277" y="2684"/>
                      <a:pt x="2246" y="2684"/>
                    </a:cubicBezTo>
                    <a:cubicBezTo>
                      <a:pt x="2190" y="2684"/>
                      <a:pt x="2154" y="2654"/>
                      <a:pt x="2097" y="2579"/>
                    </a:cubicBezTo>
                    <a:cubicBezTo>
                      <a:pt x="2043" y="2508"/>
                      <a:pt x="1990" y="2436"/>
                      <a:pt x="1945" y="2365"/>
                    </a:cubicBezTo>
                    <a:cubicBezTo>
                      <a:pt x="1472" y="1616"/>
                      <a:pt x="999" y="857"/>
                      <a:pt x="527" y="108"/>
                    </a:cubicBezTo>
                    <a:cubicBezTo>
                      <a:pt x="500" y="72"/>
                      <a:pt x="473" y="37"/>
                      <a:pt x="455" y="1"/>
                    </a:cubicBezTo>
                    <a:close/>
                  </a:path>
                </a:pathLst>
              </a:custGeom>
              <a:solidFill>
                <a:srgbClr val="FFF1D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49" name="Google Shape;749;p37"/>
              <p:cNvSpPr/>
              <p:nvPr/>
            </p:nvSpPr>
            <p:spPr>
              <a:xfrm>
                <a:off x="5326135" y="409553"/>
                <a:ext cx="154620" cy="238701"/>
              </a:xfrm>
              <a:custGeom>
                <a:rect b="b" l="l" r="r" t="t"/>
                <a:pathLst>
                  <a:path extrusionOk="0" h="4988" w="3231">
                    <a:moveTo>
                      <a:pt x="634" y="0"/>
                    </a:moveTo>
                    <a:cubicBezTo>
                      <a:pt x="420" y="81"/>
                      <a:pt x="215" y="161"/>
                      <a:pt x="1" y="241"/>
                    </a:cubicBezTo>
                    <a:cubicBezTo>
                      <a:pt x="661" y="1874"/>
                      <a:pt x="1490" y="3417"/>
                      <a:pt x="2267" y="4987"/>
                    </a:cubicBezTo>
                    <a:cubicBezTo>
                      <a:pt x="2597" y="4871"/>
                      <a:pt x="2927" y="4746"/>
                      <a:pt x="3230" y="4595"/>
                    </a:cubicBezTo>
                    <a:cubicBezTo>
                      <a:pt x="2945" y="4015"/>
                      <a:pt x="2659" y="3444"/>
                      <a:pt x="2365" y="2873"/>
                    </a:cubicBezTo>
                    <a:cubicBezTo>
                      <a:pt x="2332" y="2885"/>
                      <a:pt x="2302" y="2891"/>
                      <a:pt x="2275" y="2891"/>
                    </a:cubicBezTo>
                    <a:cubicBezTo>
                      <a:pt x="2186" y="2891"/>
                      <a:pt x="2127" y="2828"/>
                      <a:pt x="2079" y="2739"/>
                    </a:cubicBezTo>
                    <a:cubicBezTo>
                      <a:pt x="1945" y="2471"/>
                      <a:pt x="1794" y="2204"/>
                      <a:pt x="1651" y="1936"/>
                    </a:cubicBezTo>
                    <a:cubicBezTo>
                      <a:pt x="1410" y="1481"/>
                      <a:pt x="1169" y="1017"/>
                      <a:pt x="928" y="562"/>
                    </a:cubicBezTo>
                    <a:cubicBezTo>
                      <a:pt x="821" y="366"/>
                      <a:pt x="723" y="170"/>
                      <a:pt x="634" y="0"/>
                    </a:cubicBezTo>
                    <a:close/>
                  </a:path>
                </a:pathLst>
              </a:custGeom>
              <a:solidFill>
                <a:srgbClr val="FFF1D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50" name="Google Shape;750;p37"/>
              <p:cNvSpPr/>
              <p:nvPr/>
            </p:nvSpPr>
            <p:spPr>
              <a:xfrm>
                <a:off x="5093030" y="467171"/>
                <a:ext cx="96524" cy="232719"/>
              </a:xfrm>
              <a:custGeom>
                <a:rect b="b" l="l" r="r" t="t"/>
                <a:pathLst>
                  <a:path extrusionOk="0" h="4863" w="2017">
                    <a:moveTo>
                      <a:pt x="679" y="1"/>
                    </a:moveTo>
                    <a:cubicBezTo>
                      <a:pt x="465" y="1"/>
                      <a:pt x="233" y="10"/>
                      <a:pt x="1" y="10"/>
                    </a:cubicBezTo>
                    <a:cubicBezTo>
                      <a:pt x="1" y="36"/>
                      <a:pt x="1" y="54"/>
                      <a:pt x="1" y="72"/>
                    </a:cubicBezTo>
                    <a:cubicBezTo>
                      <a:pt x="144" y="777"/>
                      <a:pt x="286" y="1490"/>
                      <a:pt x="429" y="2195"/>
                    </a:cubicBezTo>
                    <a:cubicBezTo>
                      <a:pt x="456" y="2311"/>
                      <a:pt x="465" y="2418"/>
                      <a:pt x="322" y="2472"/>
                    </a:cubicBezTo>
                    <a:cubicBezTo>
                      <a:pt x="518" y="3266"/>
                      <a:pt x="714" y="4060"/>
                      <a:pt x="911" y="4863"/>
                    </a:cubicBezTo>
                    <a:cubicBezTo>
                      <a:pt x="1276" y="4854"/>
                      <a:pt x="1651" y="4845"/>
                      <a:pt x="2017" y="4836"/>
                    </a:cubicBezTo>
                    <a:cubicBezTo>
                      <a:pt x="1571" y="3212"/>
                      <a:pt x="1125" y="1606"/>
                      <a:pt x="679" y="1"/>
                    </a:cubicBezTo>
                    <a:close/>
                  </a:path>
                </a:pathLst>
              </a:custGeom>
              <a:solidFill>
                <a:srgbClr val="FFF1D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51" name="Google Shape;751;p37"/>
              <p:cNvSpPr/>
              <p:nvPr/>
            </p:nvSpPr>
            <p:spPr>
              <a:xfrm>
                <a:off x="5293258" y="424053"/>
                <a:ext cx="132415" cy="245113"/>
              </a:xfrm>
              <a:custGeom>
                <a:rect b="b" l="l" r="r" t="t"/>
                <a:pathLst>
                  <a:path extrusionOk="0" h="5122" w="2767">
                    <a:moveTo>
                      <a:pt x="500" y="1"/>
                    </a:moveTo>
                    <a:cubicBezTo>
                      <a:pt x="340" y="54"/>
                      <a:pt x="179" y="117"/>
                      <a:pt x="1" y="179"/>
                    </a:cubicBezTo>
                    <a:cubicBezTo>
                      <a:pt x="36" y="313"/>
                      <a:pt x="72" y="438"/>
                      <a:pt x="117" y="563"/>
                    </a:cubicBezTo>
                    <a:cubicBezTo>
                      <a:pt x="304" y="1089"/>
                      <a:pt x="482" y="1624"/>
                      <a:pt x="679" y="2151"/>
                    </a:cubicBezTo>
                    <a:cubicBezTo>
                      <a:pt x="768" y="2391"/>
                      <a:pt x="866" y="2623"/>
                      <a:pt x="955" y="2864"/>
                    </a:cubicBezTo>
                    <a:cubicBezTo>
                      <a:pt x="1000" y="2971"/>
                      <a:pt x="982" y="3007"/>
                      <a:pt x="893" y="3069"/>
                    </a:cubicBezTo>
                    <a:cubicBezTo>
                      <a:pt x="875" y="3087"/>
                      <a:pt x="848" y="3105"/>
                      <a:pt x="813" y="3123"/>
                    </a:cubicBezTo>
                    <a:cubicBezTo>
                      <a:pt x="1080" y="3792"/>
                      <a:pt x="1348" y="4452"/>
                      <a:pt x="1615" y="5121"/>
                    </a:cubicBezTo>
                    <a:cubicBezTo>
                      <a:pt x="1999" y="5005"/>
                      <a:pt x="2392" y="4880"/>
                      <a:pt x="2766" y="4764"/>
                    </a:cubicBezTo>
                    <a:cubicBezTo>
                      <a:pt x="1990" y="3168"/>
                      <a:pt x="1116" y="1651"/>
                      <a:pt x="500" y="1"/>
                    </a:cubicBezTo>
                    <a:close/>
                  </a:path>
                </a:pathLst>
              </a:custGeom>
              <a:solidFill>
                <a:srgbClr val="FFF1D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52" name="Google Shape;752;p37"/>
              <p:cNvSpPr/>
              <p:nvPr/>
            </p:nvSpPr>
            <p:spPr>
              <a:xfrm>
                <a:off x="5429887" y="354471"/>
                <a:ext cx="166105" cy="231427"/>
              </a:xfrm>
              <a:custGeom>
                <a:rect b="b" l="l" r="r" t="t"/>
                <a:pathLst>
                  <a:path extrusionOk="0" h="4836" w="3471">
                    <a:moveTo>
                      <a:pt x="518" y="1"/>
                    </a:moveTo>
                    <a:cubicBezTo>
                      <a:pt x="339" y="117"/>
                      <a:pt x="170" y="224"/>
                      <a:pt x="0" y="340"/>
                    </a:cubicBezTo>
                    <a:cubicBezTo>
                      <a:pt x="304" y="812"/>
                      <a:pt x="598" y="1276"/>
                      <a:pt x="910" y="1749"/>
                    </a:cubicBezTo>
                    <a:cubicBezTo>
                      <a:pt x="1142" y="2097"/>
                      <a:pt x="1383" y="2454"/>
                      <a:pt x="1615" y="2802"/>
                    </a:cubicBezTo>
                    <a:cubicBezTo>
                      <a:pt x="1687" y="2909"/>
                      <a:pt x="1749" y="3025"/>
                      <a:pt x="1606" y="3141"/>
                    </a:cubicBezTo>
                    <a:cubicBezTo>
                      <a:pt x="1963" y="3703"/>
                      <a:pt x="2320" y="4265"/>
                      <a:pt x="2686" y="4836"/>
                    </a:cubicBezTo>
                    <a:cubicBezTo>
                      <a:pt x="2953" y="4639"/>
                      <a:pt x="3212" y="4443"/>
                      <a:pt x="3471" y="4256"/>
                    </a:cubicBezTo>
                    <a:cubicBezTo>
                      <a:pt x="2481" y="2828"/>
                      <a:pt x="1499" y="1410"/>
                      <a:pt x="518" y="1"/>
                    </a:cubicBezTo>
                    <a:close/>
                  </a:path>
                </a:pathLst>
              </a:custGeom>
              <a:solidFill>
                <a:srgbClr val="FFF1D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53" name="Google Shape;753;p37"/>
              <p:cNvSpPr/>
              <p:nvPr/>
            </p:nvSpPr>
            <p:spPr>
              <a:xfrm>
                <a:off x="4894955" y="444966"/>
                <a:ext cx="63647" cy="235303"/>
              </a:xfrm>
              <a:custGeom>
                <a:rect b="b" l="l" r="r" t="t"/>
                <a:pathLst>
                  <a:path extrusionOk="0" h="4917" w="1330">
                    <a:moveTo>
                      <a:pt x="0" y="1"/>
                    </a:moveTo>
                    <a:lnTo>
                      <a:pt x="0" y="1"/>
                    </a:lnTo>
                    <a:cubicBezTo>
                      <a:pt x="63" y="563"/>
                      <a:pt x="116" y="1098"/>
                      <a:pt x="179" y="1633"/>
                    </a:cubicBezTo>
                    <a:cubicBezTo>
                      <a:pt x="215" y="1919"/>
                      <a:pt x="268" y="2204"/>
                      <a:pt x="304" y="2490"/>
                    </a:cubicBezTo>
                    <a:cubicBezTo>
                      <a:pt x="330" y="2624"/>
                      <a:pt x="304" y="2668"/>
                      <a:pt x="179" y="2731"/>
                    </a:cubicBezTo>
                    <a:cubicBezTo>
                      <a:pt x="161" y="2740"/>
                      <a:pt x="134" y="2748"/>
                      <a:pt x="107" y="2766"/>
                    </a:cubicBezTo>
                    <a:cubicBezTo>
                      <a:pt x="223" y="3462"/>
                      <a:pt x="339" y="4149"/>
                      <a:pt x="464" y="4854"/>
                    </a:cubicBezTo>
                    <a:cubicBezTo>
                      <a:pt x="750" y="4872"/>
                      <a:pt x="1035" y="4898"/>
                      <a:pt x="1330" y="4916"/>
                    </a:cubicBezTo>
                    <a:cubicBezTo>
                      <a:pt x="1080" y="3302"/>
                      <a:pt x="937" y="1696"/>
                      <a:pt x="768" y="81"/>
                    </a:cubicBezTo>
                    <a:cubicBezTo>
                      <a:pt x="509" y="54"/>
                      <a:pt x="259" y="28"/>
                      <a:pt x="0" y="1"/>
                    </a:cubicBezTo>
                    <a:close/>
                  </a:path>
                </a:pathLst>
              </a:custGeom>
              <a:solidFill>
                <a:srgbClr val="FFF1D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54" name="Google Shape;754;p37"/>
              <p:cNvSpPr/>
              <p:nvPr/>
            </p:nvSpPr>
            <p:spPr>
              <a:xfrm>
                <a:off x="4504308" y="519286"/>
                <a:ext cx="151605" cy="221999"/>
              </a:xfrm>
              <a:custGeom>
                <a:rect b="b" l="l" r="r" t="t"/>
                <a:pathLst>
                  <a:path extrusionOk="0" h="4639" w="3168">
                    <a:moveTo>
                      <a:pt x="750" y="0"/>
                    </a:moveTo>
                    <a:cubicBezTo>
                      <a:pt x="500" y="170"/>
                      <a:pt x="250" y="339"/>
                      <a:pt x="1" y="509"/>
                    </a:cubicBezTo>
                    <a:cubicBezTo>
                      <a:pt x="322" y="990"/>
                      <a:pt x="643" y="1463"/>
                      <a:pt x="955" y="1945"/>
                    </a:cubicBezTo>
                    <a:cubicBezTo>
                      <a:pt x="1160" y="2248"/>
                      <a:pt x="1366" y="2560"/>
                      <a:pt x="1562" y="2864"/>
                    </a:cubicBezTo>
                    <a:cubicBezTo>
                      <a:pt x="1642" y="2989"/>
                      <a:pt x="1633" y="3042"/>
                      <a:pt x="1526" y="3140"/>
                    </a:cubicBezTo>
                    <a:cubicBezTo>
                      <a:pt x="1508" y="3149"/>
                      <a:pt x="1490" y="3158"/>
                      <a:pt x="1473" y="3176"/>
                    </a:cubicBezTo>
                    <a:cubicBezTo>
                      <a:pt x="1794" y="3667"/>
                      <a:pt x="2106" y="4148"/>
                      <a:pt x="2427" y="4639"/>
                    </a:cubicBezTo>
                    <a:cubicBezTo>
                      <a:pt x="2677" y="4496"/>
                      <a:pt x="2918" y="4362"/>
                      <a:pt x="3168" y="4220"/>
                    </a:cubicBezTo>
                    <a:cubicBezTo>
                      <a:pt x="2722" y="3533"/>
                      <a:pt x="2311" y="2846"/>
                      <a:pt x="1928" y="2141"/>
                    </a:cubicBezTo>
                    <a:cubicBezTo>
                      <a:pt x="1535" y="1436"/>
                      <a:pt x="1151" y="723"/>
                      <a:pt x="750" y="0"/>
                    </a:cubicBezTo>
                    <a:close/>
                  </a:path>
                </a:pathLst>
              </a:custGeom>
              <a:solidFill>
                <a:srgbClr val="FFF1D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55" name="Google Shape;755;p37"/>
              <p:cNvSpPr/>
              <p:nvPr/>
            </p:nvSpPr>
            <p:spPr>
              <a:xfrm>
                <a:off x="4548288" y="496219"/>
                <a:ext cx="149882" cy="219032"/>
              </a:xfrm>
              <a:custGeom>
                <a:rect b="b" l="l" r="r" t="t"/>
                <a:pathLst>
                  <a:path extrusionOk="0" h="4577" w="3132">
                    <a:moveTo>
                      <a:pt x="705" y="0"/>
                    </a:moveTo>
                    <a:cubicBezTo>
                      <a:pt x="464" y="134"/>
                      <a:pt x="232" y="259"/>
                      <a:pt x="1" y="384"/>
                    </a:cubicBezTo>
                    <a:cubicBezTo>
                      <a:pt x="803" y="1811"/>
                      <a:pt x="1553" y="3256"/>
                      <a:pt x="2418" y="4577"/>
                    </a:cubicBezTo>
                    <a:cubicBezTo>
                      <a:pt x="2659" y="4496"/>
                      <a:pt x="2891" y="4416"/>
                      <a:pt x="3132" y="4327"/>
                    </a:cubicBezTo>
                    <a:cubicBezTo>
                      <a:pt x="2828" y="3729"/>
                      <a:pt x="2534" y="3158"/>
                      <a:pt x="2240" y="2570"/>
                    </a:cubicBezTo>
                    <a:cubicBezTo>
                      <a:pt x="2212" y="2580"/>
                      <a:pt x="2187" y="2584"/>
                      <a:pt x="2164" y="2584"/>
                    </a:cubicBezTo>
                    <a:cubicBezTo>
                      <a:pt x="2087" y="2584"/>
                      <a:pt x="2038" y="2530"/>
                      <a:pt x="1990" y="2454"/>
                    </a:cubicBezTo>
                    <a:cubicBezTo>
                      <a:pt x="1981" y="2427"/>
                      <a:pt x="1963" y="2409"/>
                      <a:pt x="1945" y="2382"/>
                    </a:cubicBezTo>
                    <a:cubicBezTo>
                      <a:pt x="1669" y="1847"/>
                      <a:pt x="1383" y="1321"/>
                      <a:pt x="1107" y="785"/>
                    </a:cubicBezTo>
                    <a:cubicBezTo>
                      <a:pt x="973" y="527"/>
                      <a:pt x="848" y="277"/>
                      <a:pt x="705" y="0"/>
                    </a:cubicBezTo>
                    <a:close/>
                  </a:path>
                </a:pathLst>
              </a:custGeom>
              <a:solidFill>
                <a:srgbClr val="FFF1D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56" name="Google Shape;756;p37"/>
              <p:cNvSpPr/>
              <p:nvPr/>
            </p:nvSpPr>
            <p:spPr>
              <a:xfrm>
                <a:off x="5236932" y="443100"/>
                <a:ext cx="123849" cy="238031"/>
              </a:xfrm>
              <a:custGeom>
                <a:rect b="b" l="l" r="r" t="t"/>
                <a:pathLst>
                  <a:path extrusionOk="0" h="4974" w="2588">
                    <a:moveTo>
                      <a:pt x="505" y="1"/>
                    </a:moveTo>
                    <a:cubicBezTo>
                      <a:pt x="498" y="1"/>
                      <a:pt x="490" y="2"/>
                      <a:pt x="482" y="4"/>
                    </a:cubicBezTo>
                    <a:cubicBezTo>
                      <a:pt x="321" y="49"/>
                      <a:pt x="161" y="93"/>
                      <a:pt x="0" y="138"/>
                    </a:cubicBezTo>
                    <a:cubicBezTo>
                      <a:pt x="339" y="1057"/>
                      <a:pt x="669" y="1958"/>
                      <a:pt x="999" y="2868"/>
                    </a:cubicBezTo>
                    <a:cubicBezTo>
                      <a:pt x="937" y="2903"/>
                      <a:pt x="892" y="2939"/>
                      <a:pt x="848" y="2966"/>
                    </a:cubicBezTo>
                    <a:cubicBezTo>
                      <a:pt x="1124" y="3635"/>
                      <a:pt x="1392" y="4295"/>
                      <a:pt x="1677" y="4973"/>
                    </a:cubicBezTo>
                    <a:cubicBezTo>
                      <a:pt x="1954" y="4911"/>
                      <a:pt x="2257" y="4839"/>
                      <a:pt x="2587" y="4768"/>
                    </a:cubicBezTo>
                    <a:cubicBezTo>
                      <a:pt x="2355" y="4081"/>
                      <a:pt x="2043" y="3457"/>
                      <a:pt x="1802" y="2787"/>
                    </a:cubicBezTo>
                    <a:cubicBezTo>
                      <a:pt x="1778" y="2792"/>
                      <a:pt x="1754" y="2795"/>
                      <a:pt x="1731" y="2795"/>
                    </a:cubicBezTo>
                    <a:cubicBezTo>
                      <a:pt x="1662" y="2795"/>
                      <a:pt x="1604" y="2770"/>
                      <a:pt x="1570" y="2689"/>
                    </a:cubicBezTo>
                    <a:cubicBezTo>
                      <a:pt x="1303" y="1967"/>
                      <a:pt x="1017" y="1244"/>
                      <a:pt x="741" y="513"/>
                    </a:cubicBezTo>
                    <a:cubicBezTo>
                      <a:pt x="687" y="379"/>
                      <a:pt x="642" y="236"/>
                      <a:pt x="589" y="93"/>
                    </a:cubicBezTo>
                    <a:cubicBezTo>
                      <a:pt x="573" y="54"/>
                      <a:pt x="558" y="1"/>
                      <a:pt x="505" y="1"/>
                    </a:cubicBezTo>
                    <a:close/>
                  </a:path>
                </a:pathLst>
              </a:custGeom>
              <a:solidFill>
                <a:srgbClr val="FFF1D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57" name="Google Shape;757;p37"/>
              <p:cNvSpPr/>
              <p:nvPr/>
            </p:nvSpPr>
            <p:spPr>
              <a:xfrm>
                <a:off x="4941040" y="450086"/>
                <a:ext cx="74797" cy="236164"/>
              </a:xfrm>
              <a:custGeom>
                <a:rect b="b" l="l" r="r" t="t"/>
                <a:pathLst>
                  <a:path extrusionOk="0" h="4935" w="1563">
                    <a:moveTo>
                      <a:pt x="1" y="1"/>
                    </a:moveTo>
                    <a:lnTo>
                      <a:pt x="1" y="1"/>
                    </a:lnTo>
                    <a:cubicBezTo>
                      <a:pt x="188" y="1624"/>
                      <a:pt x="304" y="3230"/>
                      <a:pt x="581" y="4827"/>
                    </a:cubicBezTo>
                    <a:cubicBezTo>
                      <a:pt x="911" y="4863"/>
                      <a:pt x="1232" y="4898"/>
                      <a:pt x="1562" y="4934"/>
                    </a:cubicBezTo>
                    <a:cubicBezTo>
                      <a:pt x="1455" y="4229"/>
                      <a:pt x="1339" y="3542"/>
                      <a:pt x="1223" y="2847"/>
                    </a:cubicBezTo>
                    <a:cubicBezTo>
                      <a:pt x="1045" y="2820"/>
                      <a:pt x="1000" y="2775"/>
                      <a:pt x="973" y="2606"/>
                    </a:cubicBezTo>
                    <a:cubicBezTo>
                      <a:pt x="964" y="2579"/>
                      <a:pt x="964" y="2552"/>
                      <a:pt x="955" y="2534"/>
                    </a:cubicBezTo>
                    <a:cubicBezTo>
                      <a:pt x="884" y="2035"/>
                      <a:pt x="813" y="1526"/>
                      <a:pt x="741" y="1027"/>
                    </a:cubicBezTo>
                    <a:cubicBezTo>
                      <a:pt x="706" y="750"/>
                      <a:pt x="670" y="474"/>
                      <a:pt x="625" y="197"/>
                    </a:cubicBezTo>
                    <a:cubicBezTo>
                      <a:pt x="625" y="161"/>
                      <a:pt x="599" y="90"/>
                      <a:pt x="572" y="90"/>
                    </a:cubicBezTo>
                    <a:cubicBezTo>
                      <a:pt x="384" y="54"/>
                      <a:pt x="197" y="28"/>
                      <a:pt x="1" y="1"/>
                    </a:cubicBezTo>
                    <a:close/>
                  </a:path>
                </a:pathLst>
              </a:custGeom>
              <a:solidFill>
                <a:srgbClr val="FFF1D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58" name="Google Shape;758;p37"/>
              <p:cNvSpPr/>
              <p:nvPr/>
            </p:nvSpPr>
            <p:spPr>
              <a:xfrm>
                <a:off x="5134904" y="463343"/>
                <a:ext cx="112746" cy="234824"/>
              </a:xfrm>
              <a:custGeom>
                <a:rect b="b" l="l" r="r" t="t"/>
                <a:pathLst>
                  <a:path extrusionOk="0" h="4907" w="2356">
                    <a:moveTo>
                      <a:pt x="589" y="0"/>
                    </a:moveTo>
                    <a:cubicBezTo>
                      <a:pt x="384" y="27"/>
                      <a:pt x="196" y="36"/>
                      <a:pt x="0" y="63"/>
                    </a:cubicBezTo>
                    <a:cubicBezTo>
                      <a:pt x="455" y="1678"/>
                      <a:pt x="910" y="3283"/>
                      <a:pt x="1374" y="4907"/>
                    </a:cubicBezTo>
                    <a:cubicBezTo>
                      <a:pt x="1704" y="4862"/>
                      <a:pt x="2034" y="4827"/>
                      <a:pt x="2355" y="4791"/>
                    </a:cubicBezTo>
                    <a:cubicBezTo>
                      <a:pt x="2123" y="4113"/>
                      <a:pt x="1900" y="3462"/>
                      <a:pt x="1677" y="2802"/>
                    </a:cubicBezTo>
                    <a:cubicBezTo>
                      <a:pt x="1648" y="2811"/>
                      <a:pt x="1622" y="2816"/>
                      <a:pt x="1599" y="2816"/>
                    </a:cubicBezTo>
                    <a:cubicBezTo>
                      <a:pt x="1517" y="2816"/>
                      <a:pt x="1473" y="2758"/>
                      <a:pt x="1445" y="2668"/>
                    </a:cubicBezTo>
                    <a:cubicBezTo>
                      <a:pt x="1427" y="2596"/>
                      <a:pt x="1374" y="2534"/>
                      <a:pt x="1356" y="2463"/>
                    </a:cubicBezTo>
                    <a:cubicBezTo>
                      <a:pt x="1106" y="1678"/>
                      <a:pt x="856" y="884"/>
                      <a:pt x="616" y="99"/>
                    </a:cubicBezTo>
                    <a:cubicBezTo>
                      <a:pt x="598" y="72"/>
                      <a:pt x="598" y="36"/>
                      <a:pt x="589" y="0"/>
                    </a:cubicBezTo>
                    <a:close/>
                  </a:path>
                </a:pathLst>
              </a:custGeom>
              <a:solidFill>
                <a:srgbClr val="FFF1D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59" name="Google Shape;759;p37"/>
              <p:cNvSpPr/>
              <p:nvPr/>
            </p:nvSpPr>
            <p:spPr>
              <a:xfrm>
                <a:off x="4728465" y="444966"/>
                <a:ext cx="85421" cy="234872"/>
              </a:xfrm>
              <a:custGeom>
                <a:rect b="b" l="l" r="r" t="t"/>
                <a:pathLst>
                  <a:path extrusionOk="0" h="4908" w="1785">
                    <a:moveTo>
                      <a:pt x="821" y="1"/>
                    </a:moveTo>
                    <a:cubicBezTo>
                      <a:pt x="535" y="36"/>
                      <a:pt x="268" y="63"/>
                      <a:pt x="0" y="99"/>
                    </a:cubicBezTo>
                    <a:cubicBezTo>
                      <a:pt x="179" y="741"/>
                      <a:pt x="348" y="1357"/>
                      <a:pt x="518" y="1972"/>
                    </a:cubicBezTo>
                    <a:cubicBezTo>
                      <a:pt x="598" y="2267"/>
                      <a:pt x="678" y="2570"/>
                      <a:pt x="750" y="2864"/>
                    </a:cubicBezTo>
                    <a:cubicBezTo>
                      <a:pt x="785" y="2989"/>
                      <a:pt x="776" y="3007"/>
                      <a:pt x="669" y="3070"/>
                    </a:cubicBezTo>
                    <a:cubicBezTo>
                      <a:pt x="651" y="3079"/>
                      <a:pt x="634" y="3087"/>
                      <a:pt x="598" y="3114"/>
                    </a:cubicBezTo>
                    <a:cubicBezTo>
                      <a:pt x="785" y="3712"/>
                      <a:pt x="973" y="4310"/>
                      <a:pt x="1160" y="4907"/>
                    </a:cubicBezTo>
                    <a:cubicBezTo>
                      <a:pt x="1374" y="4889"/>
                      <a:pt x="1579" y="4872"/>
                      <a:pt x="1784" y="4863"/>
                    </a:cubicBezTo>
                    <a:cubicBezTo>
                      <a:pt x="1463" y="3239"/>
                      <a:pt x="1142" y="1624"/>
                      <a:pt x="821" y="1"/>
                    </a:cubicBezTo>
                    <a:close/>
                  </a:path>
                </a:pathLst>
              </a:custGeom>
              <a:solidFill>
                <a:srgbClr val="FFF1D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60" name="Google Shape;760;p37"/>
              <p:cNvSpPr/>
              <p:nvPr/>
            </p:nvSpPr>
            <p:spPr>
              <a:xfrm>
                <a:off x="5046514" y="463343"/>
                <a:ext cx="78578" cy="235686"/>
              </a:xfrm>
              <a:custGeom>
                <a:rect b="b" l="l" r="r" t="t"/>
                <a:pathLst>
                  <a:path extrusionOk="0" h="4925" w="1642">
                    <a:moveTo>
                      <a:pt x="27" y="9"/>
                    </a:moveTo>
                    <a:cubicBezTo>
                      <a:pt x="18" y="9"/>
                      <a:pt x="9" y="18"/>
                      <a:pt x="0" y="27"/>
                    </a:cubicBezTo>
                    <a:cubicBezTo>
                      <a:pt x="27" y="562"/>
                      <a:pt x="107" y="1098"/>
                      <a:pt x="206" y="1624"/>
                    </a:cubicBezTo>
                    <a:cubicBezTo>
                      <a:pt x="259" y="1883"/>
                      <a:pt x="295" y="2141"/>
                      <a:pt x="339" y="2409"/>
                    </a:cubicBezTo>
                    <a:cubicBezTo>
                      <a:pt x="357" y="2534"/>
                      <a:pt x="348" y="2552"/>
                      <a:pt x="214" y="2605"/>
                    </a:cubicBezTo>
                    <a:cubicBezTo>
                      <a:pt x="206" y="2614"/>
                      <a:pt x="197" y="2614"/>
                      <a:pt x="179" y="2623"/>
                    </a:cubicBezTo>
                    <a:cubicBezTo>
                      <a:pt x="295" y="3355"/>
                      <a:pt x="411" y="4086"/>
                      <a:pt x="527" y="4818"/>
                    </a:cubicBezTo>
                    <a:cubicBezTo>
                      <a:pt x="892" y="4853"/>
                      <a:pt x="1258" y="4889"/>
                      <a:pt x="1642" y="4925"/>
                    </a:cubicBezTo>
                    <a:cubicBezTo>
                      <a:pt x="1446" y="4140"/>
                      <a:pt x="1267" y="3381"/>
                      <a:pt x="1080" y="2623"/>
                    </a:cubicBezTo>
                    <a:cubicBezTo>
                      <a:pt x="892" y="2623"/>
                      <a:pt x="892" y="2623"/>
                      <a:pt x="857" y="2427"/>
                    </a:cubicBezTo>
                    <a:cubicBezTo>
                      <a:pt x="839" y="2364"/>
                      <a:pt x="830" y="2311"/>
                      <a:pt x="812" y="2248"/>
                    </a:cubicBezTo>
                    <a:cubicBezTo>
                      <a:pt x="687" y="1615"/>
                      <a:pt x="562" y="991"/>
                      <a:pt x="429" y="366"/>
                    </a:cubicBezTo>
                    <a:cubicBezTo>
                      <a:pt x="411" y="259"/>
                      <a:pt x="411" y="116"/>
                      <a:pt x="348" y="63"/>
                    </a:cubicBezTo>
                    <a:cubicBezTo>
                      <a:pt x="277" y="0"/>
                      <a:pt x="134" y="18"/>
                      <a:pt x="27" y="9"/>
                    </a:cubicBezTo>
                    <a:close/>
                  </a:path>
                </a:pathLst>
              </a:custGeom>
              <a:solidFill>
                <a:srgbClr val="FFF1D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61" name="Google Shape;761;p37"/>
              <p:cNvSpPr/>
              <p:nvPr/>
            </p:nvSpPr>
            <p:spPr>
              <a:xfrm>
                <a:off x="5190368" y="456068"/>
                <a:ext cx="114038" cy="235303"/>
              </a:xfrm>
              <a:custGeom>
                <a:rect b="b" l="l" r="r" t="t"/>
                <a:pathLst>
                  <a:path extrusionOk="0" h="4917" w="2383">
                    <a:moveTo>
                      <a:pt x="375" y="1"/>
                    </a:moveTo>
                    <a:cubicBezTo>
                      <a:pt x="242" y="27"/>
                      <a:pt x="126" y="54"/>
                      <a:pt x="1" y="81"/>
                    </a:cubicBezTo>
                    <a:cubicBezTo>
                      <a:pt x="19" y="143"/>
                      <a:pt x="28" y="179"/>
                      <a:pt x="36" y="224"/>
                    </a:cubicBezTo>
                    <a:cubicBezTo>
                      <a:pt x="206" y="714"/>
                      <a:pt x="367" y="1214"/>
                      <a:pt x="527" y="1705"/>
                    </a:cubicBezTo>
                    <a:cubicBezTo>
                      <a:pt x="643" y="2061"/>
                      <a:pt x="795" y="2418"/>
                      <a:pt x="848" y="2802"/>
                    </a:cubicBezTo>
                    <a:cubicBezTo>
                      <a:pt x="813" y="2838"/>
                      <a:pt x="768" y="2873"/>
                      <a:pt x="714" y="2909"/>
                    </a:cubicBezTo>
                    <a:cubicBezTo>
                      <a:pt x="946" y="3578"/>
                      <a:pt x="1169" y="4238"/>
                      <a:pt x="1401" y="4916"/>
                    </a:cubicBezTo>
                    <a:cubicBezTo>
                      <a:pt x="1731" y="4854"/>
                      <a:pt x="2062" y="4800"/>
                      <a:pt x="2383" y="4756"/>
                    </a:cubicBezTo>
                    <a:cubicBezTo>
                      <a:pt x="2115" y="4078"/>
                      <a:pt x="1856" y="3435"/>
                      <a:pt x="1589" y="2775"/>
                    </a:cubicBezTo>
                    <a:cubicBezTo>
                      <a:pt x="1553" y="2784"/>
                      <a:pt x="1500" y="2793"/>
                      <a:pt x="1437" y="2802"/>
                    </a:cubicBezTo>
                    <a:cubicBezTo>
                      <a:pt x="1384" y="2695"/>
                      <a:pt x="1321" y="2597"/>
                      <a:pt x="1276" y="2481"/>
                    </a:cubicBezTo>
                    <a:cubicBezTo>
                      <a:pt x="1000" y="1705"/>
                      <a:pt x="714" y="929"/>
                      <a:pt x="438" y="143"/>
                    </a:cubicBezTo>
                    <a:cubicBezTo>
                      <a:pt x="420" y="99"/>
                      <a:pt x="402" y="54"/>
                      <a:pt x="375" y="1"/>
                    </a:cubicBezTo>
                    <a:close/>
                  </a:path>
                </a:pathLst>
              </a:custGeom>
              <a:solidFill>
                <a:srgbClr val="FFF1D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62" name="Google Shape;762;p37"/>
              <p:cNvSpPr/>
              <p:nvPr/>
            </p:nvSpPr>
            <p:spPr>
              <a:xfrm>
                <a:off x="4837719" y="442860"/>
                <a:ext cx="68815" cy="233532"/>
              </a:xfrm>
              <a:custGeom>
                <a:rect b="b" l="l" r="r" t="t"/>
                <a:pathLst>
                  <a:path extrusionOk="0" h="4880" w="1438">
                    <a:moveTo>
                      <a:pt x="1" y="0"/>
                    </a:moveTo>
                    <a:cubicBezTo>
                      <a:pt x="1" y="98"/>
                      <a:pt x="10" y="179"/>
                      <a:pt x="19" y="268"/>
                    </a:cubicBezTo>
                    <a:cubicBezTo>
                      <a:pt x="63" y="625"/>
                      <a:pt x="99" y="981"/>
                      <a:pt x="153" y="1338"/>
                    </a:cubicBezTo>
                    <a:cubicBezTo>
                      <a:pt x="215" y="1749"/>
                      <a:pt x="304" y="2159"/>
                      <a:pt x="376" y="2569"/>
                    </a:cubicBezTo>
                    <a:cubicBezTo>
                      <a:pt x="411" y="2730"/>
                      <a:pt x="411" y="2748"/>
                      <a:pt x="260" y="2810"/>
                    </a:cubicBezTo>
                    <a:cubicBezTo>
                      <a:pt x="251" y="2819"/>
                      <a:pt x="242" y="2828"/>
                      <a:pt x="215" y="2846"/>
                    </a:cubicBezTo>
                    <a:cubicBezTo>
                      <a:pt x="358" y="3524"/>
                      <a:pt x="492" y="4202"/>
                      <a:pt x="625" y="4880"/>
                    </a:cubicBezTo>
                    <a:lnTo>
                      <a:pt x="1428" y="4880"/>
                    </a:lnTo>
                    <a:cubicBezTo>
                      <a:pt x="1437" y="4871"/>
                      <a:pt x="1437" y="4862"/>
                      <a:pt x="1437" y="4862"/>
                    </a:cubicBezTo>
                    <a:cubicBezTo>
                      <a:pt x="1330" y="4202"/>
                      <a:pt x="1223" y="3542"/>
                      <a:pt x="1116" y="2882"/>
                    </a:cubicBezTo>
                    <a:cubicBezTo>
                      <a:pt x="1107" y="2819"/>
                      <a:pt x="1080" y="2784"/>
                      <a:pt x="1027" y="2775"/>
                    </a:cubicBezTo>
                    <a:cubicBezTo>
                      <a:pt x="947" y="2757"/>
                      <a:pt x="902" y="2703"/>
                      <a:pt x="884" y="2623"/>
                    </a:cubicBezTo>
                    <a:cubicBezTo>
                      <a:pt x="875" y="2561"/>
                      <a:pt x="857" y="2498"/>
                      <a:pt x="848" y="2427"/>
                    </a:cubicBezTo>
                    <a:cubicBezTo>
                      <a:pt x="759" y="1749"/>
                      <a:pt x="679" y="1071"/>
                      <a:pt x="599" y="402"/>
                    </a:cubicBezTo>
                    <a:cubicBezTo>
                      <a:pt x="581" y="268"/>
                      <a:pt x="581" y="143"/>
                      <a:pt x="572" y="0"/>
                    </a:cubicBezTo>
                    <a:close/>
                  </a:path>
                </a:pathLst>
              </a:custGeom>
              <a:solidFill>
                <a:srgbClr val="FFF1D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63" name="Google Shape;763;p37"/>
              <p:cNvSpPr/>
              <p:nvPr/>
            </p:nvSpPr>
            <p:spPr>
              <a:xfrm>
                <a:off x="4421087" y="599971"/>
                <a:ext cx="149451" cy="204102"/>
              </a:xfrm>
              <a:custGeom>
                <a:rect b="b" l="l" r="r" t="t"/>
                <a:pathLst>
                  <a:path extrusionOk="0" h="4265" w="3123">
                    <a:moveTo>
                      <a:pt x="393" y="0"/>
                    </a:moveTo>
                    <a:cubicBezTo>
                      <a:pt x="294" y="98"/>
                      <a:pt x="196" y="187"/>
                      <a:pt x="107" y="277"/>
                    </a:cubicBezTo>
                    <a:cubicBezTo>
                      <a:pt x="0" y="375"/>
                      <a:pt x="0" y="402"/>
                      <a:pt x="71" y="518"/>
                    </a:cubicBezTo>
                    <a:cubicBezTo>
                      <a:pt x="366" y="1017"/>
                      <a:pt x="651" y="1517"/>
                      <a:pt x="964" y="1998"/>
                    </a:cubicBezTo>
                    <a:cubicBezTo>
                      <a:pt x="1410" y="2703"/>
                      <a:pt x="1873" y="3390"/>
                      <a:pt x="2328" y="4086"/>
                    </a:cubicBezTo>
                    <a:cubicBezTo>
                      <a:pt x="2373" y="4148"/>
                      <a:pt x="2418" y="4202"/>
                      <a:pt x="2462" y="4264"/>
                    </a:cubicBezTo>
                    <a:cubicBezTo>
                      <a:pt x="2694" y="4059"/>
                      <a:pt x="2908" y="3872"/>
                      <a:pt x="3122" y="3684"/>
                    </a:cubicBezTo>
                    <a:cubicBezTo>
                      <a:pt x="2783" y="3185"/>
                      <a:pt x="2444" y="2694"/>
                      <a:pt x="2105" y="2204"/>
                    </a:cubicBezTo>
                    <a:cubicBezTo>
                      <a:pt x="2033" y="2223"/>
                      <a:pt x="1986" y="2235"/>
                      <a:pt x="1950" y="2235"/>
                    </a:cubicBezTo>
                    <a:cubicBezTo>
                      <a:pt x="1885" y="2235"/>
                      <a:pt x="1856" y="2194"/>
                      <a:pt x="1775" y="2079"/>
                    </a:cubicBezTo>
                    <a:cubicBezTo>
                      <a:pt x="1704" y="1963"/>
                      <a:pt x="1642" y="1847"/>
                      <a:pt x="1561" y="1731"/>
                    </a:cubicBezTo>
                    <a:cubicBezTo>
                      <a:pt x="1240" y="1258"/>
                      <a:pt x="919" y="785"/>
                      <a:pt x="598" y="312"/>
                    </a:cubicBezTo>
                    <a:cubicBezTo>
                      <a:pt x="535" y="214"/>
                      <a:pt x="464" y="107"/>
                      <a:pt x="393" y="0"/>
                    </a:cubicBezTo>
                    <a:close/>
                  </a:path>
                </a:pathLst>
              </a:custGeom>
              <a:solidFill>
                <a:srgbClr val="FFF1D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64" name="Google Shape;764;p37"/>
              <p:cNvSpPr/>
              <p:nvPr/>
            </p:nvSpPr>
            <p:spPr>
              <a:xfrm>
                <a:off x="4660988" y="455207"/>
                <a:ext cx="113177" cy="233580"/>
              </a:xfrm>
              <a:custGeom>
                <a:rect b="b" l="l" r="r" t="t"/>
                <a:pathLst>
                  <a:path extrusionOk="0" h="4881" w="2365">
                    <a:moveTo>
                      <a:pt x="714" y="1"/>
                    </a:moveTo>
                    <a:cubicBezTo>
                      <a:pt x="465" y="63"/>
                      <a:pt x="224" y="126"/>
                      <a:pt x="1" y="188"/>
                    </a:cubicBezTo>
                    <a:cubicBezTo>
                      <a:pt x="99" y="474"/>
                      <a:pt x="197" y="750"/>
                      <a:pt x="304" y="1018"/>
                    </a:cubicBezTo>
                    <a:cubicBezTo>
                      <a:pt x="545" y="1616"/>
                      <a:pt x="786" y="2204"/>
                      <a:pt x="1027" y="2802"/>
                    </a:cubicBezTo>
                    <a:cubicBezTo>
                      <a:pt x="1053" y="2865"/>
                      <a:pt x="1071" y="2945"/>
                      <a:pt x="1062" y="3007"/>
                    </a:cubicBezTo>
                    <a:cubicBezTo>
                      <a:pt x="1053" y="3061"/>
                      <a:pt x="982" y="3096"/>
                      <a:pt x="937" y="3132"/>
                    </a:cubicBezTo>
                    <a:cubicBezTo>
                      <a:pt x="1196" y="3712"/>
                      <a:pt x="1446" y="4292"/>
                      <a:pt x="1705" y="4881"/>
                    </a:cubicBezTo>
                    <a:cubicBezTo>
                      <a:pt x="1919" y="4827"/>
                      <a:pt x="2142" y="4783"/>
                      <a:pt x="2365" y="4729"/>
                    </a:cubicBezTo>
                    <a:cubicBezTo>
                      <a:pt x="2168" y="4131"/>
                      <a:pt x="1981" y="3543"/>
                      <a:pt x="1785" y="2954"/>
                    </a:cubicBezTo>
                    <a:cubicBezTo>
                      <a:pt x="1766" y="2957"/>
                      <a:pt x="1749" y="2959"/>
                      <a:pt x="1732" y="2959"/>
                    </a:cubicBezTo>
                    <a:cubicBezTo>
                      <a:pt x="1620" y="2959"/>
                      <a:pt x="1547" y="2883"/>
                      <a:pt x="1508" y="2766"/>
                    </a:cubicBezTo>
                    <a:cubicBezTo>
                      <a:pt x="1473" y="2668"/>
                      <a:pt x="1419" y="2570"/>
                      <a:pt x="1392" y="2472"/>
                    </a:cubicBezTo>
                    <a:cubicBezTo>
                      <a:pt x="1187" y="1749"/>
                      <a:pt x="991" y="1036"/>
                      <a:pt x="795" y="313"/>
                    </a:cubicBezTo>
                    <a:cubicBezTo>
                      <a:pt x="768" y="215"/>
                      <a:pt x="750" y="117"/>
                      <a:pt x="714" y="1"/>
                    </a:cubicBezTo>
                    <a:close/>
                  </a:path>
                </a:pathLst>
              </a:custGeom>
              <a:solidFill>
                <a:srgbClr val="FFF1D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65" name="Google Shape;765;p37"/>
              <p:cNvSpPr/>
              <p:nvPr/>
            </p:nvSpPr>
            <p:spPr>
              <a:xfrm>
                <a:off x="4777565" y="442860"/>
                <a:ext cx="80301" cy="234394"/>
              </a:xfrm>
              <a:custGeom>
                <a:rect b="b" l="l" r="r" t="t"/>
                <a:pathLst>
                  <a:path extrusionOk="0" h="4898" w="1678">
                    <a:moveTo>
                      <a:pt x="607" y="0"/>
                    </a:moveTo>
                    <a:cubicBezTo>
                      <a:pt x="393" y="9"/>
                      <a:pt x="196" y="18"/>
                      <a:pt x="0" y="36"/>
                    </a:cubicBezTo>
                    <a:cubicBezTo>
                      <a:pt x="330" y="1668"/>
                      <a:pt x="660" y="3283"/>
                      <a:pt x="981" y="4898"/>
                    </a:cubicBezTo>
                    <a:cubicBezTo>
                      <a:pt x="1231" y="4889"/>
                      <a:pt x="1445" y="4889"/>
                      <a:pt x="1677" y="4880"/>
                    </a:cubicBezTo>
                    <a:cubicBezTo>
                      <a:pt x="1535" y="4202"/>
                      <a:pt x="1401" y="3542"/>
                      <a:pt x="1258" y="2882"/>
                    </a:cubicBezTo>
                    <a:cubicBezTo>
                      <a:pt x="1233" y="2883"/>
                      <a:pt x="1212" y="2883"/>
                      <a:pt x="1192" y="2883"/>
                    </a:cubicBezTo>
                    <a:cubicBezTo>
                      <a:pt x="1055" y="2883"/>
                      <a:pt x="1028" y="2849"/>
                      <a:pt x="981" y="2685"/>
                    </a:cubicBezTo>
                    <a:cubicBezTo>
                      <a:pt x="964" y="2614"/>
                      <a:pt x="955" y="2543"/>
                      <a:pt x="937" y="2471"/>
                    </a:cubicBezTo>
                    <a:cubicBezTo>
                      <a:pt x="794" y="1713"/>
                      <a:pt x="696" y="946"/>
                      <a:pt x="634" y="170"/>
                    </a:cubicBezTo>
                    <a:cubicBezTo>
                      <a:pt x="625" y="116"/>
                      <a:pt x="616" y="63"/>
                      <a:pt x="607" y="0"/>
                    </a:cubicBezTo>
                    <a:close/>
                  </a:path>
                </a:pathLst>
              </a:custGeom>
              <a:solidFill>
                <a:srgbClr val="FFF1D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66" name="Google Shape;766;p37"/>
              <p:cNvSpPr/>
              <p:nvPr/>
            </p:nvSpPr>
            <p:spPr>
              <a:xfrm>
                <a:off x="4462051" y="565802"/>
                <a:ext cx="149451" cy="204102"/>
              </a:xfrm>
              <a:custGeom>
                <a:rect b="b" l="l" r="r" t="t"/>
                <a:pathLst>
                  <a:path extrusionOk="0" h="4265" w="3123">
                    <a:moveTo>
                      <a:pt x="286" y="0"/>
                    </a:moveTo>
                    <a:cubicBezTo>
                      <a:pt x="188" y="99"/>
                      <a:pt x="90" y="179"/>
                      <a:pt x="0" y="268"/>
                    </a:cubicBezTo>
                    <a:cubicBezTo>
                      <a:pt x="277" y="687"/>
                      <a:pt x="545" y="1098"/>
                      <a:pt x="821" y="1508"/>
                    </a:cubicBezTo>
                    <a:cubicBezTo>
                      <a:pt x="1035" y="1838"/>
                      <a:pt x="1258" y="2168"/>
                      <a:pt x="1481" y="2498"/>
                    </a:cubicBezTo>
                    <a:cubicBezTo>
                      <a:pt x="1535" y="2579"/>
                      <a:pt x="1562" y="2668"/>
                      <a:pt x="1472" y="2748"/>
                    </a:cubicBezTo>
                    <a:cubicBezTo>
                      <a:pt x="1428" y="2793"/>
                      <a:pt x="1464" y="2837"/>
                      <a:pt x="1490" y="2873"/>
                    </a:cubicBezTo>
                    <a:cubicBezTo>
                      <a:pt x="1713" y="3212"/>
                      <a:pt x="1936" y="3551"/>
                      <a:pt x="2159" y="3881"/>
                    </a:cubicBezTo>
                    <a:cubicBezTo>
                      <a:pt x="2249" y="4015"/>
                      <a:pt x="2347" y="4140"/>
                      <a:pt x="2445" y="4265"/>
                    </a:cubicBezTo>
                    <a:cubicBezTo>
                      <a:pt x="2677" y="4095"/>
                      <a:pt x="2900" y="3944"/>
                      <a:pt x="3123" y="3783"/>
                    </a:cubicBezTo>
                    <a:cubicBezTo>
                      <a:pt x="2802" y="3283"/>
                      <a:pt x="2489" y="2793"/>
                      <a:pt x="2168" y="2302"/>
                    </a:cubicBezTo>
                    <a:cubicBezTo>
                      <a:pt x="2142" y="2311"/>
                      <a:pt x="2115" y="2329"/>
                      <a:pt x="2088" y="2338"/>
                    </a:cubicBezTo>
                    <a:cubicBezTo>
                      <a:pt x="2051" y="2355"/>
                      <a:pt x="2022" y="2364"/>
                      <a:pt x="1998" y="2364"/>
                    </a:cubicBezTo>
                    <a:cubicBezTo>
                      <a:pt x="1958" y="2364"/>
                      <a:pt x="1927" y="2339"/>
                      <a:pt x="1883" y="2284"/>
                    </a:cubicBezTo>
                    <a:cubicBezTo>
                      <a:pt x="1544" y="1794"/>
                      <a:pt x="1205" y="1303"/>
                      <a:pt x="866" y="812"/>
                    </a:cubicBezTo>
                    <a:cubicBezTo>
                      <a:pt x="678" y="545"/>
                      <a:pt x="491" y="277"/>
                      <a:pt x="286" y="0"/>
                    </a:cubicBezTo>
                    <a:close/>
                  </a:path>
                </a:pathLst>
              </a:custGeom>
              <a:solidFill>
                <a:srgbClr val="FFF1D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67" name="Google Shape;767;p37"/>
              <p:cNvSpPr/>
              <p:nvPr/>
            </p:nvSpPr>
            <p:spPr>
              <a:xfrm>
                <a:off x="5002104" y="458222"/>
                <a:ext cx="61111" cy="234394"/>
              </a:xfrm>
              <a:custGeom>
                <a:rect b="b" l="l" r="r" t="t"/>
                <a:pathLst>
                  <a:path extrusionOk="0" h="4898" w="1277">
                    <a:moveTo>
                      <a:pt x="1" y="0"/>
                    </a:moveTo>
                    <a:lnTo>
                      <a:pt x="1" y="0"/>
                    </a:lnTo>
                    <a:cubicBezTo>
                      <a:pt x="54" y="509"/>
                      <a:pt x="108" y="999"/>
                      <a:pt x="170" y="1490"/>
                    </a:cubicBezTo>
                    <a:cubicBezTo>
                      <a:pt x="206" y="1802"/>
                      <a:pt x="268" y="2124"/>
                      <a:pt x="331" y="2436"/>
                    </a:cubicBezTo>
                    <a:cubicBezTo>
                      <a:pt x="349" y="2587"/>
                      <a:pt x="340" y="2605"/>
                      <a:pt x="197" y="2641"/>
                    </a:cubicBezTo>
                    <a:cubicBezTo>
                      <a:pt x="188" y="2650"/>
                      <a:pt x="170" y="2650"/>
                      <a:pt x="143" y="2650"/>
                    </a:cubicBezTo>
                    <a:cubicBezTo>
                      <a:pt x="259" y="3372"/>
                      <a:pt x="375" y="4077"/>
                      <a:pt x="482" y="4791"/>
                    </a:cubicBezTo>
                    <a:cubicBezTo>
                      <a:pt x="750" y="4827"/>
                      <a:pt x="1009" y="4862"/>
                      <a:pt x="1276" y="4898"/>
                    </a:cubicBezTo>
                    <a:cubicBezTo>
                      <a:pt x="1142" y="4175"/>
                      <a:pt x="1018" y="3462"/>
                      <a:pt x="893" y="2757"/>
                    </a:cubicBezTo>
                    <a:cubicBezTo>
                      <a:pt x="866" y="2758"/>
                      <a:pt x="843" y="2759"/>
                      <a:pt x="822" y="2759"/>
                    </a:cubicBezTo>
                    <a:cubicBezTo>
                      <a:pt x="674" y="2759"/>
                      <a:pt x="656" y="2724"/>
                      <a:pt x="625" y="2552"/>
                    </a:cubicBezTo>
                    <a:cubicBezTo>
                      <a:pt x="607" y="2463"/>
                      <a:pt x="589" y="2373"/>
                      <a:pt x="580" y="2275"/>
                    </a:cubicBezTo>
                    <a:cubicBezTo>
                      <a:pt x="500" y="1633"/>
                      <a:pt x="420" y="982"/>
                      <a:pt x="340" y="330"/>
                    </a:cubicBezTo>
                    <a:cubicBezTo>
                      <a:pt x="331" y="241"/>
                      <a:pt x="331" y="152"/>
                      <a:pt x="322" y="45"/>
                    </a:cubicBezTo>
                    <a:cubicBezTo>
                      <a:pt x="215" y="36"/>
                      <a:pt x="117" y="18"/>
                      <a:pt x="1" y="0"/>
                    </a:cubicBezTo>
                    <a:close/>
                  </a:path>
                </a:pathLst>
              </a:custGeom>
              <a:solidFill>
                <a:srgbClr val="FFF1D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68" name="Google Shape;768;p37"/>
              <p:cNvSpPr/>
              <p:nvPr/>
            </p:nvSpPr>
            <p:spPr>
              <a:xfrm>
                <a:off x="4608921" y="476981"/>
                <a:ext cx="124279" cy="222478"/>
              </a:xfrm>
              <a:custGeom>
                <a:rect b="b" l="l" r="r" t="t"/>
                <a:pathLst>
                  <a:path extrusionOk="0" h="4649" w="2597">
                    <a:moveTo>
                      <a:pt x="366" y="1"/>
                    </a:moveTo>
                    <a:cubicBezTo>
                      <a:pt x="241" y="45"/>
                      <a:pt x="125" y="90"/>
                      <a:pt x="0" y="135"/>
                    </a:cubicBezTo>
                    <a:cubicBezTo>
                      <a:pt x="45" y="215"/>
                      <a:pt x="81" y="295"/>
                      <a:pt x="116" y="367"/>
                    </a:cubicBezTo>
                    <a:cubicBezTo>
                      <a:pt x="241" y="607"/>
                      <a:pt x="366" y="848"/>
                      <a:pt x="491" y="1098"/>
                    </a:cubicBezTo>
                    <a:cubicBezTo>
                      <a:pt x="678" y="1464"/>
                      <a:pt x="857" y="1830"/>
                      <a:pt x="1044" y="2204"/>
                    </a:cubicBezTo>
                    <a:cubicBezTo>
                      <a:pt x="1107" y="2329"/>
                      <a:pt x="1178" y="2445"/>
                      <a:pt x="1231" y="2579"/>
                    </a:cubicBezTo>
                    <a:cubicBezTo>
                      <a:pt x="1312" y="2749"/>
                      <a:pt x="1312" y="2749"/>
                      <a:pt x="1160" y="2882"/>
                    </a:cubicBezTo>
                    <a:cubicBezTo>
                      <a:pt x="1463" y="3471"/>
                      <a:pt x="1758" y="4060"/>
                      <a:pt x="2061" y="4649"/>
                    </a:cubicBezTo>
                    <a:cubicBezTo>
                      <a:pt x="2248" y="4595"/>
                      <a:pt x="2418" y="4533"/>
                      <a:pt x="2596" y="4479"/>
                    </a:cubicBezTo>
                    <a:cubicBezTo>
                      <a:pt x="2329" y="3890"/>
                      <a:pt x="2061" y="3319"/>
                      <a:pt x="1793" y="2731"/>
                    </a:cubicBezTo>
                    <a:cubicBezTo>
                      <a:pt x="1779" y="2733"/>
                      <a:pt x="1765" y="2733"/>
                      <a:pt x="1752" y="2733"/>
                    </a:cubicBezTo>
                    <a:cubicBezTo>
                      <a:pt x="1635" y="2733"/>
                      <a:pt x="1565" y="2664"/>
                      <a:pt x="1517" y="2552"/>
                    </a:cubicBezTo>
                    <a:cubicBezTo>
                      <a:pt x="1463" y="2454"/>
                      <a:pt x="1401" y="2356"/>
                      <a:pt x="1356" y="2249"/>
                    </a:cubicBezTo>
                    <a:cubicBezTo>
                      <a:pt x="1071" y="1616"/>
                      <a:pt x="794" y="973"/>
                      <a:pt x="518" y="331"/>
                    </a:cubicBezTo>
                    <a:cubicBezTo>
                      <a:pt x="464" y="215"/>
                      <a:pt x="420" y="108"/>
                      <a:pt x="366" y="1"/>
                    </a:cubicBezTo>
                    <a:close/>
                  </a:path>
                </a:pathLst>
              </a:custGeom>
              <a:solidFill>
                <a:srgbClr val="FFF1D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grpSp>
        <p:nvGrpSpPr>
          <p:cNvPr id="769" name="Google Shape;769;p37"/>
          <p:cNvGrpSpPr/>
          <p:nvPr/>
        </p:nvGrpSpPr>
        <p:grpSpPr>
          <a:xfrm>
            <a:off x="2465422" y="2393347"/>
            <a:ext cx="1175385" cy="1075605"/>
            <a:chOff x="1487672" y="170800"/>
            <a:chExt cx="730507" cy="668534"/>
          </a:xfrm>
        </p:grpSpPr>
        <p:sp>
          <p:nvSpPr>
            <p:cNvPr id="770" name="Google Shape;770;p37"/>
            <p:cNvSpPr/>
            <p:nvPr/>
          </p:nvSpPr>
          <p:spPr>
            <a:xfrm>
              <a:off x="1487672" y="170800"/>
              <a:ext cx="730507" cy="668534"/>
            </a:xfrm>
            <a:custGeom>
              <a:rect b="b" l="l" r="r" t="t"/>
              <a:pathLst>
                <a:path extrusionOk="0" h="13970" w="15265">
                  <a:moveTo>
                    <a:pt x="8825" y="221"/>
                  </a:moveTo>
                  <a:cubicBezTo>
                    <a:pt x="8925" y="221"/>
                    <a:pt x="9031" y="234"/>
                    <a:pt x="9136" y="261"/>
                  </a:cubicBezTo>
                  <a:cubicBezTo>
                    <a:pt x="9493" y="350"/>
                    <a:pt x="9778" y="529"/>
                    <a:pt x="9921" y="886"/>
                  </a:cubicBezTo>
                  <a:cubicBezTo>
                    <a:pt x="9341" y="734"/>
                    <a:pt x="8788" y="582"/>
                    <a:pt x="8235" y="440"/>
                  </a:cubicBezTo>
                  <a:cubicBezTo>
                    <a:pt x="8344" y="305"/>
                    <a:pt x="8568" y="221"/>
                    <a:pt x="8825" y="221"/>
                  </a:cubicBezTo>
                  <a:close/>
                  <a:moveTo>
                    <a:pt x="5032" y="440"/>
                  </a:moveTo>
                  <a:cubicBezTo>
                    <a:pt x="5208" y="440"/>
                    <a:pt x="5380" y="484"/>
                    <a:pt x="5523" y="582"/>
                  </a:cubicBezTo>
                  <a:cubicBezTo>
                    <a:pt x="4978" y="716"/>
                    <a:pt x="4488" y="930"/>
                    <a:pt x="4006" y="1171"/>
                  </a:cubicBezTo>
                  <a:cubicBezTo>
                    <a:pt x="4077" y="745"/>
                    <a:pt x="4570" y="440"/>
                    <a:pt x="5032" y="440"/>
                  </a:cubicBezTo>
                  <a:close/>
                  <a:moveTo>
                    <a:pt x="8029" y="1100"/>
                  </a:moveTo>
                  <a:lnTo>
                    <a:pt x="8029" y="1100"/>
                  </a:lnTo>
                  <a:cubicBezTo>
                    <a:pt x="8645" y="1135"/>
                    <a:pt x="9207" y="1296"/>
                    <a:pt x="9751" y="1599"/>
                  </a:cubicBezTo>
                  <a:cubicBezTo>
                    <a:pt x="9716" y="1644"/>
                    <a:pt x="9689" y="1689"/>
                    <a:pt x="9653" y="1733"/>
                  </a:cubicBezTo>
                  <a:cubicBezTo>
                    <a:pt x="9471" y="1911"/>
                    <a:pt x="9258" y="2001"/>
                    <a:pt x="9043" y="2001"/>
                  </a:cubicBezTo>
                  <a:cubicBezTo>
                    <a:pt x="8869" y="2001"/>
                    <a:pt x="8693" y="1942"/>
                    <a:pt x="8529" y="1822"/>
                  </a:cubicBezTo>
                  <a:cubicBezTo>
                    <a:pt x="8297" y="1662"/>
                    <a:pt x="8101" y="1457"/>
                    <a:pt x="8038" y="1171"/>
                  </a:cubicBezTo>
                  <a:cubicBezTo>
                    <a:pt x="8038" y="1153"/>
                    <a:pt x="8038" y="1127"/>
                    <a:pt x="8029" y="1100"/>
                  </a:cubicBezTo>
                  <a:close/>
                  <a:moveTo>
                    <a:pt x="5870" y="1221"/>
                  </a:moveTo>
                  <a:cubicBezTo>
                    <a:pt x="5951" y="1221"/>
                    <a:pt x="5974" y="1268"/>
                    <a:pt x="5951" y="1367"/>
                  </a:cubicBezTo>
                  <a:cubicBezTo>
                    <a:pt x="5906" y="1537"/>
                    <a:pt x="5817" y="1689"/>
                    <a:pt x="5683" y="1796"/>
                  </a:cubicBezTo>
                  <a:cubicBezTo>
                    <a:pt x="5416" y="2019"/>
                    <a:pt x="5112" y="2144"/>
                    <a:pt x="4773" y="2161"/>
                  </a:cubicBezTo>
                  <a:cubicBezTo>
                    <a:pt x="4757" y="2163"/>
                    <a:pt x="4742" y="2163"/>
                    <a:pt x="4726" y="2163"/>
                  </a:cubicBezTo>
                  <a:cubicBezTo>
                    <a:pt x="4501" y="2163"/>
                    <a:pt x="4335" y="2042"/>
                    <a:pt x="4193" y="1867"/>
                  </a:cubicBezTo>
                  <a:cubicBezTo>
                    <a:pt x="4220" y="1849"/>
                    <a:pt x="4238" y="1831"/>
                    <a:pt x="4256" y="1813"/>
                  </a:cubicBezTo>
                  <a:cubicBezTo>
                    <a:pt x="4729" y="1492"/>
                    <a:pt x="5264" y="1314"/>
                    <a:pt x="5826" y="1225"/>
                  </a:cubicBezTo>
                  <a:cubicBezTo>
                    <a:pt x="5842" y="1222"/>
                    <a:pt x="5857" y="1221"/>
                    <a:pt x="5870" y="1221"/>
                  </a:cubicBezTo>
                  <a:close/>
                  <a:moveTo>
                    <a:pt x="12283" y="2132"/>
                  </a:moveTo>
                  <a:cubicBezTo>
                    <a:pt x="12995" y="2132"/>
                    <a:pt x="13496" y="2995"/>
                    <a:pt x="13329" y="3464"/>
                  </a:cubicBezTo>
                  <a:cubicBezTo>
                    <a:pt x="12999" y="2946"/>
                    <a:pt x="12606" y="2527"/>
                    <a:pt x="12142" y="2144"/>
                  </a:cubicBezTo>
                  <a:cubicBezTo>
                    <a:pt x="12190" y="2136"/>
                    <a:pt x="12237" y="2132"/>
                    <a:pt x="12283" y="2132"/>
                  </a:cubicBezTo>
                  <a:close/>
                  <a:moveTo>
                    <a:pt x="1810" y="2794"/>
                  </a:moveTo>
                  <a:cubicBezTo>
                    <a:pt x="1842" y="2794"/>
                    <a:pt x="1872" y="2797"/>
                    <a:pt x="1901" y="2804"/>
                  </a:cubicBezTo>
                  <a:cubicBezTo>
                    <a:pt x="1588" y="3223"/>
                    <a:pt x="1276" y="3642"/>
                    <a:pt x="955" y="4053"/>
                  </a:cubicBezTo>
                  <a:cubicBezTo>
                    <a:pt x="839" y="3883"/>
                    <a:pt x="875" y="3553"/>
                    <a:pt x="1053" y="3285"/>
                  </a:cubicBezTo>
                  <a:cubicBezTo>
                    <a:pt x="1220" y="3015"/>
                    <a:pt x="1551" y="2794"/>
                    <a:pt x="1810" y="2794"/>
                  </a:cubicBezTo>
                  <a:close/>
                  <a:moveTo>
                    <a:pt x="11544" y="2741"/>
                  </a:moveTo>
                  <a:lnTo>
                    <a:pt x="11544" y="2741"/>
                  </a:lnTo>
                  <a:cubicBezTo>
                    <a:pt x="12106" y="3098"/>
                    <a:pt x="12552" y="3544"/>
                    <a:pt x="12909" y="4097"/>
                  </a:cubicBezTo>
                  <a:cubicBezTo>
                    <a:pt x="12806" y="4175"/>
                    <a:pt x="12671" y="4213"/>
                    <a:pt x="12525" y="4213"/>
                  </a:cubicBezTo>
                  <a:cubicBezTo>
                    <a:pt x="12318" y="4213"/>
                    <a:pt x="12090" y="4137"/>
                    <a:pt x="11901" y="3990"/>
                  </a:cubicBezTo>
                  <a:cubicBezTo>
                    <a:pt x="11518" y="3705"/>
                    <a:pt x="11375" y="3205"/>
                    <a:pt x="11544" y="2741"/>
                  </a:cubicBezTo>
                  <a:close/>
                  <a:moveTo>
                    <a:pt x="2605" y="3134"/>
                  </a:moveTo>
                  <a:cubicBezTo>
                    <a:pt x="2829" y="3384"/>
                    <a:pt x="2864" y="3776"/>
                    <a:pt x="2695" y="4062"/>
                  </a:cubicBezTo>
                  <a:cubicBezTo>
                    <a:pt x="2546" y="4285"/>
                    <a:pt x="2266" y="4540"/>
                    <a:pt x="1861" y="4540"/>
                  </a:cubicBezTo>
                  <a:cubicBezTo>
                    <a:pt x="1781" y="4540"/>
                    <a:pt x="1696" y="4530"/>
                    <a:pt x="1606" y="4508"/>
                  </a:cubicBezTo>
                  <a:cubicBezTo>
                    <a:pt x="1812" y="3963"/>
                    <a:pt x="2142" y="3508"/>
                    <a:pt x="2605" y="3134"/>
                  </a:cubicBezTo>
                  <a:close/>
                  <a:moveTo>
                    <a:pt x="2495" y="5976"/>
                  </a:moveTo>
                  <a:cubicBezTo>
                    <a:pt x="2543" y="5976"/>
                    <a:pt x="2592" y="5980"/>
                    <a:pt x="2641" y="5988"/>
                  </a:cubicBezTo>
                  <a:cubicBezTo>
                    <a:pt x="2855" y="6024"/>
                    <a:pt x="3052" y="6087"/>
                    <a:pt x="3221" y="6238"/>
                  </a:cubicBezTo>
                  <a:cubicBezTo>
                    <a:pt x="2695" y="6399"/>
                    <a:pt x="2177" y="6568"/>
                    <a:pt x="1651" y="6738"/>
                  </a:cubicBezTo>
                  <a:cubicBezTo>
                    <a:pt x="1707" y="6289"/>
                    <a:pt x="2066" y="5976"/>
                    <a:pt x="2495" y="5976"/>
                  </a:cubicBezTo>
                  <a:close/>
                  <a:moveTo>
                    <a:pt x="14435" y="5944"/>
                  </a:moveTo>
                  <a:lnTo>
                    <a:pt x="14435" y="5944"/>
                  </a:lnTo>
                  <a:cubicBezTo>
                    <a:pt x="15050" y="6229"/>
                    <a:pt x="15095" y="7229"/>
                    <a:pt x="14622" y="7541"/>
                  </a:cubicBezTo>
                  <a:cubicBezTo>
                    <a:pt x="14560" y="7014"/>
                    <a:pt x="14497" y="6488"/>
                    <a:pt x="14435" y="5944"/>
                  </a:cubicBezTo>
                  <a:close/>
                  <a:moveTo>
                    <a:pt x="4416" y="6399"/>
                  </a:moveTo>
                  <a:cubicBezTo>
                    <a:pt x="4399" y="6542"/>
                    <a:pt x="4390" y="6666"/>
                    <a:pt x="4372" y="6800"/>
                  </a:cubicBezTo>
                  <a:cubicBezTo>
                    <a:pt x="4185" y="6827"/>
                    <a:pt x="3979" y="6854"/>
                    <a:pt x="3774" y="6881"/>
                  </a:cubicBezTo>
                  <a:cubicBezTo>
                    <a:pt x="3774" y="6881"/>
                    <a:pt x="3765" y="6872"/>
                    <a:pt x="3765" y="6872"/>
                  </a:cubicBezTo>
                  <a:cubicBezTo>
                    <a:pt x="3694" y="6700"/>
                    <a:pt x="3651" y="6649"/>
                    <a:pt x="3518" y="6649"/>
                  </a:cubicBezTo>
                  <a:cubicBezTo>
                    <a:pt x="3485" y="6649"/>
                    <a:pt x="3446" y="6652"/>
                    <a:pt x="3399" y="6658"/>
                  </a:cubicBezTo>
                  <a:cubicBezTo>
                    <a:pt x="2891" y="6729"/>
                    <a:pt x="2418" y="6890"/>
                    <a:pt x="1954" y="7104"/>
                  </a:cubicBezTo>
                  <a:cubicBezTo>
                    <a:pt x="1838" y="7157"/>
                    <a:pt x="1722" y="7220"/>
                    <a:pt x="1606" y="7282"/>
                  </a:cubicBezTo>
                  <a:cubicBezTo>
                    <a:pt x="1508" y="7336"/>
                    <a:pt x="1446" y="7425"/>
                    <a:pt x="1455" y="7550"/>
                  </a:cubicBezTo>
                  <a:cubicBezTo>
                    <a:pt x="1262" y="7638"/>
                    <a:pt x="1116" y="7689"/>
                    <a:pt x="982" y="7689"/>
                  </a:cubicBezTo>
                  <a:cubicBezTo>
                    <a:pt x="793" y="7689"/>
                    <a:pt x="628" y="7588"/>
                    <a:pt x="393" y="7353"/>
                  </a:cubicBezTo>
                  <a:cubicBezTo>
                    <a:pt x="438" y="7344"/>
                    <a:pt x="464" y="7336"/>
                    <a:pt x="491" y="7336"/>
                  </a:cubicBezTo>
                  <a:cubicBezTo>
                    <a:pt x="848" y="7291"/>
                    <a:pt x="1187" y="7157"/>
                    <a:pt x="1517" y="7023"/>
                  </a:cubicBezTo>
                  <a:cubicBezTo>
                    <a:pt x="2159" y="6774"/>
                    <a:pt x="2820" y="6577"/>
                    <a:pt x="3498" y="6461"/>
                  </a:cubicBezTo>
                  <a:cubicBezTo>
                    <a:pt x="3801" y="6408"/>
                    <a:pt x="4104" y="6399"/>
                    <a:pt x="4416" y="6399"/>
                  </a:cubicBezTo>
                  <a:close/>
                  <a:moveTo>
                    <a:pt x="13623" y="6006"/>
                  </a:moveTo>
                  <a:cubicBezTo>
                    <a:pt x="13739" y="6604"/>
                    <a:pt x="13801" y="7184"/>
                    <a:pt x="13703" y="7808"/>
                  </a:cubicBezTo>
                  <a:cubicBezTo>
                    <a:pt x="13605" y="7719"/>
                    <a:pt x="13507" y="7666"/>
                    <a:pt x="13436" y="7576"/>
                  </a:cubicBezTo>
                  <a:cubicBezTo>
                    <a:pt x="13159" y="7229"/>
                    <a:pt x="13052" y="6845"/>
                    <a:pt x="13213" y="6408"/>
                  </a:cubicBezTo>
                  <a:cubicBezTo>
                    <a:pt x="13284" y="6220"/>
                    <a:pt x="13427" y="6104"/>
                    <a:pt x="13623" y="6006"/>
                  </a:cubicBezTo>
                  <a:close/>
                  <a:moveTo>
                    <a:pt x="3498" y="6863"/>
                  </a:moveTo>
                  <a:lnTo>
                    <a:pt x="3498" y="6863"/>
                  </a:lnTo>
                  <a:cubicBezTo>
                    <a:pt x="3524" y="7086"/>
                    <a:pt x="3471" y="7264"/>
                    <a:pt x="3337" y="7425"/>
                  </a:cubicBezTo>
                  <a:cubicBezTo>
                    <a:pt x="3120" y="7685"/>
                    <a:pt x="2818" y="7820"/>
                    <a:pt x="2508" y="7820"/>
                  </a:cubicBezTo>
                  <a:cubicBezTo>
                    <a:pt x="2308" y="7820"/>
                    <a:pt x="2104" y="7763"/>
                    <a:pt x="1919" y="7648"/>
                  </a:cubicBezTo>
                  <a:cubicBezTo>
                    <a:pt x="1847" y="7612"/>
                    <a:pt x="1776" y="7568"/>
                    <a:pt x="1678" y="7505"/>
                  </a:cubicBezTo>
                  <a:cubicBezTo>
                    <a:pt x="2266" y="7175"/>
                    <a:pt x="2864" y="6979"/>
                    <a:pt x="3498" y="6863"/>
                  </a:cubicBezTo>
                  <a:close/>
                  <a:moveTo>
                    <a:pt x="4914" y="6147"/>
                  </a:moveTo>
                  <a:cubicBezTo>
                    <a:pt x="4923" y="6147"/>
                    <a:pt x="4933" y="6148"/>
                    <a:pt x="4943" y="6149"/>
                  </a:cubicBezTo>
                  <a:cubicBezTo>
                    <a:pt x="5344" y="6176"/>
                    <a:pt x="5728" y="6301"/>
                    <a:pt x="6103" y="6443"/>
                  </a:cubicBezTo>
                  <a:cubicBezTo>
                    <a:pt x="6611" y="6649"/>
                    <a:pt x="7120" y="6863"/>
                    <a:pt x="7566" y="7175"/>
                  </a:cubicBezTo>
                  <a:cubicBezTo>
                    <a:pt x="8235" y="7568"/>
                    <a:pt x="8770" y="8076"/>
                    <a:pt x="9225" y="8683"/>
                  </a:cubicBezTo>
                  <a:cubicBezTo>
                    <a:pt x="9305" y="8790"/>
                    <a:pt x="9368" y="8906"/>
                    <a:pt x="9439" y="9022"/>
                  </a:cubicBezTo>
                  <a:cubicBezTo>
                    <a:pt x="9475" y="9084"/>
                    <a:pt x="9475" y="9147"/>
                    <a:pt x="9439" y="9218"/>
                  </a:cubicBezTo>
                  <a:cubicBezTo>
                    <a:pt x="9314" y="9468"/>
                    <a:pt x="9109" y="9619"/>
                    <a:pt x="8841" y="9691"/>
                  </a:cubicBezTo>
                  <a:cubicBezTo>
                    <a:pt x="8822" y="9696"/>
                    <a:pt x="8806" y="9699"/>
                    <a:pt x="8791" y="9699"/>
                  </a:cubicBezTo>
                  <a:cubicBezTo>
                    <a:pt x="8757" y="9699"/>
                    <a:pt x="8732" y="9683"/>
                    <a:pt x="8707" y="9646"/>
                  </a:cubicBezTo>
                  <a:cubicBezTo>
                    <a:pt x="8306" y="9111"/>
                    <a:pt x="7789" y="8692"/>
                    <a:pt x="7244" y="8299"/>
                  </a:cubicBezTo>
                  <a:cubicBezTo>
                    <a:pt x="6584" y="7817"/>
                    <a:pt x="5853" y="7469"/>
                    <a:pt x="5077" y="7211"/>
                  </a:cubicBezTo>
                  <a:cubicBezTo>
                    <a:pt x="4996" y="7184"/>
                    <a:pt x="4907" y="7157"/>
                    <a:pt x="4827" y="7148"/>
                  </a:cubicBezTo>
                  <a:cubicBezTo>
                    <a:pt x="4720" y="7130"/>
                    <a:pt x="4675" y="7077"/>
                    <a:pt x="4657" y="6979"/>
                  </a:cubicBezTo>
                  <a:cubicBezTo>
                    <a:pt x="4595" y="6711"/>
                    <a:pt x="4631" y="6461"/>
                    <a:pt x="4773" y="6229"/>
                  </a:cubicBezTo>
                  <a:cubicBezTo>
                    <a:pt x="4812" y="6175"/>
                    <a:pt x="4851" y="6147"/>
                    <a:pt x="4914" y="6147"/>
                  </a:cubicBezTo>
                  <a:close/>
                  <a:moveTo>
                    <a:pt x="13250" y="9914"/>
                  </a:moveTo>
                  <a:cubicBezTo>
                    <a:pt x="13293" y="9914"/>
                    <a:pt x="13337" y="9917"/>
                    <a:pt x="13382" y="9923"/>
                  </a:cubicBezTo>
                  <a:cubicBezTo>
                    <a:pt x="13168" y="10520"/>
                    <a:pt x="12856" y="11047"/>
                    <a:pt x="12365" y="11475"/>
                  </a:cubicBezTo>
                  <a:cubicBezTo>
                    <a:pt x="12249" y="11288"/>
                    <a:pt x="12240" y="11100"/>
                    <a:pt x="12276" y="10922"/>
                  </a:cubicBezTo>
                  <a:cubicBezTo>
                    <a:pt x="12347" y="10574"/>
                    <a:pt x="12517" y="10288"/>
                    <a:pt x="12793" y="10065"/>
                  </a:cubicBezTo>
                  <a:cubicBezTo>
                    <a:pt x="12928" y="9959"/>
                    <a:pt x="13081" y="9914"/>
                    <a:pt x="13250" y="9914"/>
                  </a:cubicBezTo>
                  <a:close/>
                  <a:moveTo>
                    <a:pt x="13953" y="10360"/>
                  </a:moveTo>
                  <a:cubicBezTo>
                    <a:pt x="14230" y="10699"/>
                    <a:pt x="13775" y="11725"/>
                    <a:pt x="13132" y="11814"/>
                  </a:cubicBezTo>
                  <a:cubicBezTo>
                    <a:pt x="13489" y="11350"/>
                    <a:pt x="13721" y="10859"/>
                    <a:pt x="13953" y="10360"/>
                  </a:cubicBezTo>
                  <a:close/>
                  <a:moveTo>
                    <a:pt x="10135" y="10592"/>
                  </a:moveTo>
                  <a:lnTo>
                    <a:pt x="10135" y="10592"/>
                  </a:lnTo>
                  <a:cubicBezTo>
                    <a:pt x="10554" y="10734"/>
                    <a:pt x="10697" y="11082"/>
                    <a:pt x="10759" y="11475"/>
                  </a:cubicBezTo>
                  <a:cubicBezTo>
                    <a:pt x="10813" y="11787"/>
                    <a:pt x="10634" y="12153"/>
                    <a:pt x="10367" y="12296"/>
                  </a:cubicBezTo>
                  <a:cubicBezTo>
                    <a:pt x="10331" y="11725"/>
                    <a:pt x="10269" y="11154"/>
                    <a:pt x="10135" y="10592"/>
                  </a:cubicBezTo>
                  <a:close/>
                  <a:moveTo>
                    <a:pt x="9394" y="10815"/>
                  </a:moveTo>
                  <a:cubicBezTo>
                    <a:pt x="9600" y="11368"/>
                    <a:pt x="9716" y="11921"/>
                    <a:pt x="9724" y="12519"/>
                  </a:cubicBezTo>
                  <a:cubicBezTo>
                    <a:pt x="9475" y="12510"/>
                    <a:pt x="9278" y="12429"/>
                    <a:pt x="9136" y="12251"/>
                  </a:cubicBezTo>
                  <a:cubicBezTo>
                    <a:pt x="8770" y="11805"/>
                    <a:pt x="8859" y="11198"/>
                    <a:pt x="9394" y="10815"/>
                  </a:cubicBezTo>
                  <a:close/>
                  <a:moveTo>
                    <a:pt x="7086" y="1529"/>
                  </a:moveTo>
                  <a:cubicBezTo>
                    <a:pt x="7296" y="1529"/>
                    <a:pt x="7507" y="1542"/>
                    <a:pt x="7717" y="1564"/>
                  </a:cubicBezTo>
                  <a:cubicBezTo>
                    <a:pt x="7869" y="1582"/>
                    <a:pt x="7976" y="1635"/>
                    <a:pt x="8074" y="1751"/>
                  </a:cubicBezTo>
                  <a:cubicBezTo>
                    <a:pt x="8235" y="1929"/>
                    <a:pt x="8413" y="2072"/>
                    <a:pt x="8645" y="2161"/>
                  </a:cubicBezTo>
                  <a:cubicBezTo>
                    <a:pt x="8773" y="2211"/>
                    <a:pt x="8900" y="2235"/>
                    <a:pt x="9027" y="2235"/>
                  </a:cubicBezTo>
                  <a:cubicBezTo>
                    <a:pt x="9175" y="2235"/>
                    <a:pt x="9322" y="2202"/>
                    <a:pt x="9466" y="2135"/>
                  </a:cubicBezTo>
                  <a:cubicBezTo>
                    <a:pt x="9521" y="2109"/>
                    <a:pt x="9568" y="2099"/>
                    <a:pt x="9614" y="2099"/>
                  </a:cubicBezTo>
                  <a:cubicBezTo>
                    <a:pt x="9650" y="2099"/>
                    <a:pt x="9686" y="2105"/>
                    <a:pt x="9724" y="2117"/>
                  </a:cubicBezTo>
                  <a:cubicBezTo>
                    <a:pt x="10188" y="2268"/>
                    <a:pt x="10590" y="2518"/>
                    <a:pt x="10947" y="2839"/>
                  </a:cubicBezTo>
                  <a:cubicBezTo>
                    <a:pt x="10973" y="2866"/>
                    <a:pt x="11000" y="2884"/>
                    <a:pt x="11027" y="2911"/>
                  </a:cubicBezTo>
                  <a:cubicBezTo>
                    <a:pt x="11161" y="3000"/>
                    <a:pt x="11232" y="3107"/>
                    <a:pt x="11241" y="3277"/>
                  </a:cubicBezTo>
                  <a:cubicBezTo>
                    <a:pt x="11295" y="3901"/>
                    <a:pt x="11803" y="4401"/>
                    <a:pt x="12419" y="4454"/>
                  </a:cubicBezTo>
                  <a:cubicBezTo>
                    <a:pt x="12499" y="4463"/>
                    <a:pt x="12535" y="4490"/>
                    <a:pt x="12579" y="4552"/>
                  </a:cubicBezTo>
                  <a:cubicBezTo>
                    <a:pt x="12838" y="4989"/>
                    <a:pt x="13025" y="5462"/>
                    <a:pt x="13150" y="5953"/>
                  </a:cubicBezTo>
                  <a:cubicBezTo>
                    <a:pt x="13159" y="5988"/>
                    <a:pt x="13159" y="6051"/>
                    <a:pt x="13132" y="6078"/>
                  </a:cubicBezTo>
                  <a:cubicBezTo>
                    <a:pt x="12963" y="6292"/>
                    <a:pt x="12909" y="6542"/>
                    <a:pt x="12918" y="6800"/>
                  </a:cubicBezTo>
                  <a:cubicBezTo>
                    <a:pt x="12927" y="7121"/>
                    <a:pt x="13016" y="7434"/>
                    <a:pt x="13222" y="7692"/>
                  </a:cubicBezTo>
                  <a:cubicBezTo>
                    <a:pt x="13275" y="7755"/>
                    <a:pt x="13284" y="7817"/>
                    <a:pt x="13284" y="7898"/>
                  </a:cubicBezTo>
                  <a:cubicBezTo>
                    <a:pt x="13257" y="8415"/>
                    <a:pt x="13177" y="8915"/>
                    <a:pt x="13034" y="9405"/>
                  </a:cubicBezTo>
                  <a:cubicBezTo>
                    <a:pt x="13025" y="9441"/>
                    <a:pt x="13007" y="9477"/>
                    <a:pt x="12999" y="9521"/>
                  </a:cubicBezTo>
                  <a:cubicBezTo>
                    <a:pt x="12981" y="9655"/>
                    <a:pt x="12918" y="9726"/>
                    <a:pt x="12793" y="9789"/>
                  </a:cubicBezTo>
                  <a:cubicBezTo>
                    <a:pt x="12526" y="9923"/>
                    <a:pt x="12347" y="10146"/>
                    <a:pt x="12213" y="10404"/>
                  </a:cubicBezTo>
                  <a:cubicBezTo>
                    <a:pt x="12044" y="10708"/>
                    <a:pt x="11973" y="11029"/>
                    <a:pt x="12053" y="11377"/>
                  </a:cubicBezTo>
                  <a:cubicBezTo>
                    <a:pt x="12062" y="11421"/>
                    <a:pt x="12044" y="11484"/>
                    <a:pt x="12017" y="11520"/>
                  </a:cubicBezTo>
                  <a:cubicBezTo>
                    <a:pt x="11589" y="12037"/>
                    <a:pt x="11125" y="12536"/>
                    <a:pt x="10536" y="12875"/>
                  </a:cubicBezTo>
                  <a:cubicBezTo>
                    <a:pt x="10498" y="12901"/>
                    <a:pt x="10468" y="12914"/>
                    <a:pt x="10444" y="12914"/>
                  </a:cubicBezTo>
                  <a:cubicBezTo>
                    <a:pt x="10402" y="12914"/>
                    <a:pt x="10381" y="12872"/>
                    <a:pt x="10376" y="12786"/>
                  </a:cubicBezTo>
                  <a:cubicBezTo>
                    <a:pt x="10376" y="12706"/>
                    <a:pt x="10376" y="12626"/>
                    <a:pt x="10376" y="12554"/>
                  </a:cubicBezTo>
                  <a:cubicBezTo>
                    <a:pt x="10938" y="12331"/>
                    <a:pt x="11107" y="11662"/>
                    <a:pt x="10929" y="11172"/>
                  </a:cubicBezTo>
                  <a:cubicBezTo>
                    <a:pt x="10840" y="10922"/>
                    <a:pt x="10706" y="10708"/>
                    <a:pt x="10501" y="10538"/>
                  </a:cubicBezTo>
                  <a:cubicBezTo>
                    <a:pt x="10367" y="10422"/>
                    <a:pt x="10215" y="10351"/>
                    <a:pt x="10063" y="10333"/>
                  </a:cubicBezTo>
                  <a:cubicBezTo>
                    <a:pt x="9921" y="10012"/>
                    <a:pt x="9778" y="9700"/>
                    <a:pt x="9626" y="9370"/>
                  </a:cubicBezTo>
                  <a:cubicBezTo>
                    <a:pt x="9626" y="9370"/>
                    <a:pt x="9644" y="9334"/>
                    <a:pt x="9662" y="9298"/>
                  </a:cubicBezTo>
                  <a:cubicBezTo>
                    <a:pt x="9716" y="9164"/>
                    <a:pt x="9724" y="9039"/>
                    <a:pt x="9653" y="8906"/>
                  </a:cubicBezTo>
                  <a:cubicBezTo>
                    <a:pt x="9493" y="8593"/>
                    <a:pt x="9270" y="8326"/>
                    <a:pt x="9029" y="8058"/>
                  </a:cubicBezTo>
                  <a:cubicBezTo>
                    <a:pt x="8368" y="7336"/>
                    <a:pt x="7557" y="6809"/>
                    <a:pt x="6665" y="6426"/>
                  </a:cubicBezTo>
                  <a:cubicBezTo>
                    <a:pt x="6254" y="6247"/>
                    <a:pt x="5844" y="6069"/>
                    <a:pt x="5398" y="5971"/>
                  </a:cubicBezTo>
                  <a:cubicBezTo>
                    <a:pt x="5210" y="5935"/>
                    <a:pt x="5014" y="5917"/>
                    <a:pt x="4827" y="5899"/>
                  </a:cubicBezTo>
                  <a:cubicBezTo>
                    <a:pt x="4821" y="5899"/>
                    <a:pt x="4815" y="5899"/>
                    <a:pt x="4809" y="5899"/>
                  </a:cubicBezTo>
                  <a:cubicBezTo>
                    <a:pt x="4703" y="5899"/>
                    <a:pt x="4628" y="5975"/>
                    <a:pt x="4586" y="6060"/>
                  </a:cubicBezTo>
                  <a:cubicBezTo>
                    <a:pt x="4532" y="6167"/>
                    <a:pt x="4461" y="6176"/>
                    <a:pt x="4354" y="6176"/>
                  </a:cubicBezTo>
                  <a:cubicBezTo>
                    <a:pt x="4122" y="6176"/>
                    <a:pt x="3881" y="6194"/>
                    <a:pt x="3649" y="6203"/>
                  </a:cubicBezTo>
                  <a:cubicBezTo>
                    <a:pt x="3637" y="6204"/>
                    <a:pt x="3625" y="6205"/>
                    <a:pt x="3614" y="6205"/>
                  </a:cubicBezTo>
                  <a:cubicBezTo>
                    <a:pt x="3554" y="6205"/>
                    <a:pt x="3514" y="6184"/>
                    <a:pt x="3462" y="6131"/>
                  </a:cubicBezTo>
                  <a:cubicBezTo>
                    <a:pt x="3227" y="5878"/>
                    <a:pt x="2857" y="5735"/>
                    <a:pt x="2510" y="5735"/>
                  </a:cubicBezTo>
                  <a:cubicBezTo>
                    <a:pt x="2343" y="5735"/>
                    <a:pt x="2182" y="5767"/>
                    <a:pt x="2043" y="5837"/>
                  </a:cubicBezTo>
                  <a:cubicBezTo>
                    <a:pt x="1669" y="6024"/>
                    <a:pt x="1464" y="6336"/>
                    <a:pt x="1410" y="6747"/>
                  </a:cubicBezTo>
                  <a:cubicBezTo>
                    <a:pt x="1410" y="6765"/>
                    <a:pt x="1410" y="6791"/>
                    <a:pt x="1401" y="6827"/>
                  </a:cubicBezTo>
                  <a:cubicBezTo>
                    <a:pt x="1339" y="6854"/>
                    <a:pt x="1276" y="6872"/>
                    <a:pt x="1187" y="6907"/>
                  </a:cubicBezTo>
                  <a:cubicBezTo>
                    <a:pt x="1196" y="6836"/>
                    <a:pt x="1196" y="6774"/>
                    <a:pt x="1205" y="6720"/>
                  </a:cubicBezTo>
                  <a:cubicBezTo>
                    <a:pt x="1294" y="6265"/>
                    <a:pt x="1455" y="5837"/>
                    <a:pt x="1651" y="5418"/>
                  </a:cubicBezTo>
                  <a:cubicBezTo>
                    <a:pt x="1740" y="5230"/>
                    <a:pt x="1847" y="5052"/>
                    <a:pt x="1936" y="4864"/>
                  </a:cubicBezTo>
                  <a:cubicBezTo>
                    <a:pt x="1972" y="4793"/>
                    <a:pt x="2026" y="4784"/>
                    <a:pt x="2088" y="4775"/>
                  </a:cubicBezTo>
                  <a:cubicBezTo>
                    <a:pt x="2605" y="4668"/>
                    <a:pt x="2980" y="4222"/>
                    <a:pt x="3007" y="3705"/>
                  </a:cubicBezTo>
                  <a:cubicBezTo>
                    <a:pt x="3016" y="3616"/>
                    <a:pt x="3007" y="3526"/>
                    <a:pt x="2980" y="3437"/>
                  </a:cubicBezTo>
                  <a:cubicBezTo>
                    <a:pt x="2971" y="3357"/>
                    <a:pt x="2980" y="3303"/>
                    <a:pt x="3043" y="3241"/>
                  </a:cubicBezTo>
                  <a:cubicBezTo>
                    <a:pt x="3364" y="2893"/>
                    <a:pt x="3747" y="2616"/>
                    <a:pt x="4140" y="2367"/>
                  </a:cubicBezTo>
                  <a:cubicBezTo>
                    <a:pt x="4193" y="2331"/>
                    <a:pt x="4238" y="2304"/>
                    <a:pt x="4283" y="2277"/>
                  </a:cubicBezTo>
                  <a:cubicBezTo>
                    <a:pt x="4408" y="2304"/>
                    <a:pt x="4532" y="2358"/>
                    <a:pt x="4657" y="2367"/>
                  </a:cubicBezTo>
                  <a:cubicBezTo>
                    <a:pt x="4671" y="2367"/>
                    <a:pt x="4684" y="2367"/>
                    <a:pt x="4697" y="2367"/>
                  </a:cubicBezTo>
                  <a:cubicBezTo>
                    <a:pt x="5242" y="2367"/>
                    <a:pt x="5709" y="2186"/>
                    <a:pt x="6040" y="1724"/>
                  </a:cubicBezTo>
                  <a:cubicBezTo>
                    <a:pt x="6085" y="1671"/>
                    <a:pt x="6138" y="1635"/>
                    <a:pt x="6201" y="1617"/>
                  </a:cubicBezTo>
                  <a:cubicBezTo>
                    <a:pt x="6493" y="1554"/>
                    <a:pt x="6789" y="1529"/>
                    <a:pt x="7086" y="1529"/>
                  </a:cubicBezTo>
                  <a:close/>
                  <a:moveTo>
                    <a:pt x="9484" y="9593"/>
                  </a:moveTo>
                  <a:cubicBezTo>
                    <a:pt x="9582" y="9816"/>
                    <a:pt x="9680" y="10030"/>
                    <a:pt x="9769" y="10244"/>
                  </a:cubicBezTo>
                  <a:cubicBezTo>
                    <a:pt x="9983" y="10779"/>
                    <a:pt x="10055" y="11332"/>
                    <a:pt x="10090" y="11894"/>
                  </a:cubicBezTo>
                  <a:cubicBezTo>
                    <a:pt x="10117" y="12215"/>
                    <a:pt x="10117" y="12528"/>
                    <a:pt x="10126" y="12849"/>
                  </a:cubicBezTo>
                  <a:cubicBezTo>
                    <a:pt x="10126" y="13090"/>
                    <a:pt x="10135" y="13330"/>
                    <a:pt x="10144" y="13580"/>
                  </a:cubicBezTo>
                  <a:cubicBezTo>
                    <a:pt x="10028" y="13500"/>
                    <a:pt x="9903" y="13438"/>
                    <a:pt x="9796" y="13357"/>
                  </a:cubicBezTo>
                  <a:cubicBezTo>
                    <a:pt x="9760" y="13322"/>
                    <a:pt x="9724" y="13268"/>
                    <a:pt x="9716" y="13223"/>
                  </a:cubicBezTo>
                  <a:cubicBezTo>
                    <a:pt x="9680" y="13072"/>
                    <a:pt x="9662" y="12911"/>
                    <a:pt x="9635" y="12760"/>
                  </a:cubicBezTo>
                  <a:cubicBezTo>
                    <a:pt x="9653" y="12751"/>
                    <a:pt x="9662" y="12751"/>
                    <a:pt x="9662" y="12751"/>
                  </a:cubicBezTo>
                  <a:cubicBezTo>
                    <a:pt x="9930" y="12697"/>
                    <a:pt x="9956" y="12670"/>
                    <a:pt x="9956" y="12394"/>
                  </a:cubicBezTo>
                  <a:cubicBezTo>
                    <a:pt x="9948" y="11814"/>
                    <a:pt x="9823" y="11261"/>
                    <a:pt x="9600" y="10726"/>
                  </a:cubicBezTo>
                  <a:cubicBezTo>
                    <a:pt x="9555" y="10618"/>
                    <a:pt x="9501" y="10529"/>
                    <a:pt x="9385" y="10529"/>
                  </a:cubicBezTo>
                  <a:cubicBezTo>
                    <a:pt x="9278" y="10306"/>
                    <a:pt x="9180" y="10101"/>
                    <a:pt x="9082" y="9878"/>
                  </a:cubicBezTo>
                  <a:cubicBezTo>
                    <a:pt x="9207" y="9798"/>
                    <a:pt x="9341" y="9700"/>
                    <a:pt x="9484" y="9593"/>
                  </a:cubicBezTo>
                  <a:close/>
                  <a:moveTo>
                    <a:pt x="7174" y="606"/>
                  </a:moveTo>
                  <a:cubicBezTo>
                    <a:pt x="7871" y="606"/>
                    <a:pt x="8555" y="723"/>
                    <a:pt x="9234" y="930"/>
                  </a:cubicBezTo>
                  <a:cubicBezTo>
                    <a:pt x="9965" y="1162"/>
                    <a:pt x="10679" y="1439"/>
                    <a:pt x="11330" y="1849"/>
                  </a:cubicBezTo>
                  <a:cubicBezTo>
                    <a:pt x="12089" y="2313"/>
                    <a:pt x="12722" y="2911"/>
                    <a:pt x="13195" y="3669"/>
                  </a:cubicBezTo>
                  <a:cubicBezTo>
                    <a:pt x="14096" y="5087"/>
                    <a:pt x="14462" y="6631"/>
                    <a:pt x="14337" y="8299"/>
                  </a:cubicBezTo>
                  <a:cubicBezTo>
                    <a:pt x="14310" y="8692"/>
                    <a:pt x="14185" y="9075"/>
                    <a:pt x="14069" y="9450"/>
                  </a:cubicBezTo>
                  <a:cubicBezTo>
                    <a:pt x="13908" y="9940"/>
                    <a:pt x="13685" y="10404"/>
                    <a:pt x="13453" y="10868"/>
                  </a:cubicBezTo>
                  <a:cubicBezTo>
                    <a:pt x="13213" y="11350"/>
                    <a:pt x="12900" y="11787"/>
                    <a:pt x="12570" y="12206"/>
                  </a:cubicBezTo>
                  <a:cubicBezTo>
                    <a:pt x="12249" y="12608"/>
                    <a:pt x="11857" y="12947"/>
                    <a:pt x="11428" y="13241"/>
                  </a:cubicBezTo>
                  <a:cubicBezTo>
                    <a:pt x="11259" y="13366"/>
                    <a:pt x="11072" y="13482"/>
                    <a:pt x="10884" y="13598"/>
                  </a:cubicBezTo>
                  <a:cubicBezTo>
                    <a:pt x="10840" y="13624"/>
                    <a:pt x="10803" y="13638"/>
                    <a:pt x="10769" y="13638"/>
                  </a:cubicBezTo>
                  <a:cubicBezTo>
                    <a:pt x="10722" y="13638"/>
                    <a:pt x="10681" y="13611"/>
                    <a:pt x="10634" y="13553"/>
                  </a:cubicBezTo>
                  <a:cubicBezTo>
                    <a:pt x="10590" y="13491"/>
                    <a:pt x="10554" y="13411"/>
                    <a:pt x="10527" y="13322"/>
                  </a:cubicBezTo>
                  <a:cubicBezTo>
                    <a:pt x="10501" y="13232"/>
                    <a:pt x="10536" y="13152"/>
                    <a:pt x="10634" y="13099"/>
                  </a:cubicBezTo>
                  <a:cubicBezTo>
                    <a:pt x="11152" y="12804"/>
                    <a:pt x="11571" y="12403"/>
                    <a:pt x="11955" y="11957"/>
                  </a:cubicBezTo>
                  <a:cubicBezTo>
                    <a:pt x="12035" y="11867"/>
                    <a:pt x="12106" y="11778"/>
                    <a:pt x="12169" y="11698"/>
                  </a:cubicBezTo>
                  <a:cubicBezTo>
                    <a:pt x="12240" y="11716"/>
                    <a:pt x="12303" y="11751"/>
                    <a:pt x="12374" y="11751"/>
                  </a:cubicBezTo>
                  <a:cubicBezTo>
                    <a:pt x="12472" y="11751"/>
                    <a:pt x="12526" y="11662"/>
                    <a:pt x="12588" y="11600"/>
                  </a:cubicBezTo>
                  <a:cubicBezTo>
                    <a:pt x="12874" y="11341"/>
                    <a:pt x="13114" y="11047"/>
                    <a:pt x="13284" y="10708"/>
                  </a:cubicBezTo>
                  <a:cubicBezTo>
                    <a:pt x="13400" y="10494"/>
                    <a:pt x="13489" y="10262"/>
                    <a:pt x="13569" y="10030"/>
                  </a:cubicBezTo>
                  <a:cubicBezTo>
                    <a:pt x="13659" y="9798"/>
                    <a:pt x="13578" y="9700"/>
                    <a:pt x="13329" y="9673"/>
                  </a:cubicBezTo>
                  <a:cubicBezTo>
                    <a:pt x="13293" y="9673"/>
                    <a:pt x="13257" y="9673"/>
                    <a:pt x="13204" y="9664"/>
                  </a:cubicBezTo>
                  <a:cubicBezTo>
                    <a:pt x="13400" y="9120"/>
                    <a:pt x="13489" y="8558"/>
                    <a:pt x="13507" y="7969"/>
                  </a:cubicBezTo>
                  <a:cubicBezTo>
                    <a:pt x="13587" y="7996"/>
                    <a:pt x="13650" y="8014"/>
                    <a:pt x="13712" y="8040"/>
                  </a:cubicBezTo>
                  <a:cubicBezTo>
                    <a:pt x="13745" y="8051"/>
                    <a:pt x="13772" y="8057"/>
                    <a:pt x="13793" y="8057"/>
                  </a:cubicBezTo>
                  <a:cubicBezTo>
                    <a:pt x="13842" y="8057"/>
                    <a:pt x="13869" y="8028"/>
                    <a:pt x="13900" y="7960"/>
                  </a:cubicBezTo>
                  <a:cubicBezTo>
                    <a:pt x="13926" y="7898"/>
                    <a:pt x="13944" y="7835"/>
                    <a:pt x="13953" y="7773"/>
                  </a:cubicBezTo>
                  <a:cubicBezTo>
                    <a:pt x="14033" y="7175"/>
                    <a:pt x="13989" y="6595"/>
                    <a:pt x="13855" y="6015"/>
                  </a:cubicBezTo>
                  <a:cubicBezTo>
                    <a:pt x="13814" y="5845"/>
                    <a:pt x="13753" y="5771"/>
                    <a:pt x="13648" y="5771"/>
                  </a:cubicBezTo>
                  <a:cubicBezTo>
                    <a:pt x="13594" y="5771"/>
                    <a:pt x="13527" y="5791"/>
                    <a:pt x="13445" y="5828"/>
                  </a:cubicBezTo>
                  <a:cubicBezTo>
                    <a:pt x="13418" y="5837"/>
                    <a:pt x="13400" y="5846"/>
                    <a:pt x="13373" y="5855"/>
                  </a:cubicBezTo>
                  <a:cubicBezTo>
                    <a:pt x="13293" y="5614"/>
                    <a:pt x="13230" y="5364"/>
                    <a:pt x="13132" y="5132"/>
                  </a:cubicBezTo>
                  <a:cubicBezTo>
                    <a:pt x="13034" y="4891"/>
                    <a:pt x="12909" y="4668"/>
                    <a:pt x="12802" y="4445"/>
                  </a:cubicBezTo>
                  <a:cubicBezTo>
                    <a:pt x="12865" y="4409"/>
                    <a:pt x="12945" y="4383"/>
                    <a:pt x="12999" y="4338"/>
                  </a:cubicBezTo>
                  <a:cubicBezTo>
                    <a:pt x="13177" y="4204"/>
                    <a:pt x="13159" y="4097"/>
                    <a:pt x="13088" y="3981"/>
                  </a:cubicBezTo>
                  <a:cubicBezTo>
                    <a:pt x="12856" y="3598"/>
                    <a:pt x="12579" y="3277"/>
                    <a:pt x="12258" y="2982"/>
                  </a:cubicBezTo>
                  <a:cubicBezTo>
                    <a:pt x="12097" y="2839"/>
                    <a:pt x="11928" y="2714"/>
                    <a:pt x="11767" y="2581"/>
                  </a:cubicBezTo>
                  <a:cubicBezTo>
                    <a:pt x="11732" y="2554"/>
                    <a:pt x="11696" y="2527"/>
                    <a:pt x="11660" y="2509"/>
                  </a:cubicBezTo>
                  <a:cubicBezTo>
                    <a:pt x="11608" y="2480"/>
                    <a:pt x="11561" y="2465"/>
                    <a:pt x="11519" y="2465"/>
                  </a:cubicBezTo>
                  <a:cubicBezTo>
                    <a:pt x="11444" y="2465"/>
                    <a:pt x="11385" y="2511"/>
                    <a:pt x="11339" y="2607"/>
                  </a:cubicBezTo>
                  <a:cubicBezTo>
                    <a:pt x="11312" y="2661"/>
                    <a:pt x="11295" y="2714"/>
                    <a:pt x="11259" y="2804"/>
                  </a:cubicBezTo>
                  <a:cubicBezTo>
                    <a:pt x="10822" y="2411"/>
                    <a:pt x="10376" y="2072"/>
                    <a:pt x="9805" y="1912"/>
                  </a:cubicBezTo>
                  <a:cubicBezTo>
                    <a:pt x="9858" y="1849"/>
                    <a:pt x="9903" y="1805"/>
                    <a:pt x="9939" y="1751"/>
                  </a:cubicBezTo>
                  <a:cubicBezTo>
                    <a:pt x="10028" y="1626"/>
                    <a:pt x="10028" y="1564"/>
                    <a:pt x="9903" y="1474"/>
                  </a:cubicBezTo>
                  <a:cubicBezTo>
                    <a:pt x="9787" y="1376"/>
                    <a:pt x="9653" y="1296"/>
                    <a:pt x="9510" y="1234"/>
                  </a:cubicBezTo>
                  <a:cubicBezTo>
                    <a:pt x="9073" y="1019"/>
                    <a:pt x="8600" y="904"/>
                    <a:pt x="8110" y="877"/>
                  </a:cubicBezTo>
                  <a:cubicBezTo>
                    <a:pt x="8038" y="877"/>
                    <a:pt x="7967" y="877"/>
                    <a:pt x="7896" y="886"/>
                  </a:cubicBezTo>
                  <a:cubicBezTo>
                    <a:pt x="7771" y="904"/>
                    <a:pt x="7744" y="939"/>
                    <a:pt x="7771" y="1064"/>
                  </a:cubicBezTo>
                  <a:cubicBezTo>
                    <a:pt x="7789" y="1153"/>
                    <a:pt x="7806" y="1243"/>
                    <a:pt x="7833" y="1350"/>
                  </a:cubicBezTo>
                  <a:cubicBezTo>
                    <a:pt x="7581" y="1314"/>
                    <a:pt x="7334" y="1292"/>
                    <a:pt x="7088" y="1292"/>
                  </a:cubicBezTo>
                  <a:cubicBezTo>
                    <a:pt x="6787" y="1292"/>
                    <a:pt x="6488" y="1324"/>
                    <a:pt x="6183" y="1403"/>
                  </a:cubicBezTo>
                  <a:cubicBezTo>
                    <a:pt x="6192" y="1323"/>
                    <a:pt x="6192" y="1251"/>
                    <a:pt x="6192" y="1189"/>
                  </a:cubicBezTo>
                  <a:cubicBezTo>
                    <a:pt x="6183" y="1073"/>
                    <a:pt x="6147" y="1028"/>
                    <a:pt x="6040" y="1019"/>
                  </a:cubicBezTo>
                  <a:cubicBezTo>
                    <a:pt x="5968" y="1014"/>
                    <a:pt x="5896" y="1009"/>
                    <a:pt x="5824" y="1009"/>
                  </a:cubicBezTo>
                  <a:cubicBezTo>
                    <a:pt x="5771" y="1009"/>
                    <a:pt x="5718" y="1012"/>
                    <a:pt x="5665" y="1019"/>
                  </a:cubicBezTo>
                  <a:cubicBezTo>
                    <a:pt x="5112" y="1118"/>
                    <a:pt x="4604" y="1323"/>
                    <a:pt x="4140" y="1644"/>
                  </a:cubicBezTo>
                  <a:cubicBezTo>
                    <a:pt x="3935" y="1787"/>
                    <a:pt x="3926" y="1885"/>
                    <a:pt x="4086" y="2081"/>
                  </a:cubicBezTo>
                  <a:cubicBezTo>
                    <a:pt x="4095" y="2090"/>
                    <a:pt x="4113" y="2108"/>
                    <a:pt x="4131" y="2135"/>
                  </a:cubicBezTo>
                  <a:cubicBezTo>
                    <a:pt x="3658" y="2375"/>
                    <a:pt x="3239" y="2679"/>
                    <a:pt x="2882" y="3089"/>
                  </a:cubicBezTo>
                  <a:cubicBezTo>
                    <a:pt x="2864" y="3071"/>
                    <a:pt x="2846" y="3062"/>
                    <a:pt x="2837" y="3045"/>
                  </a:cubicBezTo>
                  <a:cubicBezTo>
                    <a:pt x="2759" y="2951"/>
                    <a:pt x="2715" y="2906"/>
                    <a:pt x="2657" y="2906"/>
                  </a:cubicBezTo>
                  <a:cubicBezTo>
                    <a:pt x="2616" y="2906"/>
                    <a:pt x="2569" y="2929"/>
                    <a:pt x="2498" y="2973"/>
                  </a:cubicBezTo>
                  <a:cubicBezTo>
                    <a:pt x="2356" y="3053"/>
                    <a:pt x="2222" y="3169"/>
                    <a:pt x="2115" y="3294"/>
                  </a:cubicBezTo>
                  <a:cubicBezTo>
                    <a:pt x="1803" y="3607"/>
                    <a:pt x="1571" y="3972"/>
                    <a:pt x="1428" y="4401"/>
                  </a:cubicBezTo>
                  <a:cubicBezTo>
                    <a:pt x="1410" y="4427"/>
                    <a:pt x="1401" y="4463"/>
                    <a:pt x="1392" y="4499"/>
                  </a:cubicBezTo>
                  <a:cubicBezTo>
                    <a:pt x="1365" y="4579"/>
                    <a:pt x="1392" y="4641"/>
                    <a:pt x="1481" y="4686"/>
                  </a:cubicBezTo>
                  <a:cubicBezTo>
                    <a:pt x="1544" y="4722"/>
                    <a:pt x="1615" y="4757"/>
                    <a:pt x="1696" y="4793"/>
                  </a:cubicBezTo>
                  <a:cubicBezTo>
                    <a:pt x="1651" y="4873"/>
                    <a:pt x="1615" y="4954"/>
                    <a:pt x="1571" y="5025"/>
                  </a:cubicBezTo>
                  <a:cubicBezTo>
                    <a:pt x="1303" y="5542"/>
                    <a:pt x="1080" y="6069"/>
                    <a:pt x="991" y="6649"/>
                  </a:cubicBezTo>
                  <a:cubicBezTo>
                    <a:pt x="973" y="6765"/>
                    <a:pt x="910" y="6836"/>
                    <a:pt x="803" y="6881"/>
                  </a:cubicBezTo>
                  <a:cubicBezTo>
                    <a:pt x="724" y="6918"/>
                    <a:pt x="641" y="6939"/>
                    <a:pt x="557" y="6939"/>
                  </a:cubicBezTo>
                  <a:cubicBezTo>
                    <a:pt x="500" y="6939"/>
                    <a:pt x="442" y="6929"/>
                    <a:pt x="384" y="6907"/>
                  </a:cubicBezTo>
                  <a:cubicBezTo>
                    <a:pt x="250" y="6854"/>
                    <a:pt x="215" y="6791"/>
                    <a:pt x="241" y="6649"/>
                  </a:cubicBezTo>
                  <a:cubicBezTo>
                    <a:pt x="340" y="6122"/>
                    <a:pt x="482" y="5605"/>
                    <a:pt x="687" y="5105"/>
                  </a:cubicBezTo>
                  <a:cubicBezTo>
                    <a:pt x="937" y="4472"/>
                    <a:pt x="1312" y="3919"/>
                    <a:pt x="1722" y="3392"/>
                  </a:cubicBezTo>
                  <a:cubicBezTo>
                    <a:pt x="2231" y="2714"/>
                    <a:pt x="2855" y="2188"/>
                    <a:pt x="3551" y="1715"/>
                  </a:cubicBezTo>
                  <a:cubicBezTo>
                    <a:pt x="4470" y="1100"/>
                    <a:pt x="5469" y="734"/>
                    <a:pt x="6566" y="636"/>
                  </a:cubicBezTo>
                  <a:cubicBezTo>
                    <a:pt x="6770" y="616"/>
                    <a:pt x="6973" y="606"/>
                    <a:pt x="7174" y="606"/>
                  </a:cubicBezTo>
                  <a:close/>
                  <a:moveTo>
                    <a:pt x="8868" y="1"/>
                  </a:moveTo>
                  <a:cubicBezTo>
                    <a:pt x="8753" y="1"/>
                    <a:pt x="8634" y="13"/>
                    <a:pt x="8511" y="38"/>
                  </a:cubicBezTo>
                  <a:cubicBezTo>
                    <a:pt x="8279" y="83"/>
                    <a:pt x="8083" y="199"/>
                    <a:pt x="7967" y="413"/>
                  </a:cubicBezTo>
                  <a:lnTo>
                    <a:pt x="7896" y="413"/>
                  </a:lnTo>
                  <a:cubicBezTo>
                    <a:pt x="7636" y="392"/>
                    <a:pt x="7377" y="379"/>
                    <a:pt x="7118" y="379"/>
                  </a:cubicBezTo>
                  <a:cubicBezTo>
                    <a:pt x="6708" y="379"/>
                    <a:pt x="6298" y="411"/>
                    <a:pt x="5888" y="493"/>
                  </a:cubicBezTo>
                  <a:cubicBezTo>
                    <a:pt x="5882" y="495"/>
                    <a:pt x="5875" y="495"/>
                    <a:pt x="5868" y="495"/>
                  </a:cubicBezTo>
                  <a:cubicBezTo>
                    <a:pt x="5834" y="495"/>
                    <a:pt x="5793" y="479"/>
                    <a:pt x="5764" y="457"/>
                  </a:cubicBezTo>
                  <a:cubicBezTo>
                    <a:pt x="5527" y="287"/>
                    <a:pt x="5283" y="209"/>
                    <a:pt x="5033" y="209"/>
                  </a:cubicBezTo>
                  <a:cubicBezTo>
                    <a:pt x="4839" y="209"/>
                    <a:pt x="4642" y="256"/>
                    <a:pt x="4443" y="341"/>
                  </a:cubicBezTo>
                  <a:cubicBezTo>
                    <a:pt x="4042" y="520"/>
                    <a:pt x="3801" y="832"/>
                    <a:pt x="3783" y="1296"/>
                  </a:cubicBezTo>
                  <a:cubicBezTo>
                    <a:pt x="3221" y="1680"/>
                    <a:pt x="2659" y="2063"/>
                    <a:pt x="2168" y="2554"/>
                  </a:cubicBezTo>
                  <a:cubicBezTo>
                    <a:pt x="2155" y="2567"/>
                    <a:pt x="2118" y="2575"/>
                    <a:pt x="2089" y="2575"/>
                  </a:cubicBezTo>
                  <a:cubicBezTo>
                    <a:pt x="2078" y="2575"/>
                    <a:pt x="2068" y="2574"/>
                    <a:pt x="2061" y="2572"/>
                  </a:cubicBezTo>
                  <a:cubicBezTo>
                    <a:pt x="1996" y="2554"/>
                    <a:pt x="1933" y="2546"/>
                    <a:pt x="1871" y="2546"/>
                  </a:cubicBezTo>
                  <a:cubicBezTo>
                    <a:pt x="1778" y="2546"/>
                    <a:pt x="1688" y="2563"/>
                    <a:pt x="1597" y="2590"/>
                  </a:cubicBezTo>
                  <a:cubicBezTo>
                    <a:pt x="1232" y="2697"/>
                    <a:pt x="973" y="2929"/>
                    <a:pt x="795" y="3268"/>
                  </a:cubicBezTo>
                  <a:cubicBezTo>
                    <a:pt x="616" y="3607"/>
                    <a:pt x="607" y="3946"/>
                    <a:pt x="830" y="4285"/>
                  </a:cubicBezTo>
                  <a:cubicBezTo>
                    <a:pt x="732" y="4472"/>
                    <a:pt x="643" y="4641"/>
                    <a:pt x="554" y="4820"/>
                  </a:cubicBezTo>
                  <a:cubicBezTo>
                    <a:pt x="331" y="5328"/>
                    <a:pt x="179" y="5855"/>
                    <a:pt x="63" y="6399"/>
                  </a:cubicBezTo>
                  <a:cubicBezTo>
                    <a:pt x="27" y="6568"/>
                    <a:pt x="9" y="6738"/>
                    <a:pt x="1" y="6898"/>
                  </a:cubicBezTo>
                  <a:cubicBezTo>
                    <a:pt x="1" y="7237"/>
                    <a:pt x="134" y="7496"/>
                    <a:pt x="420" y="7675"/>
                  </a:cubicBezTo>
                  <a:cubicBezTo>
                    <a:pt x="500" y="7728"/>
                    <a:pt x="589" y="7791"/>
                    <a:pt x="679" y="7844"/>
                  </a:cubicBezTo>
                  <a:cubicBezTo>
                    <a:pt x="761" y="7897"/>
                    <a:pt x="850" y="7918"/>
                    <a:pt x="951" y="7918"/>
                  </a:cubicBezTo>
                  <a:cubicBezTo>
                    <a:pt x="970" y="7918"/>
                    <a:pt x="989" y="7917"/>
                    <a:pt x="1009" y="7915"/>
                  </a:cubicBezTo>
                  <a:cubicBezTo>
                    <a:pt x="1187" y="7898"/>
                    <a:pt x="1348" y="7844"/>
                    <a:pt x="1499" y="7764"/>
                  </a:cubicBezTo>
                  <a:cubicBezTo>
                    <a:pt x="1529" y="7747"/>
                    <a:pt x="1554" y="7738"/>
                    <a:pt x="1580" y="7738"/>
                  </a:cubicBezTo>
                  <a:cubicBezTo>
                    <a:pt x="1608" y="7738"/>
                    <a:pt x="1636" y="7749"/>
                    <a:pt x="1669" y="7773"/>
                  </a:cubicBezTo>
                  <a:cubicBezTo>
                    <a:pt x="1767" y="7835"/>
                    <a:pt x="1874" y="7898"/>
                    <a:pt x="1981" y="7942"/>
                  </a:cubicBezTo>
                  <a:cubicBezTo>
                    <a:pt x="2161" y="8014"/>
                    <a:pt x="2339" y="8046"/>
                    <a:pt x="2510" y="8046"/>
                  </a:cubicBezTo>
                  <a:cubicBezTo>
                    <a:pt x="3104" y="8046"/>
                    <a:pt x="3605" y="7659"/>
                    <a:pt x="3730" y="7202"/>
                  </a:cubicBezTo>
                  <a:cubicBezTo>
                    <a:pt x="3738" y="7175"/>
                    <a:pt x="3765" y="7139"/>
                    <a:pt x="3792" y="7130"/>
                  </a:cubicBezTo>
                  <a:cubicBezTo>
                    <a:pt x="3976" y="7082"/>
                    <a:pt x="4167" y="7049"/>
                    <a:pt x="4359" y="7049"/>
                  </a:cubicBezTo>
                  <a:cubicBezTo>
                    <a:pt x="4381" y="7049"/>
                    <a:pt x="4403" y="7049"/>
                    <a:pt x="4425" y="7050"/>
                  </a:cubicBezTo>
                  <a:cubicBezTo>
                    <a:pt x="4434" y="7077"/>
                    <a:pt x="4452" y="7104"/>
                    <a:pt x="4461" y="7130"/>
                  </a:cubicBezTo>
                  <a:cubicBezTo>
                    <a:pt x="4506" y="7282"/>
                    <a:pt x="4604" y="7353"/>
                    <a:pt x="4764" y="7380"/>
                  </a:cubicBezTo>
                  <a:cubicBezTo>
                    <a:pt x="4871" y="7398"/>
                    <a:pt x="4978" y="7434"/>
                    <a:pt x="5086" y="7469"/>
                  </a:cubicBezTo>
                  <a:cubicBezTo>
                    <a:pt x="5772" y="7683"/>
                    <a:pt x="6406" y="8014"/>
                    <a:pt x="7004" y="8424"/>
                  </a:cubicBezTo>
                  <a:cubicBezTo>
                    <a:pt x="7557" y="8816"/>
                    <a:pt x="8083" y="9245"/>
                    <a:pt x="8511" y="9780"/>
                  </a:cubicBezTo>
                  <a:cubicBezTo>
                    <a:pt x="8587" y="9878"/>
                    <a:pt x="8669" y="9957"/>
                    <a:pt x="8796" y="9957"/>
                  </a:cubicBezTo>
                  <a:cubicBezTo>
                    <a:pt x="8818" y="9957"/>
                    <a:pt x="8842" y="9955"/>
                    <a:pt x="8868" y="9949"/>
                  </a:cubicBezTo>
                  <a:cubicBezTo>
                    <a:pt x="8957" y="10155"/>
                    <a:pt x="9038" y="10351"/>
                    <a:pt x="9127" y="10556"/>
                  </a:cubicBezTo>
                  <a:cubicBezTo>
                    <a:pt x="9154" y="10618"/>
                    <a:pt x="9145" y="10672"/>
                    <a:pt x="9091" y="10717"/>
                  </a:cubicBezTo>
                  <a:cubicBezTo>
                    <a:pt x="9038" y="10779"/>
                    <a:pt x="8984" y="10842"/>
                    <a:pt x="8931" y="10904"/>
                  </a:cubicBezTo>
                  <a:cubicBezTo>
                    <a:pt x="8502" y="11439"/>
                    <a:pt x="8681" y="12082"/>
                    <a:pt x="8975" y="12429"/>
                  </a:cubicBezTo>
                  <a:cubicBezTo>
                    <a:pt x="9055" y="12519"/>
                    <a:pt x="9171" y="12572"/>
                    <a:pt x="9270" y="12644"/>
                  </a:cubicBezTo>
                  <a:cubicBezTo>
                    <a:pt x="9314" y="12670"/>
                    <a:pt x="9359" y="12688"/>
                    <a:pt x="9394" y="12715"/>
                  </a:cubicBezTo>
                  <a:cubicBezTo>
                    <a:pt x="9412" y="12840"/>
                    <a:pt x="9421" y="12956"/>
                    <a:pt x="9430" y="13072"/>
                  </a:cubicBezTo>
                  <a:cubicBezTo>
                    <a:pt x="9466" y="13268"/>
                    <a:pt x="9519" y="13455"/>
                    <a:pt x="9698" y="13580"/>
                  </a:cubicBezTo>
                  <a:cubicBezTo>
                    <a:pt x="9894" y="13732"/>
                    <a:pt x="10117" y="13857"/>
                    <a:pt x="10349" y="13937"/>
                  </a:cubicBezTo>
                  <a:cubicBezTo>
                    <a:pt x="10409" y="13958"/>
                    <a:pt x="10466" y="13970"/>
                    <a:pt x="10523" y="13970"/>
                  </a:cubicBezTo>
                  <a:cubicBezTo>
                    <a:pt x="10585" y="13970"/>
                    <a:pt x="10645" y="13956"/>
                    <a:pt x="10706" y="13928"/>
                  </a:cubicBezTo>
                  <a:cubicBezTo>
                    <a:pt x="10822" y="13884"/>
                    <a:pt x="10938" y="13839"/>
                    <a:pt x="11045" y="13777"/>
                  </a:cubicBezTo>
                  <a:cubicBezTo>
                    <a:pt x="11357" y="13562"/>
                    <a:pt x="11669" y="13357"/>
                    <a:pt x="11964" y="13125"/>
                  </a:cubicBezTo>
                  <a:cubicBezTo>
                    <a:pt x="12329" y="12858"/>
                    <a:pt x="12597" y="12492"/>
                    <a:pt x="12883" y="12153"/>
                  </a:cubicBezTo>
                  <a:cubicBezTo>
                    <a:pt x="12927" y="12108"/>
                    <a:pt x="12954" y="12082"/>
                    <a:pt x="13025" y="12082"/>
                  </a:cubicBezTo>
                  <a:cubicBezTo>
                    <a:pt x="13257" y="12073"/>
                    <a:pt x="13462" y="12001"/>
                    <a:pt x="13641" y="11850"/>
                  </a:cubicBezTo>
                  <a:cubicBezTo>
                    <a:pt x="13989" y="11573"/>
                    <a:pt x="14203" y="11198"/>
                    <a:pt x="14256" y="10752"/>
                  </a:cubicBezTo>
                  <a:cubicBezTo>
                    <a:pt x="14283" y="10547"/>
                    <a:pt x="14256" y="10342"/>
                    <a:pt x="14131" y="10172"/>
                  </a:cubicBezTo>
                  <a:cubicBezTo>
                    <a:pt x="14078" y="10092"/>
                    <a:pt x="14087" y="10039"/>
                    <a:pt x="14114" y="9958"/>
                  </a:cubicBezTo>
                  <a:cubicBezTo>
                    <a:pt x="14363" y="9280"/>
                    <a:pt x="14560" y="8584"/>
                    <a:pt x="14595" y="7853"/>
                  </a:cubicBezTo>
                  <a:cubicBezTo>
                    <a:pt x="14595" y="7844"/>
                    <a:pt x="14604" y="7826"/>
                    <a:pt x="14604" y="7826"/>
                  </a:cubicBezTo>
                  <a:cubicBezTo>
                    <a:pt x="14658" y="7791"/>
                    <a:pt x="14711" y="7764"/>
                    <a:pt x="14756" y="7728"/>
                  </a:cubicBezTo>
                  <a:cubicBezTo>
                    <a:pt x="14809" y="7692"/>
                    <a:pt x="14854" y="7648"/>
                    <a:pt x="14899" y="7603"/>
                  </a:cubicBezTo>
                  <a:cubicBezTo>
                    <a:pt x="15247" y="7184"/>
                    <a:pt x="15264" y="6542"/>
                    <a:pt x="14943" y="6096"/>
                  </a:cubicBezTo>
                  <a:cubicBezTo>
                    <a:pt x="14818" y="5917"/>
                    <a:pt x="14649" y="5783"/>
                    <a:pt x="14435" y="5712"/>
                  </a:cubicBezTo>
                  <a:cubicBezTo>
                    <a:pt x="14363" y="5685"/>
                    <a:pt x="14328" y="5649"/>
                    <a:pt x="14310" y="5578"/>
                  </a:cubicBezTo>
                  <a:cubicBezTo>
                    <a:pt x="14123" y="4945"/>
                    <a:pt x="13882" y="4347"/>
                    <a:pt x="13543" y="3785"/>
                  </a:cubicBezTo>
                  <a:cubicBezTo>
                    <a:pt x="13507" y="3740"/>
                    <a:pt x="13498" y="3705"/>
                    <a:pt x="13525" y="3642"/>
                  </a:cubicBezTo>
                  <a:cubicBezTo>
                    <a:pt x="13623" y="3428"/>
                    <a:pt x="13623" y="3205"/>
                    <a:pt x="13561" y="2982"/>
                  </a:cubicBezTo>
                  <a:cubicBezTo>
                    <a:pt x="13427" y="2474"/>
                    <a:pt x="13123" y="2117"/>
                    <a:pt x="12615" y="1956"/>
                  </a:cubicBezTo>
                  <a:cubicBezTo>
                    <a:pt x="12502" y="1917"/>
                    <a:pt x="12387" y="1897"/>
                    <a:pt x="12273" y="1897"/>
                  </a:cubicBezTo>
                  <a:cubicBezTo>
                    <a:pt x="12153" y="1897"/>
                    <a:pt x="12034" y="1919"/>
                    <a:pt x="11919" y="1965"/>
                  </a:cubicBezTo>
                  <a:cubicBezTo>
                    <a:pt x="11393" y="1599"/>
                    <a:pt x="10840" y="1296"/>
                    <a:pt x="10260" y="1055"/>
                  </a:cubicBezTo>
                  <a:cubicBezTo>
                    <a:pt x="10188" y="1028"/>
                    <a:pt x="10162" y="993"/>
                    <a:pt x="10153" y="921"/>
                  </a:cubicBezTo>
                  <a:cubicBezTo>
                    <a:pt x="10135" y="770"/>
                    <a:pt x="10072" y="636"/>
                    <a:pt x="9965" y="520"/>
                  </a:cubicBezTo>
                  <a:cubicBezTo>
                    <a:pt x="9664" y="169"/>
                    <a:pt x="9291" y="1"/>
                    <a:pt x="8868" y="1"/>
                  </a:cubicBezTo>
                  <a:close/>
                </a:path>
              </a:pathLst>
            </a:custGeom>
            <a:solidFill>
              <a:srgbClr val="3F232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71" name="Google Shape;771;p37"/>
            <p:cNvSpPr/>
            <p:nvPr/>
          </p:nvSpPr>
          <p:spPr>
            <a:xfrm>
              <a:off x="1707521" y="464970"/>
              <a:ext cx="233580" cy="170029"/>
            </a:xfrm>
            <a:custGeom>
              <a:rect b="b" l="l" r="r" t="t"/>
              <a:pathLst>
                <a:path extrusionOk="0" h="3553" w="4881">
                  <a:moveTo>
                    <a:pt x="320" y="0"/>
                  </a:moveTo>
                  <a:cubicBezTo>
                    <a:pt x="257" y="0"/>
                    <a:pt x="218" y="28"/>
                    <a:pt x="179" y="82"/>
                  </a:cubicBezTo>
                  <a:cubicBezTo>
                    <a:pt x="37" y="314"/>
                    <a:pt x="1" y="564"/>
                    <a:pt x="63" y="832"/>
                  </a:cubicBezTo>
                  <a:cubicBezTo>
                    <a:pt x="81" y="930"/>
                    <a:pt x="126" y="983"/>
                    <a:pt x="233" y="1001"/>
                  </a:cubicBezTo>
                  <a:cubicBezTo>
                    <a:pt x="313" y="1010"/>
                    <a:pt x="402" y="1037"/>
                    <a:pt x="483" y="1064"/>
                  </a:cubicBezTo>
                  <a:cubicBezTo>
                    <a:pt x="1259" y="1322"/>
                    <a:pt x="1990" y="1670"/>
                    <a:pt x="2650" y="2152"/>
                  </a:cubicBezTo>
                  <a:cubicBezTo>
                    <a:pt x="3195" y="2545"/>
                    <a:pt x="3712" y="2964"/>
                    <a:pt x="4113" y="3499"/>
                  </a:cubicBezTo>
                  <a:cubicBezTo>
                    <a:pt x="4138" y="3536"/>
                    <a:pt x="4163" y="3552"/>
                    <a:pt x="4197" y="3552"/>
                  </a:cubicBezTo>
                  <a:cubicBezTo>
                    <a:pt x="4212" y="3552"/>
                    <a:pt x="4228" y="3549"/>
                    <a:pt x="4247" y="3544"/>
                  </a:cubicBezTo>
                  <a:cubicBezTo>
                    <a:pt x="4515" y="3472"/>
                    <a:pt x="4720" y="3321"/>
                    <a:pt x="4845" y="3071"/>
                  </a:cubicBezTo>
                  <a:cubicBezTo>
                    <a:pt x="4881" y="3000"/>
                    <a:pt x="4881" y="2937"/>
                    <a:pt x="4845" y="2875"/>
                  </a:cubicBezTo>
                  <a:cubicBezTo>
                    <a:pt x="4774" y="2759"/>
                    <a:pt x="4711" y="2643"/>
                    <a:pt x="4631" y="2536"/>
                  </a:cubicBezTo>
                  <a:cubicBezTo>
                    <a:pt x="4176" y="1929"/>
                    <a:pt x="3641" y="1421"/>
                    <a:pt x="2972" y="1028"/>
                  </a:cubicBezTo>
                  <a:cubicBezTo>
                    <a:pt x="2526" y="716"/>
                    <a:pt x="2017" y="502"/>
                    <a:pt x="1509" y="296"/>
                  </a:cubicBezTo>
                  <a:cubicBezTo>
                    <a:pt x="1134" y="154"/>
                    <a:pt x="750" y="29"/>
                    <a:pt x="349" y="2"/>
                  </a:cubicBezTo>
                  <a:cubicBezTo>
                    <a:pt x="339" y="1"/>
                    <a:pt x="329" y="0"/>
                    <a:pt x="320" y="0"/>
                  </a:cubicBezTo>
                  <a:close/>
                </a:path>
              </a:pathLst>
            </a:custGeom>
            <a:solidFill>
              <a:srgbClr val="FFB34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772" name="Google Shape;772;p37"/>
            <p:cNvGrpSpPr/>
            <p:nvPr/>
          </p:nvGrpSpPr>
          <p:grpSpPr>
            <a:xfrm>
              <a:off x="1497913" y="199801"/>
              <a:ext cx="681838" cy="623646"/>
              <a:chOff x="1497913" y="199801"/>
              <a:chExt cx="681838" cy="623646"/>
            </a:xfrm>
          </p:grpSpPr>
          <p:sp>
            <p:nvSpPr>
              <p:cNvPr id="773" name="Google Shape;773;p37"/>
              <p:cNvSpPr/>
              <p:nvPr/>
            </p:nvSpPr>
            <p:spPr>
              <a:xfrm>
                <a:off x="1497913" y="199801"/>
                <a:ext cx="681838" cy="623646"/>
              </a:xfrm>
              <a:custGeom>
                <a:rect b="b" l="l" r="r" t="t"/>
                <a:pathLst>
                  <a:path extrusionOk="0" h="13032" w="14248">
                    <a:moveTo>
                      <a:pt x="6960" y="0"/>
                    </a:moveTo>
                    <a:cubicBezTo>
                      <a:pt x="6759" y="0"/>
                      <a:pt x="6556" y="10"/>
                      <a:pt x="6352" y="30"/>
                    </a:cubicBezTo>
                    <a:cubicBezTo>
                      <a:pt x="5255" y="128"/>
                      <a:pt x="4256" y="494"/>
                      <a:pt x="3337" y="1109"/>
                    </a:cubicBezTo>
                    <a:cubicBezTo>
                      <a:pt x="2641" y="1582"/>
                      <a:pt x="2017" y="2108"/>
                      <a:pt x="1508" y="2786"/>
                    </a:cubicBezTo>
                    <a:cubicBezTo>
                      <a:pt x="1098" y="3313"/>
                      <a:pt x="723" y="3866"/>
                      <a:pt x="473" y="4499"/>
                    </a:cubicBezTo>
                    <a:cubicBezTo>
                      <a:pt x="268" y="4999"/>
                      <a:pt x="126" y="5516"/>
                      <a:pt x="27" y="6043"/>
                    </a:cubicBezTo>
                    <a:cubicBezTo>
                      <a:pt x="1" y="6185"/>
                      <a:pt x="36" y="6248"/>
                      <a:pt x="170" y="6301"/>
                    </a:cubicBezTo>
                    <a:cubicBezTo>
                      <a:pt x="228" y="6323"/>
                      <a:pt x="286" y="6333"/>
                      <a:pt x="343" y="6333"/>
                    </a:cubicBezTo>
                    <a:cubicBezTo>
                      <a:pt x="427" y="6333"/>
                      <a:pt x="510" y="6312"/>
                      <a:pt x="589" y="6275"/>
                    </a:cubicBezTo>
                    <a:cubicBezTo>
                      <a:pt x="696" y="6230"/>
                      <a:pt x="759" y="6159"/>
                      <a:pt x="777" y="6043"/>
                    </a:cubicBezTo>
                    <a:cubicBezTo>
                      <a:pt x="866" y="5463"/>
                      <a:pt x="1089" y="4936"/>
                      <a:pt x="1357" y="4419"/>
                    </a:cubicBezTo>
                    <a:cubicBezTo>
                      <a:pt x="1401" y="4348"/>
                      <a:pt x="1437" y="4267"/>
                      <a:pt x="1482" y="4187"/>
                    </a:cubicBezTo>
                    <a:cubicBezTo>
                      <a:pt x="1401" y="4151"/>
                      <a:pt x="1330" y="4116"/>
                      <a:pt x="1267" y="4080"/>
                    </a:cubicBezTo>
                    <a:cubicBezTo>
                      <a:pt x="1178" y="4035"/>
                      <a:pt x="1151" y="3973"/>
                      <a:pt x="1178" y="3893"/>
                    </a:cubicBezTo>
                    <a:cubicBezTo>
                      <a:pt x="1187" y="3857"/>
                      <a:pt x="1196" y="3821"/>
                      <a:pt x="1214" y="3795"/>
                    </a:cubicBezTo>
                    <a:cubicBezTo>
                      <a:pt x="1357" y="3366"/>
                      <a:pt x="1589" y="3001"/>
                      <a:pt x="1901" y="2688"/>
                    </a:cubicBezTo>
                    <a:cubicBezTo>
                      <a:pt x="2017" y="2563"/>
                      <a:pt x="2142" y="2447"/>
                      <a:pt x="2284" y="2367"/>
                    </a:cubicBezTo>
                    <a:cubicBezTo>
                      <a:pt x="2355" y="2323"/>
                      <a:pt x="2402" y="2300"/>
                      <a:pt x="2443" y="2300"/>
                    </a:cubicBezTo>
                    <a:cubicBezTo>
                      <a:pt x="2501" y="2300"/>
                      <a:pt x="2545" y="2345"/>
                      <a:pt x="2623" y="2439"/>
                    </a:cubicBezTo>
                    <a:cubicBezTo>
                      <a:pt x="2632" y="2456"/>
                      <a:pt x="2650" y="2465"/>
                      <a:pt x="2668" y="2483"/>
                    </a:cubicBezTo>
                    <a:cubicBezTo>
                      <a:pt x="3025" y="2073"/>
                      <a:pt x="3444" y="1769"/>
                      <a:pt x="3917" y="1529"/>
                    </a:cubicBezTo>
                    <a:cubicBezTo>
                      <a:pt x="3899" y="1502"/>
                      <a:pt x="3881" y="1484"/>
                      <a:pt x="3872" y="1475"/>
                    </a:cubicBezTo>
                    <a:cubicBezTo>
                      <a:pt x="3712" y="1279"/>
                      <a:pt x="3721" y="1181"/>
                      <a:pt x="3926" y="1038"/>
                    </a:cubicBezTo>
                    <a:cubicBezTo>
                      <a:pt x="4390" y="717"/>
                      <a:pt x="4898" y="512"/>
                      <a:pt x="5451" y="413"/>
                    </a:cubicBezTo>
                    <a:cubicBezTo>
                      <a:pt x="5504" y="406"/>
                      <a:pt x="5557" y="403"/>
                      <a:pt x="5610" y="403"/>
                    </a:cubicBezTo>
                    <a:cubicBezTo>
                      <a:pt x="5682" y="403"/>
                      <a:pt x="5754" y="408"/>
                      <a:pt x="5826" y="413"/>
                    </a:cubicBezTo>
                    <a:cubicBezTo>
                      <a:pt x="5933" y="422"/>
                      <a:pt x="5969" y="467"/>
                      <a:pt x="5978" y="583"/>
                    </a:cubicBezTo>
                    <a:cubicBezTo>
                      <a:pt x="5978" y="645"/>
                      <a:pt x="5978" y="717"/>
                      <a:pt x="5969" y="797"/>
                    </a:cubicBezTo>
                    <a:cubicBezTo>
                      <a:pt x="6274" y="718"/>
                      <a:pt x="6573" y="686"/>
                      <a:pt x="6874" y="686"/>
                    </a:cubicBezTo>
                    <a:cubicBezTo>
                      <a:pt x="7120" y="686"/>
                      <a:pt x="7367" y="708"/>
                      <a:pt x="7619" y="744"/>
                    </a:cubicBezTo>
                    <a:cubicBezTo>
                      <a:pt x="7592" y="637"/>
                      <a:pt x="7575" y="547"/>
                      <a:pt x="7557" y="458"/>
                    </a:cubicBezTo>
                    <a:cubicBezTo>
                      <a:pt x="7530" y="333"/>
                      <a:pt x="7557" y="298"/>
                      <a:pt x="7682" y="280"/>
                    </a:cubicBezTo>
                    <a:cubicBezTo>
                      <a:pt x="7753" y="271"/>
                      <a:pt x="7824" y="271"/>
                      <a:pt x="7896" y="271"/>
                    </a:cubicBezTo>
                    <a:cubicBezTo>
                      <a:pt x="8386" y="298"/>
                      <a:pt x="8859" y="413"/>
                      <a:pt x="9296" y="628"/>
                    </a:cubicBezTo>
                    <a:cubicBezTo>
                      <a:pt x="9439" y="690"/>
                      <a:pt x="9573" y="770"/>
                      <a:pt x="9689" y="868"/>
                    </a:cubicBezTo>
                    <a:cubicBezTo>
                      <a:pt x="9814" y="958"/>
                      <a:pt x="9814" y="1020"/>
                      <a:pt x="9725" y="1145"/>
                    </a:cubicBezTo>
                    <a:cubicBezTo>
                      <a:pt x="9689" y="1199"/>
                      <a:pt x="9644" y="1243"/>
                      <a:pt x="9591" y="1306"/>
                    </a:cubicBezTo>
                    <a:cubicBezTo>
                      <a:pt x="10162" y="1466"/>
                      <a:pt x="10608" y="1805"/>
                      <a:pt x="11045" y="2198"/>
                    </a:cubicBezTo>
                    <a:cubicBezTo>
                      <a:pt x="11081" y="2108"/>
                      <a:pt x="11098" y="2055"/>
                      <a:pt x="11125" y="2001"/>
                    </a:cubicBezTo>
                    <a:cubicBezTo>
                      <a:pt x="11171" y="1905"/>
                      <a:pt x="11230" y="1859"/>
                      <a:pt x="11305" y="1859"/>
                    </a:cubicBezTo>
                    <a:cubicBezTo>
                      <a:pt x="11347" y="1859"/>
                      <a:pt x="11394" y="1874"/>
                      <a:pt x="11446" y="1903"/>
                    </a:cubicBezTo>
                    <a:cubicBezTo>
                      <a:pt x="11482" y="1921"/>
                      <a:pt x="11518" y="1948"/>
                      <a:pt x="11553" y="1975"/>
                    </a:cubicBezTo>
                    <a:cubicBezTo>
                      <a:pt x="11714" y="2108"/>
                      <a:pt x="11883" y="2233"/>
                      <a:pt x="12044" y="2376"/>
                    </a:cubicBezTo>
                    <a:cubicBezTo>
                      <a:pt x="12365" y="2671"/>
                      <a:pt x="12642" y="2992"/>
                      <a:pt x="12874" y="3375"/>
                    </a:cubicBezTo>
                    <a:cubicBezTo>
                      <a:pt x="12945" y="3491"/>
                      <a:pt x="12963" y="3598"/>
                      <a:pt x="12785" y="3732"/>
                    </a:cubicBezTo>
                    <a:cubicBezTo>
                      <a:pt x="12731" y="3777"/>
                      <a:pt x="12651" y="3803"/>
                      <a:pt x="12588" y="3839"/>
                    </a:cubicBezTo>
                    <a:cubicBezTo>
                      <a:pt x="12695" y="4062"/>
                      <a:pt x="12820" y="4285"/>
                      <a:pt x="12918" y="4526"/>
                    </a:cubicBezTo>
                    <a:cubicBezTo>
                      <a:pt x="13016" y="4758"/>
                      <a:pt x="13079" y="5008"/>
                      <a:pt x="13159" y="5249"/>
                    </a:cubicBezTo>
                    <a:cubicBezTo>
                      <a:pt x="13186" y="5240"/>
                      <a:pt x="13204" y="5231"/>
                      <a:pt x="13231" y="5222"/>
                    </a:cubicBezTo>
                    <a:cubicBezTo>
                      <a:pt x="13313" y="5185"/>
                      <a:pt x="13380" y="5165"/>
                      <a:pt x="13434" y="5165"/>
                    </a:cubicBezTo>
                    <a:cubicBezTo>
                      <a:pt x="13539" y="5165"/>
                      <a:pt x="13600" y="5239"/>
                      <a:pt x="13641" y="5409"/>
                    </a:cubicBezTo>
                    <a:cubicBezTo>
                      <a:pt x="13775" y="5989"/>
                      <a:pt x="13819" y="6569"/>
                      <a:pt x="13739" y="7167"/>
                    </a:cubicBezTo>
                    <a:cubicBezTo>
                      <a:pt x="13730" y="7229"/>
                      <a:pt x="13712" y="7292"/>
                      <a:pt x="13686" y="7354"/>
                    </a:cubicBezTo>
                    <a:cubicBezTo>
                      <a:pt x="13655" y="7422"/>
                      <a:pt x="13628" y="7451"/>
                      <a:pt x="13579" y="7451"/>
                    </a:cubicBezTo>
                    <a:cubicBezTo>
                      <a:pt x="13558" y="7451"/>
                      <a:pt x="13531" y="7445"/>
                      <a:pt x="13498" y="7434"/>
                    </a:cubicBezTo>
                    <a:cubicBezTo>
                      <a:pt x="13436" y="7408"/>
                      <a:pt x="13373" y="7390"/>
                      <a:pt x="13293" y="7363"/>
                    </a:cubicBezTo>
                    <a:cubicBezTo>
                      <a:pt x="13275" y="7952"/>
                      <a:pt x="13186" y="8514"/>
                      <a:pt x="12990" y="9058"/>
                    </a:cubicBezTo>
                    <a:cubicBezTo>
                      <a:pt x="13043" y="9067"/>
                      <a:pt x="13079" y="9067"/>
                      <a:pt x="13115" y="9067"/>
                    </a:cubicBezTo>
                    <a:cubicBezTo>
                      <a:pt x="13364" y="9094"/>
                      <a:pt x="13445" y="9192"/>
                      <a:pt x="13364" y="9424"/>
                    </a:cubicBezTo>
                    <a:cubicBezTo>
                      <a:pt x="13284" y="9656"/>
                      <a:pt x="13186" y="9888"/>
                      <a:pt x="13070" y="10102"/>
                    </a:cubicBezTo>
                    <a:cubicBezTo>
                      <a:pt x="12900" y="10441"/>
                      <a:pt x="12660" y="10735"/>
                      <a:pt x="12374" y="10994"/>
                    </a:cubicBezTo>
                    <a:cubicBezTo>
                      <a:pt x="12312" y="11056"/>
                      <a:pt x="12258" y="11145"/>
                      <a:pt x="12160" y="11145"/>
                    </a:cubicBezTo>
                    <a:cubicBezTo>
                      <a:pt x="12089" y="11145"/>
                      <a:pt x="12026" y="11110"/>
                      <a:pt x="11955" y="11092"/>
                    </a:cubicBezTo>
                    <a:cubicBezTo>
                      <a:pt x="11892" y="11172"/>
                      <a:pt x="11821" y="11261"/>
                      <a:pt x="11741" y="11351"/>
                    </a:cubicBezTo>
                    <a:cubicBezTo>
                      <a:pt x="11357" y="11797"/>
                      <a:pt x="10938" y="12198"/>
                      <a:pt x="10420" y="12493"/>
                    </a:cubicBezTo>
                    <a:cubicBezTo>
                      <a:pt x="10322" y="12546"/>
                      <a:pt x="10287" y="12626"/>
                      <a:pt x="10313" y="12716"/>
                    </a:cubicBezTo>
                    <a:cubicBezTo>
                      <a:pt x="10340" y="12805"/>
                      <a:pt x="10376" y="12885"/>
                      <a:pt x="10420" y="12947"/>
                    </a:cubicBezTo>
                    <a:cubicBezTo>
                      <a:pt x="10467" y="13005"/>
                      <a:pt x="10508" y="13032"/>
                      <a:pt x="10555" y="13032"/>
                    </a:cubicBezTo>
                    <a:cubicBezTo>
                      <a:pt x="10589" y="13032"/>
                      <a:pt x="10626" y="13018"/>
                      <a:pt x="10670" y="12992"/>
                    </a:cubicBezTo>
                    <a:cubicBezTo>
                      <a:pt x="10858" y="12876"/>
                      <a:pt x="11045" y="12760"/>
                      <a:pt x="11214" y="12635"/>
                    </a:cubicBezTo>
                    <a:cubicBezTo>
                      <a:pt x="11643" y="12341"/>
                      <a:pt x="12035" y="12002"/>
                      <a:pt x="12356" y="11600"/>
                    </a:cubicBezTo>
                    <a:cubicBezTo>
                      <a:pt x="12686" y="11181"/>
                      <a:pt x="12999" y="10744"/>
                      <a:pt x="13239" y="10262"/>
                    </a:cubicBezTo>
                    <a:cubicBezTo>
                      <a:pt x="13471" y="9798"/>
                      <a:pt x="13694" y="9334"/>
                      <a:pt x="13855" y="8844"/>
                    </a:cubicBezTo>
                    <a:cubicBezTo>
                      <a:pt x="13971" y="8469"/>
                      <a:pt x="14096" y="8086"/>
                      <a:pt x="14123" y="7693"/>
                    </a:cubicBezTo>
                    <a:cubicBezTo>
                      <a:pt x="14248" y="6025"/>
                      <a:pt x="13882" y="4481"/>
                      <a:pt x="12981" y="3063"/>
                    </a:cubicBezTo>
                    <a:cubicBezTo>
                      <a:pt x="12508" y="2305"/>
                      <a:pt x="11875" y="1707"/>
                      <a:pt x="11116" y="1243"/>
                    </a:cubicBezTo>
                    <a:cubicBezTo>
                      <a:pt x="10465" y="833"/>
                      <a:pt x="9751" y="556"/>
                      <a:pt x="9020" y="324"/>
                    </a:cubicBezTo>
                    <a:cubicBezTo>
                      <a:pt x="8341" y="117"/>
                      <a:pt x="7657" y="0"/>
                      <a:pt x="6960" y="0"/>
                    </a:cubicBezTo>
                    <a:close/>
                  </a:path>
                </a:pathLst>
              </a:custGeom>
              <a:solidFill>
                <a:srgbClr val="FF6D4D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74" name="Google Shape;774;p37"/>
              <p:cNvSpPr/>
              <p:nvPr/>
            </p:nvSpPr>
            <p:spPr>
              <a:xfrm>
                <a:off x="1922298" y="629833"/>
                <a:ext cx="50822" cy="190894"/>
              </a:xfrm>
              <a:custGeom>
                <a:rect b="b" l="l" r="r" t="t"/>
                <a:pathLst>
                  <a:path extrusionOk="0" h="3989" w="1062">
                    <a:moveTo>
                      <a:pt x="402" y="1"/>
                    </a:moveTo>
                    <a:cubicBezTo>
                      <a:pt x="259" y="108"/>
                      <a:pt x="125" y="206"/>
                      <a:pt x="0" y="286"/>
                    </a:cubicBezTo>
                    <a:cubicBezTo>
                      <a:pt x="98" y="509"/>
                      <a:pt x="196" y="714"/>
                      <a:pt x="303" y="937"/>
                    </a:cubicBezTo>
                    <a:cubicBezTo>
                      <a:pt x="419" y="937"/>
                      <a:pt x="473" y="1026"/>
                      <a:pt x="518" y="1134"/>
                    </a:cubicBezTo>
                    <a:cubicBezTo>
                      <a:pt x="741" y="1669"/>
                      <a:pt x="866" y="2222"/>
                      <a:pt x="874" y="2802"/>
                    </a:cubicBezTo>
                    <a:cubicBezTo>
                      <a:pt x="874" y="3078"/>
                      <a:pt x="848" y="3105"/>
                      <a:pt x="580" y="3159"/>
                    </a:cubicBezTo>
                    <a:cubicBezTo>
                      <a:pt x="580" y="3159"/>
                      <a:pt x="571" y="3159"/>
                      <a:pt x="553" y="3168"/>
                    </a:cubicBezTo>
                    <a:cubicBezTo>
                      <a:pt x="580" y="3319"/>
                      <a:pt x="598" y="3480"/>
                      <a:pt x="634" y="3631"/>
                    </a:cubicBezTo>
                    <a:cubicBezTo>
                      <a:pt x="642" y="3676"/>
                      <a:pt x="678" y="3730"/>
                      <a:pt x="714" y="3765"/>
                    </a:cubicBezTo>
                    <a:cubicBezTo>
                      <a:pt x="821" y="3846"/>
                      <a:pt x="946" y="3908"/>
                      <a:pt x="1062" y="3988"/>
                    </a:cubicBezTo>
                    <a:cubicBezTo>
                      <a:pt x="1053" y="3738"/>
                      <a:pt x="1044" y="3498"/>
                      <a:pt x="1044" y="3257"/>
                    </a:cubicBezTo>
                    <a:cubicBezTo>
                      <a:pt x="1035" y="2936"/>
                      <a:pt x="1035" y="2623"/>
                      <a:pt x="1008" y="2302"/>
                    </a:cubicBezTo>
                    <a:cubicBezTo>
                      <a:pt x="973" y="1740"/>
                      <a:pt x="901" y="1187"/>
                      <a:pt x="687" y="652"/>
                    </a:cubicBezTo>
                    <a:cubicBezTo>
                      <a:pt x="598" y="438"/>
                      <a:pt x="500" y="224"/>
                      <a:pt x="402" y="1"/>
                    </a:cubicBezTo>
                    <a:close/>
                  </a:path>
                </a:pathLst>
              </a:custGeom>
              <a:solidFill>
                <a:srgbClr val="FF6D4D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75" name="Google Shape;775;p37"/>
              <p:cNvSpPr/>
              <p:nvPr/>
            </p:nvSpPr>
            <p:spPr>
              <a:xfrm>
                <a:off x="1506479" y="476981"/>
                <a:ext cx="192569" cy="61924"/>
              </a:xfrm>
              <a:custGeom>
                <a:rect b="b" l="l" r="r" t="t"/>
                <a:pathLst>
                  <a:path extrusionOk="0" h="1294" w="4024">
                    <a:moveTo>
                      <a:pt x="4023" y="1"/>
                    </a:moveTo>
                    <a:cubicBezTo>
                      <a:pt x="3711" y="1"/>
                      <a:pt x="3408" y="10"/>
                      <a:pt x="3105" y="63"/>
                    </a:cubicBezTo>
                    <a:cubicBezTo>
                      <a:pt x="2427" y="179"/>
                      <a:pt x="1766" y="376"/>
                      <a:pt x="1124" y="625"/>
                    </a:cubicBezTo>
                    <a:cubicBezTo>
                      <a:pt x="794" y="759"/>
                      <a:pt x="455" y="893"/>
                      <a:pt x="98" y="938"/>
                    </a:cubicBezTo>
                    <a:cubicBezTo>
                      <a:pt x="71" y="938"/>
                      <a:pt x="45" y="946"/>
                      <a:pt x="0" y="955"/>
                    </a:cubicBezTo>
                    <a:cubicBezTo>
                      <a:pt x="233" y="1194"/>
                      <a:pt x="397" y="1294"/>
                      <a:pt x="584" y="1294"/>
                    </a:cubicBezTo>
                    <a:cubicBezTo>
                      <a:pt x="720" y="1294"/>
                      <a:pt x="867" y="1241"/>
                      <a:pt x="1062" y="1152"/>
                    </a:cubicBezTo>
                    <a:cubicBezTo>
                      <a:pt x="1053" y="1027"/>
                      <a:pt x="1115" y="938"/>
                      <a:pt x="1213" y="884"/>
                    </a:cubicBezTo>
                    <a:cubicBezTo>
                      <a:pt x="1329" y="822"/>
                      <a:pt x="1445" y="759"/>
                      <a:pt x="1561" y="706"/>
                    </a:cubicBezTo>
                    <a:cubicBezTo>
                      <a:pt x="2025" y="492"/>
                      <a:pt x="2498" y="331"/>
                      <a:pt x="3006" y="260"/>
                    </a:cubicBezTo>
                    <a:cubicBezTo>
                      <a:pt x="3049" y="255"/>
                      <a:pt x="3086" y="252"/>
                      <a:pt x="3117" y="252"/>
                    </a:cubicBezTo>
                    <a:cubicBezTo>
                      <a:pt x="3256" y="252"/>
                      <a:pt x="3300" y="306"/>
                      <a:pt x="3372" y="474"/>
                    </a:cubicBezTo>
                    <a:cubicBezTo>
                      <a:pt x="3372" y="474"/>
                      <a:pt x="3381" y="483"/>
                      <a:pt x="3381" y="483"/>
                    </a:cubicBezTo>
                    <a:cubicBezTo>
                      <a:pt x="3586" y="456"/>
                      <a:pt x="3792" y="429"/>
                      <a:pt x="3979" y="402"/>
                    </a:cubicBezTo>
                    <a:cubicBezTo>
                      <a:pt x="3997" y="268"/>
                      <a:pt x="4006" y="144"/>
                      <a:pt x="4023" y="1"/>
                    </a:cubicBezTo>
                    <a:close/>
                  </a:path>
                </a:pathLst>
              </a:custGeom>
              <a:solidFill>
                <a:srgbClr val="FF6D4D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776" name="Google Shape;776;p37"/>
            <p:cNvGrpSpPr/>
            <p:nvPr/>
          </p:nvGrpSpPr>
          <p:grpSpPr>
            <a:xfrm>
              <a:off x="1527823" y="181328"/>
              <a:ext cx="682231" cy="588577"/>
              <a:chOff x="1527823" y="181328"/>
              <a:chExt cx="682231" cy="588577"/>
            </a:xfrm>
          </p:grpSpPr>
          <p:sp>
            <p:nvSpPr>
              <p:cNvPr id="777" name="Google Shape;777;p37"/>
              <p:cNvSpPr/>
              <p:nvPr/>
            </p:nvSpPr>
            <p:spPr>
              <a:xfrm>
                <a:off x="2031983" y="301973"/>
                <a:ext cx="73505" cy="70443"/>
              </a:xfrm>
              <a:custGeom>
                <a:rect b="b" l="l" r="r" t="t"/>
                <a:pathLst>
                  <a:path extrusionOk="0" h="1472" w="1536">
                    <a:moveTo>
                      <a:pt x="170" y="0"/>
                    </a:moveTo>
                    <a:cubicBezTo>
                      <a:pt x="1" y="464"/>
                      <a:pt x="144" y="964"/>
                      <a:pt x="527" y="1249"/>
                    </a:cubicBezTo>
                    <a:cubicBezTo>
                      <a:pt x="716" y="1396"/>
                      <a:pt x="944" y="1472"/>
                      <a:pt x="1151" y="1472"/>
                    </a:cubicBezTo>
                    <a:cubicBezTo>
                      <a:pt x="1297" y="1472"/>
                      <a:pt x="1432" y="1434"/>
                      <a:pt x="1535" y="1356"/>
                    </a:cubicBezTo>
                    <a:cubicBezTo>
                      <a:pt x="1178" y="803"/>
                      <a:pt x="732" y="357"/>
                      <a:pt x="170" y="0"/>
                    </a:cubicBezTo>
                    <a:close/>
                  </a:path>
                </a:pathLst>
              </a:custGeom>
              <a:solidFill>
                <a:srgbClr val="8DB7D0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78" name="Google Shape;778;p37"/>
              <p:cNvSpPr/>
              <p:nvPr/>
            </p:nvSpPr>
            <p:spPr>
              <a:xfrm>
                <a:off x="1567926" y="499187"/>
                <a:ext cx="88436" cy="45845"/>
              </a:xfrm>
              <a:custGeom>
                <a:rect b="b" l="l" r="r" t="t"/>
                <a:pathLst>
                  <a:path extrusionOk="0" h="958" w="1848">
                    <a:moveTo>
                      <a:pt x="1821" y="1"/>
                    </a:moveTo>
                    <a:lnTo>
                      <a:pt x="1821" y="1"/>
                    </a:lnTo>
                    <a:cubicBezTo>
                      <a:pt x="1187" y="117"/>
                      <a:pt x="589" y="313"/>
                      <a:pt x="1" y="643"/>
                    </a:cubicBezTo>
                    <a:cubicBezTo>
                      <a:pt x="99" y="706"/>
                      <a:pt x="170" y="750"/>
                      <a:pt x="242" y="786"/>
                    </a:cubicBezTo>
                    <a:cubicBezTo>
                      <a:pt x="427" y="901"/>
                      <a:pt x="631" y="958"/>
                      <a:pt x="831" y="958"/>
                    </a:cubicBezTo>
                    <a:cubicBezTo>
                      <a:pt x="1141" y="958"/>
                      <a:pt x="1443" y="823"/>
                      <a:pt x="1660" y="563"/>
                    </a:cubicBezTo>
                    <a:cubicBezTo>
                      <a:pt x="1794" y="402"/>
                      <a:pt x="1847" y="224"/>
                      <a:pt x="1821" y="1"/>
                    </a:cubicBezTo>
                    <a:close/>
                  </a:path>
                </a:pathLst>
              </a:custGeom>
              <a:solidFill>
                <a:srgbClr val="8DB7D0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79" name="Google Shape;779;p37"/>
              <p:cNvSpPr/>
              <p:nvPr/>
            </p:nvSpPr>
            <p:spPr>
              <a:xfrm>
                <a:off x="1688331" y="229184"/>
                <a:ext cx="85230" cy="45175"/>
              </a:xfrm>
              <a:custGeom>
                <a:rect b="b" l="l" r="r" t="t"/>
                <a:pathLst>
                  <a:path extrusionOk="0" h="944" w="1781">
                    <a:moveTo>
                      <a:pt x="1677" y="1"/>
                    </a:moveTo>
                    <a:cubicBezTo>
                      <a:pt x="1664" y="1"/>
                      <a:pt x="1649" y="2"/>
                      <a:pt x="1633" y="5"/>
                    </a:cubicBezTo>
                    <a:cubicBezTo>
                      <a:pt x="1071" y="94"/>
                      <a:pt x="545" y="272"/>
                      <a:pt x="63" y="593"/>
                    </a:cubicBezTo>
                    <a:cubicBezTo>
                      <a:pt x="45" y="611"/>
                      <a:pt x="27" y="629"/>
                      <a:pt x="0" y="647"/>
                    </a:cubicBezTo>
                    <a:cubicBezTo>
                      <a:pt x="142" y="822"/>
                      <a:pt x="308" y="943"/>
                      <a:pt x="533" y="943"/>
                    </a:cubicBezTo>
                    <a:cubicBezTo>
                      <a:pt x="549" y="943"/>
                      <a:pt x="564" y="943"/>
                      <a:pt x="580" y="941"/>
                    </a:cubicBezTo>
                    <a:cubicBezTo>
                      <a:pt x="919" y="924"/>
                      <a:pt x="1223" y="799"/>
                      <a:pt x="1490" y="576"/>
                    </a:cubicBezTo>
                    <a:cubicBezTo>
                      <a:pt x="1624" y="469"/>
                      <a:pt x="1713" y="317"/>
                      <a:pt x="1758" y="147"/>
                    </a:cubicBezTo>
                    <a:cubicBezTo>
                      <a:pt x="1781" y="48"/>
                      <a:pt x="1758" y="1"/>
                      <a:pt x="1677" y="1"/>
                    </a:cubicBezTo>
                    <a:close/>
                  </a:path>
                </a:pathLst>
              </a:custGeom>
              <a:solidFill>
                <a:srgbClr val="8DB7D0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80" name="Google Shape;780;p37"/>
              <p:cNvSpPr/>
              <p:nvPr/>
            </p:nvSpPr>
            <p:spPr>
              <a:xfrm>
                <a:off x="1871906" y="223394"/>
                <a:ext cx="82454" cy="43357"/>
              </a:xfrm>
              <a:custGeom>
                <a:rect b="b" l="l" r="r" t="t"/>
                <a:pathLst>
                  <a:path extrusionOk="0" h="906" w="1723">
                    <a:moveTo>
                      <a:pt x="0" y="1"/>
                    </a:moveTo>
                    <a:cubicBezTo>
                      <a:pt x="9" y="28"/>
                      <a:pt x="9" y="54"/>
                      <a:pt x="9" y="72"/>
                    </a:cubicBezTo>
                    <a:cubicBezTo>
                      <a:pt x="72" y="358"/>
                      <a:pt x="268" y="563"/>
                      <a:pt x="500" y="723"/>
                    </a:cubicBezTo>
                    <a:cubicBezTo>
                      <a:pt x="663" y="846"/>
                      <a:pt x="837" y="906"/>
                      <a:pt x="1010" y="906"/>
                    </a:cubicBezTo>
                    <a:cubicBezTo>
                      <a:pt x="1227" y="906"/>
                      <a:pt x="1441" y="813"/>
                      <a:pt x="1624" y="634"/>
                    </a:cubicBezTo>
                    <a:cubicBezTo>
                      <a:pt x="1660" y="590"/>
                      <a:pt x="1687" y="545"/>
                      <a:pt x="1722" y="500"/>
                    </a:cubicBezTo>
                    <a:cubicBezTo>
                      <a:pt x="1178" y="197"/>
                      <a:pt x="616" y="36"/>
                      <a:pt x="0" y="1"/>
                    </a:cubicBezTo>
                    <a:close/>
                  </a:path>
                </a:pathLst>
              </a:custGeom>
              <a:solidFill>
                <a:srgbClr val="8DB7D0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81" name="Google Shape;781;p37"/>
              <p:cNvSpPr/>
              <p:nvPr/>
            </p:nvSpPr>
            <p:spPr>
              <a:xfrm>
                <a:off x="1564528" y="320732"/>
                <a:ext cx="60249" cy="67332"/>
              </a:xfrm>
              <a:custGeom>
                <a:rect b="b" l="l" r="r" t="t"/>
                <a:pathLst>
                  <a:path extrusionOk="0" h="1407" w="1259">
                    <a:moveTo>
                      <a:pt x="999" y="1"/>
                    </a:moveTo>
                    <a:cubicBezTo>
                      <a:pt x="536" y="375"/>
                      <a:pt x="206" y="830"/>
                      <a:pt x="0" y="1375"/>
                    </a:cubicBezTo>
                    <a:cubicBezTo>
                      <a:pt x="90" y="1397"/>
                      <a:pt x="175" y="1407"/>
                      <a:pt x="255" y="1407"/>
                    </a:cubicBezTo>
                    <a:cubicBezTo>
                      <a:pt x="660" y="1407"/>
                      <a:pt x="940" y="1152"/>
                      <a:pt x="1089" y="929"/>
                    </a:cubicBezTo>
                    <a:cubicBezTo>
                      <a:pt x="1258" y="643"/>
                      <a:pt x="1223" y="251"/>
                      <a:pt x="999" y="1"/>
                    </a:cubicBezTo>
                    <a:close/>
                  </a:path>
                </a:pathLst>
              </a:custGeom>
              <a:solidFill>
                <a:srgbClr val="8DB7D0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82" name="Google Shape;782;p37"/>
              <p:cNvSpPr/>
              <p:nvPr/>
            </p:nvSpPr>
            <p:spPr>
              <a:xfrm>
                <a:off x="1907319" y="688313"/>
                <a:ext cx="45749" cy="81593"/>
              </a:xfrm>
              <a:custGeom>
                <a:rect b="b" l="l" r="r" t="t"/>
                <a:pathLst>
                  <a:path extrusionOk="0" h="1705" w="956">
                    <a:moveTo>
                      <a:pt x="625" y="1"/>
                    </a:moveTo>
                    <a:cubicBezTo>
                      <a:pt x="90" y="384"/>
                      <a:pt x="1" y="991"/>
                      <a:pt x="367" y="1437"/>
                    </a:cubicBezTo>
                    <a:cubicBezTo>
                      <a:pt x="509" y="1615"/>
                      <a:pt x="706" y="1696"/>
                      <a:pt x="955" y="1705"/>
                    </a:cubicBezTo>
                    <a:cubicBezTo>
                      <a:pt x="947" y="1107"/>
                      <a:pt x="831" y="554"/>
                      <a:pt x="625" y="1"/>
                    </a:cubicBezTo>
                    <a:close/>
                  </a:path>
                </a:pathLst>
              </a:custGeom>
              <a:solidFill>
                <a:srgbClr val="8DB7D0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83" name="Google Shape;783;p37"/>
              <p:cNvSpPr/>
              <p:nvPr/>
            </p:nvSpPr>
            <p:spPr>
              <a:xfrm>
                <a:off x="2073426" y="645242"/>
                <a:ext cx="54698" cy="74702"/>
              </a:xfrm>
              <a:custGeom>
                <a:rect b="b" l="l" r="r" t="t"/>
                <a:pathLst>
                  <a:path extrusionOk="0" h="1561" w="1143">
                    <a:moveTo>
                      <a:pt x="1010" y="0"/>
                    </a:moveTo>
                    <a:cubicBezTo>
                      <a:pt x="841" y="0"/>
                      <a:pt x="688" y="45"/>
                      <a:pt x="553" y="151"/>
                    </a:cubicBezTo>
                    <a:cubicBezTo>
                      <a:pt x="277" y="374"/>
                      <a:pt x="107" y="660"/>
                      <a:pt x="36" y="1008"/>
                    </a:cubicBezTo>
                    <a:cubicBezTo>
                      <a:pt x="0" y="1186"/>
                      <a:pt x="9" y="1374"/>
                      <a:pt x="125" y="1561"/>
                    </a:cubicBezTo>
                    <a:cubicBezTo>
                      <a:pt x="616" y="1133"/>
                      <a:pt x="928" y="606"/>
                      <a:pt x="1142" y="9"/>
                    </a:cubicBezTo>
                    <a:cubicBezTo>
                      <a:pt x="1097" y="3"/>
                      <a:pt x="1053" y="0"/>
                      <a:pt x="1010" y="0"/>
                    </a:cubicBezTo>
                    <a:close/>
                  </a:path>
                </a:pathLst>
              </a:custGeom>
              <a:solidFill>
                <a:srgbClr val="8DB7D0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84" name="Google Shape;784;p37"/>
              <p:cNvSpPr/>
              <p:nvPr/>
            </p:nvSpPr>
            <p:spPr>
              <a:xfrm>
                <a:off x="2112285" y="458222"/>
                <a:ext cx="35891" cy="86283"/>
              </a:xfrm>
              <a:custGeom>
                <a:rect b="b" l="l" r="r" t="t"/>
                <a:pathLst>
                  <a:path extrusionOk="0" h="1803" w="750">
                    <a:moveTo>
                      <a:pt x="571" y="0"/>
                    </a:moveTo>
                    <a:cubicBezTo>
                      <a:pt x="375" y="98"/>
                      <a:pt x="232" y="214"/>
                      <a:pt x="161" y="402"/>
                    </a:cubicBezTo>
                    <a:cubicBezTo>
                      <a:pt x="0" y="839"/>
                      <a:pt x="107" y="1223"/>
                      <a:pt x="384" y="1570"/>
                    </a:cubicBezTo>
                    <a:cubicBezTo>
                      <a:pt x="455" y="1660"/>
                      <a:pt x="553" y="1713"/>
                      <a:pt x="651" y="1802"/>
                    </a:cubicBezTo>
                    <a:cubicBezTo>
                      <a:pt x="749" y="1178"/>
                      <a:pt x="687" y="598"/>
                      <a:pt x="571" y="0"/>
                    </a:cubicBezTo>
                    <a:close/>
                  </a:path>
                </a:pathLst>
              </a:custGeom>
              <a:solidFill>
                <a:srgbClr val="8DB7D0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85" name="Google Shape;785;p37"/>
              <p:cNvSpPr/>
              <p:nvPr/>
            </p:nvSpPr>
            <p:spPr>
              <a:xfrm>
                <a:off x="1972642" y="677641"/>
                <a:ext cx="32494" cy="81593"/>
              </a:xfrm>
              <a:custGeom>
                <a:rect b="b" l="l" r="r" t="t"/>
                <a:pathLst>
                  <a:path extrusionOk="0" h="1705" w="679">
                    <a:moveTo>
                      <a:pt x="1" y="1"/>
                    </a:moveTo>
                    <a:lnTo>
                      <a:pt x="1" y="1"/>
                    </a:lnTo>
                    <a:cubicBezTo>
                      <a:pt x="135" y="563"/>
                      <a:pt x="197" y="1134"/>
                      <a:pt x="233" y="1705"/>
                    </a:cubicBezTo>
                    <a:cubicBezTo>
                      <a:pt x="500" y="1562"/>
                      <a:pt x="679" y="1196"/>
                      <a:pt x="625" y="884"/>
                    </a:cubicBezTo>
                    <a:cubicBezTo>
                      <a:pt x="563" y="491"/>
                      <a:pt x="420" y="143"/>
                      <a:pt x="1" y="1"/>
                    </a:cubicBezTo>
                    <a:close/>
                  </a:path>
                </a:pathLst>
              </a:custGeom>
              <a:solidFill>
                <a:srgbClr val="8DB7D0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86" name="Google Shape;786;p37"/>
              <p:cNvSpPr/>
              <p:nvPr/>
            </p:nvSpPr>
            <p:spPr>
              <a:xfrm>
                <a:off x="1566634" y="456786"/>
                <a:ext cx="75228" cy="36466"/>
              </a:xfrm>
              <a:custGeom>
                <a:rect b="b" l="l" r="r" t="t"/>
                <a:pathLst>
                  <a:path extrusionOk="0" h="762" w="1572">
                    <a:moveTo>
                      <a:pt x="845" y="0"/>
                    </a:moveTo>
                    <a:cubicBezTo>
                      <a:pt x="416" y="0"/>
                      <a:pt x="57" y="313"/>
                      <a:pt x="1" y="762"/>
                    </a:cubicBezTo>
                    <a:cubicBezTo>
                      <a:pt x="527" y="592"/>
                      <a:pt x="1045" y="423"/>
                      <a:pt x="1571" y="262"/>
                    </a:cubicBezTo>
                    <a:cubicBezTo>
                      <a:pt x="1402" y="111"/>
                      <a:pt x="1205" y="48"/>
                      <a:pt x="991" y="12"/>
                    </a:cubicBezTo>
                    <a:cubicBezTo>
                      <a:pt x="942" y="4"/>
                      <a:pt x="893" y="0"/>
                      <a:pt x="845" y="0"/>
                    </a:cubicBezTo>
                    <a:close/>
                  </a:path>
                </a:pathLst>
              </a:custGeom>
              <a:solidFill>
                <a:srgbClr val="8DB7D0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87" name="Google Shape;787;p37"/>
              <p:cNvSpPr/>
              <p:nvPr/>
            </p:nvSpPr>
            <p:spPr>
              <a:xfrm>
                <a:off x="1881716" y="181328"/>
                <a:ext cx="80731" cy="31871"/>
              </a:xfrm>
              <a:custGeom>
                <a:rect b="b" l="l" r="r" t="t"/>
                <a:pathLst>
                  <a:path extrusionOk="0" h="666" w="1687">
                    <a:moveTo>
                      <a:pt x="591" y="1"/>
                    </a:moveTo>
                    <a:cubicBezTo>
                      <a:pt x="334" y="1"/>
                      <a:pt x="110" y="85"/>
                      <a:pt x="1" y="220"/>
                    </a:cubicBezTo>
                    <a:cubicBezTo>
                      <a:pt x="554" y="362"/>
                      <a:pt x="1107" y="514"/>
                      <a:pt x="1687" y="666"/>
                    </a:cubicBezTo>
                    <a:cubicBezTo>
                      <a:pt x="1544" y="309"/>
                      <a:pt x="1259" y="130"/>
                      <a:pt x="902" y="41"/>
                    </a:cubicBezTo>
                    <a:cubicBezTo>
                      <a:pt x="797" y="14"/>
                      <a:pt x="691" y="1"/>
                      <a:pt x="591" y="1"/>
                    </a:cubicBezTo>
                    <a:close/>
                  </a:path>
                </a:pathLst>
              </a:custGeom>
              <a:solidFill>
                <a:srgbClr val="8DB7D0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88" name="Google Shape;788;p37"/>
              <p:cNvSpPr/>
              <p:nvPr/>
            </p:nvSpPr>
            <p:spPr>
              <a:xfrm>
                <a:off x="2178422" y="455207"/>
                <a:ext cx="31632" cy="76472"/>
              </a:xfrm>
              <a:custGeom>
                <a:rect b="b" l="l" r="r" t="t"/>
                <a:pathLst>
                  <a:path extrusionOk="0" h="1598" w="661">
                    <a:moveTo>
                      <a:pt x="1" y="1"/>
                    </a:moveTo>
                    <a:cubicBezTo>
                      <a:pt x="63" y="545"/>
                      <a:pt x="126" y="1071"/>
                      <a:pt x="188" y="1598"/>
                    </a:cubicBezTo>
                    <a:cubicBezTo>
                      <a:pt x="661" y="1286"/>
                      <a:pt x="616" y="286"/>
                      <a:pt x="1" y="1"/>
                    </a:cubicBezTo>
                    <a:close/>
                  </a:path>
                </a:pathLst>
              </a:custGeom>
              <a:solidFill>
                <a:srgbClr val="8DB7D0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89" name="Google Shape;789;p37"/>
              <p:cNvSpPr/>
              <p:nvPr/>
            </p:nvSpPr>
            <p:spPr>
              <a:xfrm>
                <a:off x="2068737" y="272829"/>
                <a:ext cx="64844" cy="63743"/>
              </a:xfrm>
              <a:custGeom>
                <a:rect b="b" l="l" r="r" t="t"/>
                <a:pathLst>
                  <a:path extrusionOk="0" h="1332" w="1355">
                    <a:moveTo>
                      <a:pt x="141" y="0"/>
                    </a:moveTo>
                    <a:cubicBezTo>
                      <a:pt x="95" y="0"/>
                      <a:pt x="48" y="4"/>
                      <a:pt x="0" y="12"/>
                    </a:cubicBezTo>
                    <a:cubicBezTo>
                      <a:pt x="464" y="395"/>
                      <a:pt x="857" y="814"/>
                      <a:pt x="1187" y="1332"/>
                    </a:cubicBezTo>
                    <a:cubicBezTo>
                      <a:pt x="1354" y="863"/>
                      <a:pt x="853" y="0"/>
                      <a:pt x="141" y="0"/>
                    </a:cubicBezTo>
                    <a:close/>
                  </a:path>
                </a:pathLst>
              </a:custGeom>
              <a:solidFill>
                <a:srgbClr val="8DB7D0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90" name="Google Shape;790;p37"/>
              <p:cNvSpPr/>
              <p:nvPr/>
            </p:nvSpPr>
            <p:spPr>
              <a:xfrm>
                <a:off x="1527823" y="304461"/>
                <a:ext cx="50822" cy="60297"/>
              </a:xfrm>
              <a:custGeom>
                <a:rect b="b" l="l" r="r" t="t"/>
                <a:pathLst>
                  <a:path extrusionOk="0" h="1260" w="1062">
                    <a:moveTo>
                      <a:pt x="971" y="1"/>
                    </a:moveTo>
                    <a:cubicBezTo>
                      <a:pt x="712" y="1"/>
                      <a:pt x="381" y="222"/>
                      <a:pt x="214" y="492"/>
                    </a:cubicBezTo>
                    <a:cubicBezTo>
                      <a:pt x="36" y="760"/>
                      <a:pt x="0" y="1090"/>
                      <a:pt x="116" y="1260"/>
                    </a:cubicBezTo>
                    <a:cubicBezTo>
                      <a:pt x="437" y="849"/>
                      <a:pt x="749" y="430"/>
                      <a:pt x="1062" y="11"/>
                    </a:cubicBezTo>
                    <a:cubicBezTo>
                      <a:pt x="1033" y="4"/>
                      <a:pt x="1003" y="1"/>
                      <a:pt x="971" y="1"/>
                    </a:cubicBezTo>
                    <a:close/>
                  </a:path>
                </a:pathLst>
              </a:custGeom>
              <a:solidFill>
                <a:srgbClr val="8DB7D0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91" name="Google Shape;791;p37"/>
              <p:cNvSpPr/>
              <p:nvPr/>
            </p:nvSpPr>
            <p:spPr>
              <a:xfrm>
                <a:off x="1679382" y="191809"/>
                <a:ext cx="72596" cy="35078"/>
              </a:xfrm>
              <a:custGeom>
                <a:rect b="b" l="l" r="r" t="t"/>
                <a:pathLst>
                  <a:path extrusionOk="0" h="733" w="1517">
                    <a:moveTo>
                      <a:pt x="1026" y="1"/>
                    </a:moveTo>
                    <a:cubicBezTo>
                      <a:pt x="564" y="1"/>
                      <a:pt x="71" y="306"/>
                      <a:pt x="0" y="732"/>
                    </a:cubicBezTo>
                    <a:cubicBezTo>
                      <a:pt x="482" y="491"/>
                      <a:pt x="972" y="277"/>
                      <a:pt x="1517" y="143"/>
                    </a:cubicBezTo>
                    <a:cubicBezTo>
                      <a:pt x="1374" y="45"/>
                      <a:pt x="1202" y="1"/>
                      <a:pt x="1026" y="1"/>
                    </a:cubicBezTo>
                    <a:close/>
                  </a:path>
                </a:pathLst>
              </a:custGeom>
              <a:solidFill>
                <a:srgbClr val="8DB7D0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92" name="Google Shape;792;p37"/>
              <p:cNvSpPr/>
              <p:nvPr/>
            </p:nvSpPr>
            <p:spPr>
              <a:xfrm>
                <a:off x="2116114" y="666538"/>
                <a:ext cx="52545" cy="69629"/>
              </a:xfrm>
              <a:custGeom>
                <a:rect b="b" l="l" r="r" t="t"/>
                <a:pathLst>
                  <a:path extrusionOk="0" h="1455" w="1098">
                    <a:moveTo>
                      <a:pt x="821" y="1"/>
                    </a:moveTo>
                    <a:lnTo>
                      <a:pt x="821" y="1"/>
                    </a:lnTo>
                    <a:cubicBezTo>
                      <a:pt x="589" y="500"/>
                      <a:pt x="357" y="991"/>
                      <a:pt x="0" y="1455"/>
                    </a:cubicBezTo>
                    <a:cubicBezTo>
                      <a:pt x="643" y="1366"/>
                      <a:pt x="1098" y="340"/>
                      <a:pt x="821" y="1"/>
                    </a:cubicBezTo>
                    <a:close/>
                  </a:path>
                </a:pathLst>
              </a:custGeom>
              <a:solidFill>
                <a:srgbClr val="8DB7D0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16" name="Shape 9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7" name="Google Shape;917;p46"/>
          <p:cNvSpPr txBox="1"/>
          <p:nvPr>
            <p:ph type="title"/>
          </p:nvPr>
        </p:nvSpPr>
        <p:spPr>
          <a:xfrm>
            <a:off x="720000" y="539400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User Accounts Feature</a:t>
            </a:r>
            <a:endParaRPr/>
          </a:p>
        </p:txBody>
      </p:sp>
      <p:sp>
        <p:nvSpPr>
          <p:cNvPr id="918" name="Google Shape;918;p46"/>
          <p:cNvSpPr txBox="1"/>
          <p:nvPr/>
        </p:nvSpPr>
        <p:spPr>
          <a:xfrm>
            <a:off x="2694300" y="4735550"/>
            <a:ext cx="3755400" cy="318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u="sng">
                <a:latin typeface="Comfortaa"/>
                <a:ea typeface="Comfortaa"/>
                <a:cs typeface="Comfortaa"/>
                <a:sym typeface="Comfortaa"/>
              </a:rPr>
              <a:t>Figure 7: Application’s Register Screen</a:t>
            </a:r>
            <a:endParaRPr b="1" u="sng">
              <a:latin typeface="Comfortaa"/>
              <a:ea typeface="Comfortaa"/>
              <a:cs typeface="Comfortaa"/>
              <a:sym typeface="Comforta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u="sng">
              <a:latin typeface="Comfortaa"/>
              <a:ea typeface="Comfortaa"/>
              <a:cs typeface="Comfortaa"/>
              <a:sym typeface="Comfortaa"/>
            </a:endParaRPr>
          </a:p>
        </p:txBody>
      </p:sp>
      <p:pic>
        <p:nvPicPr>
          <p:cNvPr id="919" name="Google Shape;919;p4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545475" y="1112075"/>
            <a:ext cx="1817051" cy="3623475"/>
          </a:xfrm>
          <a:prstGeom prst="rect">
            <a:avLst/>
          </a:prstGeom>
          <a:noFill/>
          <a:ln>
            <a:noFill/>
          </a:ln>
        </p:spPr>
      </p:pic>
      <p:pic>
        <p:nvPicPr>
          <p:cNvPr id="920" name="Google Shape;920;p4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730524" y="1112099"/>
            <a:ext cx="1817051" cy="362345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921" name="Google Shape;921;p46"/>
          <p:cNvGrpSpPr/>
          <p:nvPr/>
        </p:nvGrpSpPr>
        <p:grpSpPr>
          <a:xfrm>
            <a:off x="623699" y="482855"/>
            <a:ext cx="685793" cy="685793"/>
            <a:chOff x="3497300" y="3227275"/>
            <a:chExt cx="296175" cy="296175"/>
          </a:xfrm>
        </p:grpSpPr>
        <p:sp>
          <p:nvSpPr>
            <p:cNvPr id="922" name="Google Shape;922;p46"/>
            <p:cNvSpPr/>
            <p:nvPr/>
          </p:nvSpPr>
          <p:spPr>
            <a:xfrm>
              <a:off x="3609925" y="3339900"/>
              <a:ext cx="69350" cy="68550"/>
            </a:xfrm>
            <a:custGeom>
              <a:rect b="b" l="l" r="r" t="t"/>
              <a:pathLst>
                <a:path extrusionOk="0" h="2742" w="2774">
                  <a:moveTo>
                    <a:pt x="1387" y="1"/>
                  </a:moveTo>
                  <a:cubicBezTo>
                    <a:pt x="631" y="1"/>
                    <a:pt x="1" y="631"/>
                    <a:pt x="1" y="1355"/>
                  </a:cubicBezTo>
                  <a:cubicBezTo>
                    <a:pt x="1" y="2112"/>
                    <a:pt x="631" y="2742"/>
                    <a:pt x="1387" y="2742"/>
                  </a:cubicBezTo>
                  <a:cubicBezTo>
                    <a:pt x="2143" y="2742"/>
                    <a:pt x="2773" y="2112"/>
                    <a:pt x="2773" y="1355"/>
                  </a:cubicBezTo>
                  <a:cubicBezTo>
                    <a:pt x="2773" y="631"/>
                    <a:pt x="2143" y="1"/>
                    <a:pt x="1387" y="1"/>
                  </a:cubicBezTo>
                  <a:close/>
                </a:path>
              </a:pathLst>
            </a:custGeom>
            <a:solidFill>
              <a:srgbClr val="3F232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Comfortaa"/>
                <a:ea typeface="Comfortaa"/>
                <a:cs typeface="Comfortaa"/>
                <a:sym typeface="Comfortaa"/>
              </a:endParaRPr>
            </a:p>
          </p:txBody>
        </p:sp>
        <p:sp>
          <p:nvSpPr>
            <p:cNvPr id="923" name="Google Shape;923;p46"/>
            <p:cNvSpPr/>
            <p:nvPr/>
          </p:nvSpPr>
          <p:spPr>
            <a:xfrm>
              <a:off x="3531175" y="3227275"/>
              <a:ext cx="86650" cy="86675"/>
            </a:xfrm>
            <a:custGeom>
              <a:rect b="b" l="l" r="r" t="t"/>
              <a:pathLst>
                <a:path extrusionOk="0" h="3467" w="3466">
                  <a:moveTo>
                    <a:pt x="1733" y="1"/>
                  </a:moveTo>
                  <a:cubicBezTo>
                    <a:pt x="788" y="1"/>
                    <a:pt x="0" y="788"/>
                    <a:pt x="0" y="1733"/>
                  </a:cubicBezTo>
                  <a:cubicBezTo>
                    <a:pt x="0" y="2678"/>
                    <a:pt x="788" y="3466"/>
                    <a:pt x="1733" y="3466"/>
                  </a:cubicBezTo>
                  <a:cubicBezTo>
                    <a:pt x="2741" y="3466"/>
                    <a:pt x="3466" y="2678"/>
                    <a:pt x="3466" y="1733"/>
                  </a:cubicBezTo>
                  <a:cubicBezTo>
                    <a:pt x="3466" y="788"/>
                    <a:pt x="2678" y="1"/>
                    <a:pt x="1733" y="1"/>
                  </a:cubicBezTo>
                  <a:close/>
                </a:path>
              </a:pathLst>
            </a:custGeom>
            <a:solidFill>
              <a:srgbClr val="3F232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Comfortaa"/>
                <a:ea typeface="Comfortaa"/>
                <a:cs typeface="Comfortaa"/>
                <a:sym typeface="Comfortaa"/>
              </a:endParaRPr>
            </a:p>
          </p:txBody>
        </p:sp>
        <p:sp>
          <p:nvSpPr>
            <p:cNvPr id="924" name="Google Shape;924;p46"/>
            <p:cNvSpPr/>
            <p:nvPr/>
          </p:nvSpPr>
          <p:spPr>
            <a:xfrm>
              <a:off x="3670575" y="3227275"/>
              <a:ext cx="86675" cy="86675"/>
            </a:xfrm>
            <a:custGeom>
              <a:rect b="b" l="l" r="r" t="t"/>
              <a:pathLst>
                <a:path extrusionOk="0" h="3467" w="3467">
                  <a:moveTo>
                    <a:pt x="1733" y="1"/>
                  </a:moveTo>
                  <a:cubicBezTo>
                    <a:pt x="788" y="1"/>
                    <a:pt x="1" y="788"/>
                    <a:pt x="1" y="1733"/>
                  </a:cubicBezTo>
                  <a:cubicBezTo>
                    <a:pt x="1" y="2678"/>
                    <a:pt x="788" y="3466"/>
                    <a:pt x="1733" y="3466"/>
                  </a:cubicBezTo>
                  <a:cubicBezTo>
                    <a:pt x="2679" y="3466"/>
                    <a:pt x="3466" y="2678"/>
                    <a:pt x="3466" y="1733"/>
                  </a:cubicBezTo>
                  <a:cubicBezTo>
                    <a:pt x="3466" y="788"/>
                    <a:pt x="2679" y="1"/>
                    <a:pt x="1733" y="1"/>
                  </a:cubicBezTo>
                  <a:close/>
                </a:path>
              </a:pathLst>
            </a:custGeom>
            <a:solidFill>
              <a:srgbClr val="3F232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Comfortaa"/>
                <a:ea typeface="Comfortaa"/>
                <a:cs typeface="Comfortaa"/>
                <a:sym typeface="Comfortaa"/>
              </a:endParaRPr>
            </a:p>
          </p:txBody>
        </p:sp>
        <p:sp>
          <p:nvSpPr>
            <p:cNvPr id="925" name="Google Shape;925;p46"/>
            <p:cNvSpPr/>
            <p:nvPr/>
          </p:nvSpPr>
          <p:spPr>
            <a:xfrm>
              <a:off x="3622525" y="3421825"/>
              <a:ext cx="41775" cy="25225"/>
            </a:xfrm>
            <a:custGeom>
              <a:rect b="b" l="l" r="r" t="t"/>
              <a:pathLst>
                <a:path extrusionOk="0" h="1009" w="1671">
                  <a:moveTo>
                    <a:pt x="1" y="0"/>
                  </a:moveTo>
                  <a:lnTo>
                    <a:pt x="851" y="1008"/>
                  </a:lnTo>
                  <a:lnTo>
                    <a:pt x="1671" y="0"/>
                  </a:lnTo>
                  <a:lnTo>
                    <a:pt x="1671" y="0"/>
                  </a:lnTo>
                  <a:cubicBezTo>
                    <a:pt x="1450" y="126"/>
                    <a:pt x="1167" y="158"/>
                    <a:pt x="851" y="158"/>
                  </a:cubicBezTo>
                  <a:cubicBezTo>
                    <a:pt x="568" y="158"/>
                    <a:pt x="284" y="95"/>
                    <a:pt x="1" y="0"/>
                  </a:cubicBezTo>
                  <a:close/>
                </a:path>
              </a:pathLst>
            </a:custGeom>
            <a:solidFill>
              <a:srgbClr val="3F232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Comfortaa"/>
                <a:ea typeface="Comfortaa"/>
                <a:cs typeface="Comfortaa"/>
                <a:sym typeface="Comfortaa"/>
              </a:endParaRPr>
            </a:p>
          </p:txBody>
        </p:sp>
        <p:sp>
          <p:nvSpPr>
            <p:cNvPr id="926" name="Google Shape;926;p46"/>
            <p:cNvSpPr/>
            <p:nvPr/>
          </p:nvSpPr>
          <p:spPr>
            <a:xfrm>
              <a:off x="3566600" y="3416300"/>
              <a:ext cx="70125" cy="106350"/>
            </a:xfrm>
            <a:custGeom>
              <a:rect b="b" l="l" r="r" t="t"/>
              <a:pathLst>
                <a:path extrusionOk="0" h="4254" w="2805">
                  <a:moveTo>
                    <a:pt x="1261" y="1"/>
                  </a:moveTo>
                  <a:cubicBezTo>
                    <a:pt x="474" y="599"/>
                    <a:pt x="1" y="1513"/>
                    <a:pt x="1" y="2490"/>
                  </a:cubicBezTo>
                  <a:lnTo>
                    <a:pt x="1" y="3907"/>
                  </a:lnTo>
                  <a:cubicBezTo>
                    <a:pt x="1" y="4096"/>
                    <a:pt x="158" y="4254"/>
                    <a:pt x="379" y="4254"/>
                  </a:cubicBezTo>
                  <a:lnTo>
                    <a:pt x="2805" y="4254"/>
                  </a:lnTo>
                  <a:lnTo>
                    <a:pt x="2805" y="1891"/>
                  </a:lnTo>
                  <a:lnTo>
                    <a:pt x="1261" y="1"/>
                  </a:lnTo>
                  <a:close/>
                </a:path>
              </a:pathLst>
            </a:custGeom>
            <a:solidFill>
              <a:srgbClr val="3F232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Comfortaa"/>
                <a:ea typeface="Comfortaa"/>
                <a:cs typeface="Comfortaa"/>
                <a:sym typeface="Comfortaa"/>
              </a:endParaRPr>
            </a:p>
          </p:txBody>
        </p:sp>
        <p:sp>
          <p:nvSpPr>
            <p:cNvPr id="927" name="Google Shape;927;p46"/>
            <p:cNvSpPr/>
            <p:nvPr/>
          </p:nvSpPr>
          <p:spPr>
            <a:xfrm>
              <a:off x="3653250" y="3417100"/>
              <a:ext cx="70125" cy="106350"/>
            </a:xfrm>
            <a:custGeom>
              <a:rect b="b" l="l" r="r" t="t"/>
              <a:pathLst>
                <a:path extrusionOk="0" h="4254" w="2805">
                  <a:moveTo>
                    <a:pt x="1544" y="0"/>
                  </a:moveTo>
                  <a:lnTo>
                    <a:pt x="1" y="1890"/>
                  </a:lnTo>
                  <a:lnTo>
                    <a:pt x="1" y="4253"/>
                  </a:lnTo>
                  <a:lnTo>
                    <a:pt x="2458" y="4253"/>
                  </a:lnTo>
                  <a:cubicBezTo>
                    <a:pt x="2647" y="4253"/>
                    <a:pt x="2804" y="4096"/>
                    <a:pt x="2804" y="3907"/>
                  </a:cubicBezTo>
                  <a:lnTo>
                    <a:pt x="2804" y="2489"/>
                  </a:lnTo>
                  <a:cubicBezTo>
                    <a:pt x="2773" y="1481"/>
                    <a:pt x="2300" y="567"/>
                    <a:pt x="1544" y="0"/>
                  </a:cubicBezTo>
                  <a:close/>
                </a:path>
              </a:pathLst>
            </a:custGeom>
            <a:solidFill>
              <a:srgbClr val="3F232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Comfortaa"/>
                <a:ea typeface="Comfortaa"/>
                <a:cs typeface="Comfortaa"/>
                <a:sym typeface="Comfortaa"/>
              </a:endParaRPr>
            </a:p>
          </p:txBody>
        </p:sp>
        <p:sp>
          <p:nvSpPr>
            <p:cNvPr id="928" name="Google Shape;928;p46"/>
            <p:cNvSpPr/>
            <p:nvPr/>
          </p:nvSpPr>
          <p:spPr>
            <a:xfrm>
              <a:off x="3655625" y="3310775"/>
              <a:ext cx="137850" cy="108700"/>
            </a:xfrm>
            <a:custGeom>
              <a:rect b="b" l="l" r="r" t="t"/>
              <a:pathLst>
                <a:path extrusionOk="0" h="4348" w="5514">
                  <a:moveTo>
                    <a:pt x="3686" y="1512"/>
                  </a:moveTo>
                  <a:cubicBezTo>
                    <a:pt x="3907" y="1512"/>
                    <a:pt x="4064" y="1670"/>
                    <a:pt x="4064" y="1859"/>
                  </a:cubicBezTo>
                  <a:cubicBezTo>
                    <a:pt x="4064" y="2048"/>
                    <a:pt x="3907" y="2205"/>
                    <a:pt x="3686" y="2205"/>
                  </a:cubicBezTo>
                  <a:lnTo>
                    <a:pt x="2993" y="2205"/>
                  </a:lnTo>
                  <a:cubicBezTo>
                    <a:pt x="2804" y="2205"/>
                    <a:pt x="2646" y="2048"/>
                    <a:pt x="2646" y="1859"/>
                  </a:cubicBezTo>
                  <a:cubicBezTo>
                    <a:pt x="2646" y="1670"/>
                    <a:pt x="2804" y="1512"/>
                    <a:pt x="2993" y="1512"/>
                  </a:cubicBezTo>
                  <a:close/>
                  <a:moveTo>
                    <a:pt x="4127" y="0"/>
                  </a:moveTo>
                  <a:cubicBezTo>
                    <a:pt x="3686" y="536"/>
                    <a:pt x="3056" y="851"/>
                    <a:pt x="2331" y="851"/>
                  </a:cubicBezTo>
                  <a:cubicBezTo>
                    <a:pt x="1607" y="851"/>
                    <a:pt x="977" y="504"/>
                    <a:pt x="536" y="63"/>
                  </a:cubicBezTo>
                  <a:cubicBezTo>
                    <a:pt x="347" y="221"/>
                    <a:pt x="158" y="378"/>
                    <a:pt x="0" y="567"/>
                  </a:cubicBezTo>
                  <a:cubicBezTo>
                    <a:pt x="945" y="756"/>
                    <a:pt x="1638" y="1575"/>
                    <a:pt x="1638" y="2615"/>
                  </a:cubicBezTo>
                  <a:cubicBezTo>
                    <a:pt x="1638" y="2930"/>
                    <a:pt x="1575" y="3214"/>
                    <a:pt x="1449" y="3466"/>
                  </a:cubicBezTo>
                  <a:cubicBezTo>
                    <a:pt x="1859" y="3718"/>
                    <a:pt x="2205" y="4001"/>
                    <a:pt x="2520" y="4348"/>
                  </a:cubicBezTo>
                  <a:lnTo>
                    <a:pt x="5167" y="4348"/>
                  </a:lnTo>
                  <a:cubicBezTo>
                    <a:pt x="5356" y="4348"/>
                    <a:pt x="5513" y="4190"/>
                    <a:pt x="5513" y="4001"/>
                  </a:cubicBezTo>
                  <a:lnTo>
                    <a:pt x="5513" y="2615"/>
                  </a:lnTo>
                  <a:cubicBezTo>
                    <a:pt x="5482" y="1512"/>
                    <a:pt x="4915" y="567"/>
                    <a:pt x="4127" y="0"/>
                  </a:cubicBezTo>
                  <a:close/>
                </a:path>
              </a:pathLst>
            </a:custGeom>
            <a:solidFill>
              <a:srgbClr val="3F232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Comfortaa"/>
                <a:ea typeface="Comfortaa"/>
                <a:cs typeface="Comfortaa"/>
                <a:sym typeface="Comfortaa"/>
              </a:endParaRPr>
            </a:p>
          </p:txBody>
        </p:sp>
        <p:sp>
          <p:nvSpPr>
            <p:cNvPr id="929" name="Google Shape;929;p46"/>
            <p:cNvSpPr/>
            <p:nvPr/>
          </p:nvSpPr>
          <p:spPr>
            <a:xfrm>
              <a:off x="3497300" y="3309975"/>
              <a:ext cx="136275" cy="108725"/>
            </a:xfrm>
            <a:custGeom>
              <a:rect b="b" l="l" r="r" t="t"/>
              <a:pathLst>
                <a:path extrusionOk="0" h="4349" w="5451">
                  <a:moveTo>
                    <a:pt x="2426" y="1544"/>
                  </a:moveTo>
                  <a:cubicBezTo>
                    <a:pt x="2615" y="1544"/>
                    <a:pt x="2773" y="1702"/>
                    <a:pt x="2773" y="1891"/>
                  </a:cubicBezTo>
                  <a:cubicBezTo>
                    <a:pt x="2773" y="2080"/>
                    <a:pt x="2615" y="2237"/>
                    <a:pt x="2426" y="2237"/>
                  </a:cubicBezTo>
                  <a:lnTo>
                    <a:pt x="1733" y="2237"/>
                  </a:lnTo>
                  <a:cubicBezTo>
                    <a:pt x="1513" y="2237"/>
                    <a:pt x="1355" y="2080"/>
                    <a:pt x="1355" y="1891"/>
                  </a:cubicBezTo>
                  <a:cubicBezTo>
                    <a:pt x="1355" y="1702"/>
                    <a:pt x="1513" y="1544"/>
                    <a:pt x="1733" y="1544"/>
                  </a:cubicBezTo>
                  <a:close/>
                  <a:moveTo>
                    <a:pt x="1324" y="1"/>
                  </a:moveTo>
                  <a:cubicBezTo>
                    <a:pt x="536" y="568"/>
                    <a:pt x="1" y="1513"/>
                    <a:pt x="1" y="2552"/>
                  </a:cubicBezTo>
                  <a:lnTo>
                    <a:pt x="1" y="3939"/>
                  </a:lnTo>
                  <a:cubicBezTo>
                    <a:pt x="1" y="4191"/>
                    <a:pt x="95" y="4348"/>
                    <a:pt x="316" y="4348"/>
                  </a:cubicBezTo>
                  <a:lnTo>
                    <a:pt x="2930" y="4348"/>
                  </a:lnTo>
                  <a:cubicBezTo>
                    <a:pt x="3214" y="3970"/>
                    <a:pt x="3561" y="3655"/>
                    <a:pt x="4002" y="3466"/>
                  </a:cubicBezTo>
                  <a:cubicBezTo>
                    <a:pt x="3876" y="3183"/>
                    <a:pt x="3813" y="2930"/>
                    <a:pt x="3813" y="2615"/>
                  </a:cubicBezTo>
                  <a:cubicBezTo>
                    <a:pt x="3813" y="1607"/>
                    <a:pt x="4506" y="757"/>
                    <a:pt x="5451" y="568"/>
                  </a:cubicBezTo>
                  <a:cubicBezTo>
                    <a:pt x="5293" y="347"/>
                    <a:pt x="5104" y="190"/>
                    <a:pt x="4915" y="32"/>
                  </a:cubicBezTo>
                  <a:cubicBezTo>
                    <a:pt x="4474" y="505"/>
                    <a:pt x="3844" y="820"/>
                    <a:pt x="3151" y="820"/>
                  </a:cubicBezTo>
                  <a:cubicBezTo>
                    <a:pt x="2426" y="820"/>
                    <a:pt x="1796" y="505"/>
                    <a:pt x="1324" y="1"/>
                  </a:cubicBezTo>
                  <a:close/>
                </a:path>
              </a:pathLst>
            </a:custGeom>
            <a:solidFill>
              <a:srgbClr val="3F232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Comfortaa"/>
                <a:ea typeface="Comfortaa"/>
                <a:cs typeface="Comfortaa"/>
                <a:sym typeface="Comfortaa"/>
              </a:endParaRPr>
            </a:p>
          </p:txBody>
        </p:sp>
      </p:grp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33" name="Shape 9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4" name="Google Shape;934;p47"/>
          <p:cNvSpPr txBox="1"/>
          <p:nvPr>
            <p:ph type="title"/>
          </p:nvPr>
        </p:nvSpPr>
        <p:spPr>
          <a:xfrm>
            <a:off x="720000" y="539400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User Accounts Feature</a:t>
            </a:r>
            <a:endParaRPr/>
          </a:p>
        </p:txBody>
      </p:sp>
      <p:sp>
        <p:nvSpPr>
          <p:cNvPr id="935" name="Google Shape;935;p47"/>
          <p:cNvSpPr txBox="1"/>
          <p:nvPr/>
        </p:nvSpPr>
        <p:spPr>
          <a:xfrm>
            <a:off x="2694300" y="4735550"/>
            <a:ext cx="3755400" cy="318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u="sng">
                <a:latin typeface="Comfortaa"/>
                <a:ea typeface="Comfortaa"/>
                <a:cs typeface="Comfortaa"/>
                <a:sym typeface="Comfortaa"/>
              </a:rPr>
              <a:t>Figure 8: Application’s Profile Screen</a:t>
            </a:r>
            <a:endParaRPr b="1" u="sng">
              <a:latin typeface="Comfortaa"/>
              <a:ea typeface="Comfortaa"/>
              <a:cs typeface="Comfortaa"/>
              <a:sym typeface="Comforta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u="sng">
              <a:latin typeface="Comfortaa"/>
              <a:ea typeface="Comfortaa"/>
              <a:cs typeface="Comfortaa"/>
              <a:sym typeface="Comfortaa"/>
            </a:endParaRPr>
          </a:p>
        </p:txBody>
      </p:sp>
      <p:grpSp>
        <p:nvGrpSpPr>
          <p:cNvPr id="936" name="Google Shape;936;p47"/>
          <p:cNvGrpSpPr/>
          <p:nvPr/>
        </p:nvGrpSpPr>
        <p:grpSpPr>
          <a:xfrm>
            <a:off x="623699" y="482855"/>
            <a:ext cx="685793" cy="685793"/>
            <a:chOff x="3497300" y="3227275"/>
            <a:chExt cx="296175" cy="296175"/>
          </a:xfrm>
        </p:grpSpPr>
        <p:sp>
          <p:nvSpPr>
            <p:cNvPr id="937" name="Google Shape;937;p47"/>
            <p:cNvSpPr/>
            <p:nvPr/>
          </p:nvSpPr>
          <p:spPr>
            <a:xfrm>
              <a:off x="3609925" y="3339900"/>
              <a:ext cx="69350" cy="68550"/>
            </a:xfrm>
            <a:custGeom>
              <a:rect b="b" l="l" r="r" t="t"/>
              <a:pathLst>
                <a:path extrusionOk="0" h="2742" w="2774">
                  <a:moveTo>
                    <a:pt x="1387" y="1"/>
                  </a:moveTo>
                  <a:cubicBezTo>
                    <a:pt x="631" y="1"/>
                    <a:pt x="1" y="631"/>
                    <a:pt x="1" y="1355"/>
                  </a:cubicBezTo>
                  <a:cubicBezTo>
                    <a:pt x="1" y="2112"/>
                    <a:pt x="631" y="2742"/>
                    <a:pt x="1387" y="2742"/>
                  </a:cubicBezTo>
                  <a:cubicBezTo>
                    <a:pt x="2143" y="2742"/>
                    <a:pt x="2773" y="2112"/>
                    <a:pt x="2773" y="1355"/>
                  </a:cubicBezTo>
                  <a:cubicBezTo>
                    <a:pt x="2773" y="631"/>
                    <a:pt x="2143" y="1"/>
                    <a:pt x="1387" y="1"/>
                  </a:cubicBezTo>
                  <a:close/>
                </a:path>
              </a:pathLst>
            </a:custGeom>
            <a:solidFill>
              <a:srgbClr val="3F232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Comfortaa"/>
                <a:ea typeface="Comfortaa"/>
                <a:cs typeface="Comfortaa"/>
                <a:sym typeface="Comfortaa"/>
              </a:endParaRPr>
            </a:p>
          </p:txBody>
        </p:sp>
        <p:sp>
          <p:nvSpPr>
            <p:cNvPr id="938" name="Google Shape;938;p47"/>
            <p:cNvSpPr/>
            <p:nvPr/>
          </p:nvSpPr>
          <p:spPr>
            <a:xfrm>
              <a:off x="3531175" y="3227275"/>
              <a:ext cx="86650" cy="86675"/>
            </a:xfrm>
            <a:custGeom>
              <a:rect b="b" l="l" r="r" t="t"/>
              <a:pathLst>
                <a:path extrusionOk="0" h="3467" w="3466">
                  <a:moveTo>
                    <a:pt x="1733" y="1"/>
                  </a:moveTo>
                  <a:cubicBezTo>
                    <a:pt x="788" y="1"/>
                    <a:pt x="0" y="788"/>
                    <a:pt x="0" y="1733"/>
                  </a:cubicBezTo>
                  <a:cubicBezTo>
                    <a:pt x="0" y="2678"/>
                    <a:pt x="788" y="3466"/>
                    <a:pt x="1733" y="3466"/>
                  </a:cubicBezTo>
                  <a:cubicBezTo>
                    <a:pt x="2741" y="3466"/>
                    <a:pt x="3466" y="2678"/>
                    <a:pt x="3466" y="1733"/>
                  </a:cubicBezTo>
                  <a:cubicBezTo>
                    <a:pt x="3466" y="788"/>
                    <a:pt x="2678" y="1"/>
                    <a:pt x="1733" y="1"/>
                  </a:cubicBezTo>
                  <a:close/>
                </a:path>
              </a:pathLst>
            </a:custGeom>
            <a:solidFill>
              <a:srgbClr val="3F232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Comfortaa"/>
                <a:ea typeface="Comfortaa"/>
                <a:cs typeface="Comfortaa"/>
                <a:sym typeface="Comfortaa"/>
              </a:endParaRPr>
            </a:p>
          </p:txBody>
        </p:sp>
        <p:sp>
          <p:nvSpPr>
            <p:cNvPr id="939" name="Google Shape;939;p47"/>
            <p:cNvSpPr/>
            <p:nvPr/>
          </p:nvSpPr>
          <p:spPr>
            <a:xfrm>
              <a:off x="3670575" y="3227275"/>
              <a:ext cx="86675" cy="86675"/>
            </a:xfrm>
            <a:custGeom>
              <a:rect b="b" l="l" r="r" t="t"/>
              <a:pathLst>
                <a:path extrusionOk="0" h="3467" w="3467">
                  <a:moveTo>
                    <a:pt x="1733" y="1"/>
                  </a:moveTo>
                  <a:cubicBezTo>
                    <a:pt x="788" y="1"/>
                    <a:pt x="1" y="788"/>
                    <a:pt x="1" y="1733"/>
                  </a:cubicBezTo>
                  <a:cubicBezTo>
                    <a:pt x="1" y="2678"/>
                    <a:pt x="788" y="3466"/>
                    <a:pt x="1733" y="3466"/>
                  </a:cubicBezTo>
                  <a:cubicBezTo>
                    <a:pt x="2679" y="3466"/>
                    <a:pt x="3466" y="2678"/>
                    <a:pt x="3466" y="1733"/>
                  </a:cubicBezTo>
                  <a:cubicBezTo>
                    <a:pt x="3466" y="788"/>
                    <a:pt x="2679" y="1"/>
                    <a:pt x="1733" y="1"/>
                  </a:cubicBezTo>
                  <a:close/>
                </a:path>
              </a:pathLst>
            </a:custGeom>
            <a:solidFill>
              <a:srgbClr val="3F232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Comfortaa"/>
                <a:ea typeface="Comfortaa"/>
                <a:cs typeface="Comfortaa"/>
                <a:sym typeface="Comfortaa"/>
              </a:endParaRPr>
            </a:p>
          </p:txBody>
        </p:sp>
        <p:sp>
          <p:nvSpPr>
            <p:cNvPr id="940" name="Google Shape;940;p47"/>
            <p:cNvSpPr/>
            <p:nvPr/>
          </p:nvSpPr>
          <p:spPr>
            <a:xfrm>
              <a:off x="3622525" y="3421825"/>
              <a:ext cx="41775" cy="25225"/>
            </a:xfrm>
            <a:custGeom>
              <a:rect b="b" l="l" r="r" t="t"/>
              <a:pathLst>
                <a:path extrusionOk="0" h="1009" w="1671">
                  <a:moveTo>
                    <a:pt x="1" y="0"/>
                  </a:moveTo>
                  <a:lnTo>
                    <a:pt x="851" y="1008"/>
                  </a:lnTo>
                  <a:lnTo>
                    <a:pt x="1671" y="0"/>
                  </a:lnTo>
                  <a:lnTo>
                    <a:pt x="1671" y="0"/>
                  </a:lnTo>
                  <a:cubicBezTo>
                    <a:pt x="1450" y="126"/>
                    <a:pt x="1167" y="158"/>
                    <a:pt x="851" y="158"/>
                  </a:cubicBezTo>
                  <a:cubicBezTo>
                    <a:pt x="568" y="158"/>
                    <a:pt x="284" y="95"/>
                    <a:pt x="1" y="0"/>
                  </a:cubicBezTo>
                  <a:close/>
                </a:path>
              </a:pathLst>
            </a:custGeom>
            <a:solidFill>
              <a:srgbClr val="3F232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Comfortaa"/>
                <a:ea typeface="Comfortaa"/>
                <a:cs typeface="Comfortaa"/>
                <a:sym typeface="Comfortaa"/>
              </a:endParaRPr>
            </a:p>
          </p:txBody>
        </p:sp>
        <p:sp>
          <p:nvSpPr>
            <p:cNvPr id="941" name="Google Shape;941;p47"/>
            <p:cNvSpPr/>
            <p:nvPr/>
          </p:nvSpPr>
          <p:spPr>
            <a:xfrm>
              <a:off x="3566600" y="3416300"/>
              <a:ext cx="70125" cy="106350"/>
            </a:xfrm>
            <a:custGeom>
              <a:rect b="b" l="l" r="r" t="t"/>
              <a:pathLst>
                <a:path extrusionOk="0" h="4254" w="2805">
                  <a:moveTo>
                    <a:pt x="1261" y="1"/>
                  </a:moveTo>
                  <a:cubicBezTo>
                    <a:pt x="474" y="599"/>
                    <a:pt x="1" y="1513"/>
                    <a:pt x="1" y="2490"/>
                  </a:cubicBezTo>
                  <a:lnTo>
                    <a:pt x="1" y="3907"/>
                  </a:lnTo>
                  <a:cubicBezTo>
                    <a:pt x="1" y="4096"/>
                    <a:pt x="158" y="4254"/>
                    <a:pt x="379" y="4254"/>
                  </a:cubicBezTo>
                  <a:lnTo>
                    <a:pt x="2805" y="4254"/>
                  </a:lnTo>
                  <a:lnTo>
                    <a:pt x="2805" y="1891"/>
                  </a:lnTo>
                  <a:lnTo>
                    <a:pt x="1261" y="1"/>
                  </a:lnTo>
                  <a:close/>
                </a:path>
              </a:pathLst>
            </a:custGeom>
            <a:solidFill>
              <a:srgbClr val="3F232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Comfortaa"/>
                <a:ea typeface="Comfortaa"/>
                <a:cs typeface="Comfortaa"/>
                <a:sym typeface="Comfortaa"/>
              </a:endParaRPr>
            </a:p>
          </p:txBody>
        </p:sp>
        <p:sp>
          <p:nvSpPr>
            <p:cNvPr id="942" name="Google Shape;942;p47"/>
            <p:cNvSpPr/>
            <p:nvPr/>
          </p:nvSpPr>
          <p:spPr>
            <a:xfrm>
              <a:off x="3653250" y="3417100"/>
              <a:ext cx="70125" cy="106350"/>
            </a:xfrm>
            <a:custGeom>
              <a:rect b="b" l="l" r="r" t="t"/>
              <a:pathLst>
                <a:path extrusionOk="0" h="4254" w="2805">
                  <a:moveTo>
                    <a:pt x="1544" y="0"/>
                  </a:moveTo>
                  <a:lnTo>
                    <a:pt x="1" y="1890"/>
                  </a:lnTo>
                  <a:lnTo>
                    <a:pt x="1" y="4253"/>
                  </a:lnTo>
                  <a:lnTo>
                    <a:pt x="2458" y="4253"/>
                  </a:lnTo>
                  <a:cubicBezTo>
                    <a:pt x="2647" y="4253"/>
                    <a:pt x="2804" y="4096"/>
                    <a:pt x="2804" y="3907"/>
                  </a:cubicBezTo>
                  <a:lnTo>
                    <a:pt x="2804" y="2489"/>
                  </a:lnTo>
                  <a:cubicBezTo>
                    <a:pt x="2773" y="1481"/>
                    <a:pt x="2300" y="567"/>
                    <a:pt x="1544" y="0"/>
                  </a:cubicBezTo>
                  <a:close/>
                </a:path>
              </a:pathLst>
            </a:custGeom>
            <a:solidFill>
              <a:srgbClr val="3F232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Comfortaa"/>
                <a:ea typeface="Comfortaa"/>
                <a:cs typeface="Comfortaa"/>
                <a:sym typeface="Comfortaa"/>
              </a:endParaRPr>
            </a:p>
          </p:txBody>
        </p:sp>
        <p:sp>
          <p:nvSpPr>
            <p:cNvPr id="943" name="Google Shape;943;p47"/>
            <p:cNvSpPr/>
            <p:nvPr/>
          </p:nvSpPr>
          <p:spPr>
            <a:xfrm>
              <a:off x="3655625" y="3310775"/>
              <a:ext cx="137850" cy="108700"/>
            </a:xfrm>
            <a:custGeom>
              <a:rect b="b" l="l" r="r" t="t"/>
              <a:pathLst>
                <a:path extrusionOk="0" h="4348" w="5514">
                  <a:moveTo>
                    <a:pt x="3686" y="1512"/>
                  </a:moveTo>
                  <a:cubicBezTo>
                    <a:pt x="3907" y="1512"/>
                    <a:pt x="4064" y="1670"/>
                    <a:pt x="4064" y="1859"/>
                  </a:cubicBezTo>
                  <a:cubicBezTo>
                    <a:pt x="4064" y="2048"/>
                    <a:pt x="3907" y="2205"/>
                    <a:pt x="3686" y="2205"/>
                  </a:cubicBezTo>
                  <a:lnTo>
                    <a:pt x="2993" y="2205"/>
                  </a:lnTo>
                  <a:cubicBezTo>
                    <a:pt x="2804" y="2205"/>
                    <a:pt x="2646" y="2048"/>
                    <a:pt x="2646" y="1859"/>
                  </a:cubicBezTo>
                  <a:cubicBezTo>
                    <a:pt x="2646" y="1670"/>
                    <a:pt x="2804" y="1512"/>
                    <a:pt x="2993" y="1512"/>
                  </a:cubicBezTo>
                  <a:close/>
                  <a:moveTo>
                    <a:pt x="4127" y="0"/>
                  </a:moveTo>
                  <a:cubicBezTo>
                    <a:pt x="3686" y="536"/>
                    <a:pt x="3056" y="851"/>
                    <a:pt x="2331" y="851"/>
                  </a:cubicBezTo>
                  <a:cubicBezTo>
                    <a:pt x="1607" y="851"/>
                    <a:pt x="977" y="504"/>
                    <a:pt x="536" y="63"/>
                  </a:cubicBezTo>
                  <a:cubicBezTo>
                    <a:pt x="347" y="221"/>
                    <a:pt x="158" y="378"/>
                    <a:pt x="0" y="567"/>
                  </a:cubicBezTo>
                  <a:cubicBezTo>
                    <a:pt x="945" y="756"/>
                    <a:pt x="1638" y="1575"/>
                    <a:pt x="1638" y="2615"/>
                  </a:cubicBezTo>
                  <a:cubicBezTo>
                    <a:pt x="1638" y="2930"/>
                    <a:pt x="1575" y="3214"/>
                    <a:pt x="1449" y="3466"/>
                  </a:cubicBezTo>
                  <a:cubicBezTo>
                    <a:pt x="1859" y="3718"/>
                    <a:pt x="2205" y="4001"/>
                    <a:pt x="2520" y="4348"/>
                  </a:cubicBezTo>
                  <a:lnTo>
                    <a:pt x="5167" y="4348"/>
                  </a:lnTo>
                  <a:cubicBezTo>
                    <a:pt x="5356" y="4348"/>
                    <a:pt x="5513" y="4190"/>
                    <a:pt x="5513" y="4001"/>
                  </a:cubicBezTo>
                  <a:lnTo>
                    <a:pt x="5513" y="2615"/>
                  </a:lnTo>
                  <a:cubicBezTo>
                    <a:pt x="5482" y="1512"/>
                    <a:pt x="4915" y="567"/>
                    <a:pt x="4127" y="0"/>
                  </a:cubicBezTo>
                  <a:close/>
                </a:path>
              </a:pathLst>
            </a:custGeom>
            <a:solidFill>
              <a:srgbClr val="3F232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Comfortaa"/>
                <a:ea typeface="Comfortaa"/>
                <a:cs typeface="Comfortaa"/>
                <a:sym typeface="Comfortaa"/>
              </a:endParaRPr>
            </a:p>
          </p:txBody>
        </p:sp>
        <p:sp>
          <p:nvSpPr>
            <p:cNvPr id="944" name="Google Shape;944;p47"/>
            <p:cNvSpPr/>
            <p:nvPr/>
          </p:nvSpPr>
          <p:spPr>
            <a:xfrm>
              <a:off x="3497300" y="3309975"/>
              <a:ext cx="136275" cy="108725"/>
            </a:xfrm>
            <a:custGeom>
              <a:rect b="b" l="l" r="r" t="t"/>
              <a:pathLst>
                <a:path extrusionOk="0" h="4349" w="5451">
                  <a:moveTo>
                    <a:pt x="2426" y="1544"/>
                  </a:moveTo>
                  <a:cubicBezTo>
                    <a:pt x="2615" y="1544"/>
                    <a:pt x="2773" y="1702"/>
                    <a:pt x="2773" y="1891"/>
                  </a:cubicBezTo>
                  <a:cubicBezTo>
                    <a:pt x="2773" y="2080"/>
                    <a:pt x="2615" y="2237"/>
                    <a:pt x="2426" y="2237"/>
                  </a:cubicBezTo>
                  <a:lnTo>
                    <a:pt x="1733" y="2237"/>
                  </a:lnTo>
                  <a:cubicBezTo>
                    <a:pt x="1513" y="2237"/>
                    <a:pt x="1355" y="2080"/>
                    <a:pt x="1355" y="1891"/>
                  </a:cubicBezTo>
                  <a:cubicBezTo>
                    <a:pt x="1355" y="1702"/>
                    <a:pt x="1513" y="1544"/>
                    <a:pt x="1733" y="1544"/>
                  </a:cubicBezTo>
                  <a:close/>
                  <a:moveTo>
                    <a:pt x="1324" y="1"/>
                  </a:moveTo>
                  <a:cubicBezTo>
                    <a:pt x="536" y="568"/>
                    <a:pt x="1" y="1513"/>
                    <a:pt x="1" y="2552"/>
                  </a:cubicBezTo>
                  <a:lnTo>
                    <a:pt x="1" y="3939"/>
                  </a:lnTo>
                  <a:cubicBezTo>
                    <a:pt x="1" y="4191"/>
                    <a:pt x="95" y="4348"/>
                    <a:pt x="316" y="4348"/>
                  </a:cubicBezTo>
                  <a:lnTo>
                    <a:pt x="2930" y="4348"/>
                  </a:lnTo>
                  <a:cubicBezTo>
                    <a:pt x="3214" y="3970"/>
                    <a:pt x="3561" y="3655"/>
                    <a:pt x="4002" y="3466"/>
                  </a:cubicBezTo>
                  <a:cubicBezTo>
                    <a:pt x="3876" y="3183"/>
                    <a:pt x="3813" y="2930"/>
                    <a:pt x="3813" y="2615"/>
                  </a:cubicBezTo>
                  <a:cubicBezTo>
                    <a:pt x="3813" y="1607"/>
                    <a:pt x="4506" y="757"/>
                    <a:pt x="5451" y="568"/>
                  </a:cubicBezTo>
                  <a:cubicBezTo>
                    <a:pt x="5293" y="347"/>
                    <a:pt x="5104" y="190"/>
                    <a:pt x="4915" y="32"/>
                  </a:cubicBezTo>
                  <a:cubicBezTo>
                    <a:pt x="4474" y="505"/>
                    <a:pt x="3844" y="820"/>
                    <a:pt x="3151" y="820"/>
                  </a:cubicBezTo>
                  <a:cubicBezTo>
                    <a:pt x="2426" y="820"/>
                    <a:pt x="1796" y="505"/>
                    <a:pt x="1324" y="1"/>
                  </a:cubicBezTo>
                  <a:close/>
                </a:path>
              </a:pathLst>
            </a:custGeom>
            <a:solidFill>
              <a:srgbClr val="3F232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Comfortaa"/>
                <a:ea typeface="Comfortaa"/>
                <a:cs typeface="Comfortaa"/>
                <a:sym typeface="Comfortaa"/>
              </a:endParaRPr>
            </a:p>
          </p:txBody>
        </p:sp>
      </p:grpSp>
      <p:pic>
        <p:nvPicPr>
          <p:cNvPr id="945" name="Google Shape;945;p4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588391" y="1191538"/>
            <a:ext cx="1743684" cy="3464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946" name="Google Shape;946;p4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572000" y="1209313"/>
            <a:ext cx="1725786" cy="342901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50" name="Shape 9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1" name="Google Shape;951;p48"/>
          <p:cNvSpPr txBox="1"/>
          <p:nvPr>
            <p:ph type="title"/>
          </p:nvPr>
        </p:nvSpPr>
        <p:spPr>
          <a:xfrm>
            <a:off x="720000" y="539400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000000"/>
                </a:solidFill>
              </a:rPr>
              <a:t>User Accounts Feature</a:t>
            </a:r>
            <a:endParaRPr>
              <a:solidFill>
                <a:srgbClr val="000000"/>
              </a:solidFill>
            </a:endParaRPr>
          </a:p>
        </p:txBody>
      </p:sp>
      <p:sp>
        <p:nvSpPr>
          <p:cNvPr id="952" name="Google Shape;952;p48"/>
          <p:cNvSpPr txBox="1"/>
          <p:nvPr/>
        </p:nvSpPr>
        <p:spPr>
          <a:xfrm>
            <a:off x="2535900" y="4722225"/>
            <a:ext cx="4072200" cy="318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u="sng">
                <a:latin typeface="Comfortaa"/>
                <a:ea typeface="Comfortaa"/>
                <a:cs typeface="Comfortaa"/>
                <a:sym typeface="Comfortaa"/>
              </a:rPr>
              <a:t>Figure 9: Application’s Edit Profile Screen</a:t>
            </a:r>
            <a:endParaRPr b="1" u="sng">
              <a:latin typeface="Comfortaa"/>
              <a:ea typeface="Comfortaa"/>
              <a:cs typeface="Comfortaa"/>
              <a:sym typeface="Comforta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u="sng">
              <a:latin typeface="Comfortaa"/>
              <a:ea typeface="Comfortaa"/>
              <a:cs typeface="Comfortaa"/>
              <a:sym typeface="Comfortaa"/>
            </a:endParaRPr>
          </a:p>
        </p:txBody>
      </p:sp>
      <p:grpSp>
        <p:nvGrpSpPr>
          <p:cNvPr id="953" name="Google Shape;953;p48"/>
          <p:cNvGrpSpPr/>
          <p:nvPr/>
        </p:nvGrpSpPr>
        <p:grpSpPr>
          <a:xfrm>
            <a:off x="623699" y="482855"/>
            <a:ext cx="685793" cy="685793"/>
            <a:chOff x="3497300" y="3227275"/>
            <a:chExt cx="296175" cy="296175"/>
          </a:xfrm>
        </p:grpSpPr>
        <p:sp>
          <p:nvSpPr>
            <p:cNvPr id="954" name="Google Shape;954;p48"/>
            <p:cNvSpPr/>
            <p:nvPr/>
          </p:nvSpPr>
          <p:spPr>
            <a:xfrm>
              <a:off x="3609925" y="3339900"/>
              <a:ext cx="69350" cy="68550"/>
            </a:xfrm>
            <a:custGeom>
              <a:rect b="b" l="l" r="r" t="t"/>
              <a:pathLst>
                <a:path extrusionOk="0" h="2742" w="2774">
                  <a:moveTo>
                    <a:pt x="1387" y="1"/>
                  </a:moveTo>
                  <a:cubicBezTo>
                    <a:pt x="631" y="1"/>
                    <a:pt x="1" y="631"/>
                    <a:pt x="1" y="1355"/>
                  </a:cubicBezTo>
                  <a:cubicBezTo>
                    <a:pt x="1" y="2112"/>
                    <a:pt x="631" y="2742"/>
                    <a:pt x="1387" y="2742"/>
                  </a:cubicBezTo>
                  <a:cubicBezTo>
                    <a:pt x="2143" y="2742"/>
                    <a:pt x="2773" y="2112"/>
                    <a:pt x="2773" y="1355"/>
                  </a:cubicBezTo>
                  <a:cubicBezTo>
                    <a:pt x="2773" y="631"/>
                    <a:pt x="2143" y="1"/>
                    <a:pt x="1387" y="1"/>
                  </a:cubicBezTo>
                  <a:close/>
                </a:path>
              </a:pathLst>
            </a:custGeom>
            <a:solidFill>
              <a:srgbClr val="3F232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Comfortaa"/>
                <a:ea typeface="Comfortaa"/>
                <a:cs typeface="Comfortaa"/>
                <a:sym typeface="Comfortaa"/>
              </a:endParaRPr>
            </a:p>
          </p:txBody>
        </p:sp>
        <p:sp>
          <p:nvSpPr>
            <p:cNvPr id="955" name="Google Shape;955;p48"/>
            <p:cNvSpPr/>
            <p:nvPr/>
          </p:nvSpPr>
          <p:spPr>
            <a:xfrm>
              <a:off x="3531175" y="3227275"/>
              <a:ext cx="86650" cy="86675"/>
            </a:xfrm>
            <a:custGeom>
              <a:rect b="b" l="l" r="r" t="t"/>
              <a:pathLst>
                <a:path extrusionOk="0" h="3467" w="3466">
                  <a:moveTo>
                    <a:pt x="1733" y="1"/>
                  </a:moveTo>
                  <a:cubicBezTo>
                    <a:pt x="788" y="1"/>
                    <a:pt x="0" y="788"/>
                    <a:pt x="0" y="1733"/>
                  </a:cubicBezTo>
                  <a:cubicBezTo>
                    <a:pt x="0" y="2678"/>
                    <a:pt x="788" y="3466"/>
                    <a:pt x="1733" y="3466"/>
                  </a:cubicBezTo>
                  <a:cubicBezTo>
                    <a:pt x="2741" y="3466"/>
                    <a:pt x="3466" y="2678"/>
                    <a:pt x="3466" y="1733"/>
                  </a:cubicBezTo>
                  <a:cubicBezTo>
                    <a:pt x="3466" y="788"/>
                    <a:pt x="2678" y="1"/>
                    <a:pt x="1733" y="1"/>
                  </a:cubicBezTo>
                  <a:close/>
                </a:path>
              </a:pathLst>
            </a:custGeom>
            <a:solidFill>
              <a:srgbClr val="3F232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Comfortaa"/>
                <a:ea typeface="Comfortaa"/>
                <a:cs typeface="Comfortaa"/>
                <a:sym typeface="Comfortaa"/>
              </a:endParaRPr>
            </a:p>
          </p:txBody>
        </p:sp>
        <p:sp>
          <p:nvSpPr>
            <p:cNvPr id="956" name="Google Shape;956;p48"/>
            <p:cNvSpPr/>
            <p:nvPr/>
          </p:nvSpPr>
          <p:spPr>
            <a:xfrm>
              <a:off x="3670575" y="3227275"/>
              <a:ext cx="86675" cy="86675"/>
            </a:xfrm>
            <a:custGeom>
              <a:rect b="b" l="l" r="r" t="t"/>
              <a:pathLst>
                <a:path extrusionOk="0" h="3467" w="3467">
                  <a:moveTo>
                    <a:pt x="1733" y="1"/>
                  </a:moveTo>
                  <a:cubicBezTo>
                    <a:pt x="788" y="1"/>
                    <a:pt x="1" y="788"/>
                    <a:pt x="1" y="1733"/>
                  </a:cubicBezTo>
                  <a:cubicBezTo>
                    <a:pt x="1" y="2678"/>
                    <a:pt x="788" y="3466"/>
                    <a:pt x="1733" y="3466"/>
                  </a:cubicBezTo>
                  <a:cubicBezTo>
                    <a:pt x="2679" y="3466"/>
                    <a:pt x="3466" y="2678"/>
                    <a:pt x="3466" y="1733"/>
                  </a:cubicBezTo>
                  <a:cubicBezTo>
                    <a:pt x="3466" y="788"/>
                    <a:pt x="2679" y="1"/>
                    <a:pt x="1733" y="1"/>
                  </a:cubicBezTo>
                  <a:close/>
                </a:path>
              </a:pathLst>
            </a:custGeom>
            <a:solidFill>
              <a:srgbClr val="3F232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Comfortaa"/>
                <a:ea typeface="Comfortaa"/>
                <a:cs typeface="Comfortaa"/>
                <a:sym typeface="Comfortaa"/>
              </a:endParaRPr>
            </a:p>
          </p:txBody>
        </p:sp>
        <p:sp>
          <p:nvSpPr>
            <p:cNvPr id="957" name="Google Shape;957;p48"/>
            <p:cNvSpPr/>
            <p:nvPr/>
          </p:nvSpPr>
          <p:spPr>
            <a:xfrm>
              <a:off x="3622525" y="3421825"/>
              <a:ext cx="41775" cy="25225"/>
            </a:xfrm>
            <a:custGeom>
              <a:rect b="b" l="l" r="r" t="t"/>
              <a:pathLst>
                <a:path extrusionOk="0" h="1009" w="1671">
                  <a:moveTo>
                    <a:pt x="1" y="0"/>
                  </a:moveTo>
                  <a:lnTo>
                    <a:pt x="851" y="1008"/>
                  </a:lnTo>
                  <a:lnTo>
                    <a:pt x="1671" y="0"/>
                  </a:lnTo>
                  <a:lnTo>
                    <a:pt x="1671" y="0"/>
                  </a:lnTo>
                  <a:cubicBezTo>
                    <a:pt x="1450" y="126"/>
                    <a:pt x="1167" y="158"/>
                    <a:pt x="851" y="158"/>
                  </a:cubicBezTo>
                  <a:cubicBezTo>
                    <a:pt x="568" y="158"/>
                    <a:pt x="284" y="95"/>
                    <a:pt x="1" y="0"/>
                  </a:cubicBezTo>
                  <a:close/>
                </a:path>
              </a:pathLst>
            </a:custGeom>
            <a:solidFill>
              <a:srgbClr val="3F232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Comfortaa"/>
                <a:ea typeface="Comfortaa"/>
                <a:cs typeface="Comfortaa"/>
                <a:sym typeface="Comfortaa"/>
              </a:endParaRPr>
            </a:p>
          </p:txBody>
        </p:sp>
        <p:sp>
          <p:nvSpPr>
            <p:cNvPr id="958" name="Google Shape;958;p48"/>
            <p:cNvSpPr/>
            <p:nvPr/>
          </p:nvSpPr>
          <p:spPr>
            <a:xfrm>
              <a:off x="3566600" y="3416300"/>
              <a:ext cx="70125" cy="106350"/>
            </a:xfrm>
            <a:custGeom>
              <a:rect b="b" l="l" r="r" t="t"/>
              <a:pathLst>
                <a:path extrusionOk="0" h="4254" w="2805">
                  <a:moveTo>
                    <a:pt x="1261" y="1"/>
                  </a:moveTo>
                  <a:cubicBezTo>
                    <a:pt x="474" y="599"/>
                    <a:pt x="1" y="1513"/>
                    <a:pt x="1" y="2490"/>
                  </a:cubicBezTo>
                  <a:lnTo>
                    <a:pt x="1" y="3907"/>
                  </a:lnTo>
                  <a:cubicBezTo>
                    <a:pt x="1" y="4096"/>
                    <a:pt x="158" y="4254"/>
                    <a:pt x="379" y="4254"/>
                  </a:cubicBezTo>
                  <a:lnTo>
                    <a:pt x="2805" y="4254"/>
                  </a:lnTo>
                  <a:lnTo>
                    <a:pt x="2805" y="1891"/>
                  </a:lnTo>
                  <a:lnTo>
                    <a:pt x="1261" y="1"/>
                  </a:lnTo>
                  <a:close/>
                </a:path>
              </a:pathLst>
            </a:custGeom>
            <a:solidFill>
              <a:srgbClr val="3F232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Comfortaa"/>
                <a:ea typeface="Comfortaa"/>
                <a:cs typeface="Comfortaa"/>
                <a:sym typeface="Comfortaa"/>
              </a:endParaRPr>
            </a:p>
          </p:txBody>
        </p:sp>
        <p:sp>
          <p:nvSpPr>
            <p:cNvPr id="959" name="Google Shape;959;p48"/>
            <p:cNvSpPr/>
            <p:nvPr/>
          </p:nvSpPr>
          <p:spPr>
            <a:xfrm>
              <a:off x="3653250" y="3417100"/>
              <a:ext cx="70125" cy="106350"/>
            </a:xfrm>
            <a:custGeom>
              <a:rect b="b" l="l" r="r" t="t"/>
              <a:pathLst>
                <a:path extrusionOk="0" h="4254" w="2805">
                  <a:moveTo>
                    <a:pt x="1544" y="0"/>
                  </a:moveTo>
                  <a:lnTo>
                    <a:pt x="1" y="1890"/>
                  </a:lnTo>
                  <a:lnTo>
                    <a:pt x="1" y="4253"/>
                  </a:lnTo>
                  <a:lnTo>
                    <a:pt x="2458" y="4253"/>
                  </a:lnTo>
                  <a:cubicBezTo>
                    <a:pt x="2647" y="4253"/>
                    <a:pt x="2804" y="4096"/>
                    <a:pt x="2804" y="3907"/>
                  </a:cubicBezTo>
                  <a:lnTo>
                    <a:pt x="2804" y="2489"/>
                  </a:lnTo>
                  <a:cubicBezTo>
                    <a:pt x="2773" y="1481"/>
                    <a:pt x="2300" y="567"/>
                    <a:pt x="1544" y="0"/>
                  </a:cubicBezTo>
                  <a:close/>
                </a:path>
              </a:pathLst>
            </a:custGeom>
            <a:solidFill>
              <a:srgbClr val="3F232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Comfortaa"/>
                <a:ea typeface="Comfortaa"/>
                <a:cs typeface="Comfortaa"/>
                <a:sym typeface="Comfortaa"/>
              </a:endParaRPr>
            </a:p>
          </p:txBody>
        </p:sp>
        <p:sp>
          <p:nvSpPr>
            <p:cNvPr id="960" name="Google Shape;960;p48"/>
            <p:cNvSpPr/>
            <p:nvPr/>
          </p:nvSpPr>
          <p:spPr>
            <a:xfrm>
              <a:off x="3655625" y="3310775"/>
              <a:ext cx="137850" cy="108700"/>
            </a:xfrm>
            <a:custGeom>
              <a:rect b="b" l="l" r="r" t="t"/>
              <a:pathLst>
                <a:path extrusionOk="0" h="4348" w="5514">
                  <a:moveTo>
                    <a:pt x="3686" y="1512"/>
                  </a:moveTo>
                  <a:cubicBezTo>
                    <a:pt x="3907" y="1512"/>
                    <a:pt x="4064" y="1670"/>
                    <a:pt x="4064" y="1859"/>
                  </a:cubicBezTo>
                  <a:cubicBezTo>
                    <a:pt x="4064" y="2048"/>
                    <a:pt x="3907" y="2205"/>
                    <a:pt x="3686" y="2205"/>
                  </a:cubicBezTo>
                  <a:lnTo>
                    <a:pt x="2993" y="2205"/>
                  </a:lnTo>
                  <a:cubicBezTo>
                    <a:pt x="2804" y="2205"/>
                    <a:pt x="2646" y="2048"/>
                    <a:pt x="2646" y="1859"/>
                  </a:cubicBezTo>
                  <a:cubicBezTo>
                    <a:pt x="2646" y="1670"/>
                    <a:pt x="2804" y="1512"/>
                    <a:pt x="2993" y="1512"/>
                  </a:cubicBezTo>
                  <a:close/>
                  <a:moveTo>
                    <a:pt x="4127" y="0"/>
                  </a:moveTo>
                  <a:cubicBezTo>
                    <a:pt x="3686" y="536"/>
                    <a:pt x="3056" y="851"/>
                    <a:pt x="2331" y="851"/>
                  </a:cubicBezTo>
                  <a:cubicBezTo>
                    <a:pt x="1607" y="851"/>
                    <a:pt x="977" y="504"/>
                    <a:pt x="536" y="63"/>
                  </a:cubicBezTo>
                  <a:cubicBezTo>
                    <a:pt x="347" y="221"/>
                    <a:pt x="158" y="378"/>
                    <a:pt x="0" y="567"/>
                  </a:cubicBezTo>
                  <a:cubicBezTo>
                    <a:pt x="945" y="756"/>
                    <a:pt x="1638" y="1575"/>
                    <a:pt x="1638" y="2615"/>
                  </a:cubicBezTo>
                  <a:cubicBezTo>
                    <a:pt x="1638" y="2930"/>
                    <a:pt x="1575" y="3214"/>
                    <a:pt x="1449" y="3466"/>
                  </a:cubicBezTo>
                  <a:cubicBezTo>
                    <a:pt x="1859" y="3718"/>
                    <a:pt x="2205" y="4001"/>
                    <a:pt x="2520" y="4348"/>
                  </a:cubicBezTo>
                  <a:lnTo>
                    <a:pt x="5167" y="4348"/>
                  </a:lnTo>
                  <a:cubicBezTo>
                    <a:pt x="5356" y="4348"/>
                    <a:pt x="5513" y="4190"/>
                    <a:pt x="5513" y="4001"/>
                  </a:cubicBezTo>
                  <a:lnTo>
                    <a:pt x="5513" y="2615"/>
                  </a:lnTo>
                  <a:cubicBezTo>
                    <a:pt x="5482" y="1512"/>
                    <a:pt x="4915" y="567"/>
                    <a:pt x="4127" y="0"/>
                  </a:cubicBezTo>
                  <a:close/>
                </a:path>
              </a:pathLst>
            </a:custGeom>
            <a:solidFill>
              <a:srgbClr val="3F232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Comfortaa"/>
                <a:ea typeface="Comfortaa"/>
                <a:cs typeface="Comfortaa"/>
                <a:sym typeface="Comfortaa"/>
              </a:endParaRPr>
            </a:p>
          </p:txBody>
        </p:sp>
        <p:sp>
          <p:nvSpPr>
            <p:cNvPr id="961" name="Google Shape;961;p48"/>
            <p:cNvSpPr/>
            <p:nvPr/>
          </p:nvSpPr>
          <p:spPr>
            <a:xfrm>
              <a:off x="3497300" y="3309975"/>
              <a:ext cx="136275" cy="108725"/>
            </a:xfrm>
            <a:custGeom>
              <a:rect b="b" l="l" r="r" t="t"/>
              <a:pathLst>
                <a:path extrusionOk="0" h="4349" w="5451">
                  <a:moveTo>
                    <a:pt x="2426" y="1544"/>
                  </a:moveTo>
                  <a:cubicBezTo>
                    <a:pt x="2615" y="1544"/>
                    <a:pt x="2773" y="1702"/>
                    <a:pt x="2773" y="1891"/>
                  </a:cubicBezTo>
                  <a:cubicBezTo>
                    <a:pt x="2773" y="2080"/>
                    <a:pt x="2615" y="2237"/>
                    <a:pt x="2426" y="2237"/>
                  </a:cubicBezTo>
                  <a:lnTo>
                    <a:pt x="1733" y="2237"/>
                  </a:lnTo>
                  <a:cubicBezTo>
                    <a:pt x="1513" y="2237"/>
                    <a:pt x="1355" y="2080"/>
                    <a:pt x="1355" y="1891"/>
                  </a:cubicBezTo>
                  <a:cubicBezTo>
                    <a:pt x="1355" y="1702"/>
                    <a:pt x="1513" y="1544"/>
                    <a:pt x="1733" y="1544"/>
                  </a:cubicBezTo>
                  <a:close/>
                  <a:moveTo>
                    <a:pt x="1324" y="1"/>
                  </a:moveTo>
                  <a:cubicBezTo>
                    <a:pt x="536" y="568"/>
                    <a:pt x="1" y="1513"/>
                    <a:pt x="1" y="2552"/>
                  </a:cubicBezTo>
                  <a:lnTo>
                    <a:pt x="1" y="3939"/>
                  </a:lnTo>
                  <a:cubicBezTo>
                    <a:pt x="1" y="4191"/>
                    <a:pt x="95" y="4348"/>
                    <a:pt x="316" y="4348"/>
                  </a:cubicBezTo>
                  <a:lnTo>
                    <a:pt x="2930" y="4348"/>
                  </a:lnTo>
                  <a:cubicBezTo>
                    <a:pt x="3214" y="3970"/>
                    <a:pt x="3561" y="3655"/>
                    <a:pt x="4002" y="3466"/>
                  </a:cubicBezTo>
                  <a:cubicBezTo>
                    <a:pt x="3876" y="3183"/>
                    <a:pt x="3813" y="2930"/>
                    <a:pt x="3813" y="2615"/>
                  </a:cubicBezTo>
                  <a:cubicBezTo>
                    <a:pt x="3813" y="1607"/>
                    <a:pt x="4506" y="757"/>
                    <a:pt x="5451" y="568"/>
                  </a:cubicBezTo>
                  <a:cubicBezTo>
                    <a:pt x="5293" y="347"/>
                    <a:pt x="5104" y="190"/>
                    <a:pt x="4915" y="32"/>
                  </a:cubicBezTo>
                  <a:cubicBezTo>
                    <a:pt x="4474" y="505"/>
                    <a:pt x="3844" y="820"/>
                    <a:pt x="3151" y="820"/>
                  </a:cubicBezTo>
                  <a:cubicBezTo>
                    <a:pt x="2426" y="820"/>
                    <a:pt x="1796" y="505"/>
                    <a:pt x="1324" y="1"/>
                  </a:cubicBezTo>
                  <a:close/>
                </a:path>
              </a:pathLst>
            </a:custGeom>
            <a:solidFill>
              <a:srgbClr val="3F232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Comfortaa"/>
                <a:ea typeface="Comfortaa"/>
                <a:cs typeface="Comfortaa"/>
                <a:sym typeface="Comfortaa"/>
              </a:endParaRPr>
            </a:p>
          </p:txBody>
        </p:sp>
      </p:grpSp>
      <p:pic>
        <p:nvPicPr>
          <p:cNvPr id="962" name="Google Shape;962;p4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594100" y="1218888"/>
            <a:ext cx="1698275" cy="3396550"/>
          </a:xfrm>
          <a:prstGeom prst="rect">
            <a:avLst/>
          </a:prstGeom>
          <a:noFill/>
          <a:ln>
            <a:noFill/>
          </a:ln>
        </p:spPr>
      </p:pic>
      <p:pic>
        <p:nvPicPr>
          <p:cNvPr id="963" name="Google Shape;963;p4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641700" y="1218888"/>
            <a:ext cx="1698275" cy="33965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67" name="Shape 9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8" name="Google Shape;968;p49"/>
          <p:cNvSpPr txBox="1"/>
          <p:nvPr>
            <p:ph type="title"/>
          </p:nvPr>
        </p:nvSpPr>
        <p:spPr>
          <a:xfrm>
            <a:off x="720000" y="539400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000000"/>
                </a:solidFill>
              </a:rPr>
              <a:t>Practice Plan History Feature</a:t>
            </a:r>
            <a:endParaRPr>
              <a:solidFill>
                <a:srgbClr val="000000"/>
              </a:solidFill>
            </a:endParaRPr>
          </a:p>
        </p:txBody>
      </p:sp>
      <p:sp>
        <p:nvSpPr>
          <p:cNvPr id="969" name="Google Shape;969;p49"/>
          <p:cNvSpPr txBox="1"/>
          <p:nvPr/>
        </p:nvSpPr>
        <p:spPr>
          <a:xfrm>
            <a:off x="1808475" y="4735550"/>
            <a:ext cx="5832000" cy="318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u="sng">
                <a:latin typeface="Comfortaa"/>
                <a:ea typeface="Comfortaa"/>
                <a:cs typeface="Comfortaa"/>
                <a:sym typeface="Comfortaa"/>
              </a:rPr>
              <a:t>Figure 10: Application’s Journal and Practice Details Screens</a:t>
            </a:r>
            <a:endParaRPr b="1" u="sng">
              <a:latin typeface="Comfortaa"/>
              <a:ea typeface="Comfortaa"/>
              <a:cs typeface="Comfortaa"/>
              <a:sym typeface="Comforta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u="sng">
              <a:latin typeface="Comfortaa"/>
              <a:ea typeface="Comfortaa"/>
              <a:cs typeface="Comfortaa"/>
              <a:sym typeface="Comfortaa"/>
            </a:endParaRPr>
          </a:p>
        </p:txBody>
      </p:sp>
      <p:grpSp>
        <p:nvGrpSpPr>
          <p:cNvPr id="970" name="Google Shape;970;p49"/>
          <p:cNvGrpSpPr/>
          <p:nvPr/>
        </p:nvGrpSpPr>
        <p:grpSpPr>
          <a:xfrm>
            <a:off x="596741" y="539403"/>
            <a:ext cx="685804" cy="685788"/>
            <a:chOff x="946175" y="3619500"/>
            <a:chExt cx="296975" cy="293825"/>
          </a:xfrm>
        </p:grpSpPr>
        <p:sp>
          <p:nvSpPr>
            <p:cNvPr id="971" name="Google Shape;971;p49"/>
            <p:cNvSpPr/>
            <p:nvPr/>
          </p:nvSpPr>
          <p:spPr>
            <a:xfrm>
              <a:off x="963525" y="3619500"/>
              <a:ext cx="207950" cy="293825"/>
            </a:xfrm>
            <a:custGeom>
              <a:rect b="b" l="l" r="r" t="t"/>
              <a:pathLst>
                <a:path extrusionOk="0" h="11753" w="8318">
                  <a:moveTo>
                    <a:pt x="3828" y="2742"/>
                  </a:moveTo>
                  <a:cubicBezTo>
                    <a:pt x="3915" y="2742"/>
                    <a:pt x="4001" y="2773"/>
                    <a:pt x="4064" y="2836"/>
                  </a:cubicBezTo>
                  <a:cubicBezTo>
                    <a:pt x="4253" y="2994"/>
                    <a:pt x="4253" y="3183"/>
                    <a:pt x="4096" y="3340"/>
                  </a:cubicBezTo>
                  <a:lnTo>
                    <a:pt x="2678" y="4695"/>
                  </a:lnTo>
                  <a:cubicBezTo>
                    <a:pt x="2615" y="4790"/>
                    <a:pt x="2520" y="4821"/>
                    <a:pt x="2457" y="4821"/>
                  </a:cubicBezTo>
                  <a:cubicBezTo>
                    <a:pt x="2363" y="4821"/>
                    <a:pt x="2268" y="4790"/>
                    <a:pt x="2205" y="4695"/>
                  </a:cubicBezTo>
                  <a:lnTo>
                    <a:pt x="1512" y="4002"/>
                  </a:lnTo>
                  <a:cubicBezTo>
                    <a:pt x="1386" y="3876"/>
                    <a:pt x="1386" y="3655"/>
                    <a:pt x="1512" y="3529"/>
                  </a:cubicBezTo>
                  <a:cubicBezTo>
                    <a:pt x="1575" y="3466"/>
                    <a:pt x="1662" y="3435"/>
                    <a:pt x="1749" y="3435"/>
                  </a:cubicBezTo>
                  <a:cubicBezTo>
                    <a:pt x="1835" y="3435"/>
                    <a:pt x="1922" y="3466"/>
                    <a:pt x="1985" y="3529"/>
                  </a:cubicBezTo>
                  <a:lnTo>
                    <a:pt x="2426" y="3971"/>
                  </a:lnTo>
                  <a:lnTo>
                    <a:pt x="3592" y="2836"/>
                  </a:lnTo>
                  <a:cubicBezTo>
                    <a:pt x="3655" y="2773"/>
                    <a:pt x="3741" y="2742"/>
                    <a:pt x="3828" y="2742"/>
                  </a:cubicBezTo>
                  <a:close/>
                  <a:moveTo>
                    <a:pt x="3828" y="4790"/>
                  </a:moveTo>
                  <a:cubicBezTo>
                    <a:pt x="3915" y="4790"/>
                    <a:pt x="4001" y="4821"/>
                    <a:pt x="4064" y="4884"/>
                  </a:cubicBezTo>
                  <a:cubicBezTo>
                    <a:pt x="4253" y="5042"/>
                    <a:pt x="4253" y="5262"/>
                    <a:pt x="4096" y="5388"/>
                  </a:cubicBezTo>
                  <a:lnTo>
                    <a:pt x="2678" y="6774"/>
                  </a:lnTo>
                  <a:cubicBezTo>
                    <a:pt x="2615" y="6837"/>
                    <a:pt x="2520" y="6869"/>
                    <a:pt x="2457" y="6869"/>
                  </a:cubicBezTo>
                  <a:cubicBezTo>
                    <a:pt x="2363" y="6869"/>
                    <a:pt x="2268" y="6837"/>
                    <a:pt x="2205" y="6774"/>
                  </a:cubicBezTo>
                  <a:lnTo>
                    <a:pt x="1512" y="6050"/>
                  </a:lnTo>
                  <a:cubicBezTo>
                    <a:pt x="1386" y="5924"/>
                    <a:pt x="1386" y="5703"/>
                    <a:pt x="1512" y="5577"/>
                  </a:cubicBezTo>
                  <a:cubicBezTo>
                    <a:pt x="1575" y="5514"/>
                    <a:pt x="1662" y="5483"/>
                    <a:pt x="1749" y="5483"/>
                  </a:cubicBezTo>
                  <a:cubicBezTo>
                    <a:pt x="1835" y="5483"/>
                    <a:pt x="1922" y="5514"/>
                    <a:pt x="1985" y="5577"/>
                  </a:cubicBezTo>
                  <a:lnTo>
                    <a:pt x="2426" y="6018"/>
                  </a:lnTo>
                  <a:lnTo>
                    <a:pt x="3592" y="4884"/>
                  </a:lnTo>
                  <a:cubicBezTo>
                    <a:pt x="3655" y="4821"/>
                    <a:pt x="3741" y="4790"/>
                    <a:pt x="3828" y="4790"/>
                  </a:cubicBezTo>
                  <a:close/>
                  <a:moveTo>
                    <a:pt x="3828" y="6869"/>
                  </a:moveTo>
                  <a:cubicBezTo>
                    <a:pt x="3915" y="6869"/>
                    <a:pt x="4001" y="6900"/>
                    <a:pt x="4064" y="6963"/>
                  </a:cubicBezTo>
                  <a:cubicBezTo>
                    <a:pt x="4253" y="7121"/>
                    <a:pt x="4253" y="7342"/>
                    <a:pt x="4096" y="7468"/>
                  </a:cubicBezTo>
                  <a:lnTo>
                    <a:pt x="2678" y="8854"/>
                  </a:lnTo>
                  <a:cubicBezTo>
                    <a:pt x="2615" y="8917"/>
                    <a:pt x="2520" y="8980"/>
                    <a:pt x="2457" y="8980"/>
                  </a:cubicBezTo>
                  <a:cubicBezTo>
                    <a:pt x="2363" y="8980"/>
                    <a:pt x="2268" y="8917"/>
                    <a:pt x="2205" y="8854"/>
                  </a:cubicBezTo>
                  <a:lnTo>
                    <a:pt x="1512" y="8129"/>
                  </a:lnTo>
                  <a:cubicBezTo>
                    <a:pt x="1386" y="8003"/>
                    <a:pt x="1386" y="7783"/>
                    <a:pt x="1512" y="7657"/>
                  </a:cubicBezTo>
                  <a:cubicBezTo>
                    <a:pt x="1575" y="7594"/>
                    <a:pt x="1662" y="7562"/>
                    <a:pt x="1749" y="7562"/>
                  </a:cubicBezTo>
                  <a:cubicBezTo>
                    <a:pt x="1835" y="7562"/>
                    <a:pt x="1922" y="7594"/>
                    <a:pt x="1985" y="7657"/>
                  </a:cubicBezTo>
                  <a:lnTo>
                    <a:pt x="2426" y="8098"/>
                  </a:lnTo>
                  <a:lnTo>
                    <a:pt x="3592" y="6963"/>
                  </a:lnTo>
                  <a:cubicBezTo>
                    <a:pt x="3655" y="6900"/>
                    <a:pt x="3741" y="6869"/>
                    <a:pt x="3828" y="6869"/>
                  </a:cubicBezTo>
                  <a:close/>
                  <a:moveTo>
                    <a:pt x="347" y="1"/>
                  </a:moveTo>
                  <a:cubicBezTo>
                    <a:pt x="158" y="1"/>
                    <a:pt x="0" y="158"/>
                    <a:pt x="0" y="347"/>
                  </a:cubicBezTo>
                  <a:lnTo>
                    <a:pt x="0" y="9673"/>
                  </a:lnTo>
                  <a:lnTo>
                    <a:pt x="6301" y="9673"/>
                  </a:lnTo>
                  <a:lnTo>
                    <a:pt x="6301" y="10397"/>
                  </a:lnTo>
                  <a:lnTo>
                    <a:pt x="6301" y="10744"/>
                  </a:lnTo>
                  <a:lnTo>
                    <a:pt x="6270" y="10744"/>
                  </a:lnTo>
                  <a:cubicBezTo>
                    <a:pt x="6270" y="11343"/>
                    <a:pt x="6742" y="11752"/>
                    <a:pt x="7278" y="11752"/>
                  </a:cubicBezTo>
                  <a:cubicBezTo>
                    <a:pt x="7876" y="11752"/>
                    <a:pt x="8317" y="11280"/>
                    <a:pt x="8317" y="10744"/>
                  </a:cubicBezTo>
                  <a:lnTo>
                    <a:pt x="8317" y="7972"/>
                  </a:lnTo>
                  <a:lnTo>
                    <a:pt x="7498" y="8822"/>
                  </a:lnTo>
                  <a:lnTo>
                    <a:pt x="5608" y="9547"/>
                  </a:lnTo>
                  <a:cubicBezTo>
                    <a:pt x="5497" y="9576"/>
                    <a:pt x="5390" y="9590"/>
                    <a:pt x="5288" y="9590"/>
                  </a:cubicBezTo>
                  <a:cubicBezTo>
                    <a:pt x="4954" y="9590"/>
                    <a:pt x="4674" y="9441"/>
                    <a:pt x="4505" y="9200"/>
                  </a:cubicBezTo>
                  <a:cubicBezTo>
                    <a:pt x="4316" y="8980"/>
                    <a:pt x="4222" y="8665"/>
                    <a:pt x="4316" y="8255"/>
                  </a:cubicBezTo>
                  <a:lnTo>
                    <a:pt x="5041" y="6365"/>
                  </a:lnTo>
                  <a:lnTo>
                    <a:pt x="8317" y="3088"/>
                  </a:lnTo>
                  <a:lnTo>
                    <a:pt x="8317" y="2773"/>
                  </a:lnTo>
                  <a:lnTo>
                    <a:pt x="5891" y="2773"/>
                  </a:lnTo>
                  <a:cubicBezTo>
                    <a:pt x="5671" y="2773"/>
                    <a:pt x="5513" y="2616"/>
                    <a:pt x="5513" y="2427"/>
                  </a:cubicBezTo>
                  <a:lnTo>
                    <a:pt x="5513" y="1"/>
                  </a:lnTo>
                  <a:close/>
                </a:path>
              </a:pathLst>
            </a:custGeom>
            <a:solidFill>
              <a:srgbClr val="3F232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Comfortaa"/>
                <a:ea typeface="Comfortaa"/>
                <a:cs typeface="Comfortaa"/>
                <a:sym typeface="Comfortaa"/>
              </a:endParaRPr>
            </a:p>
          </p:txBody>
        </p:sp>
        <p:sp>
          <p:nvSpPr>
            <p:cNvPr id="972" name="Google Shape;972;p49"/>
            <p:cNvSpPr/>
            <p:nvPr/>
          </p:nvSpPr>
          <p:spPr>
            <a:xfrm>
              <a:off x="1185625" y="3688025"/>
              <a:ext cx="57525" cy="55950"/>
            </a:xfrm>
            <a:custGeom>
              <a:rect b="b" l="l" r="r" t="t"/>
              <a:pathLst>
                <a:path extrusionOk="0" h="2238" w="2301">
                  <a:moveTo>
                    <a:pt x="1072" y="1"/>
                  </a:moveTo>
                  <a:cubicBezTo>
                    <a:pt x="890" y="1"/>
                    <a:pt x="709" y="64"/>
                    <a:pt x="568" y="190"/>
                  </a:cubicBezTo>
                  <a:lnTo>
                    <a:pt x="0" y="788"/>
                  </a:lnTo>
                  <a:lnTo>
                    <a:pt x="1450" y="2238"/>
                  </a:lnTo>
                  <a:lnTo>
                    <a:pt x="2048" y="1639"/>
                  </a:lnTo>
                  <a:cubicBezTo>
                    <a:pt x="2300" y="1387"/>
                    <a:pt x="2300" y="946"/>
                    <a:pt x="2048" y="662"/>
                  </a:cubicBezTo>
                  <a:lnTo>
                    <a:pt x="1576" y="190"/>
                  </a:lnTo>
                  <a:cubicBezTo>
                    <a:pt x="1434" y="64"/>
                    <a:pt x="1253" y="1"/>
                    <a:pt x="1072" y="1"/>
                  </a:cubicBezTo>
                  <a:close/>
                </a:path>
              </a:pathLst>
            </a:custGeom>
            <a:solidFill>
              <a:srgbClr val="3F232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Comfortaa"/>
                <a:ea typeface="Comfortaa"/>
                <a:cs typeface="Comfortaa"/>
                <a:sym typeface="Comfortaa"/>
              </a:endParaRPr>
            </a:p>
          </p:txBody>
        </p:sp>
        <p:sp>
          <p:nvSpPr>
            <p:cNvPr id="973" name="Google Shape;973;p49"/>
            <p:cNvSpPr/>
            <p:nvPr/>
          </p:nvSpPr>
          <p:spPr>
            <a:xfrm>
              <a:off x="1088075" y="3795925"/>
              <a:ext cx="46375" cy="45025"/>
            </a:xfrm>
            <a:custGeom>
              <a:rect b="b" l="l" r="r" t="t"/>
              <a:pathLst>
                <a:path extrusionOk="0" h="1801" w="1855">
                  <a:moveTo>
                    <a:pt x="594" y="1"/>
                  </a:moveTo>
                  <a:lnTo>
                    <a:pt x="59" y="1387"/>
                  </a:lnTo>
                  <a:cubicBezTo>
                    <a:pt x="0" y="1621"/>
                    <a:pt x="186" y="1800"/>
                    <a:pt x="414" y="1800"/>
                  </a:cubicBezTo>
                  <a:cubicBezTo>
                    <a:pt x="432" y="1800"/>
                    <a:pt x="450" y="1799"/>
                    <a:pt x="468" y="1797"/>
                  </a:cubicBezTo>
                  <a:lnTo>
                    <a:pt x="1855" y="1261"/>
                  </a:lnTo>
                  <a:lnTo>
                    <a:pt x="594" y="1"/>
                  </a:lnTo>
                  <a:close/>
                </a:path>
              </a:pathLst>
            </a:custGeom>
            <a:solidFill>
              <a:srgbClr val="3F232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Comfortaa"/>
                <a:ea typeface="Comfortaa"/>
                <a:cs typeface="Comfortaa"/>
                <a:sym typeface="Comfortaa"/>
              </a:endParaRPr>
            </a:p>
          </p:txBody>
        </p:sp>
        <p:sp>
          <p:nvSpPr>
            <p:cNvPr id="974" name="Google Shape;974;p49"/>
            <p:cNvSpPr/>
            <p:nvPr/>
          </p:nvSpPr>
          <p:spPr>
            <a:xfrm>
              <a:off x="1112375" y="3720325"/>
              <a:ext cx="97700" cy="97700"/>
            </a:xfrm>
            <a:custGeom>
              <a:rect b="b" l="l" r="r" t="t"/>
              <a:pathLst>
                <a:path extrusionOk="0" h="3908" w="3908">
                  <a:moveTo>
                    <a:pt x="2426" y="1"/>
                  </a:moveTo>
                  <a:lnTo>
                    <a:pt x="1" y="2458"/>
                  </a:lnTo>
                  <a:lnTo>
                    <a:pt x="1450" y="3907"/>
                  </a:lnTo>
                  <a:lnTo>
                    <a:pt x="3907" y="1481"/>
                  </a:lnTo>
                  <a:lnTo>
                    <a:pt x="2426" y="1"/>
                  </a:lnTo>
                  <a:close/>
                </a:path>
              </a:pathLst>
            </a:custGeom>
            <a:solidFill>
              <a:srgbClr val="3F232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Comfortaa"/>
                <a:ea typeface="Comfortaa"/>
                <a:cs typeface="Comfortaa"/>
                <a:sym typeface="Comfortaa"/>
              </a:endParaRPr>
            </a:p>
          </p:txBody>
        </p:sp>
        <p:sp>
          <p:nvSpPr>
            <p:cNvPr id="975" name="Google Shape;975;p49"/>
            <p:cNvSpPr/>
            <p:nvPr/>
          </p:nvSpPr>
          <p:spPr>
            <a:xfrm>
              <a:off x="1120250" y="3623450"/>
              <a:ext cx="47275" cy="47275"/>
            </a:xfrm>
            <a:custGeom>
              <a:rect b="b" l="l" r="r" t="t"/>
              <a:pathLst>
                <a:path extrusionOk="0" h="1891" w="1891">
                  <a:moveTo>
                    <a:pt x="1" y="0"/>
                  </a:moveTo>
                  <a:lnTo>
                    <a:pt x="1" y="1891"/>
                  </a:lnTo>
                  <a:lnTo>
                    <a:pt x="1891" y="1891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3F232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Comfortaa"/>
                <a:ea typeface="Comfortaa"/>
                <a:cs typeface="Comfortaa"/>
                <a:sym typeface="Comfortaa"/>
              </a:endParaRPr>
            </a:p>
          </p:txBody>
        </p:sp>
        <p:sp>
          <p:nvSpPr>
            <p:cNvPr id="976" name="Google Shape;976;p49"/>
            <p:cNvSpPr/>
            <p:nvPr/>
          </p:nvSpPr>
          <p:spPr>
            <a:xfrm>
              <a:off x="946175" y="3879425"/>
              <a:ext cx="166225" cy="33900"/>
            </a:xfrm>
            <a:custGeom>
              <a:rect b="b" l="l" r="r" t="t"/>
              <a:pathLst>
                <a:path extrusionOk="0" h="1356" w="6649">
                  <a:moveTo>
                    <a:pt x="348" y="0"/>
                  </a:moveTo>
                  <a:cubicBezTo>
                    <a:pt x="158" y="0"/>
                    <a:pt x="1" y="190"/>
                    <a:pt x="1" y="347"/>
                  </a:cubicBezTo>
                  <a:lnTo>
                    <a:pt x="1" y="694"/>
                  </a:lnTo>
                  <a:cubicBezTo>
                    <a:pt x="1" y="1040"/>
                    <a:pt x="316" y="1355"/>
                    <a:pt x="694" y="1355"/>
                  </a:cubicBezTo>
                  <a:lnTo>
                    <a:pt x="6649" y="1355"/>
                  </a:lnTo>
                  <a:cubicBezTo>
                    <a:pt x="6428" y="1103"/>
                    <a:pt x="6302" y="725"/>
                    <a:pt x="6302" y="347"/>
                  </a:cubicBezTo>
                  <a:lnTo>
                    <a:pt x="6302" y="0"/>
                  </a:lnTo>
                  <a:close/>
                </a:path>
              </a:pathLst>
            </a:custGeom>
            <a:solidFill>
              <a:srgbClr val="3F232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Comfortaa"/>
                <a:ea typeface="Comfortaa"/>
                <a:cs typeface="Comfortaa"/>
                <a:sym typeface="Comfortaa"/>
              </a:endParaRPr>
            </a:p>
          </p:txBody>
        </p:sp>
      </p:grpSp>
      <p:pic>
        <p:nvPicPr>
          <p:cNvPr id="977" name="Google Shape;977;p4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34950" y="1225200"/>
            <a:ext cx="1755175" cy="3510350"/>
          </a:xfrm>
          <a:prstGeom prst="rect">
            <a:avLst/>
          </a:prstGeom>
          <a:noFill/>
          <a:ln>
            <a:noFill/>
          </a:ln>
        </p:spPr>
      </p:pic>
      <p:pic>
        <p:nvPicPr>
          <p:cNvPr id="978" name="Google Shape;978;p4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116475" y="1225200"/>
            <a:ext cx="1755175" cy="3510350"/>
          </a:xfrm>
          <a:prstGeom prst="rect">
            <a:avLst/>
          </a:prstGeom>
          <a:noFill/>
          <a:ln>
            <a:noFill/>
          </a:ln>
        </p:spPr>
      </p:pic>
      <p:pic>
        <p:nvPicPr>
          <p:cNvPr id="979" name="Google Shape;979;p49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138775" y="1225200"/>
            <a:ext cx="1755175" cy="3510350"/>
          </a:xfrm>
          <a:prstGeom prst="rect">
            <a:avLst/>
          </a:prstGeom>
          <a:noFill/>
          <a:ln>
            <a:noFill/>
          </a:ln>
        </p:spPr>
      </p:pic>
      <p:sp>
        <p:nvSpPr>
          <p:cNvPr id="980" name="Google Shape;980;p49"/>
          <p:cNvSpPr/>
          <p:nvPr/>
        </p:nvSpPr>
        <p:spPr>
          <a:xfrm>
            <a:off x="2954275" y="3335175"/>
            <a:ext cx="1207500" cy="162300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0000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Noto Sans"/>
              <a:ea typeface="Noto Sans"/>
              <a:cs typeface="Noto Sans"/>
              <a:sym typeface="Noto Sans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84" name="Shape 9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5" name="Google Shape;985;p50"/>
          <p:cNvSpPr txBox="1"/>
          <p:nvPr>
            <p:ph type="title"/>
          </p:nvPr>
        </p:nvSpPr>
        <p:spPr>
          <a:xfrm>
            <a:off x="720000" y="539400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000000"/>
                </a:solidFill>
              </a:rPr>
              <a:t>Practice Timer Feature</a:t>
            </a:r>
            <a:endParaRPr>
              <a:solidFill>
                <a:srgbClr val="000000"/>
              </a:solidFill>
            </a:endParaRPr>
          </a:p>
        </p:txBody>
      </p:sp>
      <p:sp>
        <p:nvSpPr>
          <p:cNvPr id="986" name="Google Shape;986;p50"/>
          <p:cNvSpPr txBox="1"/>
          <p:nvPr/>
        </p:nvSpPr>
        <p:spPr>
          <a:xfrm>
            <a:off x="2367300" y="4735550"/>
            <a:ext cx="4409400" cy="318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u="sng">
                <a:latin typeface="Comfortaa"/>
                <a:ea typeface="Comfortaa"/>
                <a:cs typeface="Comfortaa"/>
                <a:sym typeface="Comfortaa"/>
              </a:rPr>
              <a:t>Figure 11: Application’s Practice Timer Screen</a:t>
            </a:r>
            <a:endParaRPr b="1" u="sng">
              <a:latin typeface="Comfortaa"/>
              <a:ea typeface="Comfortaa"/>
              <a:cs typeface="Comfortaa"/>
              <a:sym typeface="Comforta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u="sng">
              <a:latin typeface="Comfortaa"/>
              <a:ea typeface="Comfortaa"/>
              <a:cs typeface="Comfortaa"/>
              <a:sym typeface="Comfortaa"/>
            </a:endParaRPr>
          </a:p>
        </p:txBody>
      </p:sp>
      <p:grpSp>
        <p:nvGrpSpPr>
          <p:cNvPr id="987" name="Google Shape;987;p50"/>
          <p:cNvGrpSpPr/>
          <p:nvPr/>
        </p:nvGrpSpPr>
        <p:grpSpPr>
          <a:xfrm>
            <a:off x="511994" y="482868"/>
            <a:ext cx="685782" cy="685782"/>
            <a:chOff x="3271200" y="1435075"/>
            <a:chExt cx="481825" cy="481825"/>
          </a:xfrm>
        </p:grpSpPr>
        <p:sp>
          <p:nvSpPr>
            <p:cNvPr id="988" name="Google Shape;988;p50"/>
            <p:cNvSpPr/>
            <p:nvPr/>
          </p:nvSpPr>
          <p:spPr>
            <a:xfrm>
              <a:off x="3271200" y="1435075"/>
              <a:ext cx="481825" cy="481825"/>
            </a:xfrm>
            <a:custGeom>
              <a:rect b="b" l="l" r="r" t="t"/>
              <a:pathLst>
                <a:path extrusionOk="0" h="19273" w="19273">
                  <a:moveTo>
                    <a:pt x="9597" y="2259"/>
                  </a:moveTo>
                  <a:cubicBezTo>
                    <a:pt x="13635" y="2259"/>
                    <a:pt x="17014" y="5545"/>
                    <a:pt x="17014" y="9601"/>
                  </a:cubicBezTo>
                  <a:cubicBezTo>
                    <a:pt x="17014" y="13636"/>
                    <a:pt x="13654" y="17014"/>
                    <a:pt x="9597" y="17014"/>
                  </a:cubicBezTo>
                  <a:cubicBezTo>
                    <a:pt x="5562" y="17014"/>
                    <a:pt x="2259" y="13654"/>
                    <a:pt x="2259" y="9601"/>
                  </a:cubicBezTo>
                  <a:cubicBezTo>
                    <a:pt x="2259" y="5563"/>
                    <a:pt x="5541" y="2259"/>
                    <a:pt x="9597" y="2259"/>
                  </a:cubicBezTo>
                  <a:close/>
                  <a:moveTo>
                    <a:pt x="9597" y="1"/>
                  </a:moveTo>
                  <a:cubicBezTo>
                    <a:pt x="4304" y="1"/>
                    <a:pt x="0" y="4307"/>
                    <a:pt x="0" y="9601"/>
                  </a:cubicBezTo>
                  <a:cubicBezTo>
                    <a:pt x="0" y="14892"/>
                    <a:pt x="4304" y="19273"/>
                    <a:pt x="9597" y="19273"/>
                  </a:cubicBezTo>
                  <a:cubicBezTo>
                    <a:pt x="14891" y="19273"/>
                    <a:pt x="19272" y="14892"/>
                    <a:pt x="19272" y="9601"/>
                  </a:cubicBezTo>
                  <a:cubicBezTo>
                    <a:pt x="19272" y="4307"/>
                    <a:pt x="14891" y="1"/>
                    <a:pt x="9597" y="1"/>
                  </a:cubicBezTo>
                  <a:close/>
                </a:path>
              </a:pathLst>
            </a:custGeom>
            <a:solidFill>
              <a:srgbClr val="3F232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rgbClr val="435D74"/>
                </a:solidFill>
                <a:latin typeface="Comfortaa"/>
                <a:ea typeface="Comfortaa"/>
                <a:cs typeface="Comfortaa"/>
                <a:sym typeface="Comfortaa"/>
              </a:endParaRPr>
            </a:p>
          </p:txBody>
        </p:sp>
        <p:sp>
          <p:nvSpPr>
            <p:cNvPr id="989" name="Google Shape;989;p50"/>
            <p:cNvSpPr/>
            <p:nvPr/>
          </p:nvSpPr>
          <p:spPr>
            <a:xfrm>
              <a:off x="3356575" y="1520525"/>
              <a:ext cx="311000" cy="311025"/>
            </a:xfrm>
            <a:custGeom>
              <a:rect b="b" l="l" r="r" t="t"/>
              <a:pathLst>
                <a:path extrusionOk="0" h="12441" w="12440">
                  <a:moveTo>
                    <a:pt x="8516" y="3359"/>
                  </a:moveTo>
                  <a:cubicBezTo>
                    <a:pt x="8661" y="3359"/>
                    <a:pt x="8805" y="3414"/>
                    <a:pt x="8917" y="3524"/>
                  </a:cubicBezTo>
                  <a:cubicBezTo>
                    <a:pt x="9136" y="3744"/>
                    <a:pt x="9136" y="4102"/>
                    <a:pt x="8917" y="4322"/>
                  </a:cubicBezTo>
                  <a:lnTo>
                    <a:pt x="7056" y="6183"/>
                  </a:lnTo>
                  <a:lnTo>
                    <a:pt x="8917" y="8041"/>
                  </a:lnTo>
                  <a:cubicBezTo>
                    <a:pt x="9326" y="8453"/>
                    <a:pt x="8939" y="9009"/>
                    <a:pt x="8502" y="9009"/>
                  </a:cubicBezTo>
                  <a:cubicBezTo>
                    <a:pt x="8371" y="9009"/>
                    <a:pt x="8235" y="8959"/>
                    <a:pt x="8116" y="8839"/>
                  </a:cubicBezTo>
                  <a:lnTo>
                    <a:pt x="5857" y="6580"/>
                  </a:lnTo>
                  <a:cubicBezTo>
                    <a:pt x="5637" y="6360"/>
                    <a:pt x="5637" y="6002"/>
                    <a:pt x="5857" y="5782"/>
                  </a:cubicBezTo>
                  <a:lnTo>
                    <a:pt x="8116" y="3524"/>
                  </a:lnTo>
                  <a:cubicBezTo>
                    <a:pt x="8227" y="3414"/>
                    <a:pt x="8372" y="3359"/>
                    <a:pt x="8516" y="3359"/>
                  </a:cubicBezTo>
                  <a:close/>
                  <a:moveTo>
                    <a:pt x="5619" y="1"/>
                  </a:moveTo>
                  <a:cubicBezTo>
                    <a:pt x="4367" y="112"/>
                    <a:pt x="3177" y="606"/>
                    <a:pt x="2214" y="1413"/>
                  </a:cubicBezTo>
                  <a:lnTo>
                    <a:pt x="2590" y="1789"/>
                  </a:lnTo>
                  <a:cubicBezTo>
                    <a:pt x="3002" y="2199"/>
                    <a:pt x="2615" y="2757"/>
                    <a:pt x="2178" y="2757"/>
                  </a:cubicBezTo>
                  <a:cubicBezTo>
                    <a:pt x="2047" y="2757"/>
                    <a:pt x="1912" y="2707"/>
                    <a:pt x="1792" y="2587"/>
                  </a:cubicBezTo>
                  <a:lnTo>
                    <a:pt x="1416" y="2211"/>
                  </a:lnTo>
                  <a:cubicBezTo>
                    <a:pt x="609" y="3175"/>
                    <a:pt x="118" y="4364"/>
                    <a:pt x="3" y="5617"/>
                  </a:cubicBezTo>
                  <a:lnTo>
                    <a:pt x="536" y="5617"/>
                  </a:lnTo>
                  <a:cubicBezTo>
                    <a:pt x="1280" y="5617"/>
                    <a:pt x="1283" y="6746"/>
                    <a:pt x="536" y="6746"/>
                  </a:cubicBezTo>
                  <a:lnTo>
                    <a:pt x="0" y="6746"/>
                  </a:lnTo>
                  <a:cubicBezTo>
                    <a:pt x="118" y="8035"/>
                    <a:pt x="627" y="9287"/>
                    <a:pt x="1413" y="10227"/>
                  </a:cubicBezTo>
                  <a:lnTo>
                    <a:pt x="1789" y="9850"/>
                  </a:lnTo>
                  <a:cubicBezTo>
                    <a:pt x="1910" y="9730"/>
                    <a:pt x="2045" y="9679"/>
                    <a:pt x="2176" y="9679"/>
                  </a:cubicBezTo>
                  <a:cubicBezTo>
                    <a:pt x="2613" y="9679"/>
                    <a:pt x="2995" y="10244"/>
                    <a:pt x="2587" y="10651"/>
                  </a:cubicBezTo>
                  <a:lnTo>
                    <a:pt x="2211" y="11028"/>
                  </a:lnTo>
                  <a:cubicBezTo>
                    <a:pt x="3174" y="11832"/>
                    <a:pt x="4364" y="12326"/>
                    <a:pt x="5616" y="12440"/>
                  </a:cubicBezTo>
                  <a:lnTo>
                    <a:pt x="5616" y="11904"/>
                  </a:lnTo>
                  <a:cubicBezTo>
                    <a:pt x="5616" y="11530"/>
                    <a:pt x="5899" y="11343"/>
                    <a:pt x="6182" y="11343"/>
                  </a:cubicBezTo>
                  <a:cubicBezTo>
                    <a:pt x="6464" y="11343"/>
                    <a:pt x="6745" y="11530"/>
                    <a:pt x="6745" y="11904"/>
                  </a:cubicBezTo>
                  <a:lnTo>
                    <a:pt x="6745" y="12440"/>
                  </a:lnTo>
                  <a:cubicBezTo>
                    <a:pt x="8034" y="12323"/>
                    <a:pt x="9287" y="11811"/>
                    <a:pt x="10226" y="11028"/>
                  </a:cubicBezTo>
                  <a:lnTo>
                    <a:pt x="9850" y="10651"/>
                  </a:lnTo>
                  <a:cubicBezTo>
                    <a:pt x="9445" y="10246"/>
                    <a:pt x="9822" y="9678"/>
                    <a:pt x="10259" y="9678"/>
                  </a:cubicBezTo>
                  <a:cubicBezTo>
                    <a:pt x="10390" y="9678"/>
                    <a:pt x="10526" y="9729"/>
                    <a:pt x="10648" y="9850"/>
                  </a:cubicBezTo>
                  <a:lnTo>
                    <a:pt x="11024" y="10227"/>
                  </a:lnTo>
                  <a:cubicBezTo>
                    <a:pt x="11810" y="9287"/>
                    <a:pt x="12319" y="8035"/>
                    <a:pt x="12437" y="6746"/>
                  </a:cubicBezTo>
                  <a:lnTo>
                    <a:pt x="11904" y="6746"/>
                  </a:lnTo>
                  <a:cubicBezTo>
                    <a:pt x="11160" y="6746"/>
                    <a:pt x="11157" y="5617"/>
                    <a:pt x="11904" y="5617"/>
                  </a:cubicBezTo>
                  <a:lnTo>
                    <a:pt x="12440" y="5617"/>
                  </a:lnTo>
                  <a:cubicBezTo>
                    <a:pt x="12325" y="4364"/>
                    <a:pt x="11834" y="3175"/>
                    <a:pt x="11027" y="2211"/>
                  </a:cubicBezTo>
                  <a:lnTo>
                    <a:pt x="10651" y="2587"/>
                  </a:lnTo>
                  <a:cubicBezTo>
                    <a:pt x="10529" y="2709"/>
                    <a:pt x="10392" y="2760"/>
                    <a:pt x="10261" y="2760"/>
                  </a:cubicBezTo>
                  <a:cubicBezTo>
                    <a:pt x="9823" y="2760"/>
                    <a:pt x="9443" y="2197"/>
                    <a:pt x="9853" y="1789"/>
                  </a:cubicBezTo>
                  <a:lnTo>
                    <a:pt x="10232" y="1413"/>
                  </a:lnTo>
                  <a:cubicBezTo>
                    <a:pt x="9290" y="627"/>
                    <a:pt x="8037" y="115"/>
                    <a:pt x="6748" y="1"/>
                  </a:cubicBezTo>
                  <a:lnTo>
                    <a:pt x="6748" y="537"/>
                  </a:lnTo>
                  <a:cubicBezTo>
                    <a:pt x="6748" y="909"/>
                    <a:pt x="6466" y="1096"/>
                    <a:pt x="6183" y="1096"/>
                  </a:cubicBezTo>
                  <a:cubicBezTo>
                    <a:pt x="5901" y="1096"/>
                    <a:pt x="5619" y="910"/>
                    <a:pt x="5619" y="537"/>
                  </a:cubicBezTo>
                  <a:lnTo>
                    <a:pt x="5619" y="1"/>
                  </a:lnTo>
                  <a:close/>
                </a:path>
              </a:pathLst>
            </a:custGeom>
            <a:solidFill>
              <a:srgbClr val="3F232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rgbClr val="435D74"/>
                </a:solidFill>
                <a:latin typeface="Comfortaa"/>
                <a:ea typeface="Comfortaa"/>
                <a:cs typeface="Comfortaa"/>
                <a:sym typeface="Comfortaa"/>
              </a:endParaRPr>
            </a:p>
          </p:txBody>
        </p:sp>
      </p:grpSp>
      <p:pic>
        <p:nvPicPr>
          <p:cNvPr id="990" name="Google Shape;990;p5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606175" y="1216375"/>
            <a:ext cx="1800250" cy="35191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94" name="Shape 9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5" name="Google Shape;995;p51"/>
          <p:cNvSpPr txBox="1"/>
          <p:nvPr>
            <p:ph type="title"/>
          </p:nvPr>
        </p:nvSpPr>
        <p:spPr>
          <a:xfrm>
            <a:off x="720000" y="539400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000000"/>
                </a:solidFill>
              </a:rPr>
              <a:t>Music Pieces</a:t>
            </a:r>
            <a:r>
              <a:rPr lang="en">
                <a:solidFill>
                  <a:srgbClr val="000000"/>
                </a:solidFill>
              </a:rPr>
              <a:t> Memory </a:t>
            </a:r>
            <a:r>
              <a:rPr lang="en">
                <a:solidFill>
                  <a:srgbClr val="000000"/>
                </a:solidFill>
              </a:rPr>
              <a:t>Feature</a:t>
            </a:r>
            <a:endParaRPr>
              <a:solidFill>
                <a:srgbClr val="000000"/>
              </a:solidFill>
            </a:endParaRPr>
          </a:p>
        </p:txBody>
      </p:sp>
      <p:sp>
        <p:nvSpPr>
          <p:cNvPr id="996" name="Google Shape;996;p51"/>
          <p:cNvSpPr txBox="1"/>
          <p:nvPr/>
        </p:nvSpPr>
        <p:spPr>
          <a:xfrm>
            <a:off x="2214875" y="4735550"/>
            <a:ext cx="4917300" cy="318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u="sng">
                <a:latin typeface="Comfortaa"/>
                <a:ea typeface="Comfortaa"/>
                <a:cs typeface="Comfortaa"/>
                <a:sym typeface="Comfortaa"/>
              </a:rPr>
              <a:t>Figure 12: Application’s Add Previous Plan Modals</a:t>
            </a:r>
            <a:endParaRPr b="1" u="sng">
              <a:latin typeface="Comfortaa"/>
              <a:ea typeface="Comfortaa"/>
              <a:cs typeface="Comfortaa"/>
              <a:sym typeface="Comforta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u="sng">
              <a:latin typeface="Comfortaa"/>
              <a:ea typeface="Comfortaa"/>
              <a:cs typeface="Comfortaa"/>
              <a:sym typeface="Comfortaa"/>
            </a:endParaRPr>
          </a:p>
        </p:txBody>
      </p:sp>
      <p:grpSp>
        <p:nvGrpSpPr>
          <p:cNvPr id="997" name="Google Shape;997;p51"/>
          <p:cNvGrpSpPr/>
          <p:nvPr/>
        </p:nvGrpSpPr>
        <p:grpSpPr>
          <a:xfrm>
            <a:off x="543486" y="585722"/>
            <a:ext cx="685783" cy="480048"/>
            <a:chOff x="3301348" y="2874361"/>
            <a:chExt cx="432343" cy="305627"/>
          </a:xfrm>
        </p:grpSpPr>
        <p:sp>
          <p:nvSpPr>
            <p:cNvPr id="998" name="Google Shape;998;p51"/>
            <p:cNvSpPr/>
            <p:nvPr/>
          </p:nvSpPr>
          <p:spPr>
            <a:xfrm>
              <a:off x="3657544" y="2881501"/>
              <a:ext cx="68487" cy="69019"/>
            </a:xfrm>
            <a:custGeom>
              <a:rect b="b" l="l" r="r" t="t"/>
              <a:pathLst>
                <a:path extrusionOk="0" h="1044" w="1036">
                  <a:moveTo>
                    <a:pt x="0" y="0"/>
                  </a:moveTo>
                  <a:lnTo>
                    <a:pt x="0" y="1044"/>
                  </a:lnTo>
                  <a:lnTo>
                    <a:pt x="1035" y="104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F232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Comfortaa"/>
                <a:ea typeface="Comfortaa"/>
                <a:cs typeface="Comfortaa"/>
                <a:sym typeface="Comfortaa"/>
              </a:endParaRPr>
            </a:p>
          </p:txBody>
        </p:sp>
        <p:sp>
          <p:nvSpPr>
            <p:cNvPr id="999" name="Google Shape;999;p51"/>
            <p:cNvSpPr/>
            <p:nvPr/>
          </p:nvSpPr>
          <p:spPr>
            <a:xfrm>
              <a:off x="3377373" y="3078442"/>
              <a:ext cx="25451" cy="25452"/>
            </a:xfrm>
            <a:custGeom>
              <a:rect b="b" l="l" r="r" t="t"/>
              <a:pathLst>
                <a:path extrusionOk="0" h="385" w="385">
                  <a:moveTo>
                    <a:pt x="188" y="1"/>
                  </a:moveTo>
                  <a:cubicBezTo>
                    <a:pt x="90" y="1"/>
                    <a:pt x="1" y="90"/>
                    <a:pt x="1" y="197"/>
                  </a:cubicBezTo>
                  <a:cubicBezTo>
                    <a:pt x="1" y="295"/>
                    <a:pt x="90" y="384"/>
                    <a:pt x="188" y="384"/>
                  </a:cubicBezTo>
                  <a:cubicBezTo>
                    <a:pt x="295" y="384"/>
                    <a:pt x="385" y="295"/>
                    <a:pt x="385" y="197"/>
                  </a:cubicBezTo>
                  <a:cubicBezTo>
                    <a:pt x="385" y="90"/>
                    <a:pt x="295" y="1"/>
                    <a:pt x="188" y="1"/>
                  </a:cubicBezTo>
                  <a:close/>
                </a:path>
              </a:pathLst>
            </a:custGeom>
            <a:solidFill>
              <a:srgbClr val="3F232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Comfortaa"/>
                <a:ea typeface="Comfortaa"/>
                <a:cs typeface="Comfortaa"/>
                <a:sym typeface="Comfortaa"/>
              </a:endParaRPr>
            </a:p>
          </p:txBody>
        </p:sp>
        <p:sp>
          <p:nvSpPr>
            <p:cNvPr id="1000" name="Google Shape;1000;p51"/>
            <p:cNvSpPr/>
            <p:nvPr/>
          </p:nvSpPr>
          <p:spPr>
            <a:xfrm>
              <a:off x="3301348" y="2874361"/>
              <a:ext cx="432343" cy="305627"/>
            </a:xfrm>
            <a:custGeom>
              <a:rect b="b" l="l" r="r" t="t"/>
              <a:pathLst>
                <a:path extrusionOk="0" h="4623" w="6540">
                  <a:moveTo>
                    <a:pt x="4425" y="768"/>
                  </a:moveTo>
                  <a:cubicBezTo>
                    <a:pt x="4523" y="768"/>
                    <a:pt x="4612" y="840"/>
                    <a:pt x="4621" y="938"/>
                  </a:cubicBezTo>
                  <a:cubicBezTo>
                    <a:pt x="4639" y="1054"/>
                    <a:pt x="4550" y="1152"/>
                    <a:pt x="4434" y="1152"/>
                  </a:cubicBezTo>
                  <a:lnTo>
                    <a:pt x="2114" y="1152"/>
                  </a:lnTo>
                  <a:cubicBezTo>
                    <a:pt x="2016" y="1152"/>
                    <a:pt x="1927" y="1080"/>
                    <a:pt x="1918" y="982"/>
                  </a:cubicBezTo>
                  <a:cubicBezTo>
                    <a:pt x="1909" y="866"/>
                    <a:pt x="1998" y="768"/>
                    <a:pt x="2105" y="768"/>
                  </a:cubicBezTo>
                  <a:close/>
                  <a:moveTo>
                    <a:pt x="5576" y="1919"/>
                  </a:moveTo>
                  <a:cubicBezTo>
                    <a:pt x="5674" y="1919"/>
                    <a:pt x="5763" y="1990"/>
                    <a:pt x="5772" y="2088"/>
                  </a:cubicBezTo>
                  <a:cubicBezTo>
                    <a:pt x="5790" y="2204"/>
                    <a:pt x="5701" y="2303"/>
                    <a:pt x="5585" y="2303"/>
                  </a:cubicBezTo>
                  <a:lnTo>
                    <a:pt x="3470" y="2303"/>
                  </a:lnTo>
                  <a:cubicBezTo>
                    <a:pt x="3372" y="2303"/>
                    <a:pt x="3283" y="2222"/>
                    <a:pt x="3274" y="2124"/>
                  </a:cubicBezTo>
                  <a:cubicBezTo>
                    <a:pt x="3256" y="2017"/>
                    <a:pt x="3346" y="1919"/>
                    <a:pt x="3461" y="1919"/>
                  </a:cubicBezTo>
                  <a:close/>
                  <a:moveTo>
                    <a:pt x="5576" y="2677"/>
                  </a:moveTo>
                  <a:cubicBezTo>
                    <a:pt x="5674" y="2677"/>
                    <a:pt x="5763" y="2758"/>
                    <a:pt x="5772" y="2856"/>
                  </a:cubicBezTo>
                  <a:cubicBezTo>
                    <a:pt x="5790" y="2963"/>
                    <a:pt x="5701" y="3061"/>
                    <a:pt x="5585" y="3061"/>
                  </a:cubicBezTo>
                  <a:lnTo>
                    <a:pt x="2685" y="3061"/>
                  </a:lnTo>
                  <a:cubicBezTo>
                    <a:pt x="2587" y="3061"/>
                    <a:pt x="2507" y="2989"/>
                    <a:pt x="2489" y="2891"/>
                  </a:cubicBezTo>
                  <a:cubicBezTo>
                    <a:pt x="2480" y="2775"/>
                    <a:pt x="2569" y="2677"/>
                    <a:pt x="2685" y="2677"/>
                  </a:cubicBezTo>
                  <a:close/>
                  <a:moveTo>
                    <a:pt x="5576" y="3444"/>
                  </a:moveTo>
                  <a:cubicBezTo>
                    <a:pt x="5674" y="3444"/>
                    <a:pt x="5763" y="3516"/>
                    <a:pt x="5772" y="3614"/>
                  </a:cubicBezTo>
                  <a:cubicBezTo>
                    <a:pt x="5790" y="3730"/>
                    <a:pt x="5701" y="3828"/>
                    <a:pt x="5585" y="3828"/>
                  </a:cubicBezTo>
                  <a:lnTo>
                    <a:pt x="2685" y="3828"/>
                  </a:lnTo>
                  <a:cubicBezTo>
                    <a:pt x="2587" y="3828"/>
                    <a:pt x="2507" y="3757"/>
                    <a:pt x="2489" y="3659"/>
                  </a:cubicBezTo>
                  <a:cubicBezTo>
                    <a:pt x="2480" y="3543"/>
                    <a:pt x="2569" y="3444"/>
                    <a:pt x="2685" y="3444"/>
                  </a:cubicBezTo>
                  <a:close/>
                  <a:moveTo>
                    <a:pt x="1720" y="1914"/>
                  </a:moveTo>
                  <a:cubicBezTo>
                    <a:pt x="1733" y="1914"/>
                    <a:pt x="1745" y="1916"/>
                    <a:pt x="1758" y="1919"/>
                  </a:cubicBezTo>
                  <a:lnTo>
                    <a:pt x="2382" y="2044"/>
                  </a:lnTo>
                  <a:cubicBezTo>
                    <a:pt x="2489" y="2071"/>
                    <a:pt x="2534" y="2169"/>
                    <a:pt x="2480" y="2267"/>
                  </a:cubicBezTo>
                  <a:cubicBezTo>
                    <a:pt x="2465" y="2351"/>
                    <a:pt x="2391" y="2415"/>
                    <a:pt x="2303" y="2415"/>
                  </a:cubicBezTo>
                  <a:cubicBezTo>
                    <a:pt x="2288" y="2415"/>
                    <a:pt x="2273" y="2413"/>
                    <a:pt x="2257" y="2410"/>
                  </a:cubicBezTo>
                  <a:lnTo>
                    <a:pt x="1909" y="2338"/>
                  </a:lnTo>
                  <a:lnTo>
                    <a:pt x="1909" y="3275"/>
                  </a:lnTo>
                  <a:cubicBezTo>
                    <a:pt x="1909" y="3569"/>
                    <a:pt x="1668" y="3837"/>
                    <a:pt x="1374" y="3855"/>
                  </a:cubicBezTo>
                  <a:cubicBezTo>
                    <a:pt x="1364" y="3855"/>
                    <a:pt x="1353" y="3856"/>
                    <a:pt x="1343" y="3856"/>
                  </a:cubicBezTo>
                  <a:cubicBezTo>
                    <a:pt x="1009" y="3856"/>
                    <a:pt x="741" y="3577"/>
                    <a:pt x="767" y="3239"/>
                  </a:cubicBezTo>
                  <a:cubicBezTo>
                    <a:pt x="785" y="2954"/>
                    <a:pt x="1017" y="2722"/>
                    <a:pt x="1303" y="2704"/>
                  </a:cubicBezTo>
                  <a:cubicBezTo>
                    <a:pt x="1383" y="2704"/>
                    <a:pt x="1454" y="2713"/>
                    <a:pt x="1526" y="2740"/>
                  </a:cubicBezTo>
                  <a:lnTo>
                    <a:pt x="1526" y="2106"/>
                  </a:lnTo>
                  <a:cubicBezTo>
                    <a:pt x="1526" y="2071"/>
                    <a:pt x="1535" y="2035"/>
                    <a:pt x="1552" y="2008"/>
                  </a:cubicBezTo>
                  <a:cubicBezTo>
                    <a:pt x="1589" y="1949"/>
                    <a:pt x="1657" y="1914"/>
                    <a:pt x="1720" y="1914"/>
                  </a:cubicBezTo>
                  <a:close/>
                  <a:moveTo>
                    <a:pt x="187" y="1"/>
                  </a:moveTo>
                  <a:cubicBezTo>
                    <a:pt x="80" y="1"/>
                    <a:pt x="0" y="81"/>
                    <a:pt x="0" y="188"/>
                  </a:cubicBezTo>
                  <a:lnTo>
                    <a:pt x="0" y="4435"/>
                  </a:lnTo>
                  <a:cubicBezTo>
                    <a:pt x="0" y="4542"/>
                    <a:pt x="80" y="4622"/>
                    <a:pt x="187" y="4622"/>
                  </a:cubicBezTo>
                  <a:lnTo>
                    <a:pt x="6343" y="4622"/>
                  </a:lnTo>
                  <a:cubicBezTo>
                    <a:pt x="6450" y="4622"/>
                    <a:pt x="6539" y="4542"/>
                    <a:pt x="6539" y="4435"/>
                  </a:cubicBezTo>
                  <a:lnTo>
                    <a:pt x="6539" y="1535"/>
                  </a:lnTo>
                  <a:lnTo>
                    <a:pt x="5201" y="1535"/>
                  </a:lnTo>
                  <a:cubicBezTo>
                    <a:pt x="5094" y="1535"/>
                    <a:pt x="5005" y="1446"/>
                    <a:pt x="5005" y="1339"/>
                  </a:cubicBezTo>
                  <a:lnTo>
                    <a:pt x="5005" y="1"/>
                  </a:lnTo>
                  <a:close/>
                </a:path>
              </a:pathLst>
            </a:custGeom>
            <a:solidFill>
              <a:srgbClr val="3F232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Comfortaa"/>
                <a:ea typeface="Comfortaa"/>
                <a:cs typeface="Comfortaa"/>
                <a:sym typeface="Comfortaa"/>
              </a:endParaRPr>
            </a:p>
          </p:txBody>
        </p:sp>
      </p:grpSp>
      <p:pic>
        <p:nvPicPr>
          <p:cNvPr id="1001" name="Google Shape;1001;p5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399825" y="1103250"/>
            <a:ext cx="1821482" cy="3632302"/>
          </a:xfrm>
          <a:prstGeom prst="rect">
            <a:avLst/>
          </a:prstGeom>
          <a:noFill/>
          <a:ln>
            <a:noFill/>
          </a:ln>
        </p:spPr>
      </p:pic>
      <p:pic>
        <p:nvPicPr>
          <p:cNvPr id="1002" name="Google Shape;1002;p5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665675" y="1103244"/>
            <a:ext cx="1821474" cy="3632307"/>
          </a:xfrm>
          <a:prstGeom prst="rect">
            <a:avLst/>
          </a:prstGeom>
          <a:noFill/>
          <a:ln>
            <a:noFill/>
          </a:ln>
        </p:spPr>
      </p:pic>
      <p:sp>
        <p:nvSpPr>
          <p:cNvPr id="1003" name="Google Shape;1003;p51"/>
          <p:cNvSpPr/>
          <p:nvPr/>
        </p:nvSpPr>
        <p:spPr>
          <a:xfrm>
            <a:off x="3764950" y="2988800"/>
            <a:ext cx="961500" cy="162300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0000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Noto Sans"/>
              <a:ea typeface="Noto Sans"/>
              <a:cs typeface="Noto Sans"/>
              <a:sym typeface="Noto Sans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07" name="Shape 10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8" name="Google Shape;1008;p52"/>
          <p:cNvSpPr txBox="1"/>
          <p:nvPr>
            <p:ph type="title"/>
          </p:nvPr>
        </p:nvSpPr>
        <p:spPr>
          <a:xfrm>
            <a:off x="720000" y="539400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Tools</a:t>
            </a:r>
            <a:endParaRPr/>
          </a:p>
        </p:txBody>
      </p:sp>
      <p:sp>
        <p:nvSpPr>
          <p:cNvPr id="1009" name="Google Shape;1009;p52"/>
          <p:cNvSpPr txBox="1"/>
          <p:nvPr/>
        </p:nvSpPr>
        <p:spPr>
          <a:xfrm>
            <a:off x="719995" y="1720677"/>
            <a:ext cx="1643700" cy="466200"/>
          </a:xfrm>
          <a:prstGeom prst="rect">
            <a:avLst/>
          </a:prstGeom>
          <a:solidFill>
            <a:schemeClr val="lt2"/>
          </a:solidFill>
          <a:ln cap="flat" cmpd="sng" w="11430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000">
                <a:solidFill>
                  <a:srgbClr val="3F2320"/>
                </a:solidFill>
                <a:latin typeface="Comfortaa"/>
                <a:ea typeface="Comfortaa"/>
                <a:cs typeface="Comfortaa"/>
                <a:sym typeface="Comfortaa"/>
              </a:rPr>
              <a:t>Github</a:t>
            </a:r>
            <a:endParaRPr b="1" sz="2000">
              <a:solidFill>
                <a:srgbClr val="3F2320"/>
              </a:solidFill>
              <a:latin typeface="Comfortaa"/>
              <a:ea typeface="Comfortaa"/>
              <a:cs typeface="Comfortaa"/>
              <a:sym typeface="Comfortaa"/>
            </a:endParaRPr>
          </a:p>
        </p:txBody>
      </p:sp>
      <p:sp>
        <p:nvSpPr>
          <p:cNvPr id="1010" name="Google Shape;1010;p52"/>
          <p:cNvSpPr txBox="1"/>
          <p:nvPr/>
        </p:nvSpPr>
        <p:spPr>
          <a:xfrm>
            <a:off x="3489050" y="1566587"/>
            <a:ext cx="4401000" cy="772500"/>
          </a:xfrm>
          <a:prstGeom prst="rect">
            <a:avLst/>
          </a:prstGeom>
          <a:solidFill>
            <a:schemeClr val="dk2"/>
          </a:solidFill>
          <a:ln cap="flat" cmpd="sng" w="11430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3F2320"/>
                </a:solidFill>
                <a:latin typeface="Comfortaa"/>
                <a:ea typeface="Comfortaa"/>
                <a:cs typeface="Comfortaa"/>
                <a:sym typeface="Comfortaa"/>
              </a:rPr>
              <a:t>For an organized collaboration process</a:t>
            </a:r>
            <a:endParaRPr b="1" sz="2000">
              <a:solidFill>
                <a:srgbClr val="3F2320"/>
              </a:solidFill>
              <a:latin typeface="Comfortaa"/>
              <a:ea typeface="Comfortaa"/>
              <a:cs typeface="Comfortaa"/>
              <a:sym typeface="Comfortaa"/>
            </a:endParaRPr>
          </a:p>
        </p:txBody>
      </p:sp>
      <p:cxnSp>
        <p:nvCxnSpPr>
          <p:cNvPr id="1011" name="Google Shape;1011;p52"/>
          <p:cNvCxnSpPr/>
          <p:nvPr/>
        </p:nvCxnSpPr>
        <p:spPr>
          <a:xfrm flipH="1">
            <a:off x="2414016" y="1952837"/>
            <a:ext cx="1024200" cy="900"/>
          </a:xfrm>
          <a:prstGeom prst="straightConnector1">
            <a:avLst/>
          </a:prstGeom>
          <a:noFill/>
          <a:ln cap="flat" cmpd="sng" w="19050">
            <a:solidFill>
              <a:srgbClr val="3F2320"/>
            </a:solidFill>
            <a:prstDash val="solid"/>
            <a:round/>
            <a:headEnd len="med" w="med" type="triangle"/>
            <a:tailEnd len="med" w="med" type="none"/>
          </a:ln>
        </p:spPr>
      </p:cxnSp>
      <p:sp>
        <p:nvSpPr>
          <p:cNvPr id="1012" name="Google Shape;1012;p52"/>
          <p:cNvSpPr txBox="1"/>
          <p:nvPr/>
        </p:nvSpPr>
        <p:spPr>
          <a:xfrm>
            <a:off x="719995" y="2899902"/>
            <a:ext cx="1643700" cy="466200"/>
          </a:xfrm>
          <a:prstGeom prst="rect">
            <a:avLst/>
          </a:prstGeom>
          <a:solidFill>
            <a:schemeClr val="lt2"/>
          </a:solidFill>
          <a:ln cap="flat" cmpd="sng" w="11430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000">
                <a:solidFill>
                  <a:srgbClr val="3F2320"/>
                </a:solidFill>
                <a:latin typeface="Comfortaa"/>
                <a:ea typeface="Comfortaa"/>
                <a:cs typeface="Comfortaa"/>
                <a:sym typeface="Comfortaa"/>
              </a:rPr>
              <a:t>Expo</a:t>
            </a:r>
            <a:endParaRPr b="1" sz="2000">
              <a:solidFill>
                <a:srgbClr val="3F2320"/>
              </a:solidFill>
              <a:latin typeface="Comfortaa"/>
              <a:ea typeface="Comfortaa"/>
              <a:cs typeface="Comfortaa"/>
              <a:sym typeface="Comfortaa"/>
            </a:endParaRPr>
          </a:p>
        </p:txBody>
      </p:sp>
      <p:sp>
        <p:nvSpPr>
          <p:cNvPr id="1013" name="Google Shape;1013;p52"/>
          <p:cNvSpPr txBox="1"/>
          <p:nvPr/>
        </p:nvSpPr>
        <p:spPr>
          <a:xfrm>
            <a:off x="3489050" y="2789038"/>
            <a:ext cx="4401000" cy="687900"/>
          </a:xfrm>
          <a:prstGeom prst="rect">
            <a:avLst/>
          </a:prstGeom>
          <a:solidFill>
            <a:schemeClr val="dk2"/>
          </a:solidFill>
          <a:ln cap="flat" cmpd="sng" w="11430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3F2320"/>
                </a:solidFill>
                <a:latin typeface="Comfortaa"/>
                <a:ea typeface="Comfortaa"/>
                <a:cs typeface="Comfortaa"/>
                <a:sym typeface="Comfortaa"/>
              </a:rPr>
              <a:t>For rapid visualization during application </a:t>
            </a:r>
            <a:r>
              <a:rPr lang="en" sz="1800">
                <a:solidFill>
                  <a:srgbClr val="3F2320"/>
                </a:solidFill>
                <a:latin typeface="Comfortaa"/>
                <a:ea typeface="Comfortaa"/>
                <a:cs typeface="Comfortaa"/>
                <a:sym typeface="Comfortaa"/>
              </a:rPr>
              <a:t>development</a:t>
            </a:r>
            <a:r>
              <a:rPr b="1" lang="en" sz="2000">
                <a:solidFill>
                  <a:srgbClr val="3F2320"/>
                </a:solidFill>
                <a:latin typeface="Comfortaa"/>
                <a:ea typeface="Comfortaa"/>
                <a:cs typeface="Comfortaa"/>
                <a:sym typeface="Comfortaa"/>
              </a:rPr>
              <a:t> </a:t>
            </a:r>
            <a:endParaRPr b="1" sz="2000">
              <a:solidFill>
                <a:srgbClr val="3F2320"/>
              </a:solidFill>
              <a:latin typeface="Comfortaa"/>
              <a:ea typeface="Comfortaa"/>
              <a:cs typeface="Comfortaa"/>
              <a:sym typeface="Comfortaa"/>
            </a:endParaRPr>
          </a:p>
        </p:txBody>
      </p:sp>
      <p:cxnSp>
        <p:nvCxnSpPr>
          <p:cNvPr id="1014" name="Google Shape;1014;p52"/>
          <p:cNvCxnSpPr/>
          <p:nvPr/>
        </p:nvCxnSpPr>
        <p:spPr>
          <a:xfrm rot="10800000">
            <a:off x="2414016" y="3132900"/>
            <a:ext cx="1024200" cy="300"/>
          </a:xfrm>
          <a:prstGeom prst="straightConnector1">
            <a:avLst/>
          </a:prstGeom>
          <a:noFill/>
          <a:ln cap="flat" cmpd="sng" w="19050">
            <a:solidFill>
              <a:srgbClr val="3F2320"/>
            </a:solidFill>
            <a:prstDash val="solid"/>
            <a:round/>
            <a:headEnd len="med" w="med" type="triangle"/>
            <a:tailEnd len="med" w="med" type="none"/>
          </a:ln>
        </p:spPr>
      </p:cxnSp>
      <p:sp>
        <p:nvSpPr>
          <p:cNvPr id="1015" name="Google Shape;1015;p52"/>
          <p:cNvSpPr txBox="1"/>
          <p:nvPr/>
        </p:nvSpPr>
        <p:spPr>
          <a:xfrm>
            <a:off x="719995" y="4037752"/>
            <a:ext cx="1643700" cy="466200"/>
          </a:xfrm>
          <a:prstGeom prst="rect">
            <a:avLst/>
          </a:prstGeom>
          <a:solidFill>
            <a:schemeClr val="lt2"/>
          </a:solidFill>
          <a:ln cap="flat" cmpd="sng" w="11430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000">
                <a:solidFill>
                  <a:srgbClr val="3F2320"/>
                </a:solidFill>
                <a:latin typeface="Comfortaa"/>
                <a:ea typeface="Comfortaa"/>
                <a:cs typeface="Comfortaa"/>
                <a:sym typeface="Comfortaa"/>
              </a:rPr>
              <a:t>Typescript</a:t>
            </a:r>
            <a:endParaRPr b="1" sz="2000">
              <a:solidFill>
                <a:srgbClr val="3F2320"/>
              </a:solidFill>
              <a:latin typeface="Comfortaa"/>
              <a:ea typeface="Comfortaa"/>
              <a:cs typeface="Comfortaa"/>
              <a:sym typeface="Comfortaa"/>
            </a:endParaRPr>
          </a:p>
        </p:txBody>
      </p:sp>
      <p:sp>
        <p:nvSpPr>
          <p:cNvPr id="1016" name="Google Shape;1016;p52"/>
          <p:cNvSpPr txBox="1"/>
          <p:nvPr/>
        </p:nvSpPr>
        <p:spPr>
          <a:xfrm>
            <a:off x="3489050" y="3926900"/>
            <a:ext cx="4401000" cy="687900"/>
          </a:xfrm>
          <a:prstGeom prst="rect">
            <a:avLst/>
          </a:prstGeom>
          <a:solidFill>
            <a:schemeClr val="dk2"/>
          </a:solidFill>
          <a:ln cap="flat" cmpd="sng" w="11430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3F2320"/>
                </a:solidFill>
                <a:latin typeface="Comfortaa"/>
                <a:ea typeface="Comfortaa"/>
                <a:cs typeface="Comfortaa"/>
                <a:sym typeface="Comfortaa"/>
              </a:rPr>
              <a:t>For code reliability with type checking</a:t>
            </a:r>
            <a:endParaRPr b="1" sz="2000">
              <a:solidFill>
                <a:srgbClr val="3F2320"/>
              </a:solidFill>
              <a:latin typeface="Comfortaa"/>
              <a:ea typeface="Comfortaa"/>
              <a:cs typeface="Comfortaa"/>
              <a:sym typeface="Comfortaa"/>
            </a:endParaRPr>
          </a:p>
        </p:txBody>
      </p:sp>
      <p:cxnSp>
        <p:nvCxnSpPr>
          <p:cNvPr id="1017" name="Google Shape;1017;p52"/>
          <p:cNvCxnSpPr/>
          <p:nvPr/>
        </p:nvCxnSpPr>
        <p:spPr>
          <a:xfrm rot="10800000">
            <a:off x="2414000" y="4270700"/>
            <a:ext cx="1028100" cy="8400"/>
          </a:xfrm>
          <a:prstGeom prst="straightConnector1">
            <a:avLst/>
          </a:prstGeom>
          <a:noFill/>
          <a:ln cap="flat" cmpd="sng" w="19050">
            <a:solidFill>
              <a:srgbClr val="3F2320"/>
            </a:solidFill>
            <a:prstDash val="solid"/>
            <a:round/>
            <a:headEnd len="med" w="med" type="triangle"/>
            <a:tailEnd len="med" w="med" type="none"/>
          </a:ln>
        </p:spPr>
      </p:cxn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21" name="Shape 10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2" name="Google Shape;1022;p53"/>
          <p:cNvSpPr txBox="1"/>
          <p:nvPr/>
        </p:nvSpPr>
        <p:spPr>
          <a:xfrm>
            <a:off x="483350" y="1720675"/>
            <a:ext cx="1880400" cy="466200"/>
          </a:xfrm>
          <a:prstGeom prst="rect">
            <a:avLst/>
          </a:prstGeom>
          <a:solidFill>
            <a:schemeClr val="lt2"/>
          </a:solidFill>
          <a:ln cap="flat" cmpd="sng" w="11430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000">
                <a:solidFill>
                  <a:srgbClr val="3F2320"/>
                </a:solidFill>
                <a:latin typeface="Comfortaa"/>
                <a:ea typeface="Comfortaa"/>
                <a:cs typeface="Comfortaa"/>
                <a:sym typeface="Comfortaa"/>
              </a:rPr>
              <a:t>React Native</a:t>
            </a:r>
            <a:endParaRPr b="1" sz="2000">
              <a:solidFill>
                <a:srgbClr val="3F2320"/>
              </a:solidFill>
              <a:latin typeface="Comfortaa"/>
              <a:ea typeface="Comfortaa"/>
              <a:cs typeface="Comfortaa"/>
              <a:sym typeface="Comfortaa"/>
            </a:endParaRPr>
          </a:p>
        </p:txBody>
      </p:sp>
      <p:sp>
        <p:nvSpPr>
          <p:cNvPr id="1023" name="Google Shape;1023;p53"/>
          <p:cNvSpPr txBox="1"/>
          <p:nvPr/>
        </p:nvSpPr>
        <p:spPr>
          <a:xfrm>
            <a:off x="3489050" y="1566587"/>
            <a:ext cx="4401000" cy="772500"/>
          </a:xfrm>
          <a:prstGeom prst="rect">
            <a:avLst/>
          </a:prstGeom>
          <a:solidFill>
            <a:schemeClr val="dk2"/>
          </a:solidFill>
          <a:ln cap="flat" cmpd="sng" w="11430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3F2320"/>
                </a:solidFill>
                <a:latin typeface="Comfortaa"/>
                <a:ea typeface="Comfortaa"/>
                <a:cs typeface="Comfortaa"/>
                <a:sym typeface="Comfortaa"/>
              </a:rPr>
              <a:t>For cross-</a:t>
            </a:r>
            <a:r>
              <a:rPr lang="en" sz="1800">
                <a:solidFill>
                  <a:srgbClr val="3F2320"/>
                </a:solidFill>
                <a:latin typeface="Comfortaa"/>
                <a:ea typeface="Comfortaa"/>
                <a:cs typeface="Comfortaa"/>
                <a:sym typeface="Comfortaa"/>
              </a:rPr>
              <a:t>platform</a:t>
            </a:r>
            <a:r>
              <a:rPr lang="en" sz="1800">
                <a:solidFill>
                  <a:srgbClr val="3F2320"/>
                </a:solidFill>
                <a:latin typeface="Comfortaa"/>
                <a:ea typeface="Comfortaa"/>
                <a:cs typeface="Comfortaa"/>
                <a:sym typeface="Comfortaa"/>
              </a:rPr>
              <a:t> compatibility</a:t>
            </a:r>
            <a:endParaRPr b="1" sz="2000">
              <a:solidFill>
                <a:srgbClr val="3F2320"/>
              </a:solidFill>
              <a:latin typeface="Comfortaa"/>
              <a:ea typeface="Comfortaa"/>
              <a:cs typeface="Comfortaa"/>
              <a:sym typeface="Comfortaa"/>
            </a:endParaRPr>
          </a:p>
        </p:txBody>
      </p:sp>
      <p:cxnSp>
        <p:nvCxnSpPr>
          <p:cNvPr id="1024" name="Google Shape;1024;p53"/>
          <p:cNvCxnSpPr/>
          <p:nvPr/>
        </p:nvCxnSpPr>
        <p:spPr>
          <a:xfrm flipH="1">
            <a:off x="2414016" y="1952837"/>
            <a:ext cx="1024200" cy="900"/>
          </a:xfrm>
          <a:prstGeom prst="straightConnector1">
            <a:avLst/>
          </a:prstGeom>
          <a:noFill/>
          <a:ln cap="flat" cmpd="sng" w="19050">
            <a:solidFill>
              <a:srgbClr val="3F2320"/>
            </a:solidFill>
            <a:prstDash val="solid"/>
            <a:round/>
            <a:headEnd len="med" w="med" type="triangle"/>
            <a:tailEnd len="med" w="med" type="none"/>
          </a:ln>
        </p:spPr>
      </p:cxnSp>
      <p:sp>
        <p:nvSpPr>
          <p:cNvPr id="1025" name="Google Shape;1025;p53"/>
          <p:cNvSpPr txBox="1"/>
          <p:nvPr/>
        </p:nvSpPr>
        <p:spPr>
          <a:xfrm>
            <a:off x="483351" y="4219875"/>
            <a:ext cx="1880400" cy="466200"/>
          </a:xfrm>
          <a:prstGeom prst="rect">
            <a:avLst/>
          </a:prstGeom>
          <a:solidFill>
            <a:schemeClr val="lt2"/>
          </a:solidFill>
          <a:ln cap="flat" cmpd="sng" w="11430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000">
                <a:solidFill>
                  <a:srgbClr val="3F2320"/>
                </a:solidFill>
                <a:latin typeface="Comfortaa"/>
                <a:ea typeface="Comfortaa"/>
                <a:cs typeface="Comfortaa"/>
                <a:sym typeface="Comfortaa"/>
              </a:rPr>
              <a:t>Firebase</a:t>
            </a:r>
            <a:endParaRPr b="1" sz="2000">
              <a:solidFill>
                <a:srgbClr val="3F2320"/>
              </a:solidFill>
              <a:latin typeface="Comfortaa"/>
              <a:ea typeface="Comfortaa"/>
              <a:cs typeface="Comfortaa"/>
              <a:sym typeface="Comfortaa"/>
            </a:endParaRPr>
          </a:p>
        </p:txBody>
      </p:sp>
      <p:sp>
        <p:nvSpPr>
          <p:cNvPr id="1026" name="Google Shape;1026;p53"/>
          <p:cNvSpPr txBox="1"/>
          <p:nvPr/>
        </p:nvSpPr>
        <p:spPr>
          <a:xfrm>
            <a:off x="3489100" y="4109013"/>
            <a:ext cx="4401000" cy="687900"/>
          </a:xfrm>
          <a:prstGeom prst="rect">
            <a:avLst/>
          </a:prstGeom>
          <a:solidFill>
            <a:schemeClr val="dk2"/>
          </a:solidFill>
          <a:ln cap="flat" cmpd="sng" w="11430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3F2320"/>
                </a:solidFill>
                <a:latin typeface="Comfortaa"/>
                <a:ea typeface="Comfortaa"/>
                <a:cs typeface="Comfortaa"/>
                <a:sym typeface="Comfortaa"/>
              </a:rPr>
              <a:t>For authentication and data management</a:t>
            </a:r>
            <a:r>
              <a:rPr b="1" lang="en" sz="2000">
                <a:solidFill>
                  <a:srgbClr val="3F2320"/>
                </a:solidFill>
                <a:latin typeface="Comfortaa"/>
                <a:ea typeface="Comfortaa"/>
                <a:cs typeface="Comfortaa"/>
                <a:sym typeface="Comfortaa"/>
              </a:rPr>
              <a:t> </a:t>
            </a:r>
            <a:endParaRPr b="1" sz="2000">
              <a:solidFill>
                <a:srgbClr val="3F2320"/>
              </a:solidFill>
              <a:latin typeface="Comfortaa"/>
              <a:ea typeface="Comfortaa"/>
              <a:cs typeface="Comfortaa"/>
              <a:sym typeface="Comfortaa"/>
            </a:endParaRPr>
          </a:p>
        </p:txBody>
      </p:sp>
      <p:cxnSp>
        <p:nvCxnSpPr>
          <p:cNvPr id="1027" name="Google Shape;1027;p53"/>
          <p:cNvCxnSpPr/>
          <p:nvPr/>
        </p:nvCxnSpPr>
        <p:spPr>
          <a:xfrm rot="10800000">
            <a:off x="2414066" y="4452975"/>
            <a:ext cx="1024200" cy="7500"/>
          </a:xfrm>
          <a:prstGeom prst="straightConnector1">
            <a:avLst/>
          </a:prstGeom>
          <a:noFill/>
          <a:ln cap="flat" cmpd="sng" w="19050">
            <a:solidFill>
              <a:srgbClr val="3F2320"/>
            </a:solidFill>
            <a:prstDash val="solid"/>
            <a:round/>
            <a:headEnd len="med" w="med" type="triangle"/>
            <a:tailEnd len="med" w="med" type="none"/>
          </a:ln>
        </p:spPr>
      </p:cxnSp>
      <p:sp>
        <p:nvSpPr>
          <p:cNvPr id="1028" name="Google Shape;1028;p53"/>
          <p:cNvSpPr txBox="1"/>
          <p:nvPr/>
        </p:nvSpPr>
        <p:spPr>
          <a:xfrm>
            <a:off x="483301" y="2990938"/>
            <a:ext cx="1880400" cy="466200"/>
          </a:xfrm>
          <a:prstGeom prst="rect">
            <a:avLst/>
          </a:prstGeom>
          <a:solidFill>
            <a:schemeClr val="lt2"/>
          </a:solidFill>
          <a:ln cap="flat" cmpd="sng" w="11430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000">
                <a:solidFill>
                  <a:srgbClr val="3F2320"/>
                </a:solidFill>
                <a:latin typeface="Comfortaa"/>
                <a:ea typeface="Comfortaa"/>
                <a:cs typeface="Comfortaa"/>
                <a:sym typeface="Comfortaa"/>
              </a:rPr>
              <a:t>Redux</a:t>
            </a:r>
            <a:endParaRPr b="1" sz="2000">
              <a:solidFill>
                <a:srgbClr val="3F2320"/>
              </a:solidFill>
              <a:latin typeface="Comfortaa"/>
              <a:ea typeface="Comfortaa"/>
              <a:cs typeface="Comfortaa"/>
              <a:sym typeface="Comfortaa"/>
            </a:endParaRPr>
          </a:p>
        </p:txBody>
      </p:sp>
      <p:sp>
        <p:nvSpPr>
          <p:cNvPr id="1029" name="Google Shape;1029;p53"/>
          <p:cNvSpPr txBox="1"/>
          <p:nvPr/>
        </p:nvSpPr>
        <p:spPr>
          <a:xfrm>
            <a:off x="3489050" y="2880088"/>
            <a:ext cx="4401000" cy="687900"/>
          </a:xfrm>
          <a:prstGeom prst="rect">
            <a:avLst/>
          </a:prstGeom>
          <a:solidFill>
            <a:schemeClr val="dk2"/>
          </a:solidFill>
          <a:ln cap="flat" cmpd="sng" w="11430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3F2320"/>
                </a:solidFill>
                <a:latin typeface="Comfortaa"/>
                <a:ea typeface="Comfortaa"/>
                <a:cs typeface="Comfortaa"/>
                <a:sym typeface="Comfortaa"/>
              </a:rPr>
              <a:t>For efficient local data storage</a:t>
            </a:r>
            <a:endParaRPr b="1" sz="2000">
              <a:solidFill>
                <a:srgbClr val="3F2320"/>
              </a:solidFill>
              <a:latin typeface="Comfortaa"/>
              <a:ea typeface="Comfortaa"/>
              <a:cs typeface="Comfortaa"/>
              <a:sym typeface="Comfortaa"/>
            </a:endParaRPr>
          </a:p>
        </p:txBody>
      </p:sp>
      <p:cxnSp>
        <p:nvCxnSpPr>
          <p:cNvPr id="1030" name="Google Shape;1030;p53"/>
          <p:cNvCxnSpPr/>
          <p:nvPr/>
        </p:nvCxnSpPr>
        <p:spPr>
          <a:xfrm rot="10800000">
            <a:off x="2414266" y="3218800"/>
            <a:ext cx="1024200" cy="10500"/>
          </a:xfrm>
          <a:prstGeom prst="straightConnector1">
            <a:avLst/>
          </a:prstGeom>
          <a:noFill/>
          <a:ln cap="flat" cmpd="sng" w="19050">
            <a:solidFill>
              <a:srgbClr val="3F2320"/>
            </a:solidFill>
            <a:prstDash val="solid"/>
            <a:round/>
            <a:headEnd len="med" w="med" type="triangle"/>
            <a:tailEnd len="med" w="med" type="none"/>
          </a:ln>
        </p:spPr>
      </p:cxnSp>
      <p:sp>
        <p:nvSpPr>
          <p:cNvPr id="1031" name="Google Shape;1031;p53"/>
          <p:cNvSpPr txBox="1"/>
          <p:nvPr>
            <p:ph type="title"/>
          </p:nvPr>
        </p:nvSpPr>
        <p:spPr>
          <a:xfrm>
            <a:off x="720000" y="539400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Tools</a:t>
            </a:r>
            <a:endParaRPr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35" name="Shape 10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6" name="Google Shape;1036;p54"/>
          <p:cNvSpPr txBox="1"/>
          <p:nvPr>
            <p:ph type="title"/>
          </p:nvPr>
        </p:nvSpPr>
        <p:spPr>
          <a:xfrm>
            <a:off x="720000" y="256350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Data Management</a:t>
            </a:r>
            <a:endParaRPr/>
          </a:p>
        </p:txBody>
      </p:sp>
      <p:pic>
        <p:nvPicPr>
          <p:cNvPr id="1037" name="Google Shape;1037;p5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077111" y="932400"/>
            <a:ext cx="6759889" cy="4134901"/>
          </a:xfrm>
          <a:prstGeom prst="rect">
            <a:avLst/>
          </a:prstGeom>
          <a:noFill/>
          <a:ln>
            <a:noFill/>
          </a:ln>
        </p:spPr>
      </p:pic>
      <p:sp>
        <p:nvSpPr>
          <p:cNvPr id="1038" name="Google Shape;1038;p54"/>
          <p:cNvSpPr/>
          <p:nvPr/>
        </p:nvSpPr>
        <p:spPr>
          <a:xfrm>
            <a:off x="1334175" y="3441375"/>
            <a:ext cx="62100" cy="58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rgbClr val="43434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Noto Sans"/>
              <a:ea typeface="Noto Sans"/>
              <a:cs typeface="Noto Sans"/>
              <a:sym typeface="Noto Sans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42" name="Shape 10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3" name="Google Shape;1043;p55"/>
          <p:cNvSpPr txBox="1"/>
          <p:nvPr>
            <p:ph type="title"/>
          </p:nvPr>
        </p:nvSpPr>
        <p:spPr>
          <a:xfrm>
            <a:off x="720000" y="539400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Future Development</a:t>
            </a:r>
            <a:endParaRPr/>
          </a:p>
        </p:txBody>
      </p:sp>
      <p:sp>
        <p:nvSpPr>
          <p:cNvPr id="1044" name="Google Shape;1044;p55"/>
          <p:cNvSpPr txBox="1"/>
          <p:nvPr>
            <p:ph idx="1" type="body"/>
          </p:nvPr>
        </p:nvSpPr>
        <p:spPr>
          <a:xfrm>
            <a:off x="720000" y="1270025"/>
            <a:ext cx="7704000" cy="3348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75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Font typeface="Comfortaa"/>
              <a:buChar char="●"/>
            </a:pPr>
            <a:r>
              <a:rPr lang="en" sz="1400">
                <a:latin typeface="Comfortaa"/>
                <a:ea typeface="Comfortaa"/>
                <a:cs typeface="Comfortaa"/>
                <a:sym typeface="Comfortaa"/>
              </a:rPr>
              <a:t>Add metronome and tuner on practice page</a:t>
            </a:r>
            <a:endParaRPr sz="1400">
              <a:latin typeface="Comfortaa"/>
              <a:ea typeface="Comfortaa"/>
              <a:cs typeface="Comfortaa"/>
              <a:sym typeface="Comfortaa"/>
            </a:endParaRPr>
          </a:p>
          <a:p>
            <a:pPr indent="-3175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Font typeface="Comfortaa"/>
              <a:buChar char="●"/>
            </a:pPr>
            <a:r>
              <a:rPr lang="en" sz="1400">
                <a:latin typeface="Comfortaa"/>
                <a:ea typeface="Comfortaa"/>
                <a:cs typeface="Comfortaa"/>
                <a:sym typeface="Comfortaa"/>
              </a:rPr>
              <a:t>Gamifying app</a:t>
            </a:r>
            <a:endParaRPr sz="1400">
              <a:latin typeface="Comfortaa"/>
              <a:ea typeface="Comfortaa"/>
              <a:cs typeface="Comfortaa"/>
              <a:sym typeface="Comfortaa"/>
            </a:endParaRPr>
          </a:p>
          <a:p>
            <a:pPr indent="-317500" lvl="1" marL="9144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Font typeface="Comfortaa"/>
              <a:buChar char="○"/>
            </a:pPr>
            <a:r>
              <a:rPr lang="en">
                <a:latin typeface="Comfortaa"/>
                <a:ea typeface="Comfortaa"/>
                <a:cs typeface="Comfortaa"/>
                <a:sym typeface="Comfortaa"/>
              </a:rPr>
              <a:t>Challenge friends to practice</a:t>
            </a:r>
            <a:endParaRPr>
              <a:latin typeface="Comfortaa"/>
              <a:ea typeface="Comfortaa"/>
              <a:cs typeface="Comfortaa"/>
              <a:sym typeface="Comfortaa"/>
            </a:endParaRPr>
          </a:p>
          <a:p>
            <a:pPr indent="-304800" lvl="1" marL="9144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200"/>
              <a:buFont typeface="Comfortaa"/>
              <a:buChar char="○"/>
            </a:pPr>
            <a:r>
              <a:rPr lang="en">
                <a:latin typeface="Comfortaa"/>
                <a:ea typeface="Comfortaa"/>
                <a:cs typeface="Comfortaa"/>
                <a:sym typeface="Comfortaa"/>
              </a:rPr>
              <a:t>Profile badges</a:t>
            </a:r>
            <a:endParaRPr>
              <a:latin typeface="Comfortaa"/>
              <a:ea typeface="Comfortaa"/>
              <a:cs typeface="Comfortaa"/>
              <a:sym typeface="Comfortaa"/>
            </a:endParaRPr>
          </a:p>
          <a:p>
            <a:pPr indent="-304800" lvl="1" marL="9144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200"/>
              <a:buFont typeface="Comfortaa"/>
              <a:buChar char="○"/>
            </a:pPr>
            <a:r>
              <a:rPr lang="en">
                <a:latin typeface="Comfortaa"/>
                <a:ea typeface="Comfortaa"/>
                <a:cs typeface="Comfortaa"/>
                <a:sym typeface="Comfortaa"/>
              </a:rPr>
              <a:t>Add friends as practice buddies</a:t>
            </a:r>
            <a:endParaRPr sz="1400">
              <a:latin typeface="Comfortaa"/>
              <a:ea typeface="Comfortaa"/>
              <a:cs typeface="Comfortaa"/>
              <a:sym typeface="Comfortaa"/>
            </a:endParaRPr>
          </a:p>
          <a:p>
            <a:pPr indent="-3175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Font typeface="Comfortaa"/>
              <a:buChar char="●"/>
            </a:pPr>
            <a:r>
              <a:rPr lang="en" sz="1400">
                <a:latin typeface="Comfortaa"/>
                <a:ea typeface="Comfortaa"/>
                <a:cs typeface="Comfortaa"/>
                <a:sym typeface="Comfortaa"/>
              </a:rPr>
              <a:t>Potentially change backend</a:t>
            </a:r>
            <a:endParaRPr sz="1400">
              <a:latin typeface="Comfortaa"/>
              <a:ea typeface="Comfortaa"/>
              <a:cs typeface="Comfortaa"/>
              <a:sym typeface="Comfortaa"/>
            </a:endParaRPr>
          </a:p>
          <a:p>
            <a:pPr indent="-317500" lvl="1" marL="9144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Font typeface="Comfortaa"/>
              <a:buChar char="○"/>
            </a:pPr>
            <a:r>
              <a:rPr lang="en">
                <a:latin typeface="Comfortaa"/>
                <a:ea typeface="Comfortaa"/>
                <a:cs typeface="Comfortaa"/>
                <a:sym typeface="Comfortaa"/>
              </a:rPr>
              <a:t>Switching backend to be an express.js api</a:t>
            </a:r>
            <a:endParaRPr>
              <a:latin typeface="Comfortaa"/>
              <a:ea typeface="Comfortaa"/>
              <a:cs typeface="Comfortaa"/>
              <a:sym typeface="Comfortaa"/>
            </a:endParaRPr>
          </a:p>
          <a:p>
            <a:pPr indent="-304800" lvl="1" marL="9144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200"/>
              <a:buFont typeface="Comfortaa"/>
              <a:buChar char="○"/>
            </a:pPr>
            <a:r>
              <a:rPr lang="en">
                <a:latin typeface="Comfortaa"/>
                <a:ea typeface="Comfortaa"/>
                <a:cs typeface="Comfortaa"/>
                <a:sym typeface="Comfortaa"/>
              </a:rPr>
              <a:t>Makes it possible to easily switch to MongoDB from Firebase</a:t>
            </a:r>
            <a:endParaRPr>
              <a:latin typeface="Comfortaa"/>
              <a:ea typeface="Comfortaa"/>
              <a:cs typeface="Comfortaa"/>
              <a:sym typeface="Comfortaa"/>
            </a:endParaRPr>
          </a:p>
          <a:p>
            <a:pPr indent="-3175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Font typeface="Comfortaa"/>
              <a:buChar char="●"/>
            </a:pPr>
            <a:r>
              <a:rPr lang="en" sz="1400" u="sng">
                <a:latin typeface="Comfortaa"/>
                <a:ea typeface="Comfortaa"/>
                <a:cs typeface="Comfortaa"/>
                <a:sym typeface="Comfortaa"/>
              </a:rPr>
              <a:t>Ultimate goal is to deploy app to App Store and Google Play</a:t>
            </a:r>
            <a:endParaRPr sz="1400" u="sng">
              <a:solidFill>
                <a:srgbClr val="FF0000"/>
              </a:solidFill>
              <a:latin typeface="Comfortaa"/>
              <a:ea typeface="Comfortaa"/>
              <a:cs typeface="Comfortaa"/>
              <a:sym typeface="Comfortaa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96" name="Shape 7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7" name="Google Shape;797;p38"/>
          <p:cNvSpPr txBox="1"/>
          <p:nvPr/>
        </p:nvSpPr>
        <p:spPr>
          <a:xfrm>
            <a:off x="720000" y="409500"/>
            <a:ext cx="77040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000">
                <a:solidFill>
                  <a:srgbClr val="3F2320"/>
                </a:solidFill>
                <a:latin typeface="Comfortaa"/>
                <a:ea typeface="Comfortaa"/>
                <a:cs typeface="Comfortaa"/>
                <a:sym typeface="Comfortaa"/>
              </a:rPr>
              <a:t>Outline</a:t>
            </a:r>
            <a:endParaRPr b="1" sz="3000">
              <a:solidFill>
                <a:srgbClr val="3F2320"/>
              </a:solidFill>
              <a:latin typeface="Comfortaa"/>
              <a:ea typeface="Comfortaa"/>
              <a:cs typeface="Comfortaa"/>
              <a:sym typeface="Comfortaa"/>
            </a:endParaRPr>
          </a:p>
        </p:txBody>
      </p:sp>
      <p:sp>
        <p:nvSpPr>
          <p:cNvPr id="798" name="Google Shape;798;p38"/>
          <p:cNvSpPr/>
          <p:nvPr/>
        </p:nvSpPr>
        <p:spPr>
          <a:xfrm>
            <a:off x="875075" y="2008800"/>
            <a:ext cx="3517200" cy="466200"/>
          </a:xfrm>
          <a:prstGeom prst="rect">
            <a:avLst/>
          </a:prstGeom>
          <a:solidFill>
            <a:srgbClr val="FFB343"/>
          </a:solidFill>
          <a:ln cap="flat" cmpd="sng" w="114300">
            <a:solidFill>
              <a:srgbClr val="FFB34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000" u="sng">
                <a:solidFill>
                  <a:schemeClr val="hlink"/>
                </a:solidFill>
                <a:latin typeface="Comfortaa"/>
                <a:ea typeface="Comfortaa"/>
                <a:cs typeface="Comfortaa"/>
                <a:sym typeface="Comfortaa"/>
                <a:hlinkClick action="ppaction://hlinksldjump" r:id="rId3"/>
              </a:rPr>
              <a:t>2. Deliverables</a:t>
            </a:r>
            <a:endParaRPr b="1" sz="2000" u="sng">
              <a:solidFill>
                <a:srgbClr val="3F2320"/>
              </a:solidFill>
              <a:latin typeface="Comfortaa"/>
              <a:ea typeface="Comfortaa"/>
              <a:cs typeface="Comfortaa"/>
              <a:sym typeface="Comfortaa"/>
            </a:endParaRPr>
          </a:p>
        </p:txBody>
      </p:sp>
      <p:sp>
        <p:nvSpPr>
          <p:cNvPr id="799" name="Google Shape;799;p38"/>
          <p:cNvSpPr/>
          <p:nvPr/>
        </p:nvSpPr>
        <p:spPr>
          <a:xfrm>
            <a:off x="875075" y="2740050"/>
            <a:ext cx="3517200" cy="466200"/>
          </a:xfrm>
          <a:prstGeom prst="rect">
            <a:avLst/>
          </a:prstGeom>
          <a:solidFill>
            <a:srgbClr val="FFB343"/>
          </a:solidFill>
          <a:ln cap="flat" cmpd="sng" w="114300">
            <a:solidFill>
              <a:srgbClr val="FFB34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000" u="sng">
                <a:solidFill>
                  <a:schemeClr val="hlink"/>
                </a:solidFill>
                <a:latin typeface="Comfortaa"/>
                <a:ea typeface="Comfortaa"/>
                <a:cs typeface="Comfortaa"/>
                <a:sym typeface="Comfortaa"/>
                <a:hlinkClick action="ppaction://hlinksldjump" r:id="rId4"/>
              </a:rPr>
              <a:t>3</a:t>
            </a:r>
            <a:r>
              <a:rPr b="1" lang="en" sz="2000" u="sng">
                <a:solidFill>
                  <a:schemeClr val="hlink"/>
                </a:solidFill>
                <a:latin typeface="Comfortaa"/>
                <a:ea typeface="Comfortaa"/>
                <a:cs typeface="Comfortaa"/>
                <a:sym typeface="Comfortaa"/>
                <a:hlinkClick action="ppaction://hlinksldjump" r:id="rId5"/>
              </a:rPr>
              <a:t>. Tools</a:t>
            </a:r>
            <a:endParaRPr b="1" sz="2000" u="sng">
              <a:solidFill>
                <a:srgbClr val="3F2320"/>
              </a:solidFill>
              <a:latin typeface="Comfortaa"/>
              <a:ea typeface="Comfortaa"/>
              <a:cs typeface="Comfortaa"/>
              <a:sym typeface="Comfortaa"/>
            </a:endParaRPr>
          </a:p>
        </p:txBody>
      </p:sp>
      <p:sp>
        <p:nvSpPr>
          <p:cNvPr id="800" name="Google Shape;800;p38"/>
          <p:cNvSpPr txBox="1"/>
          <p:nvPr/>
        </p:nvSpPr>
        <p:spPr>
          <a:xfrm>
            <a:off x="4719250" y="2723763"/>
            <a:ext cx="3367800" cy="466200"/>
          </a:xfrm>
          <a:prstGeom prst="rect">
            <a:avLst/>
          </a:prstGeom>
          <a:solidFill>
            <a:srgbClr val="FF6D4D"/>
          </a:solidFill>
          <a:ln cap="flat" cmpd="sng" w="114300">
            <a:solidFill>
              <a:srgbClr val="FF6D4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000" u="sng">
                <a:solidFill>
                  <a:schemeClr val="hlink"/>
                </a:solidFill>
                <a:latin typeface="Comfortaa"/>
                <a:ea typeface="Comfortaa"/>
                <a:cs typeface="Comfortaa"/>
                <a:sym typeface="Comfortaa"/>
                <a:hlinkClick action="ppaction://hlinksldjump" r:id="rId6"/>
              </a:rPr>
              <a:t>8. </a:t>
            </a:r>
            <a:r>
              <a:rPr b="1" lang="en" sz="2000" u="sng">
                <a:solidFill>
                  <a:schemeClr val="hlink"/>
                </a:solidFill>
                <a:latin typeface="Comfortaa"/>
                <a:ea typeface="Comfortaa"/>
                <a:cs typeface="Comfortaa"/>
                <a:sym typeface="Comfortaa"/>
                <a:hlinkClick action="ppaction://hlinksldjump" r:id="rId7"/>
              </a:rPr>
              <a:t>Acknowledgments</a:t>
            </a:r>
            <a:endParaRPr b="1" sz="2000" u="sng">
              <a:solidFill>
                <a:srgbClr val="3F2320"/>
              </a:solidFill>
              <a:latin typeface="Comfortaa"/>
              <a:ea typeface="Comfortaa"/>
              <a:cs typeface="Comfortaa"/>
              <a:sym typeface="Comfortaa"/>
            </a:endParaRPr>
          </a:p>
        </p:txBody>
      </p:sp>
      <p:sp>
        <p:nvSpPr>
          <p:cNvPr id="801" name="Google Shape;801;p38"/>
          <p:cNvSpPr txBox="1"/>
          <p:nvPr/>
        </p:nvSpPr>
        <p:spPr>
          <a:xfrm>
            <a:off x="4737399" y="1992513"/>
            <a:ext cx="3331500" cy="466200"/>
          </a:xfrm>
          <a:prstGeom prst="rect">
            <a:avLst/>
          </a:prstGeom>
          <a:solidFill>
            <a:srgbClr val="8DB7D0"/>
          </a:solidFill>
          <a:ln cap="flat" cmpd="sng" w="114300">
            <a:solidFill>
              <a:srgbClr val="8DB7D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000" u="sng">
                <a:solidFill>
                  <a:schemeClr val="hlink"/>
                </a:solidFill>
                <a:latin typeface="Comfortaa"/>
                <a:ea typeface="Comfortaa"/>
                <a:cs typeface="Comfortaa"/>
                <a:sym typeface="Comfortaa"/>
                <a:hlinkClick action="ppaction://hlinksldjump" r:id="rId8"/>
              </a:rPr>
              <a:t>7. Takeaways</a:t>
            </a:r>
            <a:endParaRPr b="1" sz="2000" u="sng">
              <a:solidFill>
                <a:srgbClr val="3F2320"/>
              </a:solidFill>
              <a:latin typeface="Comfortaa"/>
              <a:ea typeface="Comfortaa"/>
              <a:cs typeface="Comfortaa"/>
              <a:sym typeface="Comfortaa"/>
            </a:endParaRPr>
          </a:p>
        </p:txBody>
      </p:sp>
      <p:sp>
        <p:nvSpPr>
          <p:cNvPr id="802" name="Google Shape;802;p38"/>
          <p:cNvSpPr txBox="1"/>
          <p:nvPr/>
        </p:nvSpPr>
        <p:spPr>
          <a:xfrm>
            <a:off x="875075" y="3471300"/>
            <a:ext cx="3517200" cy="466200"/>
          </a:xfrm>
          <a:prstGeom prst="rect">
            <a:avLst/>
          </a:prstGeom>
          <a:solidFill>
            <a:srgbClr val="8DB7D0"/>
          </a:solidFill>
          <a:ln cap="flat" cmpd="sng" w="114300">
            <a:solidFill>
              <a:srgbClr val="8DB7D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000" u="sng">
                <a:solidFill>
                  <a:schemeClr val="hlink"/>
                </a:solidFill>
                <a:latin typeface="Comfortaa"/>
                <a:ea typeface="Comfortaa"/>
                <a:cs typeface="Comfortaa"/>
                <a:sym typeface="Comfortaa"/>
                <a:hlinkClick action="ppaction://hlinksldjump" r:id="rId9"/>
              </a:rPr>
              <a:t>4</a:t>
            </a:r>
            <a:r>
              <a:rPr b="1" lang="en" sz="2000" u="sng">
                <a:solidFill>
                  <a:schemeClr val="hlink"/>
                </a:solidFill>
                <a:latin typeface="Comfortaa"/>
                <a:ea typeface="Comfortaa"/>
                <a:cs typeface="Comfortaa"/>
                <a:sym typeface="Comfortaa"/>
                <a:hlinkClick action="ppaction://hlinksldjump" r:id="rId10"/>
              </a:rPr>
              <a:t>. Data Management</a:t>
            </a:r>
            <a:endParaRPr b="1" sz="2000" u="sng">
              <a:solidFill>
                <a:srgbClr val="3F2320"/>
              </a:solidFill>
              <a:latin typeface="Comfortaa"/>
              <a:ea typeface="Comfortaa"/>
              <a:cs typeface="Comfortaa"/>
              <a:sym typeface="Comfortaa"/>
            </a:endParaRPr>
          </a:p>
        </p:txBody>
      </p:sp>
      <p:sp>
        <p:nvSpPr>
          <p:cNvPr id="803" name="Google Shape;803;p38"/>
          <p:cNvSpPr txBox="1"/>
          <p:nvPr/>
        </p:nvSpPr>
        <p:spPr>
          <a:xfrm>
            <a:off x="4719250" y="3455025"/>
            <a:ext cx="3367800" cy="466200"/>
          </a:xfrm>
          <a:prstGeom prst="rect">
            <a:avLst/>
          </a:prstGeom>
          <a:solidFill>
            <a:srgbClr val="FF6D4D"/>
          </a:solidFill>
          <a:ln cap="flat" cmpd="sng" w="114300">
            <a:solidFill>
              <a:srgbClr val="FF6D4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000" u="sng">
                <a:solidFill>
                  <a:schemeClr val="hlink"/>
                </a:solidFill>
                <a:latin typeface="Comfortaa"/>
                <a:ea typeface="Comfortaa"/>
                <a:cs typeface="Comfortaa"/>
                <a:sym typeface="Comfortaa"/>
                <a:hlinkClick action="ppaction://hlinksldjump" r:id="rId11"/>
              </a:rPr>
              <a:t>9. </a:t>
            </a:r>
            <a:r>
              <a:rPr b="1" lang="en" sz="2000" u="sng">
                <a:solidFill>
                  <a:schemeClr val="hlink"/>
                </a:solidFill>
                <a:latin typeface="Comfortaa"/>
                <a:ea typeface="Comfortaa"/>
                <a:cs typeface="Comfortaa"/>
                <a:sym typeface="Comfortaa"/>
                <a:hlinkClick action="ppaction://hlinksldjump" r:id="rId12"/>
              </a:rPr>
              <a:t>References</a:t>
            </a:r>
            <a:endParaRPr b="1" sz="2000" u="sng">
              <a:solidFill>
                <a:srgbClr val="3F2320"/>
              </a:solidFill>
              <a:latin typeface="Comfortaa"/>
              <a:ea typeface="Comfortaa"/>
              <a:cs typeface="Comfortaa"/>
              <a:sym typeface="Comfortaa"/>
            </a:endParaRPr>
          </a:p>
        </p:txBody>
      </p:sp>
      <p:sp>
        <p:nvSpPr>
          <p:cNvPr id="804" name="Google Shape;804;p38"/>
          <p:cNvSpPr txBox="1"/>
          <p:nvPr/>
        </p:nvSpPr>
        <p:spPr>
          <a:xfrm>
            <a:off x="875075" y="1261275"/>
            <a:ext cx="3517200" cy="466200"/>
          </a:xfrm>
          <a:prstGeom prst="rect">
            <a:avLst/>
          </a:prstGeom>
          <a:solidFill>
            <a:schemeClr val="lt2"/>
          </a:solidFill>
          <a:ln cap="flat" cmpd="sng" w="11430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000" u="sng">
                <a:solidFill>
                  <a:schemeClr val="hlink"/>
                </a:solidFill>
                <a:latin typeface="Comfortaa"/>
                <a:ea typeface="Comfortaa"/>
                <a:cs typeface="Comfortaa"/>
                <a:sym typeface="Comfortaa"/>
                <a:hlinkClick action="ppaction://hlinksldjump" r:id="rId13"/>
              </a:rPr>
              <a:t>1. Description</a:t>
            </a:r>
            <a:endParaRPr b="1" sz="2000" u="sng">
              <a:solidFill>
                <a:srgbClr val="3F2320"/>
              </a:solidFill>
              <a:latin typeface="Comfortaa"/>
              <a:ea typeface="Comfortaa"/>
              <a:cs typeface="Comfortaa"/>
              <a:sym typeface="Comfortaa"/>
            </a:endParaRPr>
          </a:p>
        </p:txBody>
      </p:sp>
      <p:sp>
        <p:nvSpPr>
          <p:cNvPr id="805" name="Google Shape;805;p38"/>
          <p:cNvSpPr txBox="1"/>
          <p:nvPr/>
        </p:nvSpPr>
        <p:spPr>
          <a:xfrm>
            <a:off x="4719250" y="1261275"/>
            <a:ext cx="3367800" cy="466200"/>
          </a:xfrm>
          <a:prstGeom prst="rect">
            <a:avLst/>
          </a:prstGeom>
          <a:solidFill>
            <a:srgbClr val="8DB7D0"/>
          </a:solidFill>
          <a:ln cap="flat" cmpd="sng" w="114300">
            <a:solidFill>
              <a:srgbClr val="8DB7D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000" u="sng">
                <a:solidFill>
                  <a:schemeClr val="hlink"/>
                </a:solidFill>
                <a:latin typeface="Comfortaa"/>
                <a:ea typeface="Comfortaa"/>
                <a:cs typeface="Comfortaa"/>
                <a:sym typeface="Comfortaa"/>
                <a:hlinkClick action="ppaction://hlinksldjump" r:id="rId14"/>
              </a:rPr>
              <a:t>6. Future Development</a:t>
            </a:r>
            <a:endParaRPr b="1" sz="2000" u="sng">
              <a:solidFill>
                <a:srgbClr val="3F2320"/>
              </a:solidFill>
              <a:latin typeface="Comfortaa"/>
              <a:ea typeface="Comfortaa"/>
              <a:cs typeface="Comfortaa"/>
              <a:sym typeface="Comfortaa"/>
            </a:endParaRPr>
          </a:p>
        </p:txBody>
      </p:sp>
      <p:sp>
        <p:nvSpPr>
          <p:cNvPr id="806" name="Google Shape;806;p38"/>
          <p:cNvSpPr txBox="1"/>
          <p:nvPr/>
        </p:nvSpPr>
        <p:spPr>
          <a:xfrm>
            <a:off x="875075" y="4218825"/>
            <a:ext cx="3517200" cy="466200"/>
          </a:xfrm>
          <a:prstGeom prst="rect">
            <a:avLst/>
          </a:prstGeom>
          <a:solidFill>
            <a:srgbClr val="8DB7D0"/>
          </a:solidFill>
          <a:ln cap="flat" cmpd="sng" w="114300">
            <a:solidFill>
              <a:srgbClr val="8DB7D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000" u="sng">
                <a:solidFill>
                  <a:schemeClr val="hlink"/>
                </a:solidFill>
                <a:latin typeface="Comfortaa"/>
                <a:ea typeface="Comfortaa"/>
                <a:cs typeface="Comfortaa"/>
                <a:sym typeface="Comfortaa"/>
                <a:hlinkClick/>
              </a:rPr>
              <a:t>5. Demo</a:t>
            </a:r>
            <a:endParaRPr b="1" sz="2000" u="sng">
              <a:solidFill>
                <a:srgbClr val="3F2320"/>
              </a:solidFill>
              <a:latin typeface="Comfortaa"/>
              <a:ea typeface="Comfortaa"/>
              <a:cs typeface="Comfortaa"/>
              <a:sym typeface="Comfortaa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48" name="Shape 10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9" name="Google Shape;1049;p56"/>
          <p:cNvSpPr txBox="1"/>
          <p:nvPr>
            <p:ph type="title"/>
          </p:nvPr>
        </p:nvSpPr>
        <p:spPr>
          <a:xfrm>
            <a:off x="720000" y="308500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Takeaways</a:t>
            </a:r>
            <a:endParaRPr/>
          </a:p>
        </p:txBody>
      </p:sp>
      <p:sp>
        <p:nvSpPr>
          <p:cNvPr id="1050" name="Google Shape;1050;p56"/>
          <p:cNvSpPr txBox="1"/>
          <p:nvPr>
            <p:ph idx="1" type="subTitle"/>
          </p:nvPr>
        </p:nvSpPr>
        <p:spPr>
          <a:xfrm>
            <a:off x="4791625" y="1752900"/>
            <a:ext cx="3723000" cy="2879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Font typeface="Comfortaa"/>
              <a:buChar char="●"/>
            </a:pPr>
            <a:r>
              <a:rPr lang="en">
                <a:latin typeface="Comfortaa"/>
                <a:ea typeface="Comfortaa"/>
                <a:cs typeface="Comfortaa"/>
                <a:sym typeface="Comfortaa"/>
              </a:rPr>
              <a:t>Plan the development order early</a:t>
            </a:r>
            <a:endParaRPr>
              <a:latin typeface="Comfortaa"/>
              <a:ea typeface="Comfortaa"/>
              <a:cs typeface="Comfortaa"/>
              <a:sym typeface="Comfortaa"/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Font typeface="Comfortaa"/>
              <a:buChar char="○"/>
            </a:pPr>
            <a:r>
              <a:rPr lang="en" sz="1400">
                <a:latin typeface="Comfortaa"/>
                <a:ea typeface="Comfortaa"/>
                <a:cs typeface="Comfortaa"/>
                <a:sym typeface="Comfortaa"/>
              </a:rPr>
              <a:t>Adding practice data to the backend was one of the last items implemented</a:t>
            </a:r>
            <a:endParaRPr sz="1400">
              <a:latin typeface="Comfortaa"/>
              <a:ea typeface="Comfortaa"/>
              <a:cs typeface="Comfortaa"/>
              <a:sym typeface="Comforta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FF0000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Font typeface="Comfortaa"/>
              <a:buChar char="●"/>
            </a:pPr>
            <a:r>
              <a:rPr lang="en">
                <a:latin typeface="Comfortaa"/>
                <a:ea typeface="Comfortaa"/>
                <a:cs typeface="Comfortaa"/>
                <a:sym typeface="Comfortaa"/>
              </a:rPr>
              <a:t>Make sure to accurately estimate capacity for work</a:t>
            </a:r>
            <a:endParaRPr>
              <a:latin typeface="Comfortaa"/>
              <a:ea typeface="Comfortaa"/>
              <a:cs typeface="Comfortaa"/>
              <a:sym typeface="Comfortaa"/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Font typeface="Comfortaa"/>
              <a:buChar char="○"/>
            </a:pPr>
            <a:r>
              <a:rPr lang="en" sz="1400">
                <a:latin typeface="Comfortaa"/>
                <a:ea typeface="Comfortaa"/>
                <a:cs typeface="Comfortaa"/>
                <a:sym typeface="Comfortaa"/>
              </a:rPr>
              <a:t>We were able to deliver the 5 promised deliverables</a:t>
            </a:r>
            <a:endParaRPr/>
          </a:p>
        </p:txBody>
      </p:sp>
      <p:sp>
        <p:nvSpPr>
          <p:cNvPr id="1051" name="Google Shape;1051;p56"/>
          <p:cNvSpPr txBox="1"/>
          <p:nvPr>
            <p:ph idx="2" type="subTitle"/>
          </p:nvPr>
        </p:nvSpPr>
        <p:spPr>
          <a:xfrm>
            <a:off x="720000" y="1752900"/>
            <a:ext cx="3723000" cy="2952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75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Comfortaa"/>
              <a:buChar char="●"/>
            </a:pPr>
            <a:r>
              <a:rPr lang="en">
                <a:latin typeface="Comfortaa"/>
                <a:ea typeface="Comfortaa"/>
                <a:cs typeface="Comfortaa"/>
                <a:sym typeface="Comfortaa"/>
              </a:rPr>
              <a:t>Learning new tools</a:t>
            </a:r>
            <a:endParaRPr>
              <a:latin typeface="Comfortaa"/>
              <a:ea typeface="Comfortaa"/>
              <a:cs typeface="Comfortaa"/>
              <a:sym typeface="Comfortaa"/>
            </a:endParaRPr>
          </a:p>
          <a:p>
            <a:pPr indent="-3175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Comfortaa"/>
              <a:buChar char="○"/>
            </a:pPr>
            <a:r>
              <a:rPr lang="en" sz="1400">
                <a:latin typeface="Comfortaa"/>
                <a:ea typeface="Comfortaa"/>
                <a:cs typeface="Comfortaa"/>
                <a:sym typeface="Comfortaa"/>
              </a:rPr>
              <a:t>Ex: firebase, redux, react native</a:t>
            </a:r>
            <a:endParaRPr sz="1400">
              <a:latin typeface="Comfortaa"/>
              <a:ea typeface="Comfortaa"/>
              <a:cs typeface="Comfortaa"/>
              <a:sym typeface="Comfortaa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omfortaa"/>
              <a:ea typeface="Comfortaa"/>
              <a:cs typeface="Comfortaa"/>
              <a:sym typeface="Comfortaa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Font typeface="Comfortaa"/>
              <a:buChar char="●"/>
            </a:pPr>
            <a:r>
              <a:rPr lang="en">
                <a:latin typeface="Comfortaa"/>
                <a:ea typeface="Comfortaa"/>
                <a:cs typeface="Comfortaa"/>
                <a:sym typeface="Comfortaa"/>
              </a:rPr>
              <a:t>Reducing Firebase reads</a:t>
            </a:r>
            <a:endParaRPr>
              <a:latin typeface="Comfortaa"/>
              <a:ea typeface="Comfortaa"/>
              <a:cs typeface="Comfortaa"/>
              <a:sym typeface="Comfortaa"/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Font typeface="Comfortaa"/>
              <a:buChar char="○"/>
            </a:pPr>
            <a:r>
              <a:rPr lang="en" sz="1400">
                <a:latin typeface="Comfortaa"/>
                <a:ea typeface="Comfortaa"/>
                <a:cs typeface="Comfortaa"/>
                <a:sym typeface="Comfortaa"/>
              </a:rPr>
              <a:t>Frequent calls to Firebase for practice data</a:t>
            </a:r>
            <a:endParaRPr sz="1400">
              <a:latin typeface="Comfortaa"/>
              <a:ea typeface="Comfortaa"/>
              <a:cs typeface="Comfortaa"/>
              <a:sym typeface="Comforta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omfortaa"/>
              <a:ea typeface="Comfortaa"/>
              <a:cs typeface="Comfortaa"/>
              <a:sym typeface="Comfortaa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Font typeface="Comfortaa"/>
              <a:buChar char="●"/>
            </a:pPr>
            <a:r>
              <a:rPr lang="en">
                <a:latin typeface="Comfortaa"/>
                <a:ea typeface="Comfortaa"/>
                <a:cs typeface="Comfortaa"/>
                <a:sym typeface="Comfortaa"/>
              </a:rPr>
              <a:t>Defining and planning features based on clients’ needs</a:t>
            </a:r>
            <a:endParaRPr>
              <a:latin typeface="Comfortaa"/>
              <a:ea typeface="Comfortaa"/>
              <a:cs typeface="Comfortaa"/>
              <a:sym typeface="Comfortaa"/>
            </a:endParaRPr>
          </a:p>
        </p:txBody>
      </p:sp>
      <p:sp>
        <p:nvSpPr>
          <p:cNvPr id="1052" name="Google Shape;1052;p56"/>
          <p:cNvSpPr txBox="1"/>
          <p:nvPr>
            <p:ph idx="3" type="subTitle"/>
          </p:nvPr>
        </p:nvSpPr>
        <p:spPr>
          <a:xfrm>
            <a:off x="989700" y="1112100"/>
            <a:ext cx="2876400" cy="640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500"/>
              <a:t>Challenges</a:t>
            </a:r>
            <a:endParaRPr sz="2500"/>
          </a:p>
        </p:txBody>
      </p:sp>
      <p:sp>
        <p:nvSpPr>
          <p:cNvPr id="1053" name="Google Shape;1053;p56"/>
          <p:cNvSpPr txBox="1"/>
          <p:nvPr>
            <p:ph idx="4" type="subTitle"/>
          </p:nvPr>
        </p:nvSpPr>
        <p:spPr>
          <a:xfrm>
            <a:off x="5214925" y="1112100"/>
            <a:ext cx="2876400" cy="640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500"/>
              <a:t>Lessons</a:t>
            </a:r>
            <a:endParaRPr sz="250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57" name="Shape 10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8" name="Google Shape;1058;p57"/>
          <p:cNvSpPr txBox="1"/>
          <p:nvPr>
            <p:ph type="title"/>
          </p:nvPr>
        </p:nvSpPr>
        <p:spPr>
          <a:xfrm>
            <a:off x="720000" y="539400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Acknowledgements</a:t>
            </a:r>
            <a:endParaRPr/>
          </a:p>
        </p:txBody>
      </p:sp>
      <p:pic>
        <p:nvPicPr>
          <p:cNvPr id="1059" name="Google Shape;1059;p5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329756" y="1429200"/>
            <a:ext cx="2024100" cy="1838100"/>
          </a:xfrm>
          <a:prstGeom prst="roundRect">
            <a:avLst>
              <a:gd fmla="val 16667" name="adj"/>
            </a:avLst>
          </a:prstGeom>
          <a:noFill/>
          <a:ln>
            <a:noFill/>
          </a:ln>
        </p:spPr>
      </p:pic>
      <p:sp>
        <p:nvSpPr>
          <p:cNvPr id="1060" name="Google Shape;1060;p57"/>
          <p:cNvSpPr txBox="1"/>
          <p:nvPr>
            <p:ph idx="4294967295" type="subTitle"/>
          </p:nvPr>
        </p:nvSpPr>
        <p:spPr>
          <a:xfrm>
            <a:off x="2227560" y="3267380"/>
            <a:ext cx="2228100" cy="652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000">
                <a:latin typeface="Comfortaa"/>
                <a:ea typeface="Comfortaa"/>
                <a:cs typeface="Comfortaa"/>
                <a:sym typeface="Comfortaa"/>
              </a:rPr>
              <a:t>Ben Winters</a:t>
            </a:r>
            <a:endParaRPr b="1" sz="2200">
              <a:latin typeface="Comfortaa"/>
              <a:ea typeface="Comfortaa"/>
              <a:cs typeface="Comfortaa"/>
              <a:sym typeface="Comfortaa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latin typeface="Comfortaa"/>
                <a:ea typeface="Comfortaa"/>
                <a:cs typeface="Comfortaa"/>
                <a:sym typeface="Comfortaa"/>
              </a:rPr>
              <a:t>Technical Consultant </a:t>
            </a:r>
            <a:endParaRPr/>
          </a:p>
        </p:txBody>
      </p:sp>
      <p:pic>
        <p:nvPicPr>
          <p:cNvPr id="1061" name="Google Shape;1061;p57"/>
          <p:cNvPicPr preferRelativeResize="0"/>
          <p:nvPr>
            <p:ph idx="2" type="pic"/>
          </p:nvPr>
        </p:nvPicPr>
        <p:blipFill rotWithShape="1">
          <a:blip r:embed="rId4">
            <a:alphaModFix/>
          </a:blip>
          <a:srcRect b="20662" l="0" r="0" t="12639"/>
          <a:stretch/>
        </p:blipFill>
        <p:spPr>
          <a:xfrm>
            <a:off x="4660047" y="1429200"/>
            <a:ext cx="2024100" cy="1838100"/>
          </a:xfrm>
          <a:prstGeom prst="roundRect">
            <a:avLst>
              <a:gd fmla="val 16667" name="adj"/>
            </a:avLst>
          </a:prstGeom>
          <a:noFill/>
          <a:ln>
            <a:noFill/>
          </a:ln>
        </p:spPr>
      </p:pic>
      <p:pic>
        <p:nvPicPr>
          <p:cNvPr id="1062" name="Google Shape;1062;p57"/>
          <p:cNvPicPr preferRelativeResize="0"/>
          <p:nvPr>
            <p:ph idx="3" type="pic"/>
          </p:nvPr>
        </p:nvPicPr>
        <p:blipFill rotWithShape="1">
          <a:blip r:embed="rId5">
            <a:alphaModFix/>
          </a:blip>
          <a:srcRect b="0" l="15874" r="15874" t="0"/>
          <a:stretch/>
        </p:blipFill>
        <p:spPr>
          <a:xfrm>
            <a:off x="101656" y="1429200"/>
            <a:ext cx="2024100" cy="1838100"/>
          </a:xfrm>
          <a:prstGeom prst="roundRect">
            <a:avLst>
              <a:gd fmla="val 16667" name="adj"/>
            </a:avLst>
          </a:prstGeom>
          <a:noFill/>
          <a:ln>
            <a:noFill/>
          </a:ln>
        </p:spPr>
      </p:pic>
      <p:sp>
        <p:nvSpPr>
          <p:cNvPr id="1063" name="Google Shape;1063;p57"/>
          <p:cNvSpPr txBox="1"/>
          <p:nvPr>
            <p:ph idx="4294967295" type="subTitle"/>
          </p:nvPr>
        </p:nvSpPr>
        <p:spPr>
          <a:xfrm>
            <a:off x="4557841" y="3267380"/>
            <a:ext cx="2228100" cy="85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000">
                <a:latin typeface="Comfortaa"/>
                <a:ea typeface="Comfortaa"/>
                <a:cs typeface="Comfortaa"/>
                <a:sym typeface="Comfortaa"/>
              </a:rPr>
              <a:t>Dr. John Irrerea</a:t>
            </a:r>
            <a:endParaRPr b="1" sz="2200">
              <a:latin typeface="Comfortaa"/>
              <a:ea typeface="Comfortaa"/>
              <a:cs typeface="Comfortaa"/>
              <a:sym typeface="Comfortaa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latin typeface="Comfortaa"/>
                <a:ea typeface="Comfortaa"/>
                <a:cs typeface="Comfortaa"/>
                <a:sym typeface="Comfortaa"/>
              </a:rPr>
              <a:t>Assistant Professor of Violin at Virginia Tech </a:t>
            </a:r>
            <a:endParaRPr b="1" sz="1200">
              <a:latin typeface="Comfortaa"/>
              <a:ea typeface="Comfortaa"/>
              <a:cs typeface="Comfortaa"/>
              <a:sym typeface="Comfortaa"/>
            </a:endParaRPr>
          </a:p>
        </p:txBody>
      </p:sp>
      <p:sp>
        <p:nvSpPr>
          <p:cNvPr id="1064" name="Google Shape;1064;p57"/>
          <p:cNvSpPr txBox="1"/>
          <p:nvPr>
            <p:ph idx="4294967295" type="subTitle"/>
          </p:nvPr>
        </p:nvSpPr>
        <p:spPr>
          <a:xfrm>
            <a:off x="-550" y="3267380"/>
            <a:ext cx="2228100" cy="652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000">
                <a:latin typeface="Comfortaa"/>
                <a:ea typeface="Comfortaa"/>
                <a:cs typeface="Comfortaa"/>
                <a:sym typeface="Comfortaa"/>
              </a:rPr>
              <a:t>Dr. Annie Stevens</a:t>
            </a:r>
            <a:endParaRPr b="1" sz="2200">
              <a:latin typeface="Comfortaa"/>
              <a:ea typeface="Comfortaa"/>
              <a:cs typeface="Comfortaa"/>
              <a:sym typeface="Comfortaa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latin typeface="Comfortaa"/>
                <a:ea typeface="Comfortaa"/>
                <a:cs typeface="Comfortaa"/>
                <a:sym typeface="Comfortaa"/>
              </a:rPr>
              <a:t>Percussion Professor at Virginia Tech</a:t>
            </a:r>
            <a:endParaRPr b="1" sz="1200">
              <a:latin typeface="Comfortaa"/>
              <a:ea typeface="Comfortaa"/>
              <a:cs typeface="Comfortaa"/>
              <a:sym typeface="Comfortaa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latin typeface="Comfortaa"/>
                <a:ea typeface="Comfortaa"/>
                <a:cs typeface="Comfortaa"/>
                <a:sym typeface="Comfortaa"/>
              </a:rPr>
              <a:t> </a:t>
            </a:r>
            <a:endParaRPr/>
          </a:p>
        </p:txBody>
      </p:sp>
      <p:sp>
        <p:nvSpPr>
          <p:cNvPr id="1065" name="Google Shape;1065;p57"/>
          <p:cNvSpPr txBox="1"/>
          <p:nvPr>
            <p:ph idx="4294967295" type="subTitle"/>
          </p:nvPr>
        </p:nvSpPr>
        <p:spPr>
          <a:xfrm>
            <a:off x="6888141" y="3267380"/>
            <a:ext cx="2228100" cy="85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000">
                <a:latin typeface="Comfortaa"/>
                <a:ea typeface="Comfortaa"/>
                <a:cs typeface="Comfortaa"/>
                <a:sym typeface="Comfortaa"/>
              </a:rPr>
              <a:t>Dr. </a:t>
            </a:r>
            <a:r>
              <a:rPr b="1" lang="en" sz="2000">
                <a:latin typeface="Comfortaa"/>
                <a:ea typeface="Comfortaa"/>
                <a:cs typeface="Comfortaa"/>
                <a:sym typeface="Comfortaa"/>
              </a:rPr>
              <a:t>Mohamed Farag</a:t>
            </a:r>
            <a:endParaRPr b="1" sz="2200">
              <a:latin typeface="Comfortaa"/>
              <a:ea typeface="Comfortaa"/>
              <a:cs typeface="Comfortaa"/>
              <a:sym typeface="Comfortaa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latin typeface="Comfortaa"/>
                <a:ea typeface="Comfortaa"/>
                <a:cs typeface="Comfortaa"/>
                <a:sym typeface="Comfortaa"/>
              </a:rPr>
              <a:t>Computer Science </a:t>
            </a:r>
            <a:r>
              <a:rPr b="1" lang="en" sz="1200">
                <a:latin typeface="Comfortaa"/>
                <a:ea typeface="Comfortaa"/>
                <a:cs typeface="Comfortaa"/>
                <a:sym typeface="Comfortaa"/>
              </a:rPr>
              <a:t>Professor at Virginia Tech </a:t>
            </a:r>
            <a:endParaRPr b="1" sz="1200">
              <a:latin typeface="Comfortaa"/>
              <a:ea typeface="Comfortaa"/>
              <a:cs typeface="Comfortaa"/>
              <a:sym typeface="Comfortaa"/>
            </a:endParaRPr>
          </a:p>
        </p:txBody>
      </p:sp>
      <p:pic>
        <p:nvPicPr>
          <p:cNvPr id="1066" name="Google Shape;1066;p57"/>
          <p:cNvPicPr preferRelativeResize="0"/>
          <p:nvPr/>
        </p:nvPicPr>
        <p:blipFill rotWithShape="1">
          <a:blip r:embed="rId6">
            <a:alphaModFix/>
          </a:blip>
          <a:srcRect b="24879" l="0" r="0" t="0"/>
          <a:stretch/>
        </p:blipFill>
        <p:spPr>
          <a:xfrm>
            <a:off x="6990350" y="1429338"/>
            <a:ext cx="2020800" cy="1837800"/>
          </a:xfrm>
          <a:prstGeom prst="roundRect">
            <a:avLst>
              <a:gd fmla="val 16667" name="adj"/>
            </a:avLst>
          </a:prstGeom>
          <a:noFill/>
          <a:ln>
            <a:noFill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70" name="Shape 10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1" name="Google Shape;1071;p58"/>
          <p:cNvSpPr txBox="1"/>
          <p:nvPr>
            <p:ph type="title"/>
          </p:nvPr>
        </p:nvSpPr>
        <p:spPr>
          <a:xfrm>
            <a:off x="720000" y="539400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References</a:t>
            </a:r>
            <a:endParaRPr/>
          </a:p>
        </p:txBody>
      </p:sp>
      <p:sp>
        <p:nvSpPr>
          <p:cNvPr id="1072" name="Google Shape;1072;p58"/>
          <p:cNvSpPr txBox="1"/>
          <p:nvPr>
            <p:ph idx="1" type="body"/>
          </p:nvPr>
        </p:nvSpPr>
        <p:spPr>
          <a:xfrm>
            <a:off x="720000" y="1112100"/>
            <a:ext cx="7704000" cy="2760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500"/>
              <a:t>[1] </a:t>
            </a:r>
            <a:r>
              <a:rPr lang="en" sz="1500"/>
              <a:t>Gladwell, M. (2010). Outliers: The Story of Success. Personnel Psychology, 63(1), 258–260. </a:t>
            </a:r>
            <a:r>
              <a:rPr lang="en" sz="1500" u="sng">
                <a:hlinkClick r:id="rId3"/>
              </a:rPr>
              <a:t>https://doi.org/10.1111/j.1744-6570.2009.01168_5.x</a:t>
            </a:r>
            <a:endParaRPr sz="1500"/>
          </a:p>
          <a:p>
            <a:pPr indent="0" lvl="0" marL="0" rtl="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rPr b="1" lang="en" sz="1500"/>
              <a:t>[2] </a:t>
            </a:r>
            <a:r>
              <a:rPr lang="en" sz="1500"/>
              <a:t>Expo Documentation. (n.d.). Expo documentation. [Online]. Available: </a:t>
            </a:r>
            <a:r>
              <a:rPr lang="en" sz="1500" u="sng">
                <a:solidFill>
                  <a:schemeClr val="hlink"/>
                </a:solidFill>
                <a:hlinkClick r:id="rId4"/>
              </a:rPr>
              <a:t>https://docs.expo.dev/</a:t>
            </a:r>
            <a:r>
              <a:rPr lang="en" sz="1500"/>
              <a:t> </a:t>
            </a:r>
            <a:endParaRPr sz="1500"/>
          </a:p>
          <a:p>
            <a:pPr indent="0" lvl="0" marL="0" rtl="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rPr b="1" lang="en" sz="1500"/>
              <a:t>[3] </a:t>
            </a:r>
            <a:r>
              <a:rPr lang="en" sz="1500"/>
              <a:t>React Native · Learn once, write anywhere. (n.d.). [Online]. Available: </a:t>
            </a:r>
            <a:r>
              <a:rPr lang="en" sz="1500" u="sng">
                <a:solidFill>
                  <a:schemeClr val="hlink"/>
                </a:solidFill>
                <a:hlinkClick r:id="rId5"/>
              </a:rPr>
              <a:t>https://reactnative.dev/</a:t>
            </a:r>
            <a:endParaRPr sz="1500"/>
          </a:p>
          <a:p>
            <a:pPr indent="0" lvl="0" marL="0" rtl="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rPr b="1" lang="en" sz="1500"/>
              <a:t>[4] </a:t>
            </a:r>
            <a:r>
              <a:rPr lang="en" sz="1500"/>
              <a:t>Firebase. (n.d.). Documentation. [Online]. Available: </a:t>
            </a:r>
            <a:r>
              <a:rPr lang="en" sz="1500" u="sng">
                <a:solidFill>
                  <a:schemeClr val="hlink"/>
                </a:solidFill>
                <a:hlinkClick r:id="rId6"/>
              </a:rPr>
              <a:t>https://firebase.google.com/docs</a:t>
            </a:r>
            <a:endParaRPr sz="1500"/>
          </a:p>
          <a:p>
            <a:pPr indent="0" lvl="0" marL="457200" rtl="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 sz="1500"/>
          </a:p>
          <a:p>
            <a:pPr indent="0" lvl="0" marL="457200" rtl="0" algn="l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10" name="Shape 8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1" name="Google Shape;811;p39"/>
          <p:cNvSpPr txBox="1"/>
          <p:nvPr>
            <p:ph type="title"/>
          </p:nvPr>
        </p:nvSpPr>
        <p:spPr>
          <a:xfrm>
            <a:off x="4297600" y="454950"/>
            <a:ext cx="3695100" cy="636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Description</a:t>
            </a:r>
            <a:endParaRPr/>
          </a:p>
        </p:txBody>
      </p:sp>
      <p:sp>
        <p:nvSpPr>
          <p:cNvPr id="812" name="Google Shape;812;p39"/>
          <p:cNvSpPr txBox="1"/>
          <p:nvPr>
            <p:ph idx="1" type="subTitle"/>
          </p:nvPr>
        </p:nvSpPr>
        <p:spPr>
          <a:xfrm>
            <a:off x="3923750" y="1091850"/>
            <a:ext cx="4613400" cy="368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75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Font typeface="Comfortaa"/>
              <a:buChar char="●"/>
            </a:pPr>
            <a:r>
              <a:rPr lang="en">
                <a:latin typeface="Comfortaa"/>
                <a:ea typeface="Comfortaa"/>
                <a:cs typeface="Comfortaa"/>
                <a:sym typeface="Comfortaa"/>
              </a:rPr>
              <a:t>A </a:t>
            </a:r>
            <a:r>
              <a:rPr lang="en">
                <a:latin typeface="Comfortaa"/>
                <a:ea typeface="Comfortaa"/>
                <a:cs typeface="Comfortaa"/>
                <a:sym typeface="Comfortaa"/>
              </a:rPr>
              <a:t>Practice Music Mobile </a:t>
            </a:r>
            <a:r>
              <a:rPr lang="en">
                <a:latin typeface="Comfortaa"/>
                <a:ea typeface="Comfortaa"/>
                <a:cs typeface="Comfortaa"/>
                <a:sym typeface="Comfortaa"/>
              </a:rPr>
              <a:t>Application</a:t>
            </a:r>
            <a:endParaRPr>
              <a:latin typeface="Comfortaa"/>
              <a:ea typeface="Comfortaa"/>
              <a:cs typeface="Comfortaa"/>
              <a:sym typeface="Comfortaa"/>
            </a:endParaRPr>
          </a:p>
          <a:p>
            <a:pPr indent="-317500" lvl="1" marL="9144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Font typeface="Comfortaa"/>
              <a:buChar char="○"/>
            </a:pPr>
            <a:r>
              <a:rPr lang="en">
                <a:latin typeface="Comfortaa"/>
                <a:ea typeface="Comfortaa"/>
                <a:cs typeface="Comfortaa"/>
                <a:sym typeface="Comfortaa"/>
              </a:rPr>
              <a:t>Compatible on IOS &amp; Android</a:t>
            </a:r>
            <a:endParaRPr>
              <a:latin typeface="Comfortaa"/>
              <a:ea typeface="Comfortaa"/>
              <a:cs typeface="Comfortaa"/>
              <a:sym typeface="Comfortaa"/>
            </a:endParaRPr>
          </a:p>
          <a:p>
            <a:pPr indent="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omfortaa"/>
              <a:ea typeface="Comfortaa"/>
              <a:cs typeface="Comfortaa"/>
              <a:sym typeface="Comfortaa"/>
            </a:endParaRPr>
          </a:p>
          <a:p>
            <a:pPr indent="-3175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Font typeface="Comfortaa"/>
              <a:buChar char="●"/>
            </a:pPr>
            <a:r>
              <a:rPr lang="en">
                <a:latin typeface="Comfortaa"/>
                <a:ea typeface="Comfortaa"/>
                <a:cs typeface="Comfortaa"/>
                <a:sym typeface="Comfortaa"/>
              </a:rPr>
              <a:t>All-in-One Application for Practice Needs</a:t>
            </a:r>
            <a:endParaRPr>
              <a:latin typeface="Comfortaa"/>
              <a:ea typeface="Comfortaa"/>
              <a:cs typeface="Comfortaa"/>
              <a:sym typeface="Comfortaa"/>
            </a:endParaRPr>
          </a:p>
          <a:p>
            <a:pPr indent="-317500" lvl="1" marL="9144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Font typeface="Comfortaa"/>
              <a:buChar char="○"/>
            </a:pPr>
            <a:r>
              <a:rPr lang="en">
                <a:latin typeface="Comfortaa"/>
                <a:ea typeface="Comfortaa"/>
                <a:cs typeface="Comfortaa"/>
                <a:sym typeface="Comfortaa"/>
              </a:rPr>
              <a:t>Plans weekly practice sessions</a:t>
            </a:r>
            <a:endParaRPr>
              <a:latin typeface="Comfortaa"/>
              <a:ea typeface="Comfortaa"/>
              <a:cs typeface="Comfortaa"/>
              <a:sym typeface="Comfortaa"/>
            </a:endParaRPr>
          </a:p>
          <a:p>
            <a:pPr indent="-317500" lvl="1" marL="9144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Font typeface="Comfortaa"/>
              <a:buChar char="○"/>
            </a:pPr>
            <a:r>
              <a:rPr lang="en">
                <a:latin typeface="Comfortaa"/>
                <a:ea typeface="Comfortaa"/>
                <a:cs typeface="Comfortaa"/>
                <a:sym typeface="Comfortaa"/>
              </a:rPr>
              <a:t>Initiates/Records daily practice sessions</a:t>
            </a:r>
            <a:endParaRPr>
              <a:latin typeface="Comfortaa"/>
              <a:ea typeface="Comfortaa"/>
              <a:cs typeface="Comfortaa"/>
              <a:sym typeface="Comfortaa"/>
            </a:endParaRPr>
          </a:p>
          <a:p>
            <a:pPr indent="-317500" lvl="1" marL="9144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Font typeface="Comfortaa"/>
              <a:buChar char="○"/>
            </a:pPr>
            <a:r>
              <a:rPr lang="en">
                <a:latin typeface="Comfortaa"/>
                <a:ea typeface="Comfortaa"/>
                <a:cs typeface="Comfortaa"/>
                <a:sym typeface="Comfortaa"/>
              </a:rPr>
              <a:t>Tracks progress</a:t>
            </a:r>
            <a:endParaRPr>
              <a:latin typeface="Comfortaa"/>
              <a:ea typeface="Comfortaa"/>
              <a:cs typeface="Comfortaa"/>
              <a:sym typeface="Comfortaa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omfortaa"/>
              <a:ea typeface="Comfortaa"/>
              <a:cs typeface="Comfortaa"/>
              <a:sym typeface="Comfortaa"/>
            </a:endParaRPr>
          </a:p>
          <a:p>
            <a:pPr indent="-3175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Font typeface="Comfortaa"/>
              <a:buChar char="●"/>
            </a:pPr>
            <a:r>
              <a:rPr lang="en">
                <a:latin typeface="Comfortaa"/>
                <a:ea typeface="Comfortaa"/>
                <a:cs typeface="Comfortaa"/>
                <a:sym typeface="Comfortaa"/>
              </a:rPr>
              <a:t>Concept created by VT Professors</a:t>
            </a:r>
            <a:endParaRPr>
              <a:latin typeface="Comfortaa"/>
              <a:ea typeface="Comfortaa"/>
              <a:cs typeface="Comfortaa"/>
              <a:sym typeface="Comfortaa"/>
            </a:endParaRPr>
          </a:p>
          <a:p>
            <a:pPr indent="-317500" lvl="1" marL="9144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Font typeface="Comfortaa"/>
              <a:buChar char="○"/>
            </a:pPr>
            <a:r>
              <a:rPr lang="en">
                <a:latin typeface="Comfortaa"/>
                <a:ea typeface="Comfortaa"/>
                <a:cs typeface="Comfortaa"/>
                <a:sym typeface="Comfortaa"/>
              </a:rPr>
              <a:t>Dr. Annie Stevens &amp; Dr. John Irrera </a:t>
            </a:r>
            <a:endParaRPr>
              <a:latin typeface="Comfortaa"/>
              <a:ea typeface="Comfortaa"/>
              <a:cs typeface="Comfortaa"/>
              <a:sym typeface="Comfortaa"/>
            </a:endParaRPr>
          </a:p>
        </p:txBody>
      </p:sp>
      <p:sp>
        <p:nvSpPr>
          <p:cNvPr id="813" name="Google Shape;813;p39"/>
          <p:cNvSpPr txBox="1"/>
          <p:nvPr/>
        </p:nvSpPr>
        <p:spPr>
          <a:xfrm>
            <a:off x="881425" y="4664475"/>
            <a:ext cx="3547500" cy="318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u="sng">
                <a:latin typeface="Comfortaa"/>
                <a:ea typeface="Comfortaa"/>
                <a:cs typeface="Comfortaa"/>
                <a:sym typeface="Comfortaa"/>
              </a:rPr>
              <a:t>Figure 1: Application’s Home Screen</a:t>
            </a:r>
            <a:endParaRPr b="1" u="sng">
              <a:latin typeface="Comfortaa"/>
              <a:ea typeface="Comfortaa"/>
              <a:cs typeface="Comfortaa"/>
              <a:sym typeface="Comfortaa"/>
            </a:endParaRPr>
          </a:p>
        </p:txBody>
      </p:sp>
      <p:pic>
        <p:nvPicPr>
          <p:cNvPr id="814" name="Google Shape;814;p3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55875" y="338524"/>
            <a:ext cx="2169299" cy="43259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18" name="Shape 8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" name="Google Shape;819;p40"/>
          <p:cNvSpPr txBox="1"/>
          <p:nvPr>
            <p:ph type="title"/>
          </p:nvPr>
        </p:nvSpPr>
        <p:spPr>
          <a:xfrm>
            <a:off x="720000" y="539400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Deliverables</a:t>
            </a:r>
            <a:endParaRPr/>
          </a:p>
        </p:txBody>
      </p:sp>
      <p:sp>
        <p:nvSpPr>
          <p:cNvPr id="820" name="Google Shape;820;p40"/>
          <p:cNvSpPr txBox="1"/>
          <p:nvPr/>
        </p:nvSpPr>
        <p:spPr>
          <a:xfrm>
            <a:off x="4594850" y="3989675"/>
            <a:ext cx="2550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Comfortaa"/>
                <a:ea typeface="Comfortaa"/>
                <a:cs typeface="Comfortaa"/>
                <a:sym typeface="Comfortaa"/>
              </a:rPr>
              <a:t>Music Pieces Memory</a:t>
            </a:r>
            <a:r>
              <a:rPr lang="en">
                <a:latin typeface="Comfortaa"/>
                <a:ea typeface="Comfortaa"/>
                <a:cs typeface="Comfortaa"/>
                <a:sym typeface="Comfortaa"/>
              </a:rPr>
              <a:t> </a:t>
            </a:r>
            <a:endParaRPr>
              <a:latin typeface="Comfortaa"/>
              <a:ea typeface="Comfortaa"/>
              <a:cs typeface="Comfortaa"/>
              <a:sym typeface="Comfortaa"/>
            </a:endParaRPr>
          </a:p>
        </p:txBody>
      </p:sp>
      <p:grpSp>
        <p:nvGrpSpPr>
          <p:cNvPr id="821" name="Google Shape;821;p40"/>
          <p:cNvGrpSpPr/>
          <p:nvPr/>
        </p:nvGrpSpPr>
        <p:grpSpPr>
          <a:xfrm>
            <a:off x="5526961" y="3292647"/>
            <a:ext cx="685783" cy="480048"/>
            <a:chOff x="3301348" y="2874361"/>
            <a:chExt cx="432343" cy="305627"/>
          </a:xfrm>
        </p:grpSpPr>
        <p:sp>
          <p:nvSpPr>
            <p:cNvPr id="822" name="Google Shape;822;p40"/>
            <p:cNvSpPr/>
            <p:nvPr/>
          </p:nvSpPr>
          <p:spPr>
            <a:xfrm>
              <a:off x="3657544" y="2881501"/>
              <a:ext cx="68487" cy="69019"/>
            </a:xfrm>
            <a:custGeom>
              <a:rect b="b" l="l" r="r" t="t"/>
              <a:pathLst>
                <a:path extrusionOk="0" h="1044" w="1036">
                  <a:moveTo>
                    <a:pt x="0" y="0"/>
                  </a:moveTo>
                  <a:lnTo>
                    <a:pt x="0" y="1044"/>
                  </a:lnTo>
                  <a:lnTo>
                    <a:pt x="1035" y="104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F232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Comfortaa"/>
                <a:ea typeface="Comfortaa"/>
                <a:cs typeface="Comfortaa"/>
                <a:sym typeface="Comfortaa"/>
              </a:endParaRPr>
            </a:p>
          </p:txBody>
        </p:sp>
        <p:sp>
          <p:nvSpPr>
            <p:cNvPr id="823" name="Google Shape;823;p40"/>
            <p:cNvSpPr/>
            <p:nvPr/>
          </p:nvSpPr>
          <p:spPr>
            <a:xfrm>
              <a:off x="3377373" y="3078442"/>
              <a:ext cx="25451" cy="25452"/>
            </a:xfrm>
            <a:custGeom>
              <a:rect b="b" l="l" r="r" t="t"/>
              <a:pathLst>
                <a:path extrusionOk="0" h="385" w="385">
                  <a:moveTo>
                    <a:pt x="188" y="1"/>
                  </a:moveTo>
                  <a:cubicBezTo>
                    <a:pt x="90" y="1"/>
                    <a:pt x="1" y="90"/>
                    <a:pt x="1" y="197"/>
                  </a:cubicBezTo>
                  <a:cubicBezTo>
                    <a:pt x="1" y="295"/>
                    <a:pt x="90" y="384"/>
                    <a:pt x="188" y="384"/>
                  </a:cubicBezTo>
                  <a:cubicBezTo>
                    <a:pt x="295" y="384"/>
                    <a:pt x="385" y="295"/>
                    <a:pt x="385" y="197"/>
                  </a:cubicBezTo>
                  <a:cubicBezTo>
                    <a:pt x="385" y="90"/>
                    <a:pt x="295" y="1"/>
                    <a:pt x="188" y="1"/>
                  </a:cubicBezTo>
                  <a:close/>
                </a:path>
              </a:pathLst>
            </a:custGeom>
            <a:solidFill>
              <a:srgbClr val="3F232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Comfortaa"/>
                <a:ea typeface="Comfortaa"/>
                <a:cs typeface="Comfortaa"/>
                <a:sym typeface="Comfortaa"/>
              </a:endParaRPr>
            </a:p>
          </p:txBody>
        </p:sp>
        <p:sp>
          <p:nvSpPr>
            <p:cNvPr id="824" name="Google Shape;824;p40"/>
            <p:cNvSpPr/>
            <p:nvPr/>
          </p:nvSpPr>
          <p:spPr>
            <a:xfrm>
              <a:off x="3301348" y="2874361"/>
              <a:ext cx="432343" cy="305627"/>
            </a:xfrm>
            <a:custGeom>
              <a:rect b="b" l="l" r="r" t="t"/>
              <a:pathLst>
                <a:path extrusionOk="0" h="4623" w="6540">
                  <a:moveTo>
                    <a:pt x="4425" y="768"/>
                  </a:moveTo>
                  <a:cubicBezTo>
                    <a:pt x="4523" y="768"/>
                    <a:pt x="4612" y="840"/>
                    <a:pt x="4621" y="938"/>
                  </a:cubicBezTo>
                  <a:cubicBezTo>
                    <a:pt x="4639" y="1054"/>
                    <a:pt x="4550" y="1152"/>
                    <a:pt x="4434" y="1152"/>
                  </a:cubicBezTo>
                  <a:lnTo>
                    <a:pt x="2114" y="1152"/>
                  </a:lnTo>
                  <a:cubicBezTo>
                    <a:pt x="2016" y="1152"/>
                    <a:pt x="1927" y="1080"/>
                    <a:pt x="1918" y="982"/>
                  </a:cubicBezTo>
                  <a:cubicBezTo>
                    <a:pt x="1909" y="866"/>
                    <a:pt x="1998" y="768"/>
                    <a:pt x="2105" y="768"/>
                  </a:cubicBezTo>
                  <a:close/>
                  <a:moveTo>
                    <a:pt x="5576" y="1919"/>
                  </a:moveTo>
                  <a:cubicBezTo>
                    <a:pt x="5674" y="1919"/>
                    <a:pt x="5763" y="1990"/>
                    <a:pt x="5772" y="2088"/>
                  </a:cubicBezTo>
                  <a:cubicBezTo>
                    <a:pt x="5790" y="2204"/>
                    <a:pt x="5701" y="2303"/>
                    <a:pt x="5585" y="2303"/>
                  </a:cubicBezTo>
                  <a:lnTo>
                    <a:pt x="3470" y="2303"/>
                  </a:lnTo>
                  <a:cubicBezTo>
                    <a:pt x="3372" y="2303"/>
                    <a:pt x="3283" y="2222"/>
                    <a:pt x="3274" y="2124"/>
                  </a:cubicBezTo>
                  <a:cubicBezTo>
                    <a:pt x="3256" y="2017"/>
                    <a:pt x="3346" y="1919"/>
                    <a:pt x="3461" y="1919"/>
                  </a:cubicBezTo>
                  <a:close/>
                  <a:moveTo>
                    <a:pt x="5576" y="2677"/>
                  </a:moveTo>
                  <a:cubicBezTo>
                    <a:pt x="5674" y="2677"/>
                    <a:pt x="5763" y="2758"/>
                    <a:pt x="5772" y="2856"/>
                  </a:cubicBezTo>
                  <a:cubicBezTo>
                    <a:pt x="5790" y="2963"/>
                    <a:pt x="5701" y="3061"/>
                    <a:pt x="5585" y="3061"/>
                  </a:cubicBezTo>
                  <a:lnTo>
                    <a:pt x="2685" y="3061"/>
                  </a:lnTo>
                  <a:cubicBezTo>
                    <a:pt x="2587" y="3061"/>
                    <a:pt x="2507" y="2989"/>
                    <a:pt x="2489" y="2891"/>
                  </a:cubicBezTo>
                  <a:cubicBezTo>
                    <a:pt x="2480" y="2775"/>
                    <a:pt x="2569" y="2677"/>
                    <a:pt x="2685" y="2677"/>
                  </a:cubicBezTo>
                  <a:close/>
                  <a:moveTo>
                    <a:pt x="5576" y="3444"/>
                  </a:moveTo>
                  <a:cubicBezTo>
                    <a:pt x="5674" y="3444"/>
                    <a:pt x="5763" y="3516"/>
                    <a:pt x="5772" y="3614"/>
                  </a:cubicBezTo>
                  <a:cubicBezTo>
                    <a:pt x="5790" y="3730"/>
                    <a:pt x="5701" y="3828"/>
                    <a:pt x="5585" y="3828"/>
                  </a:cubicBezTo>
                  <a:lnTo>
                    <a:pt x="2685" y="3828"/>
                  </a:lnTo>
                  <a:cubicBezTo>
                    <a:pt x="2587" y="3828"/>
                    <a:pt x="2507" y="3757"/>
                    <a:pt x="2489" y="3659"/>
                  </a:cubicBezTo>
                  <a:cubicBezTo>
                    <a:pt x="2480" y="3543"/>
                    <a:pt x="2569" y="3444"/>
                    <a:pt x="2685" y="3444"/>
                  </a:cubicBezTo>
                  <a:close/>
                  <a:moveTo>
                    <a:pt x="1720" y="1914"/>
                  </a:moveTo>
                  <a:cubicBezTo>
                    <a:pt x="1733" y="1914"/>
                    <a:pt x="1745" y="1916"/>
                    <a:pt x="1758" y="1919"/>
                  </a:cubicBezTo>
                  <a:lnTo>
                    <a:pt x="2382" y="2044"/>
                  </a:lnTo>
                  <a:cubicBezTo>
                    <a:pt x="2489" y="2071"/>
                    <a:pt x="2534" y="2169"/>
                    <a:pt x="2480" y="2267"/>
                  </a:cubicBezTo>
                  <a:cubicBezTo>
                    <a:pt x="2465" y="2351"/>
                    <a:pt x="2391" y="2415"/>
                    <a:pt x="2303" y="2415"/>
                  </a:cubicBezTo>
                  <a:cubicBezTo>
                    <a:pt x="2288" y="2415"/>
                    <a:pt x="2273" y="2413"/>
                    <a:pt x="2257" y="2410"/>
                  </a:cubicBezTo>
                  <a:lnTo>
                    <a:pt x="1909" y="2338"/>
                  </a:lnTo>
                  <a:lnTo>
                    <a:pt x="1909" y="3275"/>
                  </a:lnTo>
                  <a:cubicBezTo>
                    <a:pt x="1909" y="3569"/>
                    <a:pt x="1668" y="3837"/>
                    <a:pt x="1374" y="3855"/>
                  </a:cubicBezTo>
                  <a:cubicBezTo>
                    <a:pt x="1364" y="3855"/>
                    <a:pt x="1353" y="3856"/>
                    <a:pt x="1343" y="3856"/>
                  </a:cubicBezTo>
                  <a:cubicBezTo>
                    <a:pt x="1009" y="3856"/>
                    <a:pt x="741" y="3577"/>
                    <a:pt x="767" y="3239"/>
                  </a:cubicBezTo>
                  <a:cubicBezTo>
                    <a:pt x="785" y="2954"/>
                    <a:pt x="1017" y="2722"/>
                    <a:pt x="1303" y="2704"/>
                  </a:cubicBezTo>
                  <a:cubicBezTo>
                    <a:pt x="1383" y="2704"/>
                    <a:pt x="1454" y="2713"/>
                    <a:pt x="1526" y="2740"/>
                  </a:cubicBezTo>
                  <a:lnTo>
                    <a:pt x="1526" y="2106"/>
                  </a:lnTo>
                  <a:cubicBezTo>
                    <a:pt x="1526" y="2071"/>
                    <a:pt x="1535" y="2035"/>
                    <a:pt x="1552" y="2008"/>
                  </a:cubicBezTo>
                  <a:cubicBezTo>
                    <a:pt x="1589" y="1949"/>
                    <a:pt x="1657" y="1914"/>
                    <a:pt x="1720" y="1914"/>
                  </a:cubicBezTo>
                  <a:close/>
                  <a:moveTo>
                    <a:pt x="187" y="1"/>
                  </a:moveTo>
                  <a:cubicBezTo>
                    <a:pt x="80" y="1"/>
                    <a:pt x="0" y="81"/>
                    <a:pt x="0" y="188"/>
                  </a:cubicBezTo>
                  <a:lnTo>
                    <a:pt x="0" y="4435"/>
                  </a:lnTo>
                  <a:cubicBezTo>
                    <a:pt x="0" y="4542"/>
                    <a:pt x="80" y="4622"/>
                    <a:pt x="187" y="4622"/>
                  </a:cubicBezTo>
                  <a:lnTo>
                    <a:pt x="6343" y="4622"/>
                  </a:lnTo>
                  <a:cubicBezTo>
                    <a:pt x="6450" y="4622"/>
                    <a:pt x="6539" y="4542"/>
                    <a:pt x="6539" y="4435"/>
                  </a:cubicBezTo>
                  <a:lnTo>
                    <a:pt x="6539" y="1535"/>
                  </a:lnTo>
                  <a:lnTo>
                    <a:pt x="5201" y="1535"/>
                  </a:lnTo>
                  <a:cubicBezTo>
                    <a:pt x="5094" y="1535"/>
                    <a:pt x="5005" y="1446"/>
                    <a:pt x="5005" y="1339"/>
                  </a:cubicBezTo>
                  <a:lnTo>
                    <a:pt x="5005" y="1"/>
                  </a:lnTo>
                  <a:close/>
                </a:path>
              </a:pathLst>
            </a:custGeom>
            <a:solidFill>
              <a:srgbClr val="3F232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Comfortaa"/>
                <a:ea typeface="Comfortaa"/>
                <a:cs typeface="Comfortaa"/>
                <a:sym typeface="Comfortaa"/>
              </a:endParaRPr>
            </a:p>
          </p:txBody>
        </p:sp>
      </p:grpSp>
      <p:grpSp>
        <p:nvGrpSpPr>
          <p:cNvPr id="825" name="Google Shape;825;p40"/>
          <p:cNvGrpSpPr/>
          <p:nvPr/>
        </p:nvGrpSpPr>
        <p:grpSpPr>
          <a:xfrm>
            <a:off x="2665919" y="3189781"/>
            <a:ext cx="685782" cy="685782"/>
            <a:chOff x="3271200" y="1435075"/>
            <a:chExt cx="481825" cy="481825"/>
          </a:xfrm>
        </p:grpSpPr>
        <p:sp>
          <p:nvSpPr>
            <p:cNvPr id="826" name="Google Shape;826;p40"/>
            <p:cNvSpPr/>
            <p:nvPr/>
          </p:nvSpPr>
          <p:spPr>
            <a:xfrm>
              <a:off x="3271200" y="1435075"/>
              <a:ext cx="481825" cy="481825"/>
            </a:xfrm>
            <a:custGeom>
              <a:rect b="b" l="l" r="r" t="t"/>
              <a:pathLst>
                <a:path extrusionOk="0" h="19273" w="19273">
                  <a:moveTo>
                    <a:pt x="9597" y="2259"/>
                  </a:moveTo>
                  <a:cubicBezTo>
                    <a:pt x="13635" y="2259"/>
                    <a:pt x="17014" y="5545"/>
                    <a:pt x="17014" y="9601"/>
                  </a:cubicBezTo>
                  <a:cubicBezTo>
                    <a:pt x="17014" y="13636"/>
                    <a:pt x="13654" y="17014"/>
                    <a:pt x="9597" y="17014"/>
                  </a:cubicBezTo>
                  <a:cubicBezTo>
                    <a:pt x="5562" y="17014"/>
                    <a:pt x="2259" y="13654"/>
                    <a:pt x="2259" y="9601"/>
                  </a:cubicBezTo>
                  <a:cubicBezTo>
                    <a:pt x="2259" y="5563"/>
                    <a:pt x="5541" y="2259"/>
                    <a:pt x="9597" y="2259"/>
                  </a:cubicBezTo>
                  <a:close/>
                  <a:moveTo>
                    <a:pt x="9597" y="1"/>
                  </a:moveTo>
                  <a:cubicBezTo>
                    <a:pt x="4304" y="1"/>
                    <a:pt x="0" y="4307"/>
                    <a:pt x="0" y="9601"/>
                  </a:cubicBezTo>
                  <a:cubicBezTo>
                    <a:pt x="0" y="14892"/>
                    <a:pt x="4304" y="19273"/>
                    <a:pt x="9597" y="19273"/>
                  </a:cubicBezTo>
                  <a:cubicBezTo>
                    <a:pt x="14891" y="19273"/>
                    <a:pt x="19272" y="14892"/>
                    <a:pt x="19272" y="9601"/>
                  </a:cubicBezTo>
                  <a:cubicBezTo>
                    <a:pt x="19272" y="4307"/>
                    <a:pt x="14891" y="1"/>
                    <a:pt x="9597" y="1"/>
                  </a:cubicBezTo>
                  <a:close/>
                </a:path>
              </a:pathLst>
            </a:custGeom>
            <a:solidFill>
              <a:srgbClr val="3F232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rgbClr val="435D74"/>
                </a:solidFill>
                <a:latin typeface="Comfortaa"/>
                <a:ea typeface="Comfortaa"/>
                <a:cs typeface="Comfortaa"/>
                <a:sym typeface="Comfortaa"/>
              </a:endParaRPr>
            </a:p>
          </p:txBody>
        </p:sp>
        <p:sp>
          <p:nvSpPr>
            <p:cNvPr id="827" name="Google Shape;827;p40"/>
            <p:cNvSpPr/>
            <p:nvPr/>
          </p:nvSpPr>
          <p:spPr>
            <a:xfrm>
              <a:off x="3356575" y="1520525"/>
              <a:ext cx="311000" cy="311025"/>
            </a:xfrm>
            <a:custGeom>
              <a:rect b="b" l="l" r="r" t="t"/>
              <a:pathLst>
                <a:path extrusionOk="0" h="12441" w="12440">
                  <a:moveTo>
                    <a:pt x="8516" y="3359"/>
                  </a:moveTo>
                  <a:cubicBezTo>
                    <a:pt x="8661" y="3359"/>
                    <a:pt x="8805" y="3414"/>
                    <a:pt x="8917" y="3524"/>
                  </a:cubicBezTo>
                  <a:cubicBezTo>
                    <a:pt x="9136" y="3744"/>
                    <a:pt x="9136" y="4102"/>
                    <a:pt x="8917" y="4322"/>
                  </a:cubicBezTo>
                  <a:lnTo>
                    <a:pt x="7056" y="6183"/>
                  </a:lnTo>
                  <a:lnTo>
                    <a:pt x="8917" y="8041"/>
                  </a:lnTo>
                  <a:cubicBezTo>
                    <a:pt x="9326" y="8453"/>
                    <a:pt x="8939" y="9009"/>
                    <a:pt x="8502" y="9009"/>
                  </a:cubicBezTo>
                  <a:cubicBezTo>
                    <a:pt x="8371" y="9009"/>
                    <a:pt x="8235" y="8959"/>
                    <a:pt x="8116" y="8839"/>
                  </a:cubicBezTo>
                  <a:lnTo>
                    <a:pt x="5857" y="6580"/>
                  </a:lnTo>
                  <a:cubicBezTo>
                    <a:pt x="5637" y="6360"/>
                    <a:pt x="5637" y="6002"/>
                    <a:pt x="5857" y="5782"/>
                  </a:cubicBezTo>
                  <a:lnTo>
                    <a:pt x="8116" y="3524"/>
                  </a:lnTo>
                  <a:cubicBezTo>
                    <a:pt x="8227" y="3414"/>
                    <a:pt x="8372" y="3359"/>
                    <a:pt x="8516" y="3359"/>
                  </a:cubicBezTo>
                  <a:close/>
                  <a:moveTo>
                    <a:pt x="5619" y="1"/>
                  </a:moveTo>
                  <a:cubicBezTo>
                    <a:pt x="4367" y="112"/>
                    <a:pt x="3177" y="606"/>
                    <a:pt x="2214" y="1413"/>
                  </a:cubicBezTo>
                  <a:lnTo>
                    <a:pt x="2590" y="1789"/>
                  </a:lnTo>
                  <a:cubicBezTo>
                    <a:pt x="3002" y="2199"/>
                    <a:pt x="2615" y="2757"/>
                    <a:pt x="2178" y="2757"/>
                  </a:cubicBezTo>
                  <a:cubicBezTo>
                    <a:pt x="2047" y="2757"/>
                    <a:pt x="1912" y="2707"/>
                    <a:pt x="1792" y="2587"/>
                  </a:cubicBezTo>
                  <a:lnTo>
                    <a:pt x="1416" y="2211"/>
                  </a:lnTo>
                  <a:cubicBezTo>
                    <a:pt x="609" y="3175"/>
                    <a:pt x="118" y="4364"/>
                    <a:pt x="3" y="5617"/>
                  </a:cubicBezTo>
                  <a:lnTo>
                    <a:pt x="536" y="5617"/>
                  </a:lnTo>
                  <a:cubicBezTo>
                    <a:pt x="1280" y="5617"/>
                    <a:pt x="1283" y="6746"/>
                    <a:pt x="536" y="6746"/>
                  </a:cubicBezTo>
                  <a:lnTo>
                    <a:pt x="0" y="6746"/>
                  </a:lnTo>
                  <a:cubicBezTo>
                    <a:pt x="118" y="8035"/>
                    <a:pt x="627" y="9287"/>
                    <a:pt x="1413" y="10227"/>
                  </a:cubicBezTo>
                  <a:lnTo>
                    <a:pt x="1789" y="9850"/>
                  </a:lnTo>
                  <a:cubicBezTo>
                    <a:pt x="1910" y="9730"/>
                    <a:pt x="2045" y="9679"/>
                    <a:pt x="2176" y="9679"/>
                  </a:cubicBezTo>
                  <a:cubicBezTo>
                    <a:pt x="2613" y="9679"/>
                    <a:pt x="2995" y="10244"/>
                    <a:pt x="2587" y="10651"/>
                  </a:cubicBezTo>
                  <a:lnTo>
                    <a:pt x="2211" y="11028"/>
                  </a:lnTo>
                  <a:cubicBezTo>
                    <a:pt x="3174" y="11832"/>
                    <a:pt x="4364" y="12326"/>
                    <a:pt x="5616" y="12440"/>
                  </a:cubicBezTo>
                  <a:lnTo>
                    <a:pt x="5616" y="11904"/>
                  </a:lnTo>
                  <a:cubicBezTo>
                    <a:pt x="5616" y="11530"/>
                    <a:pt x="5899" y="11343"/>
                    <a:pt x="6182" y="11343"/>
                  </a:cubicBezTo>
                  <a:cubicBezTo>
                    <a:pt x="6464" y="11343"/>
                    <a:pt x="6745" y="11530"/>
                    <a:pt x="6745" y="11904"/>
                  </a:cubicBezTo>
                  <a:lnTo>
                    <a:pt x="6745" y="12440"/>
                  </a:lnTo>
                  <a:cubicBezTo>
                    <a:pt x="8034" y="12323"/>
                    <a:pt x="9287" y="11811"/>
                    <a:pt x="10226" y="11028"/>
                  </a:cubicBezTo>
                  <a:lnTo>
                    <a:pt x="9850" y="10651"/>
                  </a:lnTo>
                  <a:cubicBezTo>
                    <a:pt x="9445" y="10246"/>
                    <a:pt x="9822" y="9678"/>
                    <a:pt x="10259" y="9678"/>
                  </a:cubicBezTo>
                  <a:cubicBezTo>
                    <a:pt x="10390" y="9678"/>
                    <a:pt x="10526" y="9729"/>
                    <a:pt x="10648" y="9850"/>
                  </a:cubicBezTo>
                  <a:lnTo>
                    <a:pt x="11024" y="10227"/>
                  </a:lnTo>
                  <a:cubicBezTo>
                    <a:pt x="11810" y="9287"/>
                    <a:pt x="12319" y="8035"/>
                    <a:pt x="12437" y="6746"/>
                  </a:cubicBezTo>
                  <a:lnTo>
                    <a:pt x="11904" y="6746"/>
                  </a:lnTo>
                  <a:cubicBezTo>
                    <a:pt x="11160" y="6746"/>
                    <a:pt x="11157" y="5617"/>
                    <a:pt x="11904" y="5617"/>
                  </a:cubicBezTo>
                  <a:lnTo>
                    <a:pt x="12440" y="5617"/>
                  </a:lnTo>
                  <a:cubicBezTo>
                    <a:pt x="12325" y="4364"/>
                    <a:pt x="11834" y="3175"/>
                    <a:pt x="11027" y="2211"/>
                  </a:cubicBezTo>
                  <a:lnTo>
                    <a:pt x="10651" y="2587"/>
                  </a:lnTo>
                  <a:cubicBezTo>
                    <a:pt x="10529" y="2709"/>
                    <a:pt x="10392" y="2760"/>
                    <a:pt x="10261" y="2760"/>
                  </a:cubicBezTo>
                  <a:cubicBezTo>
                    <a:pt x="9823" y="2760"/>
                    <a:pt x="9443" y="2197"/>
                    <a:pt x="9853" y="1789"/>
                  </a:cubicBezTo>
                  <a:lnTo>
                    <a:pt x="10232" y="1413"/>
                  </a:lnTo>
                  <a:cubicBezTo>
                    <a:pt x="9290" y="627"/>
                    <a:pt x="8037" y="115"/>
                    <a:pt x="6748" y="1"/>
                  </a:cubicBezTo>
                  <a:lnTo>
                    <a:pt x="6748" y="537"/>
                  </a:lnTo>
                  <a:cubicBezTo>
                    <a:pt x="6748" y="909"/>
                    <a:pt x="6466" y="1096"/>
                    <a:pt x="6183" y="1096"/>
                  </a:cubicBezTo>
                  <a:cubicBezTo>
                    <a:pt x="5901" y="1096"/>
                    <a:pt x="5619" y="910"/>
                    <a:pt x="5619" y="537"/>
                  </a:cubicBezTo>
                  <a:lnTo>
                    <a:pt x="5619" y="1"/>
                  </a:lnTo>
                  <a:close/>
                </a:path>
              </a:pathLst>
            </a:custGeom>
            <a:solidFill>
              <a:srgbClr val="3F232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rgbClr val="435D74"/>
                </a:solidFill>
                <a:latin typeface="Comfortaa"/>
                <a:ea typeface="Comfortaa"/>
                <a:cs typeface="Comfortaa"/>
                <a:sym typeface="Comfortaa"/>
              </a:endParaRPr>
            </a:p>
          </p:txBody>
        </p:sp>
      </p:grpSp>
      <p:sp>
        <p:nvSpPr>
          <p:cNvPr id="828" name="Google Shape;828;p40"/>
          <p:cNvSpPr txBox="1"/>
          <p:nvPr/>
        </p:nvSpPr>
        <p:spPr>
          <a:xfrm>
            <a:off x="1705913" y="3989675"/>
            <a:ext cx="26058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Comfortaa"/>
                <a:ea typeface="Comfortaa"/>
                <a:cs typeface="Comfortaa"/>
                <a:sym typeface="Comfortaa"/>
              </a:rPr>
              <a:t>Practice Timer</a:t>
            </a:r>
            <a:endParaRPr>
              <a:latin typeface="Comfortaa"/>
              <a:ea typeface="Comfortaa"/>
              <a:cs typeface="Comfortaa"/>
              <a:sym typeface="Comfortaa"/>
            </a:endParaRPr>
          </a:p>
        </p:txBody>
      </p:sp>
      <p:grpSp>
        <p:nvGrpSpPr>
          <p:cNvPr id="829" name="Google Shape;829;p40"/>
          <p:cNvGrpSpPr/>
          <p:nvPr/>
        </p:nvGrpSpPr>
        <p:grpSpPr>
          <a:xfrm>
            <a:off x="7144841" y="1663278"/>
            <a:ext cx="685804" cy="685788"/>
            <a:chOff x="946175" y="3619500"/>
            <a:chExt cx="296975" cy="293825"/>
          </a:xfrm>
        </p:grpSpPr>
        <p:sp>
          <p:nvSpPr>
            <p:cNvPr id="830" name="Google Shape;830;p40"/>
            <p:cNvSpPr/>
            <p:nvPr/>
          </p:nvSpPr>
          <p:spPr>
            <a:xfrm>
              <a:off x="963525" y="3619500"/>
              <a:ext cx="207950" cy="293825"/>
            </a:xfrm>
            <a:custGeom>
              <a:rect b="b" l="l" r="r" t="t"/>
              <a:pathLst>
                <a:path extrusionOk="0" h="11753" w="8318">
                  <a:moveTo>
                    <a:pt x="3828" y="2742"/>
                  </a:moveTo>
                  <a:cubicBezTo>
                    <a:pt x="3915" y="2742"/>
                    <a:pt x="4001" y="2773"/>
                    <a:pt x="4064" y="2836"/>
                  </a:cubicBezTo>
                  <a:cubicBezTo>
                    <a:pt x="4253" y="2994"/>
                    <a:pt x="4253" y="3183"/>
                    <a:pt x="4096" y="3340"/>
                  </a:cubicBezTo>
                  <a:lnTo>
                    <a:pt x="2678" y="4695"/>
                  </a:lnTo>
                  <a:cubicBezTo>
                    <a:pt x="2615" y="4790"/>
                    <a:pt x="2520" y="4821"/>
                    <a:pt x="2457" y="4821"/>
                  </a:cubicBezTo>
                  <a:cubicBezTo>
                    <a:pt x="2363" y="4821"/>
                    <a:pt x="2268" y="4790"/>
                    <a:pt x="2205" y="4695"/>
                  </a:cubicBezTo>
                  <a:lnTo>
                    <a:pt x="1512" y="4002"/>
                  </a:lnTo>
                  <a:cubicBezTo>
                    <a:pt x="1386" y="3876"/>
                    <a:pt x="1386" y="3655"/>
                    <a:pt x="1512" y="3529"/>
                  </a:cubicBezTo>
                  <a:cubicBezTo>
                    <a:pt x="1575" y="3466"/>
                    <a:pt x="1662" y="3435"/>
                    <a:pt x="1749" y="3435"/>
                  </a:cubicBezTo>
                  <a:cubicBezTo>
                    <a:pt x="1835" y="3435"/>
                    <a:pt x="1922" y="3466"/>
                    <a:pt x="1985" y="3529"/>
                  </a:cubicBezTo>
                  <a:lnTo>
                    <a:pt x="2426" y="3971"/>
                  </a:lnTo>
                  <a:lnTo>
                    <a:pt x="3592" y="2836"/>
                  </a:lnTo>
                  <a:cubicBezTo>
                    <a:pt x="3655" y="2773"/>
                    <a:pt x="3741" y="2742"/>
                    <a:pt x="3828" y="2742"/>
                  </a:cubicBezTo>
                  <a:close/>
                  <a:moveTo>
                    <a:pt x="3828" y="4790"/>
                  </a:moveTo>
                  <a:cubicBezTo>
                    <a:pt x="3915" y="4790"/>
                    <a:pt x="4001" y="4821"/>
                    <a:pt x="4064" y="4884"/>
                  </a:cubicBezTo>
                  <a:cubicBezTo>
                    <a:pt x="4253" y="5042"/>
                    <a:pt x="4253" y="5262"/>
                    <a:pt x="4096" y="5388"/>
                  </a:cubicBezTo>
                  <a:lnTo>
                    <a:pt x="2678" y="6774"/>
                  </a:lnTo>
                  <a:cubicBezTo>
                    <a:pt x="2615" y="6837"/>
                    <a:pt x="2520" y="6869"/>
                    <a:pt x="2457" y="6869"/>
                  </a:cubicBezTo>
                  <a:cubicBezTo>
                    <a:pt x="2363" y="6869"/>
                    <a:pt x="2268" y="6837"/>
                    <a:pt x="2205" y="6774"/>
                  </a:cubicBezTo>
                  <a:lnTo>
                    <a:pt x="1512" y="6050"/>
                  </a:lnTo>
                  <a:cubicBezTo>
                    <a:pt x="1386" y="5924"/>
                    <a:pt x="1386" y="5703"/>
                    <a:pt x="1512" y="5577"/>
                  </a:cubicBezTo>
                  <a:cubicBezTo>
                    <a:pt x="1575" y="5514"/>
                    <a:pt x="1662" y="5483"/>
                    <a:pt x="1749" y="5483"/>
                  </a:cubicBezTo>
                  <a:cubicBezTo>
                    <a:pt x="1835" y="5483"/>
                    <a:pt x="1922" y="5514"/>
                    <a:pt x="1985" y="5577"/>
                  </a:cubicBezTo>
                  <a:lnTo>
                    <a:pt x="2426" y="6018"/>
                  </a:lnTo>
                  <a:lnTo>
                    <a:pt x="3592" y="4884"/>
                  </a:lnTo>
                  <a:cubicBezTo>
                    <a:pt x="3655" y="4821"/>
                    <a:pt x="3741" y="4790"/>
                    <a:pt x="3828" y="4790"/>
                  </a:cubicBezTo>
                  <a:close/>
                  <a:moveTo>
                    <a:pt x="3828" y="6869"/>
                  </a:moveTo>
                  <a:cubicBezTo>
                    <a:pt x="3915" y="6869"/>
                    <a:pt x="4001" y="6900"/>
                    <a:pt x="4064" y="6963"/>
                  </a:cubicBezTo>
                  <a:cubicBezTo>
                    <a:pt x="4253" y="7121"/>
                    <a:pt x="4253" y="7342"/>
                    <a:pt x="4096" y="7468"/>
                  </a:cubicBezTo>
                  <a:lnTo>
                    <a:pt x="2678" y="8854"/>
                  </a:lnTo>
                  <a:cubicBezTo>
                    <a:pt x="2615" y="8917"/>
                    <a:pt x="2520" y="8980"/>
                    <a:pt x="2457" y="8980"/>
                  </a:cubicBezTo>
                  <a:cubicBezTo>
                    <a:pt x="2363" y="8980"/>
                    <a:pt x="2268" y="8917"/>
                    <a:pt x="2205" y="8854"/>
                  </a:cubicBezTo>
                  <a:lnTo>
                    <a:pt x="1512" y="8129"/>
                  </a:lnTo>
                  <a:cubicBezTo>
                    <a:pt x="1386" y="8003"/>
                    <a:pt x="1386" y="7783"/>
                    <a:pt x="1512" y="7657"/>
                  </a:cubicBezTo>
                  <a:cubicBezTo>
                    <a:pt x="1575" y="7594"/>
                    <a:pt x="1662" y="7562"/>
                    <a:pt x="1749" y="7562"/>
                  </a:cubicBezTo>
                  <a:cubicBezTo>
                    <a:pt x="1835" y="7562"/>
                    <a:pt x="1922" y="7594"/>
                    <a:pt x="1985" y="7657"/>
                  </a:cubicBezTo>
                  <a:lnTo>
                    <a:pt x="2426" y="8098"/>
                  </a:lnTo>
                  <a:lnTo>
                    <a:pt x="3592" y="6963"/>
                  </a:lnTo>
                  <a:cubicBezTo>
                    <a:pt x="3655" y="6900"/>
                    <a:pt x="3741" y="6869"/>
                    <a:pt x="3828" y="6869"/>
                  </a:cubicBezTo>
                  <a:close/>
                  <a:moveTo>
                    <a:pt x="347" y="1"/>
                  </a:moveTo>
                  <a:cubicBezTo>
                    <a:pt x="158" y="1"/>
                    <a:pt x="0" y="158"/>
                    <a:pt x="0" y="347"/>
                  </a:cubicBezTo>
                  <a:lnTo>
                    <a:pt x="0" y="9673"/>
                  </a:lnTo>
                  <a:lnTo>
                    <a:pt x="6301" y="9673"/>
                  </a:lnTo>
                  <a:lnTo>
                    <a:pt x="6301" y="10397"/>
                  </a:lnTo>
                  <a:lnTo>
                    <a:pt x="6301" y="10744"/>
                  </a:lnTo>
                  <a:lnTo>
                    <a:pt x="6270" y="10744"/>
                  </a:lnTo>
                  <a:cubicBezTo>
                    <a:pt x="6270" y="11343"/>
                    <a:pt x="6742" y="11752"/>
                    <a:pt x="7278" y="11752"/>
                  </a:cubicBezTo>
                  <a:cubicBezTo>
                    <a:pt x="7876" y="11752"/>
                    <a:pt x="8317" y="11280"/>
                    <a:pt x="8317" y="10744"/>
                  </a:cubicBezTo>
                  <a:lnTo>
                    <a:pt x="8317" y="7972"/>
                  </a:lnTo>
                  <a:lnTo>
                    <a:pt x="7498" y="8822"/>
                  </a:lnTo>
                  <a:lnTo>
                    <a:pt x="5608" y="9547"/>
                  </a:lnTo>
                  <a:cubicBezTo>
                    <a:pt x="5497" y="9576"/>
                    <a:pt x="5390" y="9590"/>
                    <a:pt x="5288" y="9590"/>
                  </a:cubicBezTo>
                  <a:cubicBezTo>
                    <a:pt x="4954" y="9590"/>
                    <a:pt x="4674" y="9441"/>
                    <a:pt x="4505" y="9200"/>
                  </a:cubicBezTo>
                  <a:cubicBezTo>
                    <a:pt x="4316" y="8980"/>
                    <a:pt x="4222" y="8665"/>
                    <a:pt x="4316" y="8255"/>
                  </a:cubicBezTo>
                  <a:lnTo>
                    <a:pt x="5041" y="6365"/>
                  </a:lnTo>
                  <a:lnTo>
                    <a:pt x="8317" y="3088"/>
                  </a:lnTo>
                  <a:lnTo>
                    <a:pt x="8317" y="2773"/>
                  </a:lnTo>
                  <a:lnTo>
                    <a:pt x="5891" y="2773"/>
                  </a:lnTo>
                  <a:cubicBezTo>
                    <a:pt x="5671" y="2773"/>
                    <a:pt x="5513" y="2616"/>
                    <a:pt x="5513" y="2427"/>
                  </a:cubicBezTo>
                  <a:lnTo>
                    <a:pt x="5513" y="1"/>
                  </a:lnTo>
                  <a:close/>
                </a:path>
              </a:pathLst>
            </a:custGeom>
            <a:solidFill>
              <a:srgbClr val="3F232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Comfortaa"/>
                <a:ea typeface="Comfortaa"/>
                <a:cs typeface="Comfortaa"/>
                <a:sym typeface="Comfortaa"/>
              </a:endParaRPr>
            </a:p>
          </p:txBody>
        </p:sp>
        <p:sp>
          <p:nvSpPr>
            <p:cNvPr id="831" name="Google Shape;831;p40"/>
            <p:cNvSpPr/>
            <p:nvPr/>
          </p:nvSpPr>
          <p:spPr>
            <a:xfrm>
              <a:off x="1185625" y="3688025"/>
              <a:ext cx="57525" cy="55950"/>
            </a:xfrm>
            <a:custGeom>
              <a:rect b="b" l="l" r="r" t="t"/>
              <a:pathLst>
                <a:path extrusionOk="0" h="2238" w="2301">
                  <a:moveTo>
                    <a:pt x="1072" y="1"/>
                  </a:moveTo>
                  <a:cubicBezTo>
                    <a:pt x="890" y="1"/>
                    <a:pt x="709" y="64"/>
                    <a:pt x="568" y="190"/>
                  </a:cubicBezTo>
                  <a:lnTo>
                    <a:pt x="0" y="788"/>
                  </a:lnTo>
                  <a:lnTo>
                    <a:pt x="1450" y="2238"/>
                  </a:lnTo>
                  <a:lnTo>
                    <a:pt x="2048" y="1639"/>
                  </a:lnTo>
                  <a:cubicBezTo>
                    <a:pt x="2300" y="1387"/>
                    <a:pt x="2300" y="946"/>
                    <a:pt x="2048" y="662"/>
                  </a:cubicBezTo>
                  <a:lnTo>
                    <a:pt x="1576" y="190"/>
                  </a:lnTo>
                  <a:cubicBezTo>
                    <a:pt x="1434" y="64"/>
                    <a:pt x="1253" y="1"/>
                    <a:pt x="1072" y="1"/>
                  </a:cubicBezTo>
                  <a:close/>
                </a:path>
              </a:pathLst>
            </a:custGeom>
            <a:solidFill>
              <a:srgbClr val="3F232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Comfortaa"/>
                <a:ea typeface="Comfortaa"/>
                <a:cs typeface="Comfortaa"/>
                <a:sym typeface="Comfortaa"/>
              </a:endParaRPr>
            </a:p>
          </p:txBody>
        </p:sp>
        <p:sp>
          <p:nvSpPr>
            <p:cNvPr id="832" name="Google Shape;832;p40"/>
            <p:cNvSpPr/>
            <p:nvPr/>
          </p:nvSpPr>
          <p:spPr>
            <a:xfrm>
              <a:off x="1088075" y="3795925"/>
              <a:ext cx="46375" cy="45025"/>
            </a:xfrm>
            <a:custGeom>
              <a:rect b="b" l="l" r="r" t="t"/>
              <a:pathLst>
                <a:path extrusionOk="0" h="1801" w="1855">
                  <a:moveTo>
                    <a:pt x="594" y="1"/>
                  </a:moveTo>
                  <a:lnTo>
                    <a:pt x="59" y="1387"/>
                  </a:lnTo>
                  <a:cubicBezTo>
                    <a:pt x="0" y="1621"/>
                    <a:pt x="186" y="1800"/>
                    <a:pt x="414" y="1800"/>
                  </a:cubicBezTo>
                  <a:cubicBezTo>
                    <a:pt x="432" y="1800"/>
                    <a:pt x="450" y="1799"/>
                    <a:pt x="468" y="1797"/>
                  </a:cubicBezTo>
                  <a:lnTo>
                    <a:pt x="1855" y="1261"/>
                  </a:lnTo>
                  <a:lnTo>
                    <a:pt x="594" y="1"/>
                  </a:lnTo>
                  <a:close/>
                </a:path>
              </a:pathLst>
            </a:custGeom>
            <a:solidFill>
              <a:srgbClr val="3F232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Comfortaa"/>
                <a:ea typeface="Comfortaa"/>
                <a:cs typeface="Comfortaa"/>
                <a:sym typeface="Comfortaa"/>
              </a:endParaRPr>
            </a:p>
          </p:txBody>
        </p:sp>
        <p:sp>
          <p:nvSpPr>
            <p:cNvPr id="833" name="Google Shape;833;p40"/>
            <p:cNvSpPr/>
            <p:nvPr/>
          </p:nvSpPr>
          <p:spPr>
            <a:xfrm>
              <a:off x="1112375" y="3720325"/>
              <a:ext cx="97700" cy="97700"/>
            </a:xfrm>
            <a:custGeom>
              <a:rect b="b" l="l" r="r" t="t"/>
              <a:pathLst>
                <a:path extrusionOk="0" h="3908" w="3908">
                  <a:moveTo>
                    <a:pt x="2426" y="1"/>
                  </a:moveTo>
                  <a:lnTo>
                    <a:pt x="1" y="2458"/>
                  </a:lnTo>
                  <a:lnTo>
                    <a:pt x="1450" y="3907"/>
                  </a:lnTo>
                  <a:lnTo>
                    <a:pt x="3907" y="1481"/>
                  </a:lnTo>
                  <a:lnTo>
                    <a:pt x="2426" y="1"/>
                  </a:lnTo>
                  <a:close/>
                </a:path>
              </a:pathLst>
            </a:custGeom>
            <a:solidFill>
              <a:srgbClr val="3F232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Comfortaa"/>
                <a:ea typeface="Comfortaa"/>
                <a:cs typeface="Comfortaa"/>
                <a:sym typeface="Comfortaa"/>
              </a:endParaRPr>
            </a:p>
          </p:txBody>
        </p:sp>
        <p:sp>
          <p:nvSpPr>
            <p:cNvPr id="834" name="Google Shape;834;p40"/>
            <p:cNvSpPr/>
            <p:nvPr/>
          </p:nvSpPr>
          <p:spPr>
            <a:xfrm>
              <a:off x="1120250" y="3623450"/>
              <a:ext cx="47275" cy="47275"/>
            </a:xfrm>
            <a:custGeom>
              <a:rect b="b" l="l" r="r" t="t"/>
              <a:pathLst>
                <a:path extrusionOk="0" h="1891" w="1891">
                  <a:moveTo>
                    <a:pt x="1" y="0"/>
                  </a:moveTo>
                  <a:lnTo>
                    <a:pt x="1" y="1891"/>
                  </a:lnTo>
                  <a:lnTo>
                    <a:pt x="1891" y="1891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3F232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Comfortaa"/>
                <a:ea typeface="Comfortaa"/>
                <a:cs typeface="Comfortaa"/>
                <a:sym typeface="Comfortaa"/>
              </a:endParaRPr>
            </a:p>
          </p:txBody>
        </p:sp>
        <p:sp>
          <p:nvSpPr>
            <p:cNvPr id="835" name="Google Shape;835;p40"/>
            <p:cNvSpPr/>
            <p:nvPr/>
          </p:nvSpPr>
          <p:spPr>
            <a:xfrm>
              <a:off x="946175" y="3879425"/>
              <a:ext cx="166225" cy="33900"/>
            </a:xfrm>
            <a:custGeom>
              <a:rect b="b" l="l" r="r" t="t"/>
              <a:pathLst>
                <a:path extrusionOk="0" h="1356" w="6649">
                  <a:moveTo>
                    <a:pt x="348" y="0"/>
                  </a:moveTo>
                  <a:cubicBezTo>
                    <a:pt x="158" y="0"/>
                    <a:pt x="1" y="190"/>
                    <a:pt x="1" y="347"/>
                  </a:cubicBezTo>
                  <a:lnTo>
                    <a:pt x="1" y="694"/>
                  </a:lnTo>
                  <a:cubicBezTo>
                    <a:pt x="1" y="1040"/>
                    <a:pt x="316" y="1355"/>
                    <a:pt x="694" y="1355"/>
                  </a:cubicBezTo>
                  <a:lnTo>
                    <a:pt x="6649" y="1355"/>
                  </a:lnTo>
                  <a:cubicBezTo>
                    <a:pt x="6428" y="1103"/>
                    <a:pt x="6302" y="725"/>
                    <a:pt x="6302" y="347"/>
                  </a:cubicBezTo>
                  <a:lnTo>
                    <a:pt x="6302" y="0"/>
                  </a:lnTo>
                  <a:close/>
                </a:path>
              </a:pathLst>
            </a:custGeom>
            <a:solidFill>
              <a:srgbClr val="3F232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Comfortaa"/>
                <a:ea typeface="Comfortaa"/>
                <a:cs typeface="Comfortaa"/>
                <a:sym typeface="Comfortaa"/>
              </a:endParaRPr>
            </a:p>
          </p:txBody>
        </p:sp>
      </p:grpSp>
      <p:grpSp>
        <p:nvGrpSpPr>
          <p:cNvPr id="836" name="Google Shape;836;p40"/>
          <p:cNvGrpSpPr/>
          <p:nvPr/>
        </p:nvGrpSpPr>
        <p:grpSpPr>
          <a:xfrm>
            <a:off x="1110259" y="1649118"/>
            <a:ext cx="685782" cy="685782"/>
            <a:chOff x="5660400" y="238125"/>
            <a:chExt cx="481825" cy="481825"/>
          </a:xfrm>
        </p:grpSpPr>
        <p:sp>
          <p:nvSpPr>
            <p:cNvPr id="837" name="Google Shape;837;p40"/>
            <p:cNvSpPr/>
            <p:nvPr/>
          </p:nvSpPr>
          <p:spPr>
            <a:xfrm>
              <a:off x="5660400" y="436700"/>
              <a:ext cx="481825" cy="283250"/>
            </a:xfrm>
            <a:custGeom>
              <a:rect b="b" l="l" r="r" t="t"/>
              <a:pathLst>
                <a:path extrusionOk="0" h="11330" w="19273">
                  <a:moveTo>
                    <a:pt x="5120" y="1130"/>
                  </a:moveTo>
                  <a:cubicBezTo>
                    <a:pt x="5433" y="1130"/>
                    <a:pt x="5683" y="1380"/>
                    <a:pt x="5683" y="1693"/>
                  </a:cubicBezTo>
                  <a:cubicBezTo>
                    <a:pt x="5683" y="2006"/>
                    <a:pt x="5433" y="2259"/>
                    <a:pt x="5120" y="2259"/>
                  </a:cubicBezTo>
                  <a:lnTo>
                    <a:pt x="2861" y="2259"/>
                  </a:lnTo>
                  <a:cubicBezTo>
                    <a:pt x="2548" y="2259"/>
                    <a:pt x="2298" y="2006"/>
                    <a:pt x="2298" y="1693"/>
                  </a:cubicBezTo>
                  <a:cubicBezTo>
                    <a:pt x="2298" y="1380"/>
                    <a:pt x="2548" y="1130"/>
                    <a:pt x="2861" y="1130"/>
                  </a:cubicBezTo>
                  <a:close/>
                  <a:moveTo>
                    <a:pt x="10766" y="1130"/>
                  </a:moveTo>
                  <a:cubicBezTo>
                    <a:pt x="11079" y="1130"/>
                    <a:pt x="11329" y="1380"/>
                    <a:pt x="11329" y="1693"/>
                  </a:cubicBezTo>
                  <a:cubicBezTo>
                    <a:pt x="11329" y="2006"/>
                    <a:pt x="11079" y="2259"/>
                    <a:pt x="10766" y="2259"/>
                  </a:cubicBezTo>
                  <a:lnTo>
                    <a:pt x="8507" y="2259"/>
                  </a:lnTo>
                  <a:cubicBezTo>
                    <a:pt x="8194" y="2259"/>
                    <a:pt x="7944" y="2006"/>
                    <a:pt x="7944" y="1693"/>
                  </a:cubicBezTo>
                  <a:cubicBezTo>
                    <a:pt x="7944" y="1380"/>
                    <a:pt x="8194" y="1130"/>
                    <a:pt x="8507" y="1130"/>
                  </a:cubicBezTo>
                  <a:close/>
                  <a:moveTo>
                    <a:pt x="16412" y="1130"/>
                  </a:moveTo>
                  <a:cubicBezTo>
                    <a:pt x="16725" y="1130"/>
                    <a:pt x="16975" y="1380"/>
                    <a:pt x="16975" y="1693"/>
                  </a:cubicBezTo>
                  <a:cubicBezTo>
                    <a:pt x="16975" y="2006"/>
                    <a:pt x="16725" y="2259"/>
                    <a:pt x="16412" y="2259"/>
                  </a:cubicBezTo>
                  <a:lnTo>
                    <a:pt x="14153" y="2259"/>
                  </a:lnTo>
                  <a:cubicBezTo>
                    <a:pt x="13840" y="2259"/>
                    <a:pt x="13590" y="2006"/>
                    <a:pt x="13590" y="1693"/>
                  </a:cubicBezTo>
                  <a:cubicBezTo>
                    <a:pt x="13590" y="1380"/>
                    <a:pt x="13840" y="1130"/>
                    <a:pt x="14153" y="1130"/>
                  </a:cubicBezTo>
                  <a:close/>
                  <a:moveTo>
                    <a:pt x="5120" y="4518"/>
                  </a:moveTo>
                  <a:cubicBezTo>
                    <a:pt x="5433" y="4518"/>
                    <a:pt x="5683" y="4767"/>
                    <a:pt x="5683" y="5081"/>
                  </a:cubicBezTo>
                  <a:cubicBezTo>
                    <a:pt x="5683" y="5394"/>
                    <a:pt x="5433" y="5647"/>
                    <a:pt x="5120" y="5647"/>
                  </a:cubicBezTo>
                  <a:lnTo>
                    <a:pt x="2861" y="5647"/>
                  </a:lnTo>
                  <a:cubicBezTo>
                    <a:pt x="2548" y="5647"/>
                    <a:pt x="2298" y="5394"/>
                    <a:pt x="2298" y="5081"/>
                  </a:cubicBezTo>
                  <a:cubicBezTo>
                    <a:pt x="2298" y="4767"/>
                    <a:pt x="2548" y="4518"/>
                    <a:pt x="2861" y="4518"/>
                  </a:cubicBezTo>
                  <a:close/>
                  <a:moveTo>
                    <a:pt x="10766" y="4518"/>
                  </a:moveTo>
                  <a:cubicBezTo>
                    <a:pt x="11079" y="4518"/>
                    <a:pt x="11329" y="4767"/>
                    <a:pt x="11329" y="5081"/>
                  </a:cubicBezTo>
                  <a:cubicBezTo>
                    <a:pt x="11329" y="5394"/>
                    <a:pt x="11079" y="5647"/>
                    <a:pt x="10766" y="5647"/>
                  </a:cubicBezTo>
                  <a:lnTo>
                    <a:pt x="8507" y="5647"/>
                  </a:lnTo>
                  <a:cubicBezTo>
                    <a:pt x="8194" y="5647"/>
                    <a:pt x="7944" y="5394"/>
                    <a:pt x="7944" y="5081"/>
                  </a:cubicBezTo>
                  <a:cubicBezTo>
                    <a:pt x="7944" y="4767"/>
                    <a:pt x="8194" y="4518"/>
                    <a:pt x="8507" y="4518"/>
                  </a:cubicBezTo>
                  <a:close/>
                  <a:moveTo>
                    <a:pt x="16412" y="4518"/>
                  </a:moveTo>
                  <a:cubicBezTo>
                    <a:pt x="16725" y="4518"/>
                    <a:pt x="16975" y="4767"/>
                    <a:pt x="16975" y="5081"/>
                  </a:cubicBezTo>
                  <a:cubicBezTo>
                    <a:pt x="16975" y="5394"/>
                    <a:pt x="16725" y="5647"/>
                    <a:pt x="16412" y="5647"/>
                  </a:cubicBezTo>
                  <a:lnTo>
                    <a:pt x="14153" y="5647"/>
                  </a:lnTo>
                  <a:cubicBezTo>
                    <a:pt x="13840" y="5647"/>
                    <a:pt x="13590" y="5394"/>
                    <a:pt x="13590" y="5081"/>
                  </a:cubicBezTo>
                  <a:cubicBezTo>
                    <a:pt x="13590" y="4767"/>
                    <a:pt x="13840" y="4518"/>
                    <a:pt x="14153" y="4518"/>
                  </a:cubicBezTo>
                  <a:close/>
                  <a:moveTo>
                    <a:pt x="5120" y="7941"/>
                  </a:moveTo>
                  <a:cubicBezTo>
                    <a:pt x="5433" y="7941"/>
                    <a:pt x="5683" y="8194"/>
                    <a:pt x="5683" y="8507"/>
                  </a:cubicBezTo>
                  <a:cubicBezTo>
                    <a:pt x="5683" y="8818"/>
                    <a:pt x="5433" y="9071"/>
                    <a:pt x="5120" y="9071"/>
                  </a:cubicBezTo>
                  <a:lnTo>
                    <a:pt x="2861" y="9071"/>
                  </a:lnTo>
                  <a:cubicBezTo>
                    <a:pt x="2548" y="9071"/>
                    <a:pt x="2298" y="8818"/>
                    <a:pt x="2298" y="8507"/>
                  </a:cubicBezTo>
                  <a:cubicBezTo>
                    <a:pt x="2298" y="8194"/>
                    <a:pt x="2548" y="7941"/>
                    <a:pt x="2861" y="7941"/>
                  </a:cubicBezTo>
                  <a:close/>
                  <a:moveTo>
                    <a:pt x="10766" y="7941"/>
                  </a:moveTo>
                  <a:cubicBezTo>
                    <a:pt x="11079" y="7941"/>
                    <a:pt x="11329" y="8194"/>
                    <a:pt x="11329" y="8507"/>
                  </a:cubicBezTo>
                  <a:cubicBezTo>
                    <a:pt x="11329" y="8818"/>
                    <a:pt x="11079" y="9071"/>
                    <a:pt x="10766" y="9071"/>
                  </a:cubicBezTo>
                  <a:lnTo>
                    <a:pt x="8507" y="9071"/>
                  </a:lnTo>
                  <a:cubicBezTo>
                    <a:pt x="8194" y="9071"/>
                    <a:pt x="7944" y="8818"/>
                    <a:pt x="7944" y="8507"/>
                  </a:cubicBezTo>
                  <a:cubicBezTo>
                    <a:pt x="7944" y="8194"/>
                    <a:pt x="8194" y="7941"/>
                    <a:pt x="8507" y="7941"/>
                  </a:cubicBezTo>
                  <a:close/>
                  <a:moveTo>
                    <a:pt x="16412" y="7941"/>
                  </a:moveTo>
                  <a:cubicBezTo>
                    <a:pt x="16725" y="7941"/>
                    <a:pt x="16975" y="8194"/>
                    <a:pt x="16975" y="8507"/>
                  </a:cubicBezTo>
                  <a:cubicBezTo>
                    <a:pt x="16975" y="8818"/>
                    <a:pt x="16725" y="9071"/>
                    <a:pt x="16412" y="9071"/>
                  </a:cubicBezTo>
                  <a:lnTo>
                    <a:pt x="14153" y="9071"/>
                  </a:lnTo>
                  <a:cubicBezTo>
                    <a:pt x="13840" y="9071"/>
                    <a:pt x="13590" y="8818"/>
                    <a:pt x="13590" y="8507"/>
                  </a:cubicBezTo>
                  <a:cubicBezTo>
                    <a:pt x="13590" y="8194"/>
                    <a:pt x="13840" y="7941"/>
                    <a:pt x="14153" y="7941"/>
                  </a:cubicBezTo>
                  <a:close/>
                  <a:moveTo>
                    <a:pt x="1" y="1"/>
                  </a:moveTo>
                  <a:lnTo>
                    <a:pt x="1" y="9637"/>
                  </a:lnTo>
                  <a:cubicBezTo>
                    <a:pt x="1" y="10570"/>
                    <a:pt x="759" y="11329"/>
                    <a:pt x="1696" y="11329"/>
                  </a:cubicBezTo>
                  <a:lnTo>
                    <a:pt x="17580" y="11329"/>
                  </a:lnTo>
                  <a:cubicBezTo>
                    <a:pt x="18514" y="11329"/>
                    <a:pt x="19273" y="10570"/>
                    <a:pt x="19273" y="9637"/>
                  </a:cubicBezTo>
                  <a:lnTo>
                    <a:pt x="19273" y="1"/>
                  </a:lnTo>
                  <a:close/>
                </a:path>
              </a:pathLst>
            </a:custGeom>
            <a:solidFill>
              <a:srgbClr val="3F232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rgbClr val="435D74"/>
                </a:solidFill>
                <a:latin typeface="Comfortaa"/>
                <a:ea typeface="Comfortaa"/>
                <a:cs typeface="Comfortaa"/>
                <a:sym typeface="Comfortaa"/>
              </a:endParaRPr>
            </a:p>
          </p:txBody>
        </p:sp>
        <p:sp>
          <p:nvSpPr>
            <p:cNvPr id="838" name="Google Shape;838;p40"/>
            <p:cNvSpPr/>
            <p:nvPr/>
          </p:nvSpPr>
          <p:spPr>
            <a:xfrm>
              <a:off x="5660400" y="238125"/>
              <a:ext cx="481825" cy="170375"/>
            </a:xfrm>
            <a:custGeom>
              <a:rect b="b" l="l" r="r" t="t"/>
              <a:pathLst>
                <a:path extrusionOk="0" h="6815" w="19273">
                  <a:moveTo>
                    <a:pt x="3990" y="1129"/>
                  </a:moveTo>
                  <a:cubicBezTo>
                    <a:pt x="4304" y="1129"/>
                    <a:pt x="4557" y="1382"/>
                    <a:pt x="4557" y="1695"/>
                  </a:cubicBezTo>
                  <a:lnTo>
                    <a:pt x="4557" y="3954"/>
                  </a:lnTo>
                  <a:cubicBezTo>
                    <a:pt x="4557" y="4264"/>
                    <a:pt x="4304" y="4517"/>
                    <a:pt x="3990" y="4517"/>
                  </a:cubicBezTo>
                  <a:cubicBezTo>
                    <a:pt x="3677" y="4517"/>
                    <a:pt x="3427" y="4264"/>
                    <a:pt x="3427" y="3954"/>
                  </a:cubicBezTo>
                  <a:lnTo>
                    <a:pt x="3427" y="1695"/>
                  </a:lnTo>
                  <a:cubicBezTo>
                    <a:pt x="3427" y="1382"/>
                    <a:pt x="3677" y="1129"/>
                    <a:pt x="3990" y="1129"/>
                  </a:cubicBezTo>
                  <a:close/>
                  <a:moveTo>
                    <a:pt x="9637" y="1129"/>
                  </a:moveTo>
                  <a:cubicBezTo>
                    <a:pt x="9950" y="1129"/>
                    <a:pt x="10203" y="1382"/>
                    <a:pt x="10203" y="1695"/>
                  </a:cubicBezTo>
                  <a:lnTo>
                    <a:pt x="10203" y="3954"/>
                  </a:lnTo>
                  <a:cubicBezTo>
                    <a:pt x="10203" y="4264"/>
                    <a:pt x="9950" y="4517"/>
                    <a:pt x="9637" y="4517"/>
                  </a:cubicBezTo>
                  <a:cubicBezTo>
                    <a:pt x="9323" y="4517"/>
                    <a:pt x="9073" y="4264"/>
                    <a:pt x="9073" y="3954"/>
                  </a:cubicBezTo>
                  <a:lnTo>
                    <a:pt x="9073" y="1695"/>
                  </a:lnTo>
                  <a:cubicBezTo>
                    <a:pt x="9073" y="1382"/>
                    <a:pt x="9323" y="1129"/>
                    <a:pt x="9637" y="1129"/>
                  </a:cubicBezTo>
                  <a:close/>
                  <a:moveTo>
                    <a:pt x="15283" y="1129"/>
                  </a:moveTo>
                  <a:cubicBezTo>
                    <a:pt x="15596" y="1129"/>
                    <a:pt x="15849" y="1382"/>
                    <a:pt x="15849" y="1695"/>
                  </a:cubicBezTo>
                  <a:lnTo>
                    <a:pt x="15849" y="3954"/>
                  </a:lnTo>
                  <a:cubicBezTo>
                    <a:pt x="15849" y="4264"/>
                    <a:pt x="15596" y="4517"/>
                    <a:pt x="15283" y="4517"/>
                  </a:cubicBezTo>
                  <a:cubicBezTo>
                    <a:pt x="14969" y="4517"/>
                    <a:pt x="14719" y="4264"/>
                    <a:pt x="14719" y="3954"/>
                  </a:cubicBezTo>
                  <a:lnTo>
                    <a:pt x="14719" y="1695"/>
                  </a:lnTo>
                  <a:cubicBezTo>
                    <a:pt x="14719" y="1382"/>
                    <a:pt x="14969" y="1129"/>
                    <a:pt x="15283" y="1129"/>
                  </a:cubicBezTo>
                  <a:close/>
                  <a:moveTo>
                    <a:pt x="3990" y="0"/>
                  </a:moveTo>
                  <a:cubicBezTo>
                    <a:pt x="3054" y="0"/>
                    <a:pt x="2298" y="759"/>
                    <a:pt x="2298" y="1695"/>
                  </a:cubicBezTo>
                  <a:lnTo>
                    <a:pt x="2298" y="2258"/>
                  </a:lnTo>
                  <a:lnTo>
                    <a:pt x="1696" y="2258"/>
                  </a:lnTo>
                  <a:cubicBezTo>
                    <a:pt x="759" y="2258"/>
                    <a:pt x="1" y="3017"/>
                    <a:pt x="1" y="3954"/>
                  </a:cubicBezTo>
                  <a:lnTo>
                    <a:pt x="1" y="6814"/>
                  </a:lnTo>
                  <a:lnTo>
                    <a:pt x="19273" y="6814"/>
                  </a:lnTo>
                  <a:lnTo>
                    <a:pt x="19273" y="3954"/>
                  </a:lnTo>
                  <a:cubicBezTo>
                    <a:pt x="19273" y="3017"/>
                    <a:pt x="18514" y="2258"/>
                    <a:pt x="17580" y="2258"/>
                  </a:cubicBezTo>
                  <a:lnTo>
                    <a:pt x="16978" y="2258"/>
                  </a:lnTo>
                  <a:lnTo>
                    <a:pt x="16978" y="1695"/>
                  </a:lnTo>
                  <a:cubicBezTo>
                    <a:pt x="16978" y="759"/>
                    <a:pt x="16219" y="0"/>
                    <a:pt x="15283" y="0"/>
                  </a:cubicBezTo>
                  <a:cubicBezTo>
                    <a:pt x="14346" y="0"/>
                    <a:pt x="13590" y="759"/>
                    <a:pt x="13590" y="1695"/>
                  </a:cubicBezTo>
                  <a:lnTo>
                    <a:pt x="13590" y="2258"/>
                  </a:lnTo>
                  <a:lnTo>
                    <a:pt x="11332" y="2258"/>
                  </a:lnTo>
                  <a:lnTo>
                    <a:pt x="11332" y="1695"/>
                  </a:lnTo>
                  <a:cubicBezTo>
                    <a:pt x="11332" y="759"/>
                    <a:pt x="10573" y="0"/>
                    <a:pt x="9637" y="0"/>
                  </a:cubicBezTo>
                  <a:cubicBezTo>
                    <a:pt x="8700" y="0"/>
                    <a:pt x="7944" y="759"/>
                    <a:pt x="7944" y="1695"/>
                  </a:cubicBezTo>
                  <a:lnTo>
                    <a:pt x="7944" y="2258"/>
                  </a:lnTo>
                  <a:lnTo>
                    <a:pt x="5686" y="2258"/>
                  </a:lnTo>
                  <a:lnTo>
                    <a:pt x="5686" y="1695"/>
                  </a:lnTo>
                  <a:cubicBezTo>
                    <a:pt x="5686" y="759"/>
                    <a:pt x="4927" y="0"/>
                    <a:pt x="3990" y="0"/>
                  </a:cubicBezTo>
                  <a:close/>
                </a:path>
              </a:pathLst>
            </a:custGeom>
            <a:solidFill>
              <a:srgbClr val="3F232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rgbClr val="435D74"/>
                </a:solidFill>
                <a:latin typeface="Comfortaa"/>
                <a:ea typeface="Comfortaa"/>
                <a:cs typeface="Comfortaa"/>
                <a:sym typeface="Comfortaa"/>
              </a:endParaRPr>
            </a:p>
          </p:txBody>
        </p:sp>
      </p:grpSp>
      <p:sp>
        <p:nvSpPr>
          <p:cNvPr id="839" name="Google Shape;839;p40"/>
          <p:cNvSpPr txBox="1"/>
          <p:nvPr/>
        </p:nvSpPr>
        <p:spPr>
          <a:xfrm>
            <a:off x="150250" y="2414375"/>
            <a:ext cx="26058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Comfortaa"/>
                <a:ea typeface="Comfortaa"/>
                <a:cs typeface="Comfortaa"/>
                <a:sym typeface="Comfortaa"/>
              </a:rPr>
              <a:t>Planning/</a:t>
            </a:r>
            <a:r>
              <a:rPr lang="en">
                <a:latin typeface="Comfortaa"/>
                <a:ea typeface="Comfortaa"/>
                <a:cs typeface="Comfortaa"/>
                <a:sym typeface="Comfortaa"/>
              </a:rPr>
              <a:t>Practice Portal</a:t>
            </a:r>
            <a:endParaRPr>
              <a:latin typeface="Comfortaa"/>
              <a:ea typeface="Comfortaa"/>
              <a:cs typeface="Comfortaa"/>
              <a:sym typeface="Comfortaa"/>
            </a:endParaRPr>
          </a:p>
        </p:txBody>
      </p:sp>
      <p:sp>
        <p:nvSpPr>
          <p:cNvPr id="840" name="Google Shape;840;p40"/>
          <p:cNvSpPr txBox="1"/>
          <p:nvPr/>
        </p:nvSpPr>
        <p:spPr>
          <a:xfrm>
            <a:off x="3066796" y="2391825"/>
            <a:ext cx="26058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Comfortaa"/>
                <a:ea typeface="Comfortaa"/>
                <a:cs typeface="Comfortaa"/>
                <a:sym typeface="Comfortaa"/>
              </a:rPr>
              <a:t>User Accounts</a:t>
            </a:r>
            <a:endParaRPr>
              <a:latin typeface="Comfortaa"/>
              <a:ea typeface="Comfortaa"/>
              <a:cs typeface="Comfortaa"/>
              <a:sym typeface="Comfortaa"/>
            </a:endParaRPr>
          </a:p>
        </p:txBody>
      </p:sp>
      <p:grpSp>
        <p:nvGrpSpPr>
          <p:cNvPr id="841" name="Google Shape;841;p40"/>
          <p:cNvGrpSpPr/>
          <p:nvPr/>
        </p:nvGrpSpPr>
        <p:grpSpPr>
          <a:xfrm>
            <a:off x="4026799" y="1614992"/>
            <a:ext cx="685793" cy="685793"/>
            <a:chOff x="3497300" y="3227275"/>
            <a:chExt cx="296175" cy="296175"/>
          </a:xfrm>
        </p:grpSpPr>
        <p:sp>
          <p:nvSpPr>
            <p:cNvPr id="842" name="Google Shape;842;p40"/>
            <p:cNvSpPr/>
            <p:nvPr/>
          </p:nvSpPr>
          <p:spPr>
            <a:xfrm>
              <a:off x="3609925" y="3339900"/>
              <a:ext cx="69350" cy="68550"/>
            </a:xfrm>
            <a:custGeom>
              <a:rect b="b" l="l" r="r" t="t"/>
              <a:pathLst>
                <a:path extrusionOk="0" h="2742" w="2774">
                  <a:moveTo>
                    <a:pt x="1387" y="1"/>
                  </a:moveTo>
                  <a:cubicBezTo>
                    <a:pt x="631" y="1"/>
                    <a:pt x="1" y="631"/>
                    <a:pt x="1" y="1355"/>
                  </a:cubicBezTo>
                  <a:cubicBezTo>
                    <a:pt x="1" y="2112"/>
                    <a:pt x="631" y="2742"/>
                    <a:pt x="1387" y="2742"/>
                  </a:cubicBezTo>
                  <a:cubicBezTo>
                    <a:pt x="2143" y="2742"/>
                    <a:pt x="2773" y="2112"/>
                    <a:pt x="2773" y="1355"/>
                  </a:cubicBezTo>
                  <a:cubicBezTo>
                    <a:pt x="2773" y="631"/>
                    <a:pt x="2143" y="1"/>
                    <a:pt x="1387" y="1"/>
                  </a:cubicBezTo>
                  <a:close/>
                </a:path>
              </a:pathLst>
            </a:custGeom>
            <a:solidFill>
              <a:srgbClr val="3F232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Comfortaa"/>
                <a:ea typeface="Comfortaa"/>
                <a:cs typeface="Comfortaa"/>
                <a:sym typeface="Comfortaa"/>
              </a:endParaRPr>
            </a:p>
          </p:txBody>
        </p:sp>
        <p:sp>
          <p:nvSpPr>
            <p:cNvPr id="843" name="Google Shape;843;p40"/>
            <p:cNvSpPr/>
            <p:nvPr/>
          </p:nvSpPr>
          <p:spPr>
            <a:xfrm>
              <a:off x="3531175" y="3227275"/>
              <a:ext cx="86650" cy="86675"/>
            </a:xfrm>
            <a:custGeom>
              <a:rect b="b" l="l" r="r" t="t"/>
              <a:pathLst>
                <a:path extrusionOk="0" h="3467" w="3466">
                  <a:moveTo>
                    <a:pt x="1733" y="1"/>
                  </a:moveTo>
                  <a:cubicBezTo>
                    <a:pt x="788" y="1"/>
                    <a:pt x="0" y="788"/>
                    <a:pt x="0" y="1733"/>
                  </a:cubicBezTo>
                  <a:cubicBezTo>
                    <a:pt x="0" y="2678"/>
                    <a:pt x="788" y="3466"/>
                    <a:pt x="1733" y="3466"/>
                  </a:cubicBezTo>
                  <a:cubicBezTo>
                    <a:pt x="2741" y="3466"/>
                    <a:pt x="3466" y="2678"/>
                    <a:pt x="3466" y="1733"/>
                  </a:cubicBezTo>
                  <a:cubicBezTo>
                    <a:pt x="3466" y="788"/>
                    <a:pt x="2678" y="1"/>
                    <a:pt x="1733" y="1"/>
                  </a:cubicBezTo>
                  <a:close/>
                </a:path>
              </a:pathLst>
            </a:custGeom>
            <a:solidFill>
              <a:srgbClr val="3F232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Comfortaa"/>
                <a:ea typeface="Comfortaa"/>
                <a:cs typeface="Comfortaa"/>
                <a:sym typeface="Comfortaa"/>
              </a:endParaRPr>
            </a:p>
          </p:txBody>
        </p:sp>
        <p:sp>
          <p:nvSpPr>
            <p:cNvPr id="844" name="Google Shape;844;p40"/>
            <p:cNvSpPr/>
            <p:nvPr/>
          </p:nvSpPr>
          <p:spPr>
            <a:xfrm>
              <a:off x="3670575" y="3227275"/>
              <a:ext cx="86675" cy="86675"/>
            </a:xfrm>
            <a:custGeom>
              <a:rect b="b" l="l" r="r" t="t"/>
              <a:pathLst>
                <a:path extrusionOk="0" h="3467" w="3467">
                  <a:moveTo>
                    <a:pt x="1733" y="1"/>
                  </a:moveTo>
                  <a:cubicBezTo>
                    <a:pt x="788" y="1"/>
                    <a:pt x="1" y="788"/>
                    <a:pt x="1" y="1733"/>
                  </a:cubicBezTo>
                  <a:cubicBezTo>
                    <a:pt x="1" y="2678"/>
                    <a:pt x="788" y="3466"/>
                    <a:pt x="1733" y="3466"/>
                  </a:cubicBezTo>
                  <a:cubicBezTo>
                    <a:pt x="2679" y="3466"/>
                    <a:pt x="3466" y="2678"/>
                    <a:pt x="3466" y="1733"/>
                  </a:cubicBezTo>
                  <a:cubicBezTo>
                    <a:pt x="3466" y="788"/>
                    <a:pt x="2679" y="1"/>
                    <a:pt x="1733" y="1"/>
                  </a:cubicBezTo>
                  <a:close/>
                </a:path>
              </a:pathLst>
            </a:custGeom>
            <a:solidFill>
              <a:srgbClr val="3F232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Comfortaa"/>
                <a:ea typeface="Comfortaa"/>
                <a:cs typeface="Comfortaa"/>
                <a:sym typeface="Comfortaa"/>
              </a:endParaRPr>
            </a:p>
          </p:txBody>
        </p:sp>
        <p:sp>
          <p:nvSpPr>
            <p:cNvPr id="845" name="Google Shape;845;p40"/>
            <p:cNvSpPr/>
            <p:nvPr/>
          </p:nvSpPr>
          <p:spPr>
            <a:xfrm>
              <a:off x="3622525" y="3421825"/>
              <a:ext cx="41775" cy="25225"/>
            </a:xfrm>
            <a:custGeom>
              <a:rect b="b" l="l" r="r" t="t"/>
              <a:pathLst>
                <a:path extrusionOk="0" h="1009" w="1671">
                  <a:moveTo>
                    <a:pt x="1" y="0"/>
                  </a:moveTo>
                  <a:lnTo>
                    <a:pt x="851" y="1008"/>
                  </a:lnTo>
                  <a:lnTo>
                    <a:pt x="1671" y="0"/>
                  </a:lnTo>
                  <a:lnTo>
                    <a:pt x="1671" y="0"/>
                  </a:lnTo>
                  <a:cubicBezTo>
                    <a:pt x="1450" y="126"/>
                    <a:pt x="1167" y="158"/>
                    <a:pt x="851" y="158"/>
                  </a:cubicBezTo>
                  <a:cubicBezTo>
                    <a:pt x="568" y="158"/>
                    <a:pt x="284" y="95"/>
                    <a:pt x="1" y="0"/>
                  </a:cubicBezTo>
                  <a:close/>
                </a:path>
              </a:pathLst>
            </a:custGeom>
            <a:solidFill>
              <a:srgbClr val="3F232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Comfortaa"/>
                <a:ea typeface="Comfortaa"/>
                <a:cs typeface="Comfortaa"/>
                <a:sym typeface="Comfortaa"/>
              </a:endParaRPr>
            </a:p>
          </p:txBody>
        </p:sp>
        <p:sp>
          <p:nvSpPr>
            <p:cNvPr id="846" name="Google Shape;846;p40"/>
            <p:cNvSpPr/>
            <p:nvPr/>
          </p:nvSpPr>
          <p:spPr>
            <a:xfrm>
              <a:off x="3566600" y="3416300"/>
              <a:ext cx="70125" cy="106350"/>
            </a:xfrm>
            <a:custGeom>
              <a:rect b="b" l="l" r="r" t="t"/>
              <a:pathLst>
                <a:path extrusionOk="0" h="4254" w="2805">
                  <a:moveTo>
                    <a:pt x="1261" y="1"/>
                  </a:moveTo>
                  <a:cubicBezTo>
                    <a:pt x="474" y="599"/>
                    <a:pt x="1" y="1513"/>
                    <a:pt x="1" y="2490"/>
                  </a:cubicBezTo>
                  <a:lnTo>
                    <a:pt x="1" y="3907"/>
                  </a:lnTo>
                  <a:cubicBezTo>
                    <a:pt x="1" y="4096"/>
                    <a:pt x="158" y="4254"/>
                    <a:pt x="379" y="4254"/>
                  </a:cubicBezTo>
                  <a:lnTo>
                    <a:pt x="2805" y="4254"/>
                  </a:lnTo>
                  <a:lnTo>
                    <a:pt x="2805" y="1891"/>
                  </a:lnTo>
                  <a:lnTo>
                    <a:pt x="1261" y="1"/>
                  </a:lnTo>
                  <a:close/>
                </a:path>
              </a:pathLst>
            </a:custGeom>
            <a:solidFill>
              <a:srgbClr val="3F232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Comfortaa"/>
                <a:ea typeface="Comfortaa"/>
                <a:cs typeface="Comfortaa"/>
                <a:sym typeface="Comfortaa"/>
              </a:endParaRPr>
            </a:p>
          </p:txBody>
        </p:sp>
        <p:sp>
          <p:nvSpPr>
            <p:cNvPr id="847" name="Google Shape;847;p40"/>
            <p:cNvSpPr/>
            <p:nvPr/>
          </p:nvSpPr>
          <p:spPr>
            <a:xfrm>
              <a:off x="3653250" y="3417100"/>
              <a:ext cx="70125" cy="106350"/>
            </a:xfrm>
            <a:custGeom>
              <a:rect b="b" l="l" r="r" t="t"/>
              <a:pathLst>
                <a:path extrusionOk="0" h="4254" w="2805">
                  <a:moveTo>
                    <a:pt x="1544" y="0"/>
                  </a:moveTo>
                  <a:lnTo>
                    <a:pt x="1" y="1890"/>
                  </a:lnTo>
                  <a:lnTo>
                    <a:pt x="1" y="4253"/>
                  </a:lnTo>
                  <a:lnTo>
                    <a:pt x="2458" y="4253"/>
                  </a:lnTo>
                  <a:cubicBezTo>
                    <a:pt x="2647" y="4253"/>
                    <a:pt x="2804" y="4096"/>
                    <a:pt x="2804" y="3907"/>
                  </a:cubicBezTo>
                  <a:lnTo>
                    <a:pt x="2804" y="2489"/>
                  </a:lnTo>
                  <a:cubicBezTo>
                    <a:pt x="2773" y="1481"/>
                    <a:pt x="2300" y="567"/>
                    <a:pt x="1544" y="0"/>
                  </a:cubicBezTo>
                  <a:close/>
                </a:path>
              </a:pathLst>
            </a:custGeom>
            <a:solidFill>
              <a:srgbClr val="3F232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Comfortaa"/>
                <a:ea typeface="Comfortaa"/>
                <a:cs typeface="Comfortaa"/>
                <a:sym typeface="Comfortaa"/>
              </a:endParaRPr>
            </a:p>
          </p:txBody>
        </p:sp>
        <p:sp>
          <p:nvSpPr>
            <p:cNvPr id="848" name="Google Shape;848;p40"/>
            <p:cNvSpPr/>
            <p:nvPr/>
          </p:nvSpPr>
          <p:spPr>
            <a:xfrm>
              <a:off x="3655625" y="3310775"/>
              <a:ext cx="137850" cy="108700"/>
            </a:xfrm>
            <a:custGeom>
              <a:rect b="b" l="l" r="r" t="t"/>
              <a:pathLst>
                <a:path extrusionOk="0" h="4348" w="5514">
                  <a:moveTo>
                    <a:pt x="3686" y="1512"/>
                  </a:moveTo>
                  <a:cubicBezTo>
                    <a:pt x="3907" y="1512"/>
                    <a:pt x="4064" y="1670"/>
                    <a:pt x="4064" y="1859"/>
                  </a:cubicBezTo>
                  <a:cubicBezTo>
                    <a:pt x="4064" y="2048"/>
                    <a:pt x="3907" y="2205"/>
                    <a:pt x="3686" y="2205"/>
                  </a:cubicBezTo>
                  <a:lnTo>
                    <a:pt x="2993" y="2205"/>
                  </a:lnTo>
                  <a:cubicBezTo>
                    <a:pt x="2804" y="2205"/>
                    <a:pt x="2646" y="2048"/>
                    <a:pt x="2646" y="1859"/>
                  </a:cubicBezTo>
                  <a:cubicBezTo>
                    <a:pt x="2646" y="1670"/>
                    <a:pt x="2804" y="1512"/>
                    <a:pt x="2993" y="1512"/>
                  </a:cubicBezTo>
                  <a:close/>
                  <a:moveTo>
                    <a:pt x="4127" y="0"/>
                  </a:moveTo>
                  <a:cubicBezTo>
                    <a:pt x="3686" y="536"/>
                    <a:pt x="3056" y="851"/>
                    <a:pt x="2331" y="851"/>
                  </a:cubicBezTo>
                  <a:cubicBezTo>
                    <a:pt x="1607" y="851"/>
                    <a:pt x="977" y="504"/>
                    <a:pt x="536" y="63"/>
                  </a:cubicBezTo>
                  <a:cubicBezTo>
                    <a:pt x="347" y="221"/>
                    <a:pt x="158" y="378"/>
                    <a:pt x="0" y="567"/>
                  </a:cubicBezTo>
                  <a:cubicBezTo>
                    <a:pt x="945" y="756"/>
                    <a:pt x="1638" y="1575"/>
                    <a:pt x="1638" y="2615"/>
                  </a:cubicBezTo>
                  <a:cubicBezTo>
                    <a:pt x="1638" y="2930"/>
                    <a:pt x="1575" y="3214"/>
                    <a:pt x="1449" y="3466"/>
                  </a:cubicBezTo>
                  <a:cubicBezTo>
                    <a:pt x="1859" y="3718"/>
                    <a:pt x="2205" y="4001"/>
                    <a:pt x="2520" y="4348"/>
                  </a:cubicBezTo>
                  <a:lnTo>
                    <a:pt x="5167" y="4348"/>
                  </a:lnTo>
                  <a:cubicBezTo>
                    <a:pt x="5356" y="4348"/>
                    <a:pt x="5513" y="4190"/>
                    <a:pt x="5513" y="4001"/>
                  </a:cubicBezTo>
                  <a:lnTo>
                    <a:pt x="5513" y="2615"/>
                  </a:lnTo>
                  <a:cubicBezTo>
                    <a:pt x="5482" y="1512"/>
                    <a:pt x="4915" y="567"/>
                    <a:pt x="4127" y="0"/>
                  </a:cubicBezTo>
                  <a:close/>
                </a:path>
              </a:pathLst>
            </a:custGeom>
            <a:solidFill>
              <a:srgbClr val="3F232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Comfortaa"/>
                <a:ea typeface="Comfortaa"/>
                <a:cs typeface="Comfortaa"/>
                <a:sym typeface="Comfortaa"/>
              </a:endParaRPr>
            </a:p>
          </p:txBody>
        </p:sp>
        <p:sp>
          <p:nvSpPr>
            <p:cNvPr id="849" name="Google Shape;849;p40"/>
            <p:cNvSpPr/>
            <p:nvPr/>
          </p:nvSpPr>
          <p:spPr>
            <a:xfrm>
              <a:off x="3497300" y="3309975"/>
              <a:ext cx="136275" cy="108725"/>
            </a:xfrm>
            <a:custGeom>
              <a:rect b="b" l="l" r="r" t="t"/>
              <a:pathLst>
                <a:path extrusionOk="0" h="4349" w="5451">
                  <a:moveTo>
                    <a:pt x="2426" y="1544"/>
                  </a:moveTo>
                  <a:cubicBezTo>
                    <a:pt x="2615" y="1544"/>
                    <a:pt x="2773" y="1702"/>
                    <a:pt x="2773" y="1891"/>
                  </a:cubicBezTo>
                  <a:cubicBezTo>
                    <a:pt x="2773" y="2080"/>
                    <a:pt x="2615" y="2237"/>
                    <a:pt x="2426" y="2237"/>
                  </a:cubicBezTo>
                  <a:lnTo>
                    <a:pt x="1733" y="2237"/>
                  </a:lnTo>
                  <a:cubicBezTo>
                    <a:pt x="1513" y="2237"/>
                    <a:pt x="1355" y="2080"/>
                    <a:pt x="1355" y="1891"/>
                  </a:cubicBezTo>
                  <a:cubicBezTo>
                    <a:pt x="1355" y="1702"/>
                    <a:pt x="1513" y="1544"/>
                    <a:pt x="1733" y="1544"/>
                  </a:cubicBezTo>
                  <a:close/>
                  <a:moveTo>
                    <a:pt x="1324" y="1"/>
                  </a:moveTo>
                  <a:cubicBezTo>
                    <a:pt x="536" y="568"/>
                    <a:pt x="1" y="1513"/>
                    <a:pt x="1" y="2552"/>
                  </a:cubicBezTo>
                  <a:lnTo>
                    <a:pt x="1" y="3939"/>
                  </a:lnTo>
                  <a:cubicBezTo>
                    <a:pt x="1" y="4191"/>
                    <a:pt x="95" y="4348"/>
                    <a:pt x="316" y="4348"/>
                  </a:cubicBezTo>
                  <a:lnTo>
                    <a:pt x="2930" y="4348"/>
                  </a:lnTo>
                  <a:cubicBezTo>
                    <a:pt x="3214" y="3970"/>
                    <a:pt x="3561" y="3655"/>
                    <a:pt x="4002" y="3466"/>
                  </a:cubicBezTo>
                  <a:cubicBezTo>
                    <a:pt x="3876" y="3183"/>
                    <a:pt x="3813" y="2930"/>
                    <a:pt x="3813" y="2615"/>
                  </a:cubicBezTo>
                  <a:cubicBezTo>
                    <a:pt x="3813" y="1607"/>
                    <a:pt x="4506" y="757"/>
                    <a:pt x="5451" y="568"/>
                  </a:cubicBezTo>
                  <a:cubicBezTo>
                    <a:pt x="5293" y="347"/>
                    <a:pt x="5104" y="190"/>
                    <a:pt x="4915" y="32"/>
                  </a:cubicBezTo>
                  <a:cubicBezTo>
                    <a:pt x="4474" y="505"/>
                    <a:pt x="3844" y="820"/>
                    <a:pt x="3151" y="820"/>
                  </a:cubicBezTo>
                  <a:cubicBezTo>
                    <a:pt x="2426" y="820"/>
                    <a:pt x="1796" y="505"/>
                    <a:pt x="1324" y="1"/>
                  </a:cubicBezTo>
                  <a:close/>
                </a:path>
              </a:pathLst>
            </a:custGeom>
            <a:solidFill>
              <a:srgbClr val="3F232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Comfortaa"/>
                <a:ea typeface="Comfortaa"/>
                <a:cs typeface="Comfortaa"/>
                <a:sym typeface="Comfortaa"/>
              </a:endParaRPr>
            </a:p>
          </p:txBody>
        </p:sp>
      </p:grpSp>
      <p:sp>
        <p:nvSpPr>
          <p:cNvPr id="850" name="Google Shape;850;p40"/>
          <p:cNvSpPr txBox="1"/>
          <p:nvPr/>
        </p:nvSpPr>
        <p:spPr>
          <a:xfrm>
            <a:off x="6067900" y="2400213"/>
            <a:ext cx="29208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Comfortaa"/>
                <a:ea typeface="Comfortaa"/>
                <a:cs typeface="Comfortaa"/>
                <a:sym typeface="Comfortaa"/>
              </a:rPr>
              <a:t>Practice Plan History</a:t>
            </a:r>
            <a:endParaRPr>
              <a:latin typeface="Comfortaa"/>
              <a:ea typeface="Comfortaa"/>
              <a:cs typeface="Comfortaa"/>
              <a:sym typeface="Comfortaa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54" name="Shape 8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5" name="Google Shape;855;p41"/>
          <p:cNvSpPr txBox="1"/>
          <p:nvPr>
            <p:ph type="title"/>
          </p:nvPr>
        </p:nvSpPr>
        <p:spPr>
          <a:xfrm>
            <a:off x="720000" y="539400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000000"/>
                </a:solidFill>
              </a:rPr>
              <a:t>Planning Portal Feature</a:t>
            </a:r>
            <a:endParaRPr>
              <a:solidFill>
                <a:srgbClr val="000000"/>
              </a:solidFill>
            </a:endParaRPr>
          </a:p>
        </p:txBody>
      </p:sp>
      <p:sp>
        <p:nvSpPr>
          <p:cNvPr id="856" name="Google Shape;856;p41"/>
          <p:cNvSpPr txBox="1"/>
          <p:nvPr/>
        </p:nvSpPr>
        <p:spPr>
          <a:xfrm>
            <a:off x="2794800" y="4722225"/>
            <a:ext cx="3554400" cy="318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u="sng">
                <a:latin typeface="Comfortaa"/>
                <a:ea typeface="Comfortaa"/>
                <a:cs typeface="Comfortaa"/>
                <a:sym typeface="Comfortaa"/>
              </a:rPr>
              <a:t>Figure 2: Application’s Home Screen</a:t>
            </a:r>
            <a:endParaRPr b="1" u="sng">
              <a:latin typeface="Comfortaa"/>
              <a:ea typeface="Comfortaa"/>
              <a:cs typeface="Comfortaa"/>
              <a:sym typeface="Comforta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u="sng">
              <a:latin typeface="Comfortaa"/>
              <a:ea typeface="Comfortaa"/>
              <a:cs typeface="Comfortaa"/>
              <a:sym typeface="Comfortaa"/>
            </a:endParaRPr>
          </a:p>
        </p:txBody>
      </p:sp>
      <p:grpSp>
        <p:nvGrpSpPr>
          <p:cNvPr id="857" name="Google Shape;857;p41"/>
          <p:cNvGrpSpPr/>
          <p:nvPr/>
        </p:nvGrpSpPr>
        <p:grpSpPr>
          <a:xfrm>
            <a:off x="581959" y="482868"/>
            <a:ext cx="685782" cy="685782"/>
            <a:chOff x="5660400" y="238125"/>
            <a:chExt cx="481825" cy="481825"/>
          </a:xfrm>
        </p:grpSpPr>
        <p:sp>
          <p:nvSpPr>
            <p:cNvPr id="858" name="Google Shape;858;p41"/>
            <p:cNvSpPr/>
            <p:nvPr/>
          </p:nvSpPr>
          <p:spPr>
            <a:xfrm>
              <a:off x="5660400" y="436700"/>
              <a:ext cx="481825" cy="283250"/>
            </a:xfrm>
            <a:custGeom>
              <a:rect b="b" l="l" r="r" t="t"/>
              <a:pathLst>
                <a:path extrusionOk="0" h="11330" w="19273">
                  <a:moveTo>
                    <a:pt x="5120" y="1130"/>
                  </a:moveTo>
                  <a:cubicBezTo>
                    <a:pt x="5433" y="1130"/>
                    <a:pt x="5683" y="1380"/>
                    <a:pt x="5683" y="1693"/>
                  </a:cubicBezTo>
                  <a:cubicBezTo>
                    <a:pt x="5683" y="2006"/>
                    <a:pt x="5433" y="2259"/>
                    <a:pt x="5120" y="2259"/>
                  </a:cubicBezTo>
                  <a:lnTo>
                    <a:pt x="2861" y="2259"/>
                  </a:lnTo>
                  <a:cubicBezTo>
                    <a:pt x="2548" y="2259"/>
                    <a:pt x="2298" y="2006"/>
                    <a:pt x="2298" y="1693"/>
                  </a:cubicBezTo>
                  <a:cubicBezTo>
                    <a:pt x="2298" y="1380"/>
                    <a:pt x="2548" y="1130"/>
                    <a:pt x="2861" y="1130"/>
                  </a:cubicBezTo>
                  <a:close/>
                  <a:moveTo>
                    <a:pt x="10766" y="1130"/>
                  </a:moveTo>
                  <a:cubicBezTo>
                    <a:pt x="11079" y="1130"/>
                    <a:pt x="11329" y="1380"/>
                    <a:pt x="11329" y="1693"/>
                  </a:cubicBezTo>
                  <a:cubicBezTo>
                    <a:pt x="11329" y="2006"/>
                    <a:pt x="11079" y="2259"/>
                    <a:pt x="10766" y="2259"/>
                  </a:cubicBezTo>
                  <a:lnTo>
                    <a:pt x="8507" y="2259"/>
                  </a:lnTo>
                  <a:cubicBezTo>
                    <a:pt x="8194" y="2259"/>
                    <a:pt x="7944" y="2006"/>
                    <a:pt x="7944" y="1693"/>
                  </a:cubicBezTo>
                  <a:cubicBezTo>
                    <a:pt x="7944" y="1380"/>
                    <a:pt x="8194" y="1130"/>
                    <a:pt x="8507" y="1130"/>
                  </a:cubicBezTo>
                  <a:close/>
                  <a:moveTo>
                    <a:pt x="16412" y="1130"/>
                  </a:moveTo>
                  <a:cubicBezTo>
                    <a:pt x="16725" y="1130"/>
                    <a:pt x="16975" y="1380"/>
                    <a:pt x="16975" y="1693"/>
                  </a:cubicBezTo>
                  <a:cubicBezTo>
                    <a:pt x="16975" y="2006"/>
                    <a:pt x="16725" y="2259"/>
                    <a:pt x="16412" y="2259"/>
                  </a:cubicBezTo>
                  <a:lnTo>
                    <a:pt x="14153" y="2259"/>
                  </a:lnTo>
                  <a:cubicBezTo>
                    <a:pt x="13840" y="2259"/>
                    <a:pt x="13590" y="2006"/>
                    <a:pt x="13590" y="1693"/>
                  </a:cubicBezTo>
                  <a:cubicBezTo>
                    <a:pt x="13590" y="1380"/>
                    <a:pt x="13840" y="1130"/>
                    <a:pt x="14153" y="1130"/>
                  </a:cubicBezTo>
                  <a:close/>
                  <a:moveTo>
                    <a:pt x="5120" y="4518"/>
                  </a:moveTo>
                  <a:cubicBezTo>
                    <a:pt x="5433" y="4518"/>
                    <a:pt x="5683" y="4767"/>
                    <a:pt x="5683" y="5081"/>
                  </a:cubicBezTo>
                  <a:cubicBezTo>
                    <a:pt x="5683" y="5394"/>
                    <a:pt x="5433" y="5647"/>
                    <a:pt x="5120" y="5647"/>
                  </a:cubicBezTo>
                  <a:lnTo>
                    <a:pt x="2861" y="5647"/>
                  </a:lnTo>
                  <a:cubicBezTo>
                    <a:pt x="2548" y="5647"/>
                    <a:pt x="2298" y="5394"/>
                    <a:pt x="2298" y="5081"/>
                  </a:cubicBezTo>
                  <a:cubicBezTo>
                    <a:pt x="2298" y="4767"/>
                    <a:pt x="2548" y="4518"/>
                    <a:pt x="2861" y="4518"/>
                  </a:cubicBezTo>
                  <a:close/>
                  <a:moveTo>
                    <a:pt x="10766" y="4518"/>
                  </a:moveTo>
                  <a:cubicBezTo>
                    <a:pt x="11079" y="4518"/>
                    <a:pt x="11329" y="4767"/>
                    <a:pt x="11329" y="5081"/>
                  </a:cubicBezTo>
                  <a:cubicBezTo>
                    <a:pt x="11329" y="5394"/>
                    <a:pt x="11079" y="5647"/>
                    <a:pt x="10766" y="5647"/>
                  </a:cubicBezTo>
                  <a:lnTo>
                    <a:pt x="8507" y="5647"/>
                  </a:lnTo>
                  <a:cubicBezTo>
                    <a:pt x="8194" y="5647"/>
                    <a:pt x="7944" y="5394"/>
                    <a:pt x="7944" y="5081"/>
                  </a:cubicBezTo>
                  <a:cubicBezTo>
                    <a:pt x="7944" y="4767"/>
                    <a:pt x="8194" y="4518"/>
                    <a:pt x="8507" y="4518"/>
                  </a:cubicBezTo>
                  <a:close/>
                  <a:moveTo>
                    <a:pt x="16412" y="4518"/>
                  </a:moveTo>
                  <a:cubicBezTo>
                    <a:pt x="16725" y="4518"/>
                    <a:pt x="16975" y="4767"/>
                    <a:pt x="16975" y="5081"/>
                  </a:cubicBezTo>
                  <a:cubicBezTo>
                    <a:pt x="16975" y="5394"/>
                    <a:pt x="16725" y="5647"/>
                    <a:pt x="16412" y="5647"/>
                  </a:cubicBezTo>
                  <a:lnTo>
                    <a:pt x="14153" y="5647"/>
                  </a:lnTo>
                  <a:cubicBezTo>
                    <a:pt x="13840" y="5647"/>
                    <a:pt x="13590" y="5394"/>
                    <a:pt x="13590" y="5081"/>
                  </a:cubicBezTo>
                  <a:cubicBezTo>
                    <a:pt x="13590" y="4767"/>
                    <a:pt x="13840" y="4518"/>
                    <a:pt x="14153" y="4518"/>
                  </a:cubicBezTo>
                  <a:close/>
                  <a:moveTo>
                    <a:pt x="5120" y="7941"/>
                  </a:moveTo>
                  <a:cubicBezTo>
                    <a:pt x="5433" y="7941"/>
                    <a:pt x="5683" y="8194"/>
                    <a:pt x="5683" y="8507"/>
                  </a:cubicBezTo>
                  <a:cubicBezTo>
                    <a:pt x="5683" y="8818"/>
                    <a:pt x="5433" y="9071"/>
                    <a:pt x="5120" y="9071"/>
                  </a:cubicBezTo>
                  <a:lnTo>
                    <a:pt x="2861" y="9071"/>
                  </a:lnTo>
                  <a:cubicBezTo>
                    <a:pt x="2548" y="9071"/>
                    <a:pt x="2298" y="8818"/>
                    <a:pt x="2298" y="8507"/>
                  </a:cubicBezTo>
                  <a:cubicBezTo>
                    <a:pt x="2298" y="8194"/>
                    <a:pt x="2548" y="7941"/>
                    <a:pt x="2861" y="7941"/>
                  </a:cubicBezTo>
                  <a:close/>
                  <a:moveTo>
                    <a:pt x="10766" y="7941"/>
                  </a:moveTo>
                  <a:cubicBezTo>
                    <a:pt x="11079" y="7941"/>
                    <a:pt x="11329" y="8194"/>
                    <a:pt x="11329" y="8507"/>
                  </a:cubicBezTo>
                  <a:cubicBezTo>
                    <a:pt x="11329" y="8818"/>
                    <a:pt x="11079" y="9071"/>
                    <a:pt x="10766" y="9071"/>
                  </a:cubicBezTo>
                  <a:lnTo>
                    <a:pt x="8507" y="9071"/>
                  </a:lnTo>
                  <a:cubicBezTo>
                    <a:pt x="8194" y="9071"/>
                    <a:pt x="7944" y="8818"/>
                    <a:pt x="7944" y="8507"/>
                  </a:cubicBezTo>
                  <a:cubicBezTo>
                    <a:pt x="7944" y="8194"/>
                    <a:pt x="8194" y="7941"/>
                    <a:pt x="8507" y="7941"/>
                  </a:cubicBezTo>
                  <a:close/>
                  <a:moveTo>
                    <a:pt x="16412" y="7941"/>
                  </a:moveTo>
                  <a:cubicBezTo>
                    <a:pt x="16725" y="7941"/>
                    <a:pt x="16975" y="8194"/>
                    <a:pt x="16975" y="8507"/>
                  </a:cubicBezTo>
                  <a:cubicBezTo>
                    <a:pt x="16975" y="8818"/>
                    <a:pt x="16725" y="9071"/>
                    <a:pt x="16412" y="9071"/>
                  </a:cubicBezTo>
                  <a:lnTo>
                    <a:pt x="14153" y="9071"/>
                  </a:lnTo>
                  <a:cubicBezTo>
                    <a:pt x="13840" y="9071"/>
                    <a:pt x="13590" y="8818"/>
                    <a:pt x="13590" y="8507"/>
                  </a:cubicBezTo>
                  <a:cubicBezTo>
                    <a:pt x="13590" y="8194"/>
                    <a:pt x="13840" y="7941"/>
                    <a:pt x="14153" y="7941"/>
                  </a:cubicBezTo>
                  <a:close/>
                  <a:moveTo>
                    <a:pt x="1" y="1"/>
                  </a:moveTo>
                  <a:lnTo>
                    <a:pt x="1" y="9637"/>
                  </a:lnTo>
                  <a:cubicBezTo>
                    <a:pt x="1" y="10570"/>
                    <a:pt x="759" y="11329"/>
                    <a:pt x="1696" y="11329"/>
                  </a:cubicBezTo>
                  <a:lnTo>
                    <a:pt x="17580" y="11329"/>
                  </a:lnTo>
                  <a:cubicBezTo>
                    <a:pt x="18514" y="11329"/>
                    <a:pt x="19273" y="10570"/>
                    <a:pt x="19273" y="9637"/>
                  </a:cubicBezTo>
                  <a:lnTo>
                    <a:pt x="19273" y="1"/>
                  </a:lnTo>
                  <a:close/>
                </a:path>
              </a:pathLst>
            </a:custGeom>
            <a:solidFill>
              <a:srgbClr val="3F232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rgbClr val="435D74"/>
                </a:solidFill>
                <a:latin typeface="Comfortaa"/>
                <a:ea typeface="Comfortaa"/>
                <a:cs typeface="Comfortaa"/>
                <a:sym typeface="Comfortaa"/>
              </a:endParaRPr>
            </a:p>
          </p:txBody>
        </p:sp>
        <p:sp>
          <p:nvSpPr>
            <p:cNvPr id="859" name="Google Shape;859;p41"/>
            <p:cNvSpPr/>
            <p:nvPr/>
          </p:nvSpPr>
          <p:spPr>
            <a:xfrm>
              <a:off x="5660400" y="238125"/>
              <a:ext cx="481825" cy="170375"/>
            </a:xfrm>
            <a:custGeom>
              <a:rect b="b" l="l" r="r" t="t"/>
              <a:pathLst>
                <a:path extrusionOk="0" h="6815" w="19273">
                  <a:moveTo>
                    <a:pt x="3990" y="1129"/>
                  </a:moveTo>
                  <a:cubicBezTo>
                    <a:pt x="4304" y="1129"/>
                    <a:pt x="4557" y="1382"/>
                    <a:pt x="4557" y="1695"/>
                  </a:cubicBezTo>
                  <a:lnTo>
                    <a:pt x="4557" y="3954"/>
                  </a:lnTo>
                  <a:cubicBezTo>
                    <a:pt x="4557" y="4264"/>
                    <a:pt x="4304" y="4517"/>
                    <a:pt x="3990" y="4517"/>
                  </a:cubicBezTo>
                  <a:cubicBezTo>
                    <a:pt x="3677" y="4517"/>
                    <a:pt x="3427" y="4264"/>
                    <a:pt x="3427" y="3954"/>
                  </a:cubicBezTo>
                  <a:lnTo>
                    <a:pt x="3427" y="1695"/>
                  </a:lnTo>
                  <a:cubicBezTo>
                    <a:pt x="3427" y="1382"/>
                    <a:pt x="3677" y="1129"/>
                    <a:pt x="3990" y="1129"/>
                  </a:cubicBezTo>
                  <a:close/>
                  <a:moveTo>
                    <a:pt x="9637" y="1129"/>
                  </a:moveTo>
                  <a:cubicBezTo>
                    <a:pt x="9950" y="1129"/>
                    <a:pt x="10203" y="1382"/>
                    <a:pt x="10203" y="1695"/>
                  </a:cubicBezTo>
                  <a:lnTo>
                    <a:pt x="10203" y="3954"/>
                  </a:lnTo>
                  <a:cubicBezTo>
                    <a:pt x="10203" y="4264"/>
                    <a:pt x="9950" y="4517"/>
                    <a:pt x="9637" y="4517"/>
                  </a:cubicBezTo>
                  <a:cubicBezTo>
                    <a:pt x="9323" y="4517"/>
                    <a:pt x="9073" y="4264"/>
                    <a:pt x="9073" y="3954"/>
                  </a:cubicBezTo>
                  <a:lnTo>
                    <a:pt x="9073" y="1695"/>
                  </a:lnTo>
                  <a:cubicBezTo>
                    <a:pt x="9073" y="1382"/>
                    <a:pt x="9323" y="1129"/>
                    <a:pt x="9637" y="1129"/>
                  </a:cubicBezTo>
                  <a:close/>
                  <a:moveTo>
                    <a:pt x="15283" y="1129"/>
                  </a:moveTo>
                  <a:cubicBezTo>
                    <a:pt x="15596" y="1129"/>
                    <a:pt x="15849" y="1382"/>
                    <a:pt x="15849" y="1695"/>
                  </a:cubicBezTo>
                  <a:lnTo>
                    <a:pt x="15849" y="3954"/>
                  </a:lnTo>
                  <a:cubicBezTo>
                    <a:pt x="15849" y="4264"/>
                    <a:pt x="15596" y="4517"/>
                    <a:pt x="15283" y="4517"/>
                  </a:cubicBezTo>
                  <a:cubicBezTo>
                    <a:pt x="14969" y="4517"/>
                    <a:pt x="14719" y="4264"/>
                    <a:pt x="14719" y="3954"/>
                  </a:cubicBezTo>
                  <a:lnTo>
                    <a:pt x="14719" y="1695"/>
                  </a:lnTo>
                  <a:cubicBezTo>
                    <a:pt x="14719" y="1382"/>
                    <a:pt x="14969" y="1129"/>
                    <a:pt x="15283" y="1129"/>
                  </a:cubicBezTo>
                  <a:close/>
                  <a:moveTo>
                    <a:pt x="3990" y="0"/>
                  </a:moveTo>
                  <a:cubicBezTo>
                    <a:pt x="3054" y="0"/>
                    <a:pt x="2298" y="759"/>
                    <a:pt x="2298" y="1695"/>
                  </a:cubicBezTo>
                  <a:lnTo>
                    <a:pt x="2298" y="2258"/>
                  </a:lnTo>
                  <a:lnTo>
                    <a:pt x="1696" y="2258"/>
                  </a:lnTo>
                  <a:cubicBezTo>
                    <a:pt x="759" y="2258"/>
                    <a:pt x="1" y="3017"/>
                    <a:pt x="1" y="3954"/>
                  </a:cubicBezTo>
                  <a:lnTo>
                    <a:pt x="1" y="6814"/>
                  </a:lnTo>
                  <a:lnTo>
                    <a:pt x="19273" y="6814"/>
                  </a:lnTo>
                  <a:lnTo>
                    <a:pt x="19273" y="3954"/>
                  </a:lnTo>
                  <a:cubicBezTo>
                    <a:pt x="19273" y="3017"/>
                    <a:pt x="18514" y="2258"/>
                    <a:pt x="17580" y="2258"/>
                  </a:cubicBezTo>
                  <a:lnTo>
                    <a:pt x="16978" y="2258"/>
                  </a:lnTo>
                  <a:lnTo>
                    <a:pt x="16978" y="1695"/>
                  </a:lnTo>
                  <a:cubicBezTo>
                    <a:pt x="16978" y="759"/>
                    <a:pt x="16219" y="0"/>
                    <a:pt x="15283" y="0"/>
                  </a:cubicBezTo>
                  <a:cubicBezTo>
                    <a:pt x="14346" y="0"/>
                    <a:pt x="13590" y="759"/>
                    <a:pt x="13590" y="1695"/>
                  </a:cubicBezTo>
                  <a:lnTo>
                    <a:pt x="13590" y="2258"/>
                  </a:lnTo>
                  <a:lnTo>
                    <a:pt x="11332" y="2258"/>
                  </a:lnTo>
                  <a:lnTo>
                    <a:pt x="11332" y="1695"/>
                  </a:lnTo>
                  <a:cubicBezTo>
                    <a:pt x="11332" y="759"/>
                    <a:pt x="10573" y="0"/>
                    <a:pt x="9637" y="0"/>
                  </a:cubicBezTo>
                  <a:cubicBezTo>
                    <a:pt x="8700" y="0"/>
                    <a:pt x="7944" y="759"/>
                    <a:pt x="7944" y="1695"/>
                  </a:cubicBezTo>
                  <a:lnTo>
                    <a:pt x="7944" y="2258"/>
                  </a:lnTo>
                  <a:lnTo>
                    <a:pt x="5686" y="2258"/>
                  </a:lnTo>
                  <a:lnTo>
                    <a:pt x="5686" y="1695"/>
                  </a:lnTo>
                  <a:cubicBezTo>
                    <a:pt x="5686" y="759"/>
                    <a:pt x="4927" y="0"/>
                    <a:pt x="3990" y="0"/>
                  </a:cubicBezTo>
                  <a:close/>
                </a:path>
              </a:pathLst>
            </a:custGeom>
            <a:solidFill>
              <a:srgbClr val="3F232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rgbClr val="435D74"/>
                </a:solidFill>
                <a:latin typeface="Comfortaa"/>
                <a:ea typeface="Comfortaa"/>
                <a:cs typeface="Comfortaa"/>
                <a:sym typeface="Comfortaa"/>
              </a:endParaRPr>
            </a:p>
          </p:txBody>
        </p:sp>
      </p:grpSp>
      <p:pic>
        <p:nvPicPr>
          <p:cNvPr id="860" name="Google Shape;860;p4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666838" y="1112100"/>
            <a:ext cx="1810331" cy="361012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64" name="Shape 8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5" name="Google Shape;865;p42"/>
          <p:cNvSpPr txBox="1"/>
          <p:nvPr>
            <p:ph type="title"/>
          </p:nvPr>
        </p:nvSpPr>
        <p:spPr>
          <a:xfrm>
            <a:off x="720000" y="539400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000000"/>
                </a:solidFill>
              </a:rPr>
              <a:t>Planning Portal Feature</a:t>
            </a:r>
            <a:endParaRPr>
              <a:solidFill>
                <a:srgbClr val="000000"/>
              </a:solidFill>
            </a:endParaRPr>
          </a:p>
        </p:txBody>
      </p:sp>
      <p:sp>
        <p:nvSpPr>
          <p:cNvPr id="866" name="Google Shape;866;p42"/>
          <p:cNvSpPr txBox="1"/>
          <p:nvPr/>
        </p:nvSpPr>
        <p:spPr>
          <a:xfrm>
            <a:off x="2423550" y="4744400"/>
            <a:ext cx="4296900" cy="318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u="sng">
                <a:latin typeface="Comfortaa"/>
                <a:ea typeface="Comfortaa"/>
                <a:cs typeface="Comfortaa"/>
                <a:sym typeface="Comfortaa"/>
              </a:rPr>
              <a:t>Figure 3: Application’s Add New Plan Modals</a:t>
            </a:r>
            <a:endParaRPr b="1" u="sng">
              <a:latin typeface="Comfortaa"/>
              <a:ea typeface="Comfortaa"/>
              <a:cs typeface="Comfortaa"/>
              <a:sym typeface="Comforta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u="sng">
              <a:latin typeface="Comfortaa"/>
              <a:ea typeface="Comfortaa"/>
              <a:cs typeface="Comfortaa"/>
              <a:sym typeface="Comfortaa"/>
            </a:endParaRPr>
          </a:p>
        </p:txBody>
      </p:sp>
      <p:grpSp>
        <p:nvGrpSpPr>
          <p:cNvPr id="867" name="Google Shape;867;p42"/>
          <p:cNvGrpSpPr/>
          <p:nvPr/>
        </p:nvGrpSpPr>
        <p:grpSpPr>
          <a:xfrm>
            <a:off x="581959" y="482868"/>
            <a:ext cx="685782" cy="685782"/>
            <a:chOff x="5660400" y="238125"/>
            <a:chExt cx="481825" cy="481825"/>
          </a:xfrm>
        </p:grpSpPr>
        <p:sp>
          <p:nvSpPr>
            <p:cNvPr id="868" name="Google Shape;868;p42"/>
            <p:cNvSpPr/>
            <p:nvPr/>
          </p:nvSpPr>
          <p:spPr>
            <a:xfrm>
              <a:off x="5660400" y="436700"/>
              <a:ext cx="481825" cy="283250"/>
            </a:xfrm>
            <a:custGeom>
              <a:rect b="b" l="l" r="r" t="t"/>
              <a:pathLst>
                <a:path extrusionOk="0" h="11330" w="19273">
                  <a:moveTo>
                    <a:pt x="5120" y="1130"/>
                  </a:moveTo>
                  <a:cubicBezTo>
                    <a:pt x="5433" y="1130"/>
                    <a:pt x="5683" y="1380"/>
                    <a:pt x="5683" y="1693"/>
                  </a:cubicBezTo>
                  <a:cubicBezTo>
                    <a:pt x="5683" y="2006"/>
                    <a:pt x="5433" y="2259"/>
                    <a:pt x="5120" y="2259"/>
                  </a:cubicBezTo>
                  <a:lnTo>
                    <a:pt x="2861" y="2259"/>
                  </a:lnTo>
                  <a:cubicBezTo>
                    <a:pt x="2548" y="2259"/>
                    <a:pt x="2298" y="2006"/>
                    <a:pt x="2298" y="1693"/>
                  </a:cubicBezTo>
                  <a:cubicBezTo>
                    <a:pt x="2298" y="1380"/>
                    <a:pt x="2548" y="1130"/>
                    <a:pt x="2861" y="1130"/>
                  </a:cubicBezTo>
                  <a:close/>
                  <a:moveTo>
                    <a:pt x="10766" y="1130"/>
                  </a:moveTo>
                  <a:cubicBezTo>
                    <a:pt x="11079" y="1130"/>
                    <a:pt x="11329" y="1380"/>
                    <a:pt x="11329" y="1693"/>
                  </a:cubicBezTo>
                  <a:cubicBezTo>
                    <a:pt x="11329" y="2006"/>
                    <a:pt x="11079" y="2259"/>
                    <a:pt x="10766" y="2259"/>
                  </a:cubicBezTo>
                  <a:lnTo>
                    <a:pt x="8507" y="2259"/>
                  </a:lnTo>
                  <a:cubicBezTo>
                    <a:pt x="8194" y="2259"/>
                    <a:pt x="7944" y="2006"/>
                    <a:pt x="7944" y="1693"/>
                  </a:cubicBezTo>
                  <a:cubicBezTo>
                    <a:pt x="7944" y="1380"/>
                    <a:pt x="8194" y="1130"/>
                    <a:pt x="8507" y="1130"/>
                  </a:cubicBezTo>
                  <a:close/>
                  <a:moveTo>
                    <a:pt x="16412" y="1130"/>
                  </a:moveTo>
                  <a:cubicBezTo>
                    <a:pt x="16725" y="1130"/>
                    <a:pt x="16975" y="1380"/>
                    <a:pt x="16975" y="1693"/>
                  </a:cubicBezTo>
                  <a:cubicBezTo>
                    <a:pt x="16975" y="2006"/>
                    <a:pt x="16725" y="2259"/>
                    <a:pt x="16412" y="2259"/>
                  </a:cubicBezTo>
                  <a:lnTo>
                    <a:pt x="14153" y="2259"/>
                  </a:lnTo>
                  <a:cubicBezTo>
                    <a:pt x="13840" y="2259"/>
                    <a:pt x="13590" y="2006"/>
                    <a:pt x="13590" y="1693"/>
                  </a:cubicBezTo>
                  <a:cubicBezTo>
                    <a:pt x="13590" y="1380"/>
                    <a:pt x="13840" y="1130"/>
                    <a:pt x="14153" y="1130"/>
                  </a:cubicBezTo>
                  <a:close/>
                  <a:moveTo>
                    <a:pt x="5120" y="4518"/>
                  </a:moveTo>
                  <a:cubicBezTo>
                    <a:pt x="5433" y="4518"/>
                    <a:pt x="5683" y="4767"/>
                    <a:pt x="5683" y="5081"/>
                  </a:cubicBezTo>
                  <a:cubicBezTo>
                    <a:pt x="5683" y="5394"/>
                    <a:pt x="5433" y="5647"/>
                    <a:pt x="5120" y="5647"/>
                  </a:cubicBezTo>
                  <a:lnTo>
                    <a:pt x="2861" y="5647"/>
                  </a:lnTo>
                  <a:cubicBezTo>
                    <a:pt x="2548" y="5647"/>
                    <a:pt x="2298" y="5394"/>
                    <a:pt x="2298" y="5081"/>
                  </a:cubicBezTo>
                  <a:cubicBezTo>
                    <a:pt x="2298" y="4767"/>
                    <a:pt x="2548" y="4518"/>
                    <a:pt x="2861" y="4518"/>
                  </a:cubicBezTo>
                  <a:close/>
                  <a:moveTo>
                    <a:pt x="10766" y="4518"/>
                  </a:moveTo>
                  <a:cubicBezTo>
                    <a:pt x="11079" y="4518"/>
                    <a:pt x="11329" y="4767"/>
                    <a:pt x="11329" y="5081"/>
                  </a:cubicBezTo>
                  <a:cubicBezTo>
                    <a:pt x="11329" y="5394"/>
                    <a:pt x="11079" y="5647"/>
                    <a:pt x="10766" y="5647"/>
                  </a:cubicBezTo>
                  <a:lnTo>
                    <a:pt x="8507" y="5647"/>
                  </a:lnTo>
                  <a:cubicBezTo>
                    <a:pt x="8194" y="5647"/>
                    <a:pt x="7944" y="5394"/>
                    <a:pt x="7944" y="5081"/>
                  </a:cubicBezTo>
                  <a:cubicBezTo>
                    <a:pt x="7944" y="4767"/>
                    <a:pt x="8194" y="4518"/>
                    <a:pt x="8507" y="4518"/>
                  </a:cubicBezTo>
                  <a:close/>
                  <a:moveTo>
                    <a:pt x="16412" y="4518"/>
                  </a:moveTo>
                  <a:cubicBezTo>
                    <a:pt x="16725" y="4518"/>
                    <a:pt x="16975" y="4767"/>
                    <a:pt x="16975" y="5081"/>
                  </a:cubicBezTo>
                  <a:cubicBezTo>
                    <a:pt x="16975" y="5394"/>
                    <a:pt x="16725" y="5647"/>
                    <a:pt x="16412" y="5647"/>
                  </a:cubicBezTo>
                  <a:lnTo>
                    <a:pt x="14153" y="5647"/>
                  </a:lnTo>
                  <a:cubicBezTo>
                    <a:pt x="13840" y="5647"/>
                    <a:pt x="13590" y="5394"/>
                    <a:pt x="13590" y="5081"/>
                  </a:cubicBezTo>
                  <a:cubicBezTo>
                    <a:pt x="13590" y="4767"/>
                    <a:pt x="13840" y="4518"/>
                    <a:pt x="14153" y="4518"/>
                  </a:cubicBezTo>
                  <a:close/>
                  <a:moveTo>
                    <a:pt x="5120" y="7941"/>
                  </a:moveTo>
                  <a:cubicBezTo>
                    <a:pt x="5433" y="7941"/>
                    <a:pt x="5683" y="8194"/>
                    <a:pt x="5683" y="8507"/>
                  </a:cubicBezTo>
                  <a:cubicBezTo>
                    <a:pt x="5683" y="8818"/>
                    <a:pt x="5433" y="9071"/>
                    <a:pt x="5120" y="9071"/>
                  </a:cubicBezTo>
                  <a:lnTo>
                    <a:pt x="2861" y="9071"/>
                  </a:lnTo>
                  <a:cubicBezTo>
                    <a:pt x="2548" y="9071"/>
                    <a:pt x="2298" y="8818"/>
                    <a:pt x="2298" y="8507"/>
                  </a:cubicBezTo>
                  <a:cubicBezTo>
                    <a:pt x="2298" y="8194"/>
                    <a:pt x="2548" y="7941"/>
                    <a:pt x="2861" y="7941"/>
                  </a:cubicBezTo>
                  <a:close/>
                  <a:moveTo>
                    <a:pt x="10766" y="7941"/>
                  </a:moveTo>
                  <a:cubicBezTo>
                    <a:pt x="11079" y="7941"/>
                    <a:pt x="11329" y="8194"/>
                    <a:pt x="11329" y="8507"/>
                  </a:cubicBezTo>
                  <a:cubicBezTo>
                    <a:pt x="11329" y="8818"/>
                    <a:pt x="11079" y="9071"/>
                    <a:pt x="10766" y="9071"/>
                  </a:cubicBezTo>
                  <a:lnTo>
                    <a:pt x="8507" y="9071"/>
                  </a:lnTo>
                  <a:cubicBezTo>
                    <a:pt x="8194" y="9071"/>
                    <a:pt x="7944" y="8818"/>
                    <a:pt x="7944" y="8507"/>
                  </a:cubicBezTo>
                  <a:cubicBezTo>
                    <a:pt x="7944" y="8194"/>
                    <a:pt x="8194" y="7941"/>
                    <a:pt x="8507" y="7941"/>
                  </a:cubicBezTo>
                  <a:close/>
                  <a:moveTo>
                    <a:pt x="16412" y="7941"/>
                  </a:moveTo>
                  <a:cubicBezTo>
                    <a:pt x="16725" y="7941"/>
                    <a:pt x="16975" y="8194"/>
                    <a:pt x="16975" y="8507"/>
                  </a:cubicBezTo>
                  <a:cubicBezTo>
                    <a:pt x="16975" y="8818"/>
                    <a:pt x="16725" y="9071"/>
                    <a:pt x="16412" y="9071"/>
                  </a:cubicBezTo>
                  <a:lnTo>
                    <a:pt x="14153" y="9071"/>
                  </a:lnTo>
                  <a:cubicBezTo>
                    <a:pt x="13840" y="9071"/>
                    <a:pt x="13590" y="8818"/>
                    <a:pt x="13590" y="8507"/>
                  </a:cubicBezTo>
                  <a:cubicBezTo>
                    <a:pt x="13590" y="8194"/>
                    <a:pt x="13840" y="7941"/>
                    <a:pt x="14153" y="7941"/>
                  </a:cubicBezTo>
                  <a:close/>
                  <a:moveTo>
                    <a:pt x="1" y="1"/>
                  </a:moveTo>
                  <a:lnTo>
                    <a:pt x="1" y="9637"/>
                  </a:lnTo>
                  <a:cubicBezTo>
                    <a:pt x="1" y="10570"/>
                    <a:pt x="759" y="11329"/>
                    <a:pt x="1696" y="11329"/>
                  </a:cubicBezTo>
                  <a:lnTo>
                    <a:pt x="17580" y="11329"/>
                  </a:lnTo>
                  <a:cubicBezTo>
                    <a:pt x="18514" y="11329"/>
                    <a:pt x="19273" y="10570"/>
                    <a:pt x="19273" y="9637"/>
                  </a:cubicBezTo>
                  <a:lnTo>
                    <a:pt x="19273" y="1"/>
                  </a:lnTo>
                  <a:close/>
                </a:path>
              </a:pathLst>
            </a:custGeom>
            <a:solidFill>
              <a:srgbClr val="3F232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rgbClr val="435D74"/>
                </a:solidFill>
                <a:latin typeface="Comfortaa"/>
                <a:ea typeface="Comfortaa"/>
                <a:cs typeface="Comfortaa"/>
                <a:sym typeface="Comfortaa"/>
              </a:endParaRPr>
            </a:p>
          </p:txBody>
        </p:sp>
        <p:sp>
          <p:nvSpPr>
            <p:cNvPr id="869" name="Google Shape;869;p42"/>
            <p:cNvSpPr/>
            <p:nvPr/>
          </p:nvSpPr>
          <p:spPr>
            <a:xfrm>
              <a:off x="5660400" y="238125"/>
              <a:ext cx="481825" cy="170375"/>
            </a:xfrm>
            <a:custGeom>
              <a:rect b="b" l="l" r="r" t="t"/>
              <a:pathLst>
                <a:path extrusionOk="0" h="6815" w="19273">
                  <a:moveTo>
                    <a:pt x="3990" y="1129"/>
                  </a:moveTo>
                  <a:cubicBezTo>
                    <a:pt x="4304" y="1129"/>
                    <a:pt x="4557" y="1382"/>
                    <a:pt x="4557" y="1695"/>
                  </a:cubicBezTo>
                  <a:lnTo>
                    <a:pt x="4557" y="3954"/>
                  </a:lnTo>
                  <a:cubicBezTo>
                    <a:pt x="4557" y="4264"/>
                    <a:pt x="4304" y="4517"/>
                    <a:pt x="3990" y="4517"/>
                  </a:cubicBezTo>
                  <a:cubicBezTo>
                    <a:pt x="3677" y="4517"/>
                    <a:pt x="3427" y="4264"/>
                    <a:pt x="3427" y="3954"/>
                  </a:cubicBezTo>
                  <a:lnTo>
                    <a:pt x="3427" y="1695"/>
                  </a:lnTo>
                  <a:cubicBezTo>
                    <a:pt x="3427" y="1382"/>
                    <a:pt x="3677" y="1129"/>
                    <a:pt x="3990" y="1129"/>
                  </a:cubicBezTo>
                  <a:close/>
                  <a:moveTo>
                    <a:pt x="9637" y="1129"/>
                  </a:moveTo>
                  <a:cubicBezTo>
                    <a:pt x="9950" y="1129"/>
                    <a:pt x="10203" y="1382"/>
                    <a:pt x="10203" y="1695"/>
                  </a:cubicBezTo>
                  <a:lnTo>
                    <a:pt x="10203" y="3954"/>
                  </a:lnTo>
                  <a:cubicBezTo>
                    <a:pt x="10203" y="4264"/>
                    <a:pt x="9950" y="4517"/>
                    <a:pt x="9637" y="4517"/>
                  </a:cubicBezTo>
                  <a:cubicBezTo>
                    <a:pt x="9323" y="4517"/>
                    <a:pt x="9073" y="4264"/>
                    <a:pt x="9073" y="3954"/>
                  </a:cubicBezTo>
                  <a:lnTo>
                    <a:pt x="9073" y="1695"/>
                  </a:lnTo>
                  <a:cubicBezTo>
                    <a:pt x="9073" y="1382"/>
                    <a:pt x="9323" y="1129"/>
                    <a:pt x="9637" y="1129"/>
                  </a:cubicBezTo>
                  <a:close/>
                  <a:moveTo>
                    <a:pt x="15283" y="1129"/>
                  </a:moveTo>
                  <a:cubicBezTo>
                    <a:pt x="15596" y="1129"/>
                    <a:pt x="15849" y="1382"/>
                    <a:pt x="15849" y="1695"/>
                  </a:cubicBezTo>
                  <a:lnTo>
                    <a:pt x="15849" y="3954"/>
                  </a:lnTo>
                  <a:cubicBezTo>
                    <a:pt x="15849" y="4264"/>
                    <a:pt x="15596" y="4517"/>
                    <a:pt x="15283" y="4517"/>
                  </a:cubicBezTo>
                  <a:cubicBezTo>
                    <a:pt x="14969" y="4517"/>
                    <a:pt x="14719" y="4264"/>
                    <a:pt x="14719" y="3954"/>
                  </a:cubicBezTo>
                  <a:lnTo>
                    <a:pt x="14719" y="1695"/>
                  </a:lnTo>
                  <a:cubicBezTo>
                    <a:pt x="14719" y="1382"/>
                    <a:pt x="14969" y="1129"/>
                    <a:pt x="15283" y="1129"/>
                  </a:cubicBezTo>
                  <a:close/>
                  <a:moveTo>
                    <a:pt x="3990" y="0"/>
                  </a:moveTo>
                  <a:cubicBezTo>
                    <a:pt x="3054" y="0"/>
                    <a:pt x="2298" y="759"/>
                    <a:pt x="2298" y="1695"/>
                  </a:cubicBezTo>
                  <a:lnTo>
                    <a:pt x="2298" y="2258"/>
                  </a:lnTo>
                  <a:lnTo>
                    <a:pt x="1696" y="2258"/>
                  </a:lnTo>
                  <a:cubicBezTo>
                    <a:pt x="759" y="2258"/>
                    <a:pt x="1" y="3017"/>
                    <a:pt x="1" y="3954"/>
                  </a:cubicBezTo>
                  <a:lnTo>
                    <a:pt x="1" y="6814"/>
                  </a:lnTo>
                  <a:lnTo>
                    <a:pt x="19273" y="6814"/>
                  </a:lnTo>
                  <a:lnTo>
                    <a:pt x="19273" y="3954"/>
                  </a:lnTo>
                  <a:cubicBezTo>
                    <a:pt x="19273" y="3017"/>
                    <a:pt x="18514" y="2258"/>
                    <a:pt x="17580" y="2258"/>
                  </a:cubicBezTo>
                  <a:lnTo>
                    <a:pt x="16978" y="2258"/>
                  </a:lnTo>
                  <a:lnTo>
                    <a:pt x="16978" y="1695"/>
                  </a:lnTo>
                  <a:cubicBezTo>
                    <a:pt x="16978" y="759"/>
                    <a:pt x="16219" y="0"/>
                    <a:pt x="15283" y="0"/>
                  </a:cubicBezTo>
                  <a:cubicBezTo>
                    <a:pt x="14346" y="0"/>
                    <a:pt x="13590" y="759"/>
                    <a:pt x="13590" y="1695"/>
                  </a:cubicBezTo>
                  <a:lnTo>
                    <a:pt x="13590" y="2258"/>
                  </a:lnTo>
                  <a:lnTo>
                    <a:pt x="11332" y="2258"/>
                  </a:lnTo>
                  <a:lnTo>
                    <a:pt x="11332" y="1695"/>
                  </a:lnTo>
                  <a:cubicBezTo>
                    <a:pt x="11332" y="759"/>
                    <a:pt x="10573" y="0"/>
                    <a:pt x="9637" y="0"/>
                  </a:cubicBezTo>
                  <a:cubicBezTo>
                    <a:pt x="8700" y="0"/>
                    <a:pt x="7944" y="759"/>
                    <a:pt x="7944" y="1695"/>
                  </a:cubicBezTo>
                  <a:lnTo>
                    <a:pt x="7944" y="2258"/>
                  </a:lnTo>
                  <a:lnTo>
                    <a:pt x="5686" y="2258"/>
                  </a:lnTo>
                  <a:lnTo>
                    <a:pt x="5686" y="1695"/>
                  </a:lnTo>
                  <a:cubicBezTo>
                    <a:pt x="5686" y="759"/>
                    <a:pt x="4927" y="0"/>
                    <a:pt x="3990" y="0"/>
                  </a:cubicBezTo>
                  <a:close/>
                </a:path>
              </a:pathLst>
            </a:custGeom>
            <a:solidFill>
              <a:srgbClr val="3F232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rgbClr val="435D74"/>
                </a:solidFill>
                <a:latin typeface="Comfortaa"/>
                <a:ea typeface="Comfortaa"/>
                <a:cs typeface="Comfortaa"/>
                <a:sym typeface="Comfortaa"/>
              </a:endParaRPr>
            </a:p>
          </p:txBody>
        </p:sp>
      </p:grpSp>
      <p:pic>
        <p:nvPicPr>
          <p:cNvPr id="870" name="Google Shape;870;p4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391300" y="1112100"/>
            <a:ext cx="1821482" cy="3632302"/>
          </a:xfrm>
          <a:prstGeom prst="rect">
            <a:avLst/>
          </a:prstGeom>
          <a:noFill/>
          <a:ln>
            <a:noFill/>
          </a:ln>
        </p:spPr>
      </p:pic>
      <p:sp>
        <p:nvSpPr>
          <p:cNvPr id="871" name="Google Shape;871;p42"/>
          <p:cNvSpPr/>
          <p:nvPr/>
        </p:nvSpPr>
        <p:spPr>
          <a:xfrm>
            <a:off x="2756450" y="2446750"/>
            <a:ext cx="1004100" cy="162300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0000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Noto Sans"/>
              <a:ea typeface="Noto Sans"/>
              <a:cs typeface="Noto Sans"/>
              <a:sym typeface="Noto Sans"/>
            </a:endParaRPr>
          </a:p>
        </p:txBody>
      </p:sp>
      <p:pic>
        <p:nvPicPr>
          <p:cNvPr id="872" name="Google Shape;872;p4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717950" y="1112112"/>
            <a:ext cx="1821474" cy="3632276"/>
          </a:xfrm>
          <a:prstGeom prst="rect">
            <a:avLst/>
          </a:prstGeom>
          <a:noFill/>
          <a:ln>
            <a:noFill/>
          </a:ln>
        </p:spPr>
      </p:pic>
      <p:pic>
        <p:nvPicPr>
          <p:cNvPr id="873" name="Google Shape;873;p42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819575" y="1112125"/>
            <a:ext cx="1821474" cy="363226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77" name="Shape 8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8" name="Google Shape;878;p43"/>
          <p:cNvSpPr txBox="1"/>
          <p:nvPr>
            <p:ph type="title"/>
          </p:nvPr>
        </p:nvSpPr>
        <p:spPr>
          <a:xfrm>
            <a:off x="720000" y="539400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Practice Portal Feature</a:t>
            </a:r>
            <a:endParaRPr/>
          </a:p>
        </p:txBody>
      </p:sp>
      <p:sp>
        <p:nvSpPr>
          <p:cNvPr id="879" name="Google Shape;879;p43"/>
          <p:cNvSpPr txBox="1"/>
          <p:nvPr/>
        </p:nvSpPr>
        <p:spPr>
          <a:xfrm>
            <a:off x="2631450" y="4742550"/>
            <a:ext cx="3881100" cy="318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u="sng">
                <a:latin typeface="Comfortaa"/>
                <a:ea typeface="Comfortaa"/>
                <a:cs typeface="Comfortaa"/>
                <a:sym typeface="Comfortaa"/>
              </a:rPr>
              <a:t>Figure 4: Application’s Practice Screen</a:t>
            </a:r>
            <a:endParaRPr b="1" u="sng">
              <a:latin typeface="Comfortaa"/>
              <a:ea typeface="Comfortaa"/>
              <a:cs typeface="Comfortaa"/>
              <a:sym typeface="Comforta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u="sng">
              <a:latin typeface="Comfortaa"/>
              <a:ea typeface="Comfortaa"/>
              <a:cs typeface="Comfortaa"/>
              <a:sym typeface="Comfortaa"/>
            </a:endParaRPr>
          </a:p>
        </p:txBody>
      </p:sp>
      <p:grpSp>
        <p:nvGrpSpPr>
          <p:cNvPr id="880" name="Google Shape;880;p43"/>
          <p:cNvGrpSpPr/>
          <p:nvPr/>
        </p:nvGrpSpPr>
        <p:grpSpPr>
          <a:xfrm>
            <a:off x="576859" y="482868"/>
            <a:ext cx="685782" cy="685782"/>
            <a:chOff x="5660400" y="238125"/>
            <a:chExt cx="481825" cy="481825"/>
          </a:xfrm>
        </p:grpSpPr>
        <p:sp>
          <p:nvSpPr>
            <p:cNvPr id="881" name="Google Shape;881;p43"/>
            <p:cNvSpPr/>
            <p:nvPr/>
          </p:nvSpPr>
          <p:spPr>
            <a:xfrm>
              <a:off x="5660400" y="436700"/>
              <a:ext cx="481825" cy="283250"/>
            </a:xfrm>
            <a:custGeom>
              <a:rect b="b" l="l" r="r" t="t"/>
              <a:pathLst>
                <a:path extrusionOk="0" h="11330" w="19273">
                  <a:moveTo>
                    <a:pt x="5120" y="1130"/>
                  </a:moveTo>
                  <a:cubicBezTo>
                    <a:pt x="5433" y="1130"/>
                    <a:pt x="5683" y="1380"/>
                    <a:pt x="5683" y="1693"/>
                  </a:cubicBezTo>
                  <a:cubicBezTo>
                    <a:pt x="5683" y="2006"/>
                    <a:pt x="5433" y="2259"/>
                    <a:pt x="5120" y="2259"/>
                  </a:cubicBezTo>
                  <a:lnTo>
                    <a:pt x="2861" y="2259"/>
                  </a:lnTo>
                  <a:cubicBezTo>
                    <a:pt x="2548" y="2259"/>
                    <a:pt x="2298" y="2006"/>
                    <a:pt x="2298" y="1693"/>
                  </a:cubicBezTo>
                  <a:cubicBezTo>
                    <a:pt x="2298" y="1380"/>
                    <a:pt x="2548" y="1130"/>
                    <a:pt x="2861" y="1130"/>
                  </a:cubicBezTo>
                  <a:close/>
                  <a:moveTo>
                    <a:pt x="10766" y="1130"/>
                  </a:moveTo>
                  <a:cubicBezTo>
                    <a:pt x="11079" y="1130"/>
                    <a:pt x="11329" y="1380"/>
                    <a:pt x="11329" y="1693"/>
                  </a:cubicBezTo>
                  <a:cubicBezTo>
                    <a:pt x="11329" y="2006"/>
                    <a:pt x="11079" y="2259"/>
                    <a:pt x="10766" y="2259"/>
                  </a:cubicBezTo>
                  <a:lnTo>
                    <a:pt x="8507" y="2259"/>
                  </a:lnTo>
                  <a:cubicBezTo>
                    <a:pt x="8194" y="2259"/>
                    <a:pt x="7944" y="2006"/>
                    <a:pt x="7944" y="1693"/>
                  </a:cubicBezTo>
                  <a:cubicBezTo>
                    <a:pt x="7944" y="1380"/>
                    <a:pt x="8194" y="1130"/>
                    <a:pt x="8507" y="1130"/>
                  </a:cubicBezTo>
                  <a:close/>
                  <a:moveTo>
                    <a:pt x="16412" y="1130"/>
                  </a:moveTo>
                  <a:cubicBezTo>
                    <a:pt x="16725" y="1130"/>
                    <a:pt x="16975" y="1380"/>
                    <a:pt x="16975" y="1693"/>
                  </a:cubicBezTo>
                  <a:cubicBezTo>
                    <a:pt x="16975" y="2006"/>
                    <a:pt x="16725" y="2259"/>
                    <a:pt x="16412" y="2259"/>
                  </a:cubicBezTo>
                  <a:lnTo>
                    <a:pt x="14153" y="2259"/>
                  </a:lnTo>
                  <a:cubicBezTo>
                    <a:pt x="13840" y="2259"/>
                    <a:pt x="13590" y="2006"/>
                    <a:pt x="13590" y="1693"/>
                  </a:cubicBezTo>
                  <a:cubicBezTo>
                    <a:pt x="13590" y="1380"/>
                    <a:pt x="13840" y="1130"/>
                    <a:pt x="14153" y="1130"/>
                  </a:cubicBezTo>
                  <a:close/>
                  <a:moveTo>
                    <a:pt x="5120" y="4518"/>
                  </a:moveTo>
                  <a:cubicBezTo>
                    <a:pt x="5433" y="4518"/>
                    <a:pt x="5683" y="4767"/>
                    <a:pt x="5683" y="5081"/>
                  </a:cubicBezTo>
                  <a:cubicBezTo>
                    <a:pt x="5683" y="5394"/>
                    <a:pt x="5433" y="5647"/>
                    <a:pt x="5120" y="5647"/>
                  </a:cubicBezTo>
                  <a:lnTo>
                    <a:pt x="2861" y="5647"/>
                  </a:lnTo>
                  <a:cubicBezTo>
                    <a:pt x="2548" y="5647"/>
                    <a:pt x="2298" y="5394"/>
                    <a:pt x="2298" y="5081"/>
                  </a:cubicBezTo>
                  <a:cubicBezTo>
                    <a:pt x="2298" y="4767"/>
                    <a:pt x="2548" y="4518"/>
                    <a:pt x="2861" y="4518"/>
                  </a:cubicBezTo>
                  <a:close/>
                  <a:moveTo>
                    <a:pt x="10766" y="4518"/>
                  </a:moveTo>
                  <a:cubicBezTo>
                    <a:pt x="11079" y="4518"/>
                    <a:pt x="11329" y="4767"/>
                    <a:pt x="11329" y="5081"/>
                  </a:cubicBezTo>
                  <a:cubicBezTo>
                    <a:pt x="11329" y="5394"/>
                    <a:pt x="11079" y="5647"/>
                    <a:pt x="10766" y="5647"/>
                  </a:cubicBezTo>
                  <a:lnTo>
                    <a:pt x="8507" y="5647"/>
                  </a:lnTo>
                  <a:cubicBezTo>
                    <a:pt x="8194" y="5647"/>
                    <a:pt x="7944" y="5394"/>
                    <a:pt x="7944" y="5081"/>
                  </a:cubicBezTo>
                  <a:cubicBezTo>
                    <a:pt x="7944" y="4767"/>
                    <a:pt x="8194" y="4518"/>
                    <a:pt x="8507" y="4518"/>
                  </a:cubicBezTo>
                  <a:close/>
                  <a:moveTo>
                    <a:pt x="16412" y="4518"/>
                  </a:moveTo>
                  <a:cubicBezTo>
                    <a:pt x="16725" y="4518"/>
                    <a:pt x="16975" y="4767"/>
                    <a:pt x="16975" y="5081"/>
                  </a:cubicBezTo>
                  <a:cubicBezTo>
                    <a:pt x="16975" y="5394"/>
                    <a:pt x="16725" y="5647"/>
                    <a:pt x="16412" y="5647"/>
                  </a:cubicBezTo>
                  <a:lnTo>
                    <a:pt x="14153" y="5647"/>
                  </a:lnTo>
                  <a:cubicBezTo>
                    <a:pt x="13840" y="5647"/>
                    <a:pt x="13590" y="5394"/>
                    <a:pt x="13590" y="5081"/>
                  </a:cubicBezTo>
                  <a:cubicBezTo>
                    <a:pt x="13590" y="4767"/>
                    <a:pt x="13840" y="4518"/>
                    <a:pt x="14153" y="4518"/>
                  </a:cubicBezTo>
                  <a:close/>
                  <a:moveTo>
                    <a:pt x="5120" y="7941"/>
                  </a:moveTo>
                  <a:cubicBezTo>
                    <a:pt x="5433" y="7941"/>
                    <a:pt x="5683" y="8194"/>
                    <a:pt x="5683" y="8507"/>
                  </a:cubicBezTo>
                  <a:cubicBezTo>
                    <a:pt x="5683" y="8818"/>
                    <a:pt x="5433" y="9071"/>
                    <a:pt x="5120" y="9071"/>
                  </a:cubicBezTo>
                  <a:lnTo>
                    <a:pt x="2861" y="9071"/>
                  </a:lnTo>
                  <a:cubicBezTo>
                    <a:pt x="2548" y="9071"/>
                    <a:pt x="2298" y="8818"/>
                    <a:pt x="2298" y="8507"/>
                  </a:cubicBezTo>
                  <a:cubicBezTo>
                    <a:pt x="2298" y="8194"/>
                    <a:pt x="2548" y="7941"/>
                    <a:pt x="2861" y="7941"/>
                  </a:cubicBezTo>
                  <a:close/>
                  <a:moveTo>
                    <a:pt x="10766" y="7941"/>
                  </a:moveTo>
                  <a:cubicBezTo>
                    <a:pt x="11079" y="7941"/>
                    <a:pt x="11329" y="8194"/>
                    <a:pt x="11329" y="8507"/>
                  </a:cubicBezTo>
                  <a:cubicBezTo>
                    <a:pt x="11329" y="8818"/>
                    <a:pt x="11079" y="9071"/>
                    <a:pt x="10766" y="9071"/>
                  </a:cubicBezTo>
                  <a:lnTo>
                    <a:pt x="8507" y="9071"/>
                  </a:lnTo>
                  <a:cubicBezTo>
                    <a:pt x="8194" y="9071"/>
                    <a:pt x="7944" y="8818"/>
                    <a:pt x="7944" y="8507"/>
                  </a:cubicBezTo>
                  <a:cubicBezTo>
                    <a:pt x="7944" y="8194"/>
                    <a:pt x="8194" y="7941"/>
                    <a:pt x="8507" y="7941"/>
                  </a:cubicBezTo>
                  <a:close/>
                  <a:moveTo>
                    <a:pt x="16412" y="7941"/>
                  </a:moveTo>
                  <a:cubicBezTo>
                    <a:pt x="16725" y="7941"/>
                    <a:pt x="16975" y="8194"/>
                    <a:pt x="16975" y="8507"/>
                  </a:cubicBezTo>
                  <a:cubicBezTo>
                    <a:pt x="16975" y="8818"/>
                    <a:pt x="16725" y="9071"/>
                    <a:pt x="16412" y="9071"/>
                  </a:cubicBezTo>
                  <a:lnTo>
                    <a:pt x="14153" y="9071"/>
                  </a:lnTo>
                  <a:cubicBezTo>
                    <a:pt x="13840" y="9071"/>
                    <a:pt x="13590" y="8818"/>
                    <a:pt x="13590" y="8507"/>
                  </a:cubicBezTo>
                  <a:cubicBezTo>
                    <a:pt x="13590" y="8194"/>
                    <a:pt x="13840" y="7941"/>
                    <a:pt x="14153" y="7941"/>
                  </a:cubicBezTo>
                  <a:close/>
                  <a:moveTo>
                    <a:pt x="1" y="1"/>
                  </a:moveTo>
                  <a:lnTo>
                    <a:pt x="1" y="9637"/>
                  </a:lnTo>
                  <a:cubicBezTo>
                    <a:pt x="1" y="10570"/>
                    <a:pt x="759" y="11329"/>
                    <a:pt x="1696" y="11329"/>
                  </a:cubicBezTo>
                  <a:lnTo>
                    <a:pt x="17580" y="11329"/>
                  </a:lnTo>
                  <a:cubicBezTo>
                    <a:pt x="18514" y="11329"/>
                    <a:pt x="19273" y="10570"/>
                    <a:pt x="19273" y="9637"/>
                  </a:cubicBezTo>
                  <a:lnTo>
                    <a:pt x="19273" y="1"/>
                  </a:lnTo>
                  <a:close/>
                </a:path>
              </a:pathLst>
            </a:custGeom>
            <a:solidFill>
              <a:srgbClr val="3F232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rgbClr val="435D74"/>
                </a:solidFill>
                <a:latin typeface="Comfortaa"/>
                <a:ea typeface="Comfortaa"/>
                <a:cs typeface="Comfortaa"/>
                <a:sym typeface="Comfortaa"/>
              </a:endParaRPr>
            </a:p>
          </p:txBody>
        </p:sp>
        <p:sp>
          <p:nvSpPr>
            <p:cNvPr id="882" name="Google Shape;882;p43"/>
            <p:cNvSpPr/>
            <p:nvPr/>
          </p:nvSpPr>
          <p:spPr>
            <a:xfrm>
              <a:off x="5660400" y="238125"/>
              <a:ext cx="481825" cy="170375"/>
            </a:xfrm>
            <a:custGeom>
              <a:rect b="b" l="l" r="r" t="t"/>
              <a:pathLst>
                <a:path extrusionOk="0" h="6815" w="19273">
                  <a:moveTo>
                    <a:pt x="3990" y="1129"/>
                  </a:moveTo>
                  <a:cubicBezTo>
                    <a:pt x="4304" y="1129"/>
                    <a:pt x="4557" y="1382"/>
                    <a:pt x="4557" y="1695"/>
                  </a:cubicBezTo>
                  <a:lnTo>
                    <a:pt x="4557" y="3954"/>
                  </a:lnTo>
                  <a:cubicBezTo>
                    <a:pt x="4557" y="4264"/>
                    <a:pt x="4304" y="4517"/>
                    <a:pt x="3990" y="4517"/>
                  </a:cubicBezTo>
                  <a:cubicBezTo>
                    <a:pt x="3677" y="4517"/>
                    <a:pt x="3427" y="4264"/>
                    <a:pt x="3427" y="3954"/>
                  </a:cubicBezTo>
                  <a:lnTo>
                    <a:pt x="3427" y="1695"/>
                  </a:lnTo>
                  <a:cubicBezTo>
                    <a:pt x="3427" y="1382"/>
                    <a:pt x="3677" y="1129"/>
                    <a:pt x="3990" y="1129"/>
                  </a:cubicBezTo>
                  <a:close/>
                  <a:moveTo>
                    <a:pt x="9637" y="1129"/>
                  </a:moveTo>
                  <a:cubicBezTo>
                    <a:pt x="9950" y="1129"/>
                    <a:pt x="10203" y="1382"/>
                    <a:pt x="10203" y="1695"/>
                  </a:cubicBezTo>
                  <a:lnTo>
                    <a:pt x="10203" y="3954"/>
                  </a:lnTo>
                  <a:cubicBezTo>
                    <a:pt x="10203" y="4264"/>
                    <a:pt x="9950" y="4517"/>
                    <a:pt x="9637" y="4517"/>
                  </a:cubicBezTo>
                  <a:cubicBezTo>
                    <a:pt x="9323" y="4517"/>
                    <a:pt x="9073" y="4264"/>
                    <a:pt x="9073" y="3954"/>
                  </a:cubicBezTo>
                  <a:lnTo>
                    <a:pt x="9073" y="1695"/>
                  </a:lnTo>
                  <a:cubicBezTo>
                    <a:pt x="9073" y="1382"/>
                    <a:pt x="9323" y="1129"/>
                    <a:pt x="9637" y="1129"/>
                  </a:cubicBezTo>
                  <a:close/>
                  <a:moveTo>
                    <a:pt x="15283" y="1129"/>
                  </a:moveTo>
                  <a:cubicBezTo>
                    <a:pt x="15596" y="1129"/>
                    <a:pt x="15849" y="1382"/>
                    <a:pt x="15849" y="1695"/>
                  </a:cubicBezTo>
                  <a:lnTo>
                    <a:pt x="15849" y="3954"/>
                  </a:lnTo>
                  <a:cubicBezTo>
                    <a:pt x="15849" y="4264"/>
                    <a:pt x="15596" y="4517"/>
                    <a:pt x="15283" y="4517"/>
                  </a:cubicBezTo>
                  <a:cubicBezTo>
                    <a:pt x="14969" y="4517"/>
                    <a:pt x="14719" y="4264"/>
                    <a:pt x="14719" y="3954"/>
                  </a:cubicBezTo>
                  <a:lnTo>
                    <a:pt x="14719" y="1695"/>
                  </a:lnTo>
                  <a:cubicBezTo>
                    <a:pt x="14719" y="1382"/>
                    <a:pt x="14969" y="1129"/>
                    <a:pt x="15283" y="1129"/>
                  </a:cubicBezTo>
                  <a:close/>
                  <a:moveTo>
                    <a:pt x="3990" y="0"/>
                  </a:moveTo>
                  <a:cubicBezTo>
                    <a:pt x="3054" y="0"/>
                    <a:pt x="2298" y="759"/>
                    <a:pt x="2298" y="1695"/>
                  </a:cubicBezTo>
                  <a:lnTo>
                    <a:pt x="2298" y="2258"/>
                  </a:lnTo>
                  <a:lnTo>
                    <a:pt x="1696" y="2258"/>
                  </a:lnTo>
                  <a:cubicBezTo>
                    <a:pt x="759" y="2258"/>
                    <a:pt x="1" y="3017"/>
                    <a:pt x="1" y="3954"/>
                  </a:cubicBezTo>
                  <a:lnTo>
                    <a:pt x="1" y="6814"/>
                  </a:lnTo>
                  <a:lnTo>
                    <a:pt x="19273" y="6814"/>
                  </a:lnTo>
                  <a:lnTo>
                    <a:pt x="19273" y="3954"/>
                  </a:lnTo>
                  <a:cubicBezTo>
                    <a:pt x="19273" y="3017"/>
                    <a:pt x="18514" y="2258"/>
                    <a:pt x="17580" y="2258"/>
                  </a:cubicBezTo>
                  <a:lnTo>
                    <a:pt x="16978" y="2258"/>
                  </a:lnTo>
                  <a:lnTo>
                    <a:pt x="16978" y="1695"/>
                  </a:lnTo>
                  <a:cubicBezTo>
                    <a:pt x="16978" y="759"/>
                    <a:pt x="16219" y="0"/>
                    <a:pt x="15283" y="0"/>
                  </a:cubicBezTo>
                  <a:cubicBezTo>
                    <a:pt x="14346" y="0"/>
                    <a:pt x="13590" y="759"/>
                    <a:pt x="13590" y="1695"/>
                  </a:cubicBezTo>
                  <a:lnTo>
                    <a:pt x="13590" y="2258"/>
                  </a:lnTo>
                  <a:lnTo>
                    <a:pt x="11332" y="2258"/>
                  </a:lnTo>
                  <a:lnTo>
                    <a:pt x="11332" y="1695"/>
                  </a:lnTo>
                  <a:cubicBezTo>
                    <a:pt x="11332" y="759"/>
                    <a:pt x="10573" y="0"/>
                    <a:pt x="9637" y="0"/>
                  </a:cubicBezTo>
                  <a:cubicBezTo>
                    <a:pt x="8700" y="0"/>
                    <a:pt x="7944" y="759"/>
                    <a:pt x="7944" y="1695"/>
                  </a:cubicBezTo>
                  <a:lnTo>
                    <a:pt x="7944" y="2258"/>
                  </a:lnTo>
                  <a:lnTo>
                    <a:pt x="5686" y="2258"/>
                  </a:lnTo>
                  <a:lnTo>
                    <a:pt x="5686" y="1695"/>
                  </a:lnTo>
                  <a:cubicBezTo>
                    <a:pt x="5686" y="759"/>
                    <a:pt x="4927" y="0"/>
                    <a:pt x="3990" y="0"/>
                  </a:cubicBezTo>
                  <a:close/>
                </a:path>
              </a:pathLst>
            </a:custGeom>
            <a:solidFill>
              <a:srgbClr val="3F232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rgbClr val="435D74"/>
                </a:solidFill>
                <a:latin typeface="Comfortaa"/>
                <a:ea typeface="Comfortaa"/>
                <a:cs typeface="Comfortaa"/>
                <a:sym typeface="Comfortaa"/>
              </a:endParaRPr>
            </a:p>
          </p:txBody>
        </p:sp>
      </p:grpSp>
      <p:pic>
        <p:nvPicPr>
          <p:cNvPr id="883" name="Google Shape;883;p4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574888" y="1170604"/>
            <a:ext cx="1762525" cy="351344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87" name="Shape 8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8" name="Google Shape;888;p44"/>
          <p:cNvSpPr txBox="1"/>
          <p:nvPr>
            <p:ph type="title"/>
          </p:nvPr>
        </p:nvSpPr>
        <p:spPr>
          <a:xfrm>
            <a:off x="720000" y="539400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Practice Portal Feature</a:t>
            </a:r>
            <a:endParaRPr/>
          </a:p>
        </p:txBody>
      </p:sp>
      <p:sp>
        <p:nvSpPr>
          <p:cNvPr id="889" name="Google Shape;889;p44"/>
          <p:cNvSpPr txBox="1"/>
          <p:nvPr/>
        </p:nvSpPr>
        <p:spPr>
          <a:xfrm>
            <a:off x="2631450" y="4742550"/>
            <a:ext cx="3881100" cy="318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u="sng">
                <a:latin typeface="Comfortaa"/>
                <a:ea typeface="Comfortaa"/>
                <a:cs typeface="Comfortaa"/>
                <a:sym typeface="Comfortaa"/>
              </a:rPr>
              <a:t>Figure 5: Application’s Progress Screen</a:t>
            </a:r>
            <a:endParaRPr b="1" u="sng">
              <a:latin typeface="Comfortaa"/>
              <a:ea typeface="Comfortaa"/>
              <a:cs typeface="Comfortaa"/>
              <a:sym typeface="Comforta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u="sng">
              <a:latin typeface="Comfortaa"/>
              <a:ea typeface="Comfortaa"/>
              <a:cs typeface="Comfortaa"/>
              <a:sym typeface="Comfortaa"/>
            </a:endParaRPr>
          </a:p>
        </p:txBody>
      </p:sp>
      <p:grpSp>
        <p:nvGrpSpPr>
          <p:cNvPr id="890" name="Google Shape;890;p44"/>
          <p:cNvGrpSpPr/>
          <p:nvPr/>
        </p:nvGrpSpPr>
        <p:grpSpPr>
          <a:xfrm>
            <a:off x="576859" y="482868"/>
            <a:ext cx="685782" cy="685782"/>
            <a:chOff x="5660400" y="238125"/>
            <a:chExt cx="481825" cy="481825"/>
          </a:xfrm>
        </p:grpSpPr>
        <p:sp>
          <p:nvSpPr>
            <p:cNvPr id="891" name="Google Shape;891;p44"/>
            <p:cNvSpPr/>
            <p:nvPr/>
          </p:nvSpPr>
          <p:spPr>
            <a:xfrm>
              <a:off x="5660400" y="436700"/>
              <a:ext cx="481825" cy="283250"/>
            </a:xfrm>
            <a:custGeom>
              <a:rect b="b" l="l" r="r" t="t"/>
              <a:pathLst>
                <a:path extrusionOk="0" h="11330" w="19273">
                  <a:moveTo>
                    <a:pt x="5120" y="1130"/>
                  </a:moveTo>
                  <a:cubicBezTo>
                    <a:pt x="5433" y="1130"/>
                    <a:pt x="5683" y="1380"/>
                    <a:pt x="5683" y="1693"/>
                  </a:cubicBezTo>
                  <a:cubicBezTo>
                    <a:pt x="5683" y="2006"/>
                    <a:pt x="5433" y="2259"/>
                    <a:pt x="5120" y="2259"/>
                  </a:cubicBezTo>
                  <a:lnTo>
                    <a:pt x="2861" y="2259"/>
                  </a:lnTo>
                  <a:cubicBezTo>
                    <a:pt x="2548" y="2259"/>
                    <a:pt x="2298" y="2006"/>
                    <a:pt x="2298" y="1693"/>
                  </a:cubicBezTo>
                  <a:cubicBezTo>
                    <a:pt x="2298" y="1380"/>
                    <a:pt x="2548" y="1130"/>
                    <a:pt x="2861" y="1130"/>
                  </a:cubicBezTo>
                  <a:close/>
                  <a:moveTo>
                    <a:pt x="10766" y="1130"/>
                  </a:moveTo>
                  <a:cubicBezTo>
                    <a:pt x="11079" y="1130"/>
                    <a:pt x="11329" y="1380"/>
                    <a:pt x="11329" y="1693"/>
                  </a:cubicBezTo>
                  <a:cubicBezTo>
                    <a:pt x="11329" y="2006"/>
                    <a:pt x="11079" y="2259"/>
                    <a:pt x="10766" y="2259"/>
                  </a:cubicBezTo>
                  <a:lnTo>
                    <a:pt x="8507" y="2259"/>
                  </a:lnTo>
                  <a:cubicBezTo>
                    <a:pt x="8194" y="2259"/>
                    <a:pt x="7944" y="2006"/>
                    <a:pt x="7944" y="1693"/>
                  </a:cubicBezTo>
                  <a:cubicBezTo>
                    <a:pt x="7944" y="1380"/>
                    <a:pt x="8194" y="1130"/>
                    <a:pt x="8507" y="1130"/>
                  </a:cubicBezTo>
                  <a:close/>
                  <a:moveTo>
                    <a:pt x="16412" y="1130"/>
                  </a:moveTo>
                  <a:cubicBezTo>
                    <a:pt x="16725" y="1130"/>
                    <a:pt x="16975" y="1380"/>
                    <a:pt x="16975" y="1693"/>
                  </a:cubicBezTo>
                  <a:cubicBezTo>
                    <a:pt x="16975" y="2006"/>
                    <a:pt x="16725" y="2259"/>
                    <a:pt x="16412" y="2259"/>
                  </a:cubicBezTo>
                  <a:lnTo>
                    <a:pt x="14153" y="2259"/>
                  </a:lnTo>
                  <a:cubicBezTo>
                    <a:pt x="13840" y="2259"/>
                    <a:pt x="13590" y="2006"/>
                    <a:pt x="13590" y="1693"/>
                  </a:cubicBezTo>
                  <a:cubicBezTo>
                    <a:pt x="13590" y="1380"/>
                    <a:pt x="13840" y="1130"/>
                    <a:pt x="14153" y="1130"/>
                  </a:cubicBezTo>
                  <a:close/>
                  <a:moveTo>
                    <a:pt x="5120" y="4518"/>
                  </a:moveTo>
                  <a:cubicBezTo>
                    <a:pt x="5433" y="4518"/>
                    <a:pt x="5683" y="4767"/>
                    <a:pt x="5683" y="5081"/>
                  </a:cubicBezTo>
                  <a:cubicBezTo>
                    <a:pt x="5683" y="5394"/>
                    <a:pt x="5433" y="5647"/>
                    <a:pt x="5120" y="5647"/>
                  </a:cubicBezTo>
                  <a:lnTo>
                    <a:pt x="2861" y="5647"/>
                  </a:lnTo>
                  <a:cubicBezTo>
                    <a:pt x="2548" y="5647"/>
                    <a:pt x="2298" y="5394"/>
                    <a:pt x="2298" y="5081"/>
                  </a:cubicBezTo>
                  <a:cubicBezTo>
                    <a:pt x="2298" y="4767"/>
                    <a:pt x="2548" y="4518"/>
                    <a:pt x="2861" y="4518"/>
                  </a:cubicBezTo>
                  <a:close/>
                  <a:moveTo>
                    <a:pt x="10766" y="4518"/>
                  </a:moveTo>
                  <a:cubicBezTo>
                    <a:pt x="11079" y="4518"/>
                    <a:pt x="11329" y="4767"/>
                    <a:pt x="11329" y="5081"/>
                  </a:cubicBezTo>
                  <a:cubicBezTo>
                    <a:pt x="11329" y="5394"/>
                    <a:pt x="11079" y="5647"/>
                    <a:pt x="10766" y="5647"/>
                  </a:cubicBezTo>
                  <a:lnTo>
                    <a:pt x="8507" y="5647"/>
                  </a:lnTo>
                  <a:cubicBezTo>
                    <a:pt x="8194" y="5647"/>
                    <a:pt x="7944" y="5394"/>
                    <a:pt x="7944" y="5081"/>
                  </a:cubicBezTo>
                  <a:cubicBezTo>
                    <a:pt x="7944" y="4767"/>
                    <a:pt x="8194" y="4518"/>
                    <a:pt x="8507" y="4518"/>
                  </a:cubicBezTo>
                  <a:close/>
                  <a:moveTo>
                    <a:pt x="16412" y="4518"/>
                  </a:moveTo>
                  <a:cubicBezTo>
                    <a:pt x="16725" y="4518"/>
                    <a:pt x="16975" y="4767"/>
                    <a:pt x="16975" y="5081"/>
                  </a:cubicBezTo>
                  <a:cubicBezTo>
                    <a:pt x="16975" y="5394"/>
                    <a:pt x="16725" y="5647"/>
                    <a:pt x="16412" y="5647"/>
                  </a:cubicBezTo>
                  <a:lnTo>
                    <a:pt x="14153" y="5647"/>
                  </a:lnTo>
                  <a:cubicBezTo>
                    <a:pt x="13840" y="5647"/>
                    <a:pt x="13590" y="5394"/>
                    <a:pt x="13590" y="5081"/>
                  </a:cubicBezTo>
                  <a:cubicBezTo>
                    <a:pt x="13590" y="4767"/>
                    <a:pt x="13840" y="4518"/>
                    <a:pt x="14153" y="4518"/>
                  </a:cubicBezTo>
                  <a:close/>
                  <a:moveTo>
                    <a:pt x="5120" y="7941"/>
                  </a:moveTo>
                  <a:cubicBezTo>
                    <a:pt x="5433" y="7941"/>
                    <a:pt x="5683" y="8194"/>
                    <a:pt x="5683" y="8507"/>
                  </a:cubicBezTo>
                  <a:cubicBezTo>
                    <a:pt x="5683" y="8818"/>
                    <a:pt x="5433" y="9071"/>
                    <a:pt x="5120" y="9071"/>
                  </a:cubicBezTo>
                  <a:lnTo>
                    <a:pt x="2861" y="9071"/>
                  </a:lnTo>
                  <a:cubicBezTo>
                    <a:pt x="2548" y="9071"/>
                    <a:pt x="2298" y="8818"/>
                    <a:pt x="2298" y="8507"/>
                  </a:cubicBezTo>
                  <a:cubicBezTo>
                    <a:pt x="2298" y="8194"/>
                    <a:pt x="2548" y="7941"/>
                    <a:pt x="2861" y="7941"/>
                  </a:cubicBezTo>
                  <a:close/>
                  <a:moveTo>
                    <a:pt x="10766" y="7941"/>
                  </a:moveTo>
                  <a:cubicBezTo>
                    <a:pt x="11079" y="7941"/>
                    <a:pt x="11329" y="8194"/>
                    <a:pt x="11329" y="8507"/>
                  </a:cubicBezTo>
                  <a:cubicBezTo>
                    <a:pt x="11329" y="8818"/>
                    <a:pt x="11079" y="9071"/>
                    <a:pt x="10766" y="9071"/>
                  </a:cubicBezTo>
                  <a:lnTo>
                    <a:pt x="8507" y="9071"/>
                  </a:lnTo>
                  <a:cubicBezTo>
                    <a:pt x="8194" y="9071"/>
                    <a:pt x="7944" y="8818"/>
                    <a:pt x="7944" y="8507"/>
                  </a:cubicBezTo>
                  <a:cubicBezTo>
                    <a:pt x="7944" y="8194"/>
                    <a:pt x="8194" y="7941"/>
                    <a:pt x="8507" y="7941"/>
                  </a:cubicBezTo>
                  <a:close/>
                  <a:moveTo>
                    <a:pt x="16412" y="7941"/>
                  </a:moveTo>
                  <a:cubicBezTo>
                    <a:pt x="16725" y="7941"/>
                    <a:pt x="16975" y="8194"/>
                    <a:pt x="16975" y="8507"/>
                  </a:cubicBezTo>
                  <a:cubicBezTo>
                    <a:pt x="16975" y="8818"/>
                    <a:pt x="16725" y="9071"/>
                    <a:pt x="16412" y="9071"/>
                  </a:cubicBezTo>
                  <a:lnTo>
                    <a:pt x="14153" y="9071"/>
                  </a:lnTo>
                  <a:cubicBezTo>
                    <a:pt x="13840" y="9071"/>
                    <a:pt x="13590" y="8818"/>
                    <a:pt x="13590" y="8507"/>
                  </a:cubicBezTo>
                  <a:cubicBezTo>
                    <a:pt x="13590" y="8194"/>
                    <a:pt x="13840" y="7941"/>
                    <a:pt x="14153" y="7941"/>
                  </a:cubicBezTo>
                  <a:close/>
                  <a:moveTo>
                    <a:pt x="1" y="1"/>
                  </a:moveTo>
                  <a:lnTo>
                    <a:pt x="1" y="9637"/>
                  </a:lnTo>
                  <a:cubicBezTo>
                    <a:pt x="1" y="10570"/>
                    <a:pt x="759" y="11329"/>
                    <a:pt x="1696" y="11329"/>
                  </a:cubicBezTo>
                  <a:lnTo>
                    <a:pt x="17580" y="11329"/>
                  </a:lnTo>
                  <a:cubicBezTo>
                    <a:pt x="18514" y="11329"/>
                    <a:pt x="19273" y="10570"/>
                    <a:pt x="19273" y="9637"/>
                  </a:cubicBezTo>
                  <a:lnTo>
                    <a:pt x="19273" y="1"/>
                  </a:lnTo>
                  <a:close/>
                </a:path>
              </a:pathLst>
            </a:custGeom>
            <a:solidFill>
              <a:srgbClr val="3F232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rgbClr val="435D74"/>
                </a:solidFill>
                <a:latin typeface="Comfortaa"/>
                <a:ea typeface="Comfortaa"/>
                <a:cs typeface="Comfortaa"/>
                <a:sym typeface="Comfortaa"/>
              </a:endParaRPr>
            </a:p>
          </p:txBody>
        </p:sp>
        <p:sp>
          <p:nvSpPr>
            <p:cNvPr id="892" name="Google Shape;892;p44"/>
            <p:cNvSpPr/>
            <p:nvPr/>
          </p:nvSpPr>
          <p:spPr>
            <a:xfrm>
              <a:off x="5660400" y="238125"/>
              <a:ext cx="481825" cy="170375"/>
            </a:xfrm>
            <a:custGeom>
              <a:rect b="b" l="l" r="r" t="t"/>
              <a:pathLst>
                <a:path extrusionOk="0" h="6815" w="19273">
                  <a:moveTo>
                    <a:pt x="3990" y="1129"/>
                  </a:moveTo>
                  <a:cubicBezTo>
                    <a:pt x="4304" y="1129"/>
                    <a:pt x="4557" y="1382"/>
                    <a:pt x="4557" y="1695"/>
                  </a:cubicBezTo>
                  <a:lnTo>
                    <a:pt x="4557" y="3954"/>
                  </a:lnTo>
                  <a:cubicBezTo>
                    <a:pt x="4557" y="4264"/>
                    <a:pt x="4304" y="4517"/>
                    <a:pt x="3990" y="4517"/>
                  </a:cubicBezTo>
                  <a:cubicBezTo>
                    <a:pt x="3677" y="4517"/>
                    <a:pt x="3427" y="4264"/>
                    <a:pt x="3427" y="3954"/>
                  </a:cubicBezTo>
                  <a:lnTo>
                    <a:pt x="3427" y="1695"/>
                  </a:lnTo>
                  <a:cubicBezTo>
                    <a:pt x="3427" y="1382"/>
                    <a:pt x="3677" y="1129"/>
                    <a:pt x="3990" y="1129"/>
                  </a:cubicBezTo>
                  <a:close/>
                  <a:moveTo>
                    <a:pt x="9637" y="1129"/>
                  </a:moveTo>
                  <a:cubicBezTo>
                    <a:pt x="9950" y="1129"/>
                    <a:pt x="10203" y="1382"/>
                    <a:pt x="10203" y="1695"/>
                  </a:cubicBezTo>
                  <a:lnTo>
                    <a:pt x="10203" y="3954"/>
                  </a:lnTo>
                  <a:cubicBezTo>
                    <a:pt x="10203" y="4264"/>
                    <a:pt x="9950" y="4517"/>
                    <a:pt x="9637" y="4517"/>
                  </a:cubicBezTo>
                  <a:cubicBezTo>
                    <a:pt x="9323" y="4517"/>
                    <a:pt x="9073" y="4264"/>
                    <a:pt x="9073" y="3954"/>
                  </a:cubicBezTo>
                  <a:lnTo>
                    <a:pt x="9073" y="1695"/>
                  </a:lnTo>
                  <a:cubicBezTo>
                    <a:pt x="9073" y="1382"/>
                    <a:pt x="9323" y="1129"/>
                    <a:pt x="9637" y="1129"/>
                  </a:cubicBezTo>
                  <a:close/>
                  <a:moveTo>
                    <a:pt x="15283" y="1129"/>
                  </a:moveTo>
                  <a:cubicBezTo>
                    <a:pt x="15596" y="1129"/>
                    <a:pt x="15849" y="1382"/>
                    <a:pt x="15849" y="1695"/>
                  </a:cubicBezTo>
                  <a:lnTo>
                    <a:pt x="15849" y="3954"/>
                  </a:lnTo>
                  <a:cubicBezTo>
                    <a:pt x="15849" y="4264"/>
                    <a:pt x="15596" y="4517"/>
                    <a:pt x="15283" y="4517"/>
                  </a:cubicBezTo>
                  <a:cubicBezTo>
                    <a:pt x="14969" y="4517"/>
                    <a:pt x="14719" y="4264"/>
                    <a:pt x="14719" y="3954"/>
                  </a:cubicBezTo>
                  <a:lnTo>
                    <a:pt x="14719" y="1695"/>
                  </a:lnTo>
                  <a:cubicBezTo>
                    <a:pt x="14719" y="1382"/>
                    <a:pt x="14969" y="1129"/>
                    <a:pt x="15283" y="1129"/>
                  </a:cubicBezTo>
                  <a:close/>
                  <a:moveTo>
                    <a:pt x="3990" y="0"/>
                  </a:moveTo>
                  <a:cubicBezTo>
                    <a:pt x="3054" y="0"/>
                    <a:pt x="2298" y="759"/>
                    <a:pt x="2298" y="1695"/>
                  </a:cubicBezTo>
                  <a:lnTo>
                    <a:pt x="2298" y="2258"/>
                  </a:lnTo>
                  <a:lnTo>
                    <a:pt x="1696" y="2258"/>
                  </a:lnTo>
                  <a:cubicBezTo>
                    <a:pt x="759" y="2258"/>
                    <a:pt x="1" y="3017"/>
                    <a:pt x="1" y="3954"/>
                  </a:cubicBezTo>
                  <a:lnTo>
                    <a:pt x="1" y="6814"/>
                  </a:lnTo>
                  <a:lnTo>
                    <a:pt x="19273" y="6814"/>
                  </a:lnTo>
                  <a:lnTo>
                    <a:pt x="19273" y="3954"/>
                  </a:lnTo>
                  <a:cubicBezTo>
                    <a:pt x="19273" y="3017"/>
                    <a:pt x="18514" y="2258"/>
                    <a:pt x="17580" y="2258"/>
                  </a:cubicBezTo>
                  <a:lnTo>
                    <a:pt x="16978" y="2258"/>
                  </a:lnTo>
                  <a:lnTo>
                    <a:pt x="16978" y="1695"/>
                  </a:lnTo>
                  <a:cubicBezTo>
                    <a:pt x="16978" y="759"/>
                    <a:pt x="16219" y="0"/>
                    <a:pt x="15283" y="0"/>
                  </a:cubicBezTo>
                  <a:cubicBezTo>
                    <a:pt x="14346" y="0"/>
                    <a:pt x="13590" y="759"/>
                    <a:pt x="13590" y="1695"/>
                  </a:cubicBezTo>
                  <a:lnTo>
                    <a:pt x="13590" y="2258"/>
                  </a:lnTo>
                  <a:lnTo>
                    <a:pt x="11332" y="2258"/>
                  </a:lnTo>
                  <a:lnTo>
                    <a:pt x="11332" y="1695"/>
                  </a:lnTo>
                  <a:cubicBezTo>
                    <a:pt x="11332" y="759"/>
                    <a:pt x="10573" y="0"/>
                    <a:pt x="9637" y="0"/>
                  </a:cubicBezTo>
                  <a:cubicBezTo>
                    <a:pt x="8700" y="0"/>
                    <a:pt x="7944" y="759"/>
                    <a:pt x="7944" y="1695"/>
                  </a:cubicBezTo>
                  <a:lnTo>
                    <a:pt x="7944" y="2258"/>
                  </a:lnTo>
                  <a:lnTo>
                    <a:pt x="5686" y="2258"/>
                  </a:lnTo>
                  <a:lnTo>
                    <a:pt x="5686" y="1695"/>
                  </a:lnTo>
                  <a:cubicBezTo>
                    <a:pt x="5686" y="759"/>
                    <a:pt x="4927" y="0"/>
                    <a:pt x="3990" y="0"/>
                  </a:cubicBezTo>
                  <a:close/>
                </a:path>
              </a:pathLst>
            </a:custGeom>
            <a:solidFill>
              <a:srgbClr val="3F232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rgbClr val="435D74"/>
                </a:solidFill>
                <a:latin typeface="Comfortaa"/>
                <a:ea typeface="Comfortaa"/>
                <a:cs typeface="Comfortaa"/>
                <a:sym typeface="Comfortaa"/>
              </a:endParaRPr>
            </a:p>
          </p:txBody>
        </p:sp>
      </p:grpSp>
      <p:pic>
        <p:nvPicPr>
          <p:cNvPr id="893" name="Google Shape;893;p4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501041" y="1083900"/>
            <a:ext cx="1868385" cy="3716424"/>
          </a:xfrm>
          <a:prstGeom prst="rect">
            <a:avLst/>
          </a:prstGeom>
          <a:noFill/>
          <a:ln>
            <a:noFill/>
          </a:ln>
        </p:spPr>
      </p:pic>
      <p:pic>
        <p:nvPicPr>
          <p:cNvPr id="894" name="Google Shape;894;p4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672525" y="1112095"/>
            <a:ext cx="1840032" cy="366002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98" name="Shape 8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9" name="Google Shape;899;p45"/>
          <p:cNvSpPr txBox="1"/>
          <p:nvPr>
            <p:ph type="title"/>
          </p:nvPr>
        </p:nvSpPr>
        <p:spPr>
          <a:xfrm>
            <a:off x="720000" y="539400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User Accounts Feature</a:t>
            </a:r>
            <a:endParaRPr/>
          </a:p>
        </p:txBody>
      </p:sp>
      <p:pic>
        <p:nvPicPr>
          <p:cNvPr id="900" name="Google Shape;900;p4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690723" y="1167838"/>
            <a:ext cx="1762555" cy="3508101"/>
          </a:xfrm>
          <a:prstGeom prst="rect">
            <a:avLst/>
          </a:prstGeom>
          <a:noFill/>
          <a:ln>
            <a:noFill/>
          </a:ln>
        </p:spPr>
      </p:pic>
      <p:pic>
        <p:nvPicPr>
          <p:cNvPr id="901" name="Google Shape;901;p4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762607" y="1167838"/>
            <a:ext cx="1762555" cy="3508076"/>
          </a:xfrm>
          <a:prstGeom prst="rect">
            <a:avLst/>
          </a:prstGeom>
          <a:noFill/>
          <a:ln>
            <a:noFill/>
          </a:ln>
        </p:spPr>
      </p:pic>
      <p:pic>
        <p:nvPicPr>
          <p:cNvPr id="902" name="Google Shape;902;p45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618838" y="1167862"/>
            <a:ext cx="1762545" cy="3508065"/>
          </a:xfrm>
          <a:prstGeom prst="rect">
            <a:avLst/>
          </a:prstGeom>
          <a:noFill/>
          <a:ln>
            <a:noFill/>
          </a:ln>
        </p:spPr>
      </p:pic>
      <p:sp>
        <p:nvSpPr>
          <p:cNvPr id="903" name="Google Shape;903;p45"/>
          <p:cNvSpPr txBox="1"/>
          <p:nvPr/>
        </p:nvSpPr>
        <p:spPr>
          <a:xfrm>
            <a:off x="1507500" y="4731675"/>
            <a:ext cx="6129000" cy="318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u="sng">
                <a:latin typeface="Comfortaa"/>
                <a:ea typeface="Comfortaa"/>
                <a:cs typeface="Comfortaa"/>
                <a:sym typeface="Comfortaa"/>
              </a:rPr>
              <a:t>Figure 6: </a:t>
            </a:r>
            <a:r>
              <a:rPr b="1" lang="en" u="sng">
                <a:latin typeface="Comfortaa"/>
                <a:ea typeface="Comfortaa"/>
                <a:cs typeface="Comfortaa"/>
                <a:sym typeface="Comfortaa"/>
              </a:rPr>
              <a:t>Application’s Start, Login and Reset Password Screens</a:t>
            </a:r>
            <a:endParaRPr b="1" u="sng">
              <a:latin typeface="Comfortaa"/>
              <a:ea typeface="Comfortaa"/>
              <a:cs typeface="Comfortaa"/>
              <a:sym typeface="Comforta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u="sng">
              <a:latin typeface="Comfortaa"/>
              <a:ea typeface="Comfortaa"/>
              <a:cs typeface="Comfortaa"/>
              <a:sym typeface="Comfortaa"/>
            </a:endParaRPr>
          </a:p>
        </p:txBody>
      </p:sp>
      <p:grpSp>
        <p:nvGrpSpPr>
          <p:cNvPr id="904" name="Google Shape;904;p45"/>
          <p:cNvGrpSpPr/>
          <p:nvPr/>
        </p:nvGrpSpPr>
        <p:grpSpPr>
          <a:xfrm>
            <a:off x="623699" y="482855"/>
            <a:ext cx="685793" cy="685793"/>
            <a:chOff x="3497300" y="3227275"/>
            <a:chExt cx="296175" cy="296175"/>
          </a:xfrm>
        </p:grpSpPr>
        <p:sp>
          <p:nvSpPr>
            <p:cNvPr id="905" name="Google Shape;905;p45"/>
            <p:cNvSpPr/>
            <p:nvPr/>
          </p:nvSpPr>
          <p:spPr>
            <a:xfrm>
              <a:off x="3609925" y="3339900"/>
              <a:ext cx="69350" cy="68550"/>
            </a:xfrm>
            <a:custGeom>
              <a:rect b="b" l="l" r="r" t="t"/>
              <a:pathLst>
                <a:path extrusionOk="0" h="2742" w="2774">
                  <a:moveTo>
                    <a:pt x="1387" y="1"/>
                  </a:moveTo>
                  <a:cubicBezTo>
                    <a:pt x="631" y="1"/>
                    <a:pt x="1" y="631"/>
                    <a:pt x="1" y="1355"/>
                  </a:cubicBezTo>
                  <a:cubicBezTo>
                    <a:pt x="1" y="2112"/>
                    <a:pt x="631" y="2742"/>
                    <a:pt x="1387" y="2742"/>
                  </a:cubicBezTo>
                  <a:cubicBezTo>
                    <a:pt x="2143" y="2742"/>
                    <a:pt x="2773" y="2112"/>
                    <a:pt x="2773" y="1355"/>
                  </a:cubicBezTo>
                  <a:cubicBezTo>
                    <a:pt x="2773" y="631"/>
                    <a:pt x="2143" y="1"/>
                    <a:pt x="1387" y="1"/>
                  </a:cubicBezTo>
                  <a:close/>
                </a:path>
              </a:pathLst>
            </a:custGeom>
            <a:solidFill>
              <a:srgbClr val="3F232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Comfortaa"/>
                <a:ea typeface="Comfortaa"/>
                <a:cs typeface="Comfortaa"/>
                <a:sym typeface="Comfortaa"/>
              </a:endParaRPr>
            </a:p>
          </p:txBody>
        </p:sp>
        <p:sp>
          <p:nvSpPr>
            <p:cNvPr id="906" name="Google Shape;906;p45"/>
            <p:cNvSpPr/>
            <p:nvPr/>
          </p:nvSpPr>
          <p:spPr>
            <a:xfrm>
              <a:off x="3531175" y="3227275"/>
              <a:ext cx="86650" cy="86675"/>
            </a:xfrm>
            <a:custGeom>
              <a:rect b="b" l="l" r="r" t="t"/>
              <a:pathLst>
                <a:path extrusionOk="0" h="3467" w="3466">
                  <a:moveTo>
                    <a:pt x="1733" y="1"/>
                  </a:moveTo>
                  <a:cubicBezTo>
                    <a:pt x="788" y="1"/>
                    <a:pt x="0" y="788"/>
                    <a:pt x="0" y="1733"/>
                  </a:cubicBezTo>
                  <a:cubicBezTo>
                    <a:pt x="0" y="2678"/>
                    <a:pt x="788" y="3466"/>
                    <a:pt x="1733" y="3466"/>
                  </a:cubicBezTo>
                  <a:cubicBezTo>
                    <a:pt x="2741" y="3466"/>
                    <a:pt x="3466" y="2678"/>
                    <a:pt x="3466" y="1733"/>
                  </a:cubicBezTo>
                  <a:cubicBezTo>
                    <a:pt x="3466" y="788"/>
                    <a:pt x="2678" y="1"/>
                    <a:pt x="1733" y="1"/>
                  </a:cubicBezTo>
                  <a:close/>
                </a:path>
              </a:pathLst>
            </a:custGeom>
            <a:solidFill>
              <a:srgbClr val="3F232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Comfortaa"/>
                <a:ea typeface="Comfortaa"/>
                <a:cs typeface="Comfortaa"/>
                <a:sym typeface="Comfortaa"/>
              </a:endParaRPr>
            </a:p>
          </p:txBody>
        </p:sp>
        <p:sp>
          <p:nvSpPr>
            <p:cNvPr id="907" name="Google Shape;907;p45"/>
            <p:cNvSpPr/>
            <p:nvPr/>
          </p:nvSpPr>
          <p:spPr>
            <a:xfrm>
              <a:off x="3670575" y="3227275"/>
              <a:ext cx="86675" cy="86675"/>
            </a:xfrm>
            <a:custGeom>
              <a:rect b="b" l="l" r="r" t="t"/>
              <a:pathLst>
                <a:path extrusionOk="0" h="3467" w="3467">
                  <a:moveTo>
                    <a:pt x="1733" y="1"/>
                  </a:moveTo>
                  <a:cubicBezTo>
                    <a:pt x="788" y="1"/>
                    <a:pt x="1" y="788"/>
                    <a:pt x="1" y="1733"/>
                  </a:cubicBezTo>
                  <a:cubicBezTo>
                    <a:pt x="1" y="2678"/>
                    <a:pt x="788" y="3466"/>
                    <a:pt x="1733" y="3466"/>
                  </a:cubicBezTo>
                  <a:cubicBezTo>
                    <a:pt x="2679" y="3466"/>
                    <a:pt x="3466" y="2678"/>
                    <a:pt x="3466" y="1733"/>
                  </a:cubicBezTo>
                  <a:cubicBezTo>
                    <a:pt x="3466" y="788"/>
                    <a:pt x="2679" y="1"/>
                    <a:pt x="1733" y="1"/>
                  </a:cubicBezTo>
                  <a:close/>
                </a:path>
              </a:pathLst>
            </a:custGeom>
            <a:solidFill>
              <a:srgbClr val="3F232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Comfortaa"/>
                <a:ea typeface="Comfortaa"/>
                <a:cs typeface="Comfortaa"/>
                <a:sym typeface="Comfortaa"/>
              </a:endParaRPr>
            </a:p>
          </p:txBody>
        </p:sp>
        <p:sp>
          <p:nvSpPr>
            <p:cNvPr id="908" name="Google Shape;908;p45"/>
            <p:cNvSpPr/>
            <p:nvPr/>
          </p:nvSpPr>
          <p:spPr>
            <a:xfrm>
              <a:off x="3622525" y="3421825"/>
              <a:ext cx="41775" cy="25225"/>
            </a:xfrm>
            <a:custGeom>
              <a:rect b="b" l="l" r="r" t="t"/>
              <a:pathLst>
                <a:path extrusionOk="0" h="1009" w="1671">
                  <a:moveTo>
                    <a:pt x="1" y="0"/>
                  </a:moveTo>
                  <a:lnTo>
                    <a:pt x="851" y="1008"/>
                  </a:lnTo>
                  <a:lnTo>
                    <a:pt x="1671" y="0"/>
                  </a:lnTo>
                  <a:lnTo>
                    <a:pt x="1671" y="0"/>
                  </a:lnTo>
                  <a:cubicBezTo>
                    <a:pt x="1450" y="126"/>
                    <a:pt x="1167" y="158"/>
                    <a:pt x="851" y="158"/>
                  </a:cubicBezTo>
                  <a:cubicBezTo>
                    <a:pt x="568" y="158"/>
                    <a:pt x="284" y="95"/>
                    <a:pt x="1" y="0"/>
                  </a:cubicBezTo>
                  <a:close/>
                </a:path>
              </a:pathLst>
            </a:custGeom>
            <a:solidFill>
              <a:srgbClr val="3F232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Comfortaa"/>
                <a:ea typeface="Comfortaa"/>
                <a:cs typeface="Comfortaa"/>
                <a:sym typeface="Comfortaa"/>
              </a:endParaRPr>
            </a:p>
          </p:txBody>
        </p:sp>
        <p:sp>
          <p:nvSpPr>
            <p:cNvPr id="909" name="Google Shape;909;p45"/>
            <p:cNvSpPr/>
            <p:nvPr/>
          </p:nvSpPr>
          <p:spPr>
            <a:xfrm>
              <a:off x="3566600" y="3416300"/>
              <a:ext cx="70125" cy="106350"/>
            </a:xfrm>
            <a:custGeom>
              <a:rect b="b" l="l" r="r" t="t"/>
              <a:pathLst>
                <a:path extrusionOk="0" h="4254" w="2805">
                  <a:moveTo>
                    <a:pt x="1261" y="1"/>
                  </a:moveTo>
                  <a:cubicBezTo>
                    <a:pt x="474" y="599"/>
                    <a:pt x="1" y="1513"/>
                    <a:pt x="1" y="2490"/>
                  </a:cubicBezTo>
                  <a:lnTo>
                    <a:pt x="1" y="3907"/>
                  </a:lnTo>
                  <a:cubicBezTo>
                    <a:pt x="1" y="4096"/>
                    <a:pt x="158" y="4254"/>
                    <a:pt x="379" y="4254"/>
                  </a:cubicBezTo>
                  <a:lnTo>
                    <a:pt x="2805" y="4254"/>
                  </a:lnTo>
                  <a:lnTo>
                    <a:pt x="2805" y="1891"/>
                  </a:lnTo>
                  <a:lnTo>
                    <a:pt x="1261" y="1"/>
                  </a:lnTo>
                  <a:close/>
                </a:path>
              </a:pathLst>
            </a:custGeom>
            <a:solidFill>
              <a:srgbClr val="3F232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Comfortaa"/>
                <a:ea typeface="Comfortaa"/>
                <a:cs typeface="Comfortaa"/>
                <a:sym typeface="Comfortaa"/>
              </a:endParaRPr>
            </a:p>
          </p:txBody>
        </p:sp>
        <p:sp>
          <p:nvSpPr>
            <p:cNvPr id="910" name="Google Shape;910;p45"/>
            <p:cNvSpPr/>
            <p:nvPr/>
          </p:nvSpPr>
          <p:spPr>
            <a:xfrm>
              <a:off x="3653250" y="3417100"/>
              <a:ext cx="70125" cy="106350"/>
            </a:xfrm>
            <a:custGeom>
              <a:rect b="b" l="l" r="r" t="t"/>
              <a:pathLst>
                <a:path extrusionOk="0" h="4254" w="2805">
                  <a:moveTo>
                    <a:pt x="1544" y="0"/>
                  </a:moveTo>
                  <a:lnTo>
                    <a:pt x="1" y="1890"/>
                  </a:lnTo>
                  <a:lnTo>
                    <a:pt x="1" y="4253"/>
                  </a:lnTo>
                  <a:lnTo>
                    <a:pt x="2458" y="4253"/>
                  </a:lnTo>
                  <a:cubicBezTo>
                    <a:pt x="2647" y="4253"/>
                    <a:pt x="2804" y="4096"/>
                    <a:pt x="2804" y="3907"/>
                  </a:cubicBezTo>
                  <a:lnTo>
                    <a:pt x="2804" y="2489"/>
                  </a:lnTo>
                  <a:cubicBezTo>
                    <a:pt x="2773" y="1481"/>
                    <a:pt x="2300" y="567"/>
                    <a:pt x="1544" y="0"/>
                  </a:cubicBezTo>
                  <a:close/>
                </a:path>
              </a:pathLst>
            </a:custGeom>
            <a:solidFill>
              <a:srgbClr val="3F232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Comfortaa"/>
                <a:ea typeface="Comfortaa"/>
                <a:cs typeface="Comfortaa"/>
                <a:sym typeface="Comfortaa"/>
              </a:endParaRPr>
            </a:p>
          </p:txBody>
        </p:sp>
        <p:sp>
          <p:nvSpPr>
            <p:cNvPr id="911" name="Google Shape;911;p45"/>
            <p:cNvSpPr/>
            <p:nvPr/>
          </p:nvSpPr>
          <p:spPr>
            <a:xfrm>
              <a:off x="3655625" y="3310775"/>
              <a:ext cx="137850" cy="108700"/>
            </a:xfrm>
            <a:custGeom>
              <a:rect b="b" l="l" r="r" t="t"/>
              <a:pathLst>
                <a:path extrusionOk="0" h="4348" w="5514">
                  <a:moveTo>
                    <a:pt x="3686" y="1512"/>
                  </a:moveTo>
                  <a:cubicBezTo>
                    <a:pt x="3907" y="1512"/>
                    <a:pt x="4064" y="1670"/>
                    <a:pt x="4064" y="1859"/>
                  </a:cubicBezTo>
                  <a:cubicBezTo>
                    <a:pt x="4064" y="2048"/>
                    <a:pt x="3907" y="2205"/>
                    <a:pt x="3686" y="2205"/>
                  </a:cubicBezTo>
                  <a:lnTo>
                    <a:pt x="2993" y="2205"/>
                  </a:lnTo>
                  <a:cubicBezTo>
                    <a:pt x="2804" y="2205"/>
                    <a:pt x="2646" y="2048"/>
                    <a:pt x="2646" y="1859"/>
                  </a:cubicBezTo>
                  <a:cubicBezTo>
                    <a:pt x="2646" y="1670"/>
                    <a:pt x="2804" y="1512"/>
                    <a:pt x="2993" y="1512"/>
                  </a:cubicBezTo>
                  <a:close/>
                  <a:moveTo>
                    <a:pt x="4127" y="0"/>
                  </a:moveTo>
                  <a:cubicBezTo>
                    <a:pt x="3686" y="536"/>
                    <a:pt x="3056" y="851"/>
                    <a:pt x="2331" y="851"/>
                  </a:cubicBezTo>
                  <a:cubicBezTo>
                    <a:pt x="1607" y="851"/>
                    <a:pt x="977" y="504"/>
                    <a:pt x="536" y="63"/>
                  </a:cubicBezTo>
                  <a:cubicBezTo>
                    <a:pt x="347" y="221"/>
                    <a:pt x="158" y="378"/>
                    <a:pt x="0" y="567"/>
                  </a:cubicBezTo>
                  <a:cubicBezTo>
                    <a:pt x="945" y="756"/>
                    <a:pt x="1638" y="1575"/>
                    <a:pt x="1638" y="2615"/>
                  </a:cubicBezTo>
                  <a:cubicBezTo>
                    <a:pt x="1638" y="2930"/>
                    <a:pt x="1575" y="3214"/>
                    <a:pt x="1449" y="3466"/>
                  </a:cubicBezTo>
                  <a:cubicBezTo>
                    <a:pt x="1859" y="3718"/>
                    <a:pt x="2205" y="4001"/>
                    <a:pt x="2520" y="4348"/>
                  </a:cubicBezTo>
                  <a:lnTo>
                    <a:pt x="5167" y="4348"/>
                  </a:lnTo>
                  <a:cubicBezTo>
                    <a:pt x="5356" y="4348"/>
                    <a:pt x="5513" y="4190"/>
                    <a:pt x="5513" y="4001"/>
                  </a:cubicBezTo>
                  <a:lnTo>
                    <a:pt x="5513" y="2615"/>
                  </a:lnTo>
                  <a:cubicBezTo>
                    <a:pt x="5482" y="1512"/>
                    <a:pt x="4915" y="567"/>
                    <a:pt x="4127" y="0"/>
                  </a:cubicBezTo>
                  <a:close/>
                </a:path>
              </a:pathLst>
            </a:custGeom>
            <a:solidFill>
              <a:srgbClr val="3F232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Comfortaa"/>
                <a:ea typeface="Comfortaa"/>
                <a:cs typeface="Comfortaa"/>
                <a:sym typeface="Comfortaa"/>
              </a:endParaRPr>
            </a:p>
          </p:txBody>
        </p:sp>
        <p:sp>
          <p:nvSpPr>
            <p:cNvPr id="912" name="Google Shape;912;p45"/>
            <p:cNvSpPr/>
            <p:nvPr/>
          </p:nvSpPr>
          <p:spPr>
            <a:xfrm>
              <a:off x="3497300" y="3309975"/>
              <a:ext cx="136275" cy="108725"/>
            </a:xfrm>
            <a:custGeom>
              <a:rect b="b" l="l" r="r" t="t"/>
              <a:pathLst>
                <a:path extrusionOk="0" h="4349" w="5451">
                  <a:moveTo>
                    <a:pt x="2426" y="1544"/>
                  </a:moveTo>
                  <a:cubicBezTo>
                    <a:pt x="2615" y="1544"/>
                    <a:pt x="2773" y="1702"/>
                    <a:pt x="2773" y="1891"/>
                  </a:cubicBezTo>
                  <a:cubicBezTo>
                    <a:pt x="2773" y="2080"/>
                    <a:pt x="2615" y="2237"/>
                    <a:pt x="2426" y="2237"/>
                  </a:cubicBezTo>
                  <a:lnTo>
                    <a:pt x="1733" y="2237"/>
                  </a:lnTo>
                  <a:cubicBezTo>
                    <a:pt x="1513" y="2237"/>
                    <a:pt x="1355" y="2080"/>
                    <a:pt x="1355" y="1891"/>
                  </a:cubicBezTo>
                  <a:cubicBezTo>
                    <a:pt x="1355" y="1702"/>
                    <a:pt x="1513" y="1544"/>
                    <a:pt x="1733" y="1544"/>
                  </a:cubicBezTo>
                  <a:close/>
                  <a:moveTo>
                    <a:pt x="1324" y="1"/>
                  </a:moveTo>
                  <a:cubicBezTo>
                    <a:pt x="536" y="568"/>
                    <a:pt x="1" y="1513"/>
                    <a:pt x="1" y="2552"/>
                  </a:cubicBezTo>
                  <a:lnTo>
                    <a:pt x="1" y="3939"/>
                  </a:lnTo>
                  <a:cubicBezTo>
                    <a:pt x="1" y="4191"/>
                    <a:pt x="95" y="4348"/>
                    <a:pt x="316" y="4348"/>
                  </a:cubicBezTo>
                  <a:lnTo>
                    <a:pt x="2930" y="4348"/>
                  </a:lnTo>
                  <a:cubicBezTo>
                    <a:pt x="3214" y="3970"/>
                    <a:pt x="3561" y="3655"/>
                    <a:pt x="4002" y="3466"/>
                  </a:cubicBezTo>
                  <a:cubicBezTo>
                    <a:pt x="3876" y="3183"/>
                    <a:pt x="3813" y="2930"/>
                    <a:pt x="3813" y="2615"/>
                  </a:cubicBezTo>
                  <a:cubicBezTo>
                    <a:pt x="3813" y="1607"/>
                    <a:pt x="4506" y="757"/>
                    <a:pt x="5451" y="568"/>
                  </a:cubicBezTo>
                  <a:cubicBezTo>
                    <a:pt x="5293" y="347"/>
                    <a:pt x="5104" y="190"/>
                    <a:pt x="4915" y="32"/>
                  </a:cubicBezTo>
                  <a:cubicBezTo>
                    <a:pt x="4474" y="505"/>
                    <a:pt x="3844" y="820"/>
                    <a:pt x="3151" y="820"/>
                  </a:cubicBezTo>
                  <a:cubicBezTo>
                    <a:pt x="2426" y="820"/>
                    <a:pt x="1796" y="505"/>
                    <a:pt x="1324" y="1"/>
                  </a:cubicBezTo>
                  <a:close/>
                </a:path>
              </a:pathLst>
            </a:custGeom>
            <a:solidFill>
              <a:srgbClr val="3F232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Comfortaa"/>
                <a:ea typeface="Comfortaa"/>
                <a:cs typeface="Comfortaa"/>
                <a:sym typeface="Comfortaa"/>
              </a:endParaRP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Music Subject for Middle School: Exploring Musical Instruments and Their Families by Slidesgo">
  <a:themeElements>
    <a:clrScheme name="Simple Light">
      <a:dk1>
        <a:srgbClr val="3F2320"/>
      </a:dk1>
      <a:lt1>
        <a:srgbClr val="FFF1DF"/>
      </a:lt1>
      <a:dk2>
        <a:srgbClr val="8DB7D0"/>
      </a:dk2>
      <a:lt2>
        <a:srgbClr val="FFB343"/>
      </a:lt2>
      <a:accent1>
        <a:srgbClr val="FF6D4D"/>
      </a:accent1>
      <a:accent2>
        <a:srgbClr val="8B5F46"/>
      </a:accent2>
      <a:accent3>
        <a:srgbClr val="FFFFFF"/>
      </a:accent3>
      <a:accent4>
        <a:srgbClr val="FFFFFF"/>
      </a:accent4>
      <a:accent5>
        <a:srgbClr val="FFFFFF"/>
      </a:accent5>
      <a:accent6>
        <a:srgbClr val="FFFFFF"/>
      </a:accent6>
      <a:hlink>
        <a:srgbClr val="3F2320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