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sldIdLst>
    <p:sldId id="256" r:id="rId2"/>
    <p:sldId id="257" r:id="rId3"/>
    <p:sldId id="260" r:id="rId4"/>
    <p:sldId id="263" r:id="rId5"/>
    <p:sldId id="264" r:id="rId6"/>
    <p:sldId id="265" r:id="rId7"/>
    <p:sldId id="262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100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18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168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599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5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283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21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663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849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25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304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62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5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58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024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3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834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14C4214-2AF9-4949-A8C0-0FC7AD3310D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3F09232-7A99-4A66-A73A-7881C00CF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689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addc.org/" TargetMode="External"/><Relationship Id="rId2" Type="http://schemas.openxmlformats.org/officeDocument/2006/relationships/hyperlink" Target="http://www.vtcdd.science.vt.ed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nalytics.google.com/analytics/web/" TargetMode="External"/><Relationship Id="rId4" Type="http://schemas.openxmlformats.org/officeDocument/2006/relationships/hyperlink" Target="https://ensemble.cms.vt.ed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4C7FF-EED8-4DFE-8B55-A81369118B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202031"/>
          </a:xfrm>
        </p:spPr>
        <p:txBody>
          <a:bodyPr/>
          <a:lstStyle/>
          <a:p>
            <a:r>
              <a:rPr lang="en-US" dirty="0"/>
              <a:t>Chemistry Websites Enhancement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F9EB3E-2717-4FB8-99B0-CD0F94C28C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5377" y="3779318"/>
            <a:ext cx="6987645" cy="220203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James Kirk</a:t>
            </a:r>
          </a:p>
          <a:p>
            <a:r>
              <a:rPr lang="en-US" dirty="0"/>
              <a:t>CS 4624 (Multimedia, Hypertext, and Information Access)</a:t>
            </a:r>
          </a:p>
          <a:p>
            <a:r>
              <a:rPr lang="en-US" dirty="0"/>
              <a:t>Virginia Tech, Blacksburg, VA 24061 </a:t>
            </a:r>
          </a:p>
          <a:p>
            <a:endParaRPr lang="en-US" dirty="0"/>
          </a:p>
          <a:p>
            <a:r>
              <a:rPr lang="en-US" dirty="0"/>
              <a:t>Instructor: Dr. Edward Fox</a:t>
            </a:r>
          </a:p>
          <a:p>
            <a:r>
              <a:rPr lang="en-US" dirty="0"/>
              <a:t>Client: Karen </a:t>
            </a:r>
            <a:r>
              <a:rPr lang="en-US" dirty="0" err="1"/>
              <a:t>Iannaccone</a:t>
            </a:r>
            <a:endParaRPr lang="en-US" dirty="0"/>
          </a:p>
          <a:p>
            <a:r>
              <a:rPr lang="en-US" dirty="0"/>
              <a:t>4/25/19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549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D353B-4481-468B-8B00-A6B4F0627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01C528-2A7F-45E3-BE01-2F957E8AC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239861"/>
            <a:ext cx="10018713" cy="3551339"/>
          </a:xfrm>
        </p:spPr>
        <p:txBody>
          <a:bodyPr>
            <a:normAutofit/>
          </a:bodyPr>
          <a:lstStyle/>
          <a:p>
            <a:r>
              <a:rPr lang="en-US" dirty="0"/>
              <a:t>Virginia Tech Center for Drug Discovery</a:t>
            </a:r>
          </a:p>
          <a:p>
            <a:pPr lvl="1"/>
            <a:r>
              <a:rPr lang="en-US" dirty="0"/>
              <a:t>Now complete</a:t>
            </a:r>
          </a:p>
          <a:p>
            <a:pPr lvl="1"/>
            <a:r>
              <a:rPr lang="en-US" dirty="0"/>
              <a:t>Usability Testing</a:t>
            </a:r>
          </a:p>
          <a:p>
            <a:r>
              <a:rPr lang="en-US" dirty="0"/>
              <a:t>Virginia Drug Discovery Consortium</a:t>
            </a:r>
          </a:p>
          <a:p>
            <a:pPr lvl="1"/>
            <a:r>
              <a:rPr lang="en-US" dirty="0"/>
              <a:t>Usability Testing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22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FF378-EE50-4F9C-BEC4-5C5A3AB82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185333"/>
          </a:xfrm>
        </p:spPr>
        <p:txBody>
          <a:bodyPr>
            <a:normAutofit/>
          </a:bodyPr>
          <a:lstStyle/>
          <a:p>
            <a:r>
              <a:rPr lang="en-US"/>
              <a:t>Virginia Tech Center for Drug Discovery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5737D-EE18-4115-9F7F-F5EEC1365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1998133"/>
            <a:ext cx="6855356" cy="3793067"/>
          </a:xfrm>
        </p:spPr>
        <p:txBody>
          <a:bodyPr>
            <a:normAutofit/>
          </a:bodyPr>
          <a:lstStyle/>
          <a:p>
            <a:r>
              <a:rPr lang="en-US"/>
              <a:t>Now live with new updates</a:t>
            </a:r>
          </a:p>
          <a:p>
            <a:r>
              <a:rPr lang="en-US"/>
              <a:t>Usability Testing being done</a:t>
            </a:r>
          </a:p>
          <a:p>
            <a:r>
              <a:rPr lang="en-US"/>
              <a:t>Setting up a Google Analytics account</a:t>
            </a:r>
            <a:endParaRPr lang="en-US" dirty="0"/>
          </a:p>
        </p:txBody>
      </p:sp>
      <p:pic>
        <p:nvPicPr>
          <p:cNvPr id="1026" name="Picture 2" descr="Image result for google analytics">
            <a:extLst>
              <a:ext uri="{FF2B5EF4-FFF2-40B4-BE49-F238E27FC236}">
                <a16:creationId xmlns:a16="http://schemas.microsoft.com/office/drawing/2014/main" id="{62CFFF36-E043-4D3E-BE71-F2DC8E791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85907" y="3102530"/>
            <a:ext cx="2717116" cy="1582719"/>
          </a:xfrm>
          <a:prstGeom prst="roundRect">
            <a:avLst>
              <a:gd name="adj" fmla="val 4380"/>
            </a:avLst>
          </a:prstGeom>
          <a:noFill/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669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2813C-0FC5-4C56-A005-7E3840C8B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09" y="169950"/>
            <a:ext cx="10018713" cy="1752599"/>
          </a:xfrm>
        </p:spPr>
        <p:txBody>
          <a:bodyPr/>
          <a:lstStyle/>
          <a:p>
            <a:r>
              <a:rPr lang="en-US" dirty="0"/>
              <a:t>Faculty Page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53CDCD-A0EB-42C5-9467-698256D32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0166" y="1788830"/>
            <a:ext cx="6167001" cy="489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540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A04BB-7851-46FC-BBE3-20681B290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09" y="247796"/>
            <a:ext cx="10018713" cy="1752599"/>
          </a:xfrm>
        </p:spPr>
        <p:txBody>
          <a:bodyPr/>
          <a:lstStyle/>
          <a:p>
            <a:r>
              <a:rPr lang="en-US" dirty="0"/>
              <a:t>News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7B6C27-A269-4751-98FA-E0A59CA8FE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454" y="1781029"/>
            <a:ext cx="7972425" cy="482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200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3C2D64-15DB-44E4-8DFA-3FA8545A0F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50" y="900112"/>
            <a:ext cx="5676900" cy="5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765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AB24F-0601-410C-802F-59A0E96E7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Virginia Drug Discovery Consortium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D26A1-35ED-484F-9C6A-CE659A779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Usability Testing being done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2BC690-9BAD-472C-A891-312FB0A01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5529" y="3429000"/>
            <a:ext cx="4440480" cy="161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963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A090B-4B71-4E39-8694-F7210E2A1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4D721-9929-477F-B461-2546765270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http://www.vtcdd.science.vt.edu/</a:t>
            </a:r>
            <a:endParaRPr lang="en-US" dirty="0"/>
          </a:p>
          <a:p>
            <a:r>
              <a:rPr lang="en-US" dirty="0">
                <a:hlinkClick r:id="rId3"/>
              </a:rPr>
              <a:t>https://vaddc.org/</a:t>
            </a:r>
            <a:endParaRPr lang="en-US" dirty="0"/>
          </a:p>
          <a:p>
            <a:r>
              <a:rPr lang="en-US" dirty="0">
                <a:hlinkClick r:id="rId4"/>
              </a:rPr>
              <a:t>https://ensemble.cms.vt.edu/</a:t>
            </a:r>
            <a:endParaRPr lang="en-US" dirty="0"/>
          </a:p>
          <a:p>
            <a:r>
              <a:rPr lang="en-US" dirty="0">
                <a:hlinkClick r:id="rId5"/>
              </a:rPr>
              <a:t>https://analytics.google.com/analytics/web/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6135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124</Words>
  <Application>Microsoft Office PowerPoint</Application>
  <PresentationFormat>Widescreen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Corbel</vt:lpstr>
      <vt:lpstr>Parallax</vt:lpstr>
      <vt:lpstr>Chemistry Websites Enhancement</vt:lpstr>
      <vt:lpstr>Outline</vt:lpstr>
      <vt:lpstr>Virginia Tech Center for Drug Discovery</vt:lpstr>
      <vt:lpstr>Faculty Page</vt:lpstr>
      <vt:lpstr>News</vt:lpstr>
      <vt:lpstr>PowerPoint Presentation</vt:lpstr>
      <vt:lpstr>Virginia Drug Discovery Consortium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Websites Enhancement</dc:title>
  <dc:creator>James Kirk</dc:creator>
  <cp:lastModifiedBy>James Kirk</cp:lastModifiedBy>
  <cp:revision>3</cp:revision>
  <dcterms:created xsi:type="dcterms:W3CDTF">2019-04-25T00:21:33Z</dcterms:created>
  <dcterms:modified xsi:type="dcterms:W3CDTF">2019-04-25T00:35:39Z</dcterms:modified>
</cp:coreProperties>
</file>