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0"/>
  </p:notesMasterIdLst>
  <p:sldIdLst>
    <p:sldId id="256" r:id="rId2"/>
    <p:sldId id="258" r:id="rId3"/>
    <p:sldId id="262" r:id="rId4"/>
    <p:sldId id="260" r:id="rId5"/>
    <p:sldId id="263" r:id="rId6"/>
    <p:sldId id="259" r:id="rId7"/>
    <p:sldId id="264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581" autoAdjust="0"/>
  </p:normalViewPr>
  <p:slideViewPr>
    <p:cSldViewPr>
      <p:cViewPr varScale="1">
        <p:scale>
          <a:sx n="55" d="100"/>
          <a:sy n="55" d="100"/>
        </p:scale>
        <p:origin x="-17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19FD4-CFE8-44F9-8747-4907B0170E08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36401-89C4-4063-BE43-8E3DB0A8DA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38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36401-89C4-4063-BE43-8E3DB0A8DAF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08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36401-89C4-4063-BE43-8E3DB0A8DAF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053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36401-89C4-4063-BE43-8E3DB0A8DA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905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36401-89C4-4063-BE43-8E3DB0A8DAF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23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36401-89C4-4063-BE43-8E3DB0A8DAF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843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36401-89C4-4063-BE43-8E3DB0A8DAF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040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183F978-1241-44DE-9359-81CEC9AF5686}" type="datetimeFigureOut">
              <a:rPr lang="en-US" smtClean="0"/>
              <a:t>5/8/2013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8419488-F396-41F7-9B53-ABC71375D9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570648"/>
            <a:ext cx="5723468" cy="1828090"/>
          </a:xfrm>
        </p:spPr>
        <p:txBody>
          <a:bodyPr/>
          <a:lstStyle/>
          <a:p>
            <a:r>
              <a:rPr lang="en-US" b="1" dirty="0" smtClean="0"/>
              <a:t>Mobile Tickets Dashboard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553200" cy="23622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Virginia Tech</a:t>
            </a:r>
          </a:p>
          <a:p>
            <a:r>
              <a:rPr lang="en-US" b="1" dirty="0"/>
              <a:t>CS 4624 Spring </a:t>
            </a:r>
            <a:r>
              <a:rPr lang="en-US" b="1" dirty="0" smtClean="0"/>
              <a:t>2013</a:t>
            </a:r>
          </a:p>
          <a:p>
            <a:r>
              <a:rPr lang="en-US" dirty="0" smtClean="0"/>
              <a:t>May 8, </a:t>
            </a:r>
            <a:r>
              <a:rPr lang="en-US" dirty="0"/>
              <a:t>2013</a:t>
            </a:r>
          </a:p>
          <a:p>
            <a:endParaRPr lang="en-US" dirty="0" smtClean="0"/>
          </a:p>
          <a:p>
            <a:r>
              <a:rPr lang="en-US" dirty="0" err="1" smtClean="0"/>
              <a:t>Adil</a:t>
            </a:r>
            <a:r>
              <a:rPr lang="en-US" dirty="0" smtClean="0"/>
              <a:t> Kadir</a:t>
            </a:r>
          </a:p>
          <a:p>
            <a:r>
              <a:rPr lang="en-US" dirty="0" smtClean="0"/>
              <a:t>James </a:t>
            </a:r>
            <a:r>
              <a:rPr lang="en-US" dirty="0" err="1" smtClean="0"/>
              <a:t>Schwinabart</a:t>
            </a:r>
            <a:endParaRPr lang="en-US" dirty="0" smtClean="0"/>
          </a:p>
          <a:p>
            <a:r>
              <a:rPr lang="en-US" dirty="0" smtClean="0"/>
              <a:t>Timothy Byer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03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1" y="2119257"/>
            <a:ext cx="3566160" cy="360381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Create a </a:t>
            </a:r>
            <a:r>
              <a:rPr lang="en-US" sz="2800" b="1" dirty="0" smtClean="0"/>
              <a:t>light-weight </a:t>
            </a:r>
            <a:r>
              <a:rPr lang="en-US" sz="2800" dirty="0" smtClean="0"/>
              <a:t>web dashboard for viewing and updating trouble tickets</a:t>
            </a:r>
          </a:p>
          <a:p>
            <a:r>
              <a:rPr lang="en-US" sz="2800" dirty="0"/>
              <a:t>U</a:t>
            </a:r>
            <a:r>
              <a:rPr lang="en-US" sz="2800" dirty="0" smtClean="0"/>
              <a:t>tilize the JIRA issue tracking system</a:t>
            </a:r>
          </a:p>
          <a:p>
            <a:r>
              <a:rPr lang="en-US" sz="2800" dirty="0"/>
              <a:t>I</a:t>
            </a:r>
            <a:r>
              <a:rPr lang="en-US" sz="2800" dirty="0" smtClean="0"/>
              <a:t>mprove response time for network and telephone repairs</a:t>
            </a:r>
          </a:p>
        </p:txBody>
      </p:sp>
      <p:pic>
        <p:nvPicPr>
          <p:cNvPr id="2050" name="Picture 2" descr="http://infowarestudios.co.za/wp-content/uploads/2012/11/2742514705_fe8fd07b1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747" y="2209800"/>
            <a:ext cx="3238500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92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381000"/>
            <a:ext cx="6965245" cy="1202485"/>
          </a:xfrm>
        </p:spPr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7714069"/>
              </p:ext>
            </p:extLst>
          </p:nvPr>
        </p:nvGraphicFramePr>
        <p:xfrm>
          <a:off x="1447800" y="1295400"/>
          <a:ext cx="6196014" cy="4375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338"/>
                <a:gridCol w="2065338"/>
                <a:gridCol w="2065338"/>
              </a:tblGrid>
              <a:tr h="457542">
                <a:tc>
                  <a:txBody>
                    <a:bodyPr/>
                    <a:lstStyle/>
                    <a:p>
                      <a:r>
                        <a:rPr lang="en-US" dirty="0" smtClean="0"/>
                        <a:t>Action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Progress</a:t>
                      </a:r>
                      <a:endParaRPr lang="en-US" dirty="0"/>
                    </a:p>
                  </a:txBody>
                  <a:tcPr/>
                </a:tc>
              </a:tr>
              <a:tr h="533058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 Client </a:t>
                      </a:r>
                      <a:r>
                        <a:rPr lang="en-US" baseline="0" dirty="0" smtClean="0"/>
                        <a:t>Meeting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2/19/2013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542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</a:t>
                      </a:r>
                      <a:r>
                        <a:rPr lang="en-US" baseline="0" dirty="0" smtClean="0"/>
                        <a:t> list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3/1/2013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6858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Consultation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3/5/2013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542">
                <a:tc>
                  <a:txBody>
                    <a:bodyPr/>
                    <a:lstStyle/>
                    <a:p>
                      <a:r>
                        <a:rPr lang="en-US" dirty="0" smtClean="0"/>
                        <a:t>Front</a:t>
                      </a:r>
                      <a:r>
                        <a:rPr lang="en-US" baseline="0" dirty="0" smtClean="0"/>
                        <a:t>-end p</a:t>
                      </a:r>
                      <a:r>
                        <a:rPr lang="en-US" dirty="0" smtClean="0"/>
                        <a:t>rototype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3/20/2013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7542">
                <a:tc>
                  <a:txBody>
                    <a:bodyPr/>
                    <a:lstStyle/>
                    <a:p>
                      <a:r>
                        <a:rPr lang="en-US" dirty="0" smtClean="0"/>
                        <a:t>Midterm Presentation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3/27/2013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542"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back-end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4/22/2013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542">
                <a:tc>
                  <a:txBody>
                    <a:bodyPr/>
                    <a:lstStyle/>
                    <a:p>
                      <a:r>
                        <a:rPr lang="en-US" dirty="0" smtClean="0"/>
                        <a:t>Final product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5/2/2013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542">
                <a:tc>
                  <a:txBody>
                    <a:bodyPr/>
                    <a:lstStyle/>
                    <a:p>
                      <a:r>
                        <a:rPr lang="en-US" dirty="0" smtClean="0"/>
                        <a:t>Final</a:t>
                      </a:r>
                      <a:r>
                        <a:rPr lang="en-US" baseline="0" dirty="0" smtClean="0"/>
                        <a:t> Presentation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5/8/2013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L-Shape 4"/>
          <p:cNvSpPr/>
          <p:nvPr/>
        </p:nvSpPr>
        <p:spPr>
          <a:xfrm rot="-2820000">
            <a:off x="6172200" y="2362200"/>
            <a:ext cx="361499" cy="2286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-Shape 6"/>
          <p:cNvSpPr/>
          <p:nvPr/>
        </p:nvSpPr>
        <p:spPr>
          <a:xfrm rot="-2820000">
            <a:off x="6172199" y="1941911"/>
            <a:ext cx="361499" cy="2286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-Shape 7"/>
          <p:cNvSpPr/>
          <p:nvPr/>
        </p:nvSpPr>
        <p:spPr>
          <a:xfrm rot="-2820000">
            <a:off x="6172198" y="2782490"/>
            <a:ext cx="361499" cy="2286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-Shape 8"/>
          <p:cNvSpPr/>
          <p:nvPr/>
        </p:nvSpPr>
        <p:spPr>
          <a:xfrm rot="-2820000">
            <a:off x="6172197" y="3202779"/>
            <a:ext cx="361499" cy="2286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-Shape 9"/>
          <p:cNvSpPr/>
          <p:nvPr/>
        </p:nvSpPr>
        <p:spPr>
          <a:xfrm rot="-2820000">
            <a:off x="6172195" y="3829645"/>
            <a:ext cx="361499" cy="2286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-Shape 10"/>
          <p:cNvSpPr/>
          <p:nvPr/>
        </p:nvSpPr>
        <p:spPr>
          <a:xfrm rot="-2820000">
            <a:off x="6172193" y="4399955"/>
            <a:ext cx="361499" cy="2286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-Shape 11"/>
          <p:cNvSpPr/>
          <p:nvPr/>
        </p:nvSpPr>
        <p:spPr>
          <a:xfrm rot="-2820000">
            <a:off x="6172192" y="4832700"/>
            <a:ext cx="361499" cy="2286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-Shape 12"/>
          <p:cNvSpPr/>
          <p:nvPr/>
        </p:nvSpPr>
        <p:spPr>
          <a:xfrm rot="-2820000">
            <a:off x="6172191" y="5252989"/>
            <a:ext cx="361499" cy="22860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 &amp; 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1" y="2119257"/>
            <a:ext cx="3642359" cy="3603812"/>
          </a:xfrm>
        </p:spPr>
        <p:txBody>
          <a:bodyPr>
            <a:normAutofit/>
          </a:bodyPr>
          <a:lstStyle/>
          <a:p>
            <a:r>
              <a:rPr lang="en-US" sz="3000" dirty="0" smtClean="0"/>
              <a:t>Ticket View:</a:t>
            </a:r>
          </a:p>
          <a:p>
            <a:pPr lvl="1"/>
            <a:r>
              <a:rPr lang="en-US" sz="2600" dirty="0" smtClean="0"/>
              <a:t>Display recent issues</a:t>
            </a:r>
          </a:p>
          <a:p>
            <a:pPr lvl="1"/>
            <a:r>
              <a:rPr lang="en-US" sz="2600" dirty="0" smtClean="0"/>
              <a:t>In progress</a:t>
            </a:r>
          </a:p>
          <a:p>
            <a:pPr lvl="1"/>
            <a:r>
              <a:rPr lang="en-US" sz="2600" dirty="0" smtClean="0"/>
              <a:t>Resolve tickets</a:t>
            </a:r>
          </a:p>
          <a:p>
            <a:r>
              <a:rPr lang="en-US" sz="2800" dirty="0" smtClean="0"/>
              <a:t>Projects</a:t>
            </a:r>
          </a:p>
          <a:p>
            <a:r>
              <a:rPr lang="en-US" sz="2800" dirty="0" smtClean="0"/>
              <a:t>Search</a:t>
            </a:r>
          </a:p>
          <a:p>
            <a:endParaRPr lang="en-US" sz="2800" dirty="0" smtClean="0"/>
          </a:p>
        </p:txBody>
      </p:sp>
      <p:pic>
        <p:nvPicPr>
          <p:cNvPr id="3074" name="Picture 2" descr="C:\Users\Adil\AppData\Local\Microsoft\Windows\Temporary Internet Files\Content.IE5\GZFA1MLI\MP90041406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33297"/>
            <a:ext cx="3451991" cy="276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54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08711" y="1905000"/>
            <a:ext cx="4301489" cy="41148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Front-end</a:t>
            </a:r>
          </a:p>
          <a:p>
            <a:pPr lvl="1"/>
            <a:r>
              <a:rPr lang="en-US" sz="2800" dirty="0" smtClean="0"/>
              <a:t>Bootstrap</a:t>
            </a:r>
          </a:p>
          <a:p>
            <a:pPr lvl="1"/>
            <a:r>
              <a:rPr lang="en-US" sz="2800" dirty="0" smtClean="0"/>
              <a:t>Forms and list displays</a:t>
            </a:r>
          </a:p>
          <a:p>
            <a:pPr lvl="1"/>
            <a:r>
              <a:rPr lang="en-US" sz="2800" dirty="0" smtClean="0"/>
              <a:t>Responsive design</a:t>
            </a:r>
          </a:p>
          <a:p>
            <a:pPr lvl="1"/>
            <a:r>
              <a:rPr lang="en-US" sz="2800" dirty="0" smtClean="0"/>
              <a:t>Limited images</a:t>
            </a:r>
          </a:p>
          <a:p>
            <a:r>
              <a:rPr lang="en-US" sz="2800" dirty="0" smtClean="0"/>
              <a:t>Back-end</a:t>
            </a:r>
            <a:endParaRPr lang="en-US" sz="2800" dirty="0"/>
          </a:p>
          <a:p>
            <a:pPr lvl="1"/>
            <a:r>
              <a:rPr lang="en-US" sz="2600" dirty="0" smtClean="0"/>
              <a:t>Python2 Flask</a:t>
            </a:r>
            <a:endParaRPr lang="en-US" sz="2600" dirty="0"/>
          </a:p>
          <a:p>
            <a:pPr lvl="1"/>
            <a:r>
              <a:rPr lang="en-US" sz="2800" dirty="0"/>
              <a:t>S</a:t>
            </a:r>
            <a:r>
              <a:rPr lang="en-US" sz="2800" dirty="0" smtClean="0"/>
              <a:t>upport </a:t>
            </a:r>
            <a:r>
              <a:rPr lang="en-US" sz="2800" dirty="0"/>
              <a:t>for JIRA REST </a:t>
            </a:r>
            <a:r>
              <a:rPr lang="en-US" sz="2800" dirty="0" smtClean="0"/>
              <a:t>API 4.3.3</a:t>
            </a:r>
            <a:endParaRPr lang="en-US" sz="2800" dirty="0"/>
          </a:p>
        </p:txBody>
      </p:sp>
      <p:sp>
        <p:nvSpPr>
          <p:cNvPr id="4" name="AutoShape 2" descr="https://twitter.com/images/resources/twitter-bird-white-on-blu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329" y="1995767"/>
            <a:ext cx="1716741" cy="1716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 descr="http://2.bp.blogspot.com/-SiUbH61jLik/T6FPE_5P7GI/AAAAAAAAAB0/Hy7U5Nrlgmk/s1600/pytho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541" y="4267200"/>
            <a:ext cx="3590315" cy="121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42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and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1" y="2119257"/>
            <a:ext cx="3794759" cy="36038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Limited JIRA API</a:t>
            </a:r>
          </a:p>
          <a:p>
            <a:r>
              <a:rPr lang="en-US" sz="2800" dirty="0" smtClean="0"/>
              <a:t>Removed from interface</a:t>
            </a:r>
          </a:p>
          <a:p>
            <a:endParaRPr lang="en-US" sz="2800" dirty="0" smtClean="0"/>
          </a:p>
        </p:txBody>
      </p:sp>
      <p:pic>
        <p:nvPicPr>
          <p:cNvPr id="5122" name="Picture 2" descr="C:\Users\Adil\AppData\Local\Microsoft\Windows\Temporary Internet Files\Content.IE5\V2K7F4QV\MC90029346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421" y="2209800"/>
            <a:ext cx="1752600" cy="298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29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63041" y="2119257"/>
            <a:ext cx="3108960" cy="3603812"/>
          </a:xfrm>
        </p:spPr>
        <p:txBody>
          <a:bodyPr/>
          <a:lstStyle/>
          <a:p>
            <a:r>
              <a:rPr lang="en-US" sz="3000" dirty="0" smtClean="0"/>
              <a:t>VT </a:t>
            </a:r>
            <a:r>
              <a:rPr lang="en-US" sz="3000" dirty="0" err="1" smtClean="0"/>
              <a:t>OAuth</a:t>
            </a:r>
            <a:endParaRPr lang="en-US" sz="3000" dirty="0" smtClean="0"/>
          </a:p>
          <a:p>
            <a:r>
              <a:rPr lang="en-US" sz="3000" dirty="0" smtClean="0"/>
              <a:t>JIRA Upgrade</a:t>
            </a:r>
          </a:p>
          <a:p>
            <a:pPr lvl="1"/>
            <a:r>
              <a:rPr lang="en-US" sz="2600" dirty="0" smtClean="0"/>
              <a:t>Ticket Creation</a:t>
            </a:r>
          </a:p>
          <a:p>
            <a:pPr lvl="1"/>
            <a:r>
              <a:rPr lang="en-US" sz="2600" dirty="0" smtClean="0"/>
              <a:t>Ticket Editing</a:t>
            </a:r>
            <a:endParaRPr lang="en-US" sz="2600" dirty="0"/>
          </a:p>
          <a:p>
            <a:endParaRPr lang="en-US" dirty="0"/>
          </a:p>
        </p:txBody>
      </p:sp>
      <p:pic>
        <p:nvPicPr>
          <p:cNvPr id="6146" name="Picture 2" descr="C:\Users\Adil\AppData\Local\Microsoft\Windows\Temporary Internet Files\Content.IE5\XK89BCP6\MP90044220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0" y="26670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58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Questions/Feedback</a:t>
            </a:r>
            <a:endParaRPr lang="en-US" dirty="0"/>
          </a:p>
        </p:txBody>
      </p:sp>
      <p:pic>
        <p:nvPicPr>
          <p:cNvPr id="1026" name="Picture 2" descr="C:\Users\Adil\AppData\Local\Microsoft\Windows\Temporary Internet Files\Content.IE5\RQFN3MPS\MC900441498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59869" y="2119313"/>
            <a:ext cx="3603625" cy="360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26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3559</TotalTime>
  <Words>135</Words>
  <Application>Microsoft Office PowerPoint</Application>
  <PresentationFormat>On-screen Show (4:3)</PresentationFormat>
  <Paragraphs>63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Pushpin</vt:lpstr>
      <vt:lpstr>Mobile Tickets Dashboard</vt:lpstr>
      <vt:lpstr>Project Goals</vt:lpstr>
      <vt:lpstr>Timeline</vt:lpstr>
      <vt:lpstr>Features &amp; Demonstration</vt:lpstr>
      <vt:lpstr>Design</vt:lpstr>
      <vt:lpstr>Problems and Solutions</vt:lpstr>
      <vt:lpstr>Future Work</vt:lpstr>
      <vt:lpstr>Questions/Feedback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Adil</dc:creator>
  <cp:lastModifiedBy>Adil</cp:lastModifiedBy>
  <cp:revision>26</cp:revision>
  <dcterms:created xsi:type="dcterms:W3CDTF">2013-03-26T04:25:00Z</dcterms:created>
  <dcterms:modified xsi:type="dcterms:W3CDTF">2013-05-08T19:08:45Z</dcterms:modified>
</cp:coreProperties>
</file>