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77391" autoAdjust="0"/>
  </p:normalViewPr>
  <p:slideViewPr>
    <p:cSldViewPr snapToGrid="0">
      <p:cViewPr>
        <p:scale>
          <a:sx n="80" d="100"/>
          <a:sy n="80" d="100"/>
        </p:scale>
        <p:origin x="-2526" y="-1152"/>
      </p:cViewPr>
      <p:guideLst>
        <p:guide orient="horz" pos="35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3D3931-D42A-4D81-8C5A-F28B90EB9CC3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022DFA-5A59-4A0A-B71C-04335FD5E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Additional file  4: The Col-0 sequence carrying SNPs, shown in Figure 2 (a), has three known cDNA sequences in </a:t>
            </a:r>
            <a:r>
              <a:rPr lang="en-GB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GenBank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578E3-3C2F-4C32-BA7C-34E22334F02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/>
          <p:nvPr/>
        </p:nvGrpSpPr>
        <p:grpSpPr>
          <a:xfrm>
            <a:off x="1981200" y="1066799"/>
            <a:ext cx="5560711" cy="4676539"/>
            <a:chOff x="1308514" y="241410"/>
            <a:chExt cx="6526971" cy="5521102"/>
          </a:xfrm>
        </p:grpSpPr>
        <p:pic>
          <p:nvPicPr>
            <p:cNvPr id="5" name="Picture 4" descr="Capturex.JPG"/>
            <p:cNvPicPr>
              <a:picLocks noChangeAspect="1"/>
            </p:cNvPicPr>
            <p:nvPr/>
          </p:nvPicPr>
          <p:blipFill>
            <a:blip r:embed="rId3" cstate="print">
              <a:lum bright="-20000" contrast="40000"/>
            </a:blip>
            <a:srcRect t="63256"/>
            <a:stretch>
              <a:fillRect/>
            </a:stretch>
          </p:blipFill>
          <p:spPr>
            <a:xfrm>
              <a:off x="1308514" y="241410"/>
              <a:ext cx="6526971" cy="1911100"/>
            </a:xfrm>
            <a:prstGeom prst="rect">
              <a:avLst/>
            </a:prstGeom>
          </p:spPr>
        </p:pic>
        <p:pic>
          <p:nvPicPr>
            <p:cNvPr id="6" name="Picture 5" descr="Capturey.JPG"/>
            <p:cNvPicPr>
              <a:picLocks noChangeAspect="1"/>
            </p:cNvPicPr>
            <p:nvPr/>
          </p:nvPicPr>
          <p:blipFill>
            <a:blip r:embed="rId4" cstate="print">
              <a:lum bright="-20000" contrast="40000"/>
            </a:blip>
            <a:stretch>
              <a:fillRect/>
            </a:stretch>
          </p:blipFill>
          <p:spPr>
            <a:xfrm>
              <a:off x="1313302" y="2076337"/>
              <a:ext cx="5810250" cy="3686175"/>
            </a:xfrm>
            <a:prstGeom prst="rect">
              <a:avLst/>
            </a:prstGeom>
          </p:spPr>
        </p:pic>
      </p:grp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781800" y="0"/>
            <a:ext cx="2362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Additional file 4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29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Sahu, Binod B [AGRON]</dc:creator>
  <cp:lastModifiedBy>mbhattac</cp:lastModifiedBy>
  <cp:revision>16</cp:revision>
  <dcterms:created xsi:type="dcterms:W3CDTF">2006-08-16T00:00:00Z</dcterms:created>
  <dcterms:modified xsi:type="dcterms:W3CDTF">2012-01-05T18:25:04Z</dcterms:modified>
</cp:coreProperties>
</file>