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Lst>
  <p:notesMasterIdLst>
    <p:notesMasterId r:id="rId41"/>
  </p:notesMasterIdLst>
  <p:sldIdLst>
    <p:sldId id="256" r:id="rId2"/>
    <p:sldId id="265" r:id="rId3"/>
    <p:sldId id="258" r:id="rId4"/>
    <p:sldId id="266" r:id="rId5"/>
    <p:sldId id="284" r:id="rId6"/>
    <p:sldId id="277" r:id="rId7"/>
    <p:sldId id="312" r:id="rId8"/>
    <p:sldId id="272" r:id="rId9"/>
    <p:sldId id="267" r:id="rId10"/>
    <p:sldId id="275" r:id="rId11"/>
    <p:sldId id="278" r:id="rId12"/>
    <p:sldId id="294" r:id="rId13"/>
    <p:sldId id="295" r:id="rId14"/>
    <p:sldId id="276" r:id="rId15"/>
    <p:sldId id="286" r:id="rId16"/>
    <p:sldId id="287" r:id="rId17"/>
    <p:sldId id="288" r:id="rId18"/>
    <p:sldId id="289" r:id="rId19"/>
    <p:sldId id="273" r:id="rId20"/>
    <p:sldId id="268" r:id="rId21"/>
    <p:sldId id="280" r:id="rId22"/>
    <p:sldId id="292" r:id="rId23"/>
    <p:sldId id="279" r:id="rId24"/>
    <p:sldId id="285" r:id="rId25"/>
    <p:sldId id="293" r:id="rId26"/>
    <p:sldId id="290" r:id="rId27"/>
    <p:sldId id="296" r:id="rId28"/>
    <p:sldId id="271" r:id="rId29"/>
    <p:sldId id="311" r:id="rId30"/>
    <p:sldId id="297" r:id="rId31"/>
    <p:sldId id="298" r:id="rId32"/>
    <p:sldId id="310" r:id="rId33"/>
    <p:sldId id="300" r:id="rId34"/>
    <p:sldId id="303" r:id="rId35"/>
    <p:sldId id="308" r:id="rId36"/>
    <p:sldId id="305" r:id="rId37"/>
    <p:sldId id="306" r:id="rId38"/>
    <p:sldId id="269" r:id="rId39"/>
    <p:sldId id="274"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A847A0-2FD6-B5EA-D7AC-63F63087CFAC}" v="59" dt="2024-05-01T17:17:02.661"/>
    <p1510:client id="{F096E05B-711D-4C10-96CB-25EDF0701BCF}" v="92" dt="2024-05-01T18:42:32.35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alters, Matthew" userId="S::mattwalters@vt.edu::60228c26-bf38-4e01-8756-922ac0f6e5dc" providerId="AD" clId="Web-{7A1AFB2B-8736-8FB1-B49E-7306B6B25196}"/>
    <pc:docChg chg="modSld">
      <pc:chgData name="Walters, Matthew" userId="S::mattwalters@vt.edu::60228c26-bf38-4e01-8756-922ac0f6e5dc" providerId="AD" clId="Web-{7A1AFB2B-8736-8FB1-B49E-7306B6B25196}" dt="2024-03-12T17:40:10.564" v="47" actId="20577"/>
      <pc:docMkLst>
        <pc:docMk/>
      </pc:docMkLst>
      <pc:sldChg chg="addSp delSp modSp">
        <pc:chgData name="Walters, Matthew" userId="S::mattwalters@vt.edu::60228c26-bf38-4e01-8756-922ac0f6e5dc" providerId="AD" clId="Web-{7A1AFB2B-8736-8FB1-B49E-7306B6B25196}" dt="2024-03-12T17:40:10.564" v="47" actId="20577"/>
        <pc:sldMkLst>
          <pc:docMk/>
          <pc:sldMk cId="3646300504" sldId="271"/>
        </pc:sldMkLst>
        <pc:spChg chg="mod">
          <ac:chgData name="Walters, Matthew" userId="S::mattwalters@vt.edu::60228c26-bf38-4e01-8756-922ac0f6e5dc" providerId="AD" clId="Web-{7A1AFB2B-8736-8FB1-B49E-7306B6B25196}" dt="2024-03-12T17:30:39.676" v="5" actId="1076"/>
          <ac:spMkLst>
            <pc:docMk/>
            <pc:sldMk cId="3646300504" sldId="271"/>
            <ac:spMk id="2" creationId="{93000582-586A-1E07-6738-CF8B503968B8}"/>
          </ac:spMkLst>
        </pc:spChg>
        <pc:spChg chg="del mod">
          <ac:chgData name="Walters, Matthew" userId="S::mattwalters@vt.edu::60228c26-bf38-4e01-8756-922ac0f6e5dc" providerId="AD" clId="Web-{7A1AFB2B-8736-8FB1-B49E-7306B6B25196}" dt="2024-03-12T17:30:08.236" v="1"/>
          <ac:spMkLst>
            <pc:docMk/>
            <pc:sldMk cId="3646300504" sldId="271"/>
            <ac:spMk id="3" creationId="{9D354ACB-9469-20B9-B2C3-7118141733BC}"/>
          </ac:spMkLst>
        </pc:spChg>
        <pc:graphicFrameChg chg="add mod modGraphic">
          <ac:chgData name="Walters, Matthew" userId="S::mattwalters@vt.edu::60228c26-bf38-4e01-8756-922ac0f6e5dc" providerId="AD" clId="Web-{7A1AFB2B-8736-8FB1-B49E-7306B6B25196}" dt="2024-03-12T17:40:10.564" v="47" actId="20577"/>
          <ac:graphicFrameMkLst>
            <pc:docMk/>
            <pc:sldMk cId="3646300504" sldId="271"/>
            <ac:graphicFrameMk id="4" creationId="{5A18861A-0D65-20D3-A8D2-9E31BD9E9A21}"/>
          </ac:graphicFrameMkLst>
        </pc:graphicFrameChg>
      </pc:sldChg>
    </pc:docChg>
  </pc:docChgLst>
  <pc:docChgLst>
    <pc:chgData name="Turkiewicz, Justin" userId="S::justint417@vt.edu::bf02caeb-9000-4721-93b7-0b691e4e8d9f" providerId="AD" clId="Web-{E8A847A0-2FD6-B5EA-D7AC-63F63087CFAC}"/>
    <pc:docChg chg="addSld delSld modSld">
      <pc:chgData name="Turkiewicz, Justin" userId="S::justint417@vt.edu::bf02caeb-9000-4721-93b7-0b691e4e8d9f" providerId="AD" clId="Web-{E8A847A0-2FD6-B5EA-D7AC-63F63087CFAC}" dt="2024-05-01T17:17:02.661" v="56"/>
      <pc:docMkLst>
        <pc:docMk/>
      </pc:docMkLst>
      <pc:sldChg chg="modSp">
        <pc:chgData name="Turkiewicz, Justin" userId="S::justint417@vt.edu::bf02caeb-9000-4721-93b7-0b691e4e8d9f" providerId="AD" clId="Web-{E8A847A0-2FD6-B5EA-D7AC-63F63087CFAC}" dt="2024-05-01T17:15:43.237" v="39" actId="20577"/>
        <pc:sldMkLst>
          <pc:docMk/>
          <pc:sldMk cId="1248600050" sldId="265"/>
        </pc:sldMkLst>
        <pc:spChg chg="mod">
          <ac:chgData name="Turkiewicz, Justin" userId="S::justint417@vt.edu::bf02caeb-9000-4721-93b7-0b691e4e8d9f" providerId="AD" clId="Web-{E8A847A0-2FD6-B5EA-D7AC-63F63087CFAC}" dt="2024-05-01T17:15:43.237" v="39" actId="20577"/>
          <ac:spMkLst>
            <pc:docMk/>
            <pc:sldMk cId="1248600050" sldId="265"/>
            <ac:spMk id="17" creationId="{DD7BC604-608C-C12C-45CB-AD167AFA388E}"/>
          </ac:spMkLst>
        </pc:spChg>
      </pc:sldChg>
      <pc:sldChg chg="mod modShow">
        <pc:chgData name="Turkiewicz, Justin" userId="S::justint417@vt.edu::bf02caeb-9000-4721-93b7-0b691e4e8d9f" providerId="AD" clId="Web-{E8A847A0-2FD6-B5EA-D7AC-63F63087CFAC}" dt="2024-05-01T17:14:11.375" v="0"/>
        <pc:sldMkLst>
          <pc:docMk/>
          <pc:sldMk cId="714956422" sldId="266"/>
        </pc:sldMkLst>
      </pc:sldChg>
      <pc:sldChg chg="mod modShow">
        <pc:chgData name="Turkiewicz, Justin" userId="S::justint417@vt.edu::bf02caeb-9000-4721-93b7-0b691e4e8d9f" providerId="AD" clId="Web-{E8A847A0-2FD6-B5EA-D7AC-63F63087CFAC}" dt="2024-05-01T17:14:30.266" v="3"/>
        <pc:sldMkLst>
          <pc:docMk/>
          <pc:sldMk cId="3524258633" sldId="267"/>
        </pc:sldMkLst>
      </pc:sldChg>
      <pc:sldChg chg="mod modShow">
        <pc:chgData name="Turkiewicz, Justin" userId="S::justint417@vt.edu::bf02caeb-9000-4721-93b7-0b691e4e8d9f" providerId="AD" clId="Web-{E8A847A0-2FD6-B5EA-D7AC-63F63087CFAC}" dt="2024-05-01T17:14:16.828" v="1"/>
        <pc:sldMkLst>
          <pc:docMk/>
          <pc:sldMk cId="1827634782" sldId="272"/>
        </pc:sldMkLst>
      </pc:sldChg>
      <pc:sldChg chg="mod modShow">
        <pc:chgData name="Turkiewicz, Justin" userId="S::justint417@vt.edu::bf02caeb-9000-4721-93b7-0b691e4e8d9f" providerId="AD" clId="Web-{E8A847A0-2FD6-B5EA-D7AC-63F63087CFAC}" dt="2024-05-01T17:14:30.141" v="2"/>
        <pc:sldMkLst>
          <pc:docMk/>
          <pc:sldMk cId="3496566236" sldId="275"/>
        </pc:sldMkLst>
      </pc:sldChg>
      <pc:sldChg chg="mod modShow">
        <pc:chgData name="Turkiewicz, Justin" userId="S::justint417@vt.edu::bf02caeb-9000-4721-93b7-0b691e4e8d9f" providerId="AD" clId="Web-{E8A847A0-2FD6-B5EA-D7AC-63F63087CFAC}" dt="2024-05-01T17:17:02.661" v="56"/>
        <pc:sldMkLst>
          <pc:docMk/>
          <pc:sldMk cId="3991996780" sldId="276"/>
        </pc:sldMkLst>
      </pc:sldChg>
      <pc:sldChg chg="mod modShow">
        <pc:chgData name="Turkiewicz, Justin" userId="S::justint417@vt.edu::bf02caeb-9000-4721-93b7-0b691e4e8d9f" providerId="AD" clId="Web-{E8A847A0-2FD6-B5EA-D7AC-63F63087CFAC}" dt="2024-05-01T17:16:57.896" v="55"/>
        <pc:sldMkLst>
          <pc:docMk/>
          <pc:sldMk cId="2737715360" sldId="290"/>
        </pc:sldMkLst>
      </pc:sldChg>
      <pc:sldChg chg="add del mod modShow">
        <pc:chgData name="Turkiewicz, Justin" userId="S::justint417@vt.edu::bf02caeb-9000-4721-93b7-0b691e4e8d9f" providerId="AD" clId="Web-{E8A847A0-2FD6-B5EA-D7AC-63F63087CFAC}" dt="2024-05-01T17:16:23.848" v="47"/>
        <pc:sldMkLst>
          <pc:docMk/>
          <pc:sldMk cId="1847640360" sldId="297"/>
        </pc:sldMkLst>
      </pc:sldChg>
      <pc:sldChg chg="add del mod modShow">
        <pc:chgData name="Turkiewicz, Justin" userId="S::justint417@vt.edu::bf02caeb-9000-4721-93b7-0b691e4e8d9f" providerId="AD" clId="Web-{E8A847A0-2FD6-B5EA-D7AC-63F63087CFAC}" dt="2024-05-01T17:16:23.426" v="41"/>
        <pc:sldMkLst>
          <pc:docMk/>
          <pc:sldMk cId="1098999913" sldId="298"/>
        </pc:sldMkLst>
      </pc:sldChg>
      <pc:sldChg chg="add del mod modShow">
        <pc:chgData name="Turkiewicz, Justin" userId="S::justint417@vt.edu::bf02caeb-9000-4721-93b7-0b691e4e8d9f" providerId="AD" clId="Web-{E8A847A0-2FD6-B5EA-D7AC-63F63087CFAC}" dt="2024-05-01T17:16:23.551" v="43"/>
        <pc:sldMkLst>
          <pc:docMk/>
          <pc:sldMk cId="892183409" sldId="300"/>
        </pc:sldMkLst>
      </pc:sldChg>
      <pc:sldChg chg="add del mod modShow">
        <pc:chgData name="Turkiewicz, Justin" userId="S::justint417@vt.edu::bf02caeb-9000-4721-93b7-0b691e4e8d9f" providerId="AD" clId="Web-{E8A847A0-2FD6-B5EA-D7AC-63F63087CFAC}" dt="2024-05-01T17:16:23.613" v="44"/>
        <pc:sldMkLst>
          <pc:docMk/>
          <pc:sldMk cId="242100205" sldId="303"/>
        </pc:sldMkLst>
      </pc:sldChg>
      <pc:sldChg chg="add del mod modShow">
        <pc:chgData name="Turkiewicz, Justin" userId="S::justint417@vt.edu::bf02caeb-9000-4721-93b7-0b691e4e8d9f" providerId="AD" clId="Web-{E8A847A0-2FD6-B5EA-D7AC-63F63087CFAC}" dt="2024-05-01T17:16:23.754" v="46"/>
        <pc:sldMkLst>
          <pc:docMk/>
          <pc:sldMk cId="79826670" sldId="305"/>
        </pc:sldMkLst>
      </pc:sldChg>
      <pc:sldChg chg="add del mod modShow">
        <pc:chgData name="Turkiewicz, Justin" userId="S::justint417@vt.edu::bf02caeb-9000-4721-93b7-0b691e4e8d9f" providerId="AD" clId="Web-{E8A847A0-2FD6-B5EA-D7AC-63F63087CFAC}" dt="2024-05-01T17:16:23.941" v="48"/>
        <pc:sldMkLst>
          <pc:docMk/>
          <pc:sldMk cId="880685893" sldId="306"/>
        </pc:sldMkLst>
      </pc:sldChg>
      <pc:sldChg chg="add del mod modShow">
        <pc:chgData name="Turkiewicz, Justin" userId="S::justint417@vt.edu::bf02caeb-9000-4721-93b7-0b691e4e8d9f" providerId="AD" clId="Web-{E8A847A0-2FD6-B5EA-D7AC-63F63087CFAC}" dt="2024-05-01T17:16:23.660" v="45"/>
        <pc:sldMkLst>
          <pc:docMk/>
          <pc:sldMk cId="2294010405" sldId="308"/>
        </pc:sldMkLst>
      </pc:sldChg>
      <pc:sldChg chg="add del mod modShow">
        <pc:chgData name="Turkiewicz, Justin" userId="S::justint417@vt.edu::bf02caeb-9000-4721-93b7-0b691e4e8d9f" providerId="AD" clId="Web-{E8A847A0-2FD6-B5EA-D7AC-63F63087CFAC}" dt="2024-05-01T17:16:23.488" v="42"/>
        <pc:sldMkLst>
          <pc:docMk/>
          <pc:sldMk cId="3754017346" sldId="310"/>
        </pc:sldMkLst>
      </pc:sldChg>
      <pc:sldChg chg="delSp modSp new mod modClrScheme chgLayout">
        <pc:chgData name="Turkiewicz, Justin" userId="S::justint417@vt.edu::bf02caeb-9000-4721-93b7-0b691e4e8d9f" providerId="AD" clId="Web-{E8A847A0-2FD6-B5EA-D7AC-63F63087CFAC}" dt="2024-05-01T17:16:45.723" v="54" actId="20577"/>
        <pc:sldMkLst>
          <pc:docMk/>
          <pc:sldMk cId="874544028" sldId="311"/>
        </pc:sldMkLst>
        <pc:spChg chg="mod ord">
          <ac:chgData name="Turkiewicz, Justin" userId="S::justint417@vt.edu::bf02caeb-9000-4721-93b7-0b691e4e8d9f" providerId="AD" clId="Web-{E8A847A0-2FD6-B5EA-D7AC-63F63087CFAC}" dt="2024-05-01T17:16:45.723" v="54" actId="20577"/>
          <ac:spMkLst>
            <pc:docMk/>
            <pc:sldMk cId="874544028" sldId="311"/>
            <ac:spMk id="2" creationId="{233C7D52-4ADD-7CAF-E354-4ED64474B5F7}"/>
          </ac:spMkLst>
        </pc:spChg>
        <pc:spChg chg="del mod ord">
          <ac:chgData name="Turkiewicz, Justin" userId="S::justint417@vt.edu::bf02caeb-9000-4721-93b7-0b691e4e8d9f" providerId="AD" clId="Web-{E8A847A0-2FD6-B5EA-D7AC-63F63087CFAC}" dt="2024-05-01T17:15:09.689" v="24"/>
          <ac:spMkLst>
            <pc:docMk/>
            <pc:sldMk cId="874544028" sldId="311"/>
            <ac:spMk id="3" creationId="{5822816C-DF15-76E9-3E72-12E9ED57D083}"/>
          </ac:spMkLst>
        </pc:spChg>
      </pc:sldChg>
    </pc:docChg>
  </pc:docChgLst>
  <pc:docChgLst>
    <pc:chgData name="Abhilash, Geethika" userId="S::geethika@vt.edu::6e05456c-8b9e-4a85-b546-b4af36447064" providerId="AD" clId="Web-{FD838DBE-CD48-6624-B9AE-060ED4DBF14B}"/>
    <pc:docChg chg="modSld">
      <pc:chgData name="Abhilash, Geethika" userId="S::geethika@vt.edu::6e05456c-8b9e-4a85-b546-b4af36447064" providerId="AD" clId="Web-{FD838DBE-CD48-6624-B9AE-060ED4DBF14B}" dt="2024-04-23T14:48:40.943" v="214"/>
      <pc:docMkLst>
        <pc:docMk/>
      </pc:docMkLst>
      <pc:sldChg chg="modSp">
        <pc:chgData name="Abhilash, Geethika" userId="S::geethika@vt.edu::6e05456c-8b9e-4a85-b546-b4af36447064" providerId="AD" clId="Web-{FD838DBE-CD48-6624-B9AE-060ED4DBF14B}" dt="2024-04-23T14:30:48.558" v="132" actId="20577"/>
        <pc:sldMkLst>
          <pc:docMk/>
          <pc:sldMk cId="109857222" sldId="256"/>
        </pc:sldMkLst>
        <pc:spChg chg="mod">
          <ac:chgData name="Abhilash, Geethika" userId="S::geethika@vt.edu::6e05456c-8b9e-4a85-b546-b4af36447064" providerId="AD" clId="Web-{FD838DBE-CD48-6624-B9AE-060ED4DBF14B}" dt="2024-04-23T14:30:48.558" v="132" actId="20577"/>
          <ac:spMkLst>
            <pc:docMk/>
            <pc:sldMk cId="109857222" sldId="256"/>
            <ac:spMk id="8" creationId="{F76D9844-5A17-4AF6-06F0-91C0859FDEE9}"/>
          </ac:spMkLst>
        </pc:spChg>
      </pc:sldChg>
      <pc:sldChg chg="modNotes">
        <pc:chgData name="Abhilash, Geethika" userId="S::geethika@vt.edu::6e05456c-8b9e-4a85-b546-b4af36447064" providerId="AD" clId="Web-{FD838DBE-CD48-6624-B9AE-060ED4DBF14B}" dt="2024-04-23T14:17:02.479" v="71"/>
        <pc:sldMkLst>
          <pc:docMk/>
          <pc:sldMk cId="1248600050" sldId="265"/>
        </pc:sldMkLst>
      </pc:sldChg>
      <pc:sldChg chg="modNotes">
        <pc:chgData name="Abhilash, Geethika" userId="S::geethika@vt.edu::6e05456c-8b9e-4a85-b546-b4af36447064" providerId="AD" clId="Web-{FD838DBE-CD48-6624-B9AE-060ED4DBF14B}" dt="2024-04-23T14:11:04.200" v="68"/>
        <pc:sldMkLst>
          <pc:docMk/>
          <pc:sldMk cId="3524258633" sldId="267"/>
        </pc:sldMkLst>
      </pc:sldChg>
      <pc:sldChg chg="modNotes">
        <pc:chgData name="Abhilash, Geethika" userId="S::geethika@vt.edu::6e05456c-8b9e-4a85-b546-b4af36447064" providerId="AD" clId="Web-{FD838DBE-CD48-6624-B9AE-060ED4DBF14B}" dt="2024-04-23T14:19:11.422" v="77"/>
        <pc:sldMkLst>
          <pc:docMk/>
          <pc:sldMk cId="260202194" sldId="278"/>
        </pc:sldMkLst>
      </pc:sldChg>
      <pc:sldChg chg="modNotes">
        <pc:chgData name="Abhilash, Geethika" userId="S::geethika@vt.edu::6e05456c-8b9e-4a85-b546-b4af36447064" providerId="AD" clId="Web-{FD838DBE-CD48-6624-B9AE-060ED4DBF14B}" dt="2024-04-23T14:47:47.472" v="207"/>
        <pc:sldMkLst>
          <pc:docMk/>
          <pc:sldMk cId="2619424436" sldId="279"/>
        </pc:sldMkLst>
      </pc:sldChg>
      <pc:sldChg chg="modNotes">
        <pc:chgData name="Abhilash, Geethika" userId="S::geethika@vt.edu::6e05456c-8b9e-4a85-b546-b4af36447064" providerId="AD" clId="Web-{FD838DBE-CD48-6624-B9AE-060ED4DBF14B}" dt="2024-04-23T14:48:40.943" v="214"/>
        <pc:sldMkLst>
          <pc:docMk/>
          <pc:sldMk cId="2479867340" sldId="285"/>
        </pc:sldMkLst>
      </pc:sldChg>
      <pc:sldChg chg="modNotes">
        <pc:chgData name="Abhilash, Geethika" userId="S::geethika@vt.edu::6e05456c-8b9e-4a85-b546-b4af36447064" providerId="AD" clId="Web-{FD838DBE-CD48-6624-B9AE-060ED4DBF14B}" dt="2024-04-23T14:19:27.016" v="96"/>
        <pc:sldMkLst>
          <pc:docMk/>
          <pc:sldMk cId="2357045003" sldId="286"/>
        </pc:sldMkLst>
      </pc:sldChg>
      <pc:sldChg chg="mod modShow">
        <pc:chgData name="Abhilash, Geethika" userId="S::geethika@vt.edu::6e05456c-8b9e-4a85-b546-b4af36447064" providerId="AD" clId="Web-{FD838DBE-CD48-6624-B9AE-060ED4DBF14B}" dt="2024-04-23T14:20:44.582" v="106"/>
        <pc:sldMkLst>
          <pc:docMk/>
          <pc:sldMk cId="2737715360" sldId="290"/>
        </pc:sldMkLst>
      </pc:sldChg>
      <pc:sldChg chg="modNotes">
        <pc:chgData name="Abhilash, Geethika" userId="S::geethika@vt.edu::6e05456c-8b9e-4a85-b546-b4af36447064" providerId="AD" clId="Web-{FD838DBE-CD48-6624-B9AE-060ED4DBF14B}" dt="2024-04-23T14:20:09.846" v="105"/>
        <pc:sldMkLst>
          <pc:docMk/>
          <pc:sldMk cId="3393825106" sldId="292"/>
        </pc:sldMkLst>
      </pc:sldChg>
      <pc:sldChg chg="modNotes">
        <pc:chgData name="Abhilash, Geethika" userId="S::geethika@vt.edu::6e05456c-8b9e-4a85-b546-b4af36447064" providerId="AD" clId="Web-{FD838DBE-CD48-6624-B9AE-060ED4DBF14B}" dt="2024-04-23T14:19:18.344" v="84"/>
        <pc:sldMkLst>
          <pc:docMk/>
          <pc:sldMk cId="232273682" sldId="294"/>
        </pc:sldMkLst>
      </pc:sldChg>
      <pc:sldChg chg="modNotes">
        <pc:chgData name="Abhilash, Geethika" userId="S::geethika@vt.edu::6e05456c-8b9e-4a85-b546-b4af36447064" providerId="AD" clId="Web-{FD838DBE-CD48-6624-B9AE-060ED4DBF14B}" dt="2024-04-23T14:19:21.047" v="90"/>
        <pc:sldMkLst>
          <pc:docMk/>
          <pc:sldMk cId="1957353337" sldId="295"/>
        </pc:sldMkLst>
      </pc:sldChg>
      <pc:sldChg chg="modNotes">
        <pc:chgData name="Abhilash, Geethika" userId="S::geethika@vt.edu::6e05456c-8b9e-4a85-b546-b4af36447064" providerId="AD" clId="Web-{FD838DBE-CD48-6624-B9AE-060ED4DBF14B}" dt="2024-04-23T14:40:14.845" v="144"/>
        <pc:sldMkLst>
          <pc:docMk/>
          <pc:sldMk cId="2152874721" sldId="296"/>
        </pc:sldMkLst>
      </pc:sldChg>
    </pc:docChg>
  </pc:docChgLst>
  <pc:docChgLst>
    <pc:chgData name="Turkiewicz, Justin" userId="S::justint417@vt.edu::bf02caeb-9000-4721-93b7-0b691e4e8d9f" providerId="AD" clId="Web-{14435B0E-0D1C-1D43-D61A-3F9E6CD20469}"/>
    <pc:docChg chg="modSld">
      <pc:chgData name="Turkiewicz, Justin" userId="S::justint417@vt.edu::bf02caeb-9000-4721-93b7-0b691e4e8d9f" providerId="AD" clId="Web-{14435B0E-0D1C-1D43-D61A-3F9E6CD20469}" dt="2024-04-04T18:11:53.538" v="401" actId="20577"/>
      <pc:docMkLst>
        <pc:docMk/>
      </pc:docMkLst>
      <pc:sldChg chg="delSp modSp">
        <pc:chgData name="Turkiewicz, Justin" userId="S::justint417@vt.edu::bf02caeb-9000-4721-93b7-0b691e4e8d9f" providerId="AD" clId="Web-{14435B0E-0D1C-1D43-D61A-3F9E6CD20469}" dt="2024-04-04T17:57:30.591" v="93" actId="20577"/>
        <pc:sldMkLst>
          <pc:docMk/>
          <pc:sldMk cId="1860520360" sldId="258"/>
        </pc:sldMkLst>
        <pc:spChg chg="del">
          <ac:chgData name="Turkiewicz, Justin" userId="S::justint417@vt.edu::bf02caeb-9000-4721-93b7-0b691e4e8d9f" providerId="AD" clId="Web-{14435B0E-0D1C-1D43-D61A-3F9E6CD20469}" dt="2024-04-04T17:56:19.871" v="44"/>
          <ac:spMkLst>
            <pc:docMk/>
            <pc:sldMk cId="1860520360" sldId="258"/>
            <ac:spMk id="6" creationId="{33EB1686-0C8D-1DB1-DD9F-79AE390FD278}"/>
          </ac:spMkLst>
        </pc:spChg>
        <pc:spChg chg="mod">
          <ac:chgData name="Turkiewicz, Justin" userId="S::justint417@vt.edu::bf02caeb-9000-4721-93b7-0b691e4e8d9f" providerId="AD" clId="Web-{14435B0E-0D1C-1D43-D61A-3F9E6CD20469}" dt="2024-04-04T17:57:15.982" v="63" actId="1076"/>
          <ac:spMkLst>
            <pc:docMk/>
            <pc:sldMk cId="1860520360" sldId="258"/>
            <ac:spMk id="15" creationId="{C90A6D14-D56F-96F4-0F5E-BC52DB9F78A7}"/>
          </ac:spMkLst>
        </pc:spChg>
        <pc:spChg chg="del">
          <ac:chgData name="Turkiewicz, Justin" userId="S::justint417@vt.edu::bf02caeb-9000-4721-93b7-0b691e4e8d9f" providerId="AD" clId="Web-{14435B0E-0D1C-1D43-D61A-3F9E6CD20469}" dt="2024-04-04T17:56:47.418" v="56"/>
          <ac:spMkLst>
            <pc:docMk/>
            <pc:sldMk cId="1860520360" sldId="258"/>
            <ac:spMk id="41" creationId="{1E5B7EE7-7C07-A578-029F-336493532C93}"/>
          </ac:spMkLst>
        </pc:spChg>
        <pc:spChg chg="mod">
          <ac:chgData name="Turkiewicz, Justin" userId="S::justint417@vt.edu::bf02caeb-9000-4721-93b7-0b691e4e8d9f" providerId="AD" clId="Web-{14435B0E-0D1C-1D43-D61A-3F9E6CD20469}" dt="2024-04-04T17:57:30.591" v="93" actId="20577"/>
          <ac:spMkLst>
            <pc:docMk/>
            <pc:sldMk cId="1860520360" sldId="258"/>
            <ac:spMk id="48" creationId="{50A28FC2-D2F2-3AB5-E11F-0B9CB7A5C395}"/>
          </ac:spMkLst>
        </pc:spChg>
        <pc:picChg chg="del">
          <ac:chgData name="Turkiewicz, Justin" userId="S::justint417@vt.edu::bf02caeb-9000-4721-93b7-0b691e4e8d9f" providerId="AD" clId="Web-{14435B0E-0D1C-1D43-D61A-3F9E6CD20469}" dt="2024-04-04T17:56:18.527" v="43"/>
          <ac:picMkLst>
            <pc:docMk/>
            <pc:sldMk cId="1860520360" sldId="258"/>
            <ac:picMk id="3" creationId="{BC682045-AF88-DDD1-AAA1-A1A2540DF97C}"/>
          </ac:picMkLst>
        </pc:picChg>
        <pc:picChg chg="mod">
          <ac:chgData name="Turkiewicz, Justin" userId="S::justint417@vt.edu::bf02caeb-9000-4721-93b7-0b691e4e8d9f" providerId="AD" clId="Web-{14435B0E-0D1C-1D43-D61A-3F9E6CD20469}" dt="2024-04-04T17:56:50.528" v="58" actId="1076"/>
          <ac:picMkLst>
            <pc:docMk/>
            <pc:sldMk cId="1860520360" sldId="258"/>
            <ac:picMk id="4" creationId="{A9EFAFC1-89EF-E636-BA92-65E0FEE8B071}"/>
          </ac:picMkLst>
        </pc:picChg>
        <pc:picChg chg="del mod">
          <ac:chgData name="Turkiewicz, Justin" userId="S::justint417@vt.edu::bf02caeb-9000-4721-93b7-0b691e4e8d9f" providerId="AD" clId="Web-{14435B0E-0D1C-1D43-D61A-3F9E6CD20469}" dt="2024-04-04T17:56:36.793" v="51"/>
          <ac:picMkLst>
            <pc:docMk/>
            <pc:sldMk cId="1860520360" sldId="258"/>
            <ac:picMk id="5" creationId="{DB6BA84D-8EF9-13E1-52CF-0286A08E033F}"/>
          </ac:picMkLst>
        </pc:picChg>
        <pc:picChg chg="del">
          <ac:chgData name="Turkiewicz, Justin" userId="S::justint417@vt.edu::bf02caeb-9000-4721-93b7-0b691e4e8d9f" providerId="AD" clId="Web-{14435B0E-0D1C-1D43-D61A-3F9E6CD20469}" dt="2024-04-04T17:56:46.356" v="55"/>
          <ac:picMkLst>
            <pc:docMk/>
            <pc:sldMk cId="1860520360" sldId="258"/>
            <ac:picMk id="21" creationId="{5E0571DA-5575-9626-0321-91A3ED4A2702}"/>
          </ac:picMkLst>
        </pc:picChg>
        <pc:cxnChg chg="del mod">
          <ac:chgData name="Turkiewicz, Justin" userId="S::justint417@vt.edu::bf02caeb-9000-4721-93b7-0b691e4e8d9f" providerId="AD" clId="Web-{14435B0E-0D1C-1D43-D61A-3F9E6CD20469}" dt="2024-04-04T17:56:38.465" v="52"/>
          <ac:cxnSpMkLst>
            <pc:docMk/>
            <pc:sldMk cId="1860520360" sldId="258"/>
            <ac:cxnSpMk id="32" creationId="{4B4A9F82-EA1A-CCF4-0A7D-637F1B4D48CA}"/>
          </ac:cxnSpMkLst>
        </pc:cxnChg>
        <pc:cxnChg chg="del">
          <ac:chgData name="Turkiewicz, Justin" userId="S::justint417@vt.edu::bf02caeb-9000-4721-93b7-0b691e4e8d9f" providerId="AD" clId="Web-{14435B0E-0D1C-1D43-D61A-3F9E6CD20469}" dt="2024-04-04T17:56:48.700" v="57"/>
          <ac:cxnSpMkLst>
            <pc:docMk/>
            <pc:sldMk cId="1860520360" sldId="258"/>
            <ac:cxnSpMk id="34" creationId="{7F6AA5AE-22B4-A79A-BAED-98793E6AAD4E}"/>
          </ac:cxnSpMkLst>
        </pc:cxnChg>
        <pc:cxnChg chg="mod">
          <ac:chgData name="Turkiewicz, Justin" userId="S::justint417@vt.edu::bf02caeb-9000-4721-93b7-0b691e4e8d9f" providerId="AD" clId="Web-{14435B0E-0D1C-1D43-D61A-3F9E6CD20469}" dt="2024-04-04T17:57:13.622" v="62" actId="14100"/>
          <ac:cxnSpMkLst>
            <pc:docMk/>
            <pc:sldMk cId="1860520360" sldId="258"/>
            <ac:cxnSpMk id="35" creationId="{22303F9C-CEA0-BC40-ACE9-BDC4C0C980BE}"/>
          </ac:cxnSpMkLst>
        </pc:cxnChg>
        <pc:cxnChg chg="mod">
          <ac:chgData name="Turkiewicz, Justin" userId="S::justint417@vt.edu::bf02caeb-9000-4721-93b7-0b691e4e8d9f" providerId="AD" clId="Web-{14435B0E-0D1C-1D43-D61A-3F9E6CD20469}" dt="2024-04-04T17:56:41.793" v="53" actId="14100"/>
          <ac:cxnSpMkLst>
            <pc:docMk/>
            <pc:sldMk cId="1860520360" sldId="258"/>
            <ac:cxnSpMk id="36" creationId="{00F700C1-18EB-7D95-2A01-032D643DD2D3}"/>
          </ac:cxnSpMkLst>
        </pc:cxnChg>
        <pc:cxnChg chg="mod">
          <ac:chgData name="Turkiewicz, Justin" userId="S::justint417@vt.edu::bf02caeb-9000-4721-93b7-0b691e4e8d9f" providerId="AD" clId="Web-{14435B0E-0D1C-1D43-D61A-3F9E6CD20469}" dt="2024-04-04T17:57:10.825" v="61" actId="14100"/>
          <ac:cxnSpMkLst>
            <pc:docMk/>
            <pc:sldMk cId="1860520360" sldId="258"/>
            <ac:cxnSpMk id="38" creationId="{BB78049F-BAE7-0367-AF3D-DDA0CDE2B64F}"/>
          </ac:cxnSpMkLst>
        </pc:cxnChg>
      </pc:sldChg>
      <pc:sldChg chg="modSp">
        <pc:chgData name="Turkiewicz, Justin" userId="S::justint417@vt.edu::bf02caeb-9000-4721-93b7-0b691e4e8d9f" providerId="AD" clId="Web-{14435B0E-0D1C-1D43-D61A-3F9E6CD20469}" dt="2024-04-04T17:56:08.151" v="42" actId="20577"/>
        <pc:sldMkLst>
          <pc:docMk/>
          <pc:sldMk cId="1757550448" sldId="270"/>
        </pc:sldMkLst>
        <pc:spChg chg="mod">
          <ac:chgData name="Turkiewicz, Justin" userId="S::justint417@vt.edu::bf02caeb-9000-4721-93b7-0b691e4e8d9f" providerId="AD" clId="Web-{14435B0E-0D1C-1D43-D61A-3F9E6CD20469}" dt="2024-04-04T17:55:41.573" v="38" actId="1076"/>
          <ac:spMkLst>
            <pc:docMk/>
            <pc:sldMk cId="1757550448" sldId="270"/>
            <ac:spMk id="2" creationId="{75F4C611-0B11-AB69-2E0E-D875D9117B32}"/>
          </ac:spMkLst>
        </pc:spChg>
        <pc:spChg chg="mod">
          <ac:chgData name="Turkiewicz, Justin" userId="S::justint417@vt.edu::bf02caeb-9000-4721-93b7-0b691e4e8d9f" providerId="AD" clId="Web-{14435B0E-0D1C-1D43-D61A-3F9E6CD20469}" dt="2024-04-04T17:56:08.151" v="42" actId="20577"/>
          <ac:spMkLst>
            <pc:docMk/>
            <pc:sldMk cId="1757550448" sldId="270"/>
            <ac:spMk id="3" creationId="{A8114BBF-F603-ABFB-F8B0-14FB6FD142EE}"/>
          </ac:spMkLst>
        </pc:spChg>
      </pc:sldChg>
      <pc:sldChg chg="modSp">
        <pc:chgData name="Turkiewicz, Justin" userId="S::justint417@vt.edu::bf02caeb-9000-4721-93b7-0b691e4e8d9f" providerId="AD" clId="Web-{14435B0E-0D1C-1D43-D61A-3F9E6CD20469}" dt="2024-04-04T18:11:53.538" v="401" actId="20577"/>
        <pc:sldMkLst>
          <pc:docMk/>
          <pc:sldMk cId="873852664" sldId="288"/>
        </pc:sldMkLst>
        <pc:spChg chg="mod">
          <ac:chgData name="Turkiewicz, Justin" userId="S::justint417@vt.edu::bf02caeb-9000-4721-93b7-0b691e4e8d9f" providerId="AD" clId="Web-{14435B0E-0D1C-1D43-D61A-3F9E6CD20469}" dt="2024-04-04T18:11:53.538" v="401" actId="20577"/>
          <ac:spMkLst>
            <pc:docMk/>
            <pc:sldMk cId="873852664" sldId="288"/>
            <ac:spMk id="3" creationId="{F1DEF89B-B86D-D790-E978-A291B9AD4070}"/>
          </ac:spMkLst>
        </pc:spChg>
      </pc:sldChg>
      <pc:sldChg chg="modSp">
        <pc:chgData name="Turkiewicz, Justin" userId="S::justint417@vt.edu::bf02caeb-9000-4721-93b7-0b691e4e8d9f" providerId="AD" clId="Web-{14435B0E-0D1C-1D43-D61A-3F9E6CD20469}" dt="2024-04-04T18:00:48.456" v="335" actId="20577"/>
        <pc:sldMkLst>
          <pc:docMk/>
          <pc:sldMk cId="1744887103" sldId="289"/>
        </pc:sldMkLst>
        <pc:spChg chg="mod">
          <ac:chgData name="Turkiewicz, Justin" userId="S::justint417@vt.edu::bf02caeb-9000-4721-93b7-0b691e4e8d9f" providerId="AD" clId="Web-{14435B0E-0D1C-1D43-D61A-3F9E6CD20469}" dt="2024-04-04T18:00:48.456" v="335" actId="20577"/>
          <ac:spMkLst>
            <pc:docMk/>
            <pc:sldMk cId="1744887103" sldId="289"/>
            <ac:spMk id="3" creationId="{059F5A9C-BD31-95A3-C676-CACD0EE12BF9}"/>
          </ac:spMkLst>
        </pc:spChg>
      </pc:sldChg>
    </pc:docChg>
  </pc:docChgLst>
  <pc:docChgLst>
    <pc:chgData name="De Chutkowski, James" userId="S::jwdchutkowski@vt.edu::eb4192d4-83b6-4311-881b-1b47955a7981" providerId="AD" clId="Web-{FC5AFCA1-4BF9-3E88-BD57-C98390D9DBB1}"/>
    <pc:docChg chg="modSld">
      <pc:chgData name="De Chutkowski, James" userId="S::jwdchutkowski@vt.edu::eb4192d4-83b6-4311-881b-1b47955a7981" providerId="AD" clId="Web-{FC5AFCA1-4BF9-3E88-BD57-C98390D9DBB1}" dt="2024-03-20T17:19:36.500" v="638" actId="20577"/>
      <pc:docMkLst>
        <pc:docMk/>
      </pc:docMkLst>
      <pc:sldChg chg="modSp">
        <pc:chgData name="De Chutkowski, James" userId="S::jwdchutkowski@vt.edu::eb4192d4-83b6-4311-881b-1b47955a7981" providerId="AD" clId="Web-{FC5AFCA1-4BF9-3E88-BD57-C98390D9DBB1}" dt="2024-03-20T15:12:05.843" v="36" actId="20577"/>
        <pc:sldMkLst>
          <pc:docMk/>
          <pc:sldMk cId="1248600050" sldId="265"/>
        </pc:sldMkLst>
        <pc:spChg chg="mod">
          <ac:chgData name="De Chutkowski, James" userId="S::jwdchutkowski@vt.edu::eb4192d4-83b6-4311-881b-1b47955a7981" providerId="AD" clId="Web-{FC5AFCA1-4BF9-3E88-BD57-C98390D9DBB1}" dt="2024-03-20T15:12:05.843" v="36" actId="20577"/>
          <ac:spMkLst>
            <pc:docMk/>
            <pc:sldMk cId="1248600050" sldId="265"/>
            <ac:spMk id="17" creationId="{DD7BC604-608C-C12C-45CB-AD167AFA388E}"/>
          </ac:spMkLst>
        </pc:spChg>
      </pc:sldChg>
      <pc:sldChg chg="modSp modNotes">
        <pc:chgData name="De Chutkowski, James" userId="S::jwdchutkowski@vt.edu::eb4192d4-83b6-4311-881b-1b47955a7981" providerId="AD" clId="Web-{FC5AFCA1-4BF9-3E88-BD57-C98390D9DBB1}" dt="2024-03-20T17:19:36.500" v="638" actId="20577"/>
        <pc:sldMkLst>
          <pc:docMk/>
          <pc:sldMk cId="3524258633" sldId="267"/>
        </pc:sldMkLst>
        <pc:spChg chg="mod">
          <ac:chgData name="De Chutkowski, James" userId="S::jwdchutkowski@vt.edu::eb4192d4-83b6-4311-881b-1b47955a7981" providerId="AD" clId="Web-{FC5AFCA1-4BF9-3E88-BD57-C98390D9DBB1}" dt="2024-03-20T17:19:36.500" v="638" actId="20577"/>
          <ac:spMkLst>
            <pc:docMk/>
            <pc:sldMk cId="3524258633" sldId="267"/>
            <ac:spMk id="5" creationId="{3ED253BC-31CB-798D-2000-CC7EE536C369}"/>
          </ac:spMkLst>
        </pc:spChg>
        <pc:picChg chg="mod">
          <ac:chgData name="De Chutkowski, James" userId="S::jwdchutkowski@vt.edu::eb4192d4-83b6-4311-881b-1b47955a7981" providerId="AD" clId="Web-{FC5AFCA1-4BF9-3E88-BD57-C98390D9DBB1}" dt="2024-03-20T17:18:44.873" v="620" actId="1076"/>
          <ac:picMkLst>
            <pc:docMk/>
            <pc:sldMk cId="3524258633" sldId="267"/>
            <ac:picMk id="3" creationId="{05BB2FD4-8BCD-31D2-38AA-CD6ECE72F385}"/>
          </ac:picMkLst>
        </pc:picChg>
      </pc:sldChg>
      <pc:sldChg chg="addSp delSp modSp modNotes">
        <pc:chgData name="De Chutkowski, James" userId="S::jwdchutkowski@vt.edu::eb4192d4-83b6-4311-881b-1b47955a7981" providerId="AD" clId="Web-{FC5AFCA1-4BF9-3E88-BD57-C98390D9DBB1}" dt="2024-03-20T15:17:58.511" v="351"/>
        <pc:sldMkLst>
          <pc:docMk/>
          <pc:sldMk cId="3496566236" sldId="275"/>
        </pc:sldMkLst>
        <pc:spChg chg="add del mod">
          <ac:chgData name="De Chutkowski, James" userId="S::jwdchutkowski@vt.edu::eb4192d4-83b6-4311-881b-1b47955a7981" providerId="AD" clId="Web-{FC5AFCA1-4BF9-3E88-BD57-C98390D9DBB1}" dt="2024-03-20T15:14:28.832" v="160"/>
          <ac:spMkLst>
            <pc:docMk/>
            <pc:sldMk cId="3496566236" sldId="275"/>
            <ac:spMk id="3" creationId="{8B382244-A59F-E7B9-F82B-BBE448E8DFC4}"/>
          </ac:spMkLst>
        </pc:spChg>
      </pc:sldChg>
      <pc:sldChg chg="modNotes">
        <pc:chgData name="De Chutkowski, James" userId="S::jwdchutkowski@vt.edu::eb4192d4-83b6-4311-881b-1b47955a7981" providerId="AD" clId="Web-{FC5AFCA1-4BF9-3E88-BD57-C98390D9DBB1}" dt="2024-03-20T15:19:43.749" v="502"/>
        <pc:sldMkLst>
          <pc:docMk/>
          <pc:sldMk cId="3991996780" sldId="276"/>
        </pc:sldMkLst>
      </pc:sldChg>
    </pc:docChg>
  </pc:docChgLst>
  <pc:docChgLst>
    <pc:chgData name="Tran, Anthony" userId="S::anthonyt03@vt.edu::e74c539b-38ed-49db-a05a-9cc3ab79f8c2" providerId="AD" clId="Web-{D8775C77-FED1-5D49-B5F5-29F95CA2997A}"/>
    <pc:docChg chg="addSld delSld modSld sldOrd">
      <pc:chgData name="Tran, Anthony" userId="S::anthonyt03@vt.edu::e74c539b-38ed-49db-a05a-9cc3ab79f8c2" providerId="AD" clId="Web-{D8775C77-FED1-5D49-B5F5-29F95CA2997A}" dt="2024-03-12T17:42:15.431" v="188" actId="1076"/>
      <pc:docMkLst>
        <pc:docMk/>
      </pc:docMkLst>
      <pc:sldChg chg="modSp">
        <pc:chgData name="Tran, Anthony" userId="S::anthonyt03@vt.edu::e74c539b-38ed-49db-a05a-9cc3ab79f8c2" providerId="AD" clId="Web-{D8775C77-FED1-5D49-B5F5-29F95CA2997A}" dt="2024-03-12T16:53:55.569" v="20" actId="20577"/>
        <pc:sldMkLst>
          <pc:docMk/>
          <pc:sldMk cId="109857222" sldId="256"/>
        </pc:sldMkLst>
        <pc:spChg chg="mod">
          <ac:chgData name="Tran, Anthony" userId="S::anthonyt03@vt.edu::e74c539b-38ed-49db-a05a-9cc3ab79f8c2" providerId="AD" clId="Web-{D8775C77-FED1-5D49-B5F5-29F95CA2997A}" dt="2024-03-12T16:51:48.190" v="2" actId="20577"/>
          <ac:spMkLst>
            <pc:docMk/>
            <pc:sldMk cId="109857222" sldId="256"/>
            <ac:spMk id="2" creationId="{00000000-0000-0000-0000-000000000000}"/>
          </ac:spMkLst>
        </pc:spChg>
        <pc:spChg chg="mod">
          <ac:chgData name="Tran, Anthony" userId="S::anthonyt03@vt.edu::e74c539b-38ed-49db-a05a-9cc3ab79f8c2" providerId="AD" clId="Web-{D8775C77-FED1-5D49-B5F5-29F95CA2997A}" dt="2024-03-12T16:53:55.569" v="20" actId="20577"/>
          <ac:spMkLst>
            <pc:docMk/>
            <pc:sldMk cId="109857222" sldId="256"/>
            <ac:spMk id="3" creationId="{00000000-0000-0000-0000-000000000000}"/>
          </ac:spMkLst>
        </pc:spChg>
      </pc:sldChg>
      <pc:sldChg chg="modSp new del">
        <pc:chgData name="Tran, Anthony" userId="S::anthonyt03@vt.edu::e74c539b-38ed-49db-a05a-9cc3ab79f8c2" providerId="AD" clId="Web-{D8775C77-FED1-5D49-B5F5-29F95CA2997A}" dt="2024-03-12T16:55:16.244" v="32"/>
        <pc:sldMkLst>
          <pc:docMk/>
          <pc:sldMk cId="1504675782" sldId="257"/>
        </pc:sldMkLst>
        <pc:spChg chg="mod">
          <ac:chgData name="Tran, Anthony" userId="S::anthonyt03@vt.edu::e74c539b-38ed-49db-a05a-9cc3ab79f8c2" providerId="AD" clId="Web-{D8775C77-FED1-5D49-B5F5-29F95CA2997A}" dt="2024-03-12T16:54:26.055" v="29" actId="20577"/>
          <ac:spMkLst>
            <pc:docMk/>
            <pc:sldMk cId="1504675782" sldId="257"/>
            <ac:spMk id="2" creationId="{F146EFAD-442D-1281-9939-4013535621A2}"/>
          </ac:spMkLst>
        </pc:spChg>
      </pc:sldChg>
      <pc:sldChg chg="del">
        <pc:chgData name="Tran, Anthony" userId="S::anthonyt03@vt.edu::e74c539b-38ed-49db-a05a-9cc3ab79f8c2" providerId="AD" clId="Web-{D8775C77-FED1-5D49-B5F5-29F95CA2997A}" dt="2024-03-12T16:55:08.260" v="30"/>
        <pc:sldMkLst>
          <pc:docMk/>
          <pc:sldMk cId="422689423" sldId="258"/>
        </pc:sldMkLst>
      </pc:sldChg>
      <pc:sldChg chg="modSp add del">
        <pc:chgData name="Tran, Anthony" userId="S::anthonyt03@vt.edu::e74c539b-38ed-49db-a05a-9cc3ab79f8c2" providerId="AD" clId="Web-{D8775C77-FED1-5D49-B5F5-29F95CA2997A}" dt="2024-03-12T17:06:00.863" v="71" actId="20577"/>
        <pc:sldMkLst>
          <pc:docMk/>
          <pc:sldMk cId="1248600050" sldId="265"/>
        </pc:sldMkLst>
        <pc:spChg chg="mod">
          <ac:chgData name="Tran, Anthony" userId="S::anthonyt03@vt.edu::e74c539b-38ed-49db-a05a-9cc3ab79f8c2" providerId="AD" clId="Web-{D8775C77-FED1-5D49-B5F5-29F95CA2997A}" dt="2024-03-12T17:06:00.863" v="71" actId="20577"/>
          <ac:spMkLst>
            <pc:docMk/>
            <pc:sldMk cId="1248600050" sldId="265"/>
            <ac:spMk id="17" creationId="{DD7BC604-608C-C12C-45CB-AD167AFA388E}"/>
          </ac:spMkLst>
        </pc:spChg>
      </pc:sldChg>
      <pc:sldChg chg="addSp delSp modSp">
        <pc:chgData name="Tran, Anthony" userId="S::anthonyt03@vt.edu::e74c539b-38ed-49db-a05a-9cc3ab79f8c2" providerId="AD" clId="Web-{D8775C77-FED1-5D49-B5F5-29F95CA2997A}" dt="2024-03-12T17:42:15.431" v="188" actId="1076"/>
        <pc:sldMkLst>
          <pc:docMk/>
          <pc:sldMk cId="714956422" sldId="266"/>
        </pc:sldMkLst>
        <pc:spChg chg="mod">
          <ac:chgData name="Tran, Anthony" userId="S::anthonyt03@vt.edu::e74c539b-38ed-49db-a05a-9cc3ab79f8c2" providerId="AD" clId="Web-{D8775C77-FED1-5D49-B5F5-29F95CA2997A}" dt="2024-03-12T17:34:02.896" v="186" actId="1076"/>
          <ac:spMkLst>
            <pc:docMk/>
            <pc:sldMk cId="714956422" sldId="266"/>
            <ac:spMk id="2" creationId="{3E5D5318-C273-D92C-54B2-5A9EB1053304}"/>
          </ac:spMkLst>
        </pc:spChg>
        <pc:spChg chg="del">
          <ac:chgData name="Tran, Anthony" userId="S::anthonyt03@vt.edu::e74c539b-38ed-49db-a05a-9cc3ab79f8c2" providerId="AD" clId="Web-{D8775C77-FED1-5D49-B5F5-29F95CA2997A}" dt="2024-03-12T17:08:22.087" v="74"/>
          <ac:spMkLst>
            <pc:docMk/>
            <pc:sldMk cId="714956422" sldId="266"/>
            <ac:spMk id="3" creationId="{EC46ECBA-AA8C-6607-9A29-0E5444253AB7}"/>
          </ac:spMkLst>
        </pc:spChg>
        <pc:spChg chg="add mod">
          <ac:chgData name="Tran, Anthony" userId="S::anthonyt03@vt.edu::e74c539b-38ed-49db-a05a-9cc3ab79f8c2" providerId="AD" clId="Web-{D8775C77-FED1-5D49-B5F5-29F95CA2997A}" dt="2024-03-12T17:30:31.545" v="135" actId="1076"/>
          <ac:spMkLst>
            <pc:docMk/>
            <pc:sldMk cId="714956422" sldId="266"/>
            <ac:spMk id="8" creationId="{0E57ED5B-8478-D5D6-825A-9B0829997D62}"/>
          </ac:spMkLst>
        </pc:spChg>
        <pc:picChg chg="add mod ord">
          <ac:chgData name="Tran, Anthony" userId="S::anthonyt03@vt.edu::e74c539b-38ed-49db-a05a-9cc3ab79f8c2" providerId="AD" clId="Web-{D8775C77-FED1-5D49-B5F5-29F95CA2997A}" dt="2024-03-12T17:18:04.250" v="128" actId="1076"/>
          <ac:picMkLst>
            <pc:docMk/>
            <pc:sldMk cId="714956422" sldId="266"/>
            <ac:picMk id="4" creationId="{248695E9-7A84-F3F8-7058-C7CC9754C33C}"/>
          </ac:picMkLst>
        </pc:picChg>
        <pc:picChg chg="add mod">
          <ac:chgData name="Tran, Anthony" userId="S::anthonyt03@vt.edu::e74c539b-38ed-49db-a05a-9cc3ab79f8c2" providerId="AD" clId="Web-{D8775C77-FED1-5D49-B5F5-29F95CA2997A}" dt="2024-03-12T17:42:15.431" v="188" actId="1076"/>
          <ac:picMkLst>
            <pc:docMk/>
            <pc:sldMk cId="714956422" sldId="266"/>
            <ac:picMk id="5" creationId="{FF6F0DB1-4C97-C197-E97F-B43B7EDC3522}"/>
          </ac:picMkLst>
        </pc:picChg>
        <pc:cxnChg chg="add del mod">
          <ac:chgData name="Tran, Anthony" userId="S::anthonyt03@vt.edu::e74c539b-38ed-49db-a05a-9cc3ab79f8c2" providerId="AD" clId="Web-{D8775C77-FED1-5D49-B5F5-29F95CA2997A}" dt="2024-03-12T17:13:53.303" v="105"/>
          <ac:cxnSpMkLst>
            <pc:docMk/>
            <pc:sldMk cId="714956422" sldId="266"/>
            <ac:cxnSpMk id="6" creationId="{169DB676-7F8F-ACD1-73AD-9178EB15FF48}"/>
          </ac:cxnSpMkLst>
        </pc:cxnChg>
      </pc:sldChg>
      <pc:sldChg chg="addSp delSp modSp">
        <pc:chgData name="Tran, Anthony" userId="S::anthonyt03@vt.edu::e74c539b-38ed-49db-a05a-9cc3ab79f8c2" providerId="AD" clId="Web-{D8775C77-FED1-5D49-B5F5-29F95CA2997A}" dt="2024-03-12T17:13:47.443" v="104" actId="14100"/>
        <pc:sldMkLst>
          <pc:docMk/>
          <pc:sldMk cId="3524258633" sldId="267"/>
        </pc:sldMkLst>
        <pc:spChg chg="del">
          <ac:chgData name="Tran, Anthony" userId="S::anthonyt03@vt.edu::e74c539b-38ed-49db-a05a-9cc3ab79f8c2" providerId="AD" clId="Web-{D8775C77-FED1-5D49-B5F5-29F95CA2997A}" dt="2024-03-12T17:13:19.302" v="100"/>
          <ac:spMkLst>
            <pc:docMk/>
            <pc:sldMk cId="3524258633" sldId="267"/>
            <ac:spMk id="3" creationId="{FDC54757-01F9-9B01-529C-05E838EBCDE1}"/>
          </ac:spMkLst>
        </pc:spChg>
        <pc:spChg chg="add del mod">
          <ac:chgData name="Tran, Anthony" userId="S::anthonyt03@vt.edu::e74c539b-38ed-49db-a05a-9cc3ab79f8c2" providerId="AD" clId="Web-{D8775C77-FED1-5D49-B5F5-29F95CA2997A}" dt="2024-03-12T17:13:44.115" v="102"/>
          <ac:spMkLst>
            <pc:docMk/>
            <pc:sldMk cId="3524258633" sldId="267"/>
            <ac:spMk id="6" creationId="{3F93BBB3-9AC9-5747-24EF-94067F594431}"/>
          </ac:spMkLst>
        </pc:spChg>
        <pc:picChg chg="add del mod ord">
          <ac:chgData name="Tran, Anthony" userId="S::anthonyt03@vt.edu::e74c539b-38ed-49db-a05a-9cc3ab79f8c2" providerId="AD" clId="Web-{D8775C77-FED1-5D49-B5F5-29F95CA2997A}" dt="2024-03-12T17:13:39.193" v="101"/>
          <ac:picMkLst>
            <pc:docMk/>
            <pc:sldMk cId="3524258633" sldId="267"/>
            <ac:picMk id="4" creationId="{323C68B2-CAD0-0A95-C0A4-C731BA4FF48E}"/>
          </ac:picMkLst>
        </pc:picChg>
        <pc:picChg chg="add mod ord">
          <ac:chgData name="Tran, Anthony" userId="S::anthonyt03@vt.edu::e74c539b-38ed-49db-a05a-9cc3ab79f8c2" providerId="AD" clId="Web-{D8775C77-FED1-5D49-B5F5-29F95CA2997A}" dt="2024-03-12T17:13:47.443" v="104" actId="14100"/>
          <ac:picMkLst>
            <pc:docMk/>
            <pc:sldMk cId="3524258633" sldId="267"/>
            <ac:picMk id="7" creationId="{234EC777-1BFF-1527-D7DF-559EFC296471}"/>
          </ac:picMkLst>
        </pc:picChg>
      </pc:sldChg>
      <pc:sldChg chg="addSp delSp modSp new ord">
        <pc:chgData name="Tran, Anthony" userId="S::anthonyt03@vt.edu::e74c539b-38ed-49db-a05a-9cc3ab79f8c2" providerId="AD" clId="Web-{D8775C77-FED1-5D49-B5F5-29F95CA2997A}" dt="2024-03-12T17:34:07.646" v="187" actId="1076"/>
        <pc:sldMkLst>
          <pc:docMk/>
          <pc:sldMk cId="1827634782" sldId="272"/>
        </pc:sldMkLst>
        <pc:spChg chg="mod">
          <ac:chgData name="Tran, Anthony" userId="S::anthonyt03@vt.edu::e74c539b-38ed-49db-a05a-9cc3ab79f8c2" providerId="AD" clId="Web-{D8775C77-FED1-5D49-B5F5-29F95CA2997A}" dt="2024-03-12T17:34:07.646" v="187" actId="1076"/>
          <ac:spMkLst>
            <pc:docMk/>
            <pc:sldMk cId="1827634782" sldId="272"/>
            <ac:spMk id="2" creationId="{B717D1C1-C273-D0E4-D2FB-204A4F45361E}"/>
          </ac:spMkLst>
        </pc:spChg>
        <pc:spChg chg="del">
          <ac:chgData name="Tran, Anthony" userId="S::anthonyt03@vt.edu::e74c539b-38ed-49db-a05a-9cc3ab79f8c2" providerId="AD" clId="Web-{D8775C77-FED1-5D49-B5F5-29F95CA2997A}" dt="2024-03-12T17:16:32.075" v="112"/>
          <ac:spMkLst>
            <pc:docMk/>
            <pc:sldMk cId="1827634782" sldId="272"/>
            <ac:spMk id="3" creationId="{20FE6769-C87D-A82E-9168-4F6B98C0A33A}"/>
          </ac:spMkLst>
        </pc:spChg>
        <pc:spChg chg="add mod">
          <ac:chgData name="Tran, Anthony" userId="S::anthonyt03@vt.edu::e74c539b-38ed-49db-a05a-9cc3ab79f8c2" providerId="AD" clId="Web-{D8775C77-FED1-5D49-B5F5-29F95CA2997A}" dt="2024-03-12T17:30:40.185" v="137" actId="1076"/>
          <ac:spMkLst>
            <pc:docMk/>
            <pc:sldMk cId="1827634782" sldId="272"/>
            <ac:spMk id="6" creationId="{50C604CE-70B5-F79D-5DF2-3889A91489B8}"/>
          </ac:spMkLst>
        </pc:spChg>
        <pc:picChg chg="add mod ord">
          <ac:chgData name="Tran, Anthony" userId="S::anthonyt03@vt.edu::e74c539b-38ed-49db-a05a-9cc3ab79f8c2" providerId="AD" clId="Web-{D8775C77-FED1-5D49-B5F5-29F95CA2997A}" dt="2024-03-12T17:17:00.623" v="118" actId="1076"/>
          <ac:picMkLst>
            <pc:docMk/>
            <pc:sldMk cId="1827634782" sldId="272"/>
            <ac:picMk id="4" creationId="{AA7EE135-4D84-1EE0-46EB-6017E2B7D7C4}"/>
          </ac:picMkLst>
        </pc:picChg>
        <pc:picChg chg="add mod">
          <ac:chgData name="Tran, Anthony" userId="S::anthonyt03@vt.edu::e74c539b-38ed-49db-a05a-9cc3ab79f8c2" providerId="AD" clId="Web-{D8775C77-FED1-5D49-B5F5-29F95CA2997A}" dt="2024-03-12T17:17:42.578" v="123" actId="1076"/>
          <ac:picMkLst>
            <pc:docMk/>
            <pc:sldMk cId="1827634782" sldId="272"/>
            <ac:picMk id="5" creationId="{1682A8E9-0505-E78B-8F02-D03692B46875}"/>
          </ac:picMkLst>
        </pc:picChg>
      </pc:sldChg>
      <pc:sldMasterChg chg="addSldLayout">
        <pc:chgData name="Tran, Anthony" userId="S::anthonyt03@vt.edu::e74c539b-38ed-49db-a05a-9cc3ab79f8c2" providerId="AD" clId="Web-{D8775C77-FED1-5D49-B5F5-29F95CA2997A}" dt="2024-03-12T16:54:00.632" v="21"/>
        <pc:sldMasterMkLst>
          <pc:docMk/>
          <pc:sldMasterMk cId="2460954070" sldId="2147483660"/>
        </pc:sldMasterMkLst>
        <pc:sldLayoutChg chg="add">
          <pc:chgData name="Tran, Anthony" userId="S::anthonyt03@vt.edu::e74c539b-38ed-49db-a05a-9cc3ab79f8c2" providerId="AD" clId="Web-{D8775C77-FED1-5D49-B5F5-29F95CA2997A}" dt="2024-03-12T16:54:00.632" v="21"/>
          <pc:sldLayoutMkLst>
            <pc:docMk/>
            <pc:sldMasterMk cId="2460954070" sldId="2147483660"/>
            <pc:sldLayoutMk cId="1632353023" sldId="2147483672"/>
          </pc:sldLayoutMkLst>
        </pc:sldLayoutChg>
      </pc:sldMasterChg>
    </pc:docChg>
  </pc:docChgLst>
  <pc:docChgLst>
    <pc:chgData name="De Chutkowski, James" userId="S::jwdchutkowski@vt.edu::eb4192d4-83b6-4311-881b-1b47955a7981" providerId="AD" clId="Web-{AF1E63F2-1369-1697-A143-FCBAD497C65C}"/>
    <pc:docChg chg="modSld sldOrd">
      <pc:chgData name="De Chutkowski, James" userId="S::jwdchutkowski@vt.edu::eb4192d4-83b6-4311-881b-1b47955a7981" providerId="AD" clId="Web-{AF1E63F2-1369-1697-A143-FCBAD497C65C}" dt="2024-03-14T17:13:01.216" v="73" actId="1076"/>
      <pc:docMkLst>
        <pc:docMk/>
      </pc:docMkLst>
      <pc:sldChg chg="ord">
        <pc:chgData name="De Chutkowski, James" userId="S::jwdchutkowski@vt.edu::eb4192d4-83b6-4311-881b-1b47955a7981" providerId="AD" clId="Web-{AF1E63F2-1369-1697-A143-FCBAD497C65C}" dt="2024-03-14T17:02:27.214" v="0"/>
        <pc:sldMkLst>
          <pc:docMk/>
          <pc:sldMk cId="1757550448" sldId="270"/>
        </pc:sldMkLst>
      </pc:sldChg>
      <pc:sldChg chg="modSp">
        <pc:chgData name="De Chutkowski, James" userId="S::jwdchutkowski@vt.edu::eb4192d4-83b6-4311-881b-1b47955a7981" providerId="AD" clId="Web-{AF1E63F2-1369-1697-A143-FCBAD497C65C}" dt="2024-03-14T17:11:14.057" v="65" actId="20577"/>
        <pc:sldMkLst>
          <pc:docMk/>
          <pc:sldMk cId="3496566236" sldId="275"/>
        </pc:sldMkLst>
        <pc:spChg chg="mod">
          <ac:chgData name="De Chutkowski, James" userId="S::jwdchutkowski@vt.edu::eb4192d4-83b6-4311-881b-1b47955a7981" providerId="AD" clId="Web-{AF1E63F2-1369-1697-A143-FCBAD497C65C}" dt="2024-03-14T17:11:14.057" v="65" actId="20577"/>
          <ac:spMkLst>
            <pc:docMk/>
            <pc:sldMk cId="3496566236" sldId="275"/>
            <ac:spMk id="3" creationId="{87D18A1E-3DF2-0218-3F82-AF921AEA12A7}"/>
          </ac:spMkLst>
        </pc:spChg>
      </pc:sldChg>
      <pc:sldChg chg="addSp delSp modSp">
        <pc:chgData name="De Chutkowski, James" userId="S::jwdchutkowski@vt.edu::eb4192d4-83b6-4311-881b-1b47955a7981" providerId="AD" clId="Web-{AF1E63F2-1369-1697-A143-FCBAD497C65C}" dt="2024-03-14T17:13:01.216" v="73" actId="1076"/>
        <pc:sldMkLst>
          <pc:docMk/>
          <pc:sldMk cId="3991996780" sldId="276"/>
        </pc:sldMkLst>
        <pc:spChg chg="del">
          <ac:chgData name="De Chutkowski, James" userId="S::jwdchutkowski@vt.edu::eb4192d4-83b6-4311-881b-1b47955a7981" providerId="AD" clId="Web-{AF1E63F2-1369-1697-A143-FCBAD497C65C}" dt="2024-03-14T17:05:29.406" v="1"/>
          <ac:spMkLst>
            <pc:docMk/>
            <pc:sldMk cId="3991996780" sldId="276"/>
            <ac:spMk id="3" creationId="{7E6E32C6-42AE-9103-6783-BA183BF421D6}"/>
          </ac:spMkLst>
        </pc:spChg>
        <pc:spChg chg="add mod">
          <ac:chgData name="De Chutkowski, James" userId="S::jwdchutkowski@vt.edu::eb4192d4-83b6-4311-881b-1b47955a7981" providerId="AD" clId="Web-{AF1E63F2-1369-1697-A143-FCBAD497C65C}" dt="2024-03-14T17:06:36.127" v="11" actId="1076"/>
          <ac:spMkLst>
            <pc:docMk/>
            <pc:sldMk cId="3991996780" sldId="276"/>
            <ac:spMk id="7" creationId="{C59C5DBD-5973-BA6E-0B70-6CDA7B2AE76B}"/>
          </ac:spMkLst>
        </pc:spChg>
        <pc:spChg chg="add mod">
          <ac:chgData name="De Chutkowski, James" userId="S::jwdchutkowski@vt.edu::eb4192d4-83b6-4311-881b-1b47955a7981" providerId="AD" clId="Web-{AF1E63F2-1369-1697-A143-FCBAD497C65C}" dt="2024-03-14T17:06:41.190" v="13" actId="1076"/>
          <ac:spMkLst>
            <pc:docMk/>
            <pc:sldMk cId="3991996780" sldId="276"/>
            <ac:spMk id="9" creationId="{DFA3738D-43A3-C2F9-9F1A-4807C0686439}"/>
          </ac:spMkLst>
        </pc:spChg>
        <pc:picChg chg="add mod ord">
          <ac:chgData name="De Chutkowski, James" userId="S::jwdchutkowski@vt.edu::eb4192d4-83b6-4311-881b-1b47955a7981" providerId="AD" clId="Web-{AF1E63F2-1369-1697-A143-FCBAD497C65C}" dt="2024-03-14T17:12:46.669" v="69" actId="1076"/>
          <ac:picMkLst>
            <pc:docMk/>
            <pc:sldMk cId="3991996780" sldId="276"/>
            <ac:picMk id="4" creationId="{2F51C6BA-8879-275C-9B37-38E1CCE55B1C}"/>
          </ac:picMkLst>
        </pc:picChg>
        <pc:picChg chg="add mod">
          <ac:chgData name="De Chutkowski, James" userId="S::jwdchutkowski@vt.edu::eb4192d4-83b6-4311-881b-1b47955a7981" providerId="AD" clId="Web-{AF1E63F2-1369-1697-A143-FCBAD497C65C}" dt="2024-03-14T17:12:45.091" v="68" actId="1076"/>
          <ac:picMkLst>
            <pc:docMk/>
            <pc:sldMk cId="3991996780" sldId="276"/>
            <ac:picMk id="5" creationId="{42A5AB88-5A21-B9C3-0D19-2D76A677B4CE}"/>
          </ac:picMkLst>
        </pc:picChg>
        <pc:picChg chg="add mod">
          <ac:chgData name="De Chutkowski, James" userId="S::jwdchutkowski@vt.edu::eb4192d4-83b6-4311-881b-1b47955a7981" providerId="AD" clId="Web-{AF1E63F2-1369-1697-A143-FCBAD497C65C}" dt="2024-03-14T17:07:12.566" v="16" actId="1076"/>
          <ac:picMkLst>
            <pc:docMk/>
            <pc:sldMk cId="3991996780" sldId="276"/>
            <ac:picMk id="10" creationId="{B8079DE6-85D1-8C5A-FDF6-8E7DB13CED43}"/>
          </ac:picMkLst>
        </pc:picChg>
        <pc:picChg chg="add mod">
          <ac:chgData name="De Chutkowski, James" userId="S::jwdchutkowski@vt.edu::eb4192d4-83b6-4311-881b-1b47955a7981" providerId="AD" clId="Web-{AF1E63F2-1369-1697-A143-FCBAD497C65C}" dt="2024-03-14T17:13:01.216" v="73" actId="1076"/>
          <ac:picMkLst>
            <pc:docMk/>
            <pc:sldMk cId="3991996780" sldId="276"/>
            <ac:picMk id="11" creationId="{A624CB1B-B7AF-A27D-B994-8ECA19550F6C}"/>
          </ac:picMkLst>
        </pc:picChg>
      </pc:sldChg>
    </pc:docChg>
  </pc:docChgLst>
  <pc:docChgLst>
    <pc:chgData name="Abhilash, Geethika" userId="S::geethika@vt.edu::6e05456c-8b9e-4a85-b546-b4af36447064" providerId="AD" clId="Web-{5C20E8B5-720A-5CBD-CCC8-9A17F74DFEFD}"/>
    <pc:docChg chg="addSld delSld modSld sldOrd">
      <pc:chgData name="Abhilash, Geethika" userId="S::geethika@vt.edu::6e05456c-8b9e-4a85-b546-b4af36447064" providerId="AD" clId="Web-{5C20E8B5-720A-5CBD-CCC8-9A17F74DFEFD}" dt="2024-04-22T19:47:10.590" v="242" actId="1076"/>
      <pc:docMkLst>
        <pc:docMk/>
      </pc:docMkLst>
      <pc:sldChg chg="modSp">
        <pc:chgData name="Abhilash, Geethika" userId="S::geethika@vt.edu::6e05456c-8b9e-4a85-b546-b4af36447064" providerId="AD" clId="Web-{5C20E8B5-720A-5CBD-CCC8-9A17F74DFEFD}" dt="2024-04-22T19:46:17.198" v="209" actId="20577"/>
        <pc:sldMkLst>
          <pc:docMk/>
          <pc:sldMk cId="1248600050" sldId="265"/>
        </pc:sldMkLst>
        <pc:spChg chg="mod">
          <ac:chgData name="Abhilash, Geethika" userId="S::geethika@vt.edu::6e05456c-8b9e-4a85-b546-b4af36447064" providerId="AD" clId="Web-{5C20E8B5-720A-5CBD-CCC8-9A17F74DFEFD}" dt="2024-04-22T19:46:17.198" v="209" actId="20577"/>
          <ac:spMkLst>
            <pc:docMk/>
            <pc:sldMk cId="1248600050" sldId="265"/>
            <ac:spMk id="17" creationId="{DD7BC604-608C-C12C-45CB-AD167AFA388E}"/>
          </ac:spMkLst>
        </pc:spChg>
      </pc:sldChg>
      <pc:sldChg chg="del mod modShow">
        <pc:chgData name="Abhilash, Geethika" userId="S::geethika@vt.edu::6e05456c-8b9e-4a85-b546-b4af36447064" providerId="AD" clId="Web-{5C20E8B5-720A-5CBD-CCC8-9A17F74DFEFD}" dt="2024-04-22T19:24:10.758" v="30"/>
        <pc:sldMkLst>
          <pc:docMk/>
          <pc:sldMk cId="3524258633" sldId="267"/>
        </pc:sldMkLst>
      </pc:sldChg>
      <pc:sldChg chg="mod modShow">
        <pc:chgData name="Abhilash, Geethika" userId="S::geethika@vt.edu::6e05456c-8b9e-4a85-b546-b4af36447064" providerId="AD" clId="Web-{5C20E8B5-720A-5CBD-CCC8-9A17F74DFEFD}" dt="2024-04-22T19:24:56.072" v="31"/>
        <pc:sldMkLst>
          <pc:docMk/>
          <pc:sldMk cId="1827634782" sldId="272"/>
        </pc:sldMkLst>
      </pc:sldChg>
      <pc:sldChg chg="addSp delSp modSp mod ord modShow">
        <pc:chgData name="Abhilash, Geethika" userId="S::geethika@vt.edu::6e05456c-8b9e-4a85-b546-b4af36447064" providerId="AD" clId="Web-{5C20E8B5-720A-5CBD-CCC8-9A17F74DFEFD}" dt="2024-04-22T19:44:04.990" v="176"/>
        <pc:sldMkLst>
          <pc:docMk/>
          <pc:sldMk cId="2619424436" sldId="279"/>
        </pc:sldMkLst>
        <pc:spChg chg="mod">
          <ac:chgData name="Abhilash, Geethika" userId="S::geethika@vt.edu::6e05456c-8b9e-4a85-b546-b4af36447064" providerId="AD" clId="Web-{5C20E8B5-720A-5CBD-CCC8-9A17F74DFEFD}" dt="2024-04-22T19:18:26.621" v="10"/>
          <ac:spMkLst>
            <pc:docMk/>
            <pc:sldMk cId="2619424436" sldId="279"/>
            <ac:spMk id="2" creationId="{3BD10D87-09FA-0DAF-5668-FCBB1E5CED3D}"/>
          </ac:spMkLst>
        </pc:spChg>
        <pc:spChg chg="mod">
          <ac:chgData name="Abhilash, Geethika" userId="S::geethika@vt.edu::6e05456c-8b9e-4a85-b546-b4af36447064" providerId="AD" clId="Web-{5C20E8B5-720A-5CBD-CCC8-9A17F74DFEFD}" dt="2024-04-22T19:22:00.316" v="27" actId="1076"/>
          <ac:spMkLst>
            <pc:docMk/>
            <pc:sldMk cId="2619424436" sldId="279"/>
            <ac:spMk id="9" creationId="{9C176A0B-6A44-4B96-B5DB-A404E366E3DB}"/>
          </ac:spMkLst>
        </pc:spChg>
        <pc:picChg chg="del">
          <ac:chgData name="Abhilash, Geethika" userId="S::geethika@vt.edu::6e05456c-8b9e-4a85-b546-b4af36447064" providerId="AD" clId="Web-{5C20E8B5-720A-5CBD-CCC8-9A17F74DFEFD}" dt="2024-04-22T19:17:34.962" v="3"/>
          <ac:picMkLst>
            <pc:docMk/>
            <pc:sldMk cId="2619424436" sldId="279"/>
            <ac:picMk id="4" creationId="{73EACEE8-716F-5BF4-EBB7-E25E5BCA39B5}"/>
          </ac:picMkLst>
        </pc:picChg>
        <pc:picChg chg="add mod">
          <ac:chgData name="Abhilash, Geethika" userId="S::geethika@vt.edu::6e05456c-8b9e-4a85-b546-b4af36447064" providerId="AD" clId="Web-{5C20E8B5-720A-5CBD-CCC8-9A17F74DFEFD}" dt="2024-04-22T19:19:41.467" v="15" actId="14100"/>
          <ac:picMkLst>
            <pc:docMk/>
            <pc:sldMk cId="2619424436" sldId="279"/>
            <ac:picMk id="5" creationId="{FF6804DC-D1D3-13CA-C871-E2AB5A0592F4}"/>
          </ac:picMkLst>
        </pc:picChg>
      </pc:sldChg>
      <pc:sldChg chg="ord">
        <pc:chgData name="Abhilash, Geethika" userId="S::geethika@vt.edu::6e05456c-8b9e-4a85-b546-b4af36447064" providerId="AD" clId="Web-{5C20E8B5-720A-5CBD-CCC8-9A17F74DFEFD}" dt="2024-04-22T19:17:56.510" v="4"/>
        <pc:sldMkLst>
          <pc:docMk/>
          <pc:sldMk cId="2479867340" sldId="285"/>
        </pc:sldMkLst>
      </pc:sldChg>
      <pc:sldChg chg="del">
        <pc:chgData name="Abhilash, Geethika" userId="S::geethika@vt.edu::6e05456c-8b9e-4a85-b546-b4af36447064" providerId="AD" clId="Web-{5C20E8B5-720A-5CBD-CCC8-9A17F74DFEFD}" dt="2024-04-22T19:18:35.636" v="11"/>
        <pc:sldMkLst>
          <pc:docMk/>
          <pc:sldMk cId="109795834" sldId="291"/>
        </pc:sldMkLst>
      </pc:sldChg>
      <pc:sldChg chg="mod setBg">
        <pc:chgData name="Abhilash, Geethika" userId="S::geethika@vt.edu::6e05456c-8b9e-4a85-b546-b4af36447064" providerId="AD" clId="Web-{5C20E8B5-720A-5CBD-CCC8-9A17F74DFEFD}" dt="2024-04-22T19:19:13.294" v="14"/>
        <pc:sldMkLst>
          <pc:docMk/>
          <pc:sldMk cId="3393825106" sldId="292"/>
        </pc:sldMkLst>
      </pc:sldChg>
      <pc:sldChg chg="mod setBg">
        <pc:chgData name="Abhilash, Geethika" userId="S::geethika@vt.edu::6e05456c-8b9e-4a85-b546-b4af36447064" providerId="AD" clId="Web-{5C20E8B5-720A-5CBD-CCC8-9A17F74DFEFD}" dt="2024-04-22T19:43:33.692" v="164"/>
        <pc:sldMkLst>
          <pc:docMk/>
          <pc:sldMk cId="2960208923" sldId="293"/>
        </pc:sldMkLst>
      </pc:sldChg>
      <pc:sldChg chg="modSp new mod setBg modNotes">
        <pc:chgData name="Abhilash, Geethika" userId="S::geethika@vt.edu::6e05456c-8b9e-4a85-b546-b4af36447064" providerId="AD" clId="Web-{5C20E8B5-720A-5CBD-CCC8-9A17F74DFEFD}" dt="2024-04-22T19:43:46.551" v="175"/>
        <pc:sldMkLst>
          <pc:docMk/>
          <pc:sldMk cId="2152874721" sldId="296"/>
        </pc:sldMkLst>
        <pc:spChg chg="mod">
          <ac:chgData name="Abhilash, Geethika" userId="S::geethika@vt.edu::6e05456c-8b9e-4a85-b546-b4af36447064" providerId="AD" clId="Web-{5C20E8B5-720A-5CBD-CCC8-9A17F74DFEFD}" dt="2024-04-22T19:40:41.279" v="40" actId="20577"/>
          <ac:spMkLst>
            <pc:docMk/>
            <pc:sldMk cId="2152874721" sldId="296"/>
            <ac:spMk id="2" creationId="{F1C75B52-1C85-3DDF-AC01-5873F4EE097F}"/>
          </ac:spMkLst>
        </pc:spChg>
        <pc:spChg chg="mod">
          <ac:chgData name="Abhilash, Geethika" userId="S::geethika@vt.edu::6e05456c-8b9e-4a85-b546-b4af36447064" providerId="AD" clId="Web-{5C20E8B5-720A-5CBD-CCC8-9A17F74DFEFD}" dt="2024-04-22T19:43:11.534" v="163" actId="1076"/>
          <ac:spMkLst>
            <pc:docMk/>
            <pc:sldMk cId="2152874721" sldId="296"/>
            <ac:spMk id="3" creationId="{9D29DB91-0A65-A485-AF77-259F73502450}"/>
          </ac:spMkLst>
        </pc:spChg>
      </pc:sldChg>
      <pc:sldChg chg="modSp new">
        <pc:chgData name="Abhilash, Geethika" userId="S::geethika@vt.edu::6e05456c-8b9e-4a85-b546-b4af36447064" providerId="AD" clId="Web-{5C20E8B5-720A-5CBD-CCC8-9A17F74DFEFD}" dt="2024-04-22T19:47:10.590" v="242" actId="1076"/>
        <pc:sldMkLst>
          <pc:docMk/>
          <pc:sldMk cId="1847640360" sldId="297"/>
        </pc:sldMkLst>
        <pc:spChg chg="mod">
          <ac:chgData name="Abhilash, Geethika" userId="S::geethika@vt.edu::6e05456c-8b9e-4a85-b546-b4af36447064" providerId="AD" clId="Web-{5C20E8B5-720A-5CBD-CCC8-9A17F74DFEFD}" dt="2024-04-22T19:47:06.121" v="241" actId="20577"/>
          <ac:spMkLst>
            <pc:docMk/>
            <pc:sldMk cId="1847640360" sldId="297"/>
            <ac:spMk id="2" creationId="{70497BB4-4976-F3A8-CA07-1511553F16F9}"/>
          </ac:spMkLst>
        </pc:spChg>
        <pc:spChg chg="mod">
          <ac:chgData name="Abhilash, Geethika" userId="S::geethika@vt.edu::6e05456c-8b9e-4a85-b546-b4af36447064" providerId="AD" clId="Web-{5C20E8B5-720A-5CBD-CCC8-9A17F74DFEFD}" dt="2024-04-22T19:47:10.590" v="242" actId="1076"/>
          <ac:spMkLst>
            <pc:docMk/>
            <pc:sldMk cId="1847640360" sldId="297"/>
            <ac:spMk id="3" creationId="{981E0052-3670-C085-6B89-4B29B16872B4}"/>
          </ac:spMkLst>
        </pc:spChg>
      </pc:sldChg>
    </pc:docChg>
  </pc:docChgLst>
  <pc:docChgLst>
    <pc:chgData name="Walters, Matthew" userId="S::mattwalters@vt.edu::60228c26-bf38-4e01-8756-922ac0f6e5dc" providerId="AD" clId="Web-{D7EB2634-2EB5-963E-635D-DBCE6CEC4A5B}"/>
    <pc:docChg chg="modSld">
      <pc:chgData name="Walters, Matthew" userId="S::mattwalters@vt.edu::60228c26-bf38-4e01-8756-922ac0f6e5dc" providerId="AD" clId="Web-{D7EB2634-2EB5-963E-635D-DBCE6CEC4A5B}" dt="2024-04-23T16:50:25.742" v="1519"/>
      <pc:docMkLst>
        <pc:docMk/>
      </pc:docMkLst>
      <pc:sldChg chg="modNotes">
        <pc:chgData name="Walters, Matthew" userId="S::mattwalters@vt.edu::60228c26-bf38-4e01-8756-922ac0f6e5dc" providerId="AD" clId="Web-{D7EB2634-2EB5-963E-635D-DBCE6CEC4A5B}" dt="2024-04-23T16:37:17.253" v="596"/>
        <pc:sldMkLst>
          <pc:docMk/>
          <pc:sldMk cId="260202194" sldId="278"/>
        </pc:sldMkLst>
      </pc:sldChg>
      <pc:sldChg chg="modNotes">
        <pc:chgData name="Walters, Matthew" userId="S::mattwalters@vt.edu::60228c26-bf38-4e01-8756-922ac0f6e5dc" providerId="AD" clId="Web-{D7EB2634-2EB5-963E-635D-DBCE6CEC4A5B}" dt="2024-04-23T16:38:20.364" v="806"/>
        <pc:sldMkLst>
          <pc:docMk/>
          <pc:sldMk cId="232273682" sldId="294"/>
        </pc:sldMkLst>
      </pc:sldChg>
      <pc:sldChg chg="modNotes">
        <pc:chgData name="Walters, Matthew" userId="S::mattwalters@vt.edu::60228c26-bf38-4e01-8756-922ac0f6e5dc" providerId="AD" clId="Web-{D7EB2634-2EB5-963E-635D-DBCE6CEC4A5B}" dt="2024-04-23T16:50:25.742" v="1519"/>
        <pc:sldMkLst>
          <pc:docMk/>
          <pc:sldMk cId="1957353337" sldId="295"/>
        </pc:sldMkLst>
      </pc:sldChg>
    </pc:docChg>
  </pc:docChgLst>
  <pc:docChgLst>
    <pc:chgData name="De Chutkowski, James" userId="S::jwdchutkowski@vt.edu::eb4192d4-83b6-4311-881b-1b47955a7981" providerId="AD" clId="Web-{3803BF41-A86F-EE61-A824-BE64E68250CC}"/>
    <pc:docChg chg="addSld delSld modSld sldOrd">
      <pc:chgData name="De Chutkowski, James" userId="S::jwdchutkowski@vt.edu::eb4192d4-83b6-4311-881b-1b47955a7981" providerId="AD" clId="Web-{3803BF41-A86F-EE61-A824-BE64E68250CC}" dt="2024-04-22T17:43:31.297" v="52"/>
      <pc:docMkLst>
        <pc:docMk/>
      </pc:docMkLst>
      <pc:sldChg chg="modSp">
        <pc:chgData name="De Chutkowski, James" userId="S::jwdchutkowski@vt.edu::eb4192d4-83b6-4311-881b-1b47955a7981" providerId="AD" clId="Web-{3803BF41-A86F-EE61-A824-BE64E68250CC}" dt="2024-04-21T19:03:04.866" v="49" actId="20577"/>
        <pc:sldMkLst>
          <pc:docMk/>
          <pc:sldMk cId="255878371" sldId="269"/>
        </pc:sldMkLst>
        <pc:spChg chg="mod">
          <ac:chgData name="De Chutkowski, James" userId="S::jwdchutkowski@vt.edu::eb4192d4-83b6-4311-881b-1b47955a7981" providerId="AD" clId="Web-{3803BF41-A86F-EE61-A824-BE64E68250CC}" dt="2024-04-21T19:03:04.866" v="49" actId="20577"/>
          <ac:spMkLst>
            <pc:docMk/>
            <pc:sldMk cId="255878371" sldId="269"/>
            <ac:spMk id="8" creationId="{C0545FBE-C1E2-8562-2A55-BC7ED823C6A5}"/>
          </ac:spMkLst>
        </pc:spChg>
      </pc:sldChg>
      <pc:sldChg chg="modSp">
        <pc:chgData name="De Chutkowski, James" userId="S::jwdchutkowski@vt.edu::eb4192d4-83b6-4311-881b-1b47955a7981" providerId="AD" clId="Web-{3803BF41-A86F-EE61-A824-BE64E68250CC}" dt="2024-04-21T19:03:18.944" v="50" actId="1076"/>
        <pc:sldMkLst>
          <pc:docMk/>
          <pc:sldMk cId="2930960956" sldId="274"/>
        </pc:sldMkLst>
        <pc:spChg chg="mod">
          <ac:chgData name="De Chutkowski, James" userId="S::jwdchutkowski@vt.edu::eb4192d4-83b6-4311-881b-1b47955a7981" providerId="AD" clId="Web-{3803BF41-A86F-EE61-A824-BE64E68250CC}" dt="2024-04-21T19:03:18.944" v="50" actId="1076"/>
          <ac:spMkLst>
            <pc:docMk/>
            <pc:sldMk cId="2930960956" sldId="274"/>
            <ac:spMk id="3" creationId="{B1AF5053-8824-0378-500B-BCDC5C682164}"/>
          </ac:spMkLst>
        </pc:spChg>
      </pc:sldChg>
      <pc:sldChg chg="ord">
        <pc:chgData name="De Chutkowski, James" userId="S::jwdchutkowski@vt.edu::eb4192d4-83b6-4311-881b-1b47955a7981" providerId="AD" clId="Web-{3803BF41-A86F-EE61-A824-BE64E68250CC}" dt="2024-04-21T18:53:19.670" v="0"/>
        <pc:sldMkLst>
          <pc:docMk/>
          <pc:sldMk cId="3991996780" sldId="276"/>
        </pc:sldMkLst>
      </pc:sldChg>
      <pc:sldChg chg="ord">
        <pc:chgData name="De Chutkowski, James" userId="S::jwdchutkowski@vt.edu::eb4192d4-83b6-4311-881b-1b47955a7981" providerId="AD" clId="Web-{3803BF41-A86F-EE61-A824-BE64E68250CC}" dt="2024-04-22T17:43:31.297" v="52"/>
        <pc:sldMkLst>
          <pc:docMk/>
          <pc:sldMk cId="357127160" sldId="284"/>
        </pc:sldMkLst>
      </pc:sldChg>
      <pc:sldChg chg="modSp">
        <pc:chgData name="De Chutkowski, James" userId="S::jwdchutkowski@vt.edu::eb4192d4-83b6-4311-881b-1b47955a7981" providerId="AD" clId="Web-{3803BF41-A86F-EE61-A824-BE64E68250CC}" dt="2024-04-21T18:56:27.240" v="34" actId="20577"/>
        <pc:sldMkLst>
          <pc:docMk/>
          <pc:sldMk cId="2737715360" sldId="290"/>
        </pc:sldMkLst>
        <pc:spChg chg="mod">
          <ac:chgData name="De Chutkowski, James" userId="S::jwdchutkowski@vt.edu::eb4192d4-83b6-4311-881b-1b47955a7981" providerId="AD" clId="Web-{3803BF41-A86F-EE61-A824-BE64E68250CC}" dt="2024-04-21T18:56:27.240" v="34" actId="20577"/>
          <ac:spMkLst>
            <pc:docMk/>
            <pc:sldMk cId="2737715360" sldId="290"/>
            <ac:spMk id="3" creationId="{59C95C60-D349-1066-03F4-8EA0867E1FAE}"/>
          </ac:spMkLst>
        </pc:spChg>
      </pc:sldChg>
      <pc:sldChg chg="modSp">
        <pc:chgData name="De Chutkowski, James" userId="S::jwdchutkowski@vt.edu::eb4192d4-83b6-4311-881b-1b47955a7981" providerId="AD" clId="Web-{3803BF41-A86F-EE61-A824-BE64E68250CC}" dt="2024-04-21T18:54:51.486" v="8" actId="1076"/>
        <pc:sldMkLst>
          <pc:docMk/>
          <pc:sldMk cId="109795834" sldId="291"/>
        </pc:sldMkLst>
        <pc:spChg chg="mod">
          <ac:chgData name="De Chutkowski, James" userId="S::jwdchutkowski@vt.edu::eb4192d4-83b6-4311-881b-1b47955a7981" providerId="AD" clId="Web-{3803BF41-A86F-EE61-A824-BE64E68250CC}" dt="2024-04-21T18:53:50.468" v="3" actId="1076"/>
          <ac:spMkLst>
            <pc:docMk/>
            <pc:sldMk cId="109795834" sldId="291"/>
            <ac:spMk id="2" creationId="{2A9D9CF7-16F9-01A9-165F-975B11D6E88D}"/>
          </ac:spMkLst>
        </pc:spChg>
        <pc:picChg chg="mod">
          <ac:chgData name="De Chutkowski, James" userId="S::jwdchutkowski@vt.edu::eb4192d4-83b6-4311-881b-1b47955a7981" providerId="AD" clId="Web-{3803BF41-A86F-EE61-A824-BE64E68250CC}" dt="2024-04-21T18:54:51.486" v="8" actId="1076"/>
          <ac:picMkLst>
            <pc:docMk/>
            <pc:sldMk cId="109795834" sldId="291"/>
            <ac:picMk id="4" creationId="{678D745A-55E7-42B2-0EAC-49210FEA06AF}"/>
          </ac:picMkLst>
        </pc:picChg>
      </pc:sldChg>
      <pc:sldChg chg="modSp new del">
        <pc:chgData name="De Chutkowski, James" userId="S::jwdchutkowski@vt.edu::eb4192d4-83b6-4311-881b-1b47955a7981" providerId="AD" clId="Web-{3803BF41-A86F-EE61-A824-BE64E68250CC}" dt="2024-04-21T19:12:22.328" v="51"/>
        <pc:sldMkLst>
          <pc:docMk/>
          <pc:sldMk cId="4149050655" sldId="294"/>
        </pc:sldMkLst>
        <pc:spChg chg="mod">
          <ac:chgData name="De Chutkowski, James" userId="S::jwdchutkowski@vt.edu::eb4192d4-83b6-4311-881b-1b47955a7981" providerId="AD" clId="Web-{3803BF41-A86F-EE61-A824-BE64E68250CC}" dt="2024-04-21T18:57:55.571" v="46" actId="20577"/>
          <ac:spMkLst>
            <pc:docMk/>
            <pc:sldMk cId="4149050655" sldId="294"/>
            <ac:spMk id="2" creationId="{28713520-A46C-2681-B6DC-20F816B74D86}"/>
          </ac:spMkLst>
        </pc:spChg>
      </pc:sldChg>
    </pc:docChg>
  </pc:docChgLst>
  <pc:docChgLst>
    <pc:chgData name="Turkiewicz, Justin" userId="S::justint417@vt.edu::bf02caeb-9000-4721-93b7-0b691e4e8d9f" providerId="AD" clId="Web-{8E2C6A0B-84F8-B037-9F34-75288E6C09D8}"/>
    <pc:docChg chg="modSld">
      <pc:chgData name="Turkiewicz, Justin" userId="S::justint417@vt.edu::bf02caeb-9000-4721-93b7-0b691e4e8d9f" providerId="AD" clId="Web-{8E2C6A0B-84F8-B037-9F34-75288E6C09D8}" dt="2024-04-04T20:31:46.647" v="85" actId="20577"/>
      <pc:docMkLst>
        <pc:docMk/>
      </pc:docMkLst>
      <pc:sldChg chg="modSp">
        <pc:chgData name="Turkiewicz, Justin" userId="S::justint417@vt.edu::bf02caeb-9000-4721-93b7-0b691e4e8d9f" providerId="AD" clId="Web-{8E2C6A0B-84F8-B037-9F34-75288E6C09D8}" dt="2024-04-04T20:28:04.632" v="17" actId="20577"/>
        <pc:sldMkLst>
          <pc:docMk/>
          <pc:sldMk cId="1860520360" sldId="258"/>
        </pc:sldMkLst>
        <pc:spChg chg="mod">
          <ac:chgData name="Turkiewicz, Justin" userId="S::justint417@vt.edu::bf02caeb-9000-4721-93b7-0b691e4e8d9f" providerId="AD" clId="Web-{8E2C6A0B-84F8-B037-9F34-75288E6C09D8}" dt="2024-04-04T20:28:04.632" v="17" actId="20577"/>
          <ac:spMkLst>
            <pc:docMk/>
            <pc:sldMk cId="1860520360" sldId="258"/>
            <ac:spMk id="48" creationId="{50A28FC2-D2F2-3AB5-E11F-0B9CB7A5C395}"/>
          </ac:spMkLst>
        </pc:spChg>
      </pc:sldChg>
      <pc:sldChg chg="modSp">
        <pc:chgData name="Turkiewicz, Justin" userId="S::justint417@vt.edu::bf02caeb-9000-4721-93b7-0b691e4e8d9f" providerId="AD" clId="Web-{8E2C6A0B-84F8-B037-9F34-75288E6C09D8}" dt="2024-04-04T20:31:46.647" v="85" actId="20577"/>
        <pc:sldMkLst>
          <pc:docMk/>
          <pc:sldMk cId="873852664" sldId="288"/>
        </pc:sldMkLst>
        <pc:spChg chg="mod">
          <ac:chgData name="Turkiewicz, Justin" userId="S::justint417@vt.edu::bf02caeb-9000-4721-93b7-0b691e4e8d9f" providerId="AD" clId="Web-{8E2C6A0B-84F8-B037-9F34-75288E6C09D8}" dt="2024-04-04T20:31:46.647" v="85" actId="20577"/>
          <ac:spMkLst>
            <pc:docMk/>
            <pc:sldMk cId="873852664" sldId="288"/>
            <ac:spMk id="3" creationId="{F1DEF89B-B86D-D790-E978-A291B9AD4070}"/>
          </ac:spMkLst>
        </pc:spChg>
      </pc:sldChg>
      <pc:sldChg chg="modSp">
        <pc:chgData name="Turkiewicz, Justin" userId="S::justint417@vt.edu::bf02caeb-9000-4721-93b7-0b691e4e8d9f" providerId="AD" clId="Web-{8E2C6A0B-84F8-B037-9F34-75288E6C09D8}" dt="2024-04-04T20:29:57.257" v="56" actId="20577"/>
        <pc:sldMkLst>
          <pc:docMk/>
          <pc:sldMk cId="1744887103" sldId="289"/>
        </pc:sldMkLst>
        <pc:spChg chg="mod">
          <ac:chgData name="Turkiewicz, Justin" userId="S::justint417@vt.edu::bf02caeb-9000-4721-93b7-0b691e4e8d9f" providerId="AD" clId="Web-{8E2C6A0B-84F8-B037-9F34-75288E6C09D8}" dt="2024-04-04T20:29:57.257" v="56" actId="20577"/>
          <ac:spMkLst>
            <pc:docMk/>
            <pc:sldMk cId="1744887103" sldId="289"/>
            <ac:spMk id="3" creationId="{059F5A9C-BD31-95A3-C676-CACD0EE12BF9}"/>
          </ac:spMkLst>
        </pc:spChg>
      </pc:sldChg>
    </pc:docChg>
  </pc:docChgLst>
  <pc:docChgLst>
    <pc:chgData name="De Chutkowski, James" userId="S::jwdchutkowski@vt.edu::eb4192d4-83b6-4311-881b-1b47955a7981" providerId="AD" clId="Web-{9EB0B278-BD4E-129B-7C55-9C5455C43FDD}"/>
    <pc:docChg chg="modSld">
      <pc:chgData name="De Chutkowski, James" userId="S::jwdchutkowski@vt.edu::eb4192d4-83b6-4311-881b-1b47955a7981" providerId="AD" clId="Web-{9EB0B278-BD4E-129B-7C55-9C5455C43FDD}" dt="2024-03-18T17:48:13.380" v="23"/>
      <pc:docMkLst>
        <pc:docMk/>
      </pc:docMkLst>
      <pc:sldChg chg="modNotes">
        <pc:chgData name="De Chutkowski, James" userId="S::jwdchutkowski@vt.edu::eb4192d4-83b6-4311-881b-1b47955a7981" providerId="AD" clId="Web-{9EB0B278-BD4E-129B-7C55-9C5455C43FDD}" dt="2024-03-18T17:48:13.380" v="23"/>
        <pc:sldMkLst>
          <pc:docMk/>
          <pc:sldMk cId="2619424436" sldId="279"/>
        </pc:sldMkLst>
      </pc:sldChg>
    </pc:docChg>
  </pc:docChgLst>
  <pc:docChgLst>
    <pc:chgData name="Abhilash, Geethika" userId="S::geethika@vt.edu::6e05456c-8b9e-4a85-b546-b4af36447064" providerId="AD" clId="Web-{247ADA15-BC0A-F4B6-C032-DD718E8C757C}"/>
    <pc:docChg chg="modSld addMainMaster delMainMaster modMainMaster">
      <pc:chgData name="Abhilash, Geethika" userId="S::geethika@vt.edu::6e05456c-8b9e-4a85-b546-b4af36447064" providerId="AD" clId="Web-{247ADA15-BC0A-F4B6-C032-DD718E8C757C}" dt="2024-04-04T18:09:50.464" v="55"/>
      <pc:docMkLst>
        <pc:docMk/>
      </pc:docMkLst>
      <pc:sldChg chg="addSp delSp modSp mod setBg modClrScheme chgLayout">
        <pc:chgData name="Abhilash, Geethika" userId="S::geethika@vt.edu::6e05456c-8b9e-4a85-b546-b4af36447064" providerId="AD" clId="Web-{247ADA15-BC0A-F4B6-C032-DD718E8C757C}" dt="2024-04-04T18:08:07.230" v="45"/>
        <pc:sldMkLst>
          <pc:docMk/>
          <pc:sldMk cId="109857222" sldId="256"/>
        </pc:sldMkLst>
        <pc:spChg chg="mod ord">
          <ac:chgData name="Abhilash, Geethika" userId="S::geethika@vt.edu::6e05456c-8b9e-4a85-b546-b4af36447064" providerId="AD" clId="Web-{247ADA15-BC0A-F4B6-C032-DD718E8C757C}" dt="2024-04-04T18:08:07.230" v="45"/>
          <ac:spMkLst>
            <pc:docMk/>
            <pc:sldMk cId="109857222" sldId="256"/>
            <ac:spMk id="2" creationId="{00000000-0000-0000-0000-000000000000}"/>
          </ac:spMkLst>
        </pc:spChg>
        <pc:spChg chg="mod ord">
          <ac:chgData name="Abhilash, Geethika" userId="S::geethika@vt.edu::6e05456c-8b9e-4a85-b546-b4af36447064" providerId="AD" clId="Web-{247ADA15-BC0A-F4B6-C032-DD718E8C757C}" dt="2024-04-04T18:08:07.230" v="45"/>
          <ac:spMkLst>
            <pc:docMk/>
            <pc:sldMk cId="109857222" sldId="256"/>
            <ac:spMk id="3" creationId="{00000000-0000-0000-0000-000000000000}"/>
          </ac:spMkLst>
        </pc:spChg>
        <pc:spChg chg="add del">
          <ac:chgData name="Abhilash, Geethika" userId="S::geethika@vt.edu::6e05456c-8b9e-4a85-b546-b4af36447064" providerId="AD" clId="Web-{247ADA15-BC0A-F4B6-C032-DD718E8C757C}" dt="2024-04-04T18:08:07.230" v="45"/>
          <ac:spMkLst>
            <pc:docMk/>
            <pc:sldMk cId="109857222" sldId="256"/>
            <ac:spMk id="8" creationId="{375136A9-49F9-4DA0-A741-F065B0FA091D}"/>
          </ac:spMkLst>
        </pc:spChg>
        <pc:spChg chg="add del">
          <ac:chgData name="Abhilash, Geethika" userId="S::geethika@vt.edu::6e05456c-8b9e-4a85-b546-b4af36447064" providerId="AD" clId="Web-{247ADA15-BC0A-F4B6-C032-DD718E8C757C}" dt="2024-04-04T18:08:07.230" v="45"/>
          <ac:spMkLst>
            <pc:docMk/>
            <pc:sldMk cId="109857222" sldId="256"/>
            <ac:spMk id="10" creationId="{B912F6C7-0423-4B6F-AECE-710C848918FD}"/>
          </ac:spMkLst>
        </pc:spChg>
        <pc:cxnChg chg="add del">
          <ac:chgData name="Abhilash, Geethika" userId="S::geethika@vt.edu::6e05456c-8b9e-4a85-b546-b4af36447064" providerId="AD" clId="Web-{247ADA15-BC0A-F4B6-C032-DD718E8C757C}" dt="2024-04-04T18:08:07.230" v="45"/>
          <ac:cxnSpMkLst>
            <pc:docMk/>
            <pc:sldMk cId="109857222" sldId="256"/>
            <ac:cxnSpMk id="12" creationId="{A7208205-03EE-4EC8-9C34-59270C1880D8}"/>
          </ac:cxnSpMkLst>
        </pc:cxnChg>
      </pc:sldChg>
      <pc:sldChg chg="modSp mod setBg modClrScheme chgLayout">
        <pc:chgData name="Abhilash, Geethika" userId="S::geethika@vt.edu::6e05456c-8b9e-4a85-b546-b4af36447064" providerId="AD" clId="Web-{247ADA15-BC0A-F4B6-C032-DD718E8C757C}" dt="2024-04-04T18:03:52.107" v="20"/>
        <pc:sldMkLst>
          <pc:docMk/>
          <pc:sldMk cId="1860520360" sldId="258"/>
        </pc:sldMkLst>
        <pc:spChg chg="mod ord">
          <ac:chgData name="Abhilash, Geethika" userId="S::geethika@vt.edu::6e05456c-8b9e-4a85-b546-b4af36447064" providerId="AD" clId="Web-{247ADA15-BC0A-F4B6-C032-DD718E8C757C}" dt="2024-04-04T18:02:57.685" v="13"/>
          <ac:spMkLst>
            <pc:docMk/>
            <pc:sldMk cId="1860520360" sldId="258"/>
            <ac:spMk id="2" creationId="{04BEB565-098C-AD0A-4C91-E1F1368D029E}"/>
          </ac:spMkLst>
        </pc:spChg>
      </pc:sldChg>
      <pc:sldChg chg="addSp delSp modSp mod setBg modClrScheme delDesignElem chgLayout">
        <pc:chgData name="Abhilash, Geethika" userId="S::geethika@vt.edu::6e05456c-8b9e-4a85-b546-b4af36447064" providerId="AD" clId="Web-{247ADA15-BC0A-F4B6-C032-DD718E8C757C}" dt="2024-04-04T18:09:50.464" v="55"/>
        <pc:sldMkLst>
          <pc:docMk/>
          <pc:sldMk cId="1248600050" sldId="265"/>
        </pc:sldMkLst>
        <pc:spChg chg="mod ord">
          <ac:chgData name="Abhilash, Geethika" userId="S::geethika@vt.edu::6e05456c-8b9e-4a85-b546-b4af36447064" providerId="AD" clId="Web-{247ADA15-BC0A-F4B6-C032-DD718E8C757C}" dt="2024-04-04T18:07:26.699" v="42"/>
          <ac:spMkLst>
            <pc:docMk/>
            <pc:sldMk cId="1248600050" sldId="265"/>
            <ac:spMk id="2" creationId="{8DD641A7-6D01-9ED8-D135-8FB305CE93A7}"/>
          </ac:spMkLst>
        </pc:spChg>
        <pc:spChg chg="add del">
          <ac:chgData name="Abhilash, Geethika" userId="S::geethika@vt.edu::6e05456c-8b9e-4a85-b546-b4af36447064" providerId="AD" clId="Web-{247ADA15-BC0A-F4B6-C032-DD718E8C757C}" dt="2024-04-04T18:02:53.966" v="12"/>
          <ac:spMkLst>
            <pc:docMk/>
            <pc:sldMk cId="1248600050" sldId="265"/>
            <ac:spMk id="14" creationId="{375136A9-49F9-4DA0-A741-F065B0FA091D}"/>
          </ac:spMkLst>
        </pc:spChg>
        <pc:spChg chg="add del">
          <ac:chgData name="Abhilash, Geethika" userId="S::geethika@vt.edu::6e05456c-8b9e-4a85-b546-b4af36447064" providerId="AD" clId="Web-{247ADA15-BC0A-F4B6-C032-DD718E8C757C}" dt="2024-04-04T18:02:53.966" v="12"/>
          <ac:spMkLst>
            <pc:docMk/>
            <pc:sldMk cId="1248600050" sldId="265"/>
            <ac:spMk id="15" creationId="{B912F6C7-0423-4B6F-AECE-710C848918FD}"/>
          </ac:spMkLst>
        </pc:spChg>
        <pc:spChg chg="add del mod ord">
          <ac:chgData name="Abhilash, Geethika" userId="S::geethika@vt.edu::6e05456c-8b9e-4a85-b546-b4af36447064" providerId="AD" clId="Web-{247ADA15-BC0A-F4B6-C032-DD718E8C757C}" dt="2024-04-04T18:09:50.464" v="55"/>
          <ac:spMkLst>
            <pc:docMk/>
            <pc:sldMk cId="1248600050" sldId="265"/>
            <ac:spMk id="17" creationId="{DD7BC604-608C-C12C-45CB-AD167AFA388E}"/>
          </ac:spMkLst>
        </pc:spChg>
        <pc:spChg chg="add del">
          <ac:chgData name="Abhilash, Geethika" userId="S::geethika@vt.edu::6e05456c-8b9e-4a85-b546-b4af36447064" providerId="AD" clId="Web-{247ADA15-BC0A-F4B6-C032-DD718E8C757C}" dt="2024-04-04T18:09:36.402" v="54"/>
          <ac:spMkLst>
            <pc:docMk/>
            <pc:sldMk cId="1248600050" sldId="265"/>
            <ac:spMk id="20" creationId="{375136A9-49F9-4DA0-A741-F065B0FA091D}"/>
          </ac:spMkLst>
        </pc:spChg>
        <pc:spChg chg="add del">
          <ac:chgData name="Abhilash, Geethika" userId="S::geethika@vt.edu::6e05456c-8b9e-4a85-b546-b4af36447064" providerId="AD" clId="Web-{247ADA15-BC0A-F4B6-C032-DD718E8C757C}" dt="2024-04-04T18:09:36.402" v="54"/>
          <ac:spMkLst>
            <pc:docMk/>
            <pc:sldMk cId="1248600050" sldId="265"/>
            <ac:spMk id="21" creationId="{B912F6C7-0423-4B6F-AECE-710C848918FD}"/>
          </ac:spMkLst>
        </pc:spChg>
        <pc:spChg chg="add del">
          <ac:chgData name="Abhilash, Geethika" userId="S::geethika@vt.edu::6e05456c-8b9e-4a85-b546-b4af36447064" providerId="AD" clId="Web-{247ADA15-BC0A-F4B6-C032-DD718E8C757C}" dt="2024-04-04T18:02:11.045" v="9"/>
          <ac:spMkLst>
            <pc:docMk/>
            <pc:sldMk cId="1248600050" sldId="265"/>
            <ac:spMk id="22" creationId="{375136A9-49F9-4DA0-A741-F065B0FA091D}"/>
          </ac:spMkLst>
        </pc:spChg>
        <pc:spChg chg="add del">
          <ac:chgData name="Abhilash, Geethika" userId="S::geethika@vt.edu::6e05456c-8b9e-4a85-b546-b4af36447064" providerId="AD" clId="Web-{247ADA15-BC0A-F4B6-C032-DD718E8C757C}" dt="2024-04-04T18:07:26.699" v="42"/>
          <ac:spMkLst>
            <pc:docMk/>
            <pc:sldMk cId="1248600050" sldId="265"/>
            <ac:spMk id="23" creationId="{7E475056-B0EB-44BE-8568-61ABEFB2E99D}"/>
          </ac:spMkLst>
        </pc:spChg>
        <pc:spChg chg="add del">
          <ac:chgData name="Abhilash, Geethika" userId="S::geethika@vt.edu::6e05456c-8b9e-4a85-b546-b4af36447064" providerId="AD" clId="Web-{247ADA15-BC0A-F4B6-C032-DD718E8C757C}" dt="2024-04-04T18:02:11.045" v="9"/>
          <ac:spMkLst>
            <pc:docMk/>
            <pc:sldMk cId="1248600050" sldId="265"/>
            <ac:spMk id="24" creationId="{B912F6C7-0423-4B6F-AECE-710C848918FD}"/>
          </ac:spMkLst>
        </pc:spChg>
        <pc:spChg chg="add del">
          <ac:chgData name="Abhilash, Geethika" userId="S::geethika@vt.edu::6e05456c-8b9e-4a85-b546-b4af36447064" providerId="AD" clId="Web-{247ADA15-BC0A-F4B6-C032-DD718E8C757C}" dt="2024-04-04T18:07:26.699" v="42"/>
          <ac:spMkLst>
            <pc:docMk/>
            <pc:sldMk cId="1248600050" sldId="265"/>
            <ac:spMk id="27" creationId="{E82ABBDC-7A44-4AE8-A04F-B5495481B9F2}"/>
          </ac:spMkLst>
        </pc:spChg>
        <pc:spChg chg="add del">
          <ac:chgData name="Abhilash, Geethika" userId="S::geethika@vt.edu::6e05456c-8b9e-4a85-b546-b4af36447064" providerId="AD" clId="Web-{247ADA15-BC0A-F4B6-C032-DD718E8C757C}" dt="2024-04-04T18:02:27.326" v="11"/>
          <ac:spMkLst>
            <pc:docMk/>
            <pc:sldMk cId="1248600050" sldId="265"/>
            <ac:spMk id="28" creationId="{5BBD3ED2-B0E6-45A2-ABD5-ECF31BC37C2E}"/>
          </ac:spMkLst>
        </pc:spChg>
        <pc:spChg chg="add del">
          <ac:chgData name="Abhilash, Geethika" userId="S::geethika@vt.edu::6e05456c-8b9e-4a85-b546-b4af36447064" providerId="AD" clId="Web-{247ADA15-BC0A-F4B6-C032-DD718E8C757C}" dt="2024-04-04T18:02:27.326" v="11"/>
          <ac:spMkLst>
            <pc:docMk/>
            <pc:sldMk cId="1248600050" sldId="265"/>
            <ac:spMk id="29" creationId="{F2D2D1E8-4ABF-4B6B-B39D-40B080B61E49}"/>
          </ac:spMkLst>
        </pc:spChg>
        <pc:spChg chg="add del">
          <ac:chgData name="Abhilash, Geethika" userId="S::geethika@vt.edu::6e05456c-8b9e-4a85-b546-b4af36447064" providerId="AD" clId="Web-{247ADA15-BC0A-F4B6-C032-DD718E8C757C}" dt="2024-04-04T18:02:27.326" v="11"/>
          <ac:spMkLst>
            <pc:docMk/>
            <pc:sldMk cId="1248600050" sldId="265"/>
            <ac:spMk id="30" creationId="{BC7AB4B5-66A5-48D1-BD88-C60A16ED971B}"/>
          </ac:spMkLst>
        </pc:spChg>
        <pc:spChg chg="add">
          <ac:chgData name="Abhilash, Geethika" userId="S::geethika@vt.edu::6e05456c-8b9e-4a85-b546-b4af36447064" providerId="AD" clId="Web-{247ADA15-BC0A-F4B6-C032-DD718E8C757C}" dt="2024-04-04T18:09:50.464" v="55"/>
          <ac:spMkLst>
            <pc:docMk/>
            <pc:sldMk cId="1248600050" sldId="265"/>
            <ac:spMk id="32" creationId="{375136A9-49F9-4DA0-A741-F065B0FA091D}"/>
          </ac:spMkLst>
        </pc:spChg>
        <pc:spChg chg="add">
          <ac:chgData name="Abhilash, Geethika" userId="S::geethika@vt.edu::6e05456c-8b9e-4a85-b546-b4af36447064" providerId="AD" clId="Web-{247ADA15-BC0A-F4B6-C032-DD718E8C757C}" dt="2024-04-04T18:09:50.464" v="55"/>
          <ac:spMkLst>
            <pc:docMk/>
            <pc:sldMk cId="1248600050" sldId="265"/>
            <ac:spMk id="33" creationId="{B912F6C7-0423-4B6F-AECE-710C848918FD}"/>
          </ac:spMkLst>
        </pc:spChg>
        <pc:graphicFrameChg chg="add del">
          <ac:chgData name="Abhilash, Geethika" userId="S::geethika@vt.edu::6e05456c-8b9e-4a85-b546-b4af36447064" providerId="AD" clId="Web-{247ADA15-BC0A-F4B6-C032-DD718E8C757C}" dt="2024-04-04T18:07:26.699" v="42"/>
          <ac:graphicFrameMkLst>
            <pc:docMk/>
            <pc:sldMk cId="1248600050" sldId="265"/>
            <ac:graphicFrameMk id="19" creationId="{73A48C11-7DA3-5C58-4399-410D2117F9CF}"/>
          </ac:graphicFrameMkLst>
        </pc:graphicFrameChg>
        <pc:cxnChg chg="add del">
          <ac:chgData name="Abhilash, Geethika" userId="S::geethika@vt.edu::6e05456c-8b9e-4a85-b546-b4af36447064" providerId="AD" clId="Web-{247ADA15-BC0A-F4B6-C032-DD718E8C757C}" dt="2024-04-04T18:02:53.966" v="12"/>
          <ac:cxnSpMkLst>
            <pc:docMk/>
            <pc:sldMk cId="1248600050" sldId="265"/>
            <ac:cxnSpMk id="16" creationId="{A7208205-03EE-4EC8-9C34-59270C1880D8}"/>
          </ac:cxnSpMkLst>
        </pc:cxnChg>
        <pc:cxnChg chg="add del">
          <ac:chgData name="Abhilash, Geethika" userId="S::geethika@vt.edu::6e05456c-8b9e-4a85-b546-b4af36447064" providerId="AD" clId="Web-{247ADA15-BC0A-F4B6-C032-DD718E8C757C}" dt="2024-04-04T18:07:26.699" v="42"/>
          <ac:cxnSpMkLst>
            <pc:docMk/>
            <pc:sldMk cId="1248600050" sldId="265"/>
            <ac:cxnSpMk id="25" creationId="{F2C8E2EC-73A4-48C2-B4D7-D7726BD908EE}"/>
          </ac:cxnSpMkLst>
        </pc:cxnChg>
        <pc:cxnChg chg="add del">
          <ac:chgData name="Abhilash, Geethika" userId="S::geethika@vt.edu::6e05456c-8b9e-4a85-b546-b4af36447064" providerId="AD" clId="Web-{247ADA15-BC0A-F4B6-C032-DD718E8C757C}" dt="2024-04-04T18:02:11.045" v="9"/>
          <ac:cxnSpMkLst>
            <pc:docMk/>
            <pc:sldMk cId="1248600050" sldId="265"/>
            <ac:cxnSpMk id="26" creationId="{A7208205-03EE-4EC8-9C34-59270C1880D8}"/>
          </ac:cxnSpMkLst>
        </pc:cxnChg>
        <pc:cxnChg chg="add del">
          <ac:chgData name="Abhilash, Geethika" userId="S::geethika@vt.edu::6e05456c-8b9e-4a85-b546-b4af36447064" providerId="AD" clId="Web-{247ADA15-BC0A-F4B6-C032-DD718E8C757C}" dt="2024-04-04T18:09:36.402" v="54"/>
          <ac:cxnSpMkLst>
            <pc:docMk/>
            <pc:sldMk cId="1248600050" sldId="265"/>
            <ac:cxnSpMk id="31" creationId="{A7208205-03EE-4EC8-9C34-59270C1880D8}"/>
          </ac:cxnSpMkLst>
        </pc:cxnChg>
        <pc:cxnChg chg="add">
          <ac:chgData name="Abhilash, Geethika" userId="S::geethika@vt.edu::6e05456c-8b9e-4a85-b546-b4af36447064" providerId="AD" clId="Web-{247ADA15-BC0A-F4B6-C032-DD718E8C757C}" dt="2024-04-04T18:09:50.464" v="55"/>
          <ac:cxnSpMkLst>
            <pc:docMk/>
            <pc:sldMk cId="1248600050" sldId="265"/>
            <ac:cxnSpMk id="34" creationId="{A7208205-03EE-4EC8-9C34-59270C1880D8}"/>
          </ac:cxnSpMkLst>
        </pc:cxnChg>
      </pc:sldChg>
      <pc:sldChg chg="modSp mod setBg modClrScheme chgLayout">
        <pc:chgData name="Abhilash, Geethika" userId="S::geethika@vt.edu::6e05456c-8b9e-4a85-b546-b4af36447064" providerId="AD" clId="Web-{247ADA15-BC0A-F4B6-C032-DD718E8C757C}" dt="2024-04-04T18:03:32.388" v="17"/>
        <pc:sldMkLst>
          <pc:docMk/>
          <pc:sldMk cId="714956422" sldId="266"/>
        </pc:sldMkLst>
        <pc:spChg chg="mod ord">
          <ac:chgData name="Abhilash, Geethika" userId="S::geethika@vt.edu::6e05456c-8b9e-4a85-b546-b4af36447064" providerId="AD" clId="Web-{247ADA15-BC0A-F4B6-C032-DD718E8C757C}" dt="2024-04-04T18:02:57.685" v="13"/>
          <ac:spMkLst>
            <pc:docMk/>
            <pc:sldMk cId="714956422" sldId="266"/>
            <ac:spMk id="2" creationId="{3E5D5318-C273-D92C-54B2-5A9EB1053304}"/>
          </ac:spMkLst>
        </pc:spChg>
        <pc:picChg chg="mod ord">
          <ac:chgData name="Abhilash, Geethika" userId="S::geethika@vt.edu::6e05456c-8b9e-4a85-b546-b4af36447064" providerId="AD" clId="Web-{247ADA15-BC0A-F4B6-C032-DD718E8C757C}" dt="2024-04-04T18:02:57.685" v="13"/>
          <ac:picMkLst>
            <pc:docMk/>
            <pc:sldMk cId="714956422" sldId="266"/>
            <ac:picMk id="4" creationId="{248695E9-7A84-F3F8-7058-C7CC9754C33C}"/>
          </ac:picMkLst>
        </pc:picChg>
      </pc:sldChg>
      <pc:sldChg chg="modSp mod setBg modClrScheme chgLayout">
        <pc:chgData name="Abhilash, Geethika" userId="S::geethika@vt.edu::6e05456c-8b9e-4a85-b546-b4af36447064" providerId="AD" clId="Web-{247ADA15-BC0A-F4B6-C032-DD718E8C757C}" dt="2024-04-04T18:04:28.747" v="24"/>
        <pc:sldMkLst>
          <pc:docMk/>
          <pc:sldMk cId="3524258633" sldId="267"/>
        </pc:sldMkLst>
        <pc:spChg chg="mod ord">
          <ac:chgData name="Abhilash, Geethika" userId="S::geethika@vt.edu::6e05456c-8b9e-4a85-b546-b4af36447064" providerId="AD" clId="Web-{247ADA15-BC0A-F4B6-C032-DD718E8C757C}" dt="2024-04-04T18:02:57.685" v="13"/>
          <ac:spMkLst>
            <pc:docMk/>
            <pc:sldMk cId="3524258633" sldId="267"/>
            <ac:spMk id="2" creationId="{3BD10D87-09FA-0DAF-5668-FCBB1E5CED3D}"/>
          </ac:spMkLst>
        </pc:spChg>
        <pc:spChg chg="mod ord">
          <ac:chgData name="Abhilash, Geethika" userId="S::geethika@vt.edu::6e05456c-8b9e-4a85-b546-b4af36447064" providerId="AD" clId="Web-{247ADA15-BC0A-F4B6-C032-DD718E8C757C}" dt="2024-04-04T18:02:57.685" v="13"/>
          <ac:spMkLst>
            <pc:docMk/>
            <pc:sldMk cId="3524258633" sldId="267"/>
            <ac:spMk id="5" creationId="{3ED253BC-31CB-798D-2000-CC7EE536C369}"/>
          </ac:spMkLst>
        </pc:spChg>
      </pc:sldChg>
      <pc:sldChg chg="modSp mod setBg modClrScheme chgLayout">
        <pc:chgData name="Abhilash, Geethika" userId="S::geethika@vt.edu::6e05456c-8b9e-4a85-b546-b4af36447064" providerId="AD" clId="Web-{247ADA15-BC0A-F4B6-C032-DD718E8C757C}" dt="2024-04-04T18:06:33.200" v="40"/>
        <pc:sldMkLst>
          <pc:docMk/>
          <pc:sldMk cId="3036061156" sldId="268"/>
        </pc:sldMkLst>
        <pc:spChg chg="mod ord">
          <ac:chgData name="Abhilash, Geethika" userId="S::geethika@vt.edu::6e05456c-8b9e-4a85-b546-b4af36447064" providerId="AD" clId="Web-{247ADA15-BC0A-F4B6-C032-DD718E8C757C}" dt="2024-04-04T18:02:57.685" v="13"/>
          <ac:spMkLst>
            <pc:docMk/>
            <pc:sldMk cId="3036061156" sldId="268"/>
            <ac:spMk id="2" creationId="{EAE5ED87-69EE-C555-0783-433F2F1A56AE}"/>
          </ac:spMkLst>
        </pc:spChg>
      </pc:sldChg>
      <pc:sldChg chg="delSp modSp mod setBg modClrScheme delDesignElem chgLayout">
        <pc:chgData name="Abhilash, Geethika" userId="S::geethika@vt.edu::6e05456c-8b9e-4a85-b546-b4af36447064" providerId="AD" clId="Web-{247ADA15-BC0A-F4B6-C032-DD718E8C757C}" dt="2024-04-04T18:05:36.184" v="33"/>
        <pc:sldMkLst>
          <pc:docMk/>
          <pc:sldMk cId="255878371" sldId="269"/>
        </pc:sldMkLst>
        <pc:spChg chg="mod ord">
          <ac:chgData name="Abhilash, Geethika" userId="S::geethika@vt.edu::6e05456c-8b9e-4a85-b546-b4af36447064" providerId="AD" clId="Web-{247ADA15-BC0A-F4B6-C032-DD718E8C757C}" dt="2024-04-04T18:02:57.685" v="13"/>
          <ac:spMkLst>
            <pc:docMk/>
            <pc:sldMk cId="255878371" sldId="269"/>
            <ac:spMk id="2" creationId="{95AED33B-54C6-ACD9-2F1F-6434316FD467}"/>
          </ac:spMkLst>
        </pc:spChg>
        <pc:spChg chg="mod ord">
          <ac:chgData name="Abhilash, Geethika" userId="S::geethika@vt.edu::6e05456c-8b9e-4a85-b546-b4af36447064" providerId="AD" clId="Web-{247ADA15-BC0A-F4B6-C032-DD718E8C757C}" dt="2024-04-04T18:02:57.685" v="13"/>
          <ac:spMkLst>
            <pc:docMk/>
            <pc:sldMk cId="255878371" sldId="269"/>
            <ac:spMk id="8" creationId="{C0545FBE-C1E2-8562-2A55-BC7ED823C6A5}"/>
          </ac:spMkLst>
        </pc:spChg>
        <pc:spChg chg="del">
          <ac:chgData name="Abhilash, Geethika" userId="S::geethika@vt.edu::6e05456c-8b9e-4a85-b546-b4af36447064" providerId="AD" clId="Web-{247ADA15-BC0A-F4B6-C032-DD718E8C757C}" dt="2024-04-04T18:02:53.966" v="12"/>
          <ac:spMkLst>
            <pc:docMk/>
            <pc:sldMk cId="255878371" sldId="269"/>
            <ac:spMk id="11" creationId="{141A6CCD-9C78-4184-82BF-0E333D5497C6}"/>
          </ac:spMkLst>
        </pc:spChg>
      </pc:sldChg>
      <pc:sldChg chg="modSp mod modClrScheme chgLayout">
        <pc:chgData name="Abhilash, Geethika" userId="S::geethika@vt.edu::6e05456c-8b9e-4a85-b546-b4af36447064" providerId="AD" clId="Web-{247ADA15-BC0A-F4B6-C032-DD718E8C757C}" dt="2024-04-04T18:03:28.247" v="16"/>
        <pc:sldMkLst>
          <pc:docMk/>
          <pc:sldMk cId="1757550448" sldId="270"/>
        </pc:sldMkLst>
        <pc:spChg chg="mod ord">
          <ac:chgData name="Abhilash, Geethika" userId="S::geethika@vt.edu::6e05456c-8b9e-4a85-b546-b4af36447064" providerId="AD" clId="Web-{247ADA15-BC0A-F4B6-C032-DD718E8C757C}" dt="2024-04-04T18:02:57.685" v="13"/>
          <ac:spMkLst>
            <pc:docMk/>
            <pc:sldMk cId="1757550448" sldId="270"/>
            <ac:spMk id="2" creationId="{75F4C611-0B11-AB69-2E0E-D875D9117B32}"/>
          </ac:spMkLst>
        </pc:spChg>
        <pc:spChg chg="mod ord">
          <ac:chgData name="Abhilash, Geethika" userId="S::geethika@vt.edu::6e05456c-8b9e-4a85-b546-b4af36447064" providerId="AD" clId="Web-{247ADA15-BC0A-F4B6-C032-DD718E8C757C}" dt="2024-04-04T18:02:57.685" v="13"/>
          <ac:spMkLst>
            <pc:docMk/>
            <pc:sldMk cId="1757550448" sldId="270"/>
            <ac:spMk id="3" creationId="{A8114BBF-F603-ABFB-F8B0-14FB6FD142EE}"/>
          </ac:spMkLst>
        </pc:spChg>
      </pc:sldChg>
      <pc:sldChg chg="modSp mod setBg modClrScheme chgLayout">
        <pc:chgData name="Abhilash, Geethika" userId="S::geethika@vt.edu::6e05456c-8b9e-4a85-b546-b4af36447064" providerId="AD" clId="Web-{247ADA15-BC0A-F4B6-C032-DD718E8C757C}" dt="2024-04-04T18:05:39.153" v="34"/>
        <pc:sldMkLst>
          <pc:docMk/>
          <pc:sldMk cId="3646300504" sldId="271"/>
        </pc:sldMkLst>
        <pc:spChg chg="mod ord">
          <ac:chgData name="Abhilash, Geethika" userId="S::geethika@vt.edu::6e05456c-8b9e-4a85-b546-b4af36447064" providerId="AD" clId="Web-{247ADA15-BC0A-F4B6-C032-DD718E8C757C}" dt="2024-04-04T18:02:57.685" v="13"/>
          <ac:spMkLst>
            <pc:docMk/>
            <pc:sldMk cId="3646300504" sldId="271"/>
            <ac:spMk id="2" creationId="{93000582-586A-1E07-6738-CF8B503968B8}"/>
          </ac:spMkLst>
        </pc:spChg>
      </pc:sldChg>
      <pc:sldChg chg="modSp mod setBg modClrScheme chgLayout">
        <pc:chgData name="Abhilash, Geethika" userId="S::geethika@vt.edu::6e05456c-8b9e-4a85-b546-b4af36447064" providerId="AD" clId="Web-{247ADA15-BC0A-F4B6-C032-DD718E8C757C}" dt="2024-04-04T18:04:19.372" v="23"/>
        <pc:sldMkLst>
          <pc:docMk/>
          <pc:sldMk cId="1827634782" sldId="272"/>
        </pc:sldMkLst>
        <pc:spChg chg="mod ord">
          <ac:chgData name="Abhilash, Geethika" userId="S::geethika@vt.edu::6e05456c-8b9e-4a85-b546-b4af36447064" providerId="AD" clId="Web-{247ADA15-BC0A-F4B6-C032-DD718E8C757C}" dt="2024-04-04T18:02:57.685" v="13"/>
          <ac:spMkLst>
            <pc:docMk/>
            <pc:sldMk cId="1827634782" sldId="272"/>
            <ac:spMk id="2" creationId="{B717D1C1-C273-D0E4-D2FB-204A4F45361E}"/>
          </ac:spMkLst>
        </pc:spChg>
        <pc:picChg chg="mod ord">
          <ac:chgData name="Abhilash, Geethika" userId="S::geethika@vt.edu::6e05456c-8b9e-4a85-b546-b4af36447064" providerId="AD" clId="Web-{247ADA15-BC0A-F4B6-C032-DD718E8C757C}" dt="2024-04-04T18:02:57.685" v="13"/>
          <ac:picMkLst>
            <pc:docMk/>
            <pc:sldMk cId="1827634782" sldId="272"/>
            <ac:picMk id="4" creationId="{AA7EE135-4D84-1EE0-46EB-6017E2B7D7C4}"/>
          </ac:picMkLst>
        </pc:picChg>
      </pc:sldChg>
      <pc:sldChg chg="modSp mod setBg modClrScheme chgLayout">
        <pc:chgData name="Abhilash, Geethika" userId="S::geethika@vt.edu::6e05456c-8b9e-4a85-b546-b4af36447064" providerId="AD" clId="Web-{247ADA15-BC0A-F4B6-C032-DD718E8C757C}" dt="2024-04-04T18:06:27.793" v="39"/>
        <pc:sldMkLst>
          <pc:docMk/>
          <pc:sldMk cId="462111231" sldId="273"/>
        </pc:sldMkLst>
        <pc:spChg chg="mod ord">
          <ac:chgData name="Abhilash, Geethika" userId="S::geethika@vt.edu::6e05456c-8b9e-4a85-b546-b4af36447064" providerId="AD" clId="Web-{247ADA15-BC0A-F4B6-C032-DD718E8C757C}" dt="2024-04-04T18:02:57.685" v="13"/>
          <ac:spMkLst>
            <pc:docMk/>
            <pc:sldMk cId="462111231" sldId="273"/>
            <ac:spMk id="2" creationId="{D546445C-B55B-97E7-159A-43074BC0751F}"/>
          </ac:spMkLst>
        </pc:spChg>
      </pc:sldChg>
      <pc:sldChg chg="modSp mod setBg modClrScheme chgLayout">
        <pc:chgData name="Abhilash, Geethika" userId="S::geethika@vt.edu::6e05456c-8b9e-4a85-b546-b4af36447064" providerId="AD" clId="Web-{247ADA15-BC0A-F4B6-C032-DD718E8C757C}" dt="2024-04-04T18:05:29.731" v="32"/>
        <pc:sldMkLst>
          <pc:docMk/>
          <pc:sldMk cId="2930960956" sldId="274"/>
        </pc:sldMkLst>
        <pc:spChg chg="mod ord">
          <ac:chgData name="Abhilash, Geethika" userId="S::geethika@vt.edu::6e05456c-8b9e-4a85-b546-b4af36447064" providerId="AD" clId="Web-{247ADA15-BC0A-F4B6-C032-DD718E8C757C}" dt="2024-04-04T18:02:57.685" v="13"/>
          <ac:spMkLst>
            <pc:docMk/>
            <pc:sldMk cId="2930960956" sldId="274"/>
            <ac:spMk id="2" creationId="{99F24A96-959F-E96D-7785-A81F72A93F56}"/>
          </ac:spMkLst>
        </pc:spChg>
        <pc:spChg chg="mod ord">
          <ac:chgData name="Abhilash, Geethika" userId="S::geethika@vt.edu::6e05456c-8b9e-4a85-b546-b4af36447064" providerId="AD" clId="Web-{247ADA15-BC0A-F4B6-C032-DD718E8C757C}" dt="2024-04-04T18:02:57.685" v="13"/>
          <ac:spMkLst>
            <pc:docMk/>
            <pc:sldMk cId="2930960956" sldId="274"/>
            <ac:spMk id="3" creationId="{B1AF5053-8824-0378-500B-BCDC5C682164}"/>
          </ac:spMkLst>
        </pc:spChg>
      </pc:sldChg>
      <pc:sldChg chg="modSp mod setBg modClrScheme chgLayout">
        <pc:chgData name="Abhilash, Geethika" userId="S::geethika@vt.edu::6e05456c-8b9e-4a85-b546-b4af36447064" providerId="AD" clId="Web-{247ADA15-BC0A-F4B6-C032-DD718E8C757C}" dt="2024-04-04T18:04:32.278" v="25"/>
        <pc:sldMkLst>
          <pc:docMk/>
          <pc:sldMk cId="3496566236" sldId="275"/>
        </pc:sldMkLst>
        <pc:spChg chg="mod ord">
          <ac:chgData name="Abhilash, Geethika" userId="S::geethika@vt.edu::6e05456c-8b9e-4a85-b546-b4af36447064" providerId="AD" clId="Web-{247ADA15-BC0A-F4B6-C032-DD718E8C757C}" dt="2024-04-04T18:02:57.685" v="13"/>
          <ac:spMkLst>
            <pc:docMk/>
            <pc:sldMk cId="3496566236" sldId="275"/>
            <ac:spMk id="2" creationId="{7F09FA4D-59C6-E53C-18B6-CE077B2A9CE8}"/>
          </ac:spMkLst>
        </pc:spChg>
        <pc:picChg chg="mod ord">
          <ac:chgData name="Abhilash, Geethika" userId="S::geethika@vt.edu::6e05456c-8b9e-4a85-b546-b4af36447064" providerId="AD" clId="Web-{247ADA15-BC0A-F4B6-C032-DD718E8C757C}" dt="2024-04-04T18:02:57.685" v="13"/>
          <ac:picMkLst>
            <pc:docMk/>
            <pc:sldMk cId="3496566236" sldId="275"/>
            <ac:picMk id="4" creationId="{3318DD2E-3D75-E5B0-8E65-3FAEF2092D27}"/>
          </ac:picMkLst>
        </pc:picChg>
      </pc:sldChg>
      <pc:sldChg chg="modSp mod setBg modClrScheme chgLayout">
        <pc:chgData name="Abhilash, Geethika" userId="S::geethika@vt.edu::6e05456c-8b9e-4a85-b546-b4af36447064" providerId="AD" clId="Web-{247ADA15-BC0A-F4B6-C032-DD718E8C757C}" dt="2024-04-04T18:04:36.263" v="26"/>
        <pc:sldMkLst>
          <pc:docMk/>
          <pc:sldMk cId="3991996780" sldId="276"/>
        </pc:sldMkLst>
        <pc:spChg chg="mod ord">
          <ac:chgData name="Abhilash, Geethika" userId="S::geethika@vt.edu::6e05456c-8b9e-4a85-b546-b4af36447064" providerId="AD" clId="Web-{247ADA15-BC0A-F4B6-C032-DD718E8C757C}" dt="2024-04-04T18:02:57.685" v="13"/>
          <ac:spMkLst>
            <pc:docMk/>
            <pc:sldMk cId="3991996780" sldId="276"/>
            <ac:spMk id="2" creationId="{BE887228-5D0F-1285-4921-B55903919561}"/>
          </ac:spMkLst>
        </pc:spChg>
        <pc:picChg chg="mod ord">
          <ac:chgData name="Abhilash, Geethika" userId="S::geethika@vt.edu::6e05456c-8b9e-4a85-b546-b4af36447064" providerId="AD" clId="Web-{247ADA15-BC0A-F4B6-C032-DD718E8C757C}" dt="2024-04-04T18:02:57.685" v="13"/>
          <ac:picMkLst>
            <pc:docMk/>
            <pc:sldMk cId="3991996780" sldId="276"/>
            <ac:picMk id="4" creationId="{2F51C6BA-8879-275C-9B37-38E1CCE55B1C}"/>
          </ac:picMkLst>
        </pc:picChg>
      </pc:sldChg>
      <pc:sldChg chg="modSp mod setBg modClrScheme chgLayout">
        <pc:chgData name="Abhilash, Geethika" userId="S::geethika@vt.edu::6e05456c-8b9e-4a85-b546-b4af36447064" providerId="AD" clId="Web-{247ADA15-BC0A-F4B6-C032-DD718E8C757C}" dt="2024-04-04T18:08:47.386" v="49"/>
        <pc:sldMkLst>
          <pc:docMk/>
          <pc:sldMk cId="456837772" sldId="277"/>
        </pc:sldMkLst>
        <pc:spChg chg="mod ord">
          <ac:chgData name="Abhilash, Geethika" userId="S::geethika@vt.edu::6e05456c-8b9e-4a85-b546-b4af36447064" providerId="AD" clId="Web-{247ADA15-BC0A-F4B6-C032-DD718E8C757C}" dt="2024-04-04T18:08:47.386" v="49"/>
          <ac:spMkLst>
            <pc:docMk/>
            <pc:sldMk cId="456837772" sldId="277"/>
            <ac:spMk id="2" creationId="{621E70BE-6928-49EE-2A9D-69C156AC3192}"/>
          </ac:spMkLst>
        </pc:spChg>
        <pc:spChg chg="mod">
          <ac:chgData name="Abhilash, Geethika" userId="S::geethika@vt.edu::6e05456c-8b9e-4a85-b546-b4af36447064" providerId="AD" clId="Web-{247ADA15-BC0A-F4B6-C032-DD718E8C757C}" dt="2024-04-04T18:08:47.386" v="49"/>
          <ac:spMkLst>
            <pc:docMk/>
            <pc:sldMk cId="456837772" sldId="277"/>
            <ac:spMk id="9" creationId="{3F328727-A303-1F0D-75C1-19E7DBF4EB3A}"/>
          </ac:spMkLst>
        </pc:spChg>
        <pc:picChg chg="mod ord">
          <ac:chgData name="Abhilash, Geethika" userId="S::geethika@vt.edu::6e05456c-8b9e-4a85-b546-b4af36447064" providerId="AD" clId="Web-{247ADA15-BC0A-F4B6-C032-DD718E8C757C}" dt="2024-04-04T18:08:47.386" v="49"/>
          <ac:picMkLst>
            <pc:docMk/>
            <pc:sldMk cId="456837772" sldId="277"/>
            <ac:picMk id="6" creationId="{CA61D020-04A3-9E1E-AFBA-CA888032FF74}"/>
          </ac:picMkLst>
        </pc:picChg>
      </pc:sldChg>
      <pc:sldChg chg="modSp mod setBg modClrScheme chgLayout">
        <pc:chgData name="Abhilash, Geethika" userId="S::geethika@vt.edu::6e05456c-8b9e-4a85-b546-b4af36447064" providerId="AD" clId="Web-{247ADA15-BC0A-F4B6-C032-DD718E8C757C}" dt="2024-04-04T18:04:40.794" v="27"/>
        <pc:sldMkLst>
          <pc:docMk/>
          <pc:sldMk cId="260202194" sldId="278"/>
        </pc:sldMkLst>
        <pc:spChg chg="mod ord">
          <ac:chgData name="Abhilash, Geethika" userId="S::geethika@vt.edu::6e05456c-8b9e-4a85-b546-b4af36447064" providerId="AD" clId="Web-{247ADA15-BC0A-F4B6-C032-DD718E8C757C}" dt="2024-04-04T18:02:57.685" v="13"/>
          <ac:spMkLst>
            <pc:docMk/>
            <pc:sldMk cId="260202194" sldId="278"/>
            <ac:spMk id="2" creationId="{8CCB727E-A1DF-BB6E-8A7E-9D512313D72C}"/>
          </ac:spMkLst>
        </pc:spChg>
        <pc:spChg chg="mod ord">
          <ac:chgData name="Abhilash, Geethika" userId="S::geethika@vt.edu::6e05456c-8b9e-4a85-b546-b4af36447064" providerId="AD" clId="Web-{247ADA15-BC0A-F4B6-C032-DD718E8C757C}" dt="2024-04-04T18:02:57.685" v="13"/>
          <ac:spMkLst>
            <pc:docMk/>
            <pc:sldMk cId="260202194" sldId="278"/>
            <ac:spMk id="3" creationId="{5B44521B-D3B4-3148-51C3-8FD07CE3B567}"/>
          </ac:spMkLst>
        </pc:spChg>
      </pc:sldChg>
      <pc:sldChg chg="modSp mod setBg modClrScheme chgLayout">
        <pc:chgData name="Abhilash, Geethika" userId="S::geethika@vt.edu::6e05456c-8b9e-4a85-b546-b4af36447064" providerId="AD" clId="Web-{247ADA15-BC0A-F4B6-C032-DD718E8C757C}" dt="2024-04-04T18:05:53.950" v="36"/>
        <pc:sldMkLst>
          <pc:docMk/>
          <pc:sldMk cId="2619424436" sldId="279"/>
        </pc:sldMkLst>
        <pc:spChg chg="mod ord">
          <ac:chgData name="Abhilash, Geethika" userId="S::geethika@vt.edu::6e05456c-8b9e-4a85-b546-b4af36447064" providerId="AD" clId="Web-{247ADA15-BC0A-F4B6-C032-DD718E8C757C}" dt="2024-04-04T18:02:57.685" v="13"/>
          <ac:spMkLst>
            <pc:docMk/>
            <pc:sldMk cId="2619424436" sldId="279"/>
            <ac:spMk id="2" creationId="{3BD10D87-09FA-0DAF-5668-FCBB1E5CED3D}"/>
          </ac:spMkLst>
        </pc:spChg>
      </pc:sldChg>
      <pc:sldChg chg="modSp mod setBg modClrScheme chgLayout">
        <pc:chgData name="Abhilash, Geethika" userId="S::geethika@vt.edu::6e05456c-8b9e-4a85-b546-b4af36447064" providerId="AD" clId="Web-{247ADA15-BC0A-F4B6-C032-DD718E8C757C}" dt="2024-04-04T18:05:12.778" v="31"/>
        <pc:sldMkLst>
          <pc:docMk/>
          <pc:sldMk cId="1374230743" sldId="280"/>
        </pc:sldMkLst>
        <pc:spChg chg="mod ord">
          <ac:chgData name="Abhilash, Geethika" userId="S::geethika@vt.edu::6e05456c-8b9e-4a85-b546-b4af36447064" providerId="AD" clId="Web-{247ADA15-BC0A-F4B6-C032-DD718E8C757C}" dt="2024-04-04T18:02:57.685" v="13"/>
          <ac:spMkLst>
            <pc:docMk/>
            <pc:sldMk cId="1374230743" sldId="280"/>
            <ac:spMk id="2" creationId="{9729A050-2EAE-117F-B58F-4B33F3897A0B}"/>
          </ac:spMkLst>
        </pc:spChg>
        <pc:picChg chg="mod ord">
          <ac:chgData name="Abhilash, Geethika" userId="S::geethika@vt.edu::6e05456c-8b9e-4a85-b546-b4af36447064" providerId="AD" clId="Web-{247ADA15-BC0A-F4B6-C032-DD718E8C757C}" dt="2024-04-04T18:02:57.685" v="13"/>
          <ac:picMkLst>
            <pc:docMk/>
            <pc:sldMk cId="1374230743" sldId="280"/>
            <ac:picMk id="7" creationId="{22776F6E-EF7A-0ED6-230E-60EED6AC2E52}"/>
          </ac:picMkLst>
        </pc:picChg>
      </pc:sldChg>
      <pc:sldChg chg="modSp mod setBg modClrScheme chgLayout">
        <pc:chgData name="Abhilash, Geethika" userId="S::geethika@vt.edu::6e05456c-8b9e-4a85-b546-b4af36447064" providerId="AD" clId="Web-{247ADA15-BC0A-F4B6-C032-DD718E8C757C}" dt="2024-04-04T18:04:03.388" v="21"/>
        <pc:sldMkLst>
          <pc:docMk/>
          <pc:sldMk cId="357127160" sldId="284"/>
        </pc:sldMkLst>
        <pc:spChg chg="mod ord">
          <ac:chgData name="Abhilash, Geethika" userId="S::geethika@vt.edu::6e05456c-8b9e-4a85-b546-b4af36447064" providerId="AD" clId="Web-{247ADA15-BC0A-F4B6-C032-DD718E8C757C}" dt="2024-04-04T18:02:57.685" v="13"/>
          <ac:spMkLst>
            <pc:docMk/>
            <pc:sldMk cId="357127160" sldId="284"/>
            <ac:spMk id="7" creationId="{ED4F1BAD-8315-E0AD-346F-00E8831F60AA}"/>
          </ac:spMkLst>
        </pc:spChg>
      </pc:sldChg>
      <pc:sldChg chg="modSp mod setBg modClrScheme chgLayout">
        <pc:chgData name="Abhilash, Geethika" userId="S::geethika@vt.edu::6e05456c-8b9e-4a85-b546-b4af36447064" providerId="AD" clId="Web-{247ADA15-BC0A-F4B6-C032-DD718E8C757C}" dt="2024-04-04T18:06:00.231" v="37"/>
        <pc:sldMkLst>
          <pc:docMk/>
          <pc:sldMk cId="2479867340" sldId="285"/>
        </pc:sldMkLst>
        <pc:spChg chg="mod ord">
          <ac:chgData name="Abhilash, Geethika" userId="S::geethika@vt.edu::6e05456c-8b9e-4a85-b546-b4af36447064" providerId="AD" clId="Web-{247ADA15-BC0A-F4B6-C032-DD718E8C757C}" dt="2024-04-04T18:02:57.685" v="13"/>
          <ac:spMkLst>
            <pc:docMk/>
            <pc:sldMk cId="2479867340" sldId="285"/>
            <ac:spMk id="44" creationId="{EB2C9297-836E-705E-5463-C598EC889FAB}"/>
          </ac:spMkLst>
        </pc:spChg>
      </pc:sldChg>
      <pc:sldChg chg="modSp mod setBg modClrScheme chgLayout">
        <pc:chgData name="Abhilash, Geethika" userId="S::geethika@vt.edu::6e05456c-8b9e-4a85-b546-b4af36447064" providerId="AD" clId="Web-{247ADA15-BC0A-F4B6-C032-DD718E8C757C}" dt="2024-04-04T18:04:46.450" v="28"/>
        <pc:sldMkLst>
          <pc:docMk/>
          <pc:sldMk cId="2357045003" sldId="286"/>
        </pc:sldMkLst>
        <pc:spChg chg="mod ord">
          <ac:chgData name="Abhilash, Geethika" userId="S::geethika@vt.edu::6e05456c-8b9e-4a85-b546-b4af36447064" providerId="AD" clId="Web-{247ADA15-BC0A-F4B6-C032-DD718E8C757C}" dt="2024-04-04T18:02:57.685" v="13"/>
          <ac:spMkLst>
            <pc:docMk/>
            <pc:sldMk cId="2357045003" sldId="286"/>
            <ac:spMk id="2" creationId="{8CCB727E-A1DF-BB6E-8A7E-9D512313D72C}"/>
          </ac:spMkLst>
        </pc:spChg>
        <pc:spChg chg="mod ord">
          <ac:chgData name="Abhilash, Geethika" userId="S::geethika@vt.edu::6e05456c-8b9e-4a85-b546-b4af36447064" providerId="AD" clId="Web-{247ADA15-BC0A-F4B6-C032-DD718E8C757C}" dt="2024-04-04T18:02:57.685" v="13"/>
          <ac:spMkLst>
            <pc:docMk/>
            <pc:sldMk cId="2357045003" sldId="286"/>
            <ac:spMk id="13" creationId="{38853EBB-7909-823D-C028-A6FAACFC98AD}"/>
          </ac:spMkLst>
        </pc:spChg>
      </pc:sldChg>
      <pc:sldChg chg="addSp delSp modSp mod setBg modClrScheme chgLayout">
        <pc:chgData name="Abhilash, Geethika" userId="S::geethika@vt.edu::6e05456c-8b9e-4a85-b546-b4af36447064" providerId="AD" clId="Web-{247ADA15-BC0A-F4B6-C032-DD718E8C757C}" dt="2024-04-04T18:09:34.245" v="53"/>
        <pc:sldMkLst>
          <pc:docMk/>
          <pc:sldMk cId="1829716638" sldId="287"/>
        </pc:sldMkLst>
        <pc:spChg chg="mod ord">
          <ac:chgData name="Abhilash, Geethika" userId="S::geethika@vt.edu::6e05456c-8b9e-4a85-b546-b4af36447064" providerId="AD" clId="Web-{247ADA15-BC0A-F4B6-C032-DD718E8C757C}" dt="2024-04-04T18:09:34.245" v="53"/>
          <ac:spMkLst>
            <pc:docMk/>
            <pc:sldMk cId="1829716638" sldId="287"/>
            <ac:spMk id="2" creationId="{A2FCAE9E-F569-61ED-8BBF-F75D3B1446D2}"/>
          </ac:spMkLst>
        </pc:spChg>
        <pc:spChg chg="add del mod ord">
          <ac:chgData name="Abhilash, Geethika" userId="S::geethika@vt.edu::6e05456c-8b9e-4a85-b546-b4af36447064" providerId="AD" clId="Web-{247ADA15-BC0A-F4B6-C032-DD718E8C757C}" dt="2024-04-04T18:09:34.245" v="53"/>
          <ac:spMkLst>
            <pc:docMk/>
            <pc:sldMk cId="1829716638" sldId="287"/>
            <ac:spMk id="3" creationId="{5C3F4329-78E0-50BE-C290-2FD6891ADA44}"/>
          </ac:spMkLst>
        </pc:spChg>
        <pc:spChg chg="add del">
          <ac:chgData name="Abhilash, Geethika" userId="S::geethika@vt.edu::6e05456c-8b9e-4a85-b546-b4af36447064" providerId="AD" clId="Web-{247ADA15-BC0A-F4B6-C032-DD718E8C757C}" dt="2024-04-04T18:09:34.245" v="53"/>
          <ac:spMkLst>
            <pc:docMk/>
            <pc:sldMk cId="1829716638" sldId="287"/>
            <ac:spMk id="7" creationId="{5C3F4329-78E0-50BE-C290-2FD6891ADA44}"/>
          </ac:spMkLst>
        </pc:spChg>
        <pc:spChg chg="add del">
          <ac:chgData name="Abhilash, Geethika" userId="S::geethika@vt.edu::6e05456c-8b9e-4a85-b546-b4af36447064" providerId="AD" clId="Web-{247ADA15-BC0A-F4B6-C032-DD718E8C757C}" dt="2024-04-04T18:09:34.245" v="53"/>
          <ac:spMkLst>
            <pc:docMk/>
            <pc:sldMk cId="1829716638" sldId="287"/>
            <ac:spMk id="8" creationId="{375136A9-49F9-4DA0-A741-F065B0FA091D}"/>
          </ac:spMkLst>
        </pc:spChg>
        <pc:spChg chg="add del">
          <ac:chgData name="Abhilash, Geethika" userId="S::geethika@vt.edu::6e05456c-8b9e-4a85-b546-b4af36447064" providerId="AD" clId="Web-{247ADA15-BC0A-F4B6-C032-DD718E8C757C}" dt="2024-04-04T18:09:34.245" v="53"/>
          <ac:spMkLst>
            <pc:docMk/>
            <pc:sldMk cId="1829716638" sldId="287"/>
            <ac:spMk id="10" creationId="{B912F6C7-0423-4B6F-AECE-710C848918FD}"/>
          </ac:spMkLst>
        </pc:spChg>
        <pc:graphicFrameChg chg="add del">
          <ac:chgData name="Abhilash, Geethika" userId="S::geethika@vt.edu::6e05456c-8b9e-4a85-b546-b4af36447064" providerId="AD" clId="Web-{247ADA15-BC0A-F4B6-C032-DD718E8C757C}" dt="2024-04-04T18:09:20.886" v="51"/>
          <ac:graphicFrameMkLst>
            <pc:docMk/>
            <pc:sldMk cId="1829716638" sldId="287"/>
            <ac:graphicFrameMk id="5" creationId="{617FE58A-45DB-6899-1CB3-BD682B89982B}"/>
          </ac:graphicFrameMkLst>
        </pc:graphicFrameChg>
        <pc:cxnChg chg="add del">
          <ac:chgData name="Abhilash, Geethika" userId="S::geethika@vt.edu::6e05456c-8b9e-4a85-b546-b4af36447064" providerId="AD" clId="Web-{247ADA15-BC0A-F4B6-C032-DD718E8C757C}" dt="2024-04-04T18:09:34.245" v="53"/>
          <ac:cxnSpMkLst>
            <pc:docMk/>
            <pc:sldMk cId="1829716638" sldId="287"/>
            <ac:cxnSpMk id="12" creationId="{A7208205-03EE-4EC8-9C34-59270C1880D8}"/>
          </ac:cxnSpMkLst>
        </pc:cxnChg>
      </pc:sldChg>
      <pc:sldChg chg="modSp mod setBg modClrScheme chgLayout">
        <pc:chgData name="Abhilash, Geethika" userId="S::geethika@vt.edu::6e05456c-8b9e-4a85-b546-b4af36447064" providerId="AD" clId="Web-{247ADA15-BC0A-F4B6-C032-DD718E8C757C}" dt="2024-04-04T18:06:23.434" v="38"/>
        <pc:sldMkLst>
          <pc:docMk/>
          <pc:sldMk cId="873852664" sldId="288"/>
        </pc:sldMkLst>
        <pc:spChg chg="mod ord">
          <ac:chgData name="Abhilash, Geethika" userId="S::geethika@vt.edu::6e05456c-8b9e-4a85-b546-b4af36447064" providerId="AD" clId="Web-{247ADA15-BC0A-F4B6-C032-DD718E8C757C}" dt="2024-04-04T18:02:57.685" v="13"/>
          <ac:spMkLst>
            <pc:docMk/>
            <pc:sldMk cId="873852664" sldId="288"/>
            <ac:spMk id="2" creationId="{E5EBB1C6-8652-713D-EF21-BAE3BFD7E554}"/>
          </ac:spMkLst>
        </pc:spChg>
        <pc:spChg chg="mod ord">
          <ac:chgData name="Abhilash, Geethika" userId="S::geethika@vt.edu::6e05456c-8b9e-4a85-b546-b4af36447064" providerId="AD" clId="Web-{247ADA15-BC0A-F4B6-C032-DD718E8C757C}" dt="2024-04-04T18:02:57.685" v="13"/>
          <ac:spMkLst>
            <pc:docMk/>
            <pc:sldMk cId="873852664" sldId="288"/>
            <ac:spMk id="3" creationId="{F1DEF89B-B86D-D790-E978-A291B9AD4070}"/>
          </ac:spMkLst>
        </pc:spChg>
      </pc:sldChg>
      <pc:sldChg chg="modSp mod setBg modClrScheme chgLayout">
        <pc:chgData name="Abhilash, Geethika" userId="S::geethika@vt.edu::6e05456c-8b9e-4a85-b546-b4af36447064" providerId="AD" clId="Web-{247ADA15-BC0A-F4B6-C032-DD718E8C757C}" dt="2024-04-04T18:04:59.372" v="30"/>
        <pc:sldMkLst>
          <pc:docMk/>
          <pc:sldMk cId="1744887103" sldId="289"/>
        </pc:sldMkLst>
        <pc:spChg chg="mod ord">
          <ac:chgData name="Abhilash, Geethika" userId="S::geethika@vt.edu::6e05456c-8b9e-4a85-b546-b4af36447064" providerId="AD" clId="Web-{247ADA15-BC0A-F4B6-C032-DD718E8C757C}" dt="2024-04-04T18:02:57.685" v="13"/>
          <ac:spMkLst>
            <pc:docMk/>
            <pc:sldMk cId="1744887103" sldId="289"/>
            <ac:spMk id="2" creationId="{3354AC57-F92C-1B5E-51D5-64858E902887}"/>
          </ac:spMkLst>
        </pc:spChg>
        <pc:spChg chg="mod ord">
          <ac:chgData name="Abhilash, Geethika" userId="S::geethika@vt.edu::6e05456c-8b9e-4a85-b546-b4af36447064" providerId="AD" clId="Web-{247ADA15-BC0A-F4B6-C032-DD718E8C757C}" dt="2024-04-04T18:02:57.685" v="13"/>
          <ac:spMkLst>
            <pc:docMk/>
            <pc:sldMk cId="1744887103" sldId="289"/>
            <ac:spMk id="3" creationId="{059F5A9C-BD31-95A3-C676-CACD0EE12BF9}"/>
          </ac:spMkLst>
        </pc:spChg>
      </pc:sldChg>
      <pc:sldChg chg="modSp mod setBg modClrScheme chgLayout">
        <pc:chgData name="Abhilash, Geethika" userId="S::geethika@vt.edu::6e05456c-8b9e-4a85-b546-b4af36447064" providerId="AD" clId="Web-{247ADA15-BC0A-F4B6-C032-DD718E8C757C}" dt="2024-04-04T18:05:48.028" v="35"/>
        <pc:sldMkLst>
          <pc:docMk/>
          <pc:sldMk cId="2737715360" sldId="290"/>
        </pc:sldMkLst>
        <pc:spChg chg="mod ord">
          <ac:chgData name="Abhilash, Geethika" userId="S::geethika@vt.edu::6e05456c-8b9e-4a85-b546-b4af36447064" providerId="AD" clId="Web-{247ADA15-BC0A-F4B6-C032-DD718E8C757C}" dt="2024-04-04T18:02:57.685" v="13"/>
          <ac:spMkLst>
            <pc:docMk/>
            <pc:sldMk cId="2737715360" sldId="290"/>
            <ac:spMk id="2" creationId="{29985D19-EEAA-23F5-322C-132553B46636}"/>
          </ac:spMkLst>
        </pc:spChg>
        <pc:spChg chg="mod ord">
          <ac:chgData name="Abhilash, Geethika" userId="S::geethika@vt.edu::6e05456c-8b9e-4a85-b546-b4af36447064" providerId="AD" clId="Web-{247ADA15-BC0A-F4B6-C032-DD718E8C757C}" dt="2024-04-04T18:02:57.685" v="13"/>
          <ac:spMkLst>
            <pc:docMk/>
            <pc:sldMk cId="2737715360" sldId="290"/>
            <ac:spMk id="3" creationId="{59C95C60-D349-1066-03F4-8EA0867E1FAE}"/>
          </ac:spMkLst>
        </pc:spChg>
      </pc:sldChg>
      <pc:sldMasterChg chg="del delSldLayout">
        <pc:chgData name="Abhilash, Geethika" userId="S::geethika@vt.edu::6e05456c-8b9e-4a85-b546-b4af36447064" providerId="AD" clId="Web-{247ADA15-BC0A-F4B6-C032-DD718E8C757C}" dt="2024-04-04T18:02:53.966" v="12"/>
        <pc:sldMasterMkLst>
          <pc:docMk/>
          <pc:sldMasterMk cId="156836156" sldId="2147483673"/>
        </pc:sldMasterMkLst>
        <pc:sldLayoutChg chg="del">
          <pc:chgData name="Abhilash, Geethika" userId="S::geethika@vt.edu::6e05456c-8b9e-4a85-b546-b4af36447064" providerId="AD" clId="Web-{247ADA15-BC0A-F4B6-C032-DD718E8C757C}" dt="2024-04-04T18:02:53.966" v="12"/>
          <pc:sldLayoutMkLst>
            <pc:docMk/>
            <pc:sldMasterMk cId="156836156" sldId="2147483673"/>
            <pc:sldLayoutMk cId="3613625809" sldId="2147483674"/>
          </pc:sldLayoutMkLst>
        </pc:sldLayoutChg>
        <pc:sldLayoutChg chg="del">
          <pc:chgData name="Abhilash, Geethika" userId="S::geethika@vt.edu::6e05456c-8b9e-4a85-b546-b4af36447064" providerId="AD" clId="Web-{247ADA15-BC0A-F4B6-C032-DD718E8C757C}" dt="2024-04-04T18:02:53.966" v="12"/>
          <pc:sldLayoutMkLst>
            <pc:docMk/>
            <pc:sldMasterMk cId="156836156" sldId="2147483673"/>
            <pc:sldLayoutMk cId="2791953165" sldId="2147483675"/>
          </pc:sldLayoutMkLst>
        </pc:sldLayoutChg>
        <pc:sldLayoutChg chg="del">
          <pc:chgData name="Abhilash, Geethika" userId="S::geethika@vt.edu::6e05456c-8b9e-4a85-b546-b4af36447064" providerId="AD" clId="Web-{247ADA15-BC0A-F4B6-C032-DD718E8C757C}" dt="2024-04-04T18:02:53.966" v="12"/>
          <pc:sldLayoutMkLst>
            <pc:docMk/>
            <pc:sldMasterMk cId="156836156" sldId="2147483673"/>
            <pc:sldLayoutMk cId="3724194390" sldId="2147483676"/>
          </pc:sldLayoutMkLst>
        </pc:sldLayoutChg>
        <pc:sldLayoutChg chg="del">
          <pc:chgData name="Abhilash, Geethika" userId="S::geethika@vt.edu::6e05456c-8b9e-4a85-b546-b4af36447064" providerId="AD" clId="Web-{247ADA15-BC0A-F4B6-C032-DD718E8C757C}" dt="2024-04-04T18:02:53.966" v="12"/>
          <pc:sldLayoutMkLst>
            <pc:docMk/>
            <pc:sldMasterMk cId="156836156" sldId="2147483673"/>
            <pc:sldLayoutMk cId="3827201923" sldId="2147483677"/>
          </pc:sldLayoutMkLst>
        </pc:sldLayoutChg>
        <pc:sldLayoutChg chg="del">
          <pc:chgData name="Abhilash, Geethika" userId="S::geethika@vt.edu::6e05456c-8b9e-4a85-b546-b4af36447064" providerId="AD" clId="Web-{247ADA15-BC0A-F4B6-C032-DD718E8C757C}" dt="2024-04-04T18:02:53.966" v="12"/>
          <pc:sldLayoutMkLst>
            <pc:docMk/>
            <pc:sldMasterMk cId="156836156" sldId="2147483673"/>
            <pc:sldLayoutMk cId="270619829" sldId="2147483678"/>
          </pc:sldLayoutMkLst>
        </pc:sldLayoutChg>
        <pc:sldLayoutChg chg="del">
          <pc:chgData name="Abhilash, Geethika" userId="S::geethika@vt.edu::6e05456c-8b9e-4a85-b546-b4af36447064" providerId="AD" clId="Web-{247ADA15-BC0A-F4B6-C032-DD718E8C757C}" dt="2024-04-04T18:02:53.966" v="12"/>
          <pc:sldLayoutMkLst>
            <pc:docMk/>
            <pc:sldMasterMk cId="156836156" sldId="2147483673"/>
            <pc:sldLayoutMk cId="3609148188" sldId="2147483679"/>
          </pc:sldLayoutMkLst>
        </pc:sldLayoutChg>
        <pc:sldLayoutChg chg="del">
          <pc:chgData name="Abhilash, Geethika" userId="S::geethika@vt.edu::6e05456c-8b9e-4a85-b546-b4af36447064" providerId="AD" clId="Web-{247ADA15-BC0A-F4B6-C032-DD718E8C757C}" dt="2024-04-04T18:02:53.966" v="12"/>
          <pc:sldLayoutMkLst>
            <pc:docMk/>
            <pc:sldMasterMk cId="156836156" sldId="2147483673"/>
            <pc:sldLayoutMk cId="338307708" sldId="2147483680"/>
          </pc:sldLayoutMkLst>
        </pc:sldLayoutChg>
        <pc:sldLayoutChg chg="del">
          <pc:chgData name="Abhilash, Geethika" userId="S::geethika@vt.edu::6e05456c-8b9e-4a85-b546-b4af36447064" providerId="AD" clId="Web-{247ADA15-BC0A-F4B6-C032-DD718E8C757C}" dt="2024-04-04T18:02:53.966" v="12"/>
          <pc:sldLayoutMkLst>
            <pc:docMk/>
            <pc:sldMasterMk cId="156836156" sldId="2147483673"/>
            <pc:sldLayoutMk cId="787174839" sldId="2147483681"/>
          </pc:sldLayoutMkLst>
        </pc:sldLayoutChg>
        <pc:sldLayoutChg chg="del">
          <pc:chgData name="Abhilash, Geethika" userId="S::geethika@vt.edu::6e05456c-8b9e-4a85-b546-b4af36447064" providerId="AD" clId="Web-{247ADA15-BC0A-F4B6-C032-DD718E8C757C}" dt="2024-04-04T18:02:53.966" v="12"/>
          <pc:sldLayoutMkLst>
            <pc:docMk/>
            <pc:sldMasterMk cId="156836156" sldId="2147483673"/>
            <pc:sldLayoutMk cId="143021350" sldId="2147483682"/>
          </pc:sldLayoutMkLst>
        </pc:sldLayoutChg>
        <pc:sldLayoutChg chg="del">
          <pc:chgData name="Abhilash, Geethika" userId="S::geethika@vt.edu::6e05456c-8b9e-4a85-b546-b4af36447064" providerId="AD" clId="Web-{247ADA15-BC0A-F4B6-C032-DD718E8C757C}" dt="2024-04-04T18:02:53.966" v="12"/>
          <pc:sldLayoutMkLst>
            <pc:docMk/>
            <pc:sldMasterMk cId="156836156" sldId="2147483673"/>
            <pc:sldLayoutMk cId="339338321" sldId="2147483683"/>
          </pc:sldLayoutMkLst>
        </pc:sldLayoutChg>
        <pc:sldLayoutChg chg="del">
          <pc:chgData name="Abhilash, Geethika" userId="S::geethika@vt.edu::6e05456c-8b9e-4a85-b546-b4af36447064" providerId="AD" clId="Web-{247ADA15-BC0A-F4B6-C032-DD718E8C757C}" dt="2024-04-04T18:02:53.966" v="12"/>
          <pc:sldLayoutMkLst>
            <pc:docMk/>
            <pc:sldMasterMk cId="156836156" sldId="2147483673"/>
            <pc:sldLayoutMk cId="995282338" sldId="2147483684"/>
          </pc:sldLayoutMkLst>
        </pc:sldLayoutChg>
        <pc:sldLayoutChg chg="del">
          <pc:chgData name="Abhilash, Geethika" userId="S::geethika@vt.edu::6e05456c-8b9e-4a85-b546-b4af36447064" providerId="AD" clId="Web-{247ADA15-BC0A-F4B6-C032-DD718E8C757C}" dt="2024-04-04T18:02:53.966" v="12"/>
          <pc:sldLayoutMkLst>
            <pc:docMk/>
            <pc:sldMasterMk cId="156836156" sldId="2147483673"/>
            <pc:sldLayoutMk cId="2228931955" sldId="2147483685"/>
          </pc:sldLayoutMkLst>
        </pc:sldLayoutChg>
        <pc:sldLayoutChg chg="del">
          <pc:chgData name="Abhilash, Geethika" userId="S::geethika@vt.edu::6e05456c-8b9e-4a85-b546-b4af36447064" providerId="AD" clId="Web-{247ADA15-BC0A-F4B6-C032-DD718E8C757C}" dt="2024-04-04T18:02:53.966" v="12"/>
          <pc:sldLayoutMkLst>
            <pc:docMk/>
            <pc:sldMasterMk cId="156836156" sldId="2147483673"/>
            <pc:sldLayoutMk cId="2282297649" sldId="2147483686"/>
          </pc:sldLayoutMkLst>
        </pc:sldLayoutChg>
        <pc:sldLayoutChg chg="del">
          <pc:chgData name="Abhilash, Geethika" userId="S::geethika@vt.edu::6e05456c-8b9e-4a85-b546-b4af36447064" providerId="AD" clId="Web-{247ADA15-BC0A-F4B6-C032-DD718E8C757C}" dt="2024-04-04T18:02:53.966" v="12"/>
          <pc:sldLayoutMkLst>
            <pc:docMk/>
            <pc:sldMasterMk cId="156836156" sldId="2147483673"/>
            <pc:sldLayoutMk cId="3540997256" sldId="2147483687"/>
          </pc:sldLayoutMkLst>
        </pc:sldLayoutChg>
        <pc:sldLayoutChg chg="del">
          <pc:chgData name="Abhilash, Geethika" userId="S::geethika@vt.edu::6e05456c-8b9e-4a85-b546-b4af36447064" providerId="AD" clId="Web-{247ADA15-BC0A-F4B6-C032-DD718E8C757C}" dt="2024-04-04T18:02:53.966" v="12"/>
          <pc:sldLayoutMkLst>
            <pc:docMk/>
            <pc:sldMasterMk cId="156836156" sldId="2147483673"/>
            <pc:sldLayoutMk cId="1676843923" sldId="2147483688"/>
          </pc:sldLayoutMkLst>
        </pc:sldLayoutChg>
        <pc:sldLayoutChg chg="del">
          <pc:chgData name="Abhilash, Geethika" userId="S::geethika@vt.edu::6e05456c-8b9e-4a85-b546-b4af36447064" providerId="AD" clId="Web-{247ADA15-BC0A-F4B6-C032-DD718E8C757C}" dt="2024-04-04T18:02:53.966" v="12"/>
          <pc:sldLayoutMkLst>
            <pc:docMk/>
            <pc:sldMasterMk cId="156836156" sldId="2147483673"/>
            <pc:sldLayoutMk cId="684370279" sldId="2147483689"/>
          </pc:sldLayoutMkLst>
        </pc:sldLayoutChg>
        <pc:sldLayoutChg chg="del">
          <pc:chgData name="Abhilash, Geethika" userId="S::geethika@vt.edu::6e05456c-8b9e-4a85-b546-b4af36447064" providerId="AD" clId="Web-{247ADA15-BC0A-F4B6-C032-DD718E8C757C}" dt="2024-04-04T18:02:53.966" v="12"/>
          <pc:sldLayoutMkLst>
            <pc:docMk/>
            <pc:sldMasterMk cId="156836156" sldId="2147483673"/>
            <pc:sldLayoutMk cId="650146411" sldId="2147483690"/>
          </pc:sldLayoutMkLst>
        </pc:sldLayoutChg>
      </pc:sldMasterChg>
      <pc:sldMasterChg chg="add del addSldLayout delSldLayout modSldLayout">
        <pc:chgData name="Abhilash, Geethika" userId="S::geethika@vt.edu::6e05456c-8b9e-4a85-b546-b4af36447064" providerId="AD" clId="Web-{247ADA15-BC0A-F4B6-C032-DD718E8C757C}" dt="2024-04-04T18:02:57.685" v="13"/>
        <pc:sldMasterMkLst>
          <pc:docMk/>
          <pc:sldMasterMk cId="1697069580" sldId="2147483691"/>
        </pc:sldMasterMkLst>
        <pc:sldLayoutChg chg="add del mod replId">
          <pc:chgData name="Abhilash, Geethika" userId="S::geethika@vt.edu::6e05456c-8b9e-4a85-b546-b4af36447064" providerId="AD" clId="Web-{247ADA15-BC0A-F4B6-C032-DD718E8C757C}" dt="2024-04-04T18:02:57.685" v="13"/>
          <pc:sldLayoutMkLst>
            <pc:docMk/>
            <pc:sldMasterMk cId="1697069580" sldId="2147483691"/>
            <pc:sldLayoutMk cId="466983088" sldId="2147483692"/>
          </pc:sldLayoutMkLst>
        </pc:sldLayoutChg>
        <pc:sldLayoutChg chg="add del mod replId">
          <pc:chgData name="Abhilash, Geethika" userId="S::geethika@vt.edu::6e05456c-8b9e-4a85-b546-b4af36447064" providerId="AD" clId="Web-{247ADA15-BC0A-F4B6-C032-DD718E8C757C}" dt="2024-04-04T18:02:57.685" v="13"/>
          <pc:sldLayoutMkLst>
            <pc:docMk/>
            <pc:sldMasterMk cId="1697069580" sldId="2147483691"/>
            <pc:sldLayoutMk cId="624048550" sldId="2147483693"/>
          </pc:sldLayoutMkLst>
        </pc:sldLayoutChg>
        <pc:sldLayoutChg chg="add del mod replId">
          <pc:chgData name="Abhilash, Geethika" userId="S::geethika@vt.edu::6e05456c-8b9e-4a85-b546-b4af36447064" providerId="AD" clId="Web-{247ADA15-BC0A-F4B6-C032-DD718E8C757C}" dt="2024-04-04T18:02:57.685" v="13"/>
          <pc:sldLayoutMkLst>
            <pc:docMk/>
            <pc:sldMasterMk cId="1697069580" sldId="2147483691"/>
            <pc:sldLayoutMk cId="705581204" sldId="2147483694"/>
          </pc:sldLayoutMkLst>
        </pc:sldLayoutChg>
        <pc:sldLayoutChg chg="add del mod replId">
          <pc:chgData name="Abhilash, Geethika" userId="S::geethika@vt.edu::6e05456c-8b9e-4a85-b546-b4af36447064" providerId="AD" clId="Web-{247ADA15-BC0A-F4B6-C032-DD718E8C757C}" dt="2024-04-04T18:02:57.685" v="13"/>
          <pc:sldLayoutMkLst>
            <pc:docMk/>
            <pc:sldMasterMk cId="1697069580" sldId="2147483691"/>
            <pc:sldLayoutMk cId="1732873276" sldId="2147483695"/>
          </pc:sldLayoutMkLst>
        </pc:sldLayoutChg>
        <pc:sldLayoutChg chg="add del mod replId">
          <pc:chgData name="Abhilash, Geethika" userId="S::geethika@vt.edu::6e05456c-8b9e-4a85-b546-b4af36447064" providerId="AD" clId="Web-{247ADA15-BC0A-F4B6-C032-DD718E8C757C}" dt="2024-04-04T18:02:57.685" v="13"/>
          <pc:sldLayoutMkLst>
            <pc:docMk/>
            <pc:sldMasterMk cId="1697069580" sldId="2147483691"/>
            <pc:sldLayoutMk cId="2728387122" sldId="2147483696"/>
          </pc:sldLayoutMkLst>
        </pc:sldLayoutChg>
        <pc:sldLayoutChg chg="add del mod replId">
          <pc:chgData name="Abhilash, Geethika" userId="S::geethika@vt.edu::6e05456c-8b9e-4a85-b546-b4af36447064" providerId="AD" clId="Web-{247ADA15-BC0A-F4B6-C032-DD718E8C757C}" dt="2024-04-04T18:02:57.685" v="13"/>
          <pc:sldLayoutMkLst>
            <pc:docMk/>
            <pc:sldMasterMk cId="1697069580" sldId="2147483691"/>
            <pc:sldLayoutMk cId="2977186194" sldId="2147483697"/>
          </pc:sldLayoutMkLst>
        </pc:sldLayoutChg>
        <pc:sldLayoutChg chg="add del mod replId">
          <pc:chgData name="Abhilash, Geethika" userId="S::geethika@vt.edu::6e05456c-8b9e-4a85-b546-b4af36447064" providerId="AD" clId="Web-{247ADA15-BC0A-F4B6-C032-DD718E8C757C}" dt="2024-04-04T18:02:57.685" v="13"/>
          <pc:sldLayoutMkLst>
            <pc:docMk/>
            <pc:sldMasterMk cId="1697069580" sldId="2147483691"/>
            <pc:sldLayoutMk cId="3823866720" sldId="2147483698"/>
          </pc:sldLayoutMkLst>
        </pc:sldLayoutChg>
        <pc:sldLayoutChg chg="add del mod replId">
          <pc:chgData name="Abhilash, Geethika" userId="S::geethika@vt.edu::6e05456c-8b9e-4a85-b546-b4af36447064" providerId="AD" clId="Web-{247ADA15-BC0A-F4B6-C032-DD718E8C757C}" dt="2024-04-04T18:02:57.685" v="13"/>
          <pc:sldLayoutMkLst>
            <pc:docMk/>
            <pc:sldMasterMk cId="1697069580" sldId="2147483691"/>
            <pc:sldLayoutMk cId="1901135419" sldId="2147483699"/>
          </pc:sldLayoutMkLst>
        </pc:sldLayoutChg>
        <pc:sldLayoutChg chg="add del mod replId">
          <pc:chgData name="Abhilash, Geethika" userId="S::geethika@vt.edu::6e05456c-8b9e-4a85-b546-b4af36447064" providerId="AD" clId="Web-{247ADA15-BC0A-F4B6-C032-DD718E8C757C}" dt="2024-04-04T18:02:57.685" v="13"/>
          <pc:sldLayoutMkLst>
            <pc:docMk/>
            <pc:sldMasterMk cId="1697069580" sldId="2147483691"/>
            <pc:sldLayoutMk cId="1849266344" sldId="2147483700"/>
          </pc:sldLayoutMkLst>
        </pc:sldLayoutChg>
        <pc:sldLayoutChg chg="add del mod replId">
          <pc:chgData name="Abhilash, Geethika" userId="S::geethika@vt.edu::6e05456c-8b9e-4a85-b546-b4af36447064" providerId="AD" clId="Web-{247ADA15-BC0A-F4B6-C032-DD718E8C757C}" dt="2024-04-04T18:02:57.685" v="13"/>
          <pc:sldLayoutMkLst>
            <pc:docMk/>
            <pc:sldMasterMk cId="1697069580" sldId="2147483691"/>
            <pc:sldLayoutMk cId="3818883416" sldId="2147483701"/>
          </pc:sldLayoutMkLst>
        </pc:sldLayoutChg>
        <pc:sldLayoutChg chg="add del mod replId">
          <pc:chgData name="Abhilash, Geethika" userId="S::geethika@vt.edu::6e05456c-8b9e-4a85-b546-b4af36447064" providerId="AD" clId="Web-{247ADA15-BC0A-F4B6-C032-DD718E8C757C}" dt="2024-04-04T18:02:57.685" v="13"/>
          <pc:sldLayoutMkLst>
            <pc:docMk/>
            <pc:sldMasterMk cId="1697069580" sldId="2147483691"/>
            <pc:sldLayoutMk cId="699487555" sldId="2147483702"/>
          </pc:sldLayoutMkLst>
        </pc:sldLayoutChg>
        <pc:sldLayoutChg chg="add del mod replId">
          <pc:chgData name="Abhilash, Geethika" userId="S::geethika@vt.edu::6e05456c-8b9e-4a85-b546-b4af36447064" providerId="AD" clId="Web-{247ADA15-BC0A-F4B6-C032-DD718E8C757C}" dt="2024-04-04T18:02:57.685" v="13"/>
          <pc:sldLayoutMkLst>
            <pc:docMk/>
            <pc:sldMasterMk cId="1697069580" sldId="2147483691"/>
            <pc:sldLayoutMk cId="3766124163" sldId="2147483703"/>
          </pc:sldLayoutMkLst>
        </pc:sldLayoutChg>
        <pc:sldLayoutChg chg="add del mod replId">
          <pc:chgData name="Abhilash, Geethika" userId="S::geethika@vt.edu::6e05456c-8b9e-4a85-b546-b4af36447064" providerId="AD" clId="Web-{247ADA15-BC0A-F4B6-C032-DD718E8C757C}" dt="2024-04-04T18:02:57.685" v="13"/>
          <pc:sldLayoutMkLst>
            <pc:docMk/>
            <pc:sldMasterMk cId="1697069580" sldId="2147483691"/>
            <pc:sldLayoutMk cId="69309879" sldId="2147483704"/>
          </pc:sldLayoutMkLst>
        </pc:sldLayoutChg>
        <pc:sldLayoutChg chg="add del mod replId">
          <pc:chgData name="Abhilash, Geethika" userId="S::geethika@vt.edu::6e05456c-8b9e-4a85-b546-b4af36447064" providerId="AD" clId="Web-{247ADA15-BC0A-F4B6-C032-DD718E8C757C}" dt="2024-04-04T18:02:57.685" v="13"/>
          <pc:sldLayoutMkLst>
            <pc:docMk/>
            <pc:sldMasterMk cId="1697069580" sldId="2147483691"/>
            <pc:sldLayoutMk cId="876549636" sldId="2147483705"/>
          </pc:sldLayoutMkLst>
        </pc:sldLayoutChg>
        <pc:sldLayoutChg chg="add del mod replId">
          <pc:chgData name="Abhilash, Geethika" userId="S::geethika@vt.edu::6e05456c-8b9e-4a85-b546-b4af36447064" providerId="AD" clId="Web-{247ADA15-BC0A-F4B6-C032-DD718E8C757C}" dt="2024-04-04T18:02:57.685" v="13"/>
          <pc:sldLayoutMkLst>
            <pc:docMk/>
            <pc:sldMasterMk cId="1697069580" sldId="2147483691"/>
            <pc:sldLayoutMk cId="472132757" sldId="2147483706"/>
          </pc:sldLayoutMkLst>
        </pc:sldLayoutChg>
        <pc:sldLayoutChg chg="add del mod replId">
          <pc:chgData name="Abhilash, Geethika" userId="S::geethika@vt.edu::6e05456c-8b9e-4a85-b546-b4af36447064" providerId="AD" clId="Web-{247ADA15-BC0A-F4B6-C032-DD718E8C757C}" dt="2024-04-04T18:02:57.685" v="13"/>
          <pc:sldLayoutMkLst>
            <pc:docMk/>
            <pc:sldMasterMk cId="1697069580" sldId="2147483691"/>
            <pc:sldLayoutMk cId="687847921" sldId="2147483707"/>
          </pc:sldLayoutMkLst>
        </pc:sldLayoutChg>
        <pc:sldLayoutChg chg="add del mod replId">
          <pc:chgData name="Abhilash, Geethika" userId="S::geethika@vt.edu::6e05456c-8b9e-4a85-b546-b4af36447064" providerId="AD" clId="Web-{247ADA15-BC0A-F4B6-C032-DD718E8C757C}" dt="2024-04-04T18:02:57.685" v="13"/>
          <pc:sldLayoutMkLst>
            <pc:docMk/>
            <pc:sldMasterMk cId="1697069580" sldId="2147483691"/>
            <pc:sldLayoutMk cId="4030991760" sldId="2147483708"/>
          </pc:sldLayoutMkLst>
        </pc:sldLayoutChg>
      </pc:sldMasterChg>
      <pc:sldMasterChg chg="add mod setBg addSldLayout modSldLayout">
        <pc:chgData name="Abhilash, Geethika" userId="S::geethika@vt.edu::6e05456c-8b9e-4a85-b546-b4af36447064" providerId="AD" clId="Web-{247ADA15-BC0A-F4B6-C032-DD718E8C757C}" dt="2024-04-04T18:03:28.247" v="16"/>
        <pc:sldMasterMkLst>
          <pc:docMk/>
          <pc:sldMasterMk cId="3944308217" sldId="2147483709"/>
        </pc:sldMasterMkLst>
        <pc:sldLayoutChg chg="add mod replId">
          <pc:chgData name="Abhilash, Geethika" userId="S::geethika@vt.edu::6e05456c-8b9e-4a85-b546-b4af36447064" providerId="AD" clId="Web-{247ADA15-BC0A-F4B6-C032-DD718E8C757C}" dt="2024-04-04T18:03:28.247" v="16"/>
          <pc:sldLayoutMkLst>
            <pc:docMk/>
            <pc:sldMasterMk cId="3944308217" sldId="2147483709"/>
            <pc:sldLayoutMk cId="2165658626" sldId="2147483710"/>
          </pc:sldLayoutMkLst>
        </pc:sldLayoutChg>
        <pc:sldLayoutChg chg="add mod replId">
          <pc:chgData name="Abhilash, Geethika" userId="S::geethika@vt.edu::6e05456c-8b9e-4a85-b546-b4af36447064" providerId="AD" clId="Web-{247ADA15-BC0A-F4B6-C032-DD718E8C757C}" dt="2024-04-04T18:03:28.247" v="16"/>
          <pc:sldLayoutMkLst>
            <pc:docMk/>
            <pc:sldMasterMk cId="3944308217" sldId="2147483709"/>
            <pc:sldLayoutMk cId="4184449760" sldId="2147483711"/>
          </pc:sldLayoutMkLst>
        </pc:sldLayoutChg>
        <pc:sldLayoutChg chg="add mod replId">
          <pc:chgData name="Abhilash, Geethika" userId="S::geethika@vt.edu::6e05456c-8b9e-4a85-b546-b4af36447064" providerId="AD" clId="Web-{247ADA15-BC0A-F4B6-C032-DD718E8C757C}" dt="2024-04-04T18:03:28.247" v="16"/>
          <pc:sldLayoutMkLst>
            <pc:docMk/>
            <pc:sldMasterMk cId="3944308217" sldId="2147483709"/>
            <pc:sldLayoutMk cId="2693106937" sldId="2147483712"/>
          </pc:sldLayoutMkLst>
        </pc:sldLayoutChg>
        <pc:sldLayoutChg chg="add mod replId">
          <pc:chgData name="Abhilash, Geethika" userId="S::geethika@vt.edu::6e05456c-8b9e-4a85-b546-b4af36447064" providerId="AD" clId="Web-{247ADA15-BC0A-F4B6-C032-DD718E8C757C}" dt="2024-04-04T18:03:28.247" v="16"/>
          <pc:sldLayoutMkLst>
            <pc:docMk/>
            <pc:sldMasterMk cId="3944308217" sldId="2147483709"/>
            <pc:sldLayoutMk cId="337584902" sldId="2147483713"/>
          </pc:sldLayoutMkLst>
        </pc:sldLayoutChg>
        <pc:sldLayoutChg chg="add mod replId">
          <pc:chgData name="Abhilash, Geethika" userId="S::geethika@vt.edu::6e05456c-8b9e-4a85-b546-b4af36447064" providerId="AD" clId="Web-{247ADA15-BC0A-F4B6-C032-DD718E8C757C}" dt="2024-04-04T18:03:28.247" v="16"/>
          <pc:sldLayoutMkLst>
            <pc:docMk/>
            <pc:sldMasterMk cId="3944308217" sldId="2147483709"/>
            <pc:sldLayoutMk cId="3511733886" sldId="2147483714"/>
          </pc:sldLayoutMkLst>
        </pc:sldLayoutChg>
        <pc:sldLayoutChg chg="add mod replId">
          <pc:chgData name="Abhilash, Geethika" userId="S::geethika@vt.edu::6e05456c-8b9e-4a85-b546-b4af36447064" providerId="AD" clId="Web-{247ADA15-BC0A-F4B6-C032-DD718E8C757C}" dt="2024-04-04T18:03:28.247" v="16"/>
          <pc:sldLayoutMkLst>
            <pc:docMk/>
            <pc:sldMasterMk cId="3944308217" sldId="2147483709"/>
            <pc:sldLayoutMk cId="1935589494" sldId="2147483715"/>
          </pc:sldLayoutMkLst>
        </pc:sldLayoutChg>
        <pc:sldLayoutChg chg="add mod replId">
          <pc:chgData name="Abhilash, Geethika" userId="S::geethika@vt.edu::6e05456c-8b9e-4a85-b546-b4af36447064" providerId="AD" clId="Web-{247ADA15-BC0A-F4B6-C032-DD718E8C757C}" dt="2024-04-04T18:03:28.247" v="16"/>
          <pc:sldLayoutMkLst>
            <pc:docMk/>
            <pc:sldMasterMk cId="3944308217" sldId="2147483709"/>
            <pc:sldLayoutMk cId="3449064396" sldId="2147483716"/>
          </pc:sldLayoutMkLst>
        </pc:sldLayoutChg>
        <pc:sldLayoutChg chg="add mod replId">
          <pc:chgData name="Abhilash, Geethika" userId="S::geethika@vt.edu::6e05456c-8b9e-4a85-b546-b4af36447064" providerId="AD" clId="Web-{247ADA15-BC0A-F4B6-C032-DD718E8C757C}" dt="2024-04-04T18:03:28.247" v="16"/>
          <pc:sldLayoutMkLst>
            <pc:docMk/>
            <pc:sldMasterMk cId="3944308217" sldId="2147483709"/>
            <pc:sldLayoutMk cId="2906905815" sldId="2147483717"/>
          </pc:sldLayoutMkLst>
        </pc:sldLayoutChg>
        <pc:sldLayoutChg chg="add mod replId">
          <pc:chgData name="Abhilash, Geethika" userId="S::geethika@vt.edu::6e05456c-8b9e-4a85-b546-b4af36447064" providerId="AD" clId="Web-{247ADA15-BC0A-F4B6-C032-DD718E8C757C}" dt="2024-04-04T18:03:28.247" v="16"/>
          <pc:sldLayoutMkLst>
            <pc:docMk/>
            <pc:sldMasterMk cId="3944308217" sldId="2147483709"/>
            <pc:sldLayoutMk cId="426333949" sldId="2147483718"/>
          </pc:sldLayoutMkLst>
        </pc:sldLayoutChg>
        <pc:sldLayoutChg chg="add mod replId">
          <pc:chgData name="Abhilash, Geethika" userId="S::geethika@vt.edu::6e05456c-8b9e-4a85-b546-b4af36447064" providerId="AD" clId="Web-{247ADA15-BC0A-F4B6-C032-DD718E8C757C}" dt="2024-04-04T18:03:28.247" v="16"/>
          <pc:sldLayoutMkLst>
            <pc:docMk/>
            <pc:sldMasterMk cId="3944308217" sldId="2147483709"/>
            <pc:sldLayoutMk cId="1801950500" sldId="2147483719"/>
          </pc:sldLayoutMkLst>
        </pc:sldLayoutChg>
        <pc:sldLayoutChg chg="add mod replId">
          <pc:chgData name="Abhilash, Geethika" userId="S::geethika@vt.edu::6e05456c-8b9e-4a85-b546-b4af36447064" providerId="AD" clId="Web-{247ADA15-BC0A-F4B6-C032-DD718E8C757C}" dt="2024-04-04T18:03:28.247" v="16"/>
          <pc:sldLayoutMkLst>
            <pc:docMk/>
            <pc:sldMasterMk cId="3944308217" sldId="2147483709"/>
            <pc:sldLayoutMk cId="1776938192" sldId="2147483720"/>
          </pc:sldLayoutMkLst>
        </pc:sldLayoutChg>
        <pc:sldLayoutChg chg="add mod replId">
          <pc:chgData name="Abhilash, Geethika" userId="S::geethika@vt.edu::6e05456c-8b9e-4a85-b546-b4af36447064" providerId="AD" clId="Web-{247ADA15-BC0A-F4B6-C032-DD718E8C757C}" dt="2024-04-04T18:03:28.247" v="16"/>
          <pc:sldLayoutMkLst>
            <pc:docMk/>
            <pc:sldMasterMk cId="3944308217" sldId="2147483709"/>
            <pc:sldLayoutMk cId="717553305" sldId="2147483721"/>
          </pc:sldLayoutMkLst>
        </pc:sldLayoutChg>
        <pc:sldLayoutChg chg="add mod replId">
          <pc:chgData name="Abhilash, Geethika" userId="S::geethika@vt.edu::6e05456c-8b9e-4a85-b546-b4af36447064" providerId="AD" clId="Web-{247ADA15-BC0A-F4B6-C032-DD718E8C757C}" dt="2024-04-04T18:03:28.247" v="16"/>
          <pc:sldLayoutMkLst>
            <pc:docMk/>
            <pc:sldMasterMk cId="3944308217" sldId="2147483709"/>
            <pc:sldLayoutMk cId="3461420996" sldId="2147483722"/>
          </pc:sldLayoutMkLst>
        </pc:sldLayoutChg>
        <pc:sldLayoutChg chg="add mod replId">
          <pc:chgData name="Abhilash, Geethika" userId="S::geethika@vt.edu::6e05456c-8b9e-4a85-b546-b4af36447064" providerId="AD" clId="Web-{247ADA15-BC0A-F4B6-C032-DD718E8C757C}" dt="2024-04-04T18:03:28.247" v="16"/>
          <pc:sldLayoutMkLst>
            <pc:docMk/>
            <pc:sldMasterMk cId="3944308217" sldId="2147483709"/>
            <pc:sldLayoutMk cId="4291445739" sldId="2147483723"/>
          </pc:sldLayoutMkLst>
        </pc:sldLayoutChg>
        <pc:sldLayoutChg chg="add mod replId">
          <pc:chgData name="Abhilash, Geethika" userId="S::geethika@vt.edu::6e05456c-8b9e-4a85-b546-b4af36447064" providerId="AD" clId="Web-{247ADA15-BC0A-F4B6-C032-DD718E8C757C}" dt="2024-04-04T18:03:28.247" v="16"/>
          <pc:sldLayoutMkLst>
            <pc:docMk/>
            <pc:sldMasterMk cId="3944308217" sldId="2147483709"/>
            <pc:sldLayoutMk cId="1572385817" sldId="2147483724"/>
          </pc:sldLayoutMkLst>
        </pc:sldLayoutChg>
        <pc:sldLayoutChg chg="add mod replId">
          <pc:chgData name="Abhilash, Geethika" userId="S::geethika@vt.edu::6e05456c-8b9e-4a85-b546-b4af36447064" providerId="AD" clId="Web-{247ADA15-BC0A-F4B6-C032-DD718E8C757C}" dt="2024-04-04T18:03:28.247" v="16"/>
          <pc:sldLayoutMkLst>
            <pc:docMk/>
            <pc:sldMasterMk cId="3944308217" sldId="2147483709"/>
            <pc:sldLayoutMk cId="1273944935" sldId="2147483725"/>
          </pc:sldLayoutMkLst>
        </pc:sldLayoutChg>
        <pc:sldLayoutChg chg="add mod replId">
          <pc:chgData name="Abhilash, Geethika" userId="S::geethika@vt.edu::6e05456c-8b9e-4a85-b546-b4af36447064" providerId="AD" clId="Web-{247ADA15-BC0A-F4B6-C032-DD718E8C757C}" dt="2024-04-04T18:03:28.247" v="16"/>
          <pc:sldLayoutMkLst>
            <pc:docMk/>
            <pc:sldMasterMk cId="3944308217" sldId="2147483709"/>
            <pc:sldLayoutMk cId="3419681571" sldId="2147483726"/>
          </pc:sldLayoutMkLst>
        </pc:sldLayoutChg>
      </pc:sldMasterChg>
    </pc:docChg>
  </pc:docChgLst>
  <pc:docChgLst>
    <pc:chgData name="Turkiewicz, Justin" userId="S::justint417@vt.edu::bf02caeb-9000-4721-93b7-0b691e4e8d9f" providerId="AD" clId="Web-{7AB6F210-83CF-A8C7-7258-603BBE58F933}"/>
    <pc:docChg chg="modSld">
      <pc:chgData name="Turkiewicz, Justin" userId="S::justint417@vt.edu::bf02caeb-9000-4721-93b7-0b691e4e8d9f" providerId="AD" clId="Web-{7AB6F210-83CF-A8C7-7258-603BBE58F933}" dt="2024-04-22T19:20:58.159" v="4" actId="1076"/>
      <pc:docMkLst>
        <pc:docMk/>
      </pc:docMkLst>
      <pc:sldChg chg="addSp delSp modSp">
        <pc:chgData name="Turkiewicz, Justin" userId="S::justint417@vt.edu::bf02caeb-9000-4721-93b7-0b691e4e8d9f" providerId="AD" clId="Web-{7AB6F210-83CF-A8C7-7258-603BBE58F933}" dt="2024-04-22T19:20:58.159" v="4" actId="1076"/>
        <pc:sldMkLst>
          <pc:docMk/>
          <pc:sldMk cId="3524258633" sldId="267"/>
        </pc:sldMkLst>
        <pc:picChg chg="add mod">
          <ac:chgData name="Turkiewicz, Justin" userId="S::justint417@vt.edu::bf02caeb-9000-4721-93b7-0b691e4e8d9f" providerId="AD" clId="Web-{7AB6F210-83CF-A8C7-7258-603BBE58F933}" dt="2024-04-22T19:20:58.159" v="4" actId="1076"/>
          <ac:picMkLst>
            <pc:docMk/>
            <pc:sldMk cId="3524258633" sldId="267"/>
            <ac:picMk id="3" creationId="{8B5C54E8-A010-8AC7-ECFE-EE71CF1A47FF}"/>
          </ac:picMkLst>
        </pc:picChg>
        <pc:picChg chg="del">
          <ac:chgData name="Turkiewicz, Justin" userId="S::justint417@vt.edu::bf02caeb-9000-4721-93b7-0b691e4e8d9f" providerId="AD" clId="Web-{7AB6F210-83CF-A8C7-7258-603BBE58F933}" dt="2024-04-22T19:20:51.659" v="0"/>
          <ac:picMkLst>
            <pc:docMk/>
            <pc:sldMk cId="3524258633" sldId="267"/>
            <ac:picMk id="6" creationId="{6F2D840F-2AE5-4926-91E3-50642314445F}"/>
          </ac:picMkLst>
        </pc:picChg>
      </pc:sldChg>
    </pc:docChg>
  </pc:docChgLst>
  <pc:docChgLst>
    <pc:chgData name="De Chutkowski, James" userId="S::jwdchutkowski@vt.edu::eb4192d4-83b6-4311-881b-1b47955a7981" providerId="AD" clId="Web-{46FBFB5C-237C-2C1E-D56D-82AAE04EAD76}"/>
    <pc:docChg chg="delSld modSld">
      <pc:chgData name="De Chutkowski, James" userId="S::jwdchutkowski@vt.edu::eb4192d4-83b6-4311-881b-1b47955a7981" providerId="AD" clId="Web-{46FBFB5C-237C-2C1E-D56D-82AAE04EAD76}" dt="2024-04-04T18:04:12.644" v="104"/>
      <pc:docMkLst>
        <pc:docMk/>
      </pc:docMkLst>
      <pc:sldChg chg="modSp del">
        <pc:chgData name="De Chutkowski, James" userId="S::jwdchutkowski@vt.edu::eb4192d4-83b6-4311-881b-1b47955a7981" providerId="AD" clId="Web-{46FBFB5C-237C-2C1E-D56D-82AAE04EAD76}" dt="2024-04-04T18:04:12.644" v="104"/>
        <pc:sldMkLst>
          <pc:docMk/>
          <pc:sldMk cId="1757550448" sldId="270"/>
        </pc:sldMkLst>
        <pc:spChg chg="mod">
          <ac:chgData name="De Chutkowski, James" userId="S::jwdchutkowski@vt.edu::eb4192d4-83b6-4311-881b-1b47955a7981" providerId="AD" clId="Web-{46FBFB5C-237C-2C1E-D56D-82AAE04EAD76}" dt="2024-04-04T18:03:54.424" v="99" actId="20577"/>
          <ac:spMkLst>
            <pc:docMk/>
            <pc:sldMk cId="1757550448" sldId="270"/>
            <ac:spMk id="2" creationId="{75F4C611-0B11-AB69-2E0E-D875D9117B32}"/>
          </ac:spMkLst>
        </pc:spChg>
        <pc:spChg chg="mod">
          <ac:chgData name="De Chutkowski, James" userId="S::jwdchutkowski@vt.edu::eb4192d4-83b6-4311-881b-1b47955a7981" providerId="AD" clId="Web-{46FBFB5C-237C-2C1E-D56D-82AAE04EAD76}" dt="2024-04-04T18:03:14.204" v="90" actId="20577"/>
          <ac:spMkLst>
            <pc:docMk/>
            <pc:sldMk cId="1757550448" sldId="270"/>
            <ac:spMk id="3" creationId="{A8114BBF-F603-ABFB-F8B0-14FB6FD142EE}"/>
          </ac:spMkLst>
        </pc:spChg>
      </pc:sldChg>
      <pc:sldChg chg="modSp">
        <pc:chgData name="De Chutkowski, James" userId="S::jwdchutkowski@vt.edu::eb4192d4-83b6-4311-881b-1b47955a7981" providerId="AD" clId="Web-{46FBFB5C-237C-2C1E-D56D-82AAE04EAD76}" dt="2024-04-04T18:00:15.229" v="36" actId="1076"/>
        <pc:sldMkLst>
          <pc:docMk/>
          <pc:sldMk cId="1827634782" sldId="272"/>
        </pc:sldMkLst>
        <pc:spChg chg="mod">
          <ac:chgData name="De Chutkowski, James" userId="S::jwdchutkowski@vt.edu::eb4192d4-83b6-4311-881b-1b47955a7981" providerId="AD" clId="Web-{46FBFB5C-237C-2C1E-D56D-82AAE04EAD76}" dt="2024-04-04T18:00:08.072" v="34" actId="1076"/>
          <ac:spMkLst>
            <pc:docMk/>
            <pc:sldMk cId="1827634782" sldId="272"/>
            <ac:spMk id="6" creationId="{50C604CE-70B5-F79D-5DF2-3889A91489B8}"/>
          </ac:spMkLst>
        </pc:spChg>
        <pc:picChg chg="mod">
          <ac:chgData name="De Chutkowski, James" userId="S::jwdchutkowski@vt.edu::eb4192d4-83b6-4311-881b-1b47955a7981" providerId="AD" clId="Web-{46FBFB5C-237C-2C1E-D56D-82AAE04EAD76}" dt="2024-04-04T18:00:15.229" v="36" actId="1076"/>
          <ac:picMkLst>
            <pc:docMk/>
            <pc:sldMk cId="1827634782" sldId="272"/>
            <ac:picMk id="3" creationId="{D0845F96-9322-E49B-B8D8-25E10021255C}"/>
          </ac:picMkLst>
        </pc:picChg>
        <pc:picChg chg="mod">
          <ac:chgData name="De Chutkowski, James" userId="S::jwdchutkowski@vt.edu::eb4192d4-83b6-4311-881b-1b47955a7981" providerId="AD" clId="Web-{46FBFB5C-237C-2C1E-D56D-82AAE04EAD76}" dt="2024-04-04T18:00:12.213" v="35" actId="1076"/>
          <ac:picMkLst>
            <pc:docMk/>
            <pc:sldMk cId="1827634782" sldId="272"/>
            <ac:picMk id="4" creationId="{AA7EE135-4D84-1EE0-46EB-6017E2B7D7C4}"/>
          </ac:picMkLst>
        </pc:picChg>
      </pc:sldChg>
      <pc:sldChg chg="modNotes">
        <pc:chgData name="De Chutkowski, James" userId="S::jwdchutkowski@vt.edu::eb4192d4-83b6-4311-881b-1b47955a7981" providerId="AD" clId="Web-{46FBFB5C-237C-2C1E-D56D-82AAE04EAD76}" dt="2024-04-04T18:04:08.769" v="103"/>
        <pc:sldMkLst>
          <pc:docMk/>
          <pc:sldMk cId="3496566236" sldId="275"/>
        </pc:sldMkLst>
      </pc:sldChg>
    </pc:docChg>
  </pc:docChgLst>
  <pc:docChgLst>
    <pc:chgData name="Tran, Anthony" userId="S::anthonyt03@vt.edu::e74c539b-38ed-49db-a05a-9cc3ab79f8c2" providerId="AD" clId="Web-{0D609AD2-C1F3-FC9F-8EA0-DA6A64EA2CC4}"/>
    <pc:docChg chg="modSld">
      <pc:chgData name="Tran, Anthony" userId="S::anthonyt03@vt.edu::e74c539b-38ed-49db-a05a-9cc3ab79f8c2" providerId="AD" clId="Web-{0D609AD2-C1F3-FC9F-8EA0-DA6A64EA2CC4}" dt="2024-03-20T17:35:00.911" v="6" actId="20577"/>
      <pc:docMkLst>
        <pc:docMk/>
      </pc:docMkLst>
      <pc:sldChg chg="modSp">
        <pc:chgData name="Tran, Anthony" userId="S::anthonyt03@vt.edu::e74c539b-38ed-49db-a05a-9cc3ab79f8c2" providerId="AD" clId="Web-{0D609AD2-C1F3-FC9F-8EA0-DA6A64EA2CC4}" dt="2024-03-20T17:35:00.911" v="6" actId="20577"/>
        <pc:sldMkLst>
          <pc:docMk/>
          <pc:sldMk cId="255878371" sldId="269"/>
        </pc:sldMkLst>
        <pc:spChg chg="mod">
          <ac:chgData name="Tran, Anthony" userId="S::anthonyt03@vt.edu::e74c539b-38ed-49db-a05a-9cc3ab79f8c2" providerId="AD" clId="Web-{0D609AD2-C1F3-FC9F-8EA0-DA6A64EA2CC4}" dt="2024-03-20T17:35:00.911" v="6" actId="20577"/>
          <ac:spMkLst>
            <pc:docMk/>
            <pc:sldMk cId="255878371" sldId="269"/>
            <ac:spMk id="8" creationId="{C0545FBE-C1E2-8562-2A55-BC7ED823C6A5}"/>
          </ac:spMkLst>
        </pc:spChg>
      </pc:sldChg>
    </pc:docChg>
  </pc:docChgLst>
  <pc:docChgLst>
    <pc:chgData name="Abhilash, Geethika" userId="S::geethika@vt.edu::6e05456c-8b9e-4a85-b546-b4af36447064" providerId="AD" clId="Web-{EEA862A8-51ED-18EF-B20F-64B151549A1A}"/>
    <pc:docChg chg="modSld">
      <pc:chgData name="Abhilash, Geethika" userId="S::geethika@vt.edu::6e05456c-8b9e-4a85-b546-b4af36447064" providerId="AD" clId="Web-{EEA862A8-51ED-18EF-B20F-64B151549A1A}" dt="2024-03-20T17:21:23.898" v="178" actId="20577"/>
      <pc:docMkLst>
        <pc:docMk/>
      </pc:docMkLst>
      <pc:sldChg chg="modSp">
        <pc:chgData name="Abhilash, Geethika" userId="S::geethika@vt.edu::6e05456c-8b9e-4a85-b546-b4af36447064" providerId="AD" clId="Web-{EEA862A8-51ED-18EF-B20F-64B151549A1A}" dt="2024-03-20T17:21:23.898" v="178" actId="20577"/>
        <pc:sldMkLst>
          <pc:docMk/>
          <pc:sldMk cId="3524258633" sldId="267"/>
        </pc:sldMkLst>
        <pc:spChg chg="mod">
          <ac:chgData name="Abhilash, Geethika" userId="S::geethika@vt.edu::6e05456c-8b9e-4a85-b546-b4af36447064" providerId="AD" clId="Web-{EEA862A8-51ED-18EF-B20F-64B151549A1A}" dt="2024-03-20T17:21:23.898" v="178" actId="20577"/>
          <ac:spMkLst>
            <pc:docMk/>
            <pc:sldMk cId="3524258633" sldId="267"/>
            <ac:spMk id="5" creationId="{3ED253BC-31CB-798D-2000-CC7EE536C369}"/>
          </ac:spMkLst>
        </pc:spChg>
      </pc:sldChg>
      <pc:sldChg chg="modSp">
        <pc:chgData name="Abhilash, Geethika" userId="S::geethika@vt.edu::6e05456c-8b9e-4a85-b546-b4af36447064" providerId="AD" clId="Web-{EEA862A8-51ED-18EF-B20F-64B151549A1A}" dt="2024-03-20T17:01:09.251" v="46"/>
        <pc:sldMkLst>
          <pc:docMk/>
          <pc:sldMk cId="2619424436" sldId="279"/>
        </pc:sldMkLst>
        <pc:spChg chg="mod">
          <ac:chgData name="Abhilash, Geethika" userId="S::geethika@vt.edu::6e05456c-8b9e-4a85-b546-b4af36447064" providerId="AD" clId="Web-{EEA862A8-51ED-18EF-B20F-64B151549A1A}" dt="2024-03-20T17:01:09.251" v="46"/>
          <ac:spMkLst>
            <pc:docMk/>
            <pc:sldMk cId="2619424436" sldId="279"/>
            <ac:spMk id="9" creationId="{9C176A0B-6A44-4B96-B5DB-A404E366E3DB}"/>
          </ac:spMkLst>
        </pc:spChg>
      </pc:sldChg>
      <pc:sldChg chg="addSp delSp modSp">
        <pc:chgData name="Abhilash, Geethika" userId="S::geethika@vt.edu::6e05456c-8b9e-4a85-b546-b4af36447064" providerId="AD" clId="Web-{EEA862A8-51ED-18EF-B20F-64B151549A1A}" dt="2024-03-20T17:19:51.957" v="148" actId="20577"/>
        <pc:sldMkLst>
          <pc:docMk/>
          <pc:sldMk cId="2479867340" sldId="285"/>
        </pc:sldMkLst>
        <pc:spChg chg="add mod">
          <ac:chgData name="Abhilash, Geethika" userId="S::geethika@vt.edu::6e05456c-8b9e-4a85-b546-b4af36447064" providerId="AD" clId="Web-{EEA862A8-51ED-18EF-B20F-64B151549A1A}" dt="2024-03-20T16:39:11.678" v="6"/>
          <ac:spMkLst>
            <pc:docMk/>
            <pc:sldMk cId="2479867340" sldId="285"/>
            <ac:spMk id="2" creationId="{147EE6B5-3F21-DB21-38B9-C2D22BE43514}"/>
          </ac:spMkLst>
        </pc:spChg>
        <pc:spChg chg="add del">
          <ac:chgData name="Abhilash, Geethika" userId="S::geethika@vt.edu::6e05456c-8b9e-4a85-b546-b4af36447064" providerId="AD" clId="Web-{EEA862A8-51ED-18EF-B20F-64B151549A1A}" dt="2024-03-20T16:39:36.695" v="12"/>
          <ac:spMkLst>
            <pc:docMk/>
            <pc:sldMk cId="2479867340" sldId="285"/>
            <ac:spMk id="3" creationId="{1DB7B893-D4C9-4705-5B6A-6712F1930CE6}"/>
          </ac:spMkLst>
        </pc:spChg>
        <pc:spChg chg="add del">
          <ac:chgData name="Abhilash, Geethika" userId="S::geethika@vt.edu::6e05456c-8b9e-4a85-b546-b4af36447064" providerId="AD" clId="Web-{EEA862A8-51ED-18EF-B20F-64B151549A1A}" dt="2024-03-20T16:39:30.788" v="10"/>
          <ac:spMkLst>
            <pc:docMk/>
            <pc:sldMk cId="2479867340" sldId="285"/>
            <ac:spMk id="4" creationId="{AE2B88CF-31A2-E223-C71E-BBC0FFDC679C}"/>
          </ac:spMkLst>
        </pc:spChg>
        <pc:spChg chg="add mod">
          <ac:chgData name="Abhilash, Geethika" userId="S::geethika@vt.edu::6e05456c-8b9e-4a85-b546-b4af36447064" providerId="AD" clId="Web-{EEA862A8-51ED-18EF-B20F-64B151549A1A}" dt="2024-03-20T17:17:20.247" v="104" actId="1076"/>
          <ac:spMkLst>
            <pc:docMk/>
            <pc:sldMk cId="2479867340" sldId="285"/>
            <ac:spMk id="5" creationId="{56F98CE7-1D8B-76F9-5898-666B56DBE84C}"/>
          </ac:spMkLst>
        </pc:spChg>
        <pc:spChg chg="add mod">
          <ac:chgData name="Abhilash, Geethika" userId="S::geethika@vt.edu::6e05456c-8b9e-4a85-b546-b4af36447064" providerId="AD" clId="Web-{EEA862A8-51ED-18EF-B20F-64B151549A1A}" dt="2024-03-20T17:19:51.957" v="148" actId="20577"/>
          <ac:spMkLst>
            <pc:docMk/>
            <pc:sldMk cId="2479867340" sldId="285"/>
            <ac:spMk id="6" creationId="{A3B593B4-F827-FE98-A49C-0ADC41580FE6}"/>
          </ac:spMkLst>
        </pc:spChg>
        <pc:spChg chg="mod">
          <ac:chgData name="Abhilash, Geethika" userId="S::geethika@vt.edu::6e05456c-8b9e-4a85-b546-b4af36447064" providerId="AD" clId="Web-{EEA862A8-51ED-18EF-B20F-64B151549A1A}" dt="2024-03-20T17:01:58.050" v="53"/>
          <ac:spMkLst>
            <pc:docMk/>
            <pc:sldMk cId="2479867340" sldId="285"/>
            <ac:spMk id="33" creationId="{B7225529-B599-2011-2ABB-EF3704896D24}"/>
          </ac:spMkLst>
        </pc:spChg>
        <pc:spChg chg="mod">
          <ac:chgData name="Abhilash, Geethika" userId="S::geethika@vt.edu::6e05456c-8b9e-4a85-b546-b4af36447064" providerId="AD" clId="Web-{EEA862A8-51ED-18EF-B20F-64B151549A1A}" dt="2024-03-20T17:01:56.519" v="52" actId="20577"/>
          <ac:spMkLst>
            <pc:docMk/>
            <pc:sldMk cId="2479867340" sldId="285"/>
            <ac:spMk id="35" creationId="{1A307779-0F2F-FDE7-5869-5EF183CCD79F}"/>
          </ac:spMkLst>
        </pc:spChg>
        <pc:spChg chg="del mod">
          <ac:chgData name="Abhilash, Geethika" userId="S::geethika@vt.edu::6e05456c-8b9e-4a85-b546-b4af36447064" providerId="AD" clId="Web-{EEA862A8-51ED-18EF-B20F-64B151549A1A}" dt="2024-03-20T17:18:19.593" v="111"/>
          <ac:spMkLst>
            <pc:docMk/>
            <pc:sldMk cId="2479867340" sldId="285"/>
            <ac:spMk id="36" creationId="{01D18B7C-8C52-E0FE-58FC-D272104619A3}"/>
          </ac:spMkLst>
        </pc:spChg>
        <pc:spChg chg="mod">
          <ac:chgData name="Abhilash, Geethika" userId="S::geethika@vt.edu::6e05456c-8b9e-4a85-b546-b4af36447064" providerId="AD" clId="Web-{EEA862A8-51ED-18EF-B20F-64B151549A1A}" dt="2024-03-20T17:19:02.876" v="126" actId="20577"/>
          <ac:spMkLst>
            <pc:docMk/>
            <pc:sldMk cId="2479867340" sldId="285"/>
            <ac:spMk id="38" creationId="{7FD8EA6D-1C44-2153-AFE8-AEA04A9D297A}"/>
          </ac:spMkLst>
        </pc:spChg>
        <pc:spChg chg="mod">
          <ac:chgData name="Abhilash, Geethika" userId="S::geethika@vt.edu::6e05456c-8b9e-4a85-b546-b4af36447064" providerId="AD" clId="Web-{EEA862A8-51ED-18EF-B20F-64B151549A1A}" dt="2024-03-20T17:17:28.732" v="105" actId="1076"/>
          <ac:spMkLst>
            <pc:docMk/>
            <pc:sldMk cId="2479867340" sldId="285"/>
            <ac:spMk id="39" creationId="{6C401EF1-7F07-8DCF-334A-A7B4843735F9}"/>
          </ac:spMkLst>
        </pc:spChg>
        <pc:spChg chg="mod">
          <ac:chgData name="Abhilash, Geethika" userId="S::geethika@vt.edu::6e05456c-8b9e-4a85-b546-b4af36447064" providerId="AD" clId="Web-{EEA862A8-51ED-18EF-B20F-64B151549A1A}" dt="2024-03-20T17:02:07.988" v="55" actId="1076"/>
          <ac:spMkLst>
            <pc:docMk/>
            <pc:sldMk cId="2479867340" sldId="285"/>
            <ac:spMk id="40" creationId="{8EEE7295-0ABA-6673-8246-25554DD885CC}"/>
          </ac:spMkLst>
        </pc:spChg>
        <pc:spChg chg="mod">
          <ac:chgData name="Abhilash, Geethika" userId="S::geethika@vt.edu::6e05456c-8b9e-4a85-b546-b4af36447064" providerId="AD" clId="Web-{EEA862A8-51ED-18EF-B20F-64B151549A1A}" dt="2024-03-20T17:17:46.998" v="108" actId="1076"/>
          <ac:spMkLst>
            <pc:docMk/>
            <pc:sldMk cId="2479867340" sldId="285"/>
            <ac:spMk id="44" creationId="{EB2C9297-836E-705E-5463-C598EC889FAB}"/>
          </ac:spMkLst>
        </pc:spChg>
        <pc:picChg chg="mod">
          <ac:chgData name="Abhilash, Geethika" userId="S::geethika@vt.edu::6e05456c-8b9e-4a85-b546-b4af36447064" providerId="AD" clId="Web-{EEA862A8-51ED-18EF-B20F-64B151549A1A}" dt="2024-03-20T17:19:24.518" v="129" actId="1076"/>
          <ac:picMkLst>
            <pc:docMk/>
            <pc:sldMk cId="2479867340" sldId="285"/>
            <ac:picMk id="17" creationId="{FE09D9C2-FBE3-1911-14E6-FB38FB578A71}"/>
          </ac:picMkLst>
        </pc:picChg>
        <pc:picChg chg="mod">
          <ac:chgData name="Abhilash, Geethika" userId="S::geethika@vt.edu::6e05456c-8b9e-4a85-b546-b4af36447064" providerId="AD" clId="Web-{EEA862A8-51ED-18EF-B20F-64B151549A1A}" dt="2024-03-20T17:19:29.206" v="130" actId="1076"/>
          <ac:picMkLst>
            <pc:docMk/>
            <pc:sldMk cId="2479867340" sldId="285"/>
            <ac:picMk id="37" creationId="{AD4E76F7-01EB-10F9-F582-23506E0EB1F8}"/>
          </ac:picMkLst>
        </pc:picChg>
      </pc:sldChg>
    </pc:docChg>
  </pc:docChgLst>
  <pc:docChgLst>
    <pc:chgData name="Turkiewicz, Justin" userId="S::justint417@vt.edu::bf02caeb-9000-4721-93b7-0b691e4e8d9f" providerId="AD" clId="Web-{F9B45BC0-3F0B-AC42-82CD-63763EFFC98C}"/>
    <pc:docChg chg="modSld">
      <pc:chgData name="Turkiewicz, Justin" userId="S::justint417@vt.edu::bf02caeb-9000-4721-93b7-0b691e4e8d9f" providerId="AD" clId="Web-{F9B45BC0-3F0B-AC42-82CD-63763EFFC98C}" dt="2024-04-26T14:23:50.612" v="45" actId="14100"/>
      <pc:docMkLst>
        <pc:docMk/>
      </pc:docMkLst>
      <pc:sldChg chg="addSp modSp">
        <pc:chgData name="Turkiewicz, Justin" userId="S::justint417@vt.edu::bf02caeb-9000-4721-93b7-0b691e4e8d9f" providerId="AD" clId="Web-{F9B45BC0-3F0B-AC42-82CD-63763EFFC98C}" dt="2024-04-26T14:23:50.612" v="45" actId="14100"/>
        <pc:sldMkLst>
          <pc:docMk/>
          <pc:sldMk cId="1860520360" sldId="258"/>
        </pc:sldMkLst>
        <pc:spChg chg="mod">
          <ac:chgData name="Turkiewicz, Justin" userId="S::justint417@vt.edu::bf02caeb-9000-4721-93b7-0b691e4e8d9f" providerId="AD" clId="Web-{F9B45BC0-3F0B-AC42-82CD-63763EFFC98C}" dt="2024-04-26T14:23:50.612" v="45" actId="14100"/>
          <ac:spMkLst>
            <pc:docMk/>
            <pc:sldMk cId="1860520360" sldId="258"/>
            <ac:spMk id="40" creationId="{EFD73AFC-CFBC-9330-911F-21DC1411834E}"/>
          </ac:spMkLst>
        </pc:spChg>
        <pc:spChg chg="mod">
          <ac:chgData name="Turkiewicz, Justin" userId="S::justint417@vt.edu::bf02caeb-9000-4721-93b7-0b691e4e8d9f" providerId="AD" clId="Web-{F9B45BC0-3F0B-AC42-82CD-63763EFFC98C}" dt="2024-04-26T14:20:38.920" v="29" actId="1076"/>
          <ac:spMkLst>
            <pc:docMk/>
            <pc:sldMk cId="1860520360" sldId="258"/>
            <ac:spMk id="48" creationId="{50A28FC2-D2F2-3AB5-E11F-0B9CB7A5C395}"/>
          </ac:spMkLst>
        </pc:spChg>
        <pc:picChg chg="add mod">
          <ac:chgData name="Turkiewicz, Justin" userId="S::justint417@vt.edu::bf02caeb-9000-4721-93b7-0b691e4e8d9f" providerId="AD" clId="Web-{F9B45BC0-3F0B-AC42-82CD-63763EFFC98C}" dt="2024-04-26T14:23:29.549" v="37" actId="1076"/>
          <ac:picMkLst>
            <pc:docMk/>
            <pc:sldMk cId="1860520360" sldId="258"/>
            <ac:picMk id="3" creationId="{49DAD75F-F02F-3881-7752-E2C087195E35}"/>
          </ac:picMkLst>
        </pc:picChg>
        <pc:cxnChg chg="add mod">
          <ac:chgData name="Turkiewicz, Justin" userId="S::justint417@vt.edu::bf02caeb-9000-4721-93b7-0b691e4e8d9f" providerId="AD" clId="Web-{F9B45BC0-3F0B-AC42-82CD-63763EFFC98C}" dt="2024-04-26T14:23:43.831" v="42" actId="14100"/>
          <ac:cxnSpMkLst>
            <pc:docMk/>
            <pc:sldMk cId="1860520360" sldId="258"/>
            <ac:cxnSpMk id="5" creationId="{67D4C30B-035F-7D69-A875-7481CA234A8C}"/>
          </ac:cxnSpMkLst>
        </pc:cxnChg>
        <pc:cxnChg chg="mod">
          <ac:chgData name="Turkiewicz, Justin" userId="S::justint417@vt.edu::bf02caeb-9000-4721-93b7-0b691e4e8d9f" providerId="AD" clId="Web-{F9B45BC0-3F0B-AC42-82CD-63763EFFC98C}" dt="2024-04-26T14:23:27.768" v="36" actId="14100"/>
          <ac:cxnSpMkLst>
            <pc:docMk/>
            <pc:sldMk cId="1860520360" sldId="258"/>
            <ac:cxnSpMk id="36" creationId="{00F700C1-18EB-7D95-2A01-032D643DD2D3}"/>
          </ac:cxnSpMkLst>
        </pc:cxnChg>
      </pc:sldChg>
    </pc:docChg>
  </pc:docChgLst>
  <pc:docChgLst>
    <pc:chgData name="Tran, Anthony" userId="S::anthonyt03@vt.edu::e74c539b-38ed-49db-a05a-9cc3ab79f8c2" providerId="AD" clId="Web-{9FD6A2FB-F3FB-C17D-5B3F-FCB862C6C728}"/>
    <pc:docChg chg="delSld modSld">
      <pc:chgData name="Tran, Anthony" userId="S::anthonyt03@vt.edu::e74c539b-38ed-49db-a05a-9cc3ab79f8c2" providerId="AD" clId="Web-{9FD6A2FB-F3FB-C17D-5B3F-FCB862C6C728}" dt="2024-04-04T17:57:36.285" v="5"/>
      <pc:docMkLst>
        <pc:docMk/>
      </pc:docMkLst>
      <pc:sldChg chg="modSp">
        <pc:chgData name="Tran, Anthony" userId="S::anthonyt03@vt.edu::e74c539b-38ed-49db-a05a-9cc3ab79f8c2" providerId="AD" clId="Web-{9FD6A2FB-F3FB-C17D-5B3F-FCB862C6C728}" dt="2024-04-04T17:51:41.098" v="4" actId="20577"/>
        <pc:sldMkLst>
          <pc:docMk/>
          <pc:sldMk cId="357127160" sldId="284"/>
        </pc:sldMkLst>
        <pc:spChg chg="mod">
          <ac:chgData name="Tran, Anthony" userId="S::anthonyt03@vt.edu::e74c539b-38ed-49db-a05a-9cc3ab79f8c2" providerId="AD" clId="Web-{9FD6A2FB-F3FB-C17D-5B3F-FCB862C6C728}" dt="2024-04-04T17:51:41.098" v="4" actId="20577"/>
          <ac:spMkLst>
            <pc:docMk/>
            <pc:sldMk cId="357127160" sldId="284"/>
            <ac:spMk id="14" creationId="{925167AC-B785-C222-A473-77AD5D83532A}"/>
          </ac:spMkLst>
        </pc:spChg>
      </pc:sldChg>
      <pc:sldChg chg="del">
        <pc:chgData name="Tran, Anthony" userId="S::anthonyt03@vt.edu::e74c539b-38ed-49db-a05a-9cc3ab79f8c2" providerId="AD" clId="Web-{9FD6A2FB-F3FB-C17D-5B3F-FCB862C6C728}" dt="2024-04-04T17:57:36.285" v="5"/>
        <pc:sldMkLst>
          <pc:docMk/>
          <pc:sldMk cId="526834997" sldId="291"/>
        </pc:sldMkLst>
      </pc:sldChg>
    </pc:docChg>
  </pc:docChgLst>
  <pc:docChgLst>
    <pc:chgData name="Turkiewicz, Justin" userId="S::justint417@vt.edu::bf02caeb-9000-4721-93b7-0b691e4e8d9f" providerId="AD" clId="Web-{66D463DA-1FB8-79B1-91D0-26818EE55D41}"/>
    <pc:docChg chg="addSld modSld sldOrd">
      <pc:chgData name="Turkiewicz, Justin" userId="S::justint417@vt.edu::bf02caeb-9000-4721-93b7-0b691e4e8d9f" providerId="AD" clId="Web-{66D463DA-1FB8-79B1-91D0-26818EE55D41}" dt="2024-04-21T18:46:46.074" v="306" actId="20577"/>
      <pc:docMkLst>
        <pc:docMk/>
      </pc:docMkLst>
      <pc:sldChg chg="mod ord modShow">
        <pc:chgData name="Turkiewicz, Justin" userId="S::justint417@vt.edu::bf02caeb-9000-4721-93b7-0b691e4e8d9f" providerId="AD" clId="Web-{66D463DA-1FB8-79B1-91D0-26818EE55D41}" dt="2024-04-21T18:32:36.120" v="38"/>
        <pc:sldMkLst>
          <pc:docMk/>
          <pc:sldMk cId="3036061156" sldId="268"/>
        </pc:sldMkLst>
      </pc:sldChg>
      <pc:sldChg chg="mod modShow">
        <pc:chgData name="Turkiewicz, Justin" userId="S::justint417@vt.edu::bf02caeb-9000-4721-93b7-0b691e4e8d9f" providerId="AD" clId="Web-{66D463DA-1FB8-79B1-91D0-26818EE55D41}" dt="2024-04-21T18:32:34.073" v="37"/>
        <pc:sldMkLst>
          <pc:docMk/>
          <pc:sldMk cId="462111231" sldId="273"/>
        </pc:sldMkLst>
      </pc:sldChg>
      <pc:sldChg chg="addSp delSp modSp">
        <pc:chgData name="Turkiewicz, Justin" userId="S::justint417@vt.edu::bf02caeb-9000-4721-93b7-0b691e4e8d9f" providerId="AD" clId="Web-{66D463DA-1FB8-79B1-91D0-26818EE55D41}" dt="2024-04-21T18:26:26.825" v="9"/>
        <pc:sldMkLst>
          <pc:docMk/>
          <pc:sldMk cId="3496566236" sldId="275"/>
        </pc:sldMkLst>
        <pc:picChg chg="add del mod">
          <ac:chgData name="Turkiewicz, Justin" userId="S::justint417@vt.edu::bf02caeb-9000-4721-93b7-0b691e4e8d9f" providerId="AD" clId="Web-{66D463DA-1FB8-79B1-91D0-26818EE55D41}" dt="2024-04-21T18:26:20.059" v="4"/>
          <ac:picMkLst>
            <pc:docMk/>
            <pc:sldMk cId="3496566236" sldId="275"/>
            <ac:picMk id="3" creationId="{613E593F-50F9-E8DD-7A77-A4CE467C6EAF}"/>
          </ac:picMkLst>
        </pc:picChg>
        <pc:picChg chg="add mod">
          <ac:chgData name="Turkiewicz, Justin" userId="S::justint417@vt.edu::bf02caeb-9000-4721-93b7-0b691e4e8d9f" providerId="AD" clId="Web-{66D463DA-1FB8-79B1-91D0-26818EE55D41}" dt="2024-04-21T18:26:23.887" v="8" actId="1076"/>
          <ac:picMkLst>
            <pc:docMk/>
            <pc:sldMk cId="3496566236" sldId="275"/>
            <ac:picMk id="5" creationId="{1EFE401C-FEB4-EE18-6C49-5F775D459CA2}"/>
          </ac:picMkLst>
        </pc:picChg>
        <pc:picChg chg="del mod">
          <ac:chgData name="Turkiewicz, Justin" userId="S::justint417@vt.edu::bf02caeb-9000-4721-93b7-0b691e4e8d9f" providerId="AD" clId="Web-{66D463DA-1FB8-79B1-91D0-26818EE55D41}" dt="2024-04-21T18:26:26.825" v="9"/>
          <ac:picMkLst>
            <pc:docMk/>
            <pc:sldMk cId="3496566236" sldId="275"/>
            <ac:picMk id="7" creationId="{36F04BD5-8D00-9696-282D-90F364973368}"/>
          </ac:picMkLst>
        </pc:picChg>
      </pc:sldChg>
      <pc:sldChg chg="mod ord modShow">
        <pc:chgData name="Turkiewicz, Justin" userId="S::justint417@vt.edu::bf02caeb-9000-4721-93b7-0b691e4e8d9f" providerId="AD" clId="Web-{66D463DA-1FB8-79B1-91D0-26818EE55D41}" dt="2024-04-21T18:33:50.607" v="87"/>
        <pc:sldMkLst>
          <pc:docMk/>
          <pc:sldMk cId="1374230743" sldId="280"/>
        </pc:sldMkLst>
      </pc:sldChg>
      <pc:sldChg chg="modSp modNotes">
        <pc:chgData name="Turkiewicz, Justin" userId="S::justint417@vt.edu::bf02caeb-9000-4721-93b7-0b691e4e8d9f" providerId="AD" clId="Web-{66D463DA-1FB8-79B1-91D0-26818EE55D41}" dt="2024-04-21T18:46:46.074" v="306" actId="20577"/>
        <pc:sldMkLst>
          <pc:docMk/>
          <pc:sldMk cId="1744887103" sldId="289"/>
        </pc:sldMkLst>
        <pc:spChg chg="mod">
          <ac:chgData name="Turkiewicz, Justin" userId="S::justint417@vt.edu::bf02caeb-9000-4721-93b7-0b691e4e8d9f" providerId="AD" clId="Web-{66D463DA-1FB8-79B1-91D0-26818EE55D41}" dt="2024-04-21T18:46:46.074" v="306" actId="20577"/>
          <ac:spMkLst>
            <pc:docMk/>
            <pc:sldMk cId="1744887103" sldId="289"/>
            <ac:spMk id="3" creationId="{059F5A9C-BD31-95A3-C676-CACD0EE12BF9}"/>
          </ac:spMkLst>
        </pc:spChg>
      </pc:sldChg>
      <pc:sldChg chg="addSp delSp modSp ord">
        <pc:chgData name="Turkiewicz, Justin" userId="S::justint417@vt.edu::bf02caeb-9000-4721-93b7-0b691e4e8d9f" providerId="AD" clId="Web-{66D463DA-1FB8-79B1-91D0-26818EE55D41}" dt="2024-04-21T18:32:48.730" v="50" actId="20577"/>
        <pc:sldMkLst>
          <pc:docMk/>
          <pc:sldMk cId="109795834" sldId="291"/>
        </pc:sldMkLst>
        <pc:spChg chg="mod">
          <ac:chgData name="Turkiewicz, Justin" userId="S::justint417@vt.edu::bf02caeb-9000-4721-93b7-0b691e4e8d9f" providerId="AD" clId="Web-{66D463DA-1FB8-79B1-91D0-26818EE55D41}" dt="2024-04-21T18:32:48.730" v="50" actId="20577"/>
          <ac:spMkLst>
            <pc:docMk/>
            <pc:sldMk cId="109795834" sldId="291"/>
            <ac:spMk id="2" creationId="{2A9D9CF7-16F9-01A9-165F-975B11D6E88D}"/>
          </ac:spMkLst>
        </pc:spChg>
        <pc:spChg chg="del">
          <ac:chgData name="Turkiewicz, Justin" userId="S::justint417@vt.edu::bf02caeb-9000-4721-93b7-0b691e4e8d9f" providerId="AD" clId="Web-{66D463DA-1FB8-79B1-91D0-26818EE55D41}" dt="2024-04-21T18:27:15.561" v="10"/>
          <ac:spMkLst>
            <pc:docMk/>
            <pc:sldMk cId="109795834" sldId="291"/>
            <ac:spMk id="3" creationId="{D930144B-A24C-43E6-0A27-A06CDCA89AC8}"/>
          </ac:spMkLst>
        </pc:spChg>
        <pc:picChg chg="add mod ord">
          <ac:chgData name="Turkiewicz, Justin" userId="S::justint417@vt.edu::bf02caeb-9000-4721-93b7-0b691e4e8d9f" providerId="AD" clId="Web-{66D463DA-1FB8-79B1-91D0-26818EE55D41}" dt="2024-04-21T18:27:20.374" v="12" actId="1076"/>
          <ac:picMkLst>
            <pc:docMk/>
            <pc:sldMk cId="109795834" sldId="291"/>
            <ac:picMk id="4" creationId="{678D745A-55E7-42B2-0EAC-49210FEA06AF}"/>
          </ac:picMkLst>
        </pc:picChg>
      </pc:sldChg>
      <pc:sldChg chg="addSp delSp modSp new ord">
        <pc:chgData name="Turkiewicz, Justin" userId="S::justint417@vt.edu::bf02caeb-9000-4721-93b7-0b691e4e8d9f" providerId="AD" clId="Web-{66D463DA-1FB8-79B1-91D0-26818EE55D41}" dt="2024-04-21T18:33:23.278" v="85" actId="14100"/>
        <pc:sldMkLst>
          <pc:docMk/>
          <pc:sldMk cId="3393825106" sldId="292"/>
        </pc:sldMkLst>
        <pc:spChg chg="mod">
          <ac:chgData name="Turkiewicz, Justin" userId="S::justint417@vt.edu::bf02caeb-9000-4721-93b7-0b691e4e8d9f" providerId="AD" clId="Web-{66D463DA-1FB8-79B1-91D0-26818EE55D41}" dt="2024-04-21T18:33:19.778" v="83" actId="1076"/>
          <ac:spMkLst>
            <pc:docMk/>
            <pc:sldMk cId="3393825106" sldId="292"/>
            <ac:spMk id="2" creationId="{76CE33FF-1D80-620A-1E44-3A28A6516366}"/>
          </ac:spMkLst>
        </pc:spChg>
        <pc:spChg chg="del mod">
          <ac:chgData name="Turkiewicz, Justin" userId="S::justint417@vt.edu::bf02caeb-9000-4721-93b7-0b691e4e8d9f" providerId="AD" clId="Web-{66D463DA-1FB8-79B1-91D0-26818EE55D41}" dt="2024-04-21T18:33:08.699" v="77"/>
          <ac:spMkLst>
            <pc:docMk/>
            <pc:sldMk cId="3393825106" sldId="292"/>
            <ac:spMk id="3" creationId="{23358C67-F9D7-03C1-C17E-61632FE77E26}"/>
          </ac:spMkLst>
        </pc:spChg>
        <pc:picChg chg="add mod">
          <ac:chgData name="Turkiewicz, Justin" userId="S::justint417@vt.edu::bf02caeb-9000-4721-93b7-0b691e4e8d9f" providerId="AD" clId="Web-{66D463DA-1FB8-79B1-91D0-26818EE55D41}" dt="2024-04-21T18:33:23.278" v="85" actId="14100"/>
          <ac:picMkLst>
            <pc:docMk/>
            <pc:sldMk cId="3393825106" sldId="292"/>
            <ac:picMk id="4" creationId="{74BE6838-7C0D-3F18-63A3-73B056B7E7BB}"/>
          </ac:picMkLst>
        </pc:picChg>
      </pc:sldChg>
      <pc:sldChg chg="addSp delSp modSp new">
        <pc:chgData name="Turkiewicz, Justin" userId="S::justint417@vt.edu::bf02caeb-9000-4721-93b7-0b691e4e8d9f" providerId="AD" clId="Web-{66D463DA-1FB8-79B1-91D0-26818EE55D41}" dt="2024-04-21T18:38:48.618" v="98" actId="1076"/>
        <pc:sldMkLst>
          <pc:docMk/>
          <pc:sldMk cId="2960208923" sldId="293"/>
        </pc:sldMkLst>
        <pc:spChg chg="mod">
          <ac:chgData name="Turkiewicz, Justin" userId="S::justint417@vt.edu::bf02caeb-9000-4721-93b7-0b691e4e8d9f" providerId="AD" clId="Web-{66D463DA-1FB8-79B1-91D0-26818EE55D41}" dt="2024-04-21T18:38:30.446" v="91" actId="20577"/>
          <ac:spMkLst>
            <pc:docMk/>
            <pc:sldMk cId="2960208923" sldId="293"/>
            <ac:spMk id="2" creationId="{425598B1-CA9B-345F-8A18-E589E1131C95}"/>
          </ac:spMkLst>
        </pc:spChg>
        <pc:spChg chg="del mod">
          <ac:chgData name="Turkiewicz, Justin" userId="S::justint417@vt.edu::bf02caeb-9000-4721-93b7-0b691e4e8d9f" providerId="AD" clId="Web-{66D463DA-1FB8-79B1-91D0-26818EE55D41}" dt="2024-04-21T18:38:34.087" v="93"/>
          <ac:spMkLst>
            <pc:docMk/>
            <pc:sldMk cId="2960208923" sldId="293"/>
            <ac:spMk id="3" creationId="{9A53D2D4-F6C4-6A39-3AFB-A50C2806CBEF}"/>
          </ac:spMkLst>
        </pc:spChg>
        <pc:picChg chg="add mod">
          <ac:chgData name="Turkiewicz, Justin" userId="S::justint417@vt.edu::bf02caeb-9000-4721-93b7-0b691e4e8d9f" providerId="AD" clId="Web-{66D463DA-1FB8-79B1-91D0-26818EE55D41}" dt="2024-04-21T18:38:48.618" v="98" actId="1076"/>
          <ac:picMkLst>
            <pc:docMk/>
            <pc:sldMk cId="2960208923" sldId="293"/>
            <ac:picMk id="4" creationId="{2B23C6BA-9E19-4902-AF8B-00FC6F94BFCE}"/>
          </ac:picMkLst>
        </pc:picChg>
      </pc:sldChg>
    </pc:docChg>
  </pc:docChgLst>
  <pc:docChgLst>
    <pc:chgData name="Turkiewicz, Justin" userId="S::justint417@vt.edu::bf02caeb-9000-4721-93b7-0b691e4e8d9f" providerId="AD" clId="Web-{3436EC7C-B1A4-1857-2BCE-18CFBFDD6348}"/>
    <pc:docChg chg="addSld delSld modSld sldOrd">
      <pc:chgData name="Turkiewicz, Justin" userId="S::justint417@vt.edu::bf02caeb-9000-4721-93b7-0b691e4e8d9f" providerId="AD" clId="Web-{3436EC7C-B1A4-1857-2BCE-18CFBFDD6348}" dt="2024-04-23T16:05:02.207" v="104"/>
      <pc:docMkLst>
        <pc:docMk/>
      </pc:docMkLst>
      <pc:sldChg chg="mod modShow">
        <pc:chgData name="Turkiewicz, Justin" userId="S::justint417@vt.edu::bf02caeb-9000-4721-93b7-0b691e4e8d9f" providerId="AD" clId="Web-{3436EC7C-B1A4-1857-2BCE-18CFBFDD6348}" dt="2024-04-23T15:26:01.330" v="25"/>
        <pc:sldMkLst>
          <pc:docMk/>
          <pc:sldMk cId="1847640360" sldId="297"/>
        </pc:sldMkLst>
      </pc:sldChg>
      <pc:sldChg chg="mod modShow">
        <pc:chgData name="Turkiewicz, Justin" userId="S::justint417@vt.edu::bf02caeb-9000-4721-93b7-0b691e4e8d9f" providerId="AD" clId="Web-{3436EC7C-B1A4-1857-2BCE-18CFBFDD6348}" dt="2024-04-23T15:26:03.799" v="26"/>
        <pc:sldMkLst>
          <pc:docMk/>
          <pc:sldMk cId="1098999913" sldId="298"/>
        </pc:sldMkLst>
      </pc:sldChg>
      <pc:sldChg chg="delSp modSp del mod modShow">
        <pc:chgData name="Turkiewicz, Justin" userId="S::justint417@vt.edu::bf02caeb-9000-4721-93b7-0b691e4e8d9f" providerId="AD" clId="Web-{3436EC7C-B1A4-1857-2BCE-18CFBFDD6348}" dt="2024-04-23T16:05:02.207" v="104"/>
        <pc:sldMkLst>
          <pc:docMk/>
          <pc:sldMk cId="259576719" sldId="299"/>
        </pc:sldMkLst>
        <pc:spChg chg="del mod">
          <ac:chgData name="Turkiewicz, Justin" userId="S::justint417@vt.edu::bf02caeb-9000-4721-93b7-0b691e4e8d9f" providerId="AD" clId="Web-{3436EC7C-B1A4-1857-2BCE-18CFBFDD6348}" dt="2024-04-23T15:18:56.878" v="2"/>
          <ac:spMkLst>
            <pc:docMk/>
            <pc:sldMk cId="259576719" sldId="299"/>
            <ac:spMk id="3" creationId="{981E0052-3670-C085-6B89-4B29B16872B4}"/>
          </ac:spMkLst>
        </pc:spChg>
        <pc:picChg chg="mod">
          <ac:chgData name="Turkiewicz, Justin" userId="S::justint417@vt.edu::bf02caeb-9000-4721-93b7-0b691e4e8d9f" providerId="AD" clId="Web-{3436EC7C-B1A4-1857-2BCE-18CFBFDD6348}" dt="2024-04-23T15:18:58.644" v="3" actId="1076"/>
          <ac:picMkLst>
            <pc:docMk/>
            <pc:sldMk cId="259576719" sldId="299"/>
            <ac:picMk id="4" creationId="{97562406-EA50-997E-41C1-80BBC4FD9B9C}"/>
          </ac:picMkLst>
        </pc:picChg>
      </pc:sldChg>
      <pc:sldChg chg="modSp mod ord modShow">
        <pc:chgData name="Turkiewicz, Justin" userId="S::justint417@vt.edu::bf02caeb-9000-4721-93b7-0b691e4e8d9f" providerId="AD" clId="Web-{3436EC7C-B1A4-1857-2BCE-18CFBFDD6348}" dt="2024-04-23T15:35:48.131" v="78"/>
        <pc:sldMkLst>
          <pc:docMk/>
          <pc:sldMk cId="892183409" sldId="300"/>
        </pc:sldMkLst>
        <pc:spChg chg="mod">
          <ac:chgData name="Turkiewicz, Justin" userId="S::justint417@vt.edu::bf02caeb-9000-4721-93b7-0b691e4e8d9f" providerId="AD" clId="Web-{3436EC7C-B1A4-1857-2BCE-18CFBFDD6348}" dt="2024-04-23T15:26:18.237" v="31" actId="1076"/>
          <ac:spMkLst>
            <pc:docMk/>
            <pc:sldMk cId="892183409" sldId="300"/>
            <ac:spMk id="2" creationId="{70497BB4-4976-F3A8-CA07-1511553F16F9}"/>
          </ac:spMkLst>
        </pc:spChg>
      </pc:sldChg>
      <pc:sldChg chg="delSp del mod delAnim modShow">
        <pc:chgData name="Turkiewicz, Justin" userId="S::justint417@vt.edu::bf02caeb-9000-4721-93b7-0b691e4e8d9f" providerId="AD" clId="Web-{3436EC7C-B1A4-1857-2BCE-18CFBFDD6348}" dt="2024-04-23T15:45:12.979" v="93"/>
        <pc:sldMkLst>
          <pc:docMk/>
          <pc:sldMk cId="780347535" sldId="301"/>
        </pc:sldMkLst>
        <pc:picChg chg="del">
          <ac:chgData name="Turkiewicz, Justin" userId="S::justint417@vt.edu::bf02caeb-9000-4721-93b7-0b691e4e8d9f" providerId="AD" clId="Web-{3436EC7C-B1A4-1857-2BCE-18CFBFDD6348}" dt="2024-04-23T15:45:10.072" v="92"/>
          <ac:picMkLst>
            <pc:docMk/>
            <pc:sldMk cId="780347535" sldId="301"/>
            <ac:picMk id="4" creationId="{94494BB2-25A4-CCE5-896E-E1424159F1F7}"/>
          </ac:picMkLst>
        </pc:picChg>
      </pc:sldChg>
      <pc:sldChg chg="new del">
        <pc:chgData name="Turkiewicz, Justin" userId="S::justint417@vt.edu::bf02caeb-9000-4721-93b7-0b691e4e8d9f" providerId="AD" clId="Web-{3436EC7C-B1A4-1857-2BCE-18CFBFDD6348}" dt="2024-04-23T15:24:09.264" v="16"/>
        <pc:sldMkLst>
          <pc:docMk/>
          <pc:sldMk cId="4021782541" sldId="302"/>
        </pc:sldMkLst>
      </pc:sldChg>
      <pc:sldChg chg="addSp delSp modSp add mod ord replId addAnim delAnim modShow">
        <pc:chgData name="Turkiewicz, Justin" userId="S::justint417@vt.edu::bf02caeb-9000-4721-93b7-0b691e4e8d9f" providerId="AD" clId="Web-{3436EC7C-B1A4-1857-2BCE-18CFBFDD6348}" dt="2024-04-23T15:36:04.819" v="79"/>
        <pc:sldMkLst>
          <pc:docMk/>
          <pc:sldMk cId="242100205" sldId="303"/>
        </pc:sldMkLst>
        <pc:spChg chg="mod">
          <ac:chgData name="Turkiewicz, Justin" userId="S::justint417@vt.edu::bf02caeb-9000-4721-93b7-0b691e4e8d9f" providerId="AD" clId="Web-{3436EC7C-B1A4-1857-2BCE-18CFBFDD6348}" dt="2024-04-23T15:24:20.170" v="18" actId="1076"/>
          <ac:spMkLst>
            <pc:docMk/>
            <pc:sldMk cId="242100205" sldId="303"/>
            <ac:spMk id="2" creationId="{70497BB4-4976-F3A8-CA07-1511553F16F9}"/>
          </ac:spMkLst>
        </pc:spChg>
        <pc:spChg chg="del mod">
          <ac:chgData name="Turkiewicz, Justin" userId="S::justint417@vt.edu::bf02caeb-9000-4721-93b7-0b691e4e8d9f" providerId="AD" clId="Web-{3436EC7C-B1A4-1857-2BCE-18CFBFDD6348}" dt="2024-04-23T15:24:24.327" v="21"/>
          <ac:spMkLst>
            <pc:docMk/>
            <pc:sldMk cId="242100205" sldId="303"/>
            <ac:spMk id="3" creationId="{981E0052-3670-C085-6B89-4B29B16872B4}"/>
          </ac:spMkLst>
        </pc:spChg>
        <pc:picChg chg="del">
          <ac:chgData name="Turkiewicz, Justin" userId="S::justint417@vt.edu::bf02caeb-9000-4721-93b7-0b691e4e8d9f" providerId="AD" clId="Web-{3436EC7C-B1A4-1857-2BCE-18CFBFDD6348}" dt="2024-04-23T15:24:21.295" v="19"/>
          <ac:picMkLst>
            <pc:docMk/>
            <pc:sldMk cId="242100205" sldId="303"/>
            <ac:picMk id="4" creationId="{92AEBA36-D8A2-020B-6267-9FFFF302E06C}"/>
          </ac:picMkLst>
        </pc:picChg>
        <pc:picChg chg="add mod">
          <ac:chgData name="Turkiewicz, Justin" userId="S::justint417@vt.edu::bf02caeb-9000-4721-93b7-0b691e4e8d9f" providerId="AD" clId="Web-{3436EC7C-B1A4-1857-2BCE-18CFBFDD6348}" dt="2024-04-23T15:25:07.922" v="24" actId="14100"/>
          <ac:picMkLst>
            <pc:docMk/>
            <pc:sldMk cId="242100205" sldId="303"/>
            <ac:picMk id="5" creationId="{9B95D137-FF77-D1EA-F060-EA28DCB66CC3}"/>
          </ac:picMkLst>
        </pc:picChg>
      </pc:sldChg>
      <pc:sldChg chg="new del">
        <pc:chgData name="Turkiewicz, Justin" userId="S::justint417@vt.edu::bf02caeb-9000-4721-93b7-0b691e4e8d9f" providerId="AD" clId="Web-{3436EC7C-B1A4-1857-2BCE-18CFBFDD6348}" dt="2024-04-23T15:45:15.385" v="94"/>
        <pc:sldMkLst>
          <pc:docMk/>
          <pc:sldMk cId="2474431131" sldId="304"/>
        </pc:sldMkLst>
      </pc:sldChg>
      <pc:sldChg chg="addSp delSp modSp add ord replId addAnim delAnim">
        <pc:chgData name="Turkiewicz, Justin" userId="S::justint417@vt.edu::bf02caeb-9000-4721-93b7-0b691e4e8d9f" providerId="AD" clId="Web-{3436EC7C-B1A4-1857-2BCE-18CFBFDD6348}" dt="2024-04-23T15:32:54.500" v="48" actId="1076"/>
        <pc:sldMkLst>
          <pc:docMk/>
          <pc:sldMk cId="79826670" sldId="305"/>
        </pc:sldMkLst>
        <pc:spChg chg="mod">
          <ac:chgData name="Turkiewicz, Justin" userId="S::justint417@vt.edu::bf02caeb-9000-4721-93b7-0b691e4e8d9f" providerId="AD" clId="Web-{3436EC7C-B1A4-1857-2BCE-18CFBFDD6348}" dt="2024-04-23T15:32:54.500" v="48" actId="1076"/>
          <ac:spMkLst>
            <pc:docMk/>
            <pc:sldMk cId="79826670" sldId="305"/>
            <ac:spMk id="2" creationId="{70497BB4-4976-F3A8-CA07-1511553F16F9}"/>
          </ac:spMkLst>
        </pc:spChg>
        <pc:spChg chg="del mod">
          <ac:chgData name="Turkiewicz, Justin" userId="S::justint417@vt.edu::bf02caeb-9000-4721-93b7-0b691e4e8d9f" providerId="AD" clId="Web-{3436EC7C-B1A4-1857-2BCE-18CFBFDD6348}" dt="2024-04-23T15:32:47.563" v="45"/>
          <ac:spMkLst>
            <pc:docMk/>
            <pc:sldMk cId="79826670" sldId="305"/>
            <ac:spMk id="3" creationId="{981E0052-3670-C085-6B89-4B29B16872B4}"/>
          </ac:spMkLst>
        </pc:spChg>
        <pc:picChg chg="del">
          <ac:chgData name="Turkiewicz, Justin" userId="S::justint417@vt.edu::bf02caeb-9000-4721-93b7-0b691e4e8d9f" providerId="AD" clId="Web-{3436EC7C-B1A4-1857-2BCE-18CFBFDD6348}" dt="2024-04-23T15:32:16.749" v="41"/>
          <ac:picMkLst>
            <pc:docMk/>
            <pc:sldMk cId="79826670" sldId="305"/>
            <ac:picMk id="4" creationId="{94494BB2-25A4-CCE5-896E-E1424159F1F7}"/>
          </ac:picMkLst>
        </pc:picChg>
        <pc:picChg chg="add mod">
          <ac:chgData name="Turkiewicz, Justin" userId="S::justint417@vt.edu::bf02caeb-9000-4721-93b7-0b691e4e8d9f" providerId="AD" clId="Web-{3436EC7C-B1A4-1857-2BCE-18CFBFDD6348}" dt="2024-04-23T15:32:51.953" v="47" actId="14100"/>
          <ac:picMkLst>
            <pc:docMk/>
            <pc:sldMk cId="79826670" sldId="305"/>
            <ac:picMk id="5" creationId="{6D26ECF9-BC13-E3C2-2FE4-C46FEB413950}"/>
          </ac:picMkLst>
        </pc:picChg>
      </pc:sldChg>
      <pc:sldChg chg="addSp delSp modSp add ord replId addAnim delAnim">
        <pc:chgData name="Turkiewicz, Justin" userId="S::justint417@vt.edu::bf02caeb-9000-4721-93b7-0b691e4e8d9f" providerId="AD" clId="Web-{3436EC7C-B1A4-1857-2BCE-18CFBFDD6348}" dt="2024-04-23T15:44:50.884" v="91" actId="1076"/>
        <pc:sldMkLst>
          <pc:docMk/>
          <pc:sldMk cId="880685893" sldId="306"/>
        </pc:sldMkLst>
        <pc:spChg chg="mod">
          <ac:chgData name="Turkiewicz, Justin" userId="S::justint417@vt.edu::bf02caeb-9000-4721-93b7-0b691e4e8d9f" providerId="AD" clId="Web-{3436EC7C-B1A4-1857-2BCE-18CFBFDD6348}" dt="2024-04-23T15:34:59.130" v="68" actId="20577"/>
          <ac:spMkLst>
            <pc:docMk/>
            <pc:sldMk cId="880685893" sldId="306"/>
            <ac:spMk id="2" creationId="{70497BB4-4976-F3A8-CA07-1511553F16F9}"/>
          </ac:spMkLst>
        </pc:spChg>
        <pc:spChg chg="del mod">
          <ac:chgData name="Turkiewicz, Justin" userId="S::justint417@vt.edu::bf02caeb-9000-4721-93b7-0b691e4e8d9f" providerId="AD" clId="Web-{3436EC7C-B1A4-1857-2BCE-18CFBFDD6348}" dt="2024-04-23T15:35:05.645" v="70"/>
          <ac:spMkLst>
            <pc:docMk/>
            <pc:sldMk cId="880685893" sldId="306"/>
            <ac:spMk id="3" creationId="{981E0052-3670-C085-6B89-4B29B16872B4}"/>
          </ac:spMkLst>
        </pc:spChg>
        <pc:picChg chg="del">
          <ac:chgData name="Turkiewicz, Justin" userId="S::justint417@vt.edu::bf02caeb-9000-4721-93b7-0b691e4e8d9f" providerId="AD" clId="Web-{3436EC7C-B1A4-1857-2BCE-18CFBFDD6348}" dt="2024-04-23T15:32:18.952" v="42"/>
          <ac:picMkLst>
            <pc:docMk/>
            <pc:sldMk cId="880685893" sldId="306"/>
            <ac:picMk id="4" creationId="{94494BB2-25A4-CCE5-896E-E1424159F1F7}"/>
          </ac:picMkLst>
        </pc:picChg>
        <pc:picChg chg="add mod">
          <ac:chgData name="Turkiewicz, Justin" userId="S::justint417@vt.edu::bf02caeb-9000-4721-93b7-0b691e4e8d9f" providerId="AD" clId="Web-{3436EC7C-B1A4-1857-2BCE-18CFBFDD6348}" dt="2024-04-23T15:44:50.884" v="91" actId="1076"/>
          <ac:picMkLst>
            <pc:docMk/>
            <pc:sldMk cId="880685893" sldId="306"/>
            <ac:picMk id="5" creationId="{1DCE6FB1-1E18-E944-9D37-6397553FBA52}"/>
          </ac:picMkLst>
        </pc:picChg>
      </pc:sldChg>
      <pc:sldChg chg="delSp modSp new del">
        <pc:chgData name="Turkiewicz, Justin" userId="S::justint417@vt.edu::bf02caeb-9000-4721-93b7-0b691e4e8d9f" providerId="AD" clId="Web-{3436EC7C-B1A4-1857-2BCE-18CFBFDD6348}" dt="2024-04-23T15:35:45.147" v="77"/>
        <pc:sldMkLst>
          <pc:docMk/>
          <pc:sldMk cId="1159095916" sldId="307"/>
        </pc:sldMkLst>
        <pc:spChg chg="del mod">
          <ac:chgData name="Turkiewicz, Justin" userId="S::justint417@vt.edu::bf02caeb-9000-4721-93b7-0b691e4e8d9f" providerId="AD" clId="Web-{3436EC7C-B1A4-1857-2BCE-18CFBFDD6348}" dt="2024-04-23T15:35:35.521" v="75"/>
          <ac:spMkLst>
            <pc:docMk/>
            <pc:sldMk cId="1159095916" sldId="307"/>
            <ac:spMk id="2" creationId="{7C9158A2-DFCB-84FD-6645-C96F1939FDF9}"/>
          </ac:spMkLst>
        </pc:spChg>
      </pc:sldChg>
      <pc:sldChg chg="addSp delSp modSp add replId addAnim delAnim">
        <pc:chgData name="Turkiewicz, Justin" userId="S::justint417@vt.edu::bf02caeb-9000-4721-93b7-0b691e4e8d9f" providerId="AD" clId="Web-{3436EC7C-B1A4-1857-2BCE-18CFBFDD6348}" dt="2024-04-23T15:44:36.009" v="90" actId="14100"/>
        <pc:sldMkLst>
          <pc:docMk/>
          <pc:sldMk cId="2294010405" sldId="308"/>
        </pc:sldMkLst>
        <pc:spChg chg="mod">
          <ac:chgData name="Turkiewicz, Justin" userId="S::justint417@vt.edu::bf02caeb-9000-4721-93b7-0b691e4e8d9f" providerId="AD" clId="Web-{3436EC7C-B1A4-1857-2BCE-18CFBFDD6348}" dt="2024-04-23T15:36:09.429" v="86" actId="20577"/>
          <ac:spMkLst>
            <pc:docMk/>
            <pc:sldMk cId="2294010405" sldId="308"/>
            <ac:spMk id="2" creationId="{70497BB4-4976-F3A8-CA07-1511553F16F9}"/>
          </ac:spMkLst>
        </pc:spChg>
        <pc:picChg chg="add mod">
          <ac:chgData name="Turkiewicz, Justin" userId="S::justint417@vt.edu::bf02caeb-9000-4721-93b7-0b691e4e8d9f" providerId="AD" clId="Web-{3436EC7C-B1A4-1857-2BCE-18CFBFDD6348}" dt="2024-04-23T15:44:36.009" v="90" actId="14100"/>
          <ac:picMkLst>
            <pc:docMk/>
            <pc:sldMk cId="2294010405" sldId="308"/>
            <ac:picMk id="3" creationId="{40AD9B41-8A25-D7CF-B511-7C9567308480}"/>
          </ac:picMkLst>
        </pc:picChg>
        <pc:picChg chg="del">
          <ac:chgData name="Turkiewicz, Justin" userId="S::justint417@vt.edu::bf02caeb-9000-4721-93b7-0b691e4e8d9f" providerId="AD" clId="Web-{3436EC7C-B1A4-1857-2BCE-18CFBFDD6348}" dt="2024-04-23T15:36:11.538" v="87"/>
          <ac:picMkLst>
            <pc:docMk/>
            <pc:sldMk cId="2294010405" sldId="308"/>
            <ac:picMk id="4" creationId="{97562406-EA50-997E-41C1-80BBC4FD9B9C}"/>
          </ac:picMkLst>
        </pc:picChg>
      </pc:sldChg>
      <pc:sldChg chg="new del">
        <pc:chgData name="Turkiewicz, Justin" userId="S::justint417@vt.edu::bf02caeb-9000-4721-93b7-0b691e4e8d9f" providerId="AD" clId="Web-{3436EC7C-B1A4-1857-2BCE-18CFBFDD6348}" dt="2024-04-23T15:50:30.208" v="98"/>
        <pc:sldMkLst>
          <pc:docMk/>
          <pc:sldMk cId="3719645547" sldId="309"/>
        </pc:sldMkLst>
      </pc:sldChg>
      <pc:sldChg chg="addSp delSp modSp add mod replId addAnim delAnim modShow">
        <pc:chgData name="Turkiewicz, Justin" userId="S::justint417@vt.edu::bf02caeb-9000-4721-93b7-0b691e4e8d9f" providerId="AD" clId="Web-{3436EC7C-B1A4-1857-2BCE-18CFBFDD6348}" dt="2024-04-23T15:50:59.256" v="103"/>
        <pc:sldMkLst>
          <pc:docMk/>
          <pc:sldMk cId="3754017346" sldId="310"/>
        </pc:sldMkLst>
        <pc:picChg chg="add mod">
          <ac:chgData name="Turkiewicz, Justin" userId="S::justint417@vt.edu::bf02caeb-9000-4721-93b7-0b691e4e8d9f" providerId="AD" clId="Web-{3436EC7C-B1A4-1857-2BCE-18CFBFDD6348}" dt="2024-04-23T15:50:54.303" v="102" actId="14100"/>
          <ac:picMkLst>
            <pc:docMk/>
            <pc:sldMk cId="3754017346" sldId="310"/>
            <ac:picMk id="3" creationId="{39E639B6-3E74-F770-0BC1-6D810242A672}"/>
          </ac:picMkLst>
        </pc:picChg>
        <pc:picChg chg="del">
          <ac:chgData name="Turkiewicz, Justin" userId="S::justint417@vt.edu::bf02caeb-9000-4721-93b7-0b691e4e8d9f" providerId="AD" clId="Web-{3436EC7C-B1A4-1857-2BCE-18CFBFDD6348}" dt="2024-04-23T15:50:32.974" v="99"/>
          <ac:picMkLst>
            <pc:docMk/>
            <pc:sldMk cId="3754017346" sldId="310"/>
            <ac:picMk id="4" creationId="{97562406-EA50-997E-41C1-80BBC4FD9B9C}"/>
          </ac:picMkLst>
        </pc:picChg>
      </pc:sldChg>
    </pc:docChg>
  </pc:docChgLst>
  <pc:docChgLst>
    <pc:chgData name="Walters, Matthew" userId="S::mattwalters@vt.edu::60228c26-bf38-4e01-8756-922ac0f6e5dc" providerId="AD" clId="Web-{8911C1B8-057D-861B-F8D2-E8906968A601}"/>
    <pc:docChg chg="modSld">
      <pc:chgData name="Walters, Matthew" userId="S::mattwalters@vt.edu::60228c26-bf38-4e01-8756-922ac0f6e5dc" providerId="AD" clId="Web-{8911C1B8-057D-861B-F8D2-E8906968A601}" dt="2024-03-18T06:10:19.165" v="33" actId="20577"/>
      <pc:docMkLst>
        <pc:docMk/>
      </pc:docMkLst>
      <pc:sldChg chg="modSp">
        <pc:chgData name="Walters, Matthew" userId="S::mattwalters@vt.edu::60228c26-bf38-4e01-8756-922ac0f6e5dc" providerId="AD" clId="Web-{8911C1B8-057D-861B-F8D2-E8906968A601}" dt="2024-03-18T06:07:15.460" v="1" actId="1076"/>
        <pc:sldMkLst>
          <pc:docMk/>
          <pc:sldMk cId="462111231" sldId="273"/>
        </pc:sldMkLst>
        <pc:picChg chg="mod">
          <ac:chgData name="Walters, Matthew" userId="S::mattwalters@vt.edu::60228c26-bf38-4e01-8756-922ac0f6e5dc" providerId="AD" clId="Web-{8911C1B8-057D-861B-F8D2-E8906968A601}" dt="2024-03-18T06:07:15.460" v="1" actId="1076"/>
          <ac:picMkLst>
            <pc:docMk/>
            <pc:sldMk cId="462111231" sldId="273"/>
            <ac:picMk id="4" creationId="{5B514D61-8B66-C074-601B-B0705C15FC87}"/>
          </ac:picMkLst>
        </pc:picChg>
      </pc:sldChg>
      <pc:sldChg chg="modSp">
        <pc:chgData name="Walters, Matthew" userId="S::mattwalters@vt.edu::60228c26-bf38-4e01-8756-922ac0f6e5dc" providerId="AD" clId="Web-{8911C1B8-057D-861B-F8D2-E8906968A601}" dt="2024-03-18T06:10:19.165" v="33" actId="20577"/>
        <pc:sldMkLst>
          <pc:docMk/>
          <pc:sldMk cId="260202194" sldId="278"/>
        </pc:sldMkLst>
        <pc:spChg chg="mod">
          <ac:chgData name="Walters, Matthew" userId="S::mattwalters@vt.edu::60228c26-bf38-4e01-8756-922ac0f6e5dc" providerId="AD" clId="Web-{8911C1B8-057D-861B-F8D2-E8906968A601}" dt="2024-03-18T06:10:19.165" v="33" actId="20577"/>
          <ac:spMkLst>
            <pc:docMk/>
            <pc:sldMk cId="260202194" sldId="278"/>
            <ac:spMk id="3" creationId="{5B44521B-D3B4-3148-51C3-8FD07CE3B567}"/>
          </ac:spMkLst>
        </pc:spChg>
      </pc:sldChg>
    </pc:docChg>
  </pc:docChgLst>
  <pc:docChgLst>
    <pc:chgData name="De Chutkowski, James" userId="S::jwdchutkowski@vt.edu::eb4192d4-83b6-4311-881b-1b47955a7981" providerId="AD" clId="Web-{DAA5A1B5-65A5-4D0B-CD6D-D3203E7E985F}"/>
    <pc:docChg chg="modSld">
      <pc:chgData name="De Chutkowski, James" userId="S::jwdchutkowski@vt.edu::eb4192d4-83b6-4311-881b-1b47955a7981" providerId="AD" clId="Web-{DAA5A1B5-65A5-4D0B-CD6D-D3203E7E985F}" dt="2024-03-18T00:28:12.982" v="33" actId="1076"/>
      <pc:docMkLst>
        <pc:docMk/>
      </pc:docMkLst>
      <pc:sldChg chg="addSp delSp modSp">
        <pc:chgData name="De Chutkowski, James" userId="S::jwdchutkowski@vt.edu::eb4192d4-83b6-4311-881b-1b47955a7981" providerId="AD" clId="Web-{DAA5A1B5-65A5-4D0B-CD6D-D3203E7E985F}" dt="2024-03-18T00:28:12.982" v="33" actId="1076"/>
        <pc:sldMkLst>
          <pc:docMk/>
          <pc:sldMk cId="3524258633" sldId="267"/>
        </pc:sldMkLst>
        <pc:spChg chg="add del mod">
          <ac:chgData name="De Chutkowski, James" userId="S::jwdchutkowski@vt.edu::eb4192d4-83b6-4311-881b-1b47955a7981" providerId="AD" clId="Web-{DAA5A1B5-65A5-4D0B-CD6D-D3203E7E985F}" dt="2024-03-18T00:27:04.337" v="28"/>
          <ac:spMkLst>
            <pc:docMk/>
            <pc:sldMk cId="3524258633" sldId="267"/>
            <ac:spMk id="4" creationId="{1D42BE8C-34FB-4074-7318-534E180A21D2}"/>
          </ac:spMkLst>
        </pc:spChg>
        <pc:spChg chg="add del mod">
          <ac:chgData name="De Chutkowski, James" userId="S::jwdchutkowski@vt.edu::eb4192d4-83b6-4311-881b-1b47955a7981" providerId="AD" clId="Web-{DAA5A1B5-65A5-4D0B-CD6D-D3203E7E985F}" dt="2024-03-18T00:27:19.869" v="31"/>
          <ac:spMkLst>
            <pc:docMk/>
            <pc:sldMk cId="3524258633" sldId="267"/>
            <ac:spMk id="7" creationId="{3FB9C65C-D859-84E4-2030-BAE9C64529DE}"/>
          </ac:spMkLst>
        </pc:spChg>
        <pc:picChg chg="add del">
          <ac:chgData name="De Chutkowski, James" userId="S::jwdchutkowski@vt.edu::eb4192d4-83b6-4311-881b-1b47955a7981" providerId="AD" clId="Web-{DAA5A1B5-65A5-4D0B-CD6D-D3203E7E985F}" dt="2024-03-18T00:27:13.916" v="29"/>
          <ac:picMkLst>
            <pc:docMk/>
            <pc:sldMk cId="3524258633" sldId="267"/>
            <ac:picMk id="5" creationId="{59BA494F-85CA-F183-A25B-DBAAC396B96C}"/>
          </ac:picMkLst>
        </pc:picChg>
        <pc:picChg chg="mod">
          <ac:chgData name="De Chutkowski, James" userId="S::jwdchutkowski@vt.edu::eb4192d4-83b6-4311-881b-1b47955a7981" providerId="AD" clId="Web-{DAA5A1B5-65A5-4D0B-CD6D-D3203E7E985F}" dt="2024-03-18T00:28:12.982" v="33" actId="1076"/>
          <ac:picMkLst>
            <pc:docMk/>
            <pc:sldMk cId="3524258633" sldId="267"/>
            <ac:picMk id="6" creationId="{317F7E1A-4F65-E30B-BBDC-5AB916BECA7C}"/>
          </ac:picMkLst>
        </pc:picChg>
        <pc:picChg chg="add del mod ord">
          <ac:chgData name="De Chutkowski, James" userId="S::jwdchutkowski@vt.edu::eb4192d4-83b6-4311-881b-1b47955a7981" providerId="AD" clId="Web-{DAA5A1B5-65A5-4D0B-CD6D-D3203E7E985F}" dt="2024-03-18T00:27:19.869" v="31"/>
          <ac:picMkLst>
            <pc:docMk/>
            <pc:sldMk cId="3524258633" sldId="267"/>
            <ac:picMk id="8" creationId="{0C89C028-451A-010D-C063-01A4DFEE9991}"/>
          </ac:picMkLst>
        </pc:picChg>
      </pc:sldChg>
      <pc:sldChg chg="addSp delSp modSp">
        <pc:chgData name="De Chutkowski, James" userId="S::jwdchutkowski@vt.edu::eb4192d4-83b6-4311-881b-1b47955a7981" providerId="AD" clId="Web-{DAA5A1B5-65A5-4D0B-CD6D-D3203E7E985F}" dt="2024-03-18T00:15:30.303" v="26" actId="1076"/>
        <pc:sldMkLst>
          <pc:docMk/>
          <pc:sldMk cId="3496566236" sldId="275"/>
        </pc:sldMkLst>
        <pc:spChg chg="del mod">
          <ac:chgData name="De Chutkowski, James" userId="S::jwdchutkowski@vt.edu::eb4192d4-83b6-4311-881b-1b47955a7981" providerId="AD" clId="Web-{DAA5A1B5-65A5-4D0B-CD6D-D3203E7E985F}" dt="2024-03-18T00:11:26.724" v="1"/>
          <ac:spMkLst>
            <pc:docMk/>
            <pc:sldMk cId="3496566236" sldId="275"/>
            <ac:spMk id="3" creationId="{87D18A1E-3DF2-0218-3F82-AF921AEA12A7}"/>
          </ac:spMkLst>
        </pc:spChg>
        <pc:spChg chg="add mod">
          <ac:chgData name="De Chutkowski, James" userId="S::jwdchutkowski@vt.edu::eb4192d4-83b6-4311-881b-1b47955a7981" providerId="AD" clId="Web-{DAA5A1B5-65A5-4D0B-CD6D-D3203E7E985F}" dt="2024-03-18T00:15:30.303" v="26" actId="1076"/>
          <ac:spMkLst>
            <pc:docMk/>
            <pc:sldMk cId="3496566236" sldId="275"/>
            <ac:spMk id="6" creationId="{285BB142-0387-7185-8A98-F11ADB0DC9F3}"/>
          </ac:spMkLst>
        </pc:spChg>
        <pc:picChg chg="add mod ord">
          <ac:chgData name="De Chutkowski, James" userId="S::jwdchutkowski@vt.edu::eb4192d4-83b6-4311-881b-1b47955a7981" providerId="AD" clId="Web-{DAA5A1B5-65A5-4D0B-CD6D-D3203E7E985F}" dt="2024-03-18T00:12:40.542" v="20" actId="1076"/>
          <ac:picMkLst>
            <pc:docMk/>
            <pc:sldMk cId="3496566236" sldId="275"/>
            <ac:picMk id="4" creationId="{3318DD2E-3D75-E5B0-8E65-3FAEF2092D27}"/>
          </ac:picMkLst>
        </pc:picChg>
        <pc:picChg chg="add mod">
          <ac:chgData name="De Chutkowski, James" userId="S::jwdchutkowski@vt.edu::eb4192d4-83b6-4311-881b-1b47955a7981" providerId="AD" clId="Web-{DAA5A1B5-65A5-4D0B-CD6D-D3203E7E985F}" dt="2024-03-18T00:15:26.006" v="25" actId="1076"/>
          <ac:picMkLst>
            <pc:docMk/>
            <pc:sldMk cId="3496566236" sldId="275"/>
            <ac:picMk id="7" creationId="{36F04BD5-8D00-9696-282D-90F364973368}"/>
          </ac:picMkLst>
        </pc:picChg>
      </pc:sldChg>
    </pc:docChg>
  </pc:docChgLst>
  <pc:docChgLst>
    <pc:chgData name="Turkiewicz, Justin" userId="S::justint417@vt.edu::bf02caeb-9000-4721-93b7-0b691e4e8d9f" providerId="AD" clId="Web-{C926E0DB-2185-96D5-2057-A772C4BFBDBB}"/>
    <pc:docChg chg="modSld">
      <pc:chgData name="Turkiewicz, Justin" userId="S::justint417@vt.edu::bf02caeb-9000-4721-93b7-0b691e4e8d9f" providerId="AD" clId="Web-{C926E0DB-2185-96D5-2057-A772C4BFBDBB}" dt="2024-04-19T13:57:52.565" v="5" actId="20577"/>
      <pc:docMkLst>
        <pc:docMk/>
      </pc:docMkLst>
      <pc:sldChg chg="modSp">
        <pc:chgData name="Turkiewicz, Justin" userId="S::justint417@vt.edu::bf02caeb-9000-4721-93b7-0b691e4e8d9f" providerId="AD" clId="Web-{C926E0DB-2185-96D5-2057-A772C4BFBDBB}" dt="2024-04-19T13:57:52.565" v="5" actId="20577"/>
        <pc:sldMkLst>
          <pc:docMk/>
          <pc:sldMk cId="109857222" sldId="256"/>
        </pc:sldMkLst>
        <pc:spChg chg="mod">
          <ac:chgData name="Turkiewicz, Justin" userId="S::justint417@vt.edu::bf02caeb-9000-4721-93b7-0b691e4e8d9f" providerId="AD" clId="Web-{C926E0DB-2185-96D5-2057-A772C4BFBDBB}" dt="2024-04-19T13:57:52.565" v="5" actId="20577"/>
          <ac:spMkLst>
            <pc:docMk/>
            <pc:sldMk cId="109857222" sldId="256"/>
            <ac:spMk id="3" creationId="{00000000-0000-0000-0000-000000000000}"/>
          </ac:spMkLst>
        </pc:spChg>
      </pc:sldChg>
    </pc:docChg>
  </pc:docChgLst>
  <pc:docChgLst>
    <pc:chgData name="Abhilash, Geethika" userId="S::geethika@vt.edu::6e05456c-8b9e-4a85-b546-b4af36447064" providerId="AD" clId="Web-{BD49F1A0-1259-BBFF-71E9-D7A1DBD8CACE}"/>
    <pc:docChg chg="addSld delSld modSld sldOrd">
      <pc:chgData name="Abhilash, Geethika" userId="S::geethika@vt.edu::6e05456c-8b9e-4a85-b546-b4af36447064" providerId="AD" clId="Web-{BD49F1A0-1259-BBFF-71E9-D7A1DBD8CACE}" dt="2024-04-22T20:40:47.686" v="791"/>
      <pc:docMkLst>
        <pc:docMk/>
      </pc:docMkLst>
      <pc:sldChg chg="addSp delSp modSp mod setBg">
        <pc:chgData name="Abhilash, Geethika" userId="S::geethika@vt.edu::6e05456c-8b9e-4a85-b546-b4af36447064" providerId="AD" clId="Web-{BD49F1A0-1259-BBFF-71E9-D7A1DBD8CACE}" dt="2024-04-22T19:57:27.848" v="133" actId="20577"/>
        <pc:sldMkLst>
          <pc:docMk/>
          <pc:sldMk cId="109857222" sldId="256"/>
        </pc:sldMkLst>
        <pc:spChg chg="mod">
          <ac:chgData name="Abhilash, Geethika" userId="S::geethika@vt.edu::6e05456c-8b9e-4a85-b546-b4af36447064" providerId="AD" clId="Web-{BD49F1A0-1259-BBFF-71E9-D7A1DBD8CACE}" dt="2024-04-22T19:53:33.151" v="48"/>
          <ac:spMkLst>
            <pc:docMk/>
            <pc:sldMk cId="109857222" sldId="256"/>
            <ac:spMk id="2" creationId="{00000000-0000-0000-0000-000000000000}"/>
          </ac:spMkLst>
        </pc:spChg>
        <pc:spChg chg="del mod">
          <ac:chgData name="Abhilash, Geethika" userId="S::geethika@vt.edu::6e05456c-8b9e-4a85-b546-b4af36447064" providerId="AD" clId="Web-{BD49F1A0-1259-BBFF-71E9-D7A1DBD8CACE}" dt="2024-04-22T19:56:38.033" v="112"/>
          <ac:spMkLst>
            <pc:docMk/>
            <pc:sldMk cId="109857222" sldId="256"/>
            <ac:spMk id="3" creationId="{00000000-0000-0000-0000-000000000000}"/>
          </ac:spMkLst>
        </pc:spChg>
        <pc:spChg chg="add">
          <ac:chgData name="Abhilash, Geethika" userId="S::geethika@vt.edu::6e05456c-8b9e-4a85-b546-b4af36447064" providerId="AD" clId="Web-{BD49F1A0-1259-BBFF-71E9-D7A1DBD8CACE}" dt="2024-04-22T19:53:33.151" v="48"/>
          <ac:spMkLst>
            <pc:docMk/>
            <pc:sldMk cId="109857222" sldId="256"/>
            <ac:spMk id="5" creationId="{5BBD3ED2-B0E6-45A2-ABD5-ECF31BC37C2E}"/>
          </ac:spMkLst>
        </pc:spChg>
        <pc:spChg chg="add">
          <ac:chgData name="Abhilash, Geethika" userId="S::geethika@vt.edu::6e05456c-8b9e-4a85-b546-b4af36447064" providerId="AD" clId="Web-{BD49F1A0-1259-BBFF-71E9-D7A1DBD8CACE}" dt="2024-04-22T19:53:33.151" v="48"/>
          <ac:spMkLst>
            <pc:docMk/>
            <pc:sldMk cId="109857222" sldId="256"/>
            <ac:spMk id="6" creationId="{F2D2D1E8-4ABF-4B6B-B39D-40B080B61E49}"/>
          </ac:spMkLst>
        </pc:spChg>
        <pc:spChg chg="add">
          <ac:chgData name="Abhilash, Geethika" userId="S::geethika@vt.edu::6e05456c-8b9e-4a85-b546-b4af36447064" providerId="AD" clId="Web-{BD49F1A0-1259-BBFF-71E9-D7A1DBD8CACE}" dt="2024-04-22T19:53:33.151" v="48"/>
          <ac:spMkLst>
            <pc:docMk/>
            <pc:sldMk cId="109857222" sldId="256"/>
            <ac:spMk id="7" creationId="{BC7AB4B5-66A5-48D1-BD88-C60A16ED971B}"/>
          </ac:spMkLst>
        </pc:spChg>
        <pc:spChg chg="add mod">
          <ac:chgData name="Abhilash, Geethika" userId="S::geethika@vt.edu::6e05456c-8b9e-4a85-b546-b4af36447064" providerId="AD" clId="Web-{BD49F1A0-1259-BBFF-71E9-D7A1DBD8CACE}" dt="2024-04-22T19:57:27.848" v="133" actId="20577"/>
          <ac:spMkLst>
            <pc:docMk/>
            <pc:sldMk cId="109857222" sldId="256"/>
            <ac:spMk id="8" creationId="{F76D9844-5A17-4AF6-06F0-91C0859FDEE9}"/>
          </ac:spMkLst>
        </pc:spChg>
        <pc:spChg chg="add del">
          <ac:chgData name="Abhilash, Geethika" userId="S::geethika@vt.edu::6e05456c-8b9e-4a85-b546-b4af36447064" providerId="AD" clId="Web-{BD49F1A0-1259-BBFF-71E9-D7A1DBD8CACE}" dt="2024-04-22T19:56:45.315" v="114"/>
          <ac:spMkLst>
            <pc:docMk/>
            <pc:sldMk cId="109857222" sldId="256"/>
            <ac:spMk id="9" creationId="{5E0CCEC8-9CE9-A875-89E5-314998442DA0}"/>
          </ac:spMkLst>
        </pc:spChg>
      </pc:sldChg>
      <pc:sldChg chg="modNotes">
        <pc:chgData name="Abhilash, Geethika" userId="S::geethika@vt.edu::6e05456c-8b9e-4a85-b546-b4af36447064" providerId="AD" clId="Web-{BD49F1A0-1259-BBFF-71E9-D7A1DBD8CACE}" dt="2024-04-22T20:10:24.301" v="545"/>
        <pc:sldMkLst>
          <pc:docMk/>
          <pc:sldMk cId="1860520360" sldId="258"/>
        </pc:sldMkLst>
      </pc:sldChg>
      <pc:sldChg chg="modNotes">
        <pc:chgData name="Abhilash, Geethika" userId="S::geethika@vt.edu::6e05456c-8b9e-4a85-b546-b4af36447064" providerId="AD" clId="Web-{BD49F1A0-1259-BBFF-71E9-D7A1DBD8CACE}" dt="2024-04-22T20:40:47.686" v="791"/>
        <pc:sldMkLst>
          <pc:docMk/>
          <pc:sldMk cId="1248600050" sldId="265"/>
        </pc:sldMkLst>
      </pc:sldChg>
      <pc:sldChg chg="mod modShow modNotes">
        <pc:chgData name="Abhilash, Geethika" userId="S::geethika@vt.edu::6e05456c-8b9e-4a85-b546-b4af36447064" providerId="AD" clId="Web-{BD49F1A0-1259-BBFF-71E9-D7A1DBD8CACE}" dt="2024-04-22T20:22:05.923" v="639"/>
        <pc:sldMkLst>
          <pc:docMk/>
          <pc:sldMk cId="714956422" sldId="266"/>
        </pc:sldMkLst>
      </pc:sldChg>
      <pc:sldChg chg="mod modShow modNotes">
        <pc:chgData name="Abhilash, Geethika" userId="S::geethika@vt.edu::6e05456c-8b9e-4a85-b546-b4af36447064" providerId="AD" clId="Web-{BD49F1A0-1259-BBFF-71E9-D7A1DBD8CACE}" dt="2024-04-22T20:08:14.921" v="316"/>
        <pc:sldMkLst>
          <pc:docMk/>
          <pc:sldMk cId="3524258633" sldId="267"/>
        </pc:sldMkLst>
      </pc:sldChg>
      <pc:sldChg chg="modNotes">
        <pc:chgData name="Abhilash, Geethika" userId="S::geethika@vt.edu::6e05456c-8b9e-4a85-b546-b4af36447064" providerId="AD" clId="Web-{BD49F1A0-1259-BBFF-71E9-D7A1DBD8CACE}" dt="2024-04-22T20:22:12.845" v="642"/>
        <pc:sldMkLst>
          <pc:docMk/>
          <pc:sldMk cId="1827634782" sldId="272"/>
        </pc:sldMkLst>
      </pc:sldChg>
      <pc:sldChg chg="mod modShow modNotes">
        <pc:chgData name="Abhilash, Geethika" userId="S::geethika@vt.edu::6e05456c-8b9e-4a85-b546-b4af36447064" providerId="AD" clId="Web-{BD49F1A0-1259-BBFF-71E9-D7A1DBD8CACE}" dt="2024-04-22T20:08:27.937" v="329"/>
        <pc:sldMkLst>
          <pc:docMk/>
          <pc:sldMk cId="3496566236" sldId="275"/>
        </pc:sldMkLst>
      </pc:sldChg>
      <pc:sldChg chg="mod modShow modNotes">
        <pc:chgData name="Abhilash, Geethika" userId="S::geethika@vt.edu::6e05456c-8b9e-4a85-b546-b4af36447064" providerId="AD" clId="Web-{BD49F1A0-1259-BBFF-71E9-D7A1DBD8CACE}" dt="2024-04-22T20:12:42.009" v="568"/>
        <pc:sldMkLst>
          <pc:docMk/>
          <pc:sldMk cId="3991996780" sldId="276"/>
        </pc:sldMkLst>
      </pc:sldChg>
      <pc:sldChg chg="mod ord modShow modNotes">
        <pc:chgData name="Abhilash, Geethika" userId="S::geethika@vt.edu::6e05456c-8b9e-4a85-b546-b4af36447064" providerId="AD" clId="Web-{BD49F1A0-1259-BBFF-71E9-D7A1DBD8CACE}" dt="2024-04-22T20:39:27.839" v="707"/>
        <pc:sldMkLst>
          <pc:docMk/>
          <pc:sldMk cId="2619424436" sldId="279"/>
        </pc:sldMkLst>
      </pc:sldChg>
      <pc:sldChg chg="modNotes">
        <pc:chgData name="Abhilash, Geethika" userId="S::geethika@vt.edu::6e05456c-8b9e-4a85-b546-b4af36447064" providerId="AD" clId="Web-{BD49F1A0-1259-BBFF-71E9-D7A1DBD8CACE}" dt="2024-04-22T20:40:06.778" v="788"/>
        <pc:sldMkLst>
          <pc:docMk/>
          <pc:sldMk cId="2479867340" sldId="285"/>
        </pc:sldMkLst>
      </pc:sldChg>
      <pc:sldChg chg="modSp">
        <pc:chgData name="Abhilash, Geethika" userId="S::geethika@vt.edu::6e05456c-8b9e-4a85-b546-b4af36447064" providerId="AD" clId="Web-{BD49F1A0-1259-BBFF-71E9-D7A1DBD8CACE}" dt="2024-04-22T19:49:53.986" v="7" actId="1076"/>
        <pc:sldMkLst>
          <pc:docMk/>
          <pc:sldMk cId="2737715360" sldId="290"/>
        </pc:sldMkLst>
        <pc:spChg chg="mod">
          <ac:chgData name="Abhilash, Geethika" userId="S::geethika@vt.edu::6e05456c-8b9e-4a85-b546-b4af36447064" providerId="AD" clId="Web-{BD49F1A0-1259-BBFF-71E9-D7A1DBD8CACE}" dt="2024-04-22T19:49:53.986" v="7" actId="1076"/>
          <ac:spMkLst>
            <pc:docMk/>
            <pc:sldMk cId="2737715360" sldId="290"/>
            <ac:spMk id="3" creationId="{59C95C60-D349-1066-03F4-8EA0867E1FAE}"/>
          </ac:spMkLst>
        </pc:spChg>
      </pc:sldChg>
      <pc:sldChg chg="modNotes">
        <pc:chgData name="Abhilash, Geethika" userId="S::geethika@vt.edu::6e05456c-8b9e-4a85-b546-b4af36447064" providerId="AD" clId="Web-{BD49F1A0-1259-BBFF-71E9-D7A1DBD8CACE}" dt="2024-04-22T20:14:20.045" v="616"/>
        <pc:sldMkLst>
          <pc:docMk/>
          <pc:sldMk cId="2960208923" sldId="293"/>
        </pc:sldMkLst>
      </pc:sldChg>
      <pc:sldChg chg="modSp">
        <pc:chgData name="Abhilash, Geethika" userId="S::geethika@vt.edu::6e05456c-8b9e-4a85-b546-b4af36447064" providerId="AD" clId="Web-{BD49F1A0-1259-BBFF-71E9-D7A1DBD8CACE}" dt="2024-04-22T19:50:21.143" v="15" actId="20577"/>
        <pc:sldMkLst>
          <pc:docMk/>
          <pc:sldMk cId="2152874721" sldId="296"/>
        </pc:sldMkLst>
        <pc:spChg chg="mod">
          <ac:chgData name="Abhilash, Geethika" userId="S::geethika@vt.edu::6e05456c-8b9e-4a85-b546-b4af36447064" providerId="AD" clId="Web-{BD49F1A0-1259-BBFF-71E9-D7A1DBD8CACE}" dt="2024-04-22T19:50:21.143" v="15" actId="20577"/>
          <ac:spMkLst>
            <pc:docMk/>
            <pc:sldMk cId="2152874721" sldId="296"/>
            <ac:spMk id="3" creationId="{9D29DB91-0A65-A485-AF77-259F73502450}"/>
          </ac:spMkLst>
        </pc:spChg>
      </pc:sldChg>
      <pc:sldChg chg="add replId">
        <pc:chgData name="Abhilash, Geethika" userId="S::geethika@vt.edu::6e05456c-8b9e-4a85-b546-b4af36447064" providerId="AD" clId="Web-{BD49F1A0-1259-BBFF-71E9-D7A1DBD8CACE}" dt="2024-04-22T20:23:49.114" v="661"/>
        <pc:sldMkLst>
          <pc:docMk/>
          <pc:sldMk cId="1098999913" sldId="298"/>
        </pc:sldMkLst>
      </pc:sldChg>
      <pc:sldChg chg="add del replId">
        <pc:chgData name="Abhilash, Geethika" userId="S::geethika@vt.edu::6e05456c-8b9e-4a85-b546-b4af36447064" providerId="AD" clId="Web-{BD49F1A0-1259-BBFF-71E9-D7A1DBD8CACE}" dt="2024-04-22T20:23:54.114" v="663"/>
        <pc:sldMkLst>
          <pc:docMk/>
          <pc:sldMk cId="259576719" sldId="299"/>
        </pc:sldMkLst>
      </pc:sldChg>
      <pc:sldChg chg="add replId">
        <pc:chgData name="Abhilash, Geethika" userId="S::geethika@vt.edu::6e05456c-8b9e-4a85-b546-b4af36447064" providerId="AD" clId="Web-{BD49F1A0-1259-BBFF-71E9-D7A1DBD8CACE}" dt="2024-04-22T20:24:01.927" v="664"/>
        <pc:sldMkLst>
          <pc:docMk/>
          <pc:sldMk cId="892183409" sldId="300"/>
        </pc:sldMkLst>
      </pc:sldChg>
      <pc:sldChg chg="add replId">
        <pc:chgData name="Abhilash, Geethika" userId="S::geethika@vt.edu::6e05456c-8b9e-4a85-b546-b4af36447064" providerId="AD" clId="Web-{BD49F1A0-1259-BBFF-71E9-D7A1DBD8CACE}" dt="2024-04-22T20:24:07.256" v="665"/>
        <pc:sldMkLst>
          <pc:docMk/>
          <pc:sldMk cId="780347535" sldId="301"/>
        </pc:sldMkLst>
      </pc:sldChg>
    </pc:docChg>
  </pc:docChgLst>
  <pc:docChgLst>
    <pc:chgData name="Turkiewicz, Justin" userId="S::justint417@vt.edu::bf02caeb-9000-4721-93b7-0b691e4e8d9f" providerId="AD" clId="Web-{FA0F1943-4016-23D2-A7F3-58C8549C8A6F}"/>
    <pc:docChg chg="modSld">
      <pc:chgData name="Turkiewicz, Justin" userId="S::justint417@vt.edu::bf02caeb-9000-4721-93b7-0b691e4e8d9f" providerId="AD" clId="Web-{FA0F1943-4016-23D2-A7F3-58C8549C8A6F}" dt="2024-03-20T17:54:57.625" v="45" actId="20577"/>
      <pc:docMkLst>
        <pc:docMk/>
      </pc:docMkLst>
      <pc:sldChg chg="modSp">
        <pc:chgData name="Turkiewicz, Justin" userId="S::justint417@vt.edu::bf02caeb-9000-4721-93b7-0b691e4e8d9f" providerId="AD" clId="Web-{FA0F1943-4016-23D2-A7F3-58C8549C8A6F}" dt="2024-03-20T17:54:16.952" v="26" actId="20577"/>
        <pc:sldMkLst>
          <pc:docMk/>
          <pc:sldMk cId="1829716638" sldId="287"/>
        </pc:sldMkLst>
        <pc:spChg chg="mod">
          <ac:chgData name="Turkiewicz, Justin" userId="S::justint417@vt.edu::bf02caeb-9000-4721-93b7-0b691e4e8d9f" providerId="AD" clId="Web-{FA0F1943-4016-23D2-A7F3-58C8549C8A6F}" dt="2024-03-20T17:54:16.952" v="26" actId="20577"/>
          <ac:spMkLst>
            <pc:docMk/>
            <pc:sldMk cId="1829716638" sldId="287"/>
            <ac:spMk id="3" creationId="{5C3F4329-78E0-50BE-C290-2FD6891ADA44}"/>
          </ac:spMkLst>
        </pc:spChg>
      </pc:sldChg>
      <pc:sldChg chg="modSp">
        <pc:chgData name="Turkiewicz, Justin" userId="S::justint417@vt.edu::bf02caeb-9000-4721-93b7-0b691e4e8d9f" providerId="AD" clId="Web-{FA0F1943-4016-23D2-A7F3-58C8549C8A6F}" dt="2024-03-20T17:41:30.049" v="4" actId="14100"/>
        <pc:sldMkLst>
          <pc:docMk/>
          <pc:sldMk cId="873852664" sldId="288"/>
        </pc:sldMkLst>
        <pc:spChg chg="mod">
          <ac:chgData name="Turkiewicz, Justin" userId="S::justint417@vt.edu::bf02caeb-9000-4721-93b7-0b691e4e8d9f" providerId="AD" clId="Web-{FA0F1943-4016-23D2-A7F3-58C8549C8A6F}" dt="2024-03-20T17:41:14.330" v="0" actId="1076"/>
          <ac:spMkLst>
            <pc:docMk/>
            <pc:sldMk cId="873852664" sldId="288"/>
            <ac:spMk id="2" creationId="{E5EBB1C6-8652-713D-EF21-BAE3BFD7E554}"/>
          </ac:spMkLst>
        </pc:spChg>
        <pc:spChg chg="mod">
          <ac:chgData name="Turkiewicz, Justin" userId="S::justint417@vt.edu::bf02caeb-9000-4721-93b7-0b691e4e8d9f" providerId="AD" clId="Web-{FA0F1943-4016-23D2-A7F3-58C8549C8A6F}" dt="2024-03-20T17:41:30.049" v="4" actId="14100"/>
          <ac:spMkLst>
            <pc:docMk/>
            <pc:sldMk cId="873852664" sldId="288"/>
            <ac:spMk id="3" creationId="{F1DEF89B-B86D-D790-E978-A291B9AD4070}"/>
          </ac:spMkLst>
        </pc:spChg>
      </pc:sldChg>
      <pc:sldChg chg="modSp">
        <pc:chgData name="Turkiewicz, Justin" userId="S::justint417@vt.edu::bf02caeb-9000-4721-93b7-0b691e4e8d9f" providerId="AD" clId="Web-{FA0F1943-4016-23D2-A7F3-58C8549C8A6F}" dt="2024-03-20T17:54:57.625" v="45" actId="20577"/>
        <pc:sldMkLst>
          <pc:docMk/>
          <pc:sldMk cId="2737715360" sldId="290"/>
        </pc:sldMkLst>
        <pc:spChg chg="mod">
          <ac:chgData name="Turkiewicz, Justin" userId="S::justint417@vt.edu::bf02caeb-9000-4721-93b7-0b691e4e8d9f" providerId="AD" clId="Web-{FA0F1943-4016-23D2-A7F3-58C8549C8A6F}" dt="2024-03-20T17:54:57.625" v="45" actId="20577"/>
          <ac:spMkLst>
            <pc:docMk/>
            <pc:sldMk cId="2737715360" sldId="290"/>
            <ac:spMk id="3" creationId="{59C95C60-D349-1066-03F4-8EA0867E1FAE}"/>
          </ac:spMkLst>
        </pc:spChg>
      </pc:sldChg>
    </pc:docChg>
  </pc:docChgLst>
  <pc:docChgLst>
    <pc:chgData name="Walters, Matthew" userId="S::mattwalters@vt.edu::60228c26-bf38-4e01-8756-922ac0f6e5dc" providerId="AD" clId="Web-{275111D5-BB1B-C999-83AB-D597B402AFDD}"/>
    <pc:docChg chg="modSld">
      <pc:chgData name="Walters, Matthew" userId="S::mattwalters@vt.edu::60228c26-bf38-4e01-8756-922ac0f6e5dc" providerId="AD" clId="Web-{275111D5-BB1B-C999-83AB-D597B402AFDD}" dt="2024-03-20T17:54:34.355" v="2" actId="20577"/>
      <pc:docMkLst>
        <pc:docMk/>
      </pc:docMkLst>
      <pc:sldChg chg="modSp">
        <pc:chgData name="Walters, Matthew" userId="S::mattwalters@vt.edu::60228c26-bf38-4e01-8756-922ac0f6e5dc" providerId="AD" clId="Web-{275111D5-BB1B-C999-83AB-D597B402AFDD}" dt="2024-03-20T17:54:34.355" v="2" actId="20577"/>
        <pc:sldMkLst>
          <pc:docMk/>
          <pc:sldMk cId="3646300504" sldId="271"/>
        </pc:sldMkLst>
        <pc:graphicFrameChg chg="modGraphic">
          <ac:chgData name="Walters, Matthew" userId="S::mattwalters@vt.edu::60228c26-bf38-4e01-8756-922ac0f6e5dc" providerId="AD" clId="Web-{275111D5-BB1B-C999-83AB-D597B402AFDD}" dt="2024-03-20T17:54:34.355" v="2" actId="20577"/>
          <ac:graphicFrameMkLst>
            <pc:docMk/>
            <pc:sldMk cId="3646300504" sldId="271"/>
            <ac:graphicFrameMk id="4" creationId="{5A18861A-0D65-20D3-A8D2-9E31BD9E9A21}"/>
          </ac:graphicFrameMkLst>
        </pc:graphicFrameChg>
      </pc:sldChg>
    </pc:docChg>
  </pc:docChgLst>
  <pc:docChgLst>
    <pc:chgData name="Turkiewicz, Justin" userId="S::justint417@vt.edu::bf02caeb-9000-4721-93b7-0b691e4e8d9f" providerId="AD" clId="Web-{A62C70F8-EB5F-9F06-8480-71E2B9D80449}"/>
    <pc:docChg chg="delSld modSld sldOrd">
      <pc:chgData name="Turkiewicz, Justin" userId="S::justint417@vt.edu::bf02caeb-9000-4721-93b7-0b691e4e8d9f" providerId="AD" clId="Web-{A62C70F8-EB5F-9F06-8480-71E2B9D80449}" dt="2024-03-20T17:40:51.382" v="769" actId="1076"/>
      <pc:docMkLst>
        <pc:docMk/>
      </pc:docMkLst>
      <pc:sldChg chg="modSp">
        <pc:chgData name="Turkiewicz, Justin" userId="S::justint417@vt.edu::bf02caeb-9000-4721-93b7-0b691e4e8d9f" providerId="AD" clId="Web-{A62C70F8-EB5F-9F06-8480-71E2B9D80449}" dt="2024-03-20T17:20:43.575" v="745" actId="20577"/>
        <pc:sldMkLst>
          <pc:docMk/>
          <pc:sldMk cId="1248600050" sldId="265"/>
        </pc:sldMkLst>
        <pc:spChg chg="mod">
          <ac:chgData name="Turkiewicz, Justin" userId="S::justint417@vt.edu::bf02caeb-9000-4721-93b7-0b691e4e8d9f" providerId="AD" clId="Web-{A62C70F8-EB5F-9F06-8480-71E2B9D80449}" dt="2024-03-20T17:20:43.575" v="745" actId="20577"/>
          <ac:spMkLst>
            <pc:docMk/>
            <pc:sldMk cId="1248600050" sldId="265"/>
            <ac:spMk id="17" creationId="{DD7BC604-608C-C12C-45CB-AD167AFA388E}"/>
          </ac:spMkLst>
        </pc:spChg>
      </pc:sldChg>
      <pc:sldChg chg="modSp">
        <pc:chgData name="Turkiewicz, Justin" userId="S::justint417@vt.edu::bf02caeb-9000-4721-93b7-0b691e4e8d9f" providerId="AD" clId="Web-{A62C70F8-EB5F-9F06-8480-71E2B9D80449}" dt="2024-03-20T17:35:30.409" v="752" actId="20577"/>
        <pc:sldMkLst>
          <pc:docMk/>
          <pc:sldMk cId="255878371" sldId="269"/>
        </pc:sldMkLst>
        <pc:spChg chg="mod">
          <ac:chgData name="Turkiewicz, Justin" userId="S::justint417@vt.edu::bf02caeb-9000-4721-93b7-0b691e4e8d9f" providerId="AD" clId="Web-{A62C70F8-EB5F-9F06-8480-71E2B9D80449}" dt="2024-03-20T17:35:30.409" v="752" actId="20577"/>
          <ac:spMkLst>
            <pc:docMk/>
            <pc:sldMk cId="255878371" sldId="269"/>
            <ac:spMk id="8" creationId="{C0545FBE-C1E2-8562-2A55-BC7ED823C6A5}"/>
          </ac:spMkLst>
        </pc:spChg>
      </pc:sldChg>
      <pc:sldChg chg="del">
        <pc:chgData name="Turkiewicz, Justin" userId="S::justint417@vt.edu::bf02caeb-9000-4721-93b7-0b691e4e8d9f" providerId="AD" clId="Web-{A62C70F8-EB5F-9F06-8480-71E2B9D80449}" dt="2024-03-20T17:00:20.752" v="456"/>
        <pc:sldMkLst>
          <pc:docMk/>
          <pc:sldMk cId="656896599" sldId="282"/>
        </pc:sldMkLst>
      </pc:sldChg>
      <pc:sldChg chg="del">
        <pc:chgData name="Turkiewicz, Justin" userId="S::justint417@vt.edu::bf02caeb-9000-4721-93b7-0b691e4e8d9f" providerId="AD" clId="Web-{A62C70F8-EB5F-9F06-8480-71E2B9D80449}" dt="2024-03-20T17:00:20.752" v="455"/>
        <pc:sldMkLst>
          <pc:docMk/>
          <pc:sldMk cId="345570944" sldId="283"/>
        </pc:sldMkLst>
      </pc:sldChg>
      <pc:sldChg chg="modSp modNotes">
        <pc:chgData name="Turkiewicz, Justin" userId="S::justint417@vt.edu::bf02caeb-9000-4721-93b7-0b691e4e8d9f" providerId="AD" clId="Web-{A62C70F8-EB5F-9F06-8480-71E2B9D80449}" dt="2024-03-20T17:40:51.382" v="769" actId="1076"/>
        <pc:sldMkLst>
          <pc:docMk/>
          <pc:sldMk cId="873852664" sldId="288"/>
        </pc:sldMkLst>
        <pc:spChg chg="mod">
          <ac:chgData name="Turkiewicz, Justin" userId="S::justint417@vt.edu::bf02caeb-9000-4721-93b7-0b691e4e8d9f" providerId="AD" clId="Web-{A62C70F8-EB5F-9F06-8480-71E2B9D80449}" dt="2024-03-20T17:40:51.382" v="769" actId="1076"/>
          <ac:spMkLst>
            <pc:docMk/>
            <pc:sldMk cId="873852664" sldId="288"/>
            <ac:spMk id="2" creationId="{E5EBB1C6-8652-713D-EF21-BAE3BFD7E554}"/>
          </ac:spMkLst>
        </pc:spChg>
        <pc:spChg chg="mod">
          <ac:chgData name="Turkiewicz, Justin" userId="S::justint417@vt.edu::bf02caeb-9000-4721-93b7-0b691e4e8d9f" providerId="AD" clId="Web-{A62C70F8-EB5F-9F06-8480-71E2B9D80449}" dt="2024-03-20T17:40:41.506" v="768" actId="20577"/>
          <ac:spMkLst>
            <pc:docMk/>
            <pc:sldMk cId="873852664" sldId="288"/>
            <ac:spMk id="3" creationId="{F1DEF89B-B86D-D790-E978-A291B9AD4070}"/>
          </ac:spMkLst>
        </pc:spChg>
      </pc:sldChg>
      <pc:sldChg chg="ord">
        <pc:chgData name="Turkiewicz, Justin" userId="S::justint417@vt.edu::bf02caeb-9000-4721-93b7-0b691e4e8d9f" providerId="AD" clId="Web-{A62C70F8-EB5F-9F06-8480-71E2B9D80449}" dt="2024-03-20T17:01:03.427" v="457"/>
        <pc:sldMkLst>
          <pc:docMk/>
          <pc:sldMk cId="2737715360" sldId="290"/>
        </pc:sldMkLst>
      </pc:sldChg>
    </pc:docChg>
  </pc:docChgLst>
  <pc:docChgLst>
    <pc:chgData name="De Chutkowski, James" userId="S::jwdchutkowski@vt.edu::eb4192d4-83b6-4311-881b-1b47955a7981" providerId="AD" clId="Web-{95D204E1-C45C-9655-7054-BBEA53A31D6A}"/>
    <pc:docChg chg="addSld modSld">
      <pc:chgData name="De Chutkowski, James" userId="S::jwdchutkowski@vt.edu::eb4192d4-83b6-4311-881b-1b47955a7981" providerId="AD" clId="Web-{95D204E1-C45C-9655-7054-BBEA53A31D6A}" dt="2024-03-12T17:31:12.803" v="307" actId="20577"/>
      <pc:docMkLst>
        <pc:docMk/>
      </pc:docMkLst>
      <pc:sldChg chg="modSp modNotes">
        <pc:chgData name="De Chutkowski, James" userId="S::jwdchutkowski@vt.edu::eb4192d4-83b6-4311-881b-1b47955a7981" providerId="AD" clId="Web-{95D204E1-C45C-9655-7054-BBEA53A31D6A}" dt="2024-03-12T17:28:12.751" v="258" actId="1076"/>
        <pc:sldMkLst>
          <pc:docMk/>
          <pc:sldMk cId="3524258633" sldId="267"/>
        </pc:sldMkLst>
        <pc:spChg chg="mod">
          <ac:chgData name="De Chutkowski, James" userId="S::jwdchutkowski@vt.edu::eb4192d4-83b6-4311-881b-1b47955a7981" providerId="AD" clId="Web-{95D204E1-C45C-9655-7054-BBEA53A31D6A}" dt="2024-03-12T17:28:12.751" v="258" actId="1076"/>
          <ac:spMkLst>
            <pc:docMk/>
            <pc:sldMk cId="3524258633" sldId="267"/>
            <ac:spMk id="2" creationId="{3BD10D87-09FA-0DAF-5668-FCBB1E5CED3D}"/>
          </ac:spMkLst>
        </pc:spChg>
        <pc:picChg chg="mod">
          <ac:chgData name="De Chutkowski, James" userId="S::jwdchutkowski@vt.edu::eb4192d4-83b6-4311-881b-1b47955a7981" providerId="AD" clId="Web-{95D204E1-C45C-9655-7054-BBEA53A31D6A}" dt="2024-03-12T17:28:07.579" v="257" actId="1076"/>
          <ac:picMkLst>
            <pc:docMk/>
            <pc:sldMk cId="3524258633" sldId="267"/>
            <ac:picMk id="7" creationId="{234EC777-1BFF-1527-D7DF-559EFC296471}"/>
          </ac:picMkLst>
        </pc:picChg>
      </pc:sldChg>
      <pc:sldChg chg="addSp delSp modSp new mod setBg">
        <pc:chgData name="De Chutkowski, James" userId="S::jwdchutkowski@vt.edu::eb4192d4-83b6-4311-881b-1b47955a7981" providerId="AD" clId="Web-{95D204E1-C45C-9655-7054-BBEA53A31D6A}" dt="2024-03-12T17:26:33.232" v="230" actId="20577"/>
        <pc:sldMkLst>
          <pc:docMk/>
          <pc:sldMk cId="255878371" sldId="269"/>
        </pc:sldMkLst>
        <pc:spChg chg="mod">
          <ac:chgData name="De Chutkowski, James" userId="S::jwdchutkowski@vt.edu::eb4192d4-83b6-4311-881b-1b47955a7981" providerId="AD" clId="Web-{95D204E1-C45C-9655-7054-BBEA53A31D6A}" dt="2024-03-12T17:25:39.715" v="171" actId="20577"/>
          <ac:spMkLst>
            <pc:docMk/>
            <pc:sldMk cId="255878371" sldId="269"/>
            <ac:spMk id="2" creationId="{95AED33B-54C6-ACD9-2F1F-6434316FD467}"/>
          </ac:spMkLst>
        </pc:spChg>
        <pc:spChg chg="del">
          <ac:chgData name="De Chutkowski, James" userId="S::jwdchutkowski@vt.edu::eb4192d4-83b6-4311-881b-1b47955a7981" providerId="AD" clId="Web-{95D204E1-C45C-9655-7054-BBEA53A31D6A}" dt="2024-03-12T17:25:25.012" v="157"/>
          <ac:spMkLst>
            <pc:docMk/>
            <pc:sldMk cId="255878371" sldId="269"/>
            <ac:spMk id="3" creationId="{E5ECA4F4-D2AE-3D50-94AD-6A7458E41206}"/>
          </ac:spMkLst>
        </pc:spChg>
        <pc:spChg chg="add mod">
          <ac:chgData name="De Chutkowski, James" userId="S::jwdchutkowski@vt.edu::eb4192d4-83b6-4311-881b-1b47955a7981" providerId="AD" clId="Web-{95D204E1-C45C-9655-7054-BBEA53A31D6A}" dt="2024-03-12T17:26:33.232" v="230" actId="20577"/>
          <ac:spMkLst>
            <pc:docMk/>
            <pc:sldMk cId="255878371" sldId="269"/>
            <ac:spMk id="8" creationId="{C0545FBE-C1E2-8562-2A55-BC7ED823C6A5}"/>
          </ac:spMkLst>
        </pc:spChg>
        <pc:spChg chg="add">
          <ac:chgData name="De Chutkowski, James" userId="S::jwdchutkowski@vt.edu::eb4192d4-83b6-4311-881b-1b47955a7981" providerId="AD" clId="Web-{95D204E1-C45C-9655-7054-BBEA53A31D6A}" dt="2024-03-12T17:25:31.574" v="159"/>
          <ac:spMkLst>
            <pc:docMk/>
            <pc:sldMk cId="255878371" sldId="269"/>
            <ac:spMk id="11" creationId="{141A6CCD-9C78-4184-82BF-0E333D5497C6}"/>
          </ac:spMkLst>
        </pc:spChg>
        <pc:picChg chg="add mod ord">
          <ac:chgData name="De Chutkowski, James" userId="S::jwdchutkowski@vt.edu::eb4192d4-83b6-4311-881b-1b47955a7981" providerId="AD" clId="Web-{95D204E1-C45C-9655-7054-BBEA53A31D6A}" dt="2024-03-12T17:25:31.574" v="159"/>
          <ac:picMkLst>
            <pc:docMk/>
            <pc:sldMk cId="255878371" sldId="269"/>
            <ac:picMk id="4" creationId="{1311BDF4-BD9B-09A0-303B-5F3BB4969C5C}"/>
          </ac:picMkLst>
        </pc:picChg>
      </pc:sldChg>
      <pc:sldChg chg="modSp new">
        <pc:chgData name="De Chutkowski, James" userId="S::jwdchutkowski@vt.edu::eb4192d4-83b6-4311-881b-1b47955a7981" providerId="AD" clId="Web-{95D204E1-C45C-9655-7054-BBEA53A31D6A}" dt="2024-03-12T17:26:45.905" v="245" actId="20577"/>
        <pc:sldMkLst>
          <pc:docMk/>
          <pc:sldMk cId="2930960956" sldId="274"/>
        </pc:sldMkLst>
        <pc:spChg chg="mod">
          <ac:chgData name="De Chutkowski, James" userId="S::jwdchutkowski@vt.edu::eb4192d4-83b6-4311-881b-1b47955a7981" providerId="AD" clId="Web-{95D204E1-C45C-9655-7054-BBEA53A31D6A}" dt="2024-03-12T17:26:44.076" v="239" actId="20577"/>
          <ac:spMkLst>
            <pc:docMk/>
            <pc:sldMk cId="2930960956" sldId="274"/>
            <ac:spMk id="2" creationId="{99F24A96-959F-E96D-7785-A81F72A93F56}"/>
          </ac:spMkLst>
        </pc:spChg>
        <pc:spChg chg="mod">
          <ac:chgData name="De Chutkowski, James" userId="S::jwdchutkowski@vt.edu::eb4192d4-83b6-4311-881b-1b47955a7981" providerId="AD" clId="Web-{95D204E1-C45C-9655-7054-BBEA53A31D6A}" dt="2024-03-12T17:26:45.905" v="245" actId="20577"/>
          <ac:spMkLst>
            <pc:docMk/>
            <pc:sldMk cId="2930960956" sldId="274"/>
            <ac:spMk id="3" creationId="{B1AF5053-8824-0378-500B-BCDC5C682164}"/>
          </ac:spMkLst>
        </pc:spChg>
      </pc:sldChg>
      <pc:sldChg chg="modSp new">
        <pc:chgData name="De Chutkowski, James" userId="S::jwdchutkowski@vt.edu::eb4192d4-83b6-4311-881b-1b47955a7981" providerId="AD" clId="Web-{95D204E1-C45C-9655-7054-BBEA53A31D6A}" dt="2024-03-12T17:28:29.970" v="284" actId="20577"/>
        <pc:sldMkLst>
          <pc:docMk/>
          <pc:sldMk cId="3496566236" sldId="275"/>
        </pc:sldMkLst>
        <pc:spChg chg="mod">
          <ac:chgData name="De Chutkowski, James" userId="S::jwdchutkowski@vt.edu::eb4192d4-83b6-4311-881b-1b47955a7981" providerId="AD" clId="Web-{95D204E1-C45C-9655-7054-BBEA53A31D6A}" dt="2024-03-12T17:28:29.970" v="284" actId="20577"/>
          <ac:spMkLst>
            <pc:docMk/>
            <pc:sldMk cId="3496566236" sldId="275"/>
            <ac:spMk id="2" creationId="{7F09FA4D-59C6-E53C-18B6-CE077B2A9CE8}"/>
          </ac:spMkLst>
        </pc:spChg>
      </pc:sldChg>
      <pc:sldChg chg="modSp new">
        <pc:chgData name="De Chutkowski, James" userId="S::jwdchutkowski@vt.edu::eb4192d4-83b6-4311-881b-1b47955a7981" providerId="AD" clId="Web-{95D204E1-C45C-9655-7054-BBEA53A31D6A}" dt="2024-03-12T17:31:12.803" v="307" actId="20577"/>
        <pc:sldMkLst>
          <pc:docMk/>
          <pc:sldMk cId="3991996780" sldId="276"/>
        </pc:sldMkLst>
        <pc:spChg chg="mod">
          <ac:chgData name="De Chutkowski, James" userId="S::jwdchutkowski@vt.edu::eb4192d4-83b6-4311-881b-1b47955a7981" providerId="AD" clId="Web-{95D204E1-C45C-9655-7054-BBEA53A31D6A}" dt="2024-03-12T17:31:12.803" v="307" actId="20577"/>
          <ac:spMkLst>
            <pc:docMk/>
            <pc:sldMk cId="3991996780" sldId="276"/>
            <ac:spMk id="2" creationId="{BE887228-5D0F-1285-4921-B55903919561}"/>
          </ac:spMkLst>
        </pc:spChg>
      </pc:sldChg>
    </pc:docChg>
  </pc:docChgLst>
  <pc:docChgLst>
    <pc:chgData name="Walters, Matthew" userId="S::mattwalters@vt.edu::60228c26-bf38-4e01-8756-922ac0f6e5dc" providerId="AD" clId="Web-{2FD60980-BD7A-0039-EE59-AC8F2C01F62F}"/>
    <pc:docChg chg="delSld modSld">
      <pc:chgData name="Walters, Matthew" userId="S::mattwalters@vt.edu::60228c26-bf38-4e01-8756-922ac0f6e5dc" providerId="AD" clId="Web-{2FD60980-BD7A-0039-EE59-AC8F2C01F62F}" dt="2024-04-22T18:18:37.199" v="296"/>
      <pc:docMkLst>
        <pc:docMk/>
      </pc:docMkLst>
      <pc:sldChg chg="addSp delSp modSp">
        <pc:chgData name="Walters, Matthew" userId="S::mattwalters@vt.edu::60228c26-bf38-4e01-8756-922ac0f6e5dc" providerId="AD" clId="Web-{2FD60980-BD7A-0039-EE59-AC8F2C01F62F}" dt="2024-04-22T18:18:37.199" v="296"/>
        <pc:sldMkLst>
          <pc:docMk/>
          <pc:sldMk cId="260202194" sldId="278"/>
        </pc:sldMkLst>
        <pc:graphicFrameChg chg="mod modGraphic">
          <ac:chgData name="Walters, Matthew" userId="S::mattwalters@vt.edu::60228c26-bf38-4e01-8756-922ac0f6e5dc" providerId="AD" clId="Web-{2FD60980-BD7A-0039-EE59-AC8F2C01F62F}" dt="2024-04-22T18:01:50.827" v="270"/>
          <ac:graphicFrameMkLst>
            <pc:docMk/>
            <pc:sldMk cId="260202194" sldId="278"/>
            <ac:graphicFrameMk id="4" creationId="{A30E8784-8258-EBB8-5CAE-F1954C658E1E}"/>
          </ac:graphicFrameMkLst>
        </pc:graphicFrameChg>
        <pc:cxnChg chg="del">
          <ac:chgData name="Walters, Matthew" userId="S::mattwalters@vt.edu::60228c26-bf38-4e01-8756-922ac0f6e5dc" providerId="AD" clId="Web-{2FD60980-BD7A-0039-EE59-AC8F2C01F62F}" dt="2024-04-22T18:18:10.620" v="293"/>
          <ac:cxnSpMkLst>
            <pc:docMk/>
            <pc:sldMk cId="260202194" sldId="278"/>
            <ac:cxnSpMk id="8" creationId="{2E37A5FB-2482-A31A-DC30-C702C14BEF02}"/>
          </ac:cxnSpMkLst>
        </pc:cxnChg>
        <pc:cxnChg chg="del">
          <ac:chgData name="Walters, Matthew" userId="S::mattwalters@vt.edu::60228c26-bf38-4e01-8756-922ac0f6e5dc" providerId="AD" clId="Web-{2FD60980-BD7A-0039-EE59-AC8F2C01F62F}" dt="2024-04-22T18:18:12.683" v="294"/>
          <ac:cxnSpMkLst>
            <pc:docMk/>
            <pc:sldMk cId="260202194" sldId="278"/>
            <ac:cxnSpMk id="9" creationId="{61530058-2AD8-9880-1E76-44A2A3A9B13C}"/>
          </ac:cxnSpMkLst>
        </pc:cxnChg>
        <pc:cxnChg chg="add">
          <ac:chgData name="Walters, Matthew" userId="S::mattwalters@vt.edu::60228c26-bf38-4e01-8756-922ac0f6e5dc" providerId="AD" clId="Web-{2FD60980-BD7A-0039-EE59-AC8F2C01F62F}" dt="2024-04-22T18:18:23.168" v="295"/>
          <ac:cxnSpMkLst>
            <pc:docMk/>
            <pc:sldMk cId="260202194" sldId="278"/>
            <ac:cxnSpMk id="12" creationId="{88C84BB2-47D2-5A71-4604-3FC8DFE19EAD}"/>
          </ac:cxnSpMkLst>
        </pc:cxnChg>
        <pc:cxnChg chg="add">
          <ac:chgData name="Walters, Matthew" userId="S::mattwalters@vt.edu::60228c26-bf38-4e01-8756-922ac0f6e5dc" providerId="AD" clId="Web-{2FD60980-BD7A-0039-EE59-AC8F2C01F62F}" dt="2024-04-22T18:18:37.199" v="296"/>
          <ac:cxnSpMkLst>
            <pc:docMk/>
            <pc:sldMk cId="260202194" sldId="278"/>
            <ac:cxnSpMk id="13" creationId="{5CA303AE-4B46-EB42-8EF6-454080009E60}"/>
          </ac:cxnSpMkLst>
        </pc:cxnChg>
      </pc:sldChg>
      <pc:sldChg chg="del">
        <pc:chgData name="Walters, Matthew" userId="S::mattwalters@vt.edu::60228c26-bf38-4e01-8756-922ac0f6e5dc" providerId="AD" clId="Web-{2FD60980-BD7A-0039-EE59-AC8F2C01F62F}" dt="2024-04-22T18:09:31.503" v="271"/>
        <pc:sldMkLst>
          <pc:docMk/>
          <pc:sldMk cId="2357045003" sldId="286"/>
        </pc:sldMkLst>
      </pc:sldChg>
      <pc:sldChg chg="modSp">
        <pc:chgData name="Walters, Matthew" userId="S::mattwalters@vt.edu::60228c26-bf38-4e01-8756-922ac0f6e5dc" providerId="AD" clId="Web-{2FD60980-BD7A-0039-EE59-AC8F2C01F62F}" dt="2024-04-22T18:11:56.041" v="283"/>
        <pc:sldMkLst>
          <pc:docMk/>
          <pc:sldMk cId="232273682" sldId="294"/>
        </pc:sldMkLst>
        <pc:graphicFrameChg chg="mod modGraphic">
          <ac:chgData name="Walters, Matthew" userId="S::mattwalters@vt.edu::60228c26-bf38-4e01-8756-922ac0f6e5dc" providerId="AD" clId="Web-{2FD60980-BD7A-0039-EE59-AC8F2C01F62F}" dt="2024-04-22T18:11:56.041" v="283"/>
          <ac:graphicFrameMkLst>
            <pc:docMk/>
            <pc:sldMk cId="232273682" sldId="294"/>
            <ac:graphicFrameMk id="7" creationId="{12C08485-1CE2-191A-11A2-6F9DDF93DF05}"/>
          </ac:graphicFrameMkLst>
        </pc:graphicFrameChg>
      </pc:sldChg>
      <pc:sldChg chg="addSp delSp modSp">
        <pc:chgData name="Walters, Matthew" userId="S::mattwalters@vt.edu::60228c26-bf38-4e01-8756-922ac0f6e5dc" providerId="AD" clId="Web-{2FD60980-BD7A-0039-EE59-AC8F2C01F62F}" dt="2024-04-22T18:18:04.479" v="292"/>
        <pc:sldMkLst>
          <pc:docMk/>
          <pc:sldMk cId="1957353337" sldId="295"/>
        </pc:sldMkLst>
        <pc:spChg chg="add mod">
          <ac:chgData name="Walters, Matthew" userId="S::mattwalters@vt.edu::60228c26-bf38-4e01-8756-922ac0f6e5dc" providerId="AD" clId="Web-{2FD60980-BD7A-0039-EE59-AC8F2C01F62F}" dt="2024-04-22T17:56:58.470" v="168" actId="1076"/>
          <ac:spMkLst>
            <pc:docMk/>
            <pc:sldMk cId="1957353337" sldId="295"/>
            <ac:spMk id="6" creationId="{7C63F3B2-1740-C907-0234-CAE2BF927BC9}"/>
          </ac:spMkLst>
        </pc:spChg>
        <pc:spChg chg="add mod">
          <ac:chgData name="Walters, Matthew" userId="S::mattwalters@vt.edu::60228c26-bf38-4e01-8756-922ac0f6e5dc" providerId="AD" clId="Web-{2FD60980-BD7A-0039-EE59-AC8F2C01F62F}" dt="2024-04-22T17:58:14.489" v="216" actId="1076"/>
          <ac:spMkLst>
            <pc:docMk/>
            <pc:sldMk cId="1957353337" sldId="295"/>
            <ac:spMk id="7" creationId="{801A0852-D650-45D2-3D6A-A4792952128F}"/>
          </ac:spMkLst>
        </pc:spChg>
        <pc:spChg chg="add del">
          <ac:chgData name="Walters, Matthew" userId="S::mattwalters@vt.edu::60228c26-bf38-4e01-8756-922ac0f6e5dc" providerId="AD" clId="Web-{2FD60980-BD7A-0039-EE59-AC8F2C01F62F}" dt="2024-04-22T17:55:37.312" v="93"/>
          <ac:spMkLst>
            <pc:docMk/>
            <pc:sldMk cId="1957353337" sldId="295"/>
            <ac:spMk id="9" creationId="{E0852CCC-F3A9-8A9C-708A-00E40F483EB5}"/>
          </ac:spMkLst>
        </pc:spChg>
        <pc:spChg chg="add del">
          <ac:chgData name="Walters, Matthew" userId="S::mattwalters@vt.edu::60228c26-bf38-4e01-8756-922ac0f6e5dc" providerId="AD" clId="Web-{2FD60980-BD7A-0039-EE59-AC8F2C01F62F}" dt="2024-04-22T17:55:37.312" v="92"/>
          <ac:spMkLst>
            <pc:docMk/>
            <pc:sldMk cId="1957353337" sldId="295"/>
            <ac:spMk id="11" creationId="{F2962EB5-8004-969C-F356-4B5A510130BB}"/>
          </ac:spMkLst>
        </pc:spChg>
        <pc:spChg chg="add del">
          <ac:chgData name="Walters, Matthew" userId="S::mattwalters@vt.edu::60228c26-bf38-4e01-8756-922ac0f6e5dc" providerId="AD" clId="Web-{2FD60980-BD7A-0039-EE59-AC8F2C01F62F}" dt="2024-04-22T17:55:37.312" v="91"/>
          <ac:spMkLst>
            <pc:docMk/>
            <pc:sldMk cId="1957353337" sldId="295"/>
            <ac:spMk id="13" creationId="{0B7CF1B6-E2AF-7003-1CD3-7DE841AC5C17}"/>
          </ac:spMkLst>
        </pc:spChg>
        <pc:spChg chg="add del">
          <ac:chgData name="Walters, Matthew" userId="S::mattwalters@vt.edu::60228c26-bf38-4e01-8756-922ac0f6e5dc" providerId="AD" clId="Web-{2FD60980-BD7A-0039-EE59-AC8F2C01F62F}" dt="2024-04-22T17:55:37.312" v="90"/>
          <ac:spMkLst>
            <pc:docMk/>
            <pc:sldMk cId="1957353337" sldId="295"/>
            <ac:spMk id="15" creationId="{3DDCD1E3-9042-9A8F-3106-3998CDFD1EF0}"/>
          </ac:spMkLst>
        </pc:spChg>
        <pc:spChg chg="add del">
          <ac:chgData name="Walters, Matthew" userId="S::mattwalters@vt.edu::60228c26-bf38-4e01-8756-922ac0f6e5dc" providerId="AD" clId="Web-{2FD60980-BD7A-0039-EE59-AC8F2C01F62F}" dt="2024-04-22T17:55:37.312" v="87"/>
          <ac:spMkLst>
            <pc:docMk/>
            <pc:sldMk cId="1957353337" sldId="295"/>
            <ac:spMk id="21" creationId="{4E840B1F-C0EF-0AE9-77E4-1A691368DC20}"/>
          </ac:spMkLst>
        </pc:spChg>
        <pc:spChg chg="add del">
          <ac:chgData name="Walters, Matthew" userId="S::mattwalters@vt.edu::60228c26-bf38-4e01-8756-922ac0f6e5dc" providerId="AD" clId="Web-{2FD60980-BD7A-0039-EE59-AC8F2C01F62F}" dt="2024-04-22T17:55:37.312" v="86"/>
          <ac:spMkLst>
            <pc:docMk/>
            <pc:sldMk cId="1957353337" sldId="295"/>
            <ac:spMk id="23" creationId="{14E0BBB5-8BE3-DEE9-1CE3-1977E322151B}"/>
          </ac:spMkLst>
        </pc:spChg>
        <pc:spChg chg="add del mod">
          <ac:chgData name="Walters, Matthew" userId="S::mattwalters@vt.edu::60228c26-bf38-4e01-8756-922ac0f6e5dc" providerId="AD" clId="Web-{2FD60980-BD7A-0039-EE59-AC8F2C01F62F}" dt="2024-04-22T17:55:48.561" v="111"/>
          <ac:spMkLst>
            <pc:docMk/>
            <pc:sldMk cId="1957353337" sldId="295"/>
            <ac:spMk id="25" creationId="{004FF88B-188E-1BF3-E151-12F9011207AF}"/>
          </ac:spMkLst>
        </pc:spChg>
        <pc:spChg chg="add mod">
          <ac:chgData name="Walters, Matthew" userId="S::mattwalters@vt.edu::60228c26-bf38-4e01-8756-922ac0f6e5dc" providerId="AD" clId="Web-{2FD60980-BD7A-0039-EE59-AC8F2C01F62F}" dt="2024-04-22T17:58:25.834" v="217" actId="1076"/>
          <ac:spMkLst>
            <pc:docMk/>
            <pc:sldMk cId="1957353337" sldId="295"/>
            <ac:spMk id="27" creationId="{50ECE021-5422-1D32-12E8-9099108210C2}"/>
          </ac:spMkLst>
        </pc:spChg>
        <pc:spChg chg="add del mod">
          <ac:chgData name="Walters, Matthew" userId="S::mattwalters@vt.edu::60228c26-bf38-4e01-8756-922ac0f6e5dc" providerId="AD" clId="Web-{2FD60980-BD7A-0039-EE59-AC8F2C01F62F}" dt="2024-04-22T17:56:00.061" v="115"/>
          <ac:spMkLst>
            <pc:docMk/>
            <pc:sldMk cId="1957353337" sldId="295"/>
            <ac:spMk id="29" creationId="{668F6D33-5E37-3B7A-B2A2-C5E7975386F2}"/>
          </ac:spMkLst>
        </pc:spChg>
        <pc:spChg chg="add mod">
          <ac:chgData name="Walters, Matthew" userId="S::mattwalters@vt.edu::60228c26-bf38-4e01-8756-922ac0f6e5dc" providerId="AD" clId="Web-{2FD60980-BD7A-0039-EE59-AC8F2C01F62F}" dt="2024-04-22T17:58:25.865" v="218" actId="1076"/>
          <ac:spMkLst>
            <pc:docMk/>
            <pc:sldMk cId="1957353337" sldId="295"/>
            <ac:spMk id="31" creationId="{636044C1-7716-7CAF-D722-3876755FFFCC}"/>
          </ac:spMkLst>
        </pc:spChg>
        <pc:spChg chg="add del mod">
          <ac:chgData name="Walters, Matthew" userId="S::mattwalters@vt.edu::60228c26-bf38-4e01-8756-922ac0f6e5dc" providerId="AD" clId="Web-{2FD60980-BD7A-0039-EE59-AC8F2C01F62F}" dt="2024-04-22T17:56:39.001" v="136"/>
          <ac:spMkLst>
            <pc:docMk/>
            <pc:sldMk cId="1957353337" sldId="295"/>
            <ac:spMk id="37" creationId="{DE23117C-0C8D-1DE2-E930-E8BAC5F7FB8E}"/>
          </ac:spMkLst>
        </pc:spChg>
        <pc:spChg chg="add del mod">
          <ac:chgData name="Walters, Matthew" userId="S::mattwalters@vt.edu::60228c26-bf38-4e01-8756-922ac0f6e5dc" providerId="AD" clId="Web-{2FD60980-BD7A-0039-EE59-AC8F2C01F62F}" dt="2024-04-22T17:56:06.937" v="117"/>
          <ac:spMkLst>
            <pc:docMk/>
            <pc:sldMk cId="1957353337" sldId="295"/>
            <ac:spMk id="39" creationId="{7BDB6E56-DE0A-E2EC-AB8A-4338714FFC84}"/>
          </ac:spMkLst>
        </pc:spChg>
        <pc:spChg chg="add mod">
          <ac:chgData name="Walters, Matthew" userId="S::mattwalters@vt.edu::60228c26-bf38-4e01-8756-922ac0f6e5dc" providerId="AD" clId="Web-{2FD60980-BD7A-0039-EE59-AC8F2C01F62F}" dt="2024-04-22T17:58:25.896" v="220" actId="1076"/>
          <ac:spMkLst>
            <pc:docMk/>
            <pc:sldMk cId="1957353337" sldId="295"/>
            <ac:spMk id="40" creationId="{F1460EE6-7440-70D2-61C1-167E8D004010}"/>
          </ac:spMkLst>
        </pc:spChg>
        <pc:spChg chg="add mod">
          <ac:chgData name="Walters, Matthew" userId="S::mattwalters@vt.edu::60228c26-bf38-4e01-8756-922ac0f6e5dc" providerId="AD" clId="Web-{2FD60980-BD7A-0039-EE59-AC8F2C01F62F}" dt="2024-04-22T17:59:17.242" v="252" actId="1076"/>
          <ac:spMkLst>
            <pc:docMk/>
            <pc:sldMk cId="1957353337" sldId="295"/>
            <ac:spMk id="42" creationId="{3A74D205-A70D-AB82-9BF0-1FBE741DFEE1}"/>
          </ac:spMkLst>
        </pc:spChg>
        <pc:spChg chg="add mod">
          <ac:chgData name="Walters, Matthew" userId="S::mattwalters@vt.edu::60228c26-bf38-4e01-8756-922ac0f6e5dc" providerId="AD" clId="Web-{2FD60980-BD7A-0039-EE59-AC8F2C01F62F}" dt="2024-04-22T17:59:05.788" v="251" actId="14100"/>
          <ac:spMkLst>
            <pc:docMk/>
            <pc:sldMk cId="1957353337" sldId="295"/>
            <ac:spMk id="43" creationId="{75D8F38C-4A48-89C6-B7CF-756F1F5B7DF2}"/>
          </ac:spMkLst>
        </pc:spChg>
        <pc:spChg chg="add mod">
          <ac:chgData name="Walters, Matthew" userId="S::mattwalters@vt.edu::60228c26-bf38-4e01-8756-922ac0f6e5dc" providerId="AD" clId="Web-{2FD60980-BD7A-0039-EE59-AC8F2C01F62F}" dt="2024-04-22T17:58:00.864" v="197" actId="1076"/>
          <ac:spMkLst>
            <pc:docMk/>
            <pc:sldMk cId="1957353337" sldId="295"/>
            <ac:spMk id="45" creationId="{6DFDCF08-5326-5636-C004-678A52C5A5A7}"/>
          </ac:spMkLst>
        </pc:spChg>
        <pc:graphicFrameChg chg="add mod modGraphic">
          <ac:chgData name="Walters, Matthew" userId="S::mattwalters@vt.edu::60228c26-bf38-4e01-8756-922ac0f6e5dc" providerId="AD" clId="Web-{2FD60980-BD7A-0039-EE59-AC8F2C01F62F}" dt="2024-04-22T18:15:23.566" v="285"/>
          <ac:graphicFrameMkLst>
            <pc:docMk/>
            <pc:sldMk cId="1957353337" sldId="295"/>
            <ac:graphicFrameMk id="4" creationId="{A6F91DB8-A2D5-E5CD-6BC3-0DF1FD48D140}"/>
          </ac:graphicFrameMkLst>
        </pc:graphicFrameChg>
        <pc:picChg chg="add del mod">
          <ac:chgData name="Walters, Matthew" userId="S::mattwalters@vt.edu::60228c26-bf38-4e01-8756-922ac0f6e5dc" providerId="AD" clId="Web-{2FD60980-BD7A-0039-EE59-AC8F2C01F62F}" dt="2024-04-22T17:57:50.676" v="189"/>
          <ac:picMkLst>
            <pc:docMk/>
            <pc:sldMk cId="1957353337" sldId="295"/>
            <ac:picMk id="41" creationId="{239DA70D-BBE6-0579-580F-FBC636821904}"/>
          </ac:picMkLst>
        </pc:picChg>
        <pc:cxnChg chg="add del">
          <ac:chgData name="Walters, Matthew" userId="S::mattwalters@vt.edu::60228c26-bf38-4e01-8756-922ac0f6e5dc" providerId="AD" clId="Web-{2FD60980-BD7A-0039-EE59-AC8F2C01F62F}" dt="2024-04-22T17:55:37.312" v="89"/>
          <ac:cxnSpMkLst>
            <pc:docMk/>
            <pc:sldMk cId="1957353337" sldId="295"/>
            <ac:cxnSpMk id="17" creationId="{69530E6F-D9E2-2C63-DB01-382EE909CF2F}"/>
          </ac:cxnSpMkLst>
        </pc:cxnChg>
        <pc:cxnChg chg="add del">
          <ac:chgData name="Walters, Matthew" userId="S::mattwalters@vt.edu::60228c26-bf38-4e01-8756-922ac0f6e5dc" providerId="AD" clId="Web-{2FD60980-BD7A-0039-EE59-AC8F2C01F62F}" dt="2024-04-22T17:55:37.312" v="88"/>
          <ac:cxnSpMkLst>
            <pc:docMk/>
            <pc:sldMk cId="1957353337" sldId="295"/>
            <ac:cxnSpMk id="19" creationId="{D958DC89-8F0F-3FA6-1194-7A68C91FDDEC}"/>
          </ac:cxnSpMkLst>
        </pc:cxnChg>
        <pc:cxnChg chg="add del mod">
          <ac:chgData name="Walters, Matthew" userId="S::mattwalters@vt.edu::60228c26-bf38-4e01-8756-922ac0f6e5dc" providerId="AD" clId="Web-{2FD60980-BD7A-0039-EE59-AC8F2C01F62F}" dt="2024-04-22T18:17:36.619" v="288"/>
          <ac:cxnSpMkLst>
            <pc:docMk/>
            <pc:sldMk cId="1957353337" sldId="295"/>
            <ac:cxnSpMk id="33" creationId="{E1DE0D43-3B8A-E10C-B237-B0754D753AAB}"/>
          </ac:cxnSpMkLst>
        </pc:cxnChg>
        <pc:cxnChg chg="add del mod">
          <ac:chgData name="Walters, Matthew" userId="S::mattwalters@vt.edu::60228c26-bf38-4e01-8756-922ac0f6e5dc" providerId="AD" clId="Web-{2FD60980-BD7A-0039-EE59-AC8F2C01F62F}" dt="2024-04-22T17:56:09.124" v="118"/>
          <ac:cxnSpMkLst>
            <pc:docMk/>
            <pc:sldMk cId="1957353337" sldId="295"/>
            <ac:cxnSpMk id="35" creationId="{C41F022A-9597-6B27-A98A-0914E54886CB}"/>
          </ac:cxnSpMkLst>
        </pc:cxnChg>
        <pc:cxnChg chg="add del mod">
          <ac:chgData name="Walters, Matthew" userId="S::mattwalters@vt.edu::60228c26-bf38-4e01-8756-922ac0f6e5dc" providerId="AD" clId="Web-{2FD60980-BD7A-0039-EE59-AC8F2C01F62F}" dt="2024-04-22T18:17:44.744" v="290"/>
          <ac:cxnSpMkLst>
            <pc:docMk/>
            <pc:sldMk cId="1957353337" sldId="295"/>
            <ac:cxnSpMk id="44" creationId="{9B3D294D-F858-90EE-F3B6-3E167BADFE3F}"/>
          </ac:cxnSpMkLst>
        </pc:cxnChg>
        <pc:cxnChg chg="add">
          <ac:chgData name="Walters, Matthew" userId="S::mattwalters@vt.edu::60228c26-bf38-4e01-8756-922ac0f6e5dc" providerId="AD" clId="Web-{2FD60980-BD7A-0039-EE59-AC8F2C01F62F}" dt="2024-04-22T18:17:52.588" v="291"/>
          <ac:cxnSpMkLst>
            <pc:docMk/>
            <pc:sldMk cId="1957353337" sldId="295"/>
            <ac:cxnSpMk id="46" creationId="{0B859C15-7453-512B-C536-BC16FAC0400A}"/>
          </ac:cxnSpMkLst>
        </pc:cxnChg>
        <pc:cxnChg chg="add">
          <ac:chgData name="Walters, Matthew" userId="S::mattwalters@vt.edu::60228c26-bf38-4e01-8756-922ac0f6e5dc" providerId="AD" clId="Web-{2FD60980-BD7A-0039-EE59-AC8F2C01F62F}" dt="2024-04-22T18:18:04.479" v="292"/>
          <ac:cxnSpMkLst>
            <pc:docMk/>
            <pc:sldMk cId="1957353337" sldId="295"/>
            <ac:cxnSpMk id="47" creationId="{92EFDBAB-9327-CA19-8DC4-24A15A6DFFBB}"/>
          </ac:cxnSpMkLst>
        </pc:cxnChg>
      </pc:sldChg>
    </pc:docChg>
  </pc:docChgLst>
  <pc:docChgLst>
    <pc:chgData name="Turkiewicz, Justin" userId="S::justint417@vt.edu::bf02caeb-9000-4721-93b7-0b691e4e8d9f" providerId="AD" clId="Web-{F096E05B-711D-4C10-96CB-25EDF0701BCF}"/>
    <pc:docChg chg="addSld modSld">
      <pc:chgData name="Turkiewicz, Justin" userId="S::justint417@vt.edu::bf02caeb-9000-4721-93b7-0b691e4e8d9f" providerId="AD" clId="Web-{F096E05B-711D-4C10-96CB-25EDF0701BCF}" dt="2024-05-01T18:42:32.356" v="78" actId="1076"/>
      <pc:docMkLst>
        <pc:docMk/>
      </pc:docMkLst>
      <pc:sldChg chg="addSp delSp modSp new">
        <pc:chgData name="Turkiewicz, Justin" userId="S::justint417@vt.edu::bf02caeb-9000-4721-93b7-0b691e4e8d9f" providerId="AD" clId="Web-{F096E05B-711D-4C10-96CB-25EDF0701BCF}" dt="2024-05-01T18:42:32.356" v="78" actId="1076"/>
        <pc:sldMkLst>
          <pc:docMk/>
          <pc:sldMk cId="4198502297" sldId="312"/>
        </pc:sldMkLst>
        <pc:spChg chg="mod">
          <ac:chgData name="Turkiewicz, Justin" userId="S::justint417@vt.edu::bf02caeb-9000-4721-93b7-0b691e4e8d9f" providerId="AD" clId="Web-{F096E05B-711D-4C10-96CB-25EDF0701BCF}" dt="2024-05-01T18:42:32.356" v="78" actId="1076"/>
          <ac:spMkLst>
            <pc:docMk/>
            <pc:sldMk cId="4198502297" sldId="312"/>
            <ac:spMk id="2" creationId="{964A6469-5B21-3B51-397C-E87E7303E02E}"/>
          </ac:spMkLst>
        </pc:spChg>
        <pc:spChg chg="add del mod">
          <ac:chgData name="Turkiewicz, Justin" userId="S::justint417@vt.edu::bf02caeb-9000-4721-93b7-0b691e4e8d9f" providerId="AD" clId="Web-{F096E05B-711D-4C10-96CB-25EDF0701BCF}" dt="2024-05-01T18:42:23.622" v="77" actId="20577"/>
          <ac:spMkLst>
            <pc:docMk/>
            <pc:sldMk cId="4198502297" sldId="312"/>
            <ac:spMk id="3" creationId="{CAA0F709-0AF1-8BAC-AEAD-92FDF3B4EBD1}"/>
          </ac:spMkLst>
        </pc:spChg>
        <pc:graphicFrameChg chg="add del mod ord modGraphic">
          <ac:chgData name="Turkiewicz, Justin" userId="S::justint417@vt.edu::bf02caeb-9000-4721-93b7-0b691e4e8d9f" providerId="AD" clId="Web-{F096E05B-711D-4C10-96CB-25EDF0701BCF}" dt="2024-05-01T18:40:14.856" v="13"/>
          <ac:graphicFrameMkLst>
            <pc:docMk/>
            <pc:sldMk cId="4198502297" sldId="312"/>
            <ac:graphicFrameMk id="5" creationId="{DFF32CD2-19C4-EB6D-7E3A-82D31177BBD1}"/>
          </ac:graphicFrameMkLst>
        </pc:graphicFrameChg>
        <pc:picChg chg="add del mod ord">
          <ac:chgData name="Turkiewicz, Justin" userId="S::justint417@vt.edu::bf02caeb-9000-4721-93b7-0b691e4e8d9f" providerId="AD" clId="Web-{F096E05B-711D-4C10-96CB-25EDF0701BCF}" dt="2024-05-01T18:40:12.606" v="11"/>
          <ac:picMkLst>
            <pc:docMk/>
            <pc:sldMk cId="4198502297" sldId="312"/>
            <ac:picMk id="4" creationId="{03EC015B-D199-8C98-FCD5-4439625F6777}"/>
          </ac:picMkLst>
        </pc:picChg>
        <pc:picChg chg="add del mod ord">
          <ac:chgData name="Turkiewicz, Justin" userId="S::justint417@vt.edu::bf02caeb-9000-4721-93b7-0b691e4e8d9f" providerId="AD" clId="Web-{F096E05B-711D-4C10-96CB-25EDF0701BCF}" dt="2024-05-01T18:40:22.215" v="18"/>
          <ac:picMkLst>
            <pc:docMk/>
            <pc:sldMk cId="4198502297" sldId="312"/>
            <ac:picMk id="12" creationId="{AB035987-6576-43C6-CD32-366364F024AC}"/>
          </ac:picMkLst>
        </pc:picChg>
        <pc:picChg chg="add mod">
          <ac:chgData name="Turkiewicz, Justin" userId="S::justint417@vt.edu::bf02caeb-9000-4721-93b7-0b691e4e8d9f" providerId="AD" clId="Web-{F096E05B-711D-4C10-96CB-25EDF0701BCF}" dt="2024-05-01T18:40:28.309" v="22" actId="1076"/>
          <ac:picMkLst>
            <pc:docMk/>
            <pc:sldMk cId="4198502297" sldId="312"/>
            <ac:picMk id="13" creationId="{1880744C-D546-6B39-5857-794DFFBC2F49}"/>
          </ac:picMkLst>
        </pc:picChg>
      </pc:sldChg>
    </pc:docChg>
  </pc:docChgLst>
  <pc:docChgLst>
    <pc:chgData name="Turkiewicz, Justin" userId="S::justint417@vt.edu::bf02caeb-9000-4721-93b7-0b691e4e8d9f" providerId="AD" clId="Web-{1BB6F39E-5B7B-7784-C8DF-1E11766B189E}"/>
    <pc:docChg chg="addSld modSld sldOrd addMainMaster delMainMaster">
      <pc:chgData name="Turkiewicz, Justin" userId="S::justint417@vt.edu::bf02caeb-9000-4721-93b7-0b691e4e8d9f" providerId="AD" clId="Web-{1BB6F39E-5B7B-7784-C8DF-1E11766B189E}" dt="2024-03-12T17:32:10.431" v="982" actId="1076"/>
      <pc:docMkLst>
        <pc:docMk/>
      </pc:docMkLst>
      <pc:sldChg chg="modSp mod modClrScheme chgLayout">
        <pc:chgData name="Turkiewicz, Justin" userId="S::justint417@vt.edu::bf02caeb-9000-4721-93b7-0b691e4e8d9f" providerId="AD" clId="Web-{1BB6F39E-5B7B-7784-C8DF-1E11766B189E}" dt="2024-03-12T16:54:42.392" v="0"/>
        <pc:sldMkLst>
          <pc:docMk/>
          <pc:sldMk cId="109857222" sldId="256"/>
        </pc:sldMkLst>
        <pc:spChg chg="mod ord">
          <ac:chgData name="Turkiewicz, Justin" userId="S::justint417@vt.edu::bf02caeb-9000-4721-93b7-0b691e4e8d9f" providerId="AD" clId="Web-{1BB6F39E-5B7B-7784-C8DF-1E11766B189E}" dt="2024-03-12T16:54:42.392" v="0"/>
          <ac:spMkLst>
            <pc:docMk/>
            <pc:sldMk cId="109857222" sldId="256"/>
            <ac:spMk id="2" creationId="{00000000-0000-0000-0000-000000000000}"/>
          </ac:spMkLst>
        </pc:spChg>
        <pc:spChg chg="mod ord">
          <ac:chgData name="Turkiewicz, Justin" userId="S::justint417@vt.edu::bf02caeb-9000-4721-93b7-0b691e4e8d9f" providerId="AD" clId="Web-{1BB6F39E-5B7B-7784-C8DF-1E11766B189E}" dt="2024-03-12T16:54:42.392" v="0"/>
          <ac:spMkLst>
            <pc:docMk/>
            <pc:sldMk cId="109857222" sldId="256"/>
            <ac:spMk id="3" creationId="{00000000-0000-0000-0000-000000000000}"/>
          </ac:spMkLst>
        </pc:spChg>
      </pc:sldChg>
      <pc:sldChg chg="modSp mod modClrScheme chgLayout">
        <pc:chgData name="Turkiewicz, Justin" userId="S::justint417@vt.edu::bf02caeb-9000-4721-93b7-0b691e4e8d9f" providerId="AD" clId="Web-{1BB6F39E-5B7B-7784-C8DF-1E11766B189E}" dt="2024-03-12T16:54:42.392" v="0"/>
        <pc:sldMkLst>
          <pc:docMk/>
          <pc:sldMk cId="1504675782" sldId="257"/>
        </pc:sldMkLst>
        <pc:spChg chg="mod ord">
          <ac:chgData name="Turkiewicz, Justin" userId="S::justint417@vt.edu::bf02caeb-9000-4721-93b7-0b691e4e8d9f" providerId="AD" clId="Web-{1BB6F39E-5B7B-7784-C8DF-1E11766B189E}" dt="2024-03-12T16:54:42.392" v="0"/>
          <ac:spMkLst>
            <pc:docMk/>
            <pc:sldMk cId="1504675782" sldId="257"/>
            <ac:spMk id="2" creationId="{F146EFAD-442D-1281-9939-4013535621A2}"/>
          </ac:spMkLst>
        </pc:spChg>
        <pc:spChg chg="mod ord">
          <ac:chgData name="Turkiewicz, Justin" userId="S::justint417@vt.edu::bf02caeb-9000-4721-93b7-0b691e4e8d9f" providerId="AD" clId="Web-{1BB6F39E-5B7B-7784-C8DF-1E11766B189E}" dt="2024-03-12T16:54:42.392" v="0"/>
          <ac:spMkLst>
            <pc:docMk/>
            <pc:sldMk cId="1504675782" sldId="257"/>
            <ac:spMk id="3" creationId="{E97B0C38-001B-6A03-A67A-06FC8430D5EE}"/>
          </ac:spMkLst>
        </pc:spChg>
      </pc:sldChg>
      <pc:sldChg chg="new">
        <pc:chgData name="Turkiewicz, Justin" userId="S::justint417@vt.edu::bf02caeb-9000-4721-93b7-0b691e4e8d9f" providerId="AD" clId="Web-{1BB6F39E-5B7B-7784-C8DF-1E11766B189E}" dt="2024-03-12T16:54:59.252" v="1"/>
        <pc:sldMkLst>
          <pc:docMk/>
          <pc:sldMk cId="422689423" sldId="258"/>
        </pc:sldMkLst>
      </pc:sldChg>
      <pc:sldChg chg="modSp new mod modClrScheme chgLayout">
        <pc:chgData name="Turkiewicz, Justin" userId="S::justint417@vt.edu::bf02caeb-9000-4721-93b7-0b691e4e8d9f" providerId="AD" clId="Web-{1BB6F39E-5B7B-7784-C8DF-1E11766B189E}" dt="2024-03-12T16:56:18.192" v="65" actId="20577"/>
        <pc:sldMkLst>
          <pc:docMk/>
          <pc:sldMk cId="714956422" sldId="266"/>
        </pc:sldMkLst>
        <pc:spChg chg="mod ord">
          <ac:chgData name="Turkiewicz, Justin" userId="S::justint417@vt.edu::bf02caeb-9000-4721-93b7-0b691e4e8d9f" providerId="AD" clId="Web-{1BB6F39E-5B7B-7784-C8DF-1E11766B189E}" dt="2024-03-12T16:56:18.192" v="65" actId="20577"/>
          <ac:spMkLst>
            <pc:docMk/>
            <pc:sldMk cId="714956422" sldId="266"/>
            <ac:spMk id="2" creationId="{3E5D5318-C273-D92C-54B2-5A9EB1053304}"/>
          </ac:spMkLst>
        </pc:spChg>
        <pc:spChg chg="mod ord">
          <ac:chgData name="Turkiewicz, Justin" userId="S::justint417@vt.edu::bf02caeb-9000-4721-93b7-0b691e4e8d9f" providerId="AD" clId="Web-{1BB6F39E-5B7B-7784-C8DF-1E11766B189E}" dt="2024-03-12T16:55:52.691" v="24"/>
          <ac:spMkLst>
            <pc:docMk/>
            <pc:sldMk cId="714956422" sldId="266"/>
            <ac:spMk id="3" creationId="{EC46ECBA-AA8C-6607-9A29-0E5444253AB7}"/>
          </ac:spMkLst>
        </pc:spChg>
      </pc:sldChg>
      <pc:sldChg chg="modSp new mod modClrScheme chgLayout">
        <pc:chgData name="Turkiewicz, Justin" userId="S::justint417@vt.edu::bf02caeb-9000-4721-93b7-0b691e4e8d9f" providerId="AD" clId="Web-{1BB6F39E-5B7B-7784-C8DF-1E11766B189E}" dt="2024-03-12T16:56:14.520" v="60" actId="20577"/>
        <pc:sldMkLst>
          <pc:docMk/>
          <pc:sldMk cId="3524258633" sldId="267"/>
        </pc:sldMkLst>
        <pc:spChg chg="mod ord">
          <ac:chgData name="Turkiewicz, Justin" userId="S::justint417@vt.edu::bf02caeb-9000-4721-93b7-0b691e4e8d9f" providerId="AD" clId="Web-{1BB6F39E-5B7B-7784-C8DF-1E11766B189E}" dt="2024-03-12T16:56:14.520" v="60" actId="20577"/>
          <ac:spMkLst>
            <pc:docMk/>
            <pc:sldMk cId="3524258633" sldId="267"/>
            <ac:spMk id="2" creationId="{3BD10D87-09FA-0DAF-5668-FCBB1E5CED3D}"/>
          </ac:spMkLst>
        </pc:spChg>
        <pc:spChg chg="mod ord">
          <ac:chgData name="Turkiewicz, Justin" userId="S::justint417@vt.edu::bf02caeb-9000-4721-93b7-0b691e4e8d9f" providerId="AD" clId="Web-{1BB6F39E-5B7B-7784-C8DF-1E11766B189E}" dt="2024-03-12T16:55:57.269" v="25"/>
          <ac:spMkLst>
            <pc:docMk/>
            <pc:sldMk cId="3524258633" sldId="267"/>
            <ac:spMk id="3" creationId="{FDC54757-01F9-9B01-529C-05E838EBCDE1}"/>
          </ac:spMkLst>
        </pc:spChg>
      </pc:sldChg>
      <pc:sldChg chg="addSp delSp modSp new">
        <pc:chgData name="Turkiewicz, Justin" userId="S::justint417@vt.edu::bf02caeb-9000-4721-93b7-0b691e4e8d9f" providerId="AD" clId="Web-{1BB6F39E-5B7B-7784-C8DF-1E11766B189E}" dt="2024-03-12T17:31:54.243" v="980" actId="14100"/>
        <pc:sldMkLst>
          <pc:docMk/>
          <pc:sldMk cId="3036061156" sldId="268"/>
        </pc:sldMkLst>
        <pc:spChg chg="mod">
          <ac:chgData name="Turkiewicz, Justin" userId="S::justint417@vt.edu::bf02caeb-9000-4721-93b7-0b691e4e8d9f" providerId="AD" clId="Web-{1BB6F39E-5B7B-7784-C8DF-1E11766B189E}" dt="2024-03-12T17:31:49.274" v="978" actId="1076"/>
          <ac:spMkLst>
            <pc:docMk/>
            <pc:sldMk cId="3036061156" sldId="268"/>
            <ac:spMk id="2" creationId="{EAE5ED87-69EE-C555-0783-433F2F1A56AE}"/>
          </ac:spMkLst>
        </pc:spChg>
        <pc:spChg chg="del mod">
          <ac:chgData name="Turkiewicz, Justin" userId="S::justint417@vt.edu::bf02caeb-9000-4721-93b7-0b691e4e8d9f" providerId="AD" clId="Web-{1BB6F39E-5B7B-7784-C8DF-1E11766B189E}" dt="2024-03-12T17:24:39.108" v="842"/>
          <ac:spMkLst>
            <pc:docMk/>
            <pc:sldMk cId="3036061156" sldId="268"/>
            <ac:spMk id="3" creationId="{565EC3D6-4C9B-CB6C-052B-88C21BD0678D}"/>
          </ac:spMkLst>
        </pc:spChg>
        <pc:picChg chg="add mod">
          <ac:chgData name="Turkiewicz, Justin" userId="S::justint417@vt.edu::bf02caeb-9000-4721-93b7-0b691e4e8d9f" providerId="AD" clId="Web-{1BB6F39E-5B7B-7784-C8DF-1E11766B189E}" dt="2024-03-12T17:31:54.243" v="980" actId="14100"/>
          <ac:picMkLst>
            <pc:docMk/>
            <pc:sldMk cId="3036061156" sldId="268"/>
            <ac:picMk id="4" creationId="{64A84AE0-5DEC-221E-4678-18B3F100DA04}"/>
          </ac:picMkLst>
        </pc:picChg>
      </pc:sldChg>
      <pc:sldChg chg="modSp new">
        <pc:chgData name="Turkiewicz, Justin" userId="S::justint417@vt.edu::bf02caeb-9000-4721-93b7-0b691e4e8d9f" providerId="AD" clId="Web-{1BB6F39E-5B7B-7784-C8DF-1E11766B189E}" dt="2024-03-12T17:32:10.431" v="982" actId="1076"/>
        <pc:sldMkLst>
          <pc:docMk/>
          <pc:sldMk cId="1757550448" sldId="270"/>
        </pc:sldMkLst>
        <pc:spChg chg="mod">
          <ac:chgData name="Turkiewicz, Justin" userId="S::justint417@vt.edu::bf02caeb-9000-4721-93b7-0b691e4e8d9f" providerId="AD" clId="Web-{1BB6F39E-5B7B-7784-C8DF-1E11766B189E}" dt="2024-03-12T17:32:10.431" v="982" actId="1076"/>
          <ac:spMkLst>
            <pc:docMk/>
            <pc:sldMk cId="1757550448" sldId="270"/>
            <ac:spMk id="2" creationId="{75F4C611-0B11-AB69-2E0E-D875D9117B32}"/>
          </ac:spMkLst>
        </pc:spChg>
        <pc:spChg chg="mod">
          <ac:chgData name="Turkiewicz, Justin" userId="S::justint417@vt.edu::bf02caeb-9000-4721-93b7-0b691e4e8d9f" providerId="AD" clId="Web-{1BB6F39E-5B7B-7784-C8DF-1E11766B189E}" dt="2024-03-12T17:20:13.992" v="840" actId="20577"/>
          <ac:spMkLst>
            <pc:docMk/>
            <pc:sldMk cId="1757550448" sldId="270"/>
            <ac:spMk id="3" creationId="{A8114BBF-F603-ABFB-F8B0-14FB6FD142EE}"/>
          </ac:spMkLst>
        </pc:spChg>
      </pc:sldChg>
      <pc:sldChg chg="modSp new">
        <pc:chgData name="Turkiewicz, Justin" userId="S::justint417@vt.edu::bf02caeb-9000-4721-93b7-0b691e4e8d9f" providerId="AD" clId="Web-{1BB6F39E-5B7B-7784-C8DF-1E11766B189E}" dt="2024-03-12T17:13:36.607" v="395" actId="20577"/>
        <pc:sldMkLst>
          <pc:docMk/>
          <pc:sldMk cId="3646300504" sldId="271"/>
        </pc:sldMkLst>
        <pc:spChg chg="mod">
          <ac:chgData name="Turkiewicz, Justin" userId="S::justint417@vt.edu::bf02caeb-9000-4721-93b7-0b691e4e8d9f" providerId="AD" clId="Web-{1BB6F39E-5B7B-7784-C8DF-1E11766B189E}" dt="2024-03-12T17:13:36.607" v="395" actId="20577"/>
          <ac:spMkLst>
            <pc:docMk/>
            <pc:sldMk cId="3646300504" sldId="271"/>
            <ac:spMk id="2" creationId="{93000582-586A-1E07-6738-CF8B503968B8}"/>
          </ac:spMkLst>
        </pc:spChg>
      </pc:sldChg>
      <pc:sldChg chg="addSp delSp modSp new ord">
        <pc:chgData name="Turkiewicz, Justin" userId="S::justint417@vt.edu::bf02caeb-9000-4721-93b7-0b691e4e8d9f" providerId="AD" clId="Web-{1BB6F39E-5B7B-7784-C8DF-1E11766B189E}" dt="2024-03-12T17:32:03.009" v="981" actId="14100"/>
        <pc:sldMkLst>
          <pc:docMk/>
          <pc:sldMk cId="462111231" sldId="273"/>
        </pc:sldMkLst>
        <pc:spChg chg="mod">
          <ac:chgData name="Turkiewicz, Justin" userId="S::justint417@vt.edu::bf02caeb-9000-4721-93b7-0b691e4e8d9f" providerId="AD" clId="Web-{1BB6F39E-5B7B-7784-C8DF-1E11766B189E}" dt="2024-03-12T17:31:35.727" v="971" actId="1076"/>
          <ac:spMkLst>
            <pc:docMk/>
            <pc:sldMk cId="462111231" sldId="273"/>
            <ac:spMk id="2" creationId="{D546445C-B55B-97E7-159A-43074BC0751F}"/>
          </ac:spMkLst>
        </pc:spChg>
        <pc:spChg chg="del mod">
          <ac:chgData name="Turkiewicz, Justin" userId="S::justint417@vt.edu::bf02caeb-9000-4721-93b7-0b691e4e8d9f" providerId="AD" clId="Web-{1BB6F39E-5B7B-7784-C8DF-1E11766B189E}" dt="2024-03-12T17:29:08.146" v="879"/>
          <ac:spMkLst>
            <pc:docMk/>
            <pc:sldMk cId="462111231" sldId="273"/>
            <ac:spMk id="3" creationId="{90F1737C-349A-36C3-7019-0BFC58BDA47E}"/>
          </ac:spMkLst>
        </pc:spChg>
        <pc:picChg chg="add mod">
          <ac:chgData name="Turkiewicz, Justin" userId="S::justint417@vt.edu::bf02caeb-9000-4721-93b7-0b691e4e8d9f" providerId="AD" clId="Web-{1BB6F39E-5B7B-7784-C8DF-1E11766B189E}" dt="2024-03-12T17:32:03.009" v="981" actId="14100"/>
          <ac:picMkLst>
            <pc:docMk/>
            <pc:sldMk cId="462111231" sldId="273"/>
            <ac:picMk id="4" creationId="{5B514D61-8B66-C074-601B-B0705C15FC87}"/>
          </ac:picMkLst>
        </pc:picChg>
      </pc:sldChg>
      <pc:sldMasterChg chg="del delSldLayout">
        <pc:chgData name="Turkiewicz, Justin" userId="S::justint417@vt.edu::bf02caeb-9000-4721-93b7-0b691e4e8d9f" providerId="AD" clId="Web-{1BB6F39E-5B7B-7784-C8DF-1E11766B189E}" dt="2024-03-12T16:54:42.392" v="0"/>
        <pc:sldMasterMkLst>
          <pc:docMk/>
          <pc:sldMasterMk cId="2460954070" sldId="2147483660"/>
        </pc:sldMasterMkLst>
        <pc:sldLayoutChg chg="del">
          <pc:chgData name="Turkiewicz, Justin" userId="S::justint417@vt.edu::bf02caeb-9000-4721-93b7-0b691e4e8d9f" providerId="AD" clId="Web-{1BB6F39E-5B7B-7784-C8DF-1E11766B189E}" dt="2024-03-12T16:54:42.392" v="0"/>
          <pc:sldLayoutMkLst>
            <pc:docMk/>
            <pc:sldMasterMk cId="2460954070" sldId="2147483660"/>
            <pc:sldLayoutMk cId="2385387890" sldId="2147483661"/>
          </pc:sldLayoutMkLst>
        </pc:sldLayoutChg>
        <pc:sldLayoutChg chg="del">
          <pc:chgData name="Turkiewicz, Justin" userId="S::justint417@vt.edu::bf02caeb-9000-4721-93b7-0b691e4e8d9f" providerId="AD" clId="Web-{1BB6F39E-5B7B-7784-C8DF-1E11766B189E}" dt="2024-03-12T16:54:42.392" v="0"/>
          <pc:sldLayoutMkLst>
            <pc:docMk/>
            <pc:sldMasterMk cId="2460954070" sldId="2147483660"/>
            <pc:sldLayoutMk cId="949138452" sldId="2147483662"/>
          </pc:sldLayoutMkLst>
        </pc:sldLayoutChg>
        <pc:sldLayoutChg chg="del">
          <pc:chgData name="Turkiewicz, Justin" userId="S::justint417@vt.edu::bf02caeb-9000-4721-93b7-0b691e4e8d9f" providerId="AD" clId="Web-{1BB6F39E-5B7B-7784-C8DF-1E11766B189E}" dt="2024-03-12T16:54:42.392" v="0"/>
          <pc:sldLayoutMkLst>
            <pc:docMk/>
            <pc:sldMasterMk cId="2460954070" sldId="2147483660"/>
            <pc:sldLayoutMk cId="2591524520" sldId="2147483663"/>
          </pc:sldLayoutMkLst>
        </pc:sldLayoutChg>
        <pc:sldLayoutChg chg="del">
          <pc:chgData name="Turkiewicz, Justin" userId="S::justint417@vt.edu::bf02caeb-9000-4721-93b7-0b691e4e8d9f" providerId="AD" clId="Web-{1BB6F39E-5B7B-7784-C8DF-1E11766B189E}" dt="2024-03-12T16:54:42.392" v="0"/>
          <pc:sldLayoutMkLst>
            <pc:docMk/>
            <pc:sldMasterMk cId="2460954070" sldId="2147483660"/>
            <pc:sldLayoutMk cId="1203092039" sldId="2147483664"/>
          </pc:sldLayoutMkLst>
        </pc:sldLayoutChg>
        <pc:sldLayoutChg chg="del">
          <pc:chgData name="Turkiewicz, Justin" userId="S::justint417@vt.edu::bf02caeb-9000-4721-93b7-0b691e4e8d9f" providerId="AD" clId="Web-{1BB6F39E-5B7B-7784-C8DF-1E11766B189E}" dt="2024-03-12T16:54:42.392" v="0"/>
          <pc:sldLayoutMkLst>
            <pc:docMk/>
            <pc:sldMasterMk cId="2460954070" sldId="2147483660"/>
            <pc:sldLayoutMk cId="3733172339" sldId="2147483665"/>
          </pc:sldLayoutMkLst>
        </pc:sldLayoutChg>
        <pc:sldLayoutChg chg="del">
          <pc:chgData name="Turkiewicz, Justin" userId="S::justint417@vt.edu::bf02caeb-9000-4721-93b7-0b691e4e8d9f" providerId="AD" clId="Web-{1BB6F39E-5B7B-7784-C8DF-1E11766B189E}" dt="2024-03-12T16:54:42.392" v="0"/>
          <pc:sldLayoutMkLst>
            <pc:docMk/>
            <pc:sldMasterMk cId="2460954070" sldId="2147483660"/>
            <pc:sldLayoutMk cId="3210312558" sldId="2147483666"/>
          </pc:sldLayoutMkLst>
        </pc:sldLayoutChg>
        <pc:sldLayoutChg chg="del">
          <pc:chgData name="Turkiewicz, Justin" userId="S::justint417@vt.edu::bf02caeb-9000-4721-93b7-0b691e4e8d9f" providerId="AD" clId="Web-{1BB6F39E-5B7B-7784-C8DF-1E11766B189E}" dt="2024-03-12T16:54:42.392" v="0"/>
          <pc:sldLayoutMkLst>
            <pc:docMk/>
            <pc:sldMasterMk cId="2460954070" sldId="2147483660"/>
            <pc:sldLayoutMk cId="3146388984" sldId="2147483667"/>
          </pc:sldLayoutMkLst>
        </pc:sldLayoutChg>
        <pc:sldLayoutChg chg="del">
          <pc:chgData name="Turkiewicz, Justin" userId="S::justint417@vt.edu::bf02caeb-9000-4721-93b7-0b691e4e8d9f" providerId="AD" clId="Web-{1BB6F39E-5B7B-7784-C8DF-1E11766B189E}" dt="2024-03-12T16:54:42.392" v="0"/>
          <pc:sldLayoutMkLst>
            <pc:docMk/>
            <pc:sldMasterMk cId="2460954070" sldId="2147483660"/>
            <pc:sldLayoutMk cId="3171841454" sldId="2147483668"/>
          </pc:sldLayoutMkLst>
        </pc:sldLayoutChg>
        <pc:sldLayoutChg chg="del">
          <pc:chgData name="Turkiewicz, Justin" userId="S::justint417@vt.edu::bf02caeb-9000-4721-93b7-0b691e4e8d9f" providerId="AD" clId="Web-{1BB6F39E-5B7B-7784-C8DF-1E11766B189E}" dt="2024-03-12T16:54:42.392" v="0"/>
          <pc:sldLayoutMkLst>
            <pc:docMk/>
            <pc:sldMasterMk cId="2460954070" sldId="2147483660"/>
            <pc:sldLayoutMk cId="1718958274" sldId="2147483669"/>
          </pc:sldLayoutMkLst>
        </pc:sldLayoutChg>
        <pc:sldLayoutChg chg="del">
          <pc:chgData name="Turkiewicz, Justin" userId="S::justint417@vt.edu::bf02caeb-9000-4721-93b7-0b691e4e8d9f" providerId="AD" clId="Web-{1BB6F39E-5B7B-7784-C8DF-1E11766B189E}" dt="2024-03-12T16:54:42.392" v="0"/>
          <pc:sldLayoutMkLst>
            <pc:docMk/>
            <pc:sldMasterMk cId="2460954070" sldId="2147483660"/>
            <pc:sldLayoutMk cId="2202905451" sldId="2147483670"/>
          </pc:sldLayoutMkLst>
        </pc:sldLayoutChg>
        <pc:sldLayoutChg chg="del">
          <pc:chgData name="Turkiewicz, Justin" userId="S::justint417@vt.edu::bf02caeb-9000-4721-93b7-0b691e4e8d9f" providerId="AD" clId="Web-{1BB6F39E-5B7B-7784-C8DF-1E11766B189E}" dt="2024-03-12T16:54:42.392" v="0"/>
          <pc:sldLayoutMkLst>
            <pc:docMk/>
            <pc:sldMasterMk cId="2460954070" sldId="2147483660"/>
            <pc:sldLayoutMk cId="3479445657" sldId="2147483671"/>
          </pc:sldLayoutMkLst>
        </pc:sldLayoutChg>
        <pc:sldLayoutChg chg="del">
          <pc:chgData name="Turkiewicz, Justin" userId="S::justint417@vt.edu::bf02caeb-9000-4721-93b7-0b691e4e8d9f" providerId="AD" clId="Web-{1BB6F39E-5B7B-7784-C8DF-1E11766B189E}" dt="2024-03-12T16:54:42.392" v="0"/>
          <pc:sldLayoutMkLst>
            <pc:docMk/>
            <pc:sldMasterMk cId="2460954070" sldId="2147483660"/>
            <pc:sldLayoutMk cId="1632353023" sldId="2147483672"/>
          </pc:sldLayoutMkLst>
        </pc:sldLayoutChg>
      </pc:sldMasterChg>
      <pc:sldMasterChg chg="add addSldLayout modSldLayout">
        <pc:chgData name="Turkiewicz, Justin" userId="S::justint417@vt.edu::bf02caeb-9000-4721-93b7-0b691e4e8d9f" providerId="AD" clId="Web-{1BB6F39E-5B7B-7784-C8DF-1E11766B189E}" dt="2024-03-12T16:54:42.392" v="0"/>
        <pc:sldMasterMkLst>
          <pc:docMk/>
          <pc:sldMasterMk cId="156836156" sldId="2147483673"/>
        </pc:sldMasterMkLst>
        <pc:sldLayoutChg chg="add mod replId">
          <pc:chgData name="Turkiewicz, Justin" userId="S::justint417@vt.edu::bf02caeb-9000-4721-93b7-0b691e4e8d9f" providerId="AD" clId="Web-{1BB6F39E-5B7B-7784-C8DF-1E11766B189E}" dt="2024-03-12T16:54:42.392" v="0"/>
          <pc:sldLayoutMkLst>
            <pc:docMk/>
            <pc:sldMasterMk cId="156836156" sldId="2147483673"/>
            <pc:sldLayoutMk cId="3613625809" sldId="2147483674"/>
          </pc:sldLayoutMkLst>
        </pc:sldLayoutChg>
        <pc:sldLayoutChg chg="add mod replId">
          <pc:chgData name="Turkiewicz, Justin" userId="S::justint417@vt.edu::bf02caeb-9000-4721-93b7-0b691e4e8d9f" providerId="AD" clId="Web-{1BB6F39E-5B7B-7784-C8DF-1E11766B189E}" dt="2024-03-12T16:54:42.392" v="0"/>
          <pc:sldLayoutMkLst>
            <pc:docMk/>
            <pc:sldMasterMk cId="156836156" sldId="2147483673"/>
            <pc:sldLayoutMk cId="2791953165" sldId="2147483675"/>
          </pc:sldLayoutMkLst>
        </pc:sldLayoutChg>
        <pc:sldLayoutChg chg="add mod replId">
          <pc:chgData name="Turkiewicz, Justin" userId="S::justint417@vt.edu::bf02caeb-9000-4721-93b7-0b691e4e8d9f" providerId="AD" clId="Web-{1BB6F39E-5B7B-7784-C8DF-1E11766B189E}" dt="2024-03-12T16:54:42.392" v="0"/>
          <pc:sldLayoutMkLst>
            <pc:docMk/>
            <pc:sldMasterMk cId="156836156" sldId="2147483673"/>
            <pc:sldLayoutMk cId="3724194390" sldId="2147483676"/>
          </pc:sldLayoutMkLst>
        </pc:sldLayoutChg>
        <pc:sldLayoutChg chg="add mod replId">
          <pc:chgData name="Turkiewicz, Justin" userId="S::justint417@vt.edu::bf02caeb-9000-4721-93b7-0b691e4e8d9f" providerId="AD" clId="Web-{1BB6F39E-5B7B-7784-C8DF-1E11766B189E}" dt="2024-03-12T16:54:42.392" v="0"/>
          <pc:sldLayoutMkLst>
            <pc:docMk/>
            <pc:sldMasterMk cId="156836156" sldId="2147483673"/>
            <pc:sldLayoutMk cId="3827201923" sldId="2147483677"/>
          </pc:sldLayoutMkLst>
        </pc:sldLayoutChg>
        <pc:sldLayoutChg chg="add mod replId">
          <pc:chgData name="Turkiewicz, Justin" userId="S::justint417@vt.edu::bf02caeb-9000-4721-93b7-0b691e4e8d9f" providerId="AD" clId="Web-{1BB6F39E-5B7B-7784-C8DF-1E11766B189E}" dt="2024-03-12T16:54:42.392" v="0"/>
          <pc:sldLayoutMkLst>
            <pc:docMk/>
            <pc:sldMasterMk cId="156836156" sldId="2147483673"/>
            <pc:sldLayoutMk cId="270619829" sldId="2147483678"/>
          </pc:sldLayoutMkLst>
        </pc:sldLayoutChg>
        <pc:sldLayoutChg chg="add mod replId">
          <pc:chgData name="Turkiewicz, Justin" userId="S::justint417@vt.edu::bf02caeb-9000-4721-93b7-0b691e4e8d9f" providerId="AD" clId="Web-{1BB6F39E-5B7B-7784-C8DF-1E11766B189E}" dt="2024-03-12T16:54:42.392" v="0"/>
          <pc:sldLayoutMkLst>
            <pc:docMk/>
            <pc:sldMasterMk cId="156836156" sldId="2147483673"/>
            <pc:sldLayoutMk cId="3609148188" sldId="2147483679"/>
          </pc:sldLayoutMkLst>
        </pc:sldLayoutChg>
        <pc:sldLayoutChg chg="add mod replId">
          <pc:chgData name="Turkiewicz, Justin" userId="S::justint417@vt.edu::bf02caeb-9000-4721-93b7-0b691e4e8d9f" providerId="AD" clId="Web-{1BB6F39E-5B7B-7784-C8DF-1E11766B189E}" dt="2024-03-12T16:54:42.392" v="0"/>
          <pc:sldLayoutMkLst>
            <pc:docMk/>
            <pc:sldMasterMk cId="156836156" sldId="2147483673"/>
            <pc:sldLayoutMk cId="338307708" sldId="2147483680"/>
          </pc:sldLayoutMkLst>
        </pc:sldLayoutChg>
        <pc:sldLayoutChg chg="add mod replId">
          <pc:chgData name="Turkiewicz, Justin" userId="S::justint417@vt.edu::bf02caeb-9000-4721-93b7-0b691e4e8d9f" providerId="AD" clId="Web-{1BB6F39E-5B7B-7784-C8DF-1E11766B189E}" dt="2024-03-12T16:54:42.392" v="0"/>
          <pc:sldLayoutMkLst>
            <pc:docMk/>
            <pc:sldMasterMk cId="156836156" sldId="2147483673"/>
            <pc:sldLayoutMk cId="787174839" sldId="2147483681"/>
          </pc:sldLayoutMkLst>
        </pc:sldLayoutChg>
        <pc:sldLayoutChg chg="add mod replId">
          <pc:chgData name="Turkiewicz, Justin" userId="S::justint417@vt.edu::bf02caeb-9000-4721-93b7-0b691e4e8d9f" providerId="AD" clId="Web-{1BB6F39E-5B7B-7784-C8DF-1E11766B189E}" dt="2024-03-12T16:54:42.392" v="0"/>
          <pc:sldLayoutMkLst>
            <pc:docMk/>
            <pc:sldMasterMk cId="156836156" sldId="2147483673"/>
            <pc:sldLayoutMk cId="143021350" sldId="2147483682"/>
          </pc:sldLayoutMkLst>
        </pc:sldLayoutChg>
        <pc:sldLayoutChg chg="add mod replId">
          <pc:chgData name="Turkiewicz, Justin" userId="S::justint417@vt.edu::bf02caeb-9000-4721-93b7-0b691e4e8d9f" providerId="AD" clId="Web-{1BB6F39E-5B7B-7784-C8DF-1E11766B189E}" dt="2024-03-12T16:54:42.392" v="0"/>
          <pc:sldLayoutMkLst>
            <pc:docMk/>
            <pc:sldMasterMk cId="156836156" sldId="2147483673"/>
            <pc:sldLayoutMk cId="339338321" sldId="2147483683"/>
          </pc:sldLayoutMkLst>
        </pc:sldLayoutChg>
        <pc:sldLayoutChg chg="add mod replId">
          <pc:chgData name="Turkiewicz, Justin" userId="S::justint417@vt.edu::bf02caeb-9000-4721-93b7-0b691e4e8d9f" providerId="AD" clId="Web-{1BB6F39E-5B7B-7784-C8DF-1E11766B189E}" dt="2024-03-12T16:54:42.392" v="0"/>
          <pc:sldLayoutMkLst>
            <pc:docMk/>
            <pc:sldMasterMk cId="156836156" sldId="2147483673"/>
            <pc:sldLayoutMk cId="995282338" sldId="2147483684"/>
          </pc:sldLayoutMkLst>
        </pc:sldLayoutChg>
        <pc:sldLayoutChg chg="add mod replId">
          <pc:chgData name="Turkiewicz, Justin" userId="S::justint417@vt.edu::bf02caeb-9000-4721-93b7-0b691e4e8d9f" providerId="AD" clId="Web-{1BB6F39E-5B7B-7784-C8DF-1E11766B189E}" dt="2024-03-12T16:54:42.392" v="0"/>
          <pc:sldLayoutMkLst>
            <pc:docMk/>
            <pc:sldMasterMk cId="156836156" sldId="2147483673"/>
            <pc:sldLayoutMk cId="2228931955" sldId="2147483685"/>
          </pc:sldLayoutMkLst>
        </pc:sldLayoutChg>
        <pc:sldLayoutChg chg="add mod replId">
          <pc:chgData name="Turkiewicz, Justin" userId="S::justint417@vt.edu::bf02caeb-9000-4721-93b7-0b691e4e8d9f" providerId="AD" clId="Web-{1BB6F39E-5B7B-7784-C8DF-1E11766B189E}" dt="2024-03-12T16:54:42.392" v="0"/>
          <pc:sldLayoutMkLst>
            <pc:docMk/>
            <pc:sldMasterMk cId="156836156" sldId="2147483673"/>
            <pc:sldLayoutMk cId="2282297649" sldId="2147483686"/>
          </pc:sldLayoutMkLst>
        </pc:sldLayoutChg>
        <pc:sldLayoutChg chg="add mod replId">
          <pc:chgData name="Turkiewicz, Justin" userId="S::justint417@vt.edu::bf02caeb-9000-4721-93b7-0b691e4e8d9f" providerId="AD" clId="Web-{1BB6F39E-5B7B-7784-C8DF-1E11766B189E}" dt="2024-03-12T16:54:42.392" v="0"/>
          <pc:sldLayoutMkLst>
            <pc:docMk/>
            <pc:sldMasterMk cId="156836156" sldId="2147483673"/>
            <pc:sldLayoutMk cId="3540997256" sldId="2147483687"/>
          </pc:sldLayoutMkLst>
        </pc:sldLayoutChg>
        <pc:sldLayoutChg chg="add mod replId">
          <pc:chgData name="Turkiewicz, Justin" userId="S::justint417@vt.edu::bf02caeb-9000-4721-93b7-0b691e4e8d9f" providerId="AD" clId="Web-{1BB6F39E-5B7B-7784-C8DF-1E11766B189E}" dt="2024-03-12T16:54:42.392" v="0"/>
          <pc:sldLayoutMkLst>
            <pc:docMk/>
            <pc:sldMasterMk cId="156836156" sldId="2147483673"/>
            <pc:sldLayoutMk cId="1676843923" sldId="2147483688"/>
          </pc:sldLayoutMkLst>
        </pc:sldLayoutChg>
        <pc:sldLayoutChg chg="add mod replId">
          <pc:chgData name="Turkiewicz, Justin" userId="S::justint417@vt.edu::bf02caeb-9000-4721-93b7-0b691e4e8d9f" providerId="AD" clId="Web-{1BB6F39E-5B7B-7784-C8DF-1E11766B189E}" dt="2024-03-12T16:54:42.392" v="0"/>
          <pc:sldLayoutMkLst>
            <pc:docMk/>
            <pc:sldMasterMk cId="156836156" sldId="2147483673"/>
            <pc:sldLayoutMk cId="684370279" sldId="2147483689"/>
          </pc:sldLayoutMkLst>
        </pc:sldLayoutChg>
        <pc:sldLayoutChg chg="add mod replId">
          <pc:chgData name="Turkiewicz, Justin" userId="S::justint417@vt.edu::bf02caeb-9000-4721-93b7-0b691e4e8d9f" providerId="AD" clId="Web-{1BB6F39E-5B7B-7784-C8DF-1E11766B189E}" dt="2024-03-12T16:54:42.392" v="0"/>
          <pc:sldLayoutMkLst>
            <pc:docMk/>
            <pc:sldMasterMk cId="156836156" sldId="2147483673"/>
            <pc:sldLayoutMk cId="650146411" sldId="2147483690"/>
          </pc:sldLayoutMkLst>
        </pc:sldLayoutChg>
      </pc:sldMasterChg>
    </pc:docChg>
  </pc:docChgLst>
  <pc:docChgLst>
    <pc:chgData name="Walters, Matthew" userId="S::mattwalters@vt.edu::60228c26-bf38-4e01-8756-922ac0f6e5dc" providerId="AD" clId="Web-{EB98E66F-8882-DD81-D1BC-A409E4EFC121}"/>
    <pc:docChg chg="modSld">
      <pc:chgData name="Walters, Matthew" userId="S::mattwalters@vt.edu::60228c26-bf38-4e01-8756-922ac0f6e5dc" providerId="AD" clId="Web-{EB98E66F-8882-DD81-D1BC-A409E4EFC121}" dt="2024-03-18T17:49:24.235" v="74" actId="20577"/>
      <pc:docMkLst>
        <pc:docMk/>
      </pc:docMkLst>
      <pc:sldChg chg="modSp">
        <pc:chgData name="Walters, Matthew" userId="S::mattwalters@vt.edu::60228c26-bf38-4e01-8756-922ac0f6e5dc" providerId="AD" clId="Web-{EB98E66F-8882-DD81-D1BC-A409E4EFC121}" dt="2024-03-18T17:49:24.235" v="74" actId="20577"/>
        <pc:sldMkLst>
          <pc:docMk/>
          <pc:sldMk cId="3646300504" sldId="271"/>
        </pc:sldMkLst>
        <pc:graphicFrameChg chg="modGraphic">
          <ac:chgData name="Walters, Matthew" userId="S::mattwalters@vt.edu::60228c26-bf38-4e01-8756-922ac0f6e5dc" providerId="AD" clId="Web-{EB98E66F-8882-DD81-D1BC-A409E4EFC121}" dt="2024-03-18T17:49:24.235" v="74" actId="20577"/>
          <ac:graphicFrameMkLst>
            <pc:docMk/>
            <pc:sldMk cId="3646300504" sldId="271"/>
            <ac:graphicFrameMk id="4" creationId="{5A18861A-0D65-20D3-A8D2-9E31BD9E9A21}"/>
          </ac:graphicFrameMkLst>
        </pc:graphicFrameChg>
      </pc:sldChg>
    </pc:docChg>
  </pc:docChgLst>
  <pc:docChgLst>
    <pc:chgData name="Turkiewicz, Justin" userId="S::justint417@vt.edu::bf02caeb-9000-4721-93b7-0b691e4e8d9f" providerId="AD" clId="Web-{795A45CA-4F77-CAE5-43FE-4E93E6D3D6AD}"/>
    <pc:docChg chg="addSld modSld sldOrd">
      <pc:chgData name="Turkiewicz, Justin" userId="S::justint417@vt.edu::bf02caeb-9000-4721-93b7-0b691e4e8d9f" providerId="AD" clId="Web-{795A45CA-4F77-CAE5-43FE-4E93E6D3D6AD}" dt="2024-03-18T17:43:58.919" v="20"/>
      <pc:docMkLst>
        <pc:docMk/>
      </pc:docMkLst>
      <pc:sldChg chg="addSp delSp modSp new ord">
        <pc:chgData name="Turkiewicz, Justin" userId="S::justint417@vt.edu::bf02caeb-9000-4721-93b7-0b691e4e8d9f" providerId="AD" clId="Web-{795A45CA-4F77-CAE5-43FE-4E93E6D3D6AD}" dt="2024-03-18T17:43:58.919" v="20"/>
        <pc:sldMkLst>
          <pc:docMk/>
          <pc:sldMk cId="1374230743" sldId="280"/>
        </pc:sldMkLst>
        <pc:spChg chg="mod">
          <ac:chgData name="Turkiewicz, Justin" userId="S::justint417@vt.edu::bf02caeb-9000-4721-93b7-0b691e4e8d9f" providerId="AD" clId="Web-{795A45CA-4F77-CAE5-43FE-4E93E6D3D6AD}" dt="2024-03-18T17:42:19.116" v="12" actId="1076"/>
          <ac:spMkLst>
            <pc:docMk/>
            <pc:sldMk cId="1374230743" sldId="280"/>
            <ac:spMk id="2" creationId="{9729A050-2EAE-117F-B58F-4B33F3897A0B}"/>
          </ac:spMkLst>
        </pc:spChg>
        <pc:spChg chg="del">
          <ac:chgData name="Turkiewicz, Justin" userId="S::justint417@vt.edu::bf02caeb-9000-4721-93b7-0b691e4e8d9f" providerId="AD" clId="Web-{795A45CA-4F77-CAE5-43FE-4E93E6D3D6AD}" dt="2024-03-18T17:41:51.052" v="3"/>
          <ac:spMkLst>
            <pc:docMk/>
            <pc:sldMk cId="1374230743" sldId="280"/>
            <ac:spMk id="3" creationId="{AD9563AD-3001-0452-3C44-DB36BD899AD8}"/>
          </ac:spMkLst>
        </pc:spChg>
        <pc:spChg chg="add del mod">
          <ac:chgData name="Turkiewicz, Justin" userId="S::justint417@vt.edu::bf02caeb-9000-4721-93b7-0b691e4e8d9f" providerId="AD" clId="Web-{795A45CA-4F77-CAE5-43FE-4E93E6D3D6AD}" dt="2024-03-18T17:42:56.556" v="14"/>
          <ac:spMkLst>
            <pc:docMk/>
            <pc:sldMk cId="1374230743" sldId="280"/>
            <ac:spMk id="6" creationId="{750336B4-2CE0-4EB8-D247-BC17477989B9}"/>
          </ac:spMkLst>
        </pc:spChg>
        <pc:picChg chg="add del mod ord">
          <ac:chgData name="Turkiewicz, Justin" userId="S::justint417@vt.edu::bf02caeb-9000-4721-93b7-0b691e4e8d9f" providerId="AD" clId="Web-{795A45CA-4F77-CAE5-43FE-4E93E6D3D6AD}" dt="2024-03-18T17:42:49.227" v="13"/>
          <ac:picMkLst>
            <pc:docMk/>
            <pc:sldMk cId="1374230743" sldId="280"/>
            <ac:picMk id="4" creationId="{601D7D56-D376-BC7F-D4C7-AD73571DF9F2}"/>
          </ac:picMkLst>
        </pc:picChg>
        <pc:picChg chg="add mod ord">
          <ac:chgData name="Turkiewicz, Justin" userId="S::justint417@vt.edu::bf02caeb-9000-4721-93b7-0b691e4e8d9f" providerId="AD" clId="Web-{795A45CA-4F77-CAE5-43FE-4E93E6D3D6AD}" dt="2024-03-18T17:43:01.869" v="17" actId="1076"/>
          <ac:picMkLst>
            <pc:docMk/>
            <pc:sldMk cId="1374230743" sldId="280"/>
            <ac:picMk id="7" creationId="{22776F6E-EF7A-0ED6-230E-60EED6AC2E52}"/>
          </ac:picMkLst>
        </pc:picChg>
      </pc:sldChg>
    </pc:docChg>
  </pc:docChgLst>
  <pc:docChgLst>
    <pc:chgData name="Walters, Matthew" userId="S::mattwalters@vt.edu::60228c26-bf38-4e01-8756-922ac0f6e5dc" providerId="AD" clId="Web-{44E60479-3BB0-6960-BCC5-915DCA5D7642}"/>
    <pc:docChg chg="addSld modSld">
      <pc:chgData name="Walters, Matthew" userId="S::mattwalters@vt.edu::60228c26-bf38-4e01-8756-922ac0f6e5dc" providerId="AD" clId="Web-{44E60479-3BB0-6960-BCC5-915DCA5D7642}" dt="2024-04-22T17:50:57.064" v="389"/>
      <pc:docMkLst>
        <pc:docMk/>
      </pc:docMkLst>
      <pc:sldChg chg="addSp delSp modSp new">
        <pc:chgData name="Walters, Matthew" userId="S::mattwalters@vt.edu::60228c26-bf38-4e01-8756-922ac0f6e5dc" providerId="AD" clId="Web-{44E60479-3BB0-6960-BCC5-915DCA5D7642}" dt="2024-04-22T17:49:43.860" v="365"/>
        <pc:sldMkLst>
          <pc:docMk/>
          <pc:sldMk cId="232273682" sldId="294"/>
        </pc:sldMkLst>
        <pc:spChg chg="mod">
          <ac:chgData name="Walters, Matthew" userId="S::mattwalters@vt.edu::60228c26-bf38-4e01-8756-922ac0f6e5dc" providerId="AD" clId="Web-{44E60479-3BB0-6960-BCC5-915DCA5D7642}" dt="2024-04-22T17:47:02.653" v="122" actId="1076"/>
          <ac:spMkLst>
            <pc:docMk/>
            <pc:sldMk cId="232273682" sldId="294"/>
            <ac:spMk id="2" creationId="{CCB8665A-6448-BFFA-3430-B81F317B122F}"/>
          </ac:spMkLst>
        </pc:spChg>
        <pc:spChg chg="del mod">
          <ac:chgData name="Walters, Matthew" userId="S::mattwalters@vt.edu::60228c26-bf38-4e01-8756-922ac0f6e5dc" providerId="AD" clId="Web-{44E60479-3BB0-6960-BCC5-915DCA5D7642}" dt="2024-04-22T17:27:31.716" v="20"/>
          <ac:spMkLst>
            <pc:docMk/>
            <pc:sldMk cId="232273682" sldId="294"/>
            <ac:spMk id="3" creationId="{00C3E11A-7C55-0BA9-77F1-E0ABB5637DA4}"/>
          </ac:spMkLst>
        </pc:spChg>
        <pc:spChg chg="add mod">
          <ac:chgData name="Walters, Matthew" userId="S::mattwalters@vt.edu::60228c26-bf38-4e01-8756-922ac0f6e5dc" providerId="AD" clId="Web-{44E60479-3BB0-6960-BCC5-915DCA5D7642}" dt="2024-04-22T17:47:06.700" v="123" actId="1076"/>
          <ac:spMkLst>
            <pc:docMk/>
            <pc:sldMk cId="232273682" sldId="294"/>
            <ac:spMk id="3" creationId="{675EAF10-0E5A-3366-3E8D-8EB72FD58FFC}"/>
          </ac:spMkLst>
        </pc:spChg>
        <pc:graphicFrameChg chg="add del mod modGraphic">
          <ac:chgData name="Walters, Matthew" userId="S::mattwalters@vt.edu::60228c26-bf38-4e01-8756-922ac0f6e5dc" providerId="AD" clId="Web-{44E60479-3BB0-6960-BCC5-915DCA5D7642}" dt="2024-04-22T17:27:50.639" v="24"/>
          <ac:graphicFrameMkLst>
            <pc:docMk/>
            <pc:sldMk cId="232273682" sldId="294"/>
            <ac:graphicFrameMk id="5" creationId="{E9D6A74B-381B-A8F0-B7CC-F8282C89D760}"/>
          </ac:graphicFrameMkLst>
        </pc:graphicFrameChg>
        <pc:graphicFrameChg chg="add mod modGraphic">
          <ac:chgData name="Walters, Matthew" userId="S::mattwalters@vt.edu::60228c26-bf38-4e01-8756-922ac0f6e5dc" providerId="AD" clId="Web-{44E60479-3BB0-6960-BCC5-915DCA5D7642}" dt="2024-04-22T17:49:43.860" v="365"/>
          <ac:graphicFrameMkLst>
            <pc:docMk/>
            <pc:sldMk cId="232273682" sldId="294"/>
            <ac:graphicFrameMk id="7" creationId="{12C08485-1CE2-191A-11A2-6F9DDF93DF05}"/>
          </ac:graphicFrameMkLst>
        </pc:graphicFrameChg>
      </pc:sldChg>
      <pc:sldChg chg="addSp delSp modSp new">
        <pc:chgData name="Walters, Matthew" userId="S::mattwalters@vt.edu::60228c26-bf38-4e01-8756-922ac0f6e5dc" providerId="AD" clId="Web-{44E60479-3BB0-6960-BCC5-915DCA5D7642}" dt="2024-04-22T17:50:57.064" v="389"/>
        <pc:sldMkLst>
          <pc:docMk/>
          <pc:sldMk cId="1957353337" sldId="295"/>
        </pc:sldMkLst>
        <pc:spChg chg="mod">
          <ac:chgData name="Walters, Matthew" userId="S::mattwalters@vt.edu::60228c26-bf38-4e01-8756-922ac0f6e5dc" providerId="AD" clId="Web-{44E60479-3BB0-6960-BCC5-915DCA5D7642}" dt="2024-04-22T17:50:17.204" v="373" actId="14100"/>
          <ac:spMkLst>
            <pc:docMk/>
            <pc:sldMk cId="1957353337" sldId="295"/>
            <ac:spMk id="2" creationId="{8E8CC555-0C86-FBC4-1794-4F530C3618B0}"/>
          </ac:spMkLst>
        </pc:spChg>
        <pc:spChg chg="del mod">
          <ac:chgData name="Walters, Matthew" userId="S::mattwalters@vt.edu::60228c26-bf38-4e01-8756-922ac0f6e5dc" providerId="AD" clId="Web-{44E60479-3BB0-6960-BCC5-915DCA5D7642}" dt="2024-04-22T17:50:21.548" v="375"/>
          <ac:spMkLst>
            <pc:docMk/>
            <pc:sldMk cId="1957353337" sldId="295"/>
            <ac:spMk id="3" creationId="{F1EBFFD2-6F9D-614D-05FB-C1357712A898}"/>
          </ac:spMkLst>
        </pc:spChg>
        <pc:spChg chg="add del mod">
          <ac:chgData name="Walters, Matthew" userId="S::mattwalters@vt.edu::60228c26-bf38-4e01-8756-922ac0f6e5dc" providerId="AD" clId="Web-{44E60479-3BB0-6960-BCC5-915DCA5D7642}" dt="2024-04-22T17:50:25.688" v="379"/>
          <ac:spMkLst>
            <pc:docMk/>
            <pc:sldMk cId="1957353337" sldId="295"/>
            <ac:spMk id="4" creationId="{092BE382-8A03-3EB4-B737-E2749E39495A}"/>
          </ac:spMkLst>
        </pc:spChg>
        <pc:spChg chg="add del mod">
          <ac:chgData name="Walters, Matthew" userId="S::mattwalters@vt.edu::60228c26-bf38-4e01-8756-922ac0f6e5dc" providerId="AD" clId="Web-{44E60479-3BB0-6960-BCC5-915DCA5D7642}" dt="2024-04-22T17:50:57.064" v="389"/>
          <ac:spMkLst>
            <pc:docMk/>
            <pc:sldMk cId="1957353337" sldId="295"/>
            <ac:spMk id="5" creationId="{52718E68-839B-81DF-A76F-781345AF3D57}"/>
          </ac:spMkLst>
        </pc:spChg>
        <pc:spChg chg="add del mod">
          <ac:chgData name="Walters, Matthew" userId="S::mattwalters@vt.edu::60228c26-bf38-4e01-8756-922ac0f6e5dc" providerId="AD" clId="Web-{44E60479-3BB0-6960-BCC5-915DCA5D7642}" dt="2024-04-22T17:50:48.283" v="385"/>
          <ac:spMkLst>
            <pc:docMk/>
            <pc:sldMk cId="1957353337" sldId="295"/>
            <ac:spMk id="6" creationId="{AF8A0677-9AB7-B265-5B1F-56E51CB06F9A}"/>
          </ac:spMkLst>
        </pc:spChg>
      </pc:sldChg>
    </pc:docChg>
  </pc:docChgLst>
  <pc:docChgLst>
    <pc:chgData name="Turkiewicz, Justin" userId="S::justint417@vt.edu::bf02caeb-9000-4721-93b7-0b691e4e8d9f" providerId="AD" clId="Web-{18D206DC-2804-00D6-EBA0-19D9CB07AEB7}"/>
    <pc:docChg chg="modSld">
      <pc:chgData name="Turkiewicz, Justin" userId="S::justint417@vt.edu::bf02caeb-9000-4721-93b7-0b691e4e8d9f" providerId="AD" clId="Web-{18D206DC-2804-00D6-EBA0-19D9CB07AEB7}" dt="2024-04-26T14:06:47.461" v="1"/>
      <pc:docMkLst>
        <pc:docMk/>
      </pc:docMkLst>
      <pc:sldChg chg="addSp delSp modSp">
        <pc:chgData name="Turkiewicz, Justin" userId="S::justint417@vt.edu::bf02caeb-9000-4721-93b7-0b691e4e8d9f" providerId="AD" clId="Web-{18D206DC-2804-00D6-EBA0-19D9CB07AEB7}" dt="2024-04-26T14:06:47.461" v="1"/>
        <pc:sldMkLst>
          <pc:docMk/>
          <pc:sldMk cId="1860520360" sldId="258"/>
        </pc:sldMkLst>
        <pc:picChg chg="add del mod">
          <ac:chgData name="Turkiewicz, Justin" userId="S::justint417@vt.edu::bf02caeb-9000-4721-93b7-0b691e4e8d9f" providerId="AD" clId="Web-{18D206DC-2804-00D6-EBA0-19D9CB07AEB7}" dt="2024-04-26T14:06:47.461" v="1"/>
          <ac:picMkLst>
            <pc:docMk/>
            <pc:sldMk cId="1860520360" sldId="258"/>
            <ac:picMk id="3" creationId="{47A3E4E5-E0CC-6A7B-2764-2A11FB1A5EE3}"/>
          </ac:picMkLst>
        </pc:picChg>
      </pc:sldChg>
    </pc:docChg>
  </pc:docChgLst>
  <pc:docChgLst>
    <pc:chgData name="Turkiewicz, Justin" userId="S::justint417@vt.edu::bf02caeb-9000-4721-93b7-0b691e4e8d9f" providerId="AD" clId="Web-{3BEAC988-9A38-7B27-76C4-DBF66D26D696}"/>
    <pc:docChg chg="addSld delSld">
      <pc:chgData name="Turkiewicz, Justin" userId="S::justint417@vt.edu::bf02caeb-9000-4721-93b7-0b691e4e8d9f" providerId="AD" clId="Web-{3BEAC988-9A38-7B27-76C4-DBF66D26D696}" dt="2024-04-21T18:22:22.615" v="2"/>
      <pc:docMkLst>
        <pc:docMk/>
      </pc:docMkLst>
      <pc:sldChg chg="new">
        <pc:chgData name="Turkiewicz, Justin" userId="S::justint417@vt.edu::bf02caeb-9000-4721-93b7-0b691e4e8d9f" providerId="AD" clId="Web-{3BEAC988-9A38-7B27-76C4-DBF66D26D696}" dt="2024-04-21T18:21:36.927" v="0"/>
        <pc:sldMkLst>
          <pc:docMk/>
          <pc:sldMk cId="109795834" sldId="291"/>
        </pc:sldMkLst>
      </pc:sldChg>
      <pc:sldChg chg="new del">
        <pc:chgData name="Turkiewicz, Justin" userId="S::justint417@vt.edu::bf02caeb-9000-4721-93b7-0b691e4e8d9f" providerId="AD" clId="Web-{3BEAC988-9A38-7B27-76C4-DBF66D26D696}" dt="2024-04-21T18:22:22.615" v="2"/>
        <pc:sldMkLst>
          <pc:docMk/>
          <pc:sldMk cId="437352388" sldId="292"/>
        </pc:sldMkLst>
      </pc:sldChg>
    </pc:docChg>
  </pc:docChgLst>
  <pc:docChgLst>
    <pc:chgData name="De Chutkowski, James" userId="S::jwdchutkowski@vt.edu::eb4192d4-83b6-4311-881b-1b47955a7981" providerId="AD" clId="Web-{B7D3A85A-49D1-599F-052F-0ECBC3B19136}"/>
    <pc:docChg chg="modSld sldOrd">
      <pc:chgData name="De Chutkowski, James" userId="S::jwdchutkowski@vt.edu::eb4192d4-83b6-4311-881b-1b47955a7981" providerId="AD" clId="Web-{B7D3A85A-49D1-599F-052F-0ECBC3B19136}" dt="2024-04-22T21:43:44.572" v="69" actId="1076"/>
      <pc:docMkLst>
        <pc:docMk/>
      </pc:docMkLst>
      <pc:sldChg chg="mod modShow">
        <pc:chgData name="De Chutkowski, James" userId="S::jwdchutkowski@vt.edu::eb4192d4-83b6-4311-881b-1b47955a7981" providerId="AD" clId="Web-{B7D3A85A-49D1-599F-052F-0ECBC3B19136}" dt="2024-04-22T18:12:32.842" v="12"/>
        <pc:sldMkLst>
          <pc:docMk/>
          <pc:sldMk cId="3496566236" sldId="275"/>
        </pc:sldMkLst>
      </pc:sldChg>
      <pc:sldChg chg="ord">
        <pc:chgData name="De Chutkowski, James" userId="S::jwdchutkowski@vt.edu::eb4192d4-83b6-4311-881b-1b47955a7981" providerId="AD" clId="Web-{B7D3A85A-49D1-599F-052F-0ECBC3B19136}" dt="2024-04-22T17:57:28.121" v="0"/>
        <pc:sldMkLst>
          <pc:docMk/>
          <pc:sldMk cId="456837772" sldId="277"/>
        </pc:sldMkLst>
      </pc:sldChg>
      <pc:sldChg chg="modNotes">
        <pc:chgData name="De Chutkowski, James" userId="S::jwdchutkowski@vt.edu::eb4192d4-83b6-4311-881b-1b47955a7981" providerId="AD" clId="Web-{B7D3A85A-49D1-599F-052F-0ECBC3B19136}" dt="2024-04-22T18:10:00.977" v="11"/>
        <pc:sldMkLst>
          <pc:docMk/>
          <pc:sldMk cId="2479867340" sldId="285"/>
        </pc:sldMkLst>
      </pc:sldChg>
      <pc:sldChg chg="addSp modSp addAnim">
        <pc:chgData name="De Chutkowski, James" userId="S::jwdchutkowski@vt.edu::eb4192d4-83b6-4311-881b-1b47955a7981" providerId="AD" clId="Web-{B7D3A85A-49D1-599F-052F-0ECBC3B19136}" dt="2024-04-22T21:43:44.572" v="69" actId="1076"/>
        <pc:sldMkLst>
          <pc:docMk/>
          <pc:sldMk cId="1847640360" sldId="297"/>
        </pc:sldMkLst>
        <pc:spChg chg="mod">
          <ac:chgData name="De Chutkowski, James" userId="S::jwdchutkowski@vt.edu::eb4192d4-83b6-4311-881b-1b47955a7981" providerId="AD" clId="Web-{B7D3A85A-49D1-599F-052F-0ECBC3B19136}" dt="2024-04-22T21:43:42.259" v="68" actId="1076"/>
          <ac:spMkLst>
            <pc:docMk/>
            <pc:sldMk cId="1847640360" sldId="297"/>
            <ac:spMk id="2" creationId="{70497BB4-4976-F3A8-CA07-1511553F16F9}"/>
          </ac:spMkLst>
        </pc:spChg>
        <pc:picChg chg="add mod">
          <ac:chgData name="De Chutkowski, James" userId="S::jwdchutkowski@vt.edu::eb4192d4-83b6-4311-881b-1b47955a7981" providerId="AD" clId="Web-{B7D3A85A-49D1-599F-052F-0ECBC3B19136}" dt="2024-04-22T21:43:44.572" v="69" actId="1076"/>
          <ac:picMkLst>
            <pc:docMk/>
            <pc:sldMk cId="1847640360" sldId="297"/>
            <ac:picMk id="4" creationId="{1CB8ED38-A228-5FEE-09E5-E94FD52EF378}"/>
          </ac:picMkLst>
        </pc:picChg>
      </pc:sldChg>
      <pc:sldChg chg="addSp modSp addAnim">
        <pc:chgData name="De Chutkowski, James" userId="S::jwdchutkowski@vt.edu::eb4192d4-83b6-4311-881b-1b47955a7981" providerId="AD" clId="Web-{B7D3A85A-49D1-599F-052F-0ECBC3B19136}" dt="2024-04-22T21:43:37.744" v="67" actId="1076"/>
        <pc:sldMkLst>
          <pc:docMk/>
          <pc:sldMk cId="1098999913" sldId="298"/>
        </pc:sldMkLst>
        <pc:spChg chg="mod">
          <ac:chgData name="De Chutkowski, James" userId="S::jwdchutkowski@vt.edu::eb4192d4-83b6-4311-881b-1b47955a7981" providerId="AD" clId="Web-{B7D3A85A-49D1-599F-052F-0ECBC3B19136}" dt="2024-04-22T21:43:36.228" v="66" actId="1076"/>
          <ac:spMkLst>
            <pc:docMk/>
            <pc:sldMk cId="1098999913" sldId="298"/>
            <ac:spMk id="2" creationId="{70497BB4-4976-F3A8-CA07-1511553F16F9}"/>
          </ac:spMkLst>
        </pc:spChg>
        <pc:picChg chg="add mod">
          <ac:chgData name="De Chutkowski, James" userId="S::jwdchutkowski@vt.edu::eb4192d4-83b6-4311-881b-1b47955a7981" providerId="AD" clId="Web-{B7D3A85A-49D1-599F-052F-0ECBC3B19136}" dt="2024-04-22T21:43:37.744" v="67" actId="1076"/>
          <ac:picMkLst>
            <pc:docMk/>
            <pc:sldMk cId="1098999913" sldId="298"/>
            <ac:picMk id="4" creationId="{710823B9-FA1C-0610-9DEE-A2F67B2BEE58}"/>
          </ac:picMkLst>
        </pc:picChg>
      </pc:sldChg>
      <pc:sldChg chg="addSp modSp addAnim">
        <pc:chgData name="De Chutkowski, James" userId="S::jwdchutkowski@vt.edu::eb4192d4-83b6-4311-881b-1b47955a7981" providerId="AD" clId="Web-{B7D3A85A-49D1-599F-052F-0ECBC3B19136}" dt="2024-04-22T21:43:19.165" v="65" actId="20577"/>
        <pc:sldMkLst>
          <pc:docMk/>
          <pc:sldMk cId="259576719" sldId="299"/>
        </pc:sldMkLst>
        <pc:spChg chg="mod">
          <ac:chgData name="De Chutkowski, James" userId="S::jwdchutkowski@vt.edu::eb4192d4-83b6-4311-881b-1b47955a7981" providerId="AD" clId="Web-{B7D3A85A-49D1-599F-052F-0ECBC3B19136}" dt="2024-04-22T21:43:19.165" v="65" actId="20577"/>
          <ac:spMkLst>
            <pc:docMk/>
            <pc:sldMk cId="259576719" sldId="299"/>
            <ac:spMk id="2" creationId="{70497BB4-4976-F3A8-CA07-1511553F16F9}"/>
          </ac:spMkLst>
        </pc:spChg>
        <pc:picChg chg="add mod">
          <ac:chgData name="De Chutkowski, James" userId="S::jwdchutkowski@vt.edu::eb4192d4-83b6-4311-881b-1b47955a7981" providerId="AD" clId="Web-{B7D3A85A-49D1-599F-052F-0ECBC3B19136}" dt="2024-04-22T21:42:09.835" v="44" actId="1076"/>
          <ac:picMkLst>
            <pc:docMk/>
            <pc:sldMk cId="259576719" sldId="299"/>
            <ac:picMk id="4" creationId="{97562406-EA50-997E-41C1-80BBC4FD9B9C}"/>
          </ac:picMkLst>
        </pc:picChg>
      </pc:sldChg>
      <pc:sldChg chg="addSp modSp addAnim">
        <pc:chgData name="De Chutkowski, James" userId="S::jwdchutkowski@vt.edu::eb4192d4-83b6-4311-881b-1b47955a7981" providerId="AD" clId="Web-{B7D3A85A-49D1-599F-052F-0ECBC3B19136}" dt="2024-04-22T21:42:49.023" v="49" actId="1076"/>
        <pc:sldMkLst>
          <pc:docMk/>
          <pc:sldMk cId="892183409" sldId="300"/>
        </pc:sldMkLst>
        <pc:spChg chg="mod">
          <ac:chgData name="De Chutkowski, James" userId="S::jwdchutkowski@vt.edu::eb4192d4-83b6-4311-881b-1b47955a7981" providerId="AD" clId="Web-{B7D3A85A-49D1-599F-052F-0ECBC3B19136}" dt="2024-04-22T21:40:38.504" v="34" actId="20577"/>
          <ac:spMkLst>
            <pc:docMk/>
            <pc:sldMk cId="892183409" sldId="300"/>
            <ac:spMk id="2" creationId="{70497BB4-4976-F3A8-CA07-1511553F16F9}"/>
          </ac:spMkLst>
        </pc:spChg>
        <pc:picChg chg="add mod">
          <ac:chgData name="De Chutkowski, James" userId="S::jwdchutkowski@vt.edu::eb4192d4-83b6-4311-881b-1b47955a7981" providerId="AD" clId="Web-{B7D3A85A-49D1-599F-052F-0ECBC3B19136}" dt="2024-04-22T21:42:49.023" v="49" actId="1076"/>
          <ac:picMkLst>
            <pc:docMk/>
            <pc:sldMk cId="892183409" sldId="300"/>
            <ac:picMk id="4" creationId="{92AEBA36-D8A2-020B-6267-9FFFF302E06C}"/>
          </ac:picMkLst>
        </pc:picChg>
      </pc:sldChg>
      <pc:sldChg chg="addSp modSp addAnim">
        <pc:chgData name="De Chutkowski, James" userId="S::jwdchutkowski@vt.edu::eb4192d4-83b6-4311-881b-1b47955a7981" providerId="AD" clId="Web-{B7D3A85A-49D1-599F-052F-0ECBC3B19136}" dt="2024-04-22T21:42:22.335" v="48" actId="1076"/>
        <pc:sldMkLst>
          <pc:docMk/>
          <pc:sldMk cId="780347535" sldId="301"/>
        </pc:sldMkLst>
        <pc:spChg chg="mod">
          <ac:chgData name="De Chutkowski, James" userId="S::jwdchutkowski@vt.edu::eb4192d4-83b6-4311-881b-1b47955a7981" providerId="AD" clId="Web-{B7D3A85A-49D1-599F-052F-0ECBC3B19136}" dt="2024-04-22T21:42:20.741" v="47" actId="1076"/>
          <ac:spMkLst>
            <pc:docMk/>
            <pc:sldMk cId="780347535" sldId="301"/>
            <ac:spMk id="2" creationId="{70497BB4-4976-F3A8-CA07-1511553F16F9}"/>
          </ac:spMkLst>
        </pc:spChg>
        <pc:picChg chg="add mod">
          <ac:chgData name="De Chutkowski, James" userId="S::jwdchutkowski@vt.edu::eb4192d4-83b6-4311-881b-1b47955a7981" providerId="AD" clId="Web-{B7D3A85A-49D1-599F-052F-0ECBC3B19136}" dt="2024-04-22T21:42:22.335" v="48" actId="1076"/>
          <ac:picMkLst>
            <pc:docMk/>
            <pc:sldMk cId="780347535" sldId="301"/>
            <ac:picMk id="4" creationId="{94494BB2-25A4-CCE5-896E-E1424159F1F7}"/>
          </ac:picMkLst>
        </pc:picChg>
      </pc:sldChg>
    </pc:docChg>
  </pc:docChgLst>
  <pc:docChgLst>
    <pc:chgData name="Turkiewicz, Justin" userId="S::justint417@vt.edu::bf02caeb-9000-4721-93b7-0b691e4e8d9f" providerId="AD" clId="Web-{0E66A25E-CAA2-9347-27AE-31B7317E88D2}"/>
    <pc:docChg chg="addSld delSld modSld sldOrd">
      <pc:chgData name="Turkiewicz, Justin" userId="S::justint417@vt.edu::bf02caeb-9000-4721-93b7-0b691e4e8d9f" providerId="AD" clId="Web-{0E66A25E-CAA2-9347-27AE-31B7317E88D2}" dt="2024-03-19T22:54:48.193" v="4837"/>
      <pc:docMkLst>
        <pc:docMk/>
      </pc:docMkLst>
      <pc:sldChg chg="modSp modNotes">
        <pc:chgData name="Turkiewicz, Justin" userId="S::justint417@vt.edu::bf02caeb-9000-4721-93b7-0b691e4e8d9f" providerId="AD" clId="Web-{0E66A25E-CAA2-9347-27AE-31B7317E88D2}" dt="2024-03-19T22:16:14.150" v="1497"/>
        <pc:sldMkLst>
          <pc:docMk/>
          <pc:sldMk cId="1860520360" sldId="258"/>
        </pc:sldMkLst>
        <pc:spChg chg="mod">
          <ac:chgData name="Turkiewicz, Justin" userId="S::justint417@vt.edu::bf02caeb-9000-4721-93b7-0b691e4e8d9f" providerId="AD" clId="Web-{0E66A25E-CAA2-9347-27AE-31B7317E88D2}" dt="2024-03-19T22:09:48.229" v="960" actId="1076"/>
          <ac:spMkLst>
            <pc:docMk/>
            <pc:sldMk cId="1860520360" sldId="258"/>
            <ac:spMk id="23" creationId="{0C411D8D-953B-23A0-EF2C-3D63339726A8}"/>
          </ac:spMkLst>
        </pc:spChg>
        <pc:spChg chg="mod">
          <ac:chgData name="Turkiewicz, Justin" userId="S::justint417@vt.edu::bf02caeb-9000-4721-93b7-0b691e4e8d9f" providerId="AD" clId="Web-{0E66A25E-CAA2-9347-27AE-31B7317E88D2}" dt="2024-03-19T22:08:41.430" v="876" actId="1076"/>
          <ac:spMkLst>
            <pc:docMk/>
            <pc:sldMk cId="1860520360" sldId="258"/>
            <ac:spMk id="31" creationId="{46711263-BD7F-73EA-564D-F2DC584F9B9A}"/>
          </ac:spMkLst>
        </pc:spChg>
        <pc:picChg chg="mod">
          <ac:chgData name="Turkiewicz, Justin" userId="S::justint417@vt.edu::bf02caeb-9000-4721-93b7-0b691e4e8d9f" providerId="AD" clId="Web-{0E66A25E-CAA2-9347-27AE-31B7317E88D2}" dt="2024-03-19T18:15:12.160" v="316" actId="1076"/>
          <ac:picMkLst>
            <pc:docMk/>
            <pc:sldMk cId="1860520360" sldId="258"/>
            <ac:picMk id="22" creationId="{0F5CA7F8-FF9A-C6A9-1487-902415FFD3D9}"/>
          </ac:picMkLst>
        </pc:picChg>
      </pc:sldChg>
      <pc:sldChg chg="modNotes">
        <pc:chgData name="Turkiewicz, Justin" userId="S::justint417@vt.edu::bf02caeb-9000-4721-93b7-0b691e4e8d9f" providerId="AD" clId="Web-{0E66A25E-CAA2-9347-27AE-31B7317E88D2}" dt="2024-03-19T22:52:27.656" v="4362"/>
        <pc:sldMkLst>
          <pc:docMk/>
          <pc:sldMk cId="3036061156" sldId="268"/>
        </pc:sldMkLst>
      </pc:sldChg>
      <pc:sldChg chg="modNotes">
        <pc:chgData name="Turkiewicz, Justin" userId="S::justint417@vt.edu::bf02caeb-9000-4721-93b7-0b691e4e8d9f" providerId="AD" clId="Web-{0E66A25E-CAA2-9347-27AE-31B7317E88D2}" dt="2024-03-19T22:22:36.384" v="2255"/>
        <pc:sldMkLst>
          <pc:docMk/>
          <pc:sldMk cId="1757550448" sldId="270"/>
        </pc:sldMkLst>
      </pc:sldChg>
      <pc:sldChg chg="modNotes">
        <pc:chgData name="Turkiewicz, Justin" userId="S::justint417@vt.edu::bf02caeb-9000-4721-93b7-0b691e4e8d9f" providerId="AD" clId="Web-{0E66A25E-CAA2-9347-27AE-31B7317E88D2}" dt="2024-03-19T22:51:05.841" v="4225"/>
        <pc:sldMkLst>
          <pc:docMk/>
          <pc:sldMk cId="462111231" sldId="273"/>
        </pc:sldMkLst>
      </pc:sldChg>
      <pc:sldChg chg="modSp">
        <pc:chgData name="Turkiewicz, Justin" userId="S::justint417@vt.edu::bf02caeb-9000-4721-93b7-0b691e4e8d9f" providerId="AD" clId="Web-{0E66A25E-CAA2-9347-27AE-31B7317E88D2}" dt="2024-03-19T18:33:24.478" v="717" actId="20577"/>
        <pc:sldMkLst>
          <pc:docMk/>
          <pc:sldMk cId="2930960956" sldId="274"/>
        </pc:sldMkLst>
        <pc:spChg chg="mod">
          <ac:chgData name="Turkiewicz, Justin" userId="S::justint417@vt.edu::bf02caeb-9000-4721-93b7-0b691e4e8d9f" providerId="AD" clId="Web-{0E66A25E-CAA2-9347-27AE-31B7317E88D2}" dt="2024-03-19T18:33:24.478" v="717" actId="20577"/>
          <ac:spMkLst>
            <pc:docMk/>
            <pc:sldMk cId="2930960956" sldId="274"/>
            <ac:spMk id="3" creationId="{B1AF5053-8824-0378-500B-BCDC5C682164}"/>
          </ac:spMkLst>
        </pc:spChg>
      </pc:sldChg>
      <pc:sldChg chg="addSp delSp modSp">
        <pc:chgData name="Turkiewicz, Justin" userId="S::justint417@vt.edu::bf02caeb-9000-4721-93b7-0b691e4e8d9f" providerId="AD" clId="Web-{0E66A25E-CAA2-9347-27AE-31B7317E88D2}" dt="2024-03-19T19:09:51.849" v="745" actId="1076"/>
        <pc:sldMkLst>
          <pc:docMk/>
          <pc:sldMk cId="2619424436" sldId="279"/>
        </pc:sldMkLst>
        <pc:picChg chg="del mod">
          <ac:chgData name="Turkiewicz, Justin" userId="S::justint417@vt.edu::bf02caeb-9000-4721-93b7-0b691e4e8d9f" providerId="AD" clId="Web-{0E66A25E-CAA2-9347-27AE-31B7317E88D2}" dt="2024-03-19T19:09:44.021" v="741"/>
          <ac:picMkLst>
            <pc:docMk/>
            <pc:sldMk cId="2619424436" sldId="279"/>
            <ac:picMk id="3" creationId="{2F45D892-6B8A-0EDD-41AD-EFEA2AF46C34}"/>
          </ac:picMkLst>
        </pc:picChg>
        <pc:picChg chg="add mod">
          <ac:chgData name="Turkiewicz, Justin" userId="S::justint417@vt.edu::bf02caeb-9000-4721-93b7-0b691e4e8d9f" providerId="AD" clId="Web-{0E66A25E-CAA2-9347-27AE-31B7317E88D2}" dt="2024-03-19T19:09:51.849" v="745" actId="1076"/>
          <ac:picMkLst>
            <pc:docMk/>
            <pc:sldMk cId="2619424436" sldId="279"/>
            <ac:picMk id="4" creationId="{73EACEE8-716F-5BF4-EBB7-E25E5BCA39B5}"/>
          </ac:picMkLst>
        </pc:picChg>
      </pc:sldChg>
      <pc:sldChg chg="ord modNotes">
        <pc:chgData name="Turkiewicz, Justin" userId="S::justint417@vt.edu::bf02caeb-9000-4721-93b7-0b691e4e8d9f" providerId="AD" clId="Web-{0E66A25E-CAA2-9347-27AE-31B7317E88D2}" dt="2024-03-19T22:54:48.193" v="4837"/>
        <pc:sldMkLst>
          <pc:docMk/>
          <pc:sldMk cId="1374230743" sldId="280"/>
        </pc:sldMkLst>
      </pc:sldChg>
      <pc:sldChg chg="mod modShow">
        <pc:chgData name="Turkiewicz, Justin" userId="S::justint417@vt.edu::bf02caeb-9000-4721-93b7-0b691e4e8d9f" providerId="AD" clId="Web-{0E66A25E-CAA2-9347-27AE-31B7317E88D2}" dt="2024-03-19T17:58:50.999" v="0"/>
        <pc:sldMkLst>
          <pc:docMk/>
          <pc:sldMk cId="656896599" sldId="282"/>
        </pc:sldMkLst>
      </pc:sldChg>
      <pc:sldChg chg="mod modShow">
        <pc:chgData name="Turkiewicz, Justin" userId="S::justint417@vt.edu::bf02caeb-9000-4721-93b7-0b691e4e8d9f" providerId="AD" clId="Web-{0E66A25E-CAA2-9347-27AE-31B7317E88D2}" dt="2024-03-19T17:58:51.265" v="1"/>
        <pc:sldMkLst>
          <pc:docMk/>
          <pc:sldMk cId="345570944" sldId="283"/>
        </pc:sldMkLst>
      </pc:sldChg>
      <pc:sldChg chg="addSp delSp modSp">
        <pc:chgData name="Turkiewicz, Justin" userId="S::justint417@vt.edu::bf02caeb-9000-4721-93b7-0b691e4e8d9f" providerId="AD" clId="Web-{0E66A25E-CAA2-9347-27AE-31B7317E88D2}" dt="2024-03-19T18:40:20.737" v="726" actId="14100"/>
        <pc:sldMkLst>
          <pc:docMk/>
          <pc:sldMk cId="2357045003" sldId="286"/>
        </pc:sldMkLst>
        <pc:spChg chg="add del mod">
          <ac:chgData name="Turkiewicz, Justin" userId="S::justint417@vt.edu::bf02caeb-9000-4721-93b7-0b691e4e8d9f" providerId="AD" clId="Web-{0E66A25E-CAA2-9347-27AE-31B7317E88D2}" dt="2024-03-19T18:30:55.194" v="707"/>
          <ac:spMkLst>
            <pc:docMk/>
            <pc:sldMk cId="2357045003" sldId="286"/>
            <ac:spMk id="3" creationId="{6193E30F-9BBC-7DAC-213B-E368A70B4DEA}"/>
          </ac:spMkLst>
        </pc:spChg>
        <pc:picChg chg="add del mod">
          <ac:chgData name="Turkiewicz, Justin" userId="S::justint417@vt.edu::bf02caeb-9000-4721-93b7-0b691e4e8d9f" providerId="AD" clId="Web-{0E66A25E-CAA2-9347-27AE-31B7317E88D2}" dt="2024-03-19T18:38:42.437" v="721"/>
          <ac:picMkLst>
            <pc:docMk/>
            <pc:sldMk cId="2357045003" sldId="286"/>
            <ac:picMk id="6" creationId="{339AC55D-AF73-3282-5C66-F6C469E2B768}"/>
          </ac:picMkLst>
        </pc:picChg>
        <pc:picChg chg="add mod">
          <ac:chgData name="Turkiewicz, Justin" userId="S::justint417@vt.edu::bf02caeb-9000-4721-93b7-0b691e4e8d9f" providerId="AD" clId="Web-{0E66A25E-CAA2-9347-27AE-31B7317E88D2}" dt="2024-03-19T18:40:20.737" v="726" actId="14100"/>
          <ac:picMkLst>
            <pc:docMk/>
            <pc:sldMk cId="2357045003" sldId="286"/>
            <ac:picMk id="8" creationId="{55EEB497-073A-D79C-5E81-0A9E00482841}"/>
          </ac:picMkLst>
        </pc:picChg>
      </pc:sldChg>
      <pc:sldChg chg="modSp new modNotes">
        <pc:chgData name="Turkiewicz, Justin" userId="S::justint417@vt.edu::bf02caeb-9000-4721-93b7-0b691e4e8d9f" providerId="AD" clId="Web-{0E66A25E-CAA2-9347-27AE-31B7317E88D2}" dt="2024-03-19T22:42:04.476" v="2834"/>
        <pc:sldMkLst>
          <pc:docMk/>
          <pc:sldMk cId="1829716638" sldId="287"/>
        </pc:sldMkLst>
        <pc:spChg chg="mod">
          <ac:chgData name="Turkiewicz, Justin" userId="S::justint417@vt.edu::bf02caeb-9000-4721-93b7-0b691e4e8d9f" providerId="AD" clId="Web-{0E66A25E-CAA2-9347-27AE-31B7317E88D2}" dt="2024-03-19T18:02:28.456" v="68" actId="1076"/>
          <ac:spMkLst>
            <pc:docMk/>
            <pc:sldMk cId="1829716638" sldId="287"/>
            <ac:spMk id="2" creationId="{A2FCAE9E-F569-61ED-8BBF-F75D3B1446D2}"/>
          </ac:spMkLst>
        </pc:spChg>
        <pc:spChg chg="mod">
          <ac:chgData name="Turkiewicz, Justin" userId="S::justint417@vt.edu::bf02caeb-9000-4721-93b7-0b691e4e8d9f" providerId="AD" clId="Web-{0E66A25E-CAA2-9347-27AE-31B7317E88D2}" dt="2024-03-19T18:41:07.862" v="727" actId="20577"/>
          <ac:spMkLst>
            <pc:docMk/>
            <pc:sldMk cId="1829716638" sldId="287"/>
            <ac:spMk id="3" creationId="{5C3F4329-78E0-50BE-C290-2FD6891ADA44}"/>
          </ac:spMkLst>
        </pc:spChg>
      </pc:sldChg>
      <pc:sldChg chg="modSp new modNotes">
        <pc:chgData name="Turkiewicz, Justin" userId="S::justint417@vt.edu::bf02caeb-9000-4721-93b7-0b691e4e8d9f" providerId="AD" clId="Web-{0E66A25E-CAA2-9347-27AE-31B7317E88D2}" dt="2024-03-19T22:46:35.315" v="3566"/>
        <pc:sldMkLst>
          <pc:docMk/>
          <pc:sldMk cId="873852664" sldId="288"/>
        </pc:sldMkLst>
        <pc:spChg chg="mod">
          <ac:chgData name="Turkiewicz, Justin" userId="S::justint417@vt.edu::bf02caeb-9000-4721-93b7-0b691e4e8d9f" providerId="AD" clId="Web-{0E66A25E-CAA2-9347-27AE-31B7317E88D2}" dt="2024-03-19T18:27:14.017" v="666" actId="20577"/>
          <ac:spMkLst>
            <pc:docMk/>
            <pc:sldMk cId="873852664" sldId="288"/>
            <ac:spMk id="2" creationId="{E5EBB1C6-8652-713D-EF21-BAE3BFD7E554}"/>
          </ac:spMkLst>
        </pc:spChg>
        <pc:spChg chg="mod">
          <ac:chgData name="Turkiewicz, Justin" userId="S::justint417@vt.edu::bf02caeb-9000-4721-93b7-0b691e4e8d9f" providerId="AD" clId="Web-{0E66A25E-CAA2-9347-27AE-31B7317E88D2}" dt="2024-03-19T18:29:57.583" v="693" actId="20577"/>
          <ac:spMkLst>
            <pc:docMk/>
            <pc:sldMk cId="873852664" sldId="288"/>
            <ac:spMk id="3" creationId="{F1DEF89B-B86D-D790-E978-A291B9AD4070}"/>
          </ac:spMkLst>
        </pc:spChg>
      </pc:sldChg>
      <pc:sldChg chg="modSp new del">
        <pc:chgData name="Turkiewicz, Justin" userId="S::justint417@vt.edu::bf02caeb-9000-4721-93b7-0b691e4e8d9f" providerId="AD" clId="Web-{0E66A25E-CAA2-9347-27AE-31B7317E88D2}" dt="2024-03-19T18:04:05.505" v="123"/>
        <pc:sldMkLst>
          <pc:docMk/>
          <pc:sldMk cId="2122170740" sldId="288"/>
        </pc:sldMkLst>
        <pc:spChg chg="mod">
          <ac:chgData name="Turkiewicz, Justin" userId="S::justint417@vt.edu::bf02caeb-9000-4721-93b7-0b691e4e8d9f" providerId="AD" clId="Web-{0E66A25E-CAA2-9347-27AE-31B7317E88D2}" dt="2024-03-19T18:04:04.802" v="122" actId="20577"/>
          <ac:spMkLst>
            <pc:docMk/>
            <pc:sldMk cId="2122170740" sldId="288"/>
            <ac:spMk id="2" creationId="{E7189CB7-75C6-B89E-9291-4E1FA20F6E05}"/>
          </ac:spMkLst>
        </pc:spChg>
      </pc:sldChg>
      <pc:sldChg chg="modSp new modNotes">
        <pc:chgData name="Turkiewicz, Justin" userId="S::justint417@vt.edu::bf02caeb-9000-4721-93b7-0b691e4e8d9f" providerId="AD" clId="Web-{0E66A25E-CAA2-9347-27AE-31B7317E88D2}" dt="2024-03-19T22:48:28.335" v="3996"/>
        <pc:sldMkLst>
          <pc:docMk/>
          <pc:sldMk cId="1744887103" sldId="289"/>
        </pc:sldMkLst>
        <pc:spChg chg="mod">
          <ac:chgData name="Turkiewicz, Justin" userId="S::justint417@vt.edu::bf02caeb-9000-4721-93b7-0b691e4e8d9f" providerId="AD" clId="Web-{0E66A25E-CAA2-9347-27AE-31B7317E88D2}" dt="2024-03-19T18:27:31.770" v="681" actId="20577"/>
          <ac:spMkLst>
            <pc:docMk/>
            <pc:sldMk cId="1744887103" sldId="289"/>
            <ac:spMk id="2" creationId="{3354AC57-F92C-1B5E-51D5-64858E902887}"/>
          </ac:spMkLst>
        </pc:spChg>
        <pc:spChg chg="mod">
          <ac:chgData name="Turkiewicz, Justin" userId="S::justint417@vt.edu::bf02caeb-9000-4721-93b7-0b691e4e8d9f" providerId="AD" clId="Web-{0E66A25E-CAA2-9347-27AE-31B7317E88D2}" dt="2024-03-19T18:30:23.255" v="703" actId="20577"/>
          <ac:spMkLst>
            <pc:docMk/>
            <pc:sldMk cId="1744887103" sldId="289"/>
            <ac:spMk id="3" creationId="{059F5A9C-BD31-95A3-C676-CACD0EE12BF9}"/>
          </ac:spMkLst>
        </pc:spChg>
      </pc:sldChg>
      <pc:sldChg chg="modSp">
        <pc:chgData name="Turkiewicz, Justin" userId="S::justint417@vt.edu::bf02caeb-9000-4721-93b7-0b691e4e8d9f" providerId="AD" clId="Web-{0E66A25E-CAA2-9347-27AE-31B7317E88D2}" dt="2024-03-19T19:38:52.725" v="833" actId="20577"/>
        <pc:sldMkLst>
          <pc:docMk/>
          <pc:sldMk cId="2737715360" sldId="290"/>
        </pc:sldMkLst>
        <pc:spChg chg="mod">
          <ac:chgData name="Turkiewicz, Justin" userId="S::justint417@vt.edu::bf02caeb-9000-4721-93b7-0b691e4e8d9f" providerId="AD" clId="Web-{0E66A25E-CAA2-9347-27AE-31B7317E88D2}" dt="2024-03-19T19:38:52.725" v="833" actId="20577"/>
          <ac:spMkLst>
            <pc:docMk/>
            <pc:sldMk cId="2737715360" sldId="290"/>
            <ac:spMk id="3" creationId="{59C95C60-D349-1066-03F4-8EA0867E1FAE}"/>
          </ac:spMkLst>
        </pc:spChg>
      </pc:sldChg>
    </pc:docChg>
  </pc:docChgLst>
  <pc:docChgLst>
    <pc:chgData name="De Chutkowski, James" userId="S::jwdchutkowski@vt.edu::eb4192d4-83b6-4311-881b-1b47955a7981" providerId="AD" clId="Web-{0DD01C5A-E76B-8552-9584-01D8FF91676B}"/>
    <pc:docChg chg="modSld sldOrd">
      <pc:chgData name="De Chutkowski, James" userId="S::jwdchutkowski@vt.edu::eb4192d4-83b6-4311-881b-1b47955a7981" providerId="AD" clId="Web-{0DD01C5A-E76B-8552-9584-01D8FF91676B}" dt="2024-04-23T14:17:16.356" v="2"/>
      <pc:docMkLst>
        <pc:docMk/>
      </pc:docMkLst>
      <pc:sldChg chg="ord modNotes">
        <pc:chgData name="De Chutkowski, James" userId="S::jwdchutkowski@vt.edu::eb4192d4-83b6-4311-881b-1b47955a7981" providerId="AD" clId="Web-{0DD01C5A-E76B-8552-9584-01D8FF91676B}" dt="2024-04-23T14:17:16.356" v="2"/>
        <pc:sldMkLst>
          <pc:docMk/>
          <pc:sldMk cId="1248600050" sldId="265"/>
        </pc:sldMkLst>
      </pc:sldChg>
    </pc:docChg>
  </pc:docChgLst>
  <pc:docChgLst>
    <pc:chgData name="Walters, Matthew" userId="S::mattwalters@vt.edu::60228c26-bf38-4e01-8756-922ac0f6e5dc" providerId="AD" clId="Web-{97383D24-D68B-6ADD-0A52-4E343DCF33AF}"/>
    <pc:docChg chg="modSld">
      <pc:chgData name="Walters, Matthew" userId="S::mattwalters@vt.edu::60228c26-bf38-4e01-8756-922ac0f6e5dc" providerId="AD" clId="Web-{97383D24-D68B-6ADD-0A52-4E343DCF33AF}" dt="2024-03-21T16:17:31.335" v="1" actId="14100"/>
      <pc:docMkLst>
        <pc:docMk/>
      </pc:docMkLst>
      <pc:sldChg chg="modSp">
        <pc:chgData name="Walters, Matthew" userId="S::mattwalters@vt.edu::60228c26-bf38-4e01-8756-922ac0f6e5dc" providerId="AD" clId="Web-{97383D24-D68B-6ADD-0A52-4E343DCF33AF}" dt="2024-03-21T16:17:31.335" v="1" actId="14100"/>
        <pc:sldMkLst>
          <pc:docMk/>
          <pc:sldMk cId="260202194" sldId="278"/>
        </pc:sldMkLst>
        <pc:spChg chg="mod">
          <ac:chgData name="Walters, Matthew" userId="S::mattwalters@vt.edu::60228c26-bf38-4e01-8756-922ac0f6e5dc" providerId="AD" clId="Web-{97383D24-D68B-6ADD-0A52-4E343DCF33AF}" dt="2024-03-21T16:17:31.335" v="1" actId="14100"/>
          <ac:spMkLst>
            <pc:docMk/>
            <pc:sldMk cId="260202194" sldId="278"/>
            <ac:spMk id="2" creationId="{8CCB727E-A1DF-BB6E-8A7E-9D512313D72C}"/>
          </ac:spMkLst>
        </pc:spChg>
      </pc:sldChg>
    </pc:docChg>
  </pc:docChgLst>
  <pc:docChgLst>
    <pc:chgData name="Turkiewicz, Justin" userId="S::justint417@vt.edu::bf02caeb-9000-4721-93b7-0b691e4e8d9f" providerId="AD" clId="Web-{34D1577F-BC23-96F0-7B6C-854C486F188B}"/>
    <pc:docChg chg="addSld modSld sldOrd">
      <pc:chgData name="Turkiewicz, Justin" userId="S::justint417@vt.edu::bf02caeb-9000-4721-93b7-0b691e4e8d9f" providerId="AD" clId="Web-{34D1577F-BC23-96F0-7B6C-854C486F188B}" dt="2024-03-14T17:06:16.469" v="47" actId="20577"/>
      <pc:docMkLst>
        <pc:docMk/>
      </pc:docMkLst>
      <pc:sldChg chg="modSp">
        <pc:chgData name="Turkiewicz, Justin" userId="S::justint417@vt.edu::bf02caeb-9000-4721-93b7-0b691e4e8d9f" providerId="AD" clId="Web-{34D1577F-BC23-96F0-7B6C-854C486F188B}" dt="2024-03-14T17:04:53.452" v="28" actId="1076"/>
        <pc:sldMkLst>
          <pc:docMk/>
          <pc:sldMk cId="109857222" sldId="256"/>
        </pc:sldMkLst>
        <pc:spChg chg="mod">
          <ac:chgData name="Turkiewicz, Justin" userId="S::justint417@vt.edu::bf02caeb-9000-4721-93b7-0b691e4e8d9f" providerId="AD" clId="Web-{34D1577F-BC23-96F0-7B6C-854C486F188B}" dt="2024-03-14T17:04:50.499" v="27" actId="1076"/>
          <ac:spMkLst>
            <pc:docMk/>
            <pc:sldMk cId="109857222" sldId="256"/>
            <ac:spMk id="2" creationId="{00000000-0000-0000-0000-000000000000}"/>
          </ac:spMkLst>
        </pc:spChg>
        <pc:spChg chg="mod">
          <ac:chgData name="Turkiewicz, Justin" userId="S::justint417@vt.edu::bf02caeb-9000-4721-93b7-0b691e4e8d9f" providerId="AD" clId="Web-{34D1577F-BC23-96F0-7B6C-854C486F188B}" dt="2024-03-14T17:04:53.452" v="28" actId="1076"/>
          <ac:spMkLst>
            <pc:docMk/>
            <pc:sldMk cId="109857222" sldId="256"/>
            <ac:spMk id="3" creationId="{00000000-0000-0000-0000-000000000000}"/>
          </ac:spMkLst>
        </pc:spChg>
      </pc:sldChg>
      <pc:sldChg chg="add">
        <pc:chgData name="Turkiewicz, Justin" userId="S::justint417@vt.edu::bf02caeb-9000-4721-93b7-0b691e4e8d9f" providerId="AD" clId="Web-{34D1577F-BC23-96F0-7B6C-854C486F188B}" dt="2024-03-14T17:03:14.028" v="23"/>
        <pc:sldMkLst>
          <pc:docMk/>
          <pc:sldMk cId="1860520360" sldId="258"/>
        </pc:sldMkLst>
      </pc:sldChg>
      <pc:sldChg chg="modSp">
        <pc:chgData name="Turkiewicz, Justin" userId="S::justint417@vt.edu::bf02caeb-9000-4721-93b7-0b691e4e8d9f" providerId="AD" clId="Web-{34D1577F-BC23-96F0-7B6C-854C486F188B}" dt="2024-03-14T17:05:46.813" v="44" actId="20577"/>
        <pc:sldMkLst>
          <pc:docMk/>
          <pc:sldMk cId="1248600050" sldId="265"/>
        </pc:sldMkLst>
        <pc:spChg chg="mod">
          <ac:chgData name="Turkiewicz, Justin" userId="S::justint417@vt.edu::bf02caeb-9000-4721-93b7-0b691e4e8d9f" providerId="AD" clId="Web-{34D1577F-BC23-96F0-7B6C-854C486F188B}" dt="2024-03-14T17:05:46.813" v="44" actId="20577"/>
          <ac:spMkLst>
            <pc:docMk/>
            <pc:sldMk cId="1248600050" sldId="265"/>
            <ac:spMk id="17" creationId="{DD7BC604-608C-C12C-45CB-AD167AFA388E}"/>
          </ac:spMkLst>
        </pc:spChg>
      </pc:sldChg>
      <pc:sldChg chg="ord">
        <pc:chgData name="Turkiewicz, Justin" userId="S::justint417@vt.edu::bf02caeb-9000-4721-93b7-0b691e4e8d9f" providerId="AD" clId="Web-{34D1577F-BC23-96F0-7B6C-854C486F188B}" dt="2024-03-14T17:05:12.062" v="29"/>
        <pc:sldMkLst>
          <pc:docMk/>
          <pc:sldMk cId="1757550448" sldId="270"/>
        </pc:sldMkLst>
      </pc:sldChg>
      <pc:sldChg chg="ord">
        <pc:chgData name="Turkiewicz, Justin" userId="S::justint417@vt.edu::bf02caeb-9000-4721-93b7-0b691e4e8d9f" providerId="AD" clId="Web-{34D1577F-BC23-96F0-7B6C-854C486F188B}" dt="2024-03-14T17:02:14.167" v="22"/>
        <pc:sldMkLst>
          <pc:docMk/>
          <pc:sldMk cId="1827634782" sldId="272"/>
        </pc:sldMkLst>
      </pc:sldChg>
      <pc:sldChg chg="modSp new">
        <pc:chgData name="Turkiewicz, Justin" userId="S::justint417@vt.edu::bf02caeb-9000-4721-93b7-0b691e4e8d9f" providerId="AD" clId="Web-{34D1577F-BC23-96F0-7B6C-854C486F188B}" dt="2024-03-14T17:06:16.469" v="47" actId="20577"/>
        <pc:sldMkLst>
          <pc:docMk/>
          <pc:sldMk cId="456837772" sldId="277"/>
        </pc:sldMkLst>
        <pc:spChg chg="mod">
          <ac:chgData name="Turkiewicz, Justin" userId="S::justint417@vt.edu::bf02caeb-9000-4721-93b7-0b691e4e8d9f" providerId="AD" clId="Web-{34D1577F-BC23-96F0-7B6C-854C486F188B}" dt="2024-03-14T17:06:16.469" v="47" actId="20577"/>
          <ac:spMkLst>
            <pc:docMk/>
            <pc:sldMk cId="456837772" sldId="277"/>
            <ac:spMk id="2" creationId="{621E70BE-6928-49EE-2A9D-69C156AC3192}"/>
          </ac:spMkLst>
        </pc:spChg>
      </pc:sldChg>
    </pc:docChg>
  </pc:docChgLst>
  <pc:docChgLst>
    <pc:chgData name="Turkiewicz, Justin" userId="S::justint417@vt.edu::bf02caeb-9000-4721-93b7-0b691e4e8d9f" providerId="AD" clId="Web-{D3BE524F-6D1A-ABF6-AE0C-DD67EE4C5569}"/>
    <pc:docChg chg="modSld">
      <pc:chgData name="Turkiewicz, Justin" userId="S::justint417@vt.edu::bf02caeb-9000-4721-93b7-0b691e4e8d9f" providerId="AD" clId="Web-{D3BE524F-6D1A-ABF6-AE0C-DD67EE4C5569}" dt="2024-04-04T17:53:30.506" v="6" actId="1076"/>
      <pc:docMkLst>
        <pc:docMk/>
      </pc:docMkLst>
      <pc:sldChg chg="modSp">
        <pc:chgData name="Turkiewicz, Justin" userId="S::justint417@vt.edu::bf02caeb-9000-4721-93b7-0b691e4e8d9f" providerId="AD" clId="Web-{D3BE524F-6D1A-ABF6-AE0C-DD67EE4C5569}" dt="2024-04-04T17:53:30.506" v="6" actId="1076"/>
        <pc:sldMkLst>
          <pc:docMk/>
          <pc:sldMk cId="1757550448" sldId="270"/>
        </pc:sldMkLst>
        <pc:spChg chg="mod">
          <ac:chgData name="Turkiewicz, Justin" userId="S::justint417@vt.edu::bf02caeb-9000-4721-93b7-0b691e4e8d9f" providerId="AD" clId="Web-{D3BE524F-6D1A-ABF6-AE0C-DD67EE4C5569}" dt="2024-04-04T17:53:30.506" v="6" actId="1076"/>
          <ac:spMkLst>
            <pc:docMk/>
            <pc:sldMk cId="1757550448" sldId="270"/>
            <ac:spMk id="2" creationId="{75F4C611-0B11-AB69-2E0E-D875D9117B32}"/>
          </ac:spMkLst>
        </pc:spChg>
        <pc:spChg chg="mod">
          <ac:chgData name="Turkiewicz, Justin" userId="S::justint417@vt.edu::bf02caeb-9000-4721-93b7-0b691e4e8d9f" providerId="AD" clId="Web-{D3BE524F-6D1A-ABF6-AE0C-DD67EE4C5569}" dt="2024-04-04T17:53:24.880" v="5" actId="20577"/>
          <ac:spMkLst>
            <pc:docMk/>
            <pc:sldMk cId="1757550448" sldId="270"/>
            <ac:spMk id="3" creationId="{A8114BBF-F603-ABFB-F8B0-14FB6FD142EE}"/>
          </ac:spMkLst>
        </pc:spChg>
      </pc:sldChg>
    </pc:docChg>
  </pc:docChgLst>
  <pc:docChgLst>
    <pc:chgData name="Turkiewicz, Justin" userId="S::justint417@vt.edu::bf02caeb-9000-4721-93b7-0b691e4e8d9f" providerId="AD" clId="Web-{3B3F7075-C1A6-099C-8C27-1D9EE72F79E1}"/>
    <pc:docChg chg="modSld sldOrd">
      <pc:chgData name="Turkiewicz, Justin" userId="S::justint417@vt.edu::bf02caeb-9000-4721-93b7-0b691e4e8d9f" providerId="AD" clId="Web-{3B3F7075-C1A6-099C-8C27-1D9EE72F79E1}" dt="2024-03-18T00:28:06.211" v="46"/>
      <pc:docMkLst>
        <pc:docMk/>
      </pc:docMkLst>
      <pc:sldChg chg="modNotes">
        <pc:chgData name="Turkiewicz, Justin" userId="S::justint417@vt.edu::bf02caeb-9000-4721-93b7-0b691e4e8d9f" providerId="AD" clId="Web-{3B3F7075-C1A6-099C-8C27-1D9EE72F79E1}" dt="2024-03-18T00:20:31.530" v="42"/>
        <pc:sldMkLst>
          <pc:docMk/>
          <pc:sldMk cId="109857222" sldId="256"/>
        </pc:sldMkLst>
      </pc:sldChg>
      <pc:sldChg chg="modNotes">
        <pc:chgData name="Turkiewicz, Justin" userId="S::justint417@vt.edu::bf02caeb-9000-4721-93b7-0b691e4e8d9f" providerId="AD" clId="Web-{3B3F7075-C1A6-099C-8C27-1D9EE72F79E1}" dt="2024-03-18T00:17:38.245" v="24"/>
        <pc:sldMkLst>
          <pc:docMk/>
          <pc:sldMk cId="714956422" sldId="266"/>
        </pc:sldMkLst>
      </pc:sldChg>
      <pc:sldChg chg="modNotes">
        <pc:chgData name="Turkiewicz, Justin" userId="S::justint417@vt.edu::bf02caeb-9000-4721-93b7-0b691e4e8d9f" providerId="AD" clId="Web-{3B3F7075-C1A6-099C-8C27-1D9EE72F79E1}" dt="2024-03-18T00:28:06.211" v="46"/>
        <pc:sldMkLst>
          <pc:docMk/>
          <pc:sldMk cId="3524258633" sldId="267"/>
        </pc:sldMkLst>
      </pc:sldChg>
      <pc:sldChg chg="modNotes">
        <pc:chgData name="Turkiewicz, Justin" userId="S::justint417@vt.edu::bf02caeb-9000-4721-93b7-0b691e4e8d9f" providerId="AD" clId="Web-{3B3F7075-C1A6-099C-8C27-1D9EE72F79E1}" dt="2024-03-18T00:15:56.181" v="11"/>
        <pc:sldMkLst>
          <pc:docMk/>
          <pc:sldMk cId="3036061156" sldId="268"/>
        </pc:sldMkLst>
      </pc:sldChg>
      <pc:sldChg chg="modNotes">
        <pc:chgData name="Turkiewicz, Justin" userId="S::justint417@vt.edu::bf02caeb-9000-4721-93b7-0b691e4e8d9f" providerId="AD" clId="Web-{3B3F7075-C1A6-099C-8C27-1D9EE72F79E1}" dt="2024-03-18T00:15:43.165" v="4"/>
        <pc:sldMkLst>
          <pc:docMk/>
          <pc:sldMk cId="1757550448" sldId="270"/>
        </pc:sldMkLst>
      </pc:sldChg>
      <pc:sldChg chg="modNotes">
        <pc:chgData name="Turkiewicz, Justin" userId="S::justint417@vt.edu::bf02caeb-9000-4721-93b7-0b691e4e8d9f" providerId="AD" clId="Web-{3B3F7075-C1A6-099C-8C27-1D9EE72F79E1}" dt="2024-03-18T00:17:44.917" v="31"/>
        <pc:sldMkLst>
          <pc:docMk/>
          <pc:sldMk cId="1827634782" sldId="272"/>
        </pc:sldMkLst>
      </pc:sldChg>
      <pc:sldChg chg="modNotes">
        <pc:chgData name="Turkiewicz, Justin" userId="S::justint417@vt.edu::bf02caeb-9000-4721-93b7-0b691e4e8d9f" providerId="AD" clId="Web-{3B3F7075-C1A6-099C-8C27-1D9EE72F79E1}" dt="2024-03-18T00:15:53.353" v="8"/>
        <pc:sldMkLst>
          <pc:docMk/>
          <pc:sldMk cId="462111231" sldId="273"/>
        </pc:sldMkLst>
      </pc:sldChg>
      <pc:sldChg chg="ord modNotes">
        <pc:chgData name="Turkiewicz, Justin" userId="S::justint417@vt.edu::bf02caeb-9000-4721-93b7-0b691e4e8d9f" providerId="AD" clId="Web-{3B3F7075-C1A6-099C-8C27-1D9EE72F79E1}" dt="2024-03-18T00:23:54.550" v="43"/>
        <pc:sldMkLst>
          <pc:docMk/>
          <pc:sldMk cId="3496566236" sldId="275"/>
        </pc:sldMkLst>
      </pc:sldChg>
      <pc:sldChg chg="ord modNotes">
        <pc:chgData name="Turkiewicz, Justin" userId="S::justint417@vt.edu::bf02caeb-9000-4721-93b7-0b691e4e8d9f" providerId="AD" clId="Web-{3B3F7075-C1A6-099C-8C27-1D9EE72F79E1}" dt="2024-03-18T00:23:56.050" v="44"/>
        <pc:sldMkLst>
          <pc:docMk/>
          <pc:sldMk cId="3991996780" sldId="276"/>
        </pc:sldMkLst>
      </pc:sldChg>
      <pc:sldChg chg="modNotes">
        <pc:chgData name="Turkiewicz, Justin" userId="S::justint417@vt.edu::bf02caeb-9000-4721-93b7-0b691e4e8d9f" providerId="AD" clId="Web-{3B3F7075-C1A6-099C-8C27-1D9EE72F79E1}" dt="2024-03-18T00:17:41.699" v="27"/>
        <pc:sldMkLst>
          <pc:docMk/>
          <pc:sldMk cId="456837772" sldId="277"/>
        </pc:sldMkLst>
      </pc:sldChg>
    </pc:docChg>
  </pc:docChgLst>
  <pc:docChgLst>
    <pc:chgData name="Abhilash, Geethika" userId="S::geethika@vt.edu::6e05456c-8b9e-4a85-b546-b4af36447064" providerId="AD" clId="Web-{2B865024-86C3-F7F6-1466-D94EDBF825A7}"/>
    <pc:docChg chg="addSld modSld">
      <pc:chgData name="Abhilash, Geethika" userId="S::geethika@vt.edu::6e05456c-8b9e-4a85-b546-b4af36447064" providerId="AD" clId="Web-{2B865024-86C3-F7F6-1466-D94EDBF825A7}" dt="2024-03-26T17:54:30.311" v="6"/>
      <pc:docMkLst>
        <pc:docMk/>
      </pc:docMkLst>
      <pc:sldChg chg="addSp delSp modSp add mod replId setBg">
        <pc:chgData name="Abhilash, Geethika" userId="S::geethika@vt.edu::6e05456c-8b9e-4a85-b546-b4af36447064" providerId="AD" clId="Web-{2B865024-86C3-F7F6-1466-D94EDBF825A7}" dt="2024-03-26T17:54:30.311" v="6"/>
        <pc:sldMkLst>
          <pc:docMk/>
          <pc:sldMk cId="526834997" sldId="291"/>
        </pc:sldMkLst>
        <pc:spChg chg="del mod">
          <ac:chgData name="Abhilash, Geethika" userId="S::geethika@vt.edu::6e05456c-8b9e-4a85-b546-b4af36447064" providerId="AD" clId="Web-{2B865024-86C3-F7F6-1466-D94EDBF825A7}" dt="2024-03-26T17:54:23.435" v="5"/>
          <ac:spMkLst>
            <pc:docMk/>
            <pc:sldMk cId="526834997" sldId="291"/>
            <ac:spMk id="2" creationId="{3E5D5318-C273-D92C-54B2-5A9EB1053304}"/>
          </ac:spMkLst>
        </pc:spChg>
        <pc:spChg chg="add del mod">
          <ac:chgData name="Abhilash, Geethika" userId="S::geethika@vt.edu::6e05456c-8b9e-4a85-b546-b4af36447064" providerId="AD" clId="Web-{2B865024-86C3-F7F6-1466-D94EDBF825A7}" dt="2024-03-26T17:54:30.311" v="6"/>
          <ac:spMkLst>
            <pc:docMk/>
            <pc:sldMk cId="526834997" sldId="291"/>
            <ac:spMk id="5" creationId="{692470A2-4D8D-A729-8C6C-C7C5659A9919}"/>
          </ac:spMkLst>
        </pc:spChg>
      </pc:sldChg>
    </pc:docChg>
  </pc:docChgLst>
  <pc:docChgLst>
    <pc:chgData name="Turkiewicz, Justin" userId="S::justint417@vt.edu::bf02caeb-9000-4721-93b7-0b691e4e8d9f" providerId="AD" clId="Web-{38E748A3-FAC7-EDAD-1318-591A7625922B}"/>
    <pc:docChg chg="addSld modSld">
      <pc:chgData name="Turkiewicz, Justin" userId="S::justint417@vt.edu::bf02caeb-9000-4721-93b7-0b691e4e8d9f" providerId="AD" clId="Web-{38E748A3-FAC7-EDAD-1318-591A7625922B}" dt="2024-03-19T01:26:24.089" v="654" actId="20577"/>
      <pc:docMkLst>
        <pc:docMk/>
      </pc:docMkLst>
      <pc:sldChg chg="modSp">
        <pc:chgData name="Turkiewicz, Justin" userId="S::justint417@vt.edu::bf02caeb-9000-4721-93b7-0b691e4e8d9f" providerId="AD" clId="Web-{38E748A3-FAC7-EDAD-1318-591A7625922B}" dt="2024-03-18T23:34:22.759" v="58" actId="20577"/>
        <pc:sldMkLst>
          <pc:docMk/>
          <pc:sldMk cId="1860520360" sldId="258"/>
        </pc:sldMkLst>
        <pc:spChg chg="mod">
          <ac:chgData name="Turkiewicz, Justin" userId="S::justint417@vt.edu::bf02caeb-9000-4721-93b7-0b691e4e8d9f" providerId="AD" clId="Web-{38E748A3-FAC7-EDAD-1318-591A7625922B}" dt="2024-03-18T23:32:57.428" v="41" actId="1076"/>
          <ac:spMkLst>
            <pc:docMk/>
            <pc:sldMk cId="1860520360" sldId="258"/>
            <ac:spMk id="12" creationId="{BBFB323B-ADA2-F97C-E009-A1783171F180}"/>
          </ac:spMkLst>
        </pc:spChg>
        <pc:spChg chg="mod">
          <ac:chgData name="Turkiewicz, Justin" userId="S::justint417@vt.edu::bf02caeb-9000-4721-93b7-0b691e4e8d9f" providerId="AD" clId="Web-{38E748A3-FAC7-EDAD-1318-591A7625922B}" dt="2024-03-18T23:30:50.174" v="3" actId="1076"/>
          <ac:spMkLst>
            <pc:docMk/>
            <pc:sldMk cId="1860520360" sldId="258"/>
            <ac:spMk id="15" creationId="{C90A6D14-D56F-96F4-0F5E-BC52DB9F78A7}"/>
          </ac:spMkLst>
        </pc:spChg>
        <pc:spChg chg="mod">
          <ac:chgData name="Turkiewicz, Justin" userId="S::justint417@vt.edu::bf02caeb-9000-4721-93b7-0b691e4e8d9f" providerId="AD" clId="Web-{38E748A3-FAC7-EDAD-1318-591A7625922B}" dt="2024-03-18T23:31:34.019" v="6" actId="1076"/>
          <ac:spMkLst>
            <pc:docMk/>
            <pc:sldMk cId="1860520360" sldId="258"/>
            <ac:spMk id="27" creationId="{3B144C87-DC7D-418C-01CB-C3404CFEC9FE}"/>
          </ac:spMkLst>
        </pc:spChg>
        <pc:spChg chg="mod">
          <ac:chgData name="Turkiewicz, Justin" userId="S::justint417@vt.edu::bf02caeb-9000-4721-93b7-0b691e4e8d9f" providerId="AD" clId="Web-{38E748A3-FAC7-EDAD-1318-591A7625922B}" dt="2024-03-18T23:34:22.759" v="58" actId="20577"/>
          <ac:spMkLst>
            <pc:docMk/>
            <pc:sldMk cId="1860520360" sldId="258"/>
            <ac:spMk id="40" creationId="{EFD73AFC-CFBC-9330-911F-21DC1411834E}"/>
          </ac:spMkLst>
        </pc:spChg>
        <pc:picChg chg="mod">
          <ac:chgData name="Turkiewicz, Justin" userId="S::justint417@vt.edu::bf02caeb-9000-4721-93b7-0b691e4e8d9f" providerId="AD" clId="Web-{38E748A3-FAC7-EDAD-1318-591A7625922B}" dt="2024-03-18T23:33:25.679" v="42" actId="1076"/>
          <ac:picMkLst>
            <pc:docMk/>
            <pc:sldMk cId="1860520360" sldId="258"/>
            <ac:picMk id="21" creationId="{5E0571DA-5575-9626-0321-91A3ED4A2702}"/>
          </ac:picMkLst>
        </pc:picChg>
        <pc:cxnChg chg="mod">
          <ac:chgData name="Turkiewicz, Justin" userId="S::justint417@vt.edu::bf02caeb-9000-4721-93b7-0b691e4e8d9f" providerId="AD" clId="Web-{38E748A3-FAC7-EDAD-1318-591A7625922B}" dt="2024-03-18T23:31:40.566" v="7" actId="14100"/>
          <ac:cxnSpMkLst>
            <pc:docMk/>
            <pc:sldMk cId="1860520360" sldId="258"/>
            <ac:cxnSpMk id="34" creationId="{7F6AA5AE-22B4-A79A-BAED-98793E6AAD4E}"/>
          </ac:cxnSpMkLst>
        </pc:cxnChg>
      </pc:sldChg>
      <pc:sldChg chg="modSp">
        <pc:chgData name="Turkiewicz, Justin" userId="S::justint417@vt.edu::bf02caeb-9000-4721-93b7-0b691e4e8d9f" providerId="AD" clId="Web-{38E748A3-FAC7-EDAD-1318-591A7625922B}" dt="2024-03-18T23:40:51.443" v="228" actId="20577"/>
        <pc:sldMkLst>
          <pc:docMk/>
          <pc:sldMk cId="3036061156" sldId="268"/>
        </pc:sldMkLst>
        <pc:spChg chg="mod">
          <ac:chgData name="Turkiewicz, Justin" userId="S::justint417@vt.edu::bf02caeb-9000-4721-93b7-0b691e4e8d9f" providerId="AD" clId="Web-{38E748A3-FAC7-EDAD-1318-591A7625922B}" dt="2024-03-18T23:40:51.443" v="228" actId="20577"/>
          <ac:spMkLst>
            <pc:docMk/>
            <pc:sldMk cId="3036061156" sldId="268"/>
            <ac:spMk id="2" creationId="{EAE5ED87-69EE-C555-0783-433F2F1A56AE}"/>
          </ac:spMkLst>
        </pc:spChg>
      </pc:sldChg>
      <pc:sldChg chg="modSp">
        <pc:chgData name="Turkiewicz, Justin" userId="S::justint417@vt.edu::bf02caeb-9000-4721-93b7-0b691e4e8d9f" providerId="AD" clId="Web-{38E748A3-FAC7-EDAD-1318-591A7625922B}" dt="2024-03-18T23:40:58.553" v="231" actId="20577"/>
        <pc:sldMkLst>
          <pc:docMk/>
          <pc:sldMk cId="462111231" sldId="273"/>
        </pc:sldMkLst>
        <pc:spChg chg="mod">
          <ac:chgData name="Turkiewicz, Justin" userId="S::justint417@vt.edu::bf02caeb-9000-4721-93b7-0b691e4e8d9f" providerId="AD" clId="Web-{38E748A3-FAC7-EDAD-1318-591A7625922B}" dt="2024-03-18T23:40:58.553" v="231" actId="20577"/>
          <ac:spMkLst>
            <pc:docMk/>
            <pc:sldMk cId="462111231" sldId="273"/>
            <ac:spMk id="2" creationId="{D546445C-B55B-97E7-159A-43074BC0751F}"/>
          </ac:spMkLst>
        </pc:spChg>
      </pc:sldChg>
      <pc:sldChg chg="modSp">
        <pc:chgData name="Turkiewicz, Justin" userId="S::justint417@vt.edu::bf02caeb-9000-4721-93b7-0b691e4e8d9f" providerId="AD" clId="Web-{38E748A3-FAC7-EDAD-1318-591A7625922B}" dt="2024-03-18T23:38:32.986" v="187" actId="1076"/>
        <pc:sldMkLst>
          <pc:docMk/>
          <pc:sldMk cId="1374230743" sldId="280"/>
        </pc:sldMkLst>
        <pc:spChg chg="mod">
          <ac:chgData name="Turkiewicz, Justin" userId="S::justint417@vt.edu::bf02caeb-9000-4721-93b7-0b691e4e8d9f" providerId="AD" clId="Web-{38E748A3-FAC7-EDAD-1318-591A7625922B}" dt="2024-03-18T23:38:23.173" v="186" actId="20577"/>
          <ac:spMkLst>
            <pc:docMk/>
            <pc:sldMk cId="1374230743" sldId="280"/>
            <ac:spMk id="2" creationId="{9729A050-2EAE-117F-B58F-4B33F3897A0B}"/>
          </ac:spMkLst>
        </pc:spChg>
        <pc:picChg chg="mod">
          <ac:chgData name="Turkiewicz, Justin" userId="S::justint417@vt.edu::bf02caeb-9000-4721-93b7-0b691e4e8d9f" providerId="AD" clId="Web-{38E748A3-FAC7-EDAD-1318-591A7625922B}" dt="2024-03-18T23:38:32.986" v="187" actId="1076"/>
          <ac:picMkLst>
            <pc:docMk/>
            <pc:sldMk cId="1374230743" sldId="280"/>
            <ac:picMk id="7" creationId="{22776F6E-EF7A-0ED6-230E-60EED6AC2E52}"/>
          </ac:picMkLst>
        </pc:picChg>
      </pc:sldChg>
      <pc:sldChg chg="modSp new">
        <pc:chgData name="Turkiewicz, Justin" userId="S::justint417@vt.edu::bf02caeb-9000-4721-93b7-0b691e4e8d9f" providerId="AD" clId="Web-{38E748A3-FAC7-EDAD-1318-591A7625922B}" dt="2024-03-18T23:32:14.896" v="14" actId="20577"/>
        <pc:sldMkLst>
          <pc:docMk/>
          <pc:sldMk cId="784043070" sldId="281"/>
        </pc:sldMkLst>
        <pc:spChg chg="mod">
          <ac:chgData name="Turkiewicz, Justin" userId="S::justint417@vt.edu::bf02caeb-9000-4721-93b7-0b691e4e8d9f" providerId="AD" clId="Web-{38E748A3-FAC7-EDAD-1318-591A7625922B}" dt="2024-03-18T23:32:14.896" v="14" actId="20577"/>
          <ac:spMkLst>
            <pc:docMk/>
            <pc:sldMk cId="784043070" sldId="281"/>
            <ac:spMk id="2" creationId="{1DF1524F-CBC8-CC4D-D465-39514D000DDD}"/>
          </ac:spMkLst>
        </pc:spChg>
      </pc:sldChg>
      <pc:sldChg chg="modSp new">
        <pc:chgData name="Turkiewicz, Justin" userId="S::justint417@vt.edu::bf02caeb-9000-4721-93b7-0b691e4e8d9f" providerId="AD" clId="Web-{38E748A3-FAC7-EDAD-1318-591A7625922B}" dt="2024-03-19T01:24:51.547" v="618" actId="20577"/>
        <pc:sldMkLst>
          <pc:docMk/>
          <pc:sldMk cId="656896599" sldId="282"/>
        </pc:sldMkLst>
        <pc:spChg chg="mod">
          <ac:chgData name="Turkiewicz, Justin" userId="S::justint417@vt.edu::bf02caeb-9000-4721-93b7-0b691e4e8d9f" providerId="AD" clId="Web-{38E748A3-FAC7-EDAD-1318-591A7625922B}" dt="2024-03-19T00:32:20.305" v="501" actId="1076"/>
          <ac:spMkLst>
            <pc:docMk/>
            <pc:sldMk cId="656896599" sldId="282"/>
            <ac:spMk id="2" creationId="{961DECDF-1592-B044-B0C7-C66B9FB2512D}"/>
          </ac:spMkLst>
        </pc:spChg>
        <pc:spChg chg="mod">
          <ac:chgData name="Turkiewicz, Justin" userId="S::justint417@vt.edu::bf02caeb-9000-4721-93b7-0b691e4e8d9f" providerId="AD" clId="Web-{38E748A3-FAC7-EDAD-1318-591A7625922B}" dt="2024-03-19T01:24:51.547" v="618" actId="20577"/>
          <ac:spMkLst>
            <pc:docMk/>
            <pc:sldMk cId="656896599" sldId="282"/>
            <ac:spMk id="3" creationId="{47BFEAF5-26D3-E0A2-C329-2CE5535206B0}"/>
          </ac:spMkLst>
        </pc:spChg>
      </pc:sldChg>
      <pc:sldChg chg="modSp new">
        <pc:chgData name="Turkiewicz, Justin" userId="S::justint417@vt.edu::bf02caeb-9000-4721-93b7-0b691e4e8d9f" providerId="AD" clId="Web-{38E748A3-FAC7-EDAD-1318-591A7625922B}" dt="2024-03-19T01:26:24.089" v="654" actId="20577"/>
        <pc:sldMkLst>
          <pc:docMk/>
          <pc:sldMk cId="345570944" sldId="283"/>
        </pc:sldMkLst>
        <pc:spChg chg="mod">
          <ac:chgData name="Turkiewicz, Justin" userId="S::justint417@vt.edu::bf02caeb-9000-4721-93b7-0b691e4e8d9f" providerId="AD" clId="Web-{38E748A3-FAC7-EDAD-1318-591A7625922B}" dt="2024-03-19T01:24:45.703" v="616" actId="20577"/>
          <ac:spMkLst>
            <pc:docMk/>
            <pc:sldMk cId="345570944" sldId="283"/>
            <ac:spMk id="2" creationId="{2558B61D-6012-907E-8D35-E527FDF080E5}"/>
          </ac:spMkLst>
        </pc:spChg>
        <pc:spChg chg="mod">
          <ac:chgData name="Turkiewicz, Justin" userId="S::justint417@vt.edu::bf02caeb-9000-4721-93b7-0b691e4e8d9f" providerId="AD" clId="Web-{38E748A3-FAC7-EDAD-1318-591A7625922B}" dt="2024-03-19T01:26:24.089" v="654" actId="20577"/>
          <ac:spMkLst>
            <pc:docMk/>
            <pc:sldMk cId="345570944" sldId="283"/>
            <ac:spMk id="3" creationId="{D39BC8B1-A53D-863E-4F78-BD5FE0A65C8B}"/>
          </ac:spMkLst>
        </pc:spChg>
      </pc:sldChg>
    </pc:docChg>
  </pc:docChgLst>
  <pc:docChgLst>
    <pc:chgData name="De Chutkowski, James" userId="S::jwdchutkowski@vt.edu::eb4192d4-83b6-4311-881b-1b47955a7981" providerId="AD" clId="Web-{AE361806-9D83-1283-3096-E6DF437AA7AE}"/>
    <pc:docChg chg="modSld">
      <pc:chgData name="De Chutkowski, James" userId="S::jwdchutkowski@vt.edu::eb4192d4-83b6-4311-881b-1b47955a7981" providerId="AD" clId="Web-{AE361806-9D83-1283-3096-E6DF437AA7AE}" dt="2024-04-18T16:58:58.775" v="3" actId="20577"/>
      <pc:docMkLst>
        <pc:docMk/>
      </pc:docMkLst>
      <pc:sldChg chg="modSp">
        <pc:chgData name="De Chutkowski, James" userId="S::jwdchutkowski@vt.edu::eb4192d4-83b6-4311-881b-1b47955a7981" providerId="AD" clId="Web-{AE361806-9D83-1283-3096-E6DF437AA7AE}" dt="2024-04-18T16:58:58.775" v="3" actId="20577"/>
        <pc:sldMkLst>
          <pc:docMk/>
          <pc:sldMk cId="1860520360" sldId="258"/>
        </pc:sldMkLst>
        <pc:spChg chg="mod">
          <ac:chgData name="De Chutkowski, James" userId="S::jwdchutkowski@vt.edu::eb4192d4-83b6-4311-881b-1b47955a7981" providerId="AD" clId="Web-{AE361806-9D83-1283-3096-E6DF437AA7AE}" dt="2024-04-18T16:58:58.775" v="3" actId="20577"/>
          <ac:spMkLst>
            <pc:docMk/>
            <pc:sldMk cId="1860520360" sldId="258"/>
            <ac:spMk id="48" creationId="{50A28FC2-D2F2-3AB5-E11F-0B9CB7A5C395}"/>
          </ac:spMkLst>
        </pc:spChg>
      </pc:sldChg>
    </pc:docChg>
  </pc:docChgLst>
  <pc:docChgLst>
    <pc:chgData name="Tran, Anthony" userId="S::anthonyt03@vt.edu::e74c539b-38ed-49db-a05a-9cc3ab79f8c2" providerId="AD" clId="Web-{89287A89-5F6A-FCF8-7705-C11421F1710D}"/>
    <pc:docChg chg="modSld">
      <pc:chgData name="Tran, Anthony" userId="S::anthonyt03@vt.edu::e74c539b-38ed-49db-a05a-9cc3ab79f8c2" providerId="AD" clId="Web-{89287A89-5F6A-FCF8-7705-C11421F1710D}" dt="2024-04-19T19:56:49.874" v="53" actId="1076"/>
      <pc:docMkLst>
        <pc:docMk/>
      </pc:docMkLst>
      <pc:sldChg chg="addSp delSp modSp">
        <pc:chgData name="Tran, Anthony" userId="S::anthonyt03@vt.edu::e74c539b-38ed-49db-a05a-9cc3ab79f8c2" providerId="AD" clId="Web-{89287A89-5F6A-FCF8-7705-C11421F1710D}" dt="2024-04-19T19:54:04.929" v="11" actId="1076"/>
        <pc:sldMkLst>
          <pc:docMk/>
          <pc:sldMk cId="3524258633" sldId="267"/>
        </pc:sldMkLst>
        <pc:picChg chg="del">
          <ac:chgData name="Tran, Anthony" userId="S::anthonyt03@vt.edu::e74c539b-38ed-49db-a05a-9cc3ab79f8c2" providerId="AD" clId="Web-{89287A89-5F6A-FCF8-7705-C11421F1710D}" dt="2024-04-19T19:53:35.866" v="6"/>
          <ac:picMkLst>
            <pc:docMk/>
            <pc:sldMk cId="3524258633" sldId="267"/>
            <ac:picMk id="3" creationId="{05BB2FD4-8BCD-31D2-38AA-CD6ECE72F385}"/>
          </ac:picMkLst>
        </pc:picChg>
        <pc:picChg chg="add del mod">
          <ac:chgData name="Tran, Anthony" userId="S::anthonyt03@vt.edu::e74c539b-38ed-49db-a05a-9cc3ab79f8c2" providerId="AD" clId="Web-{89287A89-5F6A-FCF8-7705-C11421F1710D}" dt="2024-04-19T19:53:44.491" v="8"/>
          <ac:picMkLst>
            <pc:docMk/>
            <pc:sldMk cId="3524258633" sldId="267"/>
            <ac:picMk id="4" creationId="{74CB3F25-A655-2355-B167-72AA434BCCA0}"/>
          </ac:picMkLst>
        </pc:picChg>
        <pc:picChg chg="add mod">
          <ac:chgData name="Tran, Anthony" userId="S::anthonyt03@vt.edu::e74c539b-38ed-49db-a05a-9cc3ab79f8c2" providerId="AD" clId="Web-{89287A89-5F6A-FCF8-7705-C11421F1710D}" dt="2024-04-19T19:54:04.929" v="11" actId="1076"/>
          <ac:picMkLst>
            <pc:docMk/>
            <pc:sldMk cId="3524258633" sldId="267"/>
            <ac:picMk id="6" creationId="{6F2D840F-2AE5-4926-91E3-50642314445F}"/>
          </ac:picMkLst>
        </pc:picChg>
      </pc:sldChg>
      <pc:sldChg chg="modSp">
        <pc:chgData name="Tran, Anthony" userId="S::anthonyt03@vt.edu::e74c539b-38ed-49db-a05a-9cc3ab79f8c2" providerId="AD" clId="Web-{89287A89-5F6A-FCF8-7705-C11421F1710D}" dt="2024-04-19T18:25:09.424" v="5" actId="20577"/>
        <pc:sldMkLst>
          <pc:docMk/>
          <pc:sldMk cId="3646300504" sldId="271"/>
        </pc:sldMkLst>
        <pc:graphicFrameChg chg="modGraphic">
          <ac:chgData name="Tran, Anthony" userId="S::anthonyt03@vt.edu::e74c539b-38ed-49db-a05a-9cc3ab79f8c2" providerId="AD" clId="Web-{89287A89-5F6A-FCF8-7705-C11421F1710D}" dt="2024-04-19T18:25:09.424" v="5" actId="20577"/>
          <ac:graphicFrameMkLst>
            <pc:docMk/>
            <pc:sldMk cId="3646300504" sldId="271"/>
            <ac:graphicFrameMk id="4" creationId="{5A18861A-0D65-20D3-A8D2-9E31BD9E9A21}"/>
          </ac:graphicFrameMkLst>
        </pc:graphicFrameChg>
      </pc:sldChg>
      <pc:sldChg chg="addSp delSp modSp">
        <pc:chgData name="Tran, Anthony" userId="S::anthonyt03@vt.edu::e74c539b-38ed-49db-a05a-9cc3ab79f8c2" providerId="AD" clId="Web-{89287A89-5F6A-FCF8-7705-C11421F1710D}" dt="2024-04-19T19:54:28.399" v="16" actId="1076"/>
        <pc:sldMkLst>
          <pc:docMk/>
          <pc:sldMk cId="1827634782" sldId="272"/>
        </pc:sldMkLst>
        <pc:picChg chg="del">
          <ac:chgData name="Tran, Anthony" userId="S::anthonyt03@vt.edu::e74c539b-38ed-49db-a05a-9cc3ab79f8c2" providerId="AD" clId="Web-{89287A89-5F6A-FCF8-7705-C11421F1710D}" dt="2024-04-19T19:54:23.618" v="12"/>
          <ac:picMkLst>
            <pc:docMk/>
            <pc:sldMk cId="1827634782" sldId="272"/>
            <ac:picMk id="3" creationId="{D0845F96-9322-E49B-B8D8-25E10021255C}"/>
          </ac:picMkLst>
        </pc:picChg>
        <pc:picChg chg="add mod">
          <ac:chgData name="Tran, Anthony" userId="S::anthonyt03@vt.edu::e74c539b-38ed-49db-a05a-9cc3ab79f8c2" providerId="AD" clId="Web-{89287A89-5F6A-FCF8-7705-C11421F1710D}" dt="2024-04-19T19:54:28.399" v="16" actId="1076"/>
          <ac:picMkLst>
            <pc:docMk/>
            <pc:sldMk cId="1827634782" sldId="272"/>
            <ac:picMk id="5" creationId="{BF891EDA-CE24-97B0-D261-9AADF9D0F7FD}"/>
          </ac:picMkLst>
        </pc:picChg>
      </pc:sldChg>
      <pc:sldChg chg="addSp delSp modSp">
        <pc:chgData name="Tran, Anthony" userId="S::anthonyt03@vt.edu::e74c539b-38ed-49db-a05a-9cc3ab79f8c2" providerId="AD" clId="Web-{89287A89-5F6A-FCF8-7705-C11421F1710D}" dt="2024-04-19T19:56:49.874" v="53" actId="1076"/>
        <pc:sldMkLst>
          <pc:docMk/>
          <pc:sldMk cId="3991996780" sldId="276"/>
        </pc:sldMkLst>
        <pc:spChg chg="add del mod">
          <ac:chgData name="Tran, Anthony" userId="S::anthonyt03@vt.edu::e74c539b-38ed-49db-a05a-9cc3ab79f8c2" providerId="AD" clId="Web-{89287A89-5F6A-FCF8-7705-C11421F1710D}" dt="2024-04-19T19:55:11.932" v="19"/>
          <ac:spMkLst>
            <pc:docMk/>
            <pc:sldMk cId="3991996780" sldId="276"/>
            <ac:spMk id="8" creationId="{39B05872-6E92-1B35-634C-1EEA70F8801B}"/>
          </ac:spMkLst>
        </pc:spChg>
        <pc:spChg chg="mod">
          <ac:chgData name="Tran, Anthony" userId="S::anthonyt03@vt.edu::e74c539b-38ed-49db-a05a-9cc3ab79f8c2" providerId="AD" clId="Web-{89287A89-5F6A-FCF8-7705-C11421F1710D}" dt="2024-04-19T19:56:39.233" v="51" actId="1076"/>
          <ac:spMkLst>
            <pc:docMk/>
            <pc:sldMk cId="3991996780" sldId="276"/>
            <ac:spMk id="9" creationId="{DFA3738D-43A3-C2F9-9F1A-4807C0686439}"/>
          </ac:spMkLst>
        </pc:spChg>
        <pc:spChg chg="add del mod">
          <ac:chgData name="Tran, Anthony" userId="S::anthonyt03@vt.edu::e74c539b-38ed-49db-a05a-9cc3ab79f8c2" providerId="AD" clId="Web-{89287A89-5F6A-FCF8-7705-C11421F1710D}" dt="2024-04-19T19:55:24.839" v="25"/>
          <ac:spMkLst>
            <pc:docMk/>
            <pc:sldMk cId="3991996780" sldId="276"/>
            <ac:spMk id="13" creationId="{B23C2412-C9B9-EBD3-3193-F5F12D9BBE37}"/>
          </ac:spMkLst>
        </pc:spChg>
        <pc:picChg chg="add mod">
          <ac:chgData name="Tran, Anthony" userId="S::anthonyt03@vt.edu::e74c539b-38ed-49db-a05a-9cc3ab79f8c2" providerId="AD" clId="Web-{89287A89-5F6A-FCF8-7705-C11421F1710D}" dt="2024-04-19T19:56:40.577" v="52" actId="1076"/>
          <ac:picMkLst>
            <pc:docMk/>
            <pc:sldMk cId="3991996780" sldId="276"/>
            <ac:picMk id="3" creationId="{30E6E590-28EF-BE15-5ECD-3E661A397DED}"/>
          </ac:picMkLst>
        </pc:picChg>
        <pc:picChg chg="add del">
          <ac:chgData name="Tran, Anthony" userId="S::anthonyt03@vt.edu::e74c539b-38ed-49db-a05a-9cc3ab79f8c2" providerId="AD" clId="Web-{89287A89-5F6A-FCF8-7705-C11421F1710D}" dt="2024-04-19T19:55:16.182" v="21"/>
          <ac:picMkLst>
            <pc:docMk/>
            <pc:sldMk cId="3991996780" sldId="276"/>
            <ac:picMk id="4" creationId="{2F51C6BA-8879-275C-9B37-38E1CCE55B1C}"/>
          </ac:picMkLst>
        </pc:picChg>
        <pc:picChg chg="del">
          <ac:chgData name="Tran, Anthony" userId="S::anthonyt03@vt.edu::e74c539b-38ed-49db-a05a-9cc3ab79f8c2" providerId="AD" clId="Web-{89287A89-5F6A-FCF8-7705-C11421F1710D}" dt="2024-04-19T19:55:47.824" v="30"/>
          <ac:picMkLst>
            <pc:docMk/>
            <pc:sldMk cId="3991996780" sldId="276"/>
            <ac:picMk id="5" creationId="{42A5AB88-5A21-B9C3-0D19-2D76A677B4CE}"/>
          </ac:picMkLst>
        </pc:picChg>
        <pc:picChg chg="del">
          <ac:chgData name="Tran, Anthony" userId="S::anthonyt03@vt.edu::e74c539b-38ed-49db-a05a-9cc3ab79f8c2" providerId="AD" clId="Web-{89287A89-5F6A-FCF8-7705-C11421F1710D}" dt="2024-04-19T19:55:41.496" v="27"/>
          <ac:picMkLst>
            <pc:docMk/>
            <pc:sldMk cId="3991996780" sldId="276"/>
            <ac:picMk id="10" creationId="{B8079DE6-85D1-8C5A-FDF6-8E7DB13CED43}"/>
          </ac:picMkLst>
        </pc:picChg>
        <pc:picChg chg="del">
          <ac:chgData name="Tran, Anthony" userId="S::anthonyt03@vt.edu::e74c539b-38ed-49db-a05a-9cc3ab79f8c2" providerId="AD" clId="Web-{89287A89-5F6A-FCF8-7705-C11421F1710D}" dt="2024-04-19T19:55:49.153" v="31"/>
          <ac:picMkLst>
            <pc:docMk/>
            <pc:sldMk cId="3991996780" sldId="276"/>
            <ac:picMk id="11" creationId="{A624CB1B-B7AF-A27D-B994-8ECA19550F6C}"/>
          </ac:picMkLst>
        </pc:picChg>
        <pc:picChg chg="add mod">
          <ac:chgData name="Tran, Anthony" userId="S::anthonyt03@vt.edu::e74c539b-38ed-49db-a05a-9cc3ab79f8c2" providerId="AD" clId="Web-{89287A89-5F6A-FCF8-7705-C11421F1710D}" dt="2024-04-19T19:56:49.874" v="53" actId="1076"/>
          <ac:picMkLst>
            <pc:docMk/>
            <pc:sldMk cId="3991996780" sldId="276"/>
            <ac:picMk id="14" creationId="{D47B95CC-1119-925A-314A-30777CB6D5C8}"/>
          </ac:picMkLst>
        </pc:picChg>
        <pc:picChg chg="add del mod">
          <ac:chgData name="Tran, Anthony" userId="S::anthonyt03@vt.edu::e74c539b-38ed-49db-a05a-9cc3ab79f8c2" providerId="AD" clId="Web-{89287A89-5F6A-FCF8-7705-C11421F1710D}" dt="2024-04-19T19:56:04.747" v="34"/>
          <ac:picMkLst>
            <pc:docMk/>
            <pc:sldMk cId="3991996780" sldId="276"/>
            <ac:picMk id="15" creationId="{0EC8B743-D434-0CF3-AC53-0E2BC836460C}"/>
          </ac:picMkLst>
        </pc:picChg>
        <pc:picChg chg="add mod">
          <ac:chgData name="Tran, Anthony" userId="S::anthonyt03@vt.edu::e74c539b-38ed-49db-a05a-9cc3ab79f8c2" providerId="AD" clId="Web-{89287A89-5F6A-FCF8-7705-C11421F1710D}" dt="2024-04-19T19:56:21.701" v="44" actId="1076"/>
          <ac:picMkLst>
            <pc:docMk/>
            <pc:sldMk cId="3991996780" sldId="276"/>
            <ac:picMk id="16" creationId="{33C54551-7AFA-F797-6A41-6C9F5EBEC7AA}"/>
          </ac:picMkLst>
        </pc:picChg>
        <pc:picChg chg="add mod">
          <ac:chgData name="Tran, Anthony" userId="S::anthonyt03@vt.edu::e74c539b-38ed-49db-a05a-9cc3ab79f8c2" providerId="AD" clId="Web-{89287A89-5F6A-FCF8-7705-C11421F1710D}" dt="2024-04-19T19:56:37.592" v="49" actId="1076"/>
          <ac:picMkLst>
            <pc:docMk/>
            <pc:sldMk cId="3991996780" sldId="276"/>
            <ac:picMk id="17" creationId="{71EC7C28-D57B-80D0-B211-451A27C26223}"/>
          </ac:picMkLst>
        </pc:picChg>
      </pc:sldChg>
    </pc:docChg>
  </pc:docChgLst>
  <pc:docChgLst>
    <pc:chgData name="Tran, Anthony" userId="S::anthonyt03@vt.edu::e74c539b-38ed-49db-a05a-9cc3ab79f8c2" providerId="AD" clId="Web-{105E9AC0-8293-8545-C5A9-ACB29F9ED6DF}"/>
    <pc:docChg chg="addSld delSld modSld">
      <pc:chgData name="Tran, Anthony" userId="S::anthonyt03@vt.edu::e74c539b-38ed-49db-a05a-9cc3ab79f8c2" providerId="AD" clId="Web-{105E9AC0-8293-8545-C5A9-ACB29F9ED6DF}" dt="2024-03-19T18:23:14.165" v="1177"/>
      <pc:docMkLst>
        <pc:docMk/>
      </pc:docMkLst>
      <pc:sldChg chg="modSp modNotes">
        <pc:chgData name="Tran, Anthony" userId="S::anthonyt03@vt.edu::e74c539b-38ed-49db-a05a-9cc3ab79f8c2" providerId="AD" clId="Web-{105E9AC0-8293-8545-C5A9-ACB29F9ED6DF}" dt="2024-03-19T18:16:32.481" v="523"/>
        <pc:sldMkLst>
          <pc:docMk/>
          <pc:sldMk cId="714956422" sldId="266"/>
        </pc:sldMkLst>
        <pc:spChg chg="mod">
          <ac:chgData name="Tran, Anthony" userId="S::anthonyt03@vt.edu::e74c539b-38ed-49db-a05a-9cc3ab79f8c2" providerId="AD" clId="Web-{105E9AC0-8293-8545-C5A9-ACB29F9ED6DF}" dt="2024-03-19T18:06:13.183" v="235" actId="20577"/>
          <ac:spMkLst>
            <pc:docMk/>
            <pc:sldMk cId="714956422" sldId="266"/>
            <ac:spMk id="2" creationId="{3E5D5318-C273-D92C-54B2-5A9EB1053304}"/>
          </ac:spMkLst>
        </pc:spChg>
        <pc:spChg chg="mod">
          <ac:chgData name="Tran, Anthony" userId="S::anthonyt03@vt.edu::e74c539b-38ed-49db-a05a-9cc3ab79f8c2" providerId="AD" clId="Web-{105E9AC0-8293-8545-C5A9-ACB29F9ED6DF}" dt="2024-03-19T18:07:18.466" v="249" actId="1076"/>
          <ac:spMkLst>
            <pc:docMk/>
            <pc:sldMk cId="714956422" sldId="266"/>
            <ac:spMk id="8" creationId="{0E57ED5B-8478-D5D6-825A-9B0829997D62}"/>
          </ac:spMkLst>
        </pc:spChg>
      </pc:sldChg>
      <pc:sldChg chg="addSp delSp modSp modNotes">
        <pc:chgData name="Tran, Anthony" userId="S::anthonyt03@vt.edu::e74c539b-38ed-49db-a05a-9cc3ab79f8c2" providerId="AD" clId="Web-{105E9AC0-8293-8545-C5A9-ACB29F9ED6DF}" dt="2024-03-19T18:20:28.191" v="1063"/>
        <pc:sldMkLst>
          <pc:docMk/>
          <pc:sldMk cId="1827634782" sldId="272"/>
        </pc:sldMkLst>
        <pc:spChg chg="mod">
          <ac:chgData name="Tran, Anthony" userId="S::anthonyt03@vt.edu::e74c539b-38ed-49db-a05a-9cc3ab79f8c2" providerId="AD" clId="Web-{105E9AC0-8293-8545-C5A9-ACB29F9ED6DF}" dt="2024-03-19T18:10:50.863" v="370" actId="20577"/>
          <ac:spMkLst>
            <pc:docMk/>
            <pc:sldMk cId="1827634782" sldId="272"/>
            <ac:spMk id="2" creationId="{B717D1C1-C273-D0E4-D2FB-204A4F45361E}"/>
          </ac:spMkLst>
        </pc:spChg>
        <pc:spChg chg="mod">
          <ac:chgData name="Tran, Anthony" userId="S::anthonyt03@vt.edu::e74c539b-38ed-49db-a05a-9cc3ab79f8c2" providerId="AD" clId="Web-{105E9AC0-8293-8545-C5A9-ACB29F9ED6DF}" dt="2024-03-19T18:13:48.352" v="374" actId="1076"/>
          <ac:spMkLst>
            <pc:docMk/>
            <pc:sldMk cId="1827634782" sldId="272"/>
            <ac:spMk id="6" creationId="{50C604CE-70B5-F79D-5DF2-3889A91489B8}"/>
          </ac:spMkLst>
        </pc:spChg>
        <pc:picChg chg="add mod">
          <ac:chgData name="Tran, Anthony" userId="S::anthonyt03@vt.edu::e74c539b-38ed-49db-a05a-9cc3ab79f8c2" providerId="AD" clId="Web-{105E9AC0-8293-8545-C5A9-ACB29F9ED6DF}" dt="2024-03-19T18:13:52.586" v="375" actId="1076"/>
          <ac:picMkLst>
            <pc:docMk/>
            <pc:sldMk cId="1827634782" sldId="272"/>
            <ac:picMk id="3" creationId="{D0845F96-9322-E49B-B8D8-25E10021255C}"/>
          </ac:picMkLst>
        </pc:picChg>
        <pc:picChg chg="mod">
          <ac:chgData name="Tran, Anthony" userId="S::anthonyt03@vt.edu::e74c539b-38ed-49db-a05a-9cc3ab79f8c2" providerId="AD" clId="Web-{105E9AC0-8293-8545-C5A9-ACB29F9ED6DF}" dt="2024-03-19T18:20:08.550" v="1027" actId="1076"/>
          <ac:picMkLst>
            <pc:docMk/>
            <pc:sldMk cId="1827634782" sldId="272"/>
            <ac:picMk id="4" creationId="{AA7EE135-4D84-1EE0-46EB-6017E2B7D7C4}"/>
          </ac:picMkLst>
        </pc:picChg>
        <pc:picChg chg="del">
          <ac:chgData name="Tran, Anthony" userId="S::anthonyt03@vt.edu::e74c539b-38ed-49db-a05a-9cc3ab79f8c2" providerId="AD" clId="Web-{105E9AC0-8293-8545-C5A9-ACB29F9ED6DF}" dt="2024-03-19T18:13:43.211" v="371"/>
          <ac:picMkLst>
            <pc:docMk/>
            <pc:sldMk cId="1827634782" sldId="272"/>
            <ac:picMk id="5" creationId="{1682A8E9-0505-E78B-8F02-D03692B46875}"/>
          </ac:picMkLst>
        </pc:picChg>
      </pc:sldChg>
      <pc:sldChg chg="addSp delSp modSp modNotes">
        <pc:chgData name="Tran, Anthony" userId="S::anthonyt03@vt.edu::e74c539b-38ed-49db-a05a-9cc3ab79f8c2" providerId="AD" clId="Web-{105E9AC0-8293-8545-C5A9-ACB29F9ED6DF}" dt="2024-03-19T18:19:15.267" v="881"/>
        <pc:sldMkLst>
          <pc:docMk/>
          <pc:sldMk cId="456837772" sldId="277"/>
        </pc:sldMkLst>
        <pc:spChg chg="mod">
          <ac:chgData name="Tran, Anthony" userId="S::anthonyt03@vt.edu::e74c539b-38ed-49db-a05a-9cc3ab79f8c2" providerId="AD" clId="Web-{105E9AC0-8293-8545-C5A9-ACB29F9ED6DF}" dt="2024-03-19T18:06:57.169" v="246" actId="1076"/>
          <ac:spMkLst>
            <pc:docMk/>
            <pc:sldMk cId="456837772" sldId="277"/>
            <ac:spMk id="2" creationId="{621E70BE-6928-49EE-2A9D-69C156AC3192}"/>
          </ac:spMkLst>
        </pc:spChg>
        <pc:spChg chg="add del mod">
          <ac:chgData name="Tran, Anthony" userId="S::anthonyt03@vt.edu::e74c539b-38ed-49db-a05a-9cc3ab79f8c2" providerId="AD" clId="Web-{105E9AC0-8293-8545-C5A9-ACB29F9ED6DF}" dt="2024-03-19T18:06:42.684" v="243"/>
          <ac:spMkLst>
            <pc:docMk/>
            <pc:sldMk cId="456837772" sldId="277"/>
            <ac:spMk id="5" creationId="{B123AB85-D134-AB04-E1D7-71D7715D213C}"/>
          </ac:spMkLst>
        </pc:spChg>
        <pc:spChg chg="add del">
          <ac:chgData name="Tran, Anthony" userId="S::anthonyt03@vt.edu::e74c539b-38ed-49db-a05a-9cc3ab79f8c2" providerId="AD" clId="Web-{105E9AC0-8293-8545-C5A9-ACB29F9ED6DF}" dt="2024-03-19T18:07:49.748" v="252"/>
          <ac:spMkLst>
            <pc:docMk/>
            <pc:sldMk cId="456837772" sldId="277"/>
            <ac:spMk id="7" creationId="{BDBB6F64-6D18-A819-B94B-8B3EF720E0FC}"/>
          </ac:spMkLst>
        </pc:spChg>
        <pc:spChg chg="add del mod">
          <ac:chgData name="Tran, Anthony" userId="S::anthonyt03@vt.edu::e74c539b-38ed-49db-a05a-9cc3ab79f8c2" providerId="AD" clId="Web-{105E9AC0-8293-8545-C5A9-ACB29F9ED6DF}" dt="2024-03-19T18:08:07.139" v="255"/>
          <ac:spMkLst>
            <pc:docMk/>
            <pc:sldMk cId="456837772" sldId="277"/>
            <ac:spMk id="8" creationId="{544F8D7D-071F-FEDC-26B8-313F2B90D0B5}"/>
          </ac:spMkLst>
        </pc:spChg>
        <pc:spChg chg="add mod">
          <ac:chgData name="Tran, Anthony" userId="S::anthonyt03@vt.edu::e74c539b-38ed-49db-a05a-9cc3ab79f8c2" providerId="AD" clId="Web-{105E9AC0-8293-8545-C5A9-ACB29F9ED6DF}" dt="2024-03-19T18:09:21.969" v="349" actId="20577"/>
          <ac:spMkLst>
            <pc:docMk/>
            <pc:sldMk cId="456837772" sldId="277"/>
            <ac:spMk id="9" creationId="{3F328727-A303-1F0D-75C1-19E7DBF4EB3A}"/>
          </ac:spMkLst>
        </pc:spChg>
        <pc:picChg chg="del">
          <ac:chgData name="Tran, Anthony" userId="S::anthonyt03@vt.edu::e74c539b-38ed-49db-a05a-9cc3ab79f8c2" providerId="AD" clId="Web-{105E9AC0-8293-8545-C5A9-ACB29F9ED6DF}" dt="2024-03-19T18:06:31.183" v="236"/>
          <ac:picMkLst>
            <pc:docMk/>
            <pc:sldMk cId="456837772" sldId="277"/>
            <ac:picMk id="4" creationId="{98F19376-5CA1-7BF5-5671-7DF426C03981}"/>
          </ac:picMkLst>
        </pc:picChg>
        <pc:picChg chg="add mod ord">
          <ac:chgData name="Tran, Anthony" userId="S::anthonyt03@vt.edu::e74c539b-38ed-49db-a05a-9cc3ab79f8c2" providerId="AD" clId="Web-{105E9AC0-8293-8545-C5A9-ACB29F9ED6DF}" dt="2024-03-19T18:07:32.060" v="250" actId="1076"/>
          <ac:picMkLst>
            <pc:docMk/>
            <pc:sldMk cId="456837772" sldId="277"/>
            <ac:picMk id="6" creationId="{CA61D020-04A3-9E1E-AFBA-CA888032FF74}"/>
          </ac:picMkLst>
        </pc:picChg>
      </pc:sldChg>
      <pc:sldChg chg="addSp delSp modSp new modNotes">
        <pc:chgData name="Tran, Anthony" userId="S::anthonyt03@vt.edu::e74c539b-38ed-49db-a05a-9cc3ab79f8c2" providerId="AD" clId="Web-{105E9AC0-8293-8545-C5A9-ACB29F9ED6DF}" dt="2024-03-19T18:18:15.500" v="729"/>
        <pc:sldMkLst>
          <pc:docMk/>
          <pc:sldMk cId="357127160" sldId="284"/>
        </pc:sldMkLst>
        <pc:spChg chg="del">
          <ac:chgData name="Tran, Anthony" userId="S::anthonyt03@vt.edu::e74c539b-38ed-49db-a05a-9cc3ab79f8c2" providerId="AD" clId="Web-{105E9AC0-8293-8545-C5A9-ACB29F9ED6DF}" dt="2024-03-19T17:46:15.900" v="11"/>
          <ac:spMkLst>
            <pc:docMk/>
            <pc:sldMk cId="357127160" sldId="284"/>
            <ac:spMk id="2" creationId="{13E42CA5-33BB-EF36-CF8B-DB2259946015}"/>
          </ac:spMkLst>
        </pc:spChg>
        <pc:spChg chg="del">
          <ac:chgData name="Tran, Anthony" userId="S::anthonyt03@vt.edu::e74c539b-38ed-49db-a05a-9cc3ab79f8c2" providerId="AD" clId="Web-{105E9AC0-8293-8545-C5A9-ACB29F9ED6DF}" dt="2024-03-19T17:46:20.103" v="12"/>
          <ac:spMkLst>
            <pc:docMk/>
            <pc:sldMk cId="357127160" sldId="284"/>
            <ac:spMk id="3" creationId="{B204EE9B-91C8-0DC6-0CD3-E55F45E23661}"/>
          </ac:spMkLst>
        </pc:spChg>
        <pc:spChg chg="add mod">
          <ac:chgData name="Tran, Anthony" userId="S::anthonyt03@vt.edu::e74c539b-38ed-49db-a05a-9cc3ab79f8c2" providerId="AD" clId="Web-{105E9AC0-8293-8545-C5A9-ACB29F9ED6DF}" dt="2024-03-19T18:01:23.425" v="140" actId="1076"/>
          <ac:spMkLst>
            <pc:docMk/>
            <pc:sldMk cId="357127160" sldId="284"/>
            <ac:spMk id="4" creationId="{B61B0274-1FB3-4540-4164-874A9E3DFA18}"/>
          </ac:spMkLst>
        </pc:spChg>
        <pc:spChg chg="add del">
          <ac:chgData name="Tran, Anthony" userId="S::anthonyt03@vt.edu::e74c539b-38ed-49db-a05a-9cc3ab79f8c2" providerId="AD" clId="Web-{105E9AC0-8293-8545-C5A9-ACB29F9ED6DF}" dt="2024-03-19T17:48:06.778" v="20"/>
          <ac:spMkLst>
            <pc:docMk/>
            <pc:sldMk cId="357127160" sldId="284"/>
            <ac:spMk id="5" creationId="{88726D0D-B0BB-7DA7-A888-3E38B3879F99}"/>
          </ac:spMkLst>
        </pc:spChg>
        <pc:spChg chg="add mod">
          <ac:chgData name="Tran, Anthony" userId="S::anthonyt03@vt.edu::e74c539b-38ed-49db-a05a-9cc3ab79f8c2" providerId="AD" clId="Web-{105E9AC0-8293-8545-C5A9-ACB29F9ED6DF}" dt="2024-03-19T18:06:08.261" v="233" actId="20577"/>
          <ac:spMkLst>
            <pc:docMk/>
            <pc:sldMk cId="357127160" sldId="284"/>
            <ac:spMk id="7" creationId="{ED4F1BAD-8315-E0AD-346F-00E8831F60AA}"/>
          </ac:spMkLst>
        </pc:spChg>
        <pc:spChg chg="add del">
          <ac:chgData name="Tran, Anthony" userId="S::anthonyt03@vt.edu::e74c539b-38ed-49db-a05a-9cc3ab79f8c2" providerId="AD" clId="Web-{105E9AC0-8293-8545-C5A9-ACB29F9ED6DF}" dt="2024-03-19T17:49:25.483" v="38"/>
          <ac:spMkLst>
            <pc:docMk/>
            <pc:sldMk cId="357127160" sldId="284"/>
            <ac:spMk id="9" creationId="{D7A90E77-B6CE-7D5D-D7F0-CDA90A2ECBB0}"/>
          </ac:spMkLst>
        </pc:spChg>
        <pc:spChg chg="add mod">
          <ac:chgData name="Tran, Anthony" userId="S::anthonyt03@vt.edu::e74c539b-38ed-49db-a05a-9cc3ab79f8c2" providerId="AD" clId="Web-{105E9AC0-8293-8545-C5A9-ACB29F9ED6DF}" dt="2024-03-19T18:01:19.003" v="138" actId="1076"/>
          <ac:spMkLst>
            <pc:docMk/>
            <pc:sldMk cId="357127160" sldId="284"/>
            <ac:spMk id="10" creationId="{016EE59C-6BF0-DB97-333A-52B5D3343751}"/>
          </ac:spMkLst>
        </pc:spChg>
        <pc:spChg chg="add mod">
          <ac:chgData name="Tran, Anthony" userId="S::anthonyt03@vt.edu::e74c539b-38ed-49db-a05a-9cc3ab79f8c2" providerId="AD" clId="Web-{105E9AC0-8293-8545-C5A9-ACB29F9ED6DF}" dt="2024-03-19T18:01:52.660" v="163" actId="1076"/>
          <ac:spMkLst>
            <pc:docMk/>
            <pc:sldMk cId="357127160" sldId="284"/>
            <ac:spMk id="11" creationId="{AE99BD43-FF53-7545-CFA1-BFD302581C21}"/>
          </ac:spMkLst>
        </pc:spChg>
        <pc:spChg chg="add mod">
          <ac:chgData name="Tran, Anthony" userId="S::anthonyt03@vt.edu::e74c539b-38ed-49db-a05a-9cc3ab79f8c2" providerId="AD" clId="Web-{105E9AC0-8293-8545-C5A9-ACB29F9ED6DF}" dt="2024-03-19T18:03:58.320" v="198" actId="1076"/>
          <ac:spMkLst>
            <pc:docMk/>
            <pc:sldMk cId="357127160" sldId="284"/>
            <ac:spMk id="12" creationId="{346939E5-41C7-3E33-31D7-37C85FA1B2F7}"/>
          </ac:spMkLst>
        </pc:spChg>
        <pc:spChg chg="add mod">
          <ac:chgData name="Tran, Anthony" userId="S::anthonyt03@vt.edu::e74c539b-38ed-49db-a05a-9cc3ab79f8c2" providerId="AD" clId="Web-{105E9AC0-8293-8545-C5A9-ACB29F9ED6DF}" dt="2024-03-19T18:01:55.098" v="164" actId="1076"/>
          <ac:spMkLst>
            <pc:docMk/>
            <pc:sldMk cId="357127160" sldId="284"/>
            <ac:spMk id="13" creationId="{384BFCEE-A852-6F9E-C767-64BE42C30DDD}"/>
          </ac:spMkLst>
        </pc:spChg>
        <pc:spChg chg="add mod">
          <ac:chgData name="Tran, Anthony" userId="S::anthonyt03@vt.edu::e74c539b-38ed-49db-a05a-9cc3ab79f8c2" providerId="AD" clId="Web-{105E9AC0-8293-8545-C5A9-ACB29F9ED6DF}" dt="2024-03-19T18:14:30.431" v="376" actId="20577"/>
          <ac:spMkLst>
            <pc:docMk/>
            <pc:sldMk cId="357127160" sldId="284"/>
            <ac:spMk id="14" creationId="{925167AC-B785-C222-A473-77AD5D83532A}"/>
          </ac:spMkLst>
        </pc:spChg>
        <pc:spChg chg="add mod">
          <ac:chgData name="Tran, Anthony" userId="S::anthonyt03@vt.edu::e74c539b-38ed-49db-a05a-9cc3ab79f8c2" providerId="AD" clId="Web-{105E9AC0-8293-8545-C5A9-ACB29F9ED6DF}" dt="2024-03-19T18:14:34.291" v="379" actId="20577"/>
          <ac:spMkLst>
            <pc:docMk/>
            <pc:sldMk cId="357127160" sldId="284"/>
            <ac:spMk id="15" creationId="{1546D64E-CB76-662D-F63D-2CAFF9C51DDE}"/>
          </ac:spMkLst>
        </pc:spChg>
        <pc:spChg chg="add mod">
          <ac:chgData name="Tran, Anthony" userId="S::anthonyt03@vt.edu::e74c539b-38ed-49db-a05a-9cc3ab79f8c2" providerId="AD" clId="Web-{105E9AC0-8293-8545-C5A9-ACB29F9ED6DF}" dt="2024-03-19T18:02:54.521" v="180"/>
          <ac:spMkLst>
            <pc:docMk/>
            <pc:sldMk cId="357127160" sldId="284"/>
            <ac:spMk id="17" creationId="{A79D5B1A-990E-4D24-037D-54B5543358D3}"/>
          </ac:spMkLst>
        </pc:spChg>
        <pc:spChg chg="add mod">
          <ac:chgData name="Tran, Anthony" userId="S::anthonyt03@vt.edu::e74c539b-38ed-49db-a05a-9cc3ab79f8c2" providerId="AD" clId="Web-{105E9AC0-8293-8545-C5A9-ACB29F9ED6DF}" dt="2024-03-19T18:02:57.990" v="182" actId="1076"/>
          <ac:spMkLst>
            <pc:docMk/>
            <pc:sldMk cId="357127160" sldId="284"/>
            <ac:spMk id="18" creationId="{14A55BDC-8DE2-5DA7-FD02-D593C29F5CB5}"/>
          </ac:spMkLst>
        </pc:spChg>
        <pc:spChg chg="add mod">
          <ac:chgData name="Tran, Anthony" userId="S::anthonyt03@vt.edu::e74c539b-38ed-49db-a05a-9cc3ab79f8c2" providerId="AD" clId="Web-{105E9AC0-8293-8545-C5A9-ACB29F9ED6DF}" dt="2024-03-19T18:04:32.399" v="202"/>
          <ac:spMkLst>
            <pc:docMk/>
            <pc:sldMk cId="357127160" sldId="284"/>
            <ac:spMk id="19" creationId="{11B02902-B475-FEE7-0FAA-8A30E6F0FAC7}"/>
          </ac:spMkLst>
        </pc:spChg>
        <pc:spChg chg="add mod">
          <ac:chgData name="Tran, Anthony" userId="S::anthonyt03@vt.edu::e74c539b-38ed-49db-a05a-9cc3ab79f8c2" providerId="AD" clId="Web-{105E9AC0-8293-8545-C5A9-ACB29F9ED6DF}" dt="2024-03-19T18:04:38.493" v="204"/>
          <ac:spMkLst>
            <pc:docMk/>
            <pc:sldMk cId="357127160" sldId="284"/>
            <ac:spMk id="20" creationId="{9305199A-8BFB-323E-C056-8573FA4A4752}"/>
          </ac:spMkLst>
        </pc:spChg>
        <pc:spChg chg="add mod">
          <ac:chgData name="Tran, Anthony" userId="S::anthonyt03@vt.edu::e74c539b-38ed-49db-a05a-9cc3ab79f8c2" providerId="AD" clId="Web-{105E9AC0-8293-8545-C5A9-ACB29F9ED6DF}" dt="2024-03-19T18:03:29.569" v="191" actId="688"/>
          <ac:spMkLst>
            <pc:docMk/>
            <pc:sldMk cId="357127160" sldId="284"/>
            <ac:spMk id="21" creationId="{1C2923C2-9801-88D4-7F5B-51AC1F70C49E}"/>
          </ac:spMkLst>
        </pc:spChg>
        <pc:spChg chg="add mod">
          <ac:chgData name="Tran, Anthony" userId="S::anthonyt03@vt.edu::e74c539b-38ed-49db-a05a-9cc3ab79f8c2" providerId="AD" clId="Web-{105E9AC0-8293-8545-C5A9-ACB29F9ED6DF}" dt="2024-03-19T18:03:54.554" v="197" actId="1076"/>
          <ac:spMkLst>
            <pc:docMk/>
            <pc:sldMk cId="357127160" sldId="284"/>
            <ac:spMk id="22" creationId="{0046FFDC-C96A-4429-C911-7817574DD9B7}"/>
          </ac:spMkLst>
        </pc:spChg>
        <pc:spChg chg="add mod">
          <ac:chgData name="Tran, Anthony" userId="S::anthonyt03@vt.edu::e74c539b-38ed-49db-a05a-9cc3ab79f8c2" providerId="AD" clId="Web-{105E9AC0-8293-8545-C5A9-ACB29F9ED6DF}" dt="2024-03-19T18:05:51.323" v="229" actId="1076"/>
          <ac:spMkLst>
            <pc:docMk/>
            <pc:sldMk cId="357127160" sldId="284"/>
            <ac:spMk id="23" creationId="{542A1B10-D5C1-E616-E251-E20C3978A555}"/>
          </ac:spMkLst>
        </pc:spChg>
        <pc:spChg chg="add mod">
          <ac:chgData name="Tran, Anthony" userId="S::anthonyt03@vt.edu::e74c539b-38ed-49db-a05a-9cc3ab79f8c2" providerId="AD" clId="Web-{105E9AC0-8293-8545-C5A9-ACB29F9ED6DF}" dt="2024-03-19T18:05:57.542" v="230" actId="1076"/>
          <ac:spMkLst>
            <pc:docMk/>
            <pc:sldMk cId="357127160" sldId="284"/>
            <ac:spMk id="24" creationId="{19A0FDD8-F63E-A9CF-5057-F5150433A8C7}"/>
          </ac:spMkLst>
        </pc:spChg>
        <pc:spChg chg="add mod">
          <ac:chgData name="Tran, Anthony" userId="S::anthonyt03@vt.edu::e74c539b-38ed-49db-a05a-9cc3ab79f8c2" providerId="AD" clId="Web-{105E9AC0-8293-8545-C5A9-ACB29F9ED6DF}" dt="2024-03-19T18:06:00.901" v="231" actId="1076"/>
          <ac:spMkLst>
            <pc:docMk/>
            <pc:sldMk cId="357127160" sldId="284"/>
            <ac:spMk id="25" creationId="{8CAFCC7A-A0D4-F527-DBCF-5300779C7093}"/>
          </ac:spMkLst>
        </pc:spChg>
        <pc:spChg chg="add del mod">
          <ac:chgData name="Tran, Anthony" userId="S::anthonyt03@vt.edu::e74c539b-38ed-49db-a05a-9cc3ab79f8c2" providerId="AD" clId="Web-{105E9AC0-8293-8545-C5A9-ACB29F9ED6DF}" dt="2024-03-19T18:05:46.745" v="228"/>
          <ac:spMkLst>
            <pc:docMk/>
            <pc:sldMk cId="357127160" sldId="284"/>
            <ac:spMk id="26" creationId="{8B49C386-F753-251F-8EF1-7826D2281A38}"/>
          </ac:spMkLst>
        </pc:spChg>
        <pc:cxnChg chg="add del mod">
          <ac:chgData name="Tran, Anthony" userId="S::anthonyt03@vt.edu::e74c539b-38ed-49db-a05a-9cc3ab79f8c2" providerId="AD" clId="Web-{105E9AC0-8293-8545-C5A9-ACB29F9ED6DF}" dt="2024-03-19T18:02:33.474" v="175"/>
          <ac:cxnSpMkLst>
            <pc:docMk/>
            <pc:sldMk cId="357127160" sldId="284"/>
            <ac:cxnSpMk id="16" creationId="{E7C81F07-8A8B-D3CE-ABA9-A31708D3B4C6}"/>
          </ac:cxnSpMkLst>
        </pc:cxnChg>
      </pc:sldChg>
      <pc:sldChg chg="add del replId">
        <pc:chgData name="Tran, Anthony" userId="S::anthonyt03@vt.edu::e74c539b-38ed-49db-a05a-9cc3ab79f8c2" providerId="AD" clId="Web-{105E9AC0-8293-8545-C5A9-ACB29F9ED6DF}" dt="2024-03-19T18:03:33.085" v="193"/>
        <pc:sldMkLst>
          <pc:docMk/>
          <pc:sldMk cId="241488381" sldId="288"/>
        </pc:sldMkLst>
      </pc:sldChg>
      <pc:sldChg chg="addSp delSp modSp add del replId modNotes">
        <pc:chgData name="Tran, Anthony" userId="S::anthonyt03@vt.edu::e74c539b-38ed-49db-a05a-9cc3ab79f8c2" providerId="AD" clId="Web-{105E9AC0-8293-8545-C5A9-ACB29F9ED6DF}" dt="2024-03-19T18:23:14.165" v="1177"/>
        <pc:sldMkLst>
          <pc:docMk/>
          <pc:sldMk cId="2254908508" sldId="290"/>
        </pc:sldMkLst>
        <pc:spChg chg="add del mod">
          <ac:chgData name="Tran, Anthony" userId="S::anthonyt03@vt.edu::e74c539b-38ed-49db-a05a-9cc3ab79f8c2" providerId="AD" clId="Web-{105E9AC0-8293-8545-C5A9-ACB29F9ED6DF}" dt="2024-03-19T18:22:39.539" v="1176" actId="20577"/>
          <ac:spMkLst>
            <pc:docMk/>
            <pc:sldMk cId="2254908508" sldId="290"/>
            <ac:spMk id="2" creationId="{B717D1C1-C273-D0E4-D2FB-204A4F45361E}"/>
          </ac:spMkLst>
        </pc:spChg>
        <pc:spChg chg="del">
          <ac:chgData name="Tran, Anthony" userId="S::anthonyt03@vt.edu::e74c539b-38ed-49db-a05a-9cc3ab79f8c2" providerId="AD" clId="Web-{105E9AC0-8293-8545-C5A9-ACB29F9ED6DF}" dt="2024-03-19T18:20:58.270" v="1084"/>
          <ac:spMkLst>
            <pc:docMk/>
            <pc:sldMk cId="2254908508" sldId="290"/>
            <ac:spMk id="6" creationId="{50C604CE-70B5-F79D-5DF2-3889A91489B8}"/>
          </ac:spMkLst>
        </pc:spChg>
        <pc:spChg chg="add mod">
          <ac:chgData name="Tran, Anthony" userId="S::anthonyt03@vt.edu::e74c539b-38ed-49db-a05a-9cc3ab79f8c2" providerId="AD" clId="Web-{105E9AC0-8293-8545-C5A9-ACB29F9ED6DF}" dt="2024-03-19T18:22:21.772" v="1155" actId="20577"/>
          <ac:spMkLst>
            <pc:docMk/>
            <pc:sldMk cId="2254908508" sldId="290"/>
            <ac:spMk id="7" creationId="{0BEA9734-BAE7-97F2-661E-2AA1E12980CF}"/>
          </ac:spMkLst>
        </pc:spChg>
        <pc:spChg chg="add del">
          <ac:chgData name="Tran, Anthony" userId="S::anthonyt03@vt.edu::e74c539b-38ed-49db-a05a-9cc3ab79f8c2" providerId="AD" clId="Web-{105E9AC0-8293-8545-C5A9-ACB29F9ED6DF}" dt="2024-03-19T18:21:08.427" v="1087"/>
          <ac:spMkLst>
            <pc:docMk/>
            <pc:sldMk cId="2254908508" sldId="290"/>
            <ac:spMk id="8" creationId="{0EAF86F1-DAEE-5C4F-D1A2-EE70CF213586}"/>
          </ac:spMkLst>
        </pc:spChg>
        <pc:spChg chg="add del mod">
          <ac:chgData name="Tran, Anthony" userId="S::anthonyt03@vt.edu::e74c539b-38ed-49db-a05a-9cc3ab79f8c2" providerId="AD" clId="Web-{105E9AC0-8293-8545-C5A9-ACB29F9ED6DF}" dt="2024-03-19T18:22:19.835" v="1123"/>
          <ac:spMkLst>
            <pc:docMk/>
            <pc:sldMk cId="2254908508" sldId="290"/>
            <ac:spMk id="10" creationId="{8BE68AF5-F458-6CD4-326F-9C364347B082}"/>
          </ac:spMkLst>
        </pc:spChg>
        <pc:picChg chg="del">
          <ac:chgData name="Tran, Anthony" userId="S::anthonyt03@vt.edu::e74c539b-38ed-49db-a05a-9cc3ab79f8c2" providerId="AD" clId="Web-{105E9AC0-8293-8545-C5A9-ACB29F9ED6DF}" dt="2024-03-19T18:20:56.473" v="1083"/>
          <ac:picMkLst>
            <pc:docMk/>
            <pc:sldMk cId="2254908508" sldId="290"/>
            <ac:picMk id="3" creationId="{D0845F96-9322-E49B-B8D8-25E10021255C}"/>
          </ac:picMkLst>
        </pc:picChg>
        <pc:picChg chg="del">
          <ac:chgData name="Tran, Anthony" userId="S::anthonyt03@vt.edu::e74c539b-38ed-49db-a05a-9cc3ab79f8c2" providerId="AD" clId="Web-{105E9AC0-8293-8545-C5A9-ACB29F9ED6DF}" dt="2024-03-19T18:20:59.145" v="1085"/>
          <ac:picMkLst>
            <pc:docMk/>
            <pc:sldMk cId="2254908508" sldId="290"/>
            <ac:picMk id="4" creationId="{AA7EE135-4D84-1EE0-46EB-6017E2B7D7C4}"/>
          </ac:picMkLst>
        </pc:picChg>
      </pc:sldChg>
    </pc:docChg>
  </pc:docChgLst>
  <pc:docChgLst>
    <pc:chgData name="Turkiewicz, Justin" userId="S::justint417@vt.edu::bf02caeb-9000-4721-93b7-0b691e4e8d9f" providerId="AD" clId="Web-{4AB9002C-8C1C-2B3D-0B7C-923BAC60AECE}"/>
    <pc:docChg chg="modSld">
      <pc:chgData name="Turkiewicz, Justin" userId="S::justint417@vt.edu::bf02caeb-9000-4721-93b7-0b691e4e8d9f" providerId="AD" clId="Web-{4AB9002C-8C1C-2B3D-0B7C-923BAC60AECE}" dt="2024-03-18T23:29:59.998" v="139" actId="14100"/>
      <pc:docMkLst>
        <pc:docMk/>
      </pc:docMkLst>
      <pc:sldChg chg="addSp delSp modSp">
        <pc:chgData name="Turkiewicz, Justin" userId="S::justint417@vt.edu::bf02caeb-9000-4721-93b7-0b691e4e8d9f" providerId="AD" clId="Web-{4AB9002C-8C1C-2B3D-0B7C-923BAC60AECE}" dt="2024-03-18T23:29:59.998" v="139" actId="14100"/>
        <pc:sldMkLst>
          <pc:docMk/>
          <pc:sldMk cId="1860520360" sldId="258"/>
        </pc:sldMkLst>
        <pc:spChg chg="add mod">
          <ac:chgData name="Turkiewicz, Justin" userId="S::justint417@vt.edu::bf02caeb-9000-4721-93b7-0b691e4e8d9f" providerId="AD" clId="Web-{4AB9002C-8C1C-2B3D-0B7C-923BAC60AECE}" dt="2024-03-18T23:27:01.273" v="36" actId="1076"/>
          <ac:spMkLst>
            <pc:docMk/>
            <pc:sldMk cId="1860520360" sldId="258"/>
            <ac:spMk id="11" creationId="{2773B60F-AA79-58A7-A296-06824E31FEB4}"/>
          </ac:spMkLst>
        </pc:spChg>
        <pc:spChg chg="mod">
          <ac:chgData name="Turkiewicz, Justin" userId="S::justint417@vt.edu::bf02caeb-9000-4721-93b7-0b691e4e8d9f" providerId="AD" clId="Web-{4AB9002C-8C1C-2B3D-0B7C-923BAC60AECE}" dt="2024-03-18T23:27:53.650" v="54" actId="1076"/>
          <ac:spMkLst>
            <pc:docMk/>
            <pc:sldMk cId="1860520360" sldId="258"/>
            <ac:spMk id="12" creationId="{BBFB323B-ADA2-F97C-E009-A1783171F180}"/>
          </ac:spMkLst>
        </pc:spChg>
        <pc:spChg chg="add mod">
          <ac:chgData name="Turkiewicz, Justin" userId="S::justint417@vt.edu::bf02caeb-9000-4721-93b7-0b691e4e8d9f" providerId="AD" clId="Web-{4AB9002C-8C1C-2B3D-0B7C-923BAC60AECE}" dt="2024-03-18T23:29:23.763" v="122" actId="14100"/>
          <ac:spMkLst>
            <pc:docMk/>
            <pc:sldMk cId="1860520360" sldId="258"/>
            <ac:spMk id="15" creationId="{C90A6D14-D56F-96F4-0F5E-BC52DB9F78A7}"/>
          </ac:spMkLst>
        </pc:spChg>
        <pc:spChg chg="ord">
          <ac:chgData name="Turkiewicz, Justin" userId="S::justint417@vt.edu::bf02caeb-9000-4721-93b7-0b691e4e8d9f" providerId="AD" clId="Web-{4AB9002C-8C1C-2B3D-0B7C-923BAC60AECE}" dt="2024-03-18T23:29:49.076" v="135"/>
          <ac:spMkLst>
            <pc:docMk/>
            <pc:sldMk cId="1860520360" sldId="258"/>
            <ac:spMk id="24" creationId="{D2E890BE-5B7A-016B-C572-900667FEB9F8}"/>
          </ac:spMkLst>
        </pc:spChg>
        <pc:spChg chg="mod">
          <ac:chgData name="Turkiewicz, Justin" userId="S::justint417@vt.edu::bf02caeb-9000-4721-93b7-0b691e4e8d9f" providerId="AD" clId="Web-{4AB9002C-8C1C-2B3D-0B7C-923BAC60AECE}" dt="2024-03-18T23:28:05.541" v="57" actId="1076"/>
          <ac:spMkLst>
            <pc:docMk/>
            <pc:sldMk cId="1860520360" sldId="258"/>
            <ac:spMk id="27" creationId="{3B144C87-DC7D-418C-01CB-C3404CFEC9FE}"/>
          </ac:spMkLst>
        </pc:spChg>
        <pc:spChg chg="mod">
          <ac:chgData name="Turkiewicz, Justin" userId="S::justint417@vt.edu::bf02caeb-9000-4721-93b7-0b691e4e8d9f" providerId="AD" clId="Web-{4AB9002C-8C1C-2B3D-0B7C-923BAC60AECE}" dt="2024-03-18T23:29:34.966" v="124" actId="1076"/>
          <ac:spMkLst>
            <pc:docMk/>
            <pc:sldMk cId="1860520360" sldId="258"/>
            <ac:spMk id="40" creationId="{EFD73AFC-CFBC-9330-911F-21DC1411834E}"/>
          </ac:spMkLst>
        </pc:spChg>
        <pc:spChg chg="mod">
          <ac:chgData name="Turkiewicz, Justin" userId="S::justint417@vt.edu::bf02caeb-9000-4721-93b7-0b691e4e8d9f" providerId="AD" clId="Web-{4AB9002C-8C1C-2B3D-0B7C-923BAC60AECE}" dt="2024-03-18T23:29:27.466" v="123" actId="14100"/>
          <ac:spMkLst>
            <pc:docMk/>
            <pc:sldMk cId="1860520360" sldId="258"/>
            <ac:spMk id="41" creationId="{1E5B7EE7-7C07-A578-029F-336493532C93}"/>
          </ac:spMkLst>
        </pc:spChg>
        <pc:picChg chg="add del mod">
          <ac:chgData name="Turkiewicz, Justin" userId="S::justint417@vt.edu::bf02caeb-9000-4721-93b7-0b691e4e8d9f" providerId="AD" clId="Web-{4AB9002C-8C1C-2B3D-0B7C-923BAC60AECE}" dt="2024-03-18T23:26:08.818" v="17"/>
          <ac:picMkLst>
            <pc:docMk/>
            <pc:sldMk cId="1860520360" sldId="258"/>
            <ac:picMk id="7" creationId="{98EBDDCA-F3CB-8B0C-79EB-8BD45AD2E756}"/>
          </ac:picMkLst>
        </pc:picChg>
        <pc:picChg chg="add mod">
          <ac:chgData name="Turkiewicz, Justin" userId="S::justint417@vt.edu::bf02caeb-9000-4721-93b7-0b691e4e8d9f" providerId="AD" clId="Web-{4AB9002C-8C1C-2B3D-0B7C-923BAC60AECE}" dt="2024-03-18T23:27:07.445" v="39" actId="14100"/>
          <ac:picMkLst>
            <pc:docMk/>
            <pc:sldMk cId="1860520360" sldId="258"/>
            <ac:picMk id="9" creationId="{5F3A1022-4C88-413F-C3B4-A5D01B8A5613}"/>
          </ac:picMkLst>
        </pc:picChg>
        <pc:picChg chg="mod">
          <ac:chgData name="Turkiewicz, Justin" userId="S::justint417@vt.edu::bf02caeb-9000-4721-93b7-0b691e4e8d9f" providerId="AD" clId="Web-{4AB9002C-8C1C-2B3D-0B7C-923BAC60AECE}" dt="2024-03-18T23:28:00.259" v="56" actId="1076"/>
          <ac:picMkLst>
            <pc:docMk/>
            <pc:sldMk cId="1860520360" sldId="258"/>
            <ac:picMk id="14" creationId="{FEBE2E71-77A7-DA64-236B-7A7F6DEE010B}"/>
          </ac:picMkLst>
        </pc:picChg>
        <pc:picChg chg="mod">
          <ac:chgData name="Turkiewicz, Justin" userId="S::justint417@vt.edu::bf02caeb-9000-4721-93b7-0b691e4e8d9f" providerId="AD" clId="Web-{4AB9002C-8C1C-2B3D-0B7C-923BAC60AECE}" dt="2024-03-18T23:26:54.522" v="33" actId="1076"/>
          <ac:picMkLst>
            <pc:docMk/>
            <pc:sldMk cId="1860520360" sldId="258"/>
            <ac:picMk id="16" creationId="{4739E14E-6243-7A74-3870-E4DACA8C0839}"/>
          </ac:picMkLst>
        </pc:picChg>
        <pc:cxnChg chg="add mod">
          <ac:chgData name="Turkiewicz, Justin" userId="S::justint417@vt.edu::bf02caeb-9000-4721-93b7-0b691e4e8d9f" providerId="AD" clId="Web-{4AB9002C-8C1C-2B3D-0B7C-923BAC60AECE}" dt="2024-03-18T23:27:58.415" v="55" actId="14100"/>
          <ac:cxnSpMkLst>
            <pc:docMk/>
            <pc:sldMk cId="1860520360" sldId="258"/>
            <ac:cxnSpMk id="10" creationId="{8619A986-39B5-D074-85FC-E69FDFB12E56}"/>
          </ac:cxnSpMkLst>
        </pc:cxnChg>
        <pc:cxnChg chg="mod">
          <ac:chgData name="Turkiewicz, Justin" userId="S::justint417@vt.edu::bf02caeb-9000-4721-93b7-0b691e4e8d9f" providerId="AD" clId="Web-{4AB9002C-8C1C-2B3D-0B7C-923BAC60AECE}" dt="2024-03-18T23:29:59.998" v="139" actId="14100"/>
          <ac:cxnSpMkLst>
            <pc:docMk/>
            <pc:sldMk cId="1860520360" sldId="258"/>
            <ac:cxnSpMk id="36" creationId="{00F700C1-18EB-7D95-2A01-032D643DD2D3}"/>
          </ac:cxnSpMkLst>
        </pc:cxnChg>
        <pc:cxnChg chg="del mod">
          <ac:chgData name="Turkiewicz, Justin" userId="S::justint417@vt.edu::bf02caeb-9000-4721-93b7-0b691e4e8d9f" providerId="AD" clId="Web-{4AB9002C-8C1C-2B3D-0B7C-923BAC60AECE}" dt="2024-03-18T23:25:46.301" v="9"/>
          <ac:cxnSpMkLst>
            <pc:docMk/>
            <pc:sldMk cId="1860520360" sldId="258"/>
            <ac:cxnSpMk id="37" creationId="{90D6BC1B-3811-7175-B418-F4C627EF44E8}"/>
          </ac:cxnSpMkLst>
        </pc:cxnChg>
        <pc:cxnChg chg="mod">
          <ac:chgData name="Turkiewicz, Justin" userId="S::justint417@vt.edu::bf02caeb-9000-4721-93b7-0b691e4e8d9f" providerId="AD" clId="Web-{4AB9002C-8C1C-2B3D-0B7C-923BAC60AECE}" dt="2024-03-18T23:28:31.198" v="62" actId="14100"/>
          <ac:cxnSpMkLst>
            <pc:docMk/>
            <pc:sldMk cId="1860520360" sldId="258"/>
            <ac:cxnSpMk id="38" creationId="{BB78049F-BAE7-0367-AF3D-DDA0CDE2B64F}"/>
          </ac:cxnSpMkLst>
        </pc:cxnChg>
      </pc:sldChg>
    </pc:docChg>
  </pc:docChgLst>
  <pc:docChgLst>
    <pc:chgData name="Walters, Matthew" userId="S::mattwalters@vt.edu::60228c26-bf38-4e01-8756-922ac0f6e5dc" providerId="AD" clId="Web-{4C2A34BC-3A56-2B64-40CE-92156FC6753B}"/>
    <pc:docChg chg="addSld modSld">
      <pc:chgData name="Walters, Matthew" userId="S::mattwalters@vt.edu::60228c26-bf38-4e01-8756-922ac0f6e5dc" providerId="AD" clId="Web-{4C2A34BC-3A56-2B64-40CE-92156FC6753B}" dt="2024-03-19T18:51:21.781" v="525" actId="20577"/>
      <pc:docMkLst>
        <pc:docMk/>
      </pc:docMkLst>
      <pc:sldChg chg="modSp">
        <pc:chgData name="Walters, Matthew" userId="S::mattwalters@vt.edu::60228c26-bf38-4e01-8756-922ac0f6e5dc" providerId="AD" clId="Web-{4C2A34BC-3A56-2B64-40CE-92156FC6753B}" dt="2024-03-19T18:37:26.106" v="471" actId="20577"/>
        <pc:sldMkLst>
          <pc:docMk/>
          <pc:sldMk cId="3646300504" sldId="271"/>
        </pc:sldMkLst>
        <pc:graphicFrameChg chg="modGraphic">
          <ac:chgData name="Walters, Matthew" userId="S::mattwalters@vt.edu::60228c26-bf38-4e01-8756-922ac0f6e5dc" providerId="AD" clId="Web-{4C2A34BC-3A56-2B64-40CE-92156FC6753B}" dt="2024-03-19T18:37:26.106" v="471" actId="20577"/>
          <ac:graphicFrameMkLst>
            <pc:docMk/>
            <pc:sldMk cId="3646300504" sldId="271"/>
            <ac:graphicFrameMk id="4" creationId="{5A18861A-0D65-20D3-A8D2-9E31BD9E9A21}"/>
          </ac:graphicFrameMkLst>
        </pc:graphicFrameChg>
      </pc:sldChg>
      <pc:sldChg chg="modSp">
        <pc:chgData name="Walters, Matthew" userId="S::mattwalters@vt.edu::60228c26-bf38-4e01-8756-922ac0f6e5dc" providerId="AD" clId="Web-{4C2A34BC-3A56-2B64-40CE-92156FC6753B}" dt="2024-03-19T18:51:21.781" v="525" actId="20577"/>
        <pc:sldMkLst>
          <pc:docMk/>
          <pc:sldMk cId="2930960956" sldId="274"/>
        </pc:sldMkLst>
        <pc:spChg chg="mod">
          <ac:chgData name="Walters, Matthew" userId="S::mattwalters@vt.edu::60228c26-bf38-4e01-8756-922ac0f6e5dc" providerId="AD" clId="Web-{4C2A34BC-3A56-2B64-40CE-92156FC6753B}" dt="2024-03-19T18:51:21.781" v="525" actId="20577"/>
          <ac:spMkLst>
            <pc:docMk/>
            <pc:sldMk cId="2930960956" sldId="274"/>
            <ac:spMk id="3" creationId="{B1AF5053-8824-0378-500B-BCDC5C682164}"/>
          </ac:spMkLst>
        </pc:spChg>
      </pc:sldChg>
      <pc:sldChg chg="modSp mod setBg">
        <pc:chgData name="Walters, Matthew" userId="S::mattwalters@vt.edu::60228c26-bf38-4e01-8756-922ac0f6e5dc" providerId="AD" clId="Web-{4C2A34BC-3A56-2B64-40CE-92156FC6753B}" dt="2024-03-19T18:13:13.748" v="123"/>
        <pc:sldMkLst>
          <pc:docMk/>
          <pc:sldMk cId="260202194" sldId="278"/>
        </pc:sldMkLst>
        <pc:spChg chg="mod">
          <ac:chgData name="Walters, Matthew" userId="S::mattwalters@vt.edu::60228c26-bf38-4e01-8756-922ac0f6e5dc" providerId="AD" clId="Web-{4C2A34BC-3A56-2B64-40CE-92156FC6753B}" dt="2024-03-19T17:47:05.654" v="3" actId="14100"/>
          <ac:spMkLst>
            <pc:docMk/>
            <pc:sldMk cId="260202194" sldId="278"/>
            <ac:spMk id="3" creationId="{5B44521B-D3B4-3148-51C3-8FD07CE3B567}"/>
          </ac:spMkLst>
        </pc:spChg>
        <pc:spChg chg="mod">
          <ac:chgData name="Walters, Matthew" userId="S::mattwalters@vt.edu::60228c26-bf38-4e01-8756-922ac0f6e5dc" providerId="AD" clId="Web-{4C2A34BC-3A56-2B64-40CE-92156FC6753B}" dt="2024-03-19T18:12:32.654" v="114"/>
          <ac:spMkLst>
            <pc:docMk/>
            <pc:sldMk cId="260202194" sldId="278"/>
            <ac:spMk id="6" creationId="{3C48E62F-7CDB-923E-835B-2ADF5D781446}"/>
          </ac:spMkLst>
        </pc:spChg>
        <pc:graphicFrameChg chg="modGraphic">
          <ac:chgData name="Walters, Matthew" userId="S::mattwalters@vt.edu::60228c26-bf38-4e01-8756-922ac0f6e5dc" providerId="AD" clId="Web-{4C2A34BC-3A56-2B64-40CE-92156FC6753B}" dt="2024-03-19T18:13:13.748" v="123"/>
          <ac:graphicFrameMkLst>
            <pc:docMk/>
            <pc:sldMk cId="260202194" sldId="278"/>
            <ac:graphicFrameMk id="4" creationId="{A30E8784-8258-EBB8-5CAE-F1954C658E1E}"/>
          </ac:graphicFrameMkLst>
        </pc:graphicFrameChg>
      </pc:sldChg>
      <pc:sldChg chg="addSp delSp modSp add replId">
        <pc:chgData name="Walters, Matthew" userId="S::mattwalters@vt.edu::60228c26-bf38-4e01-8756-922ac0f6e5dc" providerId="AD" clId="Web-{4C2A34BC-3A56-2B64-40CE-92156FC6753B}" dt="2024-03-19T18:40:47.595" v="474" actId="20577"/>
        <pc:sldMkLst>
          <pc:docMk/>
          <pc:sldMk cId="2357045003" sldId="286"/>
        </pc:sldMkLst>
        <pc:spChg chg="mod">
          <ac:chgData name="Walters, Matthew" userId="S::mattwalters@vt.edu::60228c26-bf38-4e01-8756-922ac0f6e5dc" providerId="AD" clId="Web-{4C2A34BC-3A56-2B64-40CE-92156FC6753B}" dt="2024-03-19T17:50:43.580" v="12" actId="1076"/>
          <ac:spMkLst>
            <pc:docMk/>
            <pc:sldMk cId="2357045003" sldId="286"/>
            <ac:spMk id="2" creationId="{8CCB727E-A1DF-BB6E-8A7E-9D512313D72C}"/>
          </ac:spMkLst>
        </pc:spChg>
        <pc:spChg chg="del">
          <ac:chgData name="Walters, Matthew" userId="S::mattwalters@vt.edu::60228c26-bf38-4e01-8756-922ac0f6e5dc" providerId="AD" clId="Web-{4C2A34BC-3A56-2B64-40CE-92156FC6753B}" dt="2024-03-19T17:50:54.643" v="20"/>
          <ac:spMkLst>
            <pc:docMk/>
            <pc:sldMk cId="2357045003" sldId="286"/>
            <ac:spMk id="3" creationId="{5B44521B-D3B4-3148-51C3-8FD07CE3B567}"/>
          </ac:spMkLst>
        </pc:spChg>
        <pc:spChg chg="del">
          <ac:chgData name="Walters, Matthew" userId="S::mattwalters@vt.edu::60228c26-bf38-4e01-8756-922ac0f6e5dc" providerId="AD" clId="Web-{4C2A34BC-3A56-2B64-40CE-92156FC6753B}" dt="2024-03-19T17:50:46.424" v="19"/>
          <ac:spMkLst>
            <pc:docMk/>
            <pc:sldMk cId="2357045003" sldId="286"/>
            <ac:spMk id="5" creationId="{0D592BDF-7DF6-37F8-CEB3-4599E2F20481}"/>
          </ac:spMkLst>
        </pc:spChg>
        <pc:spChg chg="del">
          <ac:chgData name="Walters, Matthew" userId="S::mattwalters@vt.edu::60228c26-bf38-4e01-8756-922ac0f6e5dc" providerId="AD" clId="Web-{4C2A34BC-3A56-2B64-40CE-92156FC6753B}" dt="2024-03-19T17:50:46.424" v="18"/>
          <ac:spMkLst>
            <pc:docMk/>
            <pc:sldMk cId="2357045003" sldId="286"/>
            <ac:spMk id="6" creationId="{3C48E62F-7CDB-923E-835B-2ADF5D781446}"/>
          </ac:spMkLst>
        </pc:spChg>
        <pc:spChg chg="del">
          <ac:chgData name="Walters, Matthew" userId="S::mattwalters@vt.edu::60228c26-bf38-4e01-8756-922ac0f6e5dc" providerId="AD" clId="Web-{4C2A34BC-3A56-2B64-40CE-92156FC6753B}" dt="2024-03-19T17:50:46.424" v="17"/>
          <ac:spMkLst>
            <pc:docMk/>
            <pc:sldMk cId="2357045003" sldId="286"/>
            <ac:spMk id="7" creationId="{FFC205A5-B7F0-8A27-81F9-00BF13F263A3}"/>
          </ac:spMkLst>
        </pc:spChg>
        <pc:spChg chg="del">
          <ac:chgData name="Walters, Matthew" userId="S::mattwalters@vt.edu::60228c26-bf38-4e01-8756-922ac0f6e5dc" providerId="AD" clId="Web-{4C2A34BC-3A56-2B64-40CE-92156FC6753B}" dt="2024-03-19T17:50:46.424" v="14"/>
          <ac:spMkLst>
            <pc:docMk/>
            <pc:sldMk cId="2357045003" sldId="286"/>
            <ac:spMk id="10" creationId="{78FEEB4F-C047-7963-D7B2-8B34E1EE3990}"/>
          </ac:spMkLst>
        </pc:spChg>
        <pc:spChg chg="del">
          <ac:chgData name="Walters, Matthew" userId="S::mattwalters@vt.edu::60228c26-bf38-4e01-8756-922ac0f6e5dc" providerId="AD" clId="Web-{4C2A34BC-3A56-2B64-40CE-92156FC6753B}" dt="2024-03-19T17:50:46.424" v="13"/>
          <ac:spMkLst>
            <pc:docMk/>
            <pc:sldMk cId="2357045003" sldId="286"/>
            <ac:spMk id="11" creationId="{1CB517AA-B9C8-057F-08A9-22B601647095}"/>
          </ac:spMkLst>
        </pc:spChg>
        <pc:spChg chg="add mod">
          <ac:chgData name="Walters, Matthew" userId="S::mattwalters@vt.edu::60228c26-bf38-4e01-8756-922ac0f6e5dc" providerId="AD" clId="Web-{4C2A34BC-3A56-2B64-40CE-92156FC6753B}" dt="2024-03-19T18:40:47.595" v="474" actId="20577"/>
          <ac:spMkLst>
            <pc:docMk/>
            <pc:sldMk cId="2357045003" sldId="286"/>
            <ac:spMk id="13" creationId="{38853EBB-7909-823D-C028-A6FAACFC98AD}"/>
          </ac:spMkLst>
        </pc:spChg>
        <pc:spChg chg="add del">
          <ac:chgData name="Walters, Matthew" userId="S::mattwalters@vt.edu::60228c26-bf38-4e01-8756-922ac0f6e5dc" providerId="AD" clId="Web-{4C2A34BC-3A56-2B64-40CE-92156FC6753B}" dt="2024-03-19T18:01:16.171" v="69"/>
          <ac:spMkLst>
            <pc:docMk/>
            <pc:sldMk cId="2357045003" sldId="286"/>
            <ac:spMk id="112" creationId="{8251BB2F-BF40-FEBF-DE4E-FC4BC5D0D9F9}"/>
          </ac:spMkLst>
        </pc:spChg>
        <pc:spChg chg="add mod">
          <ac:chgData name="Walters, Matthew" userId="S::mattwalters@vt.edu::60228c26-bf38-4e01-8756-922ac0f6e5dc" providerId="AD" clId="Web-{4C2A34BC-3A56-2B64-40CE-92156FC6753B}" dt="2024-03-19T18:06:12.693" v="94" actId="14100"/>
          <ac:spMkLst>
            <pc:docMk/>
            <pc:sldMk cId="2357045003" sldId="286"/>
            <ac:spMk id="113" creationId="{48A947B6-5660-433D-93DB-94CDD559E499}"/>
          </ac:spMkLst>
        </pc:spChg>
        <pc:spChg chg="add mod">
          <ac:chgData name="Walters, Matthew" userId="S::mattwalters@vt.edu::60228c26-bf38-4e01-8756-922ac0f6e5dc" providerId="AD" clId="Web-{4C2A34BC-3A56-2B64-40CE-92156FC6753B}" dt="2024-03-19T18:06:52.256" v="98"/>
          <ac:spMkLst>
            <pc:docMk/>
            <pc:sldMk cId="2357045003" sldId="286"/>
            <ac:spMk id="114" creationId="{5CC142BB-3BBD-8486-3846-FC2F63798ED3}"/>
          </ac:spMkLst>
        </pc:spChg>
        <pc:graphicFrameChg chg="del">
          <ac:chgData name="Walters, Matthew" userId="S::mattwalters@vt.edu::60228c26-bf38-4e01-8756-922ac0f6e5dc" providerId="AD" clId="Web-{4C2A34BC-3A56-2B64-40CE-92156FC6753B}" dt="2024-03-19T17:58:26.465" v="44"/>
          <ac:graphicFrameMkLst>
            <pc:docMk/>
            <pc:sldMk cId="2357045003" sldId="286"/>
            <ac:graphicFrameMk id="4" creationId="{A30E8784-8258-EBB8-5CAE-F1954C658E1E}"/>
          </ac:graphicFrameMkLst>
        </pc:graphicFrameChg>
        <pc:graphicFrameChg chg="add del mod modGraphic">
          <ac:chgData name="Walters, Matthew" userId="S::mattwalters@vt.edu::60228c26-bf38-4e01-8756-922ac0f6e5dc" providerId="AD" clId="Web-{4C2A34BC-3A56-2B64-40CE-92156FC6753B}" dt="2024-03-19T17:58:21.043" v="42"/>
          <ac:graphicFrameMkLst>
            <pc:docMk/>
            <pc:sldMk cId="2357045003" sldId="286"/>
            <ac:graphicFrameMk id="14" creationId="{EEB09F88-5E42-D52D-35A8-7FEF1902942A}"/>
          </ac:graphicFrameMkLst>
        </pc:graphicFrameChg>
        <pc:cxnChg chg="del">
          <ac:chgData name="Walters, Matthew" userId="S::mattwalters@vt.edu::60228c26-bf38-4e01-8756-922ac0f6e5dc" providerId="AD" clId="Web-{4C2A34BC-3A56-2B64-40CE-92156FC6753B}" dt="2024-03-19T17:50:46.424" v="16"/>
          <ac:cxnSpMkLst>
            <pc:docMk/>
            <pc:sldMk cId="2357045003" sldId="286"/>
            <ac:cxnSpMk id="8" creationId="{2E37A5FB-2482-A31A-DC30-C702C14BEF02}"/>
          </ac:cxnSpMkLst>
        </pc:cxnChg>
        <pc:cxnChg chg="del">
          <ac:chgData name="Walters, Matthew" userId="S::mattwalters@vt.edu::60228c26-bf38-4e01-8756-922ac0f6e5dc" providerId="AD" clId="Web-{4C2A34BC-3A56-2B64-40CE-92156FC6753B}" dt="2024-03-19T17:50:46.424" v="15"/>
          <ac:cxnSpMkLst>
            <pc:docMk/>
            <pc:sldMk cId="2357045003" sldId="286"/>
            <ac:cxnSpMk id="9" creationId="{61530058-2AD8-9880-1E76-44A2A3A9B13C}"/>
          </ac:cxnSpMkLst>
        </pc:cxnChg>
      </pc:sldChg>
    </pc:docChg>
  </pc:docChgLst>
  <pc:docChgLst>
    <pc:chgData name="Turkiewicz, Justin" userId="S::justint417@vt.edu::bf02caeb-9000-4721-93b7-0b691e4e8d9f" providerId="AD" clId="Web-{7E29E7E0-DEA8-9AEA-5770-E871491D5CEC}"/>
    <pc:docChg chg="modSld">
      <pc:chgData name="Turkiewicz, Justin" userId="S::justint417@vt.edu::bf02caeb-9000-4721-93b7-0b691e4e8d9f" providerId="AD" clId="Web-{7E29E7E0-DEA8-9AEA-5770-E871491D5CEC}" dt="2024-04-23T14:54:58.858" v="9"/>
      <pc:docMkLst>
        <pc:docMk/>
      </pc:docMkLst>
      <pc:sldChg chg="mod modShow">
        <pc:chgData name="Turkiewicz, Justin" userId="S::justint417@vt.edu::bf02caeb-9000-4721-93b7-0b691e4e8d9f" providerId="AD" clId="Web-{7E29E7E0-DEA8-9AEA-5770-E871491D5CEC}" dt="2024-04-23T14:54:58.858" v="9"/>
        <pc:sldMkLst>
          <pc:docMk/>
          <pc:sldMk cId="714956422" sldId="266"/>
        </pc:sldMkLst>
      </pc:sldChg>
      <pc:sldChg chg="mod modShow">
        <pc:chgData name="Turkiewicz, Justin" userId="S::justint417@vt.edu::bf02caeb-9000-4721-93b7-0b691e4e8d9f" providerId="AD" clId="Web-{7E29E7E0-DEA8-9AEA-5770-E871491D5CEC}" dt="2024-04-23T14:40:20.437" v="5"/>
        <pc:sldMkLst>
          <pc:docMk/>
          <pc:sldMk cId="3524258633" sldId="267"/>
        </pc:sldMkLst>
      </pc:sldChg>
      <pc:sldChg chg="mod modShow">
        <pc:chgData name="Turkiewicz, Justin" userId="S::justint417@vt.edu::bf02caeb-9000-4721-93b7-0b691e4e8d9f" providerId="AD" clId="Web-{7E29E7E0-DEA8-9AEA-5770-E871491D5CEC}" dt="2024-04-23T14:40:22.234" v="6"/>
        <pc:sldMkLst>
          <pc:docMk/>
          <pc:sldMk cId="3496566236" sldId="275"/>
        </pc:sldMkLst>
      </pc:sldChg>
      <pc:sldChg chg="mod modShow">
        <pc:chgData name="Turkiewicz, Justin" userId="S::justint417@vt.edu::bf02caeb-9000-4721-93b7-0b691e4e8d9f" providerId="AD" clId="Web-{7E29E7E0-DEA8-9AEA-5770-E871491D5CEC}" dt="2024-04-23T14:39:37.623" v="0"/>
        <pc:sldMkLst>
          <pc:docMk/>
          <pc:sldMk cId="1847640360" sldId="297"/>
        </pc:sldMkLst>
      </pc:sldChg>
      <pc:sldChg chg="mod modShow">
        <pc:chgData name="Turkiewicz, Justin" userId="S::justint417@vt.edu::bf02caeb-9000-4721-93b7-0b691e4e8d9f" providerId="AD" clId="Web-{7E29E7E0-DEA8-9AEA-5770-E871491D5CEC}" dt="2024-04-23T14:39:40.264" v="1"/>
        <pc:sldMkLst>
          <pc:docMk/>
          <pc:sldMk cId="1098999913" sldId="298"/>
        </pc:sldMkLst>
      </pc:sldChg>
      <pc:sldChg chg="mod modShow">
        <pc:chgData name="Turkiewicz, Justin" userId="S::justint417@vt.edu::bf02caeb-9000-4721-93b7-0b691e4e8d9f" providerId="AD" clId="Web-{7E29E7E0-DEA8-9AEA-5770-E871491D5CEC}" dt="2024-04-23T14:39:43.654" v="2"/>
        <pc:sldMkLst>
          <pc:docMk/>
          <pc:sldMk cId="259576719" sldId="299"/>
        </pc:sldMkLst>
      </pc:sldChg>
      <pc:sldChg chg="mod modShow">
        <pc:chgData name="Turkiewicz, Justin" userId="S::justint417@vt.edu::bf02caeb-9000-4721-93b7-0b691e4e8d9f" providerId="AD" clId="Web-{7E29E7E0-DEA8-9AEA-5770-E871491D5CEC}" dt="2024-04-23T14:39:45.514" v="3"/>
        <pc:sldMkLst>
          <pc:docMk/>
          <pc:sldMk cId="892183409" sldId="300"/>
        </pc:sldMkLst>
      </pc:sldChg>
      <pc:sldChg chg="mod modShow">
        <pc:chgData name="Turkiewicz, Justin" userId="S::justint417@vt.edu::bf02caeb-9000-4721-93b7-0b691e4e8d9f" providerId="AD" clId="Web-{7E29E7E0-DEA8-9AEA-5770-E871491D5CEC}" dt="2024-04-23T14:39:48.217" v="4"/>
        <pc:sldMkLst>
          <pc:docMk/>
          <pc:sldMk cId="780347535" sldId="301"/>
        </pc:sldMkLst>
      </pc:sldChg>
    </pc:docChg>
  </pc:docChgLst>
  <pc:docChgLst>
    <pc:chgData name="Tran, Anthony" userId="S::anthonyt03@vt.edu::e74c539b-38ed-49db-a05a-9cc3ab79f8c2" providerId="AD" clId="Web-{8728D9E6-4926-73DF-44E1-906DF953B69E}"/>
    <pc:docChg chg="modSld">
      <pc:chgData name="Tran, Anthony" userId="S::anthonyt03@vt.edu::e74c539b-38ed-49db-a05a-9cc3ab79f8c2" providerId="AD" clId="Web-{8728D9E6-4926-73DF-44E1-906DF953B69E}" dt="2024-04-21T18:58:08.152" v="65" actId="1076"/>
      <pc:docMkLst>
        <pc:docMk/>
      </pc:docMkLst>
      <pc:sldChg chg="modSp">
        <pc:chgData name="Tran, Anthony" userId="S::anthonyt03@vt.edu::e74c539b-38ed-49db-a05a-9cc3ab79f8c2" providerId="AD" clId="Web-{8728D9E6-4926-73DF-44E1-906DF953B69E}" dt="2024-04-21T18:55:19.259" v="44" actId="1076"/>
        <pc:sldMkLst>
          <pc:docMk/>
          <pc:sldMk cId="1827634782" sldId="272"/>
        </pc:sldMkLst>
        <pc:spChg chg="mod">
          <ac:chgData name="Tran, Anthony" userId="S::anthonyt03@vt.edu::e74c539b-38ed-49db-a05a-9cc3ab79f8c2" providerId="AD" clId="Web-{8728D9E6-4926-73DF-44E1-906DF953B69E}" dt="2024-04-21T18:55:19.243" v="43" actId="1076"/>
          <ac:spMkLst>
            <pc:docMk/>
            <pc:sldMk cId="1827634782" sldId="272"/>
            <ac:spMk id="6" creationId="{50C604CE-70B5-F79D-5DF2-3889A91489B8}"/>
          </ac:spMkLst>
        </pc:spChg>
        <pc:picChg chg="mod">
          <ac:chgData name="Tran, Anthony" userId="S::anthonyt03@vt.edu::e74c539b-38ed-49db-a05a-9cc3ab79f8c2" providerId="AD" clId="Web-{8728D9E6-4926-73DF-44E1-906DF953B69E}" dt="2024-04-21T18:55:19.243" v="42" actId="1076"/>
          <ac:picMkLst>
            <pc:docMk/>
            <pc:sldMk cId="1827634782" sldId="272"/>
            <ac:picMk id="4" creationId="{AA7EE135-4D84-1EE0-46EB-6017E2B7D7C4}"/>
          </ac:picMkLst>
        </pc:picChg>
        <pc:picChg chg="mod">
          <ac:chgData name="Tran, Anthony" userId="S::anthonyt03@vt.edu::e74c539b-38ed-49db-a05a-9cc3ab79f8c2" providerId="AD" clId="Web-{8728D9E6-4926-73DF-44E1-906DF953B69E}" dt="2024-04-21T18:55:19.259" v="44" actId="1076"/>
          <ac:picMkLst>
            <pc:docMk/>
            <pc:sldMk cId="1827634782" sldId="272"/>
            <ac:picMk id="5" creationId="{BF891EDA-CE24-97B0-D261-9AADF9D0F7FD}"/>
          </ac:picMkLst>
        </pc:picChg>
      </pc:sldChg>
      <pc:sldChg chg="modSp">
        <pc:chgData name="Tran, Anthony" userId="S::anthonyt03@vt.edu::e74c539b-38ed-49db-a05a-9cc3ab79f8c2" providerId="AD" clId="Web-{8728D9E6-4926-73DF-44E1-906DF953B69E}" dt="2024-04-21T18:56:07.384" v="48" actId="1076"/>
        <pc:sldMkLst>
          <pc:docMk/>
          <pc:sldMk cId="3496566236" sldId="275"/>
        </pc:sldMkLst>
        <pc:spChg chg="mod">
          <ac:chgData name="Tran, Anthony" userId="S::anthonyt03@vt.edu::e74c539b-38ed-49db-a05a-9cc3ab79f8c2" providerId="AD" clId="Web-{8728D9E6-4926-73DF-44E1-906DF953B69E}" dt="2024-04-21T18:56:07.384" v="48" actId="1076"/>
          <ac:spMkLst>
            <pc:docMk/>
            <pc:sldMk cId="3496566236" sldId="275"/>
            <ac:spMk id="2" creationId="{7F09FA4D-59C6-E53C-18B6-CE077B2A9CE8}"/>
          </ac:spMkLst>
        </pc:spChg>
        <pc:spChg chg="mod">
          <ac:chgData name="Tran, Anthony" userId="S::anthonyt03@vt.edu::e74c539b-38ed-49db-a05a-9cc3ab79f8c2" providerId="AD" clId="Web-{8728D9E6-4926-73DF-44E1-906DF953B69E}" dt="2024-04-21T18:56:01.291" v="46" actId="1076"/>
          <ac:spMkLst>
            <pc:docMk/>
            <pc:sldMk cId="3496566236" sldId="275"/>
            <ac:spMk id="6" creationId="{285BB142-0387-7185-8A98-F11ADB0DC9F3}"/>
          </ac:spMkLst>
        </pc:spChg>
        <pc:picChg chg="mod">
          <ac:chgData name="Tran, Anthony" userId="S::anthonyt03@vt.edu::e74c539b-38ed-49db-a05a-9cc3ab79f8c2" providerId="AD" clId="Web-{8728D9E6-4926-73DF-44E1-906DF953B69E}" dt="2024-04-21T18:56:01.275" v="45" actId="1076"/>
          <ac:picMkLst>
            <pc:docMk/>
            <pc:sldMk cId="3496566236" sldId="275"/>
            <ac:picMk id="4" creationId="{3318DD2E-3D75-E5B0-8E65-3FAEF2092D27}"/>
          </ac:picMkLst>
        </pc:picChg>
        <pc:picChg chg="mod">
          <ac:chgData name="Tran, Anthony" userId="S::anthonyt03@vt.edu::e74c539b-38ed-49db-a05a-9cc3ab79f8c2" providerId="AD" clId="Web-{8728D9E6-4926-73DF-44E1-906DF953B69E}" dt="2024-04-21T18:56:01.306" v="47" actId="1076"/>
          <ac:picMkLst>
            <pc:docMk/>
            <pc:sldMk cId="3496566236" sldId="275"/>
            <ac:picMk id="5" creationId="{1EFE401C-FEB4-EE18-6C49-5F775D459CA2}"/>
          </ac:picMkLst>
        </pc:picChg>
      </pc:sldChg>
      <pc:sldChg chg="modSp">
        <pc:chgData name="Tran, Anthony" userId="S::anthonyt03@vt.edu::e74c539b-38ed-49db-a05a-9cc3ab79f8c2" providerId="AD" clId="Web-{8728D9E6-4926-73DF-44E1-906DF953B69E}" dt="2024-04-21T18:56:57.729" v="55" actId="1076"/>
        <pc:sldMkLst>
          <pc:docMk/>
          <pc:sldMk cId="3991996780" sldId="276"/>
        </pc:sldMkLst>
        <pc:spChg chg="mod">
          <ac:chgData name="Tran, Anthony" userId="S::anthonyt03@vt.edu::e74c539b-38ed-49db-a05a-9cc3ab79f8c2" providerId="AD" clId="Web-{8728D9E6-4926-73DF-44E1-906DF953B69E}" dt="2024-04-21T18:56:47.557" v="49" actId="1076"/>
          <ac:spMkLst>
            <pc:docMk/>
            <pc:sldMk cId="3991996780" sldId="276"/>
            <ac:spMk id="2" creationId="{BE887228-5D0F-1285-4921-B55903919561}"/>
          </ac:spMkLst>
        </pc:spChg>
        <pc:spChg chg="mod">
          <ac:chgData name="Tran, Anthony" userId="S::anthonyt03@vt.edu::e74c539b-38ed-49db-a05a-9cc3ab79f8c2" providerId="AD" clId="Web-{8728D9E6-4926-73DF-44E1-906DF953B69E}" dt="2024-04-21T18:56:57.682" v="50" actId="1076"/>
          <ac:spMkLst>
            <pc:docMk/>
            <pc:sldMk cId="3991996780" sldId="276"/>
            <ac:spMk id="7" creationId="{C59C5DBD-5973-BA6E-0B70-6CDA7B2AE76B}"/>
          </ac:spMkLst>
        </pc:spChg>
        <pc:spChg chg="mod">
          <ac:chgData name="Tran, Anthony" userId="S::anthonyt03@vt.edu::e74c539b-38ed-49db-a05a-9cc3ab79f8c2" providerId="AD" clId="Web-{8728D9E6-4926-73DF-44E1-906DF953B69E}" dt="2024-04-21T18:56:57.698" v="51" actId="1076"/>
          <ac:spMkLst>
            <pc:docMk/>
            <pc:sldMk cId="3991996780" sldId="276"/>
            <ac:spMk id="9" creationId="{DFA3738D-43A3-C2F9-9F1A-4807C0686439}"/>
          </ac:spMkLst>
        </pc:spChg>
        <pc:picChg chg="mod">
          <ac:chgData name="Tran, Anthony" userId="S::anthonyt03@vt.edu::e74c539b-38ed-49db-a05a-9cc3ab79f8c2" providerId="AD" clId="Web-{8728D9E6-4926-73DF-44E1-906DF953B69E}" dt="2024-04-21T18:56:57.698" v="52" actId="1076"/>
          <ac:picMkLst>
            <pc:docMk/>
            <pc:sldMk cId="3991996780" sldId="276"/>
            <ac:picMk id="3" creationId="{30E6E590-28EF-BE15-5ECD-3E661A397DED}"/>
          </ac:picMkLst>
        </pc:picChg>
        <pc:picChg chg="mod">
          <ac:chgData name="Tran, Anthony" userId="S::anthonyt03@vt.edu::e74c539b-38ed-49db-a05a-9cc3ab79f8c2" providerId="AD" clId="Web-{8728D9E6-4926-73DF-44E1-906DF953B69E}" dt="2024-04-21T18:56:57.714" v="53" actId="1076"/>
          <ac:picMkLst>
            <pc:docMk/>
            <pc:sldMk cId="3991996780" sldId="276"/>
            <ac:picMk id="14" creationId="{D47B95CC-1119-925A-314A-30777CB6D5C8}"/>
          </ac:picMkLst>
        </pc:picChg>
        <pc:picChg chg="mod">
          <ac:chgData name="Tran, Anthony" userId="S::anthonyt03@vt.edu::e74c539b-38ed-49db-a05a-9cc3ab79f8c2" providerId="AD" clId="Web-{8728D9E6-4926-73DF-44E1-906DF953B69E}" dt="2024-04-21T18:56:57.714" v="54" actId="1076"/>
          <ac:picMkLst>
            <pc:docMk/>
            <pc:sldMk cId="3991996780" sldId="276"/>
            <ac:picMk id="16" creationId="{33C54551-7AFA-F797-6A41-6C9F5EBEC7AA}"/>
          </ac:picMkLst>
        </pc:picChg>
        <pc:picChg chg="mod">
          <ac:chgData name="Tran, Anthony" userId="S::anthonyt03@vt.edu::e74c539b-38ed-49db-a05a-9cc3ab79f8c2" providerId="AD" clId="Web-{8728D9E6-4926-73DF-44E1-906DF953B69E}" dt="2024-04-21T18:56:57.729" v="55" actId="1076"/>
          <ac:picMkLst>
            <pc:docMk/>
            <pc:sldMk cId="3991996780" sldId="276"/>
            <ac:picMk id="17" creationId="{71EC7C28-D57B-80D0-B211-451A27C26223}"/>
          </ac:picMkLst>
        </pc:picChg>
      </pc:sldChg>
      <pc:sldChg chg="addSp delSp modSp">
        <pc:chgData name="Tran, Anthony" userId="S::anthonyt03@vt.edu::e74c539b-38ed-49db-a05a-9cc3ab79f8c2" providerId="AD" clId="Web-{8728D9E6-4926-73DF-44E1-906DF953B69E}" dt="2024-04-21T18:55:07.040" v="41" actId="1076"/>
        <pc:sldMkLst>
          <pc:docMk/>
          <pc:sldMk cId="456837772" sldId="277"/>
        </pc:sldMkLst>
        <pc:spChg chg="add del mod">
          <ac:chgData name="Tran, Anthony" userId="S::anthonyt03@vt.edu::e74c539b-38ed-49db-a05a-9cc3ab79f8c2" providerId="AD" clId="Web-{8728D9E6-4926-73DF-44E1-906DF953B69E}" dt="2024-04-21T18:54:59.383" v="38"/>
          <ac:spMkLst>
            <pc:docMk/>
            <pc:sldMk cId="456837772" sldId="277"/>
            <ac:spMk id="4" creationId="{DDF8D2E9-5EF0-46D1-3152-0FDB92647A76}"/>
          </ac:spMkLst>
        </pc:spChg>
        <pc:picChg chg="add mod ord">
          <ac:chgData name="Tran, Anthony" userId="S::anthonyt03@vt.edu::e74c539b-38ed-49db-a05a-9cc3ab79f8c2" providerId="AD" clId="Web-{8728D9E6-4926-73DF-44E1-906DF953B69E}" dt="2024-04-21T18:55:07.040" v="41" actId="1076"/>
          <ac:picMkLst>
            <pc:docMk/>
            <pc:sldMk cId="456837772" sldId="277"/>
            <ac:picMk id="5" creationId="{AE4547D0-97A1-B80E-CA9B-FD740E72B847}"/>
          </ac:picMkLst>
        </pc:picChg>
        <pc:picChg chg="del">
          <ac:chgData name="Tran, Anthony" userId="S::anthonyt03@vt.edu::e74c539b-38ed-49db-a05a-9cc3ab79f8c2" providerId="AD" clId="Web-{8728D9E6-4926-73DF-44E1-906DF953B69E}" dt="2024-04-21T18:54:59.352" v="37"/>
          <ac:picMkLst>
            <pc:docMk/>
            <pc:sldMk cId="456837772" sldId="277"/>
            <ac:picMk id="6" creationId="{CA61D020-04A3-9E1E-AFBA-CA888032FF74}"/>
          </ac:picMkLst>
        </pc:picChg>
      </pc:sldChg>
      <pc:sldChg chg="delSp modSp">
        <pc:chgData name="Tran, Anthony" userId="S::anthonyt03@vt.edu::e74c539b-38ed-49db-a05a-9cc3ab79f8c2" providerId="AD" clId="Web-{8728D9E6-4926-73DF-44E1-906DF953B69E}" dt="2024-04-21T18:52:36.521" v="36" actId="1076"/>
        <pc:sldMkLst>
          <pc:docMk/>
          <pc:sldMk cId="357127160" sldId="284"/>
        </pc:sldMkLst>
        <pc:spChg chg="mod">
          <ac:chgData name="Tran, Anthony" userId="S::anthonyt03@vt.edu::e74c539b-38ed-49db-a05a-9cc3ab79f8c2" providerId="AD" clId="Web-{8728D9E6-4926-73DF-44E1-906DF953B69E}" dt="2024-04-21T18:52:36.443" v="25" actId="1076"/>
          <ac:spMkLst>
            <pc:docMk/>
            <pc:sldMk cId="357127160" sldId="284"/>
            <ac:spMk id="4" creationId="{B61B0274-1FB3-4540-4164-874A9E3DFA18}"/>
          </ac:spMkLst>
        </pc:spChg>
        <pc:spChg chg="mod">
          <ac:chgData name="Tran, Anthony" userId="S::anthonyt03@vt.edu::e74c539b-38ed-49db-a05a-9cc3ab79f8c2" providerId="AD" clId="Web-{8728D9E6-4926-73DF-44E1-906DF953B69E}" dt="2024-04-21T18:52:36.443" v="26" actId="1076"/>
          <ac:spMkLst>
            <pc:docMk/>
            <pc:sldMk cId="357127160" sldId="284"/>
            <ac:spMk id="10" creationId="{016EE59C-6BF0-DB97-333A-52B5D3343751}"/>
          </ac:spMkLst>
        </pc:spChg>
        <pc:spChg chg="del">
          <ac:chgData name="Tran, Anthony" userId="S::anthonyt03@vt.edu::e74c539b-38ed-49db-a05a-9cc3ab79f8c2" providerId="AD" clId="Web-{8728D9E6-4926-73DF-44E1-906DF953B69E}" dt="2024-04-21T18:51:39.067" v="5"/>
          <ac:spMkLst>
            <pc:docMk/>
            <pc:sldMk cId="357127160" sldId="284"/>
            <ac:spMk id="11" creationId="{AE99BD43-FF53-7545-CFA1-BFD302581C21}"/>
          </ac:spMkLst>
        </pc:spChg>
        <pc:spChg chg="mod">
          <ac:chgData name="Tran, Anthony" userId="S::anthonyt03@vt.edu::e74c539b-38ed-49db-a05a-9cc3ab79f8c2" providerId="AD" clId="Web-{8728D9E6-4926-73DF-44E1-906DF953B69E}" dt="2024-04-21T18:52:36.505" v="34" actId="1076"/>
          <ac:spMkLst>
            <pc:docMk/>
            <pc:sldMk cId="357127160" sldId="284"/>
            <ac:spMk id="12" creationId="{346939E5-41C7-3E33-31D7-37C85FA1B2F7}"/>
          </ac:spMkLst>
        </pc:spChg>
        <pc:spChg chg="del mod">
          <ac:chgData name="Tran, Anthony" userId="S::anthonyt03@vt.edu::e74c539b-38ed-49db-a05a-9cc3ab79f8c2" providerId="AD" clId="Web-{8728D9E6-4926-73DF-44E1-906DF953B69E}" dt="2024-04-21T18:51:40.801" v="6"/>
          <ac:spMkLst>
            <pc:docMk/>
            <pc:sldMk cId="357127160" sldId="284"/>
            <ac:spMk id="13" creationId="{384BFCEE-A852-6F9E-C767-64BE42C30DDD}"/>
          </ac:spMkLst>
        </pc:spChg>
        <pc:spChg chg="mod">
          <ac:chgData name="Tran, Anthony" userId="S::anthonyt03@vt.edu::e74c539b-38ed-49db-a05a-9cc3ab79f8c2" providerId="AD" clId="Web-{8728D9E6-4926-73DF-44E1-906DF953B69E}" dt="2024-04-21T18:52:36.474" v="29" actId="1076"/>
          <ac:spMkLst>
            <pc:docMk/>
            <pc:sldMk cId="357127160" sldId="284"/>
            <ac:spMk id="14" creationId="{925167AC-B785-C222-A473-77AD5D83532A}"/>
          </ac:spMkLst>
        </pc:spChg>
        <pc:spChg chg="mod">
          <ac:chgData name="Tran, Anthony" userId="S::anthonyt03@vt.edu::e74c539b-38ed-49db-a05a-9cc3ab79f8c2" providerId="AD" clId="Web-{8728D9E6-4926-73DF-44E1-906DF953B69E}" dt="2024-04-21T18:52:36.490" v="31" actId="1076"/>
          <ac:spMkLst>
            <pc:docMk/>
            <pc:sldMk cId="357127160" sldId="284"/>
            <ac:spMk id="15" creationId="{1546D64E-CB76-662D-F63D-2CAFF9C51DDE}"/>
          </ac:spMkLst>
        </pc:spChg>
        <pc:spChg chg="mod">
          <ac:chgData name="Tran, Anthony" userId="S::anthonyt03@vt.edu::e74c539b-38ed-49db-a05a-9cc3ab79f8c2" providerId="AD" clId="Web-{8728D9E6-4926-73DF-44E1-906DF953B69E}" dt="2024-04-21T18:52:36.458" v="27" actId="1076"/>
          <ac:spMkLst>
            <pc:docMk/>
            <pc:sldMk cId="357127160" sldId="284"/>
            <ac:spMk id="17" creationId="{A79D5B1A-990E-4D24-037D-54B5543358D3}"/>
          </ac:spMkLst>
        </pc:spChg>
        <pc:spChg chg="mod">
          <ac:chgData name="Tran, Anthony" userId="S::anthonyt03@vt.edu::e74c539b-38ed-49db-a05a-9cc3ab79f8c2" providerId="AD" clId="Web-{8728D9E6-4926-73DF-44E1-906DF953B69E}" dt="2024-04-21T18:52:36.458" v="28" actId="1076"/>
          <ac:spMkLst>
            <pc:docMk/>
            <pc:sldMk cId="357127160" sldId="284"/>
            <ac:spMk id="18" creationId="{14A55BDC-8DE2-5DA7-FD02-D593C29F5CB5}"/>
          </ac:spMkLst>
        </pc:spChg>
        <pc:spChg chg="del">
          <ac:chgData name="Tran, Anthony" userId="S::anthonyt03@vt.edu::e74c539b-38ed-49db-a05a-9cc3ab79f8c2" providerId="AD" clId="Web-{8728D9E6-4926-73DF-44E1-906DF953B69E}" dt="2024-04-21T18:51:47.879" v="9"/>
          <ac:spMkLst>
            <pc:docMk/>
            <pc:sldMk cId="357127160" sldId="284"/>
            <ac:spMk id="19" creationId="{11B02902-B475-FEE7-0FAA-8A30E6F0FAC7}"/>
          </ac:spMkLst>
        </pc:spChg>
        <pc:spChg chg="del">
          <ac:chgData name="Tran, Anthony" userId="S::anthonyt03@vt.edu::e74c539b-38ed-49db-a05a-9cc3ab79f8c2" providerId="AD" clId="Web-{8728D9E6-4926-73DF-44E1-906DF953B69E}" dt="2024-04-21T18:51:54.473" v="10"/>
          <ac:spMkLst>
            <pc:docMk/>
            <pc:sldMk cId="357127160" sldId="284"/>
            <ac:spMk id="20" creationId="{9305199A-8BFB-323E-C056-8573FA4A4752}"/>
          </ac:spMkLst>
        </pc:spChg>
        <pc:spChg chg="mod">
          <ac:chgData name="Tran, Anthony" userId="S::anthonyt03@vt.edu::e74c539b-38ed-49db-a05a-9cc3ab79f8c2" providerId="AD" clId="Web-{8728D9E6-4926-73DF-44E1-906DF953B69E}" dt="2024-04-21T18:52:36.490" v="32" actId="1076"/>
          <ac:spMkLst>
            <pc:docMk/>
            <pc:sldMk cId="357127160" sldId="284"/>
            <ac:spMk id="21" creationId="{1C2923C2-9801-88D4-7F5B-51AC1F70C49E}"/>
          </ac:spMkLst>
        </pc:spChg>
        <pc:spChg chg="mod">
          <ac:chgData name="Tran, Anthony" userId="S::anthonyt03@vt.edu::e74c539b-38ed-49db-a05a-9cc3ab79f8c2" providerId="AD" clId="Web-{8728D9E6-4926-73DF-44E1-906DF953B69E}" dt="2024-04-21T18:52:36.505" v="33" actId="1076"/>
          <ac:spMkLst>
            <pc:docMk/>
            <pc:sldMk cId="357127160" sldId="284"/>
            <ac:spMk id="22" creationId="{0046FFDC-C96A-4429-C911-7817574DD9B7}"/>
          </ac:spMkLst>
        </pc:spChg>
        <pc:spChg chg="mod">
          <ac:chgData name="Tran, Anthony" userId="S::anthonyt03@vt.edu::e74c539b-38ed-49db-a05a-9cc3ab79f8c2" providerId="AD" clId="Web-{8728D9E6-4926-73DF-44E1-906DF953B69E}" dt="2024-04-21T18:52:36.521" v="36" actId="1076"/>
          <ac:spMkLst>
            <pc:docMk/>
            <pc:sldMk cId="357127160" sldId="284"/>
            <ac:spMk id="23" creationId="{542A1B10-D5C1-E616-E251-E20C3978A555}"/>
          </ac:spMkLst>
        </pc:spChg>
        <pc:spChg chg="mod">
          <ac:chgData name="Tran, Anthony" userId="S::anthonyt03@vt.edu::e74c539b-38ed-49db-a05a-9cc3ab79f8c2" providerId="AD" clId="Web-{8728D9E6-4926-73DF-44E1-906DF953B69E}" dt="2024-04-21T18:52:36.474" v="30" actId="1076"/>
          <ac:spMkLst>
            <pc:docMk/>
            <pc:sldMk cId="357127160" sldId="284"/>
            <ac:spMk id="24" creationId="{19A0FDD8-F63E-A9CF-5057-F5150433A8C7}"/>
          </ac:spMkLst>
        </pc:spChg>
        <pc:spChg chg="mod">
          <ac:chgData name="Tran, Anthony" userId="S::anthonyt03@vt.edu::e74c539b-38ed-49db-a05a-9cc3ab79f8c2" providerId="AD" clId="Web-{8728D9E6-4926-73DF-44E1-906DF953B69E}" dt="2024-04-21T18:52:36.521" v="35" actId="1076"/>
          <ac:spMkLst>
            <pc:docMk/>
            <pc:sldMk cId="357127160" sldId="284"/>
            <ac:spMk id="25" creationId="{8CAFCC7A-A0D4-F527-DBCF-5300779C7093}"/>
          </ac:spMkLst>
        </pc:spChg>
      </pc:sldChg>
      <pc:sldChg chg="modSp">
        <pc:chgData name="Tran, Anthony" userId="S::anthonyt03@vt.edu::e74c539b-38ed-49db-a05a-9cc3ab79f8c2" providerId="AD" clId="Web-{8728D9E6-4926-73DF-44E1-906DF953B69E}" dt="2024-04-21T18:58:08.152" v="65" actId="1076"/>
        <pc:sldMkLst>
          <pc:docMk/>
          <pc:sldMk cId="2479867340" sldId="285"/>
        </pc:sldMkLst>
        <pc:spChg chg="mod">
          <ac:chgData name="Tran, Anthony" userId="S::anthonyt03@vt.edu::e74c539b-38ed-49db-a05a-9cc3ab79f8c2" providerId="AD" clId="Web-{8728D9E6-4926-73DF-44E1-906DF953B69E}" dt="2024-04-21T18:57:45.761" v="60"/>
          <ac:spMkLst>
            <pc:docMk/>
            <pc:sldMk cId="2479867340" sldId="285"/>
            <ac:spMk id="2" creationId="{147EE6B5-3F21-DB21-38B9-C2D22BE43514}"/>
          </ac:spMkLst>
        </pc:spChg>
        <pc:spChg chg="mod">
          <ac:chgData name="Tran, Anthony" userId="S::anthonyt03@vt.edu::e74c539b-38ed-49db-a05a-9cc3ab79f8c2" providerId="AD" clId="Web-{8728D9E6-4926-73DF-44E1-906DF953B69E}" dt="2024-04-21T18:57:56.590" v="61" actId="1076"/>
          <ac:spMkLst>
            <pc:docMk/>
            <pc:sldMk cId="2479867340" sldId="285"/>
            <ac:spMk id="5" creationId="{56F98CE7-1D8B-76F9-5898-666B56DBE84C}"/>
          </ac:spMkLst>
        </pc:spChg>
        <pc:spChg chg="mod">
          <ac:chgData name="Tran, Anthony" userId="S::anthonyt03@vt.edu::e74c539b-38ed-49db-a05a-9cc3ab79f8c2" providerId="AD" clId="Web-{8728D9E6-4926-73DF-44E1-906DF953B69E}" dt="2024-04-21T18:58:08.152" v="65" actId="1076"/>
          <ac:spMkLst>
            <pc:docMk/>
            <pc:sldMk cId="2479867340" sldId="285"/>
            <ac:spMk id="39" creationId="{6C401EF1-7F07-8DCF-334A-A7B4843735F9}"/>
          </ac:spMkLst>
        </pc:spChg>
      </pc:sldChg>
    </pc:docChg>
  </pc:docChgLst>
  <pc:docChgLst>
    <pc:chgData name="Walters, Matthew" userId="S::mattwalters@vt.edu::60228c26-bf38-4e01-8756-922ac0f6e5dc" providerId="AD" clId="Web-{C40CD82C-DC06-D001-5F70-834CF6ECF967}"/>
    <pc:docChg chg="addSld modSld">
      <pc:chgData name="Walters, Matthew" userId="S::mattwalters@vt.edu::60228c26-bf38-4e01-8756-922ac0f6e5dc" providerId="AD" clId="Web-{C40CD82C-DC06-D001-5F70-834CF6ECF967}" dt="2024-03-18T00:43:36.472" v="429" actId="14100"/>
      <pc:docMkLst>
        <pc:docMk/>
      </pc:docMkLst>
      <pc:sldChg chg="modSp">
        <pc:chgData name="Walters, Matthew" userId="S::mattwalters@vt.edu::60228c26-bf38-4e01-8756-922ac0f6e5dc" providerId="AD" clId="Web-{C40CD82C-DC06-D001-5F70-834CF6ECF967}" dt="2024-03-18T00:32:54.227" v="294" actId="20577"/>
        <pc:sldMkLst>
          <pc:docMk/>
          <pc:sldMk cId="3646300504" sldId="271"/>
        </pc:sldMkLst>
        <pc:graphicFrameChg chg="modGraphic">
          <ac:chgData name="Walters, Matthew" userId="S::mattwalters@vt.edu::60228c26-bf38-4e01-8756-922ac0f6e5dc" providerId="AD" clId="Web-{C40CD82C-DC06-D001-5F70-834CF6ECF967}" dt="2024-03-18T00:32:54.227" v="294" actId="20577"/>
          <ac:graphicFrameMkLst>
            <pc:docMk/>
            <pc:sldMk cId="3646300504" sldId="271"/>
            <ac:graphicFrameMk id="4" creationId="{5A18861A-0D65-20D3-A8D2-9E31BD9E9A21}"/>
          </ac:graphicFrameMkLst>
        </pc:graphicFrameChg>
      </pc:sldChg>
      <pc:sldChg chg="addSp modSp new">
        <pc:chgData name="Walters, Matthew" userId="S::mattwalters@vt.edu::60228c26-bf38-4e01-8756-922ac0f6e5dc" providerId="AD" clId="Web-{C40CD82C-DC06-D001-5F70-834CF6ECF967}" dt="2024-03-18T00:43:36.472" v="429" actId="14100"/>
        <pc:sldMkLst>
          <pc:docMk/>
          <pc:sldMk cId="260202194" sldId="278"/>
        </pc:sldMkLst>
        <pc:spChg chg="mod">
          <ac:chgData name="Walters, Matthew" userId="S::mattwalters@vt.edu::60228c26-bf38-4e01-8756-922ac0f6e5dc" providerId="AD" clId="Web-{C40CD82C-DC06-D001-5F70-834CF6ECF967}" dt="2024-03-18T00:23:25.592" v="13" actId="20577"/>
          <ac:spMkLst>
            <pc:docMk/>
            <pc:sldMk cId="260202194" sldId="278"/>
            <ac:spMk id="2" creationId="{8CCB727E-A1DF-BB6E-8A7E-9D512313D72C}"/>
          </ac:spMkLst>
        </pc:spChg>
        <pc:spChg chg="mod">
          <ac:chgData name="Walters, Matthew" userId="S::mattwalters@vt.edu::60228c26-bf38-4e01-8756-922ac0f6e5dc" providerId="AD" clId="Web-{C40CD82C-DC06-D001-5F70-834CF6ECF967}" dt="2024-03-18T00:37:33.160" v="379" actId="14100"/>
          <ac:spMkLst>
            <pc:docMk/>
            <pc:sldMk cId="260202194" sldId="278"/>
            <ac:spMk id="3" creationId="{5B44521B-D3B4-3148-51C3-8FD07CE3B567}"/>
          </ac:spMkLst>
        </pc:spChg>
        <pc:spChg chg="add mod">
          <ac:chgData name="Walters, Matthew" userId="S::mattwalters@vt.edu::60228c26-bf38-4e01-8756-922ac0f6e5dc" providerId="AD" clId="Web-{C40CD82C-DC06-D001-5F70-834CF6ECF967}" dt="2024-03-18T00:38:49.867" v="405" actId="14100"/>
          <ac:spMkLst>
            <pc:docMk/>
            <pc:sldMk cId="260202194" sldId="278"/>
            <ac:spMk id="5" creationId="{0D592BDF-7DF6-37F8-CEB3-4599E2F20481}"/>
          </ac:spMkLst>
        </pc:spChg>
        <pc:spChg chg="add mod">
          <ac:chgData name="Walters, Matthew" userId="S::mattwalters@vt.edu::60228c26-bf38-4e01-8756-922ac0f6e5dc" providerId="AD" clId="Web-{C40CD82C-DC06-D001-5F70-834CF6ECF967}" dt="2024-03-18T00:43:36.472" v="429" actId="14100"/>
          <ac:spMkLst>
            <pc:docMk/>
            <pc:sldMk cId="260202194" sldId="278"/>
            <ac:spMk id="6" creationId="{3C48E62F-7CDB-923E-835B-2ADF5D781446}"/>
          </ac:spMkLst>
        </pc:spChg>
        <pc:spChg chg="add mod">
          <ac:chgData name="Walters, Matthew" userId="S::mattwalters@vt.edu::60228c26-bf38-4e01-8756-922ac0f6e5dc" providerId="AD" clId="Web-{C40CD82C-DC06-D001-5F70-834CF6ECF967}" dt="2024-03-18T00:38:41.163" v="404" actId="14100"/>
          <ac:spMkLst>
            <pc:docMk/>
            <pc:sldMk cId="260202194" sldId="278"/>
            <ac:spMk id="7" creationId="{FFC205A5-B7F0-8A27-81F9-00BF13F263A3}"/>
          </ac:spMkLst>
        </pc:spChg>
        <pc:spChg chg="add mod">
          <ac:chgData name="Walters, Matthew" userId="S::mattwalters@vt.edu::60228c26-bf38-4e01-8756-922ac0f6e5dc" providerId="AD" clId="Web-{C40CD82C-DC06-D001-5F70-834CF6ECF967}" dt="2024-03-18T00:41:01.278" v="422" actId="688"/>
          <ac:spMkLst>
            <pc:docMk/>
            <pc:sldMk cId="260202194" sldId="278"/>
            <ac:spMk id="10" creationId="{78FEEB4F-C047-7963-D7B2-8B34E1EE3990}"/>
          </ac:spMkLst>
        </pc:spChg>
        <pc:spChg chg="add mod">
          <ac:chgData name="Walters, Matthew" userId="S::mattwalters@vt.edu::60228c26-bf38-4e01-8756-922ac0f6e5dc" providerId="AD" clId="Web-{C40CD82C-DC06-D001-5F70-834CF6ECF967}" dt="2024-03-18T00:41:14.107" v="426" actId="1076"/>
          <ac:spMkLst>
            <pc:docMk/>
            <pc:sldMk cId="260202194" sldId="278"/>
            <ac:spMk id="11" creationId="{1CB517AA-B9C8-057F-08A9-22B601647095}"/>
          </ac:spMkLst>
        </pc:spChg>
        <pc:graphicFrameChg chg="add mod modGraphic">
          <ac:chgData name="Walters, Matthew" userId="S::mattwalters@vt.edu::60228c26-bf38-4e01-8756-922ac0f6e5dc" providerId="AD" clId="Web-{C40CD82C-DC06-D001-5F70-834CF6ECF967}" dt="2024-03-18T00:41:43.764" v="427" actId="1076"/>
          <ac:graphicFrameMkLst>
            <pc:docMk/>
            <pc:sldMk cId="260202194" sldId="278"/>
            <ac:graphicFrameMk id="4" creationId="{A30E8784-8258-EBB8-5CAE-F1954C658E1E}"/>
          </ac:graphicFrameMkLst>
        </pc:graphicFrameChg>
        <pc:cxnChg chg="add mod">
          <ac:chgData name="Walters, Matthew" userId="S::mattwalters@vt.edu::60228c26-bf38-4e01-8756-922ac0f6e5dc" providerId="AD" clId="Web-{C40CD82C-DC06-D001-5F70-834CF6ECF967}" dt="2024-03-18T00:39:15.618" v="408" actId="14100"/>
          <ac:cxnSpMkLst>
            <pc:docMk/>
            <pc:sldMk cId="260202194" sldId="278"/>
            <ac:cxnSpMk id="8" creationId="{2E37A5FB-2482-A31A-DC30-C702C14BEF02}"/>
          </ac:cxnSpMkLst>
        </pc:cxnChg>
        <pc:cxnChg chg="add mod">
          <ac:chgData name="Walters, Matthew" userId="S::mattwalters@vt.edu::60228c26-bf38-4e01-8756-922ac0f6e5dc" providerId="AD" clId="Web-{C40CD82C-DC06-D001-5F70-834CF6ECF967}" dt="2024-03-18T00:40:01.979" v="412" actId="14100"/>
          <ac:cxnSpMkLst>
            <pc:docMk/>
            <pc:sldMk cId="260202194" sldId="278"/>
            <ac:cxnSpMk id="9" creationId="{61530058-2AD8-9880-1E76-44A2A3A9B13C}"/>
          </ac:cxnSpMkLst>
        </pc:cxnChg>
      </pc:sldChg>
    </pc:docChg>
  </pc:docChgLst>
  <pc:docChgLst>
    <pc:chgData name="Tran, Anthony" userId="S::anthonyt03@vt.edu::e74c539b-38ed-49db-a05a-9cc3ab79f8c2" providerId="AD" clId="Web-{A64D0C0D-717C-B3FD-4542-F6C90BD655C0}"/>
    <pc:docChg chg="modSld">
      <pc:chgData name="Tran, Anthony" userId="S::anthonyt03@vt.edu::e74c539b-38ed-49db-a05a-9cc3ab79f8c2" providerId="AD" clId="Web-{A64D0C0D-717C-B3FD-4542-F6C90BD655C0}" dt="2024-03-18T22:01:33.416" v="26" actId="1076"/>
      <pc:docMkLst>
        <pc:docMk/>
      </pc:docMkLst>
      <pc:sldChg chg="addSp delSp modSp">
        <pc:chgData name="Tran, Anthony" userId="S::anthonyt03@vt.edu::e74c539b-38ed-49db-a05a-9cc3ab79f8c2" providerId="AD" clId="Web-{A64D0C0D-717C-B3FD-4542-F6C90BD655C0}" dt="2024-03-18T22:00:11.148" v="18" actId="1076"/>
        <pc:sldMkLst>
          <pc:docMk/>
          <pc:sldMk cId="714956422" sldId="266"/>
        </pc:sldMkLst>
        <pc:picChg chg="add del mod">
          <ac:chgData name="Tran, Anthony" userId="S::anthonyt03@vt.edu::e74c539b-38ed-49db-a05a-9cc3ab79f8c2" providerId="AD" clId="Web-{A64D0C0D-717C-B3FD-4542-F6C90BD655C0}" dt="2024-03-18T21:57:44.034" v="3"/>
          <ac:picMkLst>
            <pc:docMk/>
            <pc:sldMk cId="714956422" sldId="266"/>
            <ac:picMk id="3" creationId="{E52082A8-CAE2-2079-E61B-C32C7609EEFF}"/>
          </ac:picMkLst>
        </pc:picChg>
        <pc:picChg chg="del">
          <ac:chgData name="Tran, Anthony" userId="S::anthonyt03@vt.edu::e74c539b-38ed-49db-a05a-9cc3ab79f8c2" providerId="AD" clId="Web-{A64D0C0D-717C-B3FD-4542-F6C90BD655C0}" dt="2024-03-18T21:57:25.689" v="0"/>
          <ac:picMkLst>
            <pc:docMk/>
            <pc:sldMk cId="714956422" sldId="266"/>
            <ac:picMk id="5" creationId="{FF6F0DB1-4C97-C197-E97F-B43B7EDC3522}"/>
          </ac:picMkLst>
        </pc:picChg>
        <pc:picChg chg="add del mod">
          <ac:chgData name="Tran, Anthony" userId="S::anthonyt03@vt.edu::e74c539b-38ed-49db-a05a-9cc3ab79f8c2" providerId="AD" clId="Web-{A64D0C0D-717C-B3FD-4542-F6C90BD655C0}" dt="2024-03-18T21:57:48.284" v="5"/>
          <ac:picMkLst>
            <pc:docMk/>
            <pc:sldMk cId="714956422" sldId="266"/>
            <ac:picMk id="6" creationId="{613ABBC4-B4B5-B93C-B71E-F81E02BA88FE}"/>
          </ac:picMkLst>
        </pc:picChg>
        <pc:picChg chg="add del mod">
          <ac:chgData name="Tran, Anthony" userId="S::anthonyt03@vt.edu::e74c539b-38ed-49db-a05a-9cc3ab79f8c2" providerId="AD" clId="Web-{A64D0C0D-717C-B3FD-4542-F6C90BD655C0}" dt="2024-03-18T21:58:23.254" v="7"/>
          <ac:picMkLst>
            <pc:docMk/>
            <pc:sldMk cId="714956422" sldId="266"/>
            <ac:picMk id="7" creationId="{3D5E5FCC-5B39-A59C-E7F8-DA00EE41CDA0}"/>
          </ac:picMkLst>
        </pc:picChg>
        <pc:picChg chg="add del mod ord">
          <ac:chgData name="Tran, Anthony" userId="S::anthonyt03@vt.edu::e74c539b-38ed-49db-a05a-9cc3ab79f8c2" providerId="AD" clId="Web-{A64D0C0D-717C-B3FD-4542-F6C90BD655C0}" dt="2024-03-18T21:59:35.709" v="13"/>
          <ac:picMkLst>
            <pc:docMk/>
            <pc:sldMk cId="714956422" sldId="266"/>
            <ac:picMk id="9" creationId="{1D935D95-2C1D-0BF9-F1DB-B5A77AC8A0C1}"/>
          </ac:picMkLst>
        </pc:picChg>
        <pc:picChg chg="add mod ord">
          <ac:chgData name="Tran, Anthony" userId="S::anthonyt03@vt.edu::e74c539b-38ed-49db-a05a-9cc3ab79f8c2" providerId="AD" clId="Web-{A64D0C0D-717C-B3FD-4542-F6C90BD655C0}" dt="2024-03-18T22:00:11.148" v="18" actId="1076"/>
          <ac:picMkLst>
            <pc:docMk/>
            <pc:sldMk cId="714956422" sldId="266"/>
            <ac:picMk id="10" creationId="{244FCE04-39D2-0AA7-F646-96D4FABE1E9B}"/>
          </ac:picMkLst>
        </pc:picChg>
      </pc:sldChg>
      <pc:sldChg chg="addSp delSp modSp">
        <pc:chgData name="Tran, Anthony" userId="S::anthonyt03@vt.edu::e74c539b-38ed-49db-a05a-9cc3ab79f8c2" providerId="AD" clId="Web-{A64D0C0D-717C-B3FD-4542-F6C90BD655C0}" dt="2024-03-18T22:01:33.416" v="26" actId="1076"/>
        <pc:sldMkLst>
          <pc:docMk/>
          <pc:sldMk cId="456837772" sldId="277"/>
        </pc:sldMkLst>
        <pc:spChg chg="del">
          <ac:chgData name="Tran, Anthony" userId="S::anthonyt03@vt.edu::e74c539b-38ed-49db-a05a-9cc3ab79f8c2" providerId="AD" clId="Web-{A64D0C0D-717C-B3FD-4542-F6C90BD655C0}" dt="2024-03-18T22:01:05.462" v="19"/>
          <ac:spMkLst>
            <pc:docMk/>
            <pc:sldMk cId="456837772" sldId="277"/>
            <ac:spMk id="3" creationId="{D34F6284-8E13-345D-6D89-870A9186BF81}"/>
          </ac:spMkLst>
        </pc:spChg>
        <pc:picChg chg="add mod ord">
          <ac:chgData name="Tran, Anthony" userId="S::anthonyt03@vt.edu::e74c539b-38ed-49db-a05a-9cc3ab79f8c2" providerId="AD" clId="Web-{A64D0C0D-717C-B3FD-4542-F6C90BD655C0}" dt="2024-03-18T22:01:33.416" v="26" actId="1076"/>
          <ac:picMkLst>
            <pc:docMk/>
            <pc:sldMk cId="456837772" sldId="277"/>
            <ac:picMk id="4" creationId="{98F19376-5CA1-7BF5-5671-7DF426C03981}"/>
          </ac:picMkLst>
        </pc:picChg>
      </pc:sldChg>
    </pc:docChg>
  </pc:docChgLst>
  <pc:docChgLst>
    <pc:chgData name="Walters, Matthew" userId="S::mattwalters@vt.edu::60228c26-bf38-4e01-8756-922ac0f6e5dc" providerId="AD" clId="Web-{C0441DCB-8F66-32A3-3AA9-C25A8F37D94E}"/>
    <pc:docChg chg="addSld delSld modSld">
      <pc:chgData name="Walters, Matthew" userId="S::mattwalters@vt.edu::60228c26-bf38-4e01-8756-922ac0f6e5dc" providerId="AD" clId="Web-{C0441DCB-8F66-32A3-3AA9-C25A8F37D94E}" dt="2024-03-19T19:02:56.451" v="108"/>
      <pc:docMkLst>
        <pc:docMk/>
      </pc:docMkLst>
      <pc:sldChg chg="modSp">
        <pc:chgData name="Walters, Matthew" userId="S::mattwalters@vt.edu::60228c26-bf38-4e01-8756-922ac0f6e5dc" providerId="AD" clId="Web-{C0441DCB-8F66-32A3-3AA9-C25A8F37D94E}" dt="2024-03-19T18:56:47.350" v="12"/>
        <pc:sldMkLst>
          <pc:docMk/>
          <pc:sldMk cId="260202194" sldId="278"/>
        </pc:sldMkLst>
        <pc:graphicFrameChg chg="mod modGraphic">
          <ac:chgData name="Walters, Matthew" userId="S::mattwalters@vt.edu::60228c26-bf38-4e01-8756-922ac0f6e5dc" providerId="AD" clId="Web-{C0441DCB-8F66-32A3-3AA9-C25A8F37D94E}" dt="2024-03-19T18:56:47.350" v="12"/>
          <ac:graphicFrameMkLst>
            <pc:docMk/>
            <pc:sldMk cId="260202194" sldId="278"/>
            <ac:graphicFrameMk id="4" creationId="{A30E8784-8258-EBB8-5CAE-F1954C658E1E}"/>
          </ac:graphicFrameMkLst>
        </pc:graphicFrameChg>
      </pc:sldChg>
      <pc:sldChg chg="modSp">
        <pc:chgData name="Walters, Matthew" userId="S::mattwalters@vt.edu::60228c26-bf38-4e01-8756-922ac0f6e5dc" providerId="AD" clId="Web-{C0441DCB-8F66-32A3-3AA9-C25A8F37D94E}" dt="2024-03-19T19:02:33.388" v="107" actId="20577"/>
        <pc:sldMkLst>
          <pc:docMk/>
          <pc:sldMk cId="2619424436" sldId="279"/>
        </pc:sldMkLst>
        <pc:spChg chg="mod">
          <ac:chgData name="Walters, Matthew" userId="S::mattwalters@vt.edu::60228c26-bf38-4e01-8756-922ac0f6e5dc" providerId="AD" clId="Web-{C0441DCB-8F66-32A3-3AA9-C25A8F37D94E}" dt="2024-03-19T19:02:33.388" v="107" actId="20577"/>
          <ac:spMkLst>
            <pc:docMk/>
            <pc:sldMk cId="2619424436" sldId="279"/>
            <ac:spMk id="9" creationId="{9C176A0B-6A44-4B96-B5DB-A404E366E3DB}"/>
          </ac:spMkLst>
        </pc:spChg>
      </pc:sldChg>
      <pc:sldChg chg="del">
        <pc:chgData name="Walters, Matthew" userId="S::mattwalters@vt.edu::60228c26-bf38-4e01-8756-922ac0f6e5dc" providerId="AD" clId="Web-{C0441DCB-8F66-32A3-3AA9-C25A8F37D94E}" dt="2024-03-19T19:02:56.451" v="108"/>
        <pc:sldMkLst>
          <pc:docMk/>
          <pc:sldMk cId="784043070" sldId="281"/>
        </pc:sldMkLst>
      </pc:sldChg>
      <pc:sldChg chg="modSp">
        <pc:chgData name="Walters, Matthew" userId="S::mattwalters@vt.edu::60228c26-bf38-4e01-8756-922ac0f6e5dc" providerId="AD" clId="Web-{C0441DCB-8F66-32A3-3AA9-C25A8F37D94E}" dt="2024-03-19T18:55:51.677" v="11" actId="20577"/>
        <pc:sldMkLst>
          <pc:docMk/>
          <pc:sldMk cId="2357045003" sldId="286"/>
        </pc:sldMkLst>
        <pc:spChg chg="mod">
          <ac:chgData name="Walters, Matthew" userId="S::mattwalters@vt.edu::60228c26-bf38-4e01-8756-922ac0f6e5dc" providerId="AD" clId="Web-{C0441DCB-8F66-32A3-3AA9-C25A8F37D94E}" dt="2024-03-19T18:55:51.677" v="11" actId="20577"/>
          <ac:spMkLst>
            <pc:docMk/>
            <pc:sldMk cId="2357045003" sldId="286"/>
            <ac:spMk id="13" creationId="{38853EBB-7909-823D-C028-A6FAACFC98AD}"/>
          </ac:spMkLst>
        </pc:spChg>
      </pc:sldChg>
      <pc:sldChg chg="modSp new">
        <pc:chgData name="Walters, Matthew" userId="S::mattwalters@vt.edu::60228c26-bf38-4e01-8756-922ac0f6e5dc" providerId="AD" clId="Web-{C0441DCB-8F66-32A3-3AA9-C25A8F37D94E}" dt="2024-03-19T18:59:41.104" v="103" actId="20577"/>
        <pc:sldMkLst>
          <pc:docMk/>
          <pc:sldMk cId="2737715360" sldId="290"/>
        </pc:sldMkLst>
        <pc:spChg chg="mod">
          <ac:chgData name="Walters, Matthew" userId="S::mattwalters@vt.edu::60228c26-bf38-4e01-8756-922ac0f6e5dc" providerId="AD" clId="Web-{C0441DCB-8F66-32A3-3AA9-C25A8F37D94E}" dt="2024-03-19T18:57:45.773" v="20" actId="20577"/>
          <ac:spMkLst>
            <pc:docMk/>
            <pc:sldMk cId="2737715360" sldId="290"/>
            <ac:spMk id="2" creationId="{29985D19-EEAA-23F5-322C-132553B46636}"/>
          </ac:spMkLst>
        </pc:spChg>
        <pc:spChg chg="mod">
          <ac:chgData name="Walters, Matthew" userId="S::mattwalters@vt.edu::60228c26-bf38-4e01-8756-922ac0f6e5dc" providerId="AD" clId="Web-{C0441DCB-8F66-32A3-3AA9-C25A8F37D94E}" dt="2024-03-19T18:59:41.104" v="103" actId="20577"/>
          <ac:spMkLst>
            <pc:docMk/>
            <pc:sldMk cId="2737715360" sldId="290"/>
            <ac:spMk id="3" creationId="{59C95C60-D349-1066-03F4-8EA0867E1FAE}"/>
          </ac:spMkLst>
        </pc:spChg>
      </pc:sldChg>
    </pc:docChg>
  </pc:docChgLst>
  <pc:docChgLst>
    <pc:chgData name="Abhilash, Geethika" userId="S::geethika@vt.edu::6e05456c-8b9e-4a85-b546-b4af36447064" providerId="AD" clId="Web-{61EE55AB-04A4-4C16-E338-699568DBF4CF}"/>
    <pc:docChg chg="addSld modSld sldOrd">
      <pc:chgData name="Abhilash, Geethika" userId="S::geethika@vt.edu::6e05456c-8b9e-4a85-b546-b4af36447064" providerId="AD" clId="Web-{61EE55AB-04A4-4C16-E338-699568DBF4CF}" dt="2024-03-19T19:03:32.560" v="1048"/>
      <pc:docMkLst>
        <pc:docMk/>
      </pc:docMkLst>
      <pc:sldChg chg="addSp delSp modSp ord">
        <pc:chgData name="Abhilash, Geethika" userId="S::geethika@vt.edu::6e05456c-8b9e-4a85-b546-b4af36447064" providerId="AD" clId="Web-{61EE55AB-04A4-4C16-E338-699568DBF4CF}" dt="2024-03-19T18:01:13.029" v="171" actId="14100"/>
        <pc:sldMkLst>
          <pc:docMk/>
          <pc:sldMk cId="3524258633" sldId="267"/>
        </pc:sldMkLst>
        <pc:spChg chg="add del mod">
          <ac:chgData name="Abhilash, Geethika" userId="S::geethika@vt.edu::6e05456c-8b9e-4a85-b546-b4af36447064" providerId="AD" clId="Web-{61EE55AB-04A4-4C16-E338-699568DBF4CF}" dt="2024-03-17T23:58:03.128" v="1"/>
          <ac:spMkLst>
            <pc:docMk/>
            <pc:sldMk cId="3524258633" sldId="267"/>
            <ac:spMk id="4" creationId="{A618D58D-46DC-B945-40FC-FA9A94385330}"/>
          </ac:spMkLst>
        </pc:spChg>
        <pc:spChg chg="add mod">
          <ac:chgData name="Abhilash, Geethika" userId="S::geethika@vt.edu::6e05456c-8b9e-4a85-b546-b4af36447064" providerId="AD" clId="Web-{61EE55AB-04A4-4C16-E338-699568DBF4CF}" dt="2024-03-19T18:01:02.263" v="169"/>
          <ac:spMkLst>
            <pc:docMk/>
            <pc:sldMk cId="3524258633" sldId="267"/>
            <ac:spMk id="5" creationId="{3ED253BC-31CB-798D-2000-CC7EE536C369}"/>
          </ac:spMkLst>
        </pc:spChg>
        <pc:spChg chg="del mod">
          <ac:chgData name="Abhilash, Geethika" userId="S::geethika@vt.edu::6e05456c-8b9e-4a85-b546-b4af36447064" providerId="AD" clId="Web-{61EE55AB-04A4-4C16-E338-699568DBF4CF}" dt="2024-03-18T00:27:43.114" v="47"/>
          <ac:spMkLst>
            <pc:docMk/>
            <pc:sldMk cId="3524258633" sldId="267"/>
            <ac:spMk id="7" creationId="{3FB9C65C-D859-84E4-2030-BAE9C64529DE}"/>
          </ac:spMkLst>
        </pc:spChg>
        <pc:picChg chg="add mod">
          <ac:chgData name="Abhilash, Geethika" userId="S::geethika@vt.edu::6e05456c-8b9e-4a85-b546-b4af36447064" providerId="AD" clId="Web-{61EE55AB-04A4-4C16-E338-699568DBF4CF}" dt="2024-03-19T18:01:13.029" v="171" actId="14100"/>
          <ac:picMkLst>
            <pc:docMk/>
            <pc:sldMk cId="3524258633" sldId="267"/>
            <ac:picMk id="3" creationId="{05BB2FD4-8BCD-31D2-38AA-CD6ECE72F385}"/>
          </ac:picMkLst>
        </pc:picChg>
        <pc:picChg chg="add mod ord">
          <ac:chgData name="Abhilash, Geethika" userId="S::geethika@vt.edu::6e05456c-8b9e-4a85-b546-b4af36447064" providerId="AD" clId="Web-{61EE55AB-04A4-4C16-E338-699568DBF4CF}" dt="2024-03-18T00:13:44.600" v="7" actId="1076"/>
          <ac:picMkLst>
            <pc:docMk/>
            <pc:sldMk cId="3524258633" sldId="267"/>
            <ac:picMk id="5" creationId="{59BA494F-85CA-F183-A25B-DBAAC396B96C}"/>
          </ac:picMkLst>
        </pc:picChg>
        <pc:picChg chg="add del mod ord">
          <ac:chgData name="Abhilash, Geethika" userId="S::geethika@vt.edu::6e05456c-8b9e-4a85-b546-b4af36447064" providerId="AD" clId="Web-{61EE55AB-04A4-4C16-E338-699568DBF4CF}" dt="2024-03-19T18:01:02.263" v="169"/>
          <ac:picMkLst>
            <pc:docMk/>
            <pc:sldMk cId="3524258633" sldId="267"/>
            <ac:picMk id="6" creationId="{317F7E1A-4F65-E30B-BBDC-5AB916BECA7C}"/>
          </ac:picMkLst>
        </pc:picChg>
        <pc:picChg chg="del">
          <ac:chgData name="Abhilash, Geethika" userId="S::geethika@vt.edu::6e05456c-8b9e-4a85-b546-b4af36447064" providerId="AD" clId="Web-{61EE55AB-04A4-4C16-E338-699568DBF4CF}" dt="2024-03-17T23:58:01.738" v="0"/>
          <ac:picMkLst>
            <pc:docMk/>
            <pc:sldMk cId="3524258633" sldId="267"/>
            <ac:picMk id="7" creationId="{234EC777-1BFF-1527-D7DF-559EFC296471}"/>
          </ac:picMkLst>
        </pc:picChg>
      </pc:sldChg>
      <pc:sldChg chg="modNotes">
        <pc:chgData name="Abhilash, Geethika" userId="S::geethika@vt.edu::6e05456c-8b9e-4a85-b546-b4af36447064" providerId="AD" clId="Web-{61EE55AB-04A4-4C16-E338-699568DBF4CF}" dt="2024-03-18T00:16:14.620" v="14"/>
        <pc:sldMkLst>
          <pc:docMk/>
          <pc:sldMk cId="3036061156" sldId="268"/>
        </pc:sldMkLst>
      </pc:sldChg>
      <pc:sldChg chg="modNotes">
        <pc:chgData name="Abhilash, Geethika" userId="S::geethika@vt.edu::6e05456c-8b9e-4a85-b546-b4af36447064" providerId="AD" clId="Web-{61EE55AB-04A4-4C16-E338-699568DBF4CF}" dt="2024-03-18T00:22:36.744" v="23"/>
        <pc:sldMkLst>
          <pc:docMk/>
          <pc:sldMk cId="255878371" sldId="269"/>
        </pc:sldMkLst>
      </pc:sldChg>
      <pc:sldChg chg="modNotes">
        <pc:chgData name="Abhilash, Geethika" userId="S::geethika@vt.edu::6e05456c-8b9e-4a85-b546-b4af36447064" providerId="AD" clId="Web-{61EE55AB-04A4-4C16-E338-699568DBF4CF}" dt="2024-03-18T00:22:29.853" v="19"/>
        <pc:sldMkLst>
          <pc:docMk/>
          <pc:sldMk cId="3646300504" sldId="271"/>
        </pc:sldMkLst>
      </pc:sldChg>
      <pc:sldChg chg="modSp modNotes">
        <pc:chgData name="Abhilash, Geethika" userId="S::geethika@vt.edu::6e05456c-8b9e-4a85-b546-b4af36447064" providerId="AD" clId="Web-{61EE55AB-04A4-4C16-E338-699568DBF4CF}" dt="2024-03-18T00:23:09.526" v="30" actId="20577"/>
        <pc:sldMkLst>
          <pc:docMk/>
          <pc:sldMk cId="2930960956" sldId="274"/>
        </pc:sldMkLst>
        <pc:spChg chg="mod">
          <ac:chgData name="Abhilash, Geethika" userId="S::geethika@vt.edu::6e05456c-8b9e-4a85-b546-b4af36447064" providerId="AD" clId="Web-{61EE55AB-04A4-4C16-E338-699568DBF4CF}" dt="2024-03-18T00:23:09.526" v="30" actId="20577"/>
          <ac:spMkLst>
            <pc:docMk/>
            <pc:sldMk cId="2930960956" sldId="274"/>
            <ac:spMk id="3" creationId="{B1AF5053-8824-0378-500B-BCDC5C682164}"/>
          </ac:spMkLst>
        </pc:spChg>
      </pc:sldChg>
      <pc:sldChg chg="addSp delSp modSp add ord replId modNotes">
        <pc:chgData name="Abhilash, Geethika" userId="S::geethika@vt.edu::6e05456c-8b9e-4a85-b546-b4af36447064" providerId="AD" clId="Web-{61EE55AB-04A4-4C16-E338-699568DBF4CF}" dt="2024-03-19T18:59:57.934" v="990" actId="1076"/>
        <pc:sldMkLst>
          <pc:docMk/>
          <pc:sldMk cId="2619424436" sldId="279"/>
        </pc:sldMkLst>
        <pc:spChg chg="mod">
          <ac:chgData name="Abhilash, Geethika" userId="S::geethika@vt.edu::6e05456c-8b9e-4a85-b546-b4af36447064" providerId="AD" clId="Web-{61EE55AB-04A4-4C16-E338-699568DBF4CF}" dt="2024-03-19T18:59:49.903" v="989" actId="1076"/>
          <ac:spMkLst>
            <pc:docMk/>
            <pc:sldMk cId="2619424436" sldId="279"/>
            <ac:spMk id="2" creationId="{3BD10D87-09FA-0DAF-5668-FCBB1E5CED3D}"/>
          </ac:spMkLst>
        </pc:spChg>
        <pc:spChg chg="add del mod">
          <ac:chgData name="Abhilash, Geethika" userId="S::geethika@vt.edu::6e05456c-8b9e-4a85-b546-b4af36447064" providerId="AD" clId="Web-{61EE55AB-04A4-4C16-E338-699568DBF4CF}" dt="2024-03-18T00:27:03.144" v="35"/>
          <ac:spMkLst>
            <pc:docMk/>
            <pc:sldMk cId="2619424436" sldId="279"/>
            <ac:spMk id="4" creationId="{2501B318-1779-DF83-2E0D-56C146443D86}"/>
          </ac:spMkLst>
        </pc:spChg>
        <pc:spChg chg="add del mod">
          <ac:chgData name="Abhilash, Geethika" userId="S::geethika@vt.edu::6e05456c-8b9e-4a85-b546-b4af36447064" providerId="AD" clId="Web-{61EE55AB-04A4-4C16-E338-699568DBF4CF}" dt="2024-03-19T18:50:58.042" v="686"/>
          <ac:spMkLst>
            <pc:docMk/>
            <pc:sldMk cId="2619424436" sldId="279"/>
            <ac:spMk id="5" creationId="{5385957F-210E-B143-BD8C-D21117F43D05}"/>
          </ac:spMkLst>
        </pc:spChg>
        <pc:spChg chg="add mod">
          <ac:chgData name="Abhilash, Geethika" userId="S::geethika@vt.edu::6e05456c-8b9e-4a85-b546-b4af36447064" providerId="AD" clId="Web-{61EE55AB-04A4-4C16-E338-699568DBF4CF}" dt="2024-03-19T18:59:44.419" v="988" actId="20577"/>
          <ac:spMkLst>
            <pc:docMk/>
            <pc:sldMk cId="2619424436" sldId="279"/>
            <ac:spMk id="9" creationId="{9C176A0B-6A44-4B96-B5DB-A404E366E3DB}"/>
          </ac:spMkLst>
        </pc:spChg>
        <pc:picChg chg="add mod modCrop">
          <ac:chgData name="Abhilash, Geethika" userId="S::geethika@vt.edu::6e05456c-8b9e-4a85-b546-b4af36447064" providerId="AD" clId="Web-{61EE55AB-04A4-4C16-E338-699568DBF4CF}" dt="2024-03-19T18:59:57.934" v="990" actId="1076"/>
          <ac:picMkLst>
            <pc:docMk/>
            <pc:sldMk cId="2619424436" sldId="279"/>
            <ac:picMk id="3" creationId="{2F45D892-6B8A-0EDD-41AD-EFEA2AF46C34}"/>
          </ac:picMkLst>
        </pc:picChg>
        <pc:picChg chg="del">
          <ac:chgData name="Abhilash, Geethika" userId="S::geethika@vt.edu::6e05456c-8b9e-4a85-b546-b4af36447064" providerId="AD" clId="Web-{61EE55AB-04A4-4C16-E338-699568DBF4CF}" dt="2024-03-18T00:27:02.487" v="34"/>
          <ac:picMkLst>
            <pc:docMk/>
            <pc:sldMk cId="2619424436" sldId="279"/>
            <ac:picMk id="5" creationId="{59BA494F-85CA-F183-A25B-DBAAC396B96C}"/>
          </ac:picMkLst>
        </pc:picChg>
        <pc:picChg chg="add del mod ord">
          <ac:chgData name="Abhilash, Geethika" userId="S::geethika@vt.edu::6e05456c-8b9e-4a85-b546-b4af36447064" providerId="AD" clId="Web-{61EE55AB-04A4-4C16-E338-699568DBF4CF}" dt="2024-03-19T17:45:30.432" v="144"/>
          <ac:picMkLst>
            <pc:docMk/>
            <pc:sldMk cId="2619424436" sldId="279"/>
            <ac:picMk id="6" creationId="{7A743F9B-9E6A-26B8-EE10-FE9FB2564D77}"/>
          </ac:picMkLst>
        </pc:picChg>
        <pc:picChg chg="add del mod modCrop">
          <ac:chgData name="Abhilash, Geethika" userId="S::geethika@vt.edu::6e05456c-8b9e-4a85-b546-b4af36447064" providerId="AD" clId="Web-{61EE55AB-04A4-4C16-E338-699568DBF4CF}" dt="2024-03-19T18:54:28.699" v="713"/>
          <ac:picMkLst>
            <pc:docMk/>
            <pc:sldMk cId="2619424436" sldId="279"/>
            <ac:picMk id="7" creationId="{E8576298-C118-C3F3-630B-97544BE69B19}"/>
          </ac:picMkLst>
        </pc:picChg>
        <pc:picChg chg="add del mod">
          <ac:chgData name="Abhilash, Geethika" userId="S::geethika@vt.edu::6e05456c-8b9e-4a85-b546-b4af36447064" providerId="AD" clId="Web-{61EE55AB-04A4-4C16-E338-699568DBF4CF}" dt="2024-03-19T18:54:20.105" v="711"/>
          <ac:picMkLst>
            <pc:docMk/>
            <pc:sldMk cId="2619424436" sldId="279"/>
            <ac:picMk id="8" creationId="{50A72236-24AD-A016-BB22-3502CC3E5FB0}"/>
          </ac:picMkLst>
        </pc:picChg>
      </pc:sldChg>
      <pc:sldChg chg="addSp delSp modSp new">
        <pc:chgData name="Abhilash, Geethika" userId="S::geethika@vt.edu::6e05456c-8b9e-4a85-b546-b4af36447064" providerId="AD" clId="Web-{61EE55AB-04A4-4C16-E338-699568DBF4CF}" dt="2024-03-19T19:03:32.560" v="1048"/>
        <pc:sldMkLst>
          <pc:docMk/>
          <pc:sldMk cId="2479867340" sldId="285"/>
        </pc:sldMkLst>
        <pc:spChg chg="del mod">
          <ac:chgData name="Abhilash, Geethika" userId="S::geethika@vt.edu::6e05456c-8b9e-4a85-b546-b4af36447064" providerId="AD" clId="Web-{61EE55AB-04A4-4C16-E338-699568DBF4CF}" dt="2024-03-19T18:29:26.005" v="359"/>
          <ac:spMkLst>
            <pc:docMk/>
            <pc:sldMk cId="2479867340" sldId="285"/>
            <ac:spMk id="2" creationId="{B53811DC-D83B-18EB-4638-C81061086CE3}"/>
          </ac:spMkLst>
        </pc:spChg>
        <pc:spChg chg="del">
          <ac:chgData name="Abhilash, Geethika" userId="S::geethika@vt.edu::6e05456c-8b9e-4a85-b546-b4af36447064" providerId="AD" clId="Web-{61EE55AB-04A4-4C16-E338-699568DBF4CF}" dt="2024-03-19T17:51:56.574" v="157"/>
          <ac:spMkLst>
            <pc:docMk/>
            <pc:sldMk cId="2479867340" sldId="285"/>
            <ac:spMk id="3" creationId="{50F15CBD-D673-495D-EA87-66D5206AB5C0}"/>
          </ac:spMkLst>
        </pc:spChg>
        <pc:spChg chg="add del mod">
          <ac:chgData name="Abhilash, Geethika" userId="S::geethika@vt.edu::6e05456c-8b9e-4a85-b546-b4af36447064" providerId="AD" clId="Web-{61EE55AB-04A4-4C16-E338-699568DBF4CF}" dt="2024-03-19T18:03:34.920" v="201"/>
          <ac:spMkLst>
            <pc:docMk/>
            <pc:sldMk cId="2479867340" sldId="285"/>
            <ac:spMk id="7" creationId="{38D6B372-DB0D-C0AC-B9CD-E57F6A25AB4D}"/>
          </ac:spMkLst>
        </pc:spChg>
        <pc:spChg chg="add del mod">
          <ac:chgData name="Abhilash, Geethika" userId="S::geethika@vt.edu::6e05456c-8b9e-4a85-b546-b4af36447064" providerId="AD" clId="Web-{61EE55AB-04A4-4C16-E338-699568DBF4CF}" dt="2024-03-19T18:03:35.889" v="202"/>
          <ac:spMkLst>
            <pc:docMk/>
            <pc:sldMk cId="2479867340" sldId="285"/>
            <ac:spMk id="9" creationId="{342A3A57-7398-ADFD-4E3F-1802E6E35FE3}"/>
          </ac:spMkLst>
        </pc:spChg>
        <pc:spChg chg="add mod">
          <ac:chgData name="Abhilash, Geethika" userId="S::geethika@vt.edu::6e05456c-8b9e-4a85-b546-b4af36447064" providerId="AD" clId="Web-{61EE55AB-04A4-4C16-E338-699568DBF4CF}" dt="2024-03-19T18:29:11.645" v="353" actId="14100"/>
          <ac:spMkLst>
            <pc:docMk/>
            <pc:sldMk cId="2479867340" sldId="285"/>
            <ac:spMk id="15" creationId="{911CF6A5-4670-A404-3F9B-3AF45B9554D5}"/>
          </ac:spMkLst>
        </pc:spChg>
        <pc:spChg chg="add del mod">
          <ac:chgData name="Abhilash, Geethika" userId="S::geethika@vt.edu::6e05456c-8b9e-4a85-b546-b4af36447064" providerId="AD" clId="Web-{61EE55AB-04A4-4C16-E338-699568DBF4CF}" dt="2024-03-19T18:17:17.643" v="255"/>
          <ac:spMkLst>
            <pc:docMk/>
            <pc:sldMk cId="2479867340" sldId="285"/>
            <ac:spMk id="19" creationId="{44D1748A-7563-2822-9A34-47E5F52F87D2}"/>
          </ac:spMkLst>
        </pc:spChg>
        <pc:spChg chg="add mod">
          <ac:chgData name="Abhilash, Geethika" userId="S::geethika@vt.edu::6e05456c-8b9e-4a85-b546-b4af36447064" providerId="AD" clId="Web-{61EE55AB-04A4-4C16-E338-699568DBF4CF}" dt="2024-03-19T18:29:11.645" v="350" actId="14100"/>
          <ac:spMkLst>
            <pc:docMk/>
            <pc:sldMk cId="2479867340" sldId="285"/>
            <ac:spMk id="20" creationId="{2209C0A6-91BC-F269-18B8-9056AF2B2849}"/>
          </ac:spMkLst>
        </pc:spChg>
        <pc:spChg chg="add del">
          <ac:chgData name="Abhilash, Geethika" userId="S::geethika@vt.edu::6e05456c-8b9e-4a85-b546-b4af36447064" providerId="AD" clId="Web-{61EE55AB-04A4-4C16-E338-699568DBF4CF}" dt="2024-03-19T18:27:15.504" v="305"/>
          <ac:spMkLst>
            <pc:docMk/>
            <pc:sldMk cId="2479867340" sldId="285"/>
            <ac:spMk id="23" creationId="{1936C6E4-C6E7-A1EF-F04B-E3E7A3A6BAD6}"/>
          </ac:spMkLst>
        </pc:spChg>
        <pc:spChg chg="add del">
          <ac:chgData name="Abhilash, Geethika" userId="S::geethika@vt.edu::6e05456c-8b9e-4a85-b546-b4af36447064" providerId="AD" clId="Web-{61EE55AB-04A4-4C16-E338-699568DBF4CF}" dt="2024-03-19T18:27:15.504" v="304"/>
          <ac:spMkLst>
            <pc:docMk/>
            <pc:sldMk cId="2479867340" sldId="285"/>
            <ac:spMk id="24" creationId="{4DFF90C8-D47F-BB93-D5FF-02CAE9CDA604}"/>
          </ac:spMkLst>
        </pc:spChg>
        <pc:spChg chg="add del mod">
          <ac:chgData name="Abhilash, Geethika" userId="S::geethika@vt.edu::6e05456c-8b9e-4a85-b546-b4af36447064" providerId="AD" clId="Web-{61EE55AB-04A4-4C16-E338-699568DBF4CF}" dt="2024-03-19T18:30:05.146" v="366"/>
          <ac:spMkLst>
            <pc:docMk/>
            <pc:sldMk cId="2479867340" sldId="285"/>
            <ac:spMk id="25" creationId="{C85E1DAC-3343-E302-795D-86F675056EF1}"/>
          </ac:spMkLst>
        </pc:spChg>
        <pc:spChg chg="add mod">
          <ac:chgData name="Abhilash, Geethika" userId="S::geethika@vt.edu::6e05456c-8b9e-4a85-b546-b4af36447064" providerId="AD" clId="Web-{61EE55AB-04A4-4C16-E338-699568DBF4CF}" dt="2024-03-19T18:39:20.617" v="487" actId="1076"/>
          <ac:spMkLst>
            <pc:docMk/>
            <pc:sldMk cId="2479867340" sldId="285"/>
            <ac:spMk id="26" creationId="{F524AA33-B082-F085-1FB3-C3C7393C8C66}"/>
          </ac:spMkLst>
        </pc:spChg>
        <pc:spChg chg="add del mod">
          <ac:chgData name="Abhilash, Geethika" userId="S::geethika@vt.edu::6e05456c-8b9e-4a85-b546-b4af36447064" providerId="AD" clId="Web-{61EE55AB-04A4-4C16-E338-699568DBF4CF}" dt="2024-03-19T18:30:20.818" v="369"/>
          <ac:spMkLst>
            <pc:docMk/>
            <pc:sldMk cId="2479867340" sldId="285"/>
            <ac:spMk id="30" creationId="{E8C8D927-2683-6742-860F-93ACB2FC9387}"/>
          </ac:spMkLst>
        </pc:spChg>
        <pc:spChg chg="add del">
          <ac:chgData name="Abhilash, Geethika" userId="S::geethika@vt.edu::6e05456c-8b9e-4a85-b546-b4af36447064" providerId="AD" clId="Web-{61EE55AB-04A4-4C16-E338-699568DBF4CF}" dt="2024-03-19T18:32:18.240" v="389"/>
          <ac:spMkLst>
            <pc:docMk/>
            <pc:sldMk cId="2479867340" sldId="285"/>
            <ac:spMk id="32" creationId="{0640518D-AB41-04AD-B5D4-BCA091501EBE}"/>
          </ac:spMkLst>
        </pc:spChg>
        <pc:spChg chg="add mod">
          <ac:chgData name="Abhilash, Geethika" userId="S::geethika@vt.edu::6e05456c-8b9e-4a85-b546-b4af36447064" providerId="AD" clId="Web-{61EE55AB-04A4-4C16-E338-699568DBF4CF}" dt="2024-03-19T18:39:48.258" v="496" actId="1076"/>
          <ac:spMkLst>
            <pc:docMk/>
            <pc:sldMk cId="2479867340" sldId="285"/>
            <ac:spMk id="33" creationId="{B7225529-B599-2011-2ABB-EF3704896D24}"/>
          </ac:spMkLst>
        </pc:spChg>
        <pc:spChg chg="add mod">
          <ac:chgData name="Abhilash, Geethika" userId="S::geethika@vt.edu::6e05456c-8b9e-4a85-b546-b4af36447064" providerId="AD" clId="Web-{61EE55AB-04A4-4C16-E338-699568DBF4CF}" dt="2024-03-19T18:39:51.164" v="497" actId="1076"/>
          <ac:spMkLst>
            <pc:docMk/>
            <pc:sldMk cId="2479867340" sldId="285"/>
            <ac:spMk id="35" creationId="{1A307779-0F2F-FDE7-5869-5EF183CCD79F}"/>
          </ac:spMkLst>
        </pc:spChg>
        <pc:spChg chg="add mod">
          <ac:chgData name="Abhilash, Geethika" userId="S::geethika@vt.edu::6e05456c-8b9e-4a85-b546-b4af36447064" providerId="AD" clId="Web-{61EE55AB-04A4-4C16-E338-699568DBF4CF}" dt="2024-03-19T18:51:30.932" v="693" actId="1076"/>
          <ac:spMkLst>
            <pc:docMk/>
            <pc:sldMk cId="2479867340" sldId="285"/>
            <ac:spMk id="36" creationId="{01D18B7C-8C52-E0FE-58FC-D272104619A3}"/>
          </ac:spMkLst>
        </pc:spChg>
        <pc:spChg chg="add mod">
          <ac:chgData name="Abhilash, Geethika" userId="S::geethika@vt.edu::6e05456c-8b9e-4a85-b546-b4af36447064" providerId="AD" clId="Web-{61EE55AB-04A4-4C16-E338-699568DBF4CF}" dt="2024-03-19T18:40:46.805" v="565" actId="14100"/>
          <ac:spMkLst>
            <pc:docMk/>
            <pc:sldMk cId="2479867340" sldId="285"/>
            <ac:spMk id="38" creationId="{7FD8EA6D-1C44-2153-AFE8-AEA04A9D297A}"/>
          </ac:spMkLst>
        </pc:spChg>
        <pc:spChg chg="add mod">
          <ac:chgData name="Abhilash, Geethika" userId="S::geethika@vt.edu::6e05456c-8b9e-4a85-b546-b4af36447064" providerId="AD" clId="Web-{61EE55AB-04A4-4C16-E338-699568DBF4CF}" dt="2024-03-19T18:59:03.403" v="920" actId="1076"/>
          <ac:spMkLst>
            <pc:docMk/>
            <pc:sldMk cId="2479867340" sldId="285"/>
            <ac:spMk id="39" creationId="{6C401EF1-7F07-8DCF-334A-A7B4843735F9}"/>
          </ac:spMkLst>
        </pc:spChg>
        <pc:spChg chg="add mod">
          <ac:chgData name="Abhilash, Geethika" userId="S::geethika@vt.edu::6e05456c-8b9e-4a85-b546-b4af36447064" providerId="AD" clId="Web-{61EE55AB-04A4-4C16-E338-699568DBF4CF}" dt="2024-03-19T18:47:36.244" v="676" actId="1076"/>
          <ac:spMkLst>
            <pc:docMk/>
            <pc:sldMk cId="2479867340" sldId="285"/>
            <ac:spMk id="40" creationId="{8EEE7295-0ABA-6673-8246-25554DD885CC}"/>
          </ac:spMkLst>
        </pc:spChg>
        <pc:spChg chg="add mod">
          <ac:chgData name="Abhilash, Geethika" userId="S::geethika@vt.edu::6e05456c-8b9e-4a85-b546-b4af36447064" providerId="AD" clId="Web-{61EE55AB-04A4-4C16-E338-699568DBF4CF}" dt="2024-03-19T19:03:32.560" v="1048"/>
          <ac:spMkLst>
            <pc:docMk/>
            <pc:sldMk cId="2479867340" sldId="285"/>
            <ac:spMk id="44" creationId="{EB2C9297-836E-705E-5463-C598EC889FAB}"/>
          </ac:spMkLst>
        </pc:spChg>
        <pc:picChg chg="add del mod ord">
          <ac:chgData name="Abhilash, Geethika" userId="S::geethika@vt.edu::6e05456c-8b9e-4a85-b546-b4af36447064" providerId="AD" clId="Web-{61EE55AB-04A4-4C16-E338-699568DBF4CF}" dt="2024-03-19T18:17:04.033" v="252"/>
          <ac:picMkLst>
            <pc:docMk/>
            <pc:sldMk cId="2479867340" sldId="285"/>
            <ac:picMk id="4" creationId="{1E955046-1C1A-CF22-1D6C-147DF9C981C6}"/>
          </ac:picMkLst>
        </pc:picChg>
        <pc:picChg chg="add del mod">
          <ac:chgData name="Abhilash, Geethika" userId="S::geethika@vt.edu::6e05456c-8b9e-4a85-b546-b4af36447064" providerId="AD" clId="Web-{61EE55AB-04A4-4C16-E338-699568DBF4CF}" dt="2024-03-19T18:03:40.623" v="204"/>
          <ac:picMkLst>
            <pc:docMk/>
            <pc:sldMk cId="2479867340" sldId="285"/>
            <ac:picMk id="5" creationId="{F2B5AF0C-4124-DC95-1AB2-8B5F98AABBE4}"/>
          </ac:picMkLst>
        </pc:picChg>
        <pc:picChg chg="add del mod">
          <ac:chgData name="Abhilash, Geethika" userId="S::geethika@vt.edu::6e05456c-8b9e-4a85-b546-b4af36447064" providerId="AD" clId="Web-{61EE55AB-04A4-4C16-E338-699568DBF4CF}" dt="2024-03-19T18:04:41.905" v="210"/>
          <ac:picMkLst>
            <pc:docMk/>
            <pc:sldMk cId="2479867340" sldId="285"/>
            <ac:picMk id="10" creationId="{D7731486-2022-7E11-7295-2ECE1DC93A6E}"/>
          </ac:picMkLst>
        </pc:picChg>
        <pc:picChg chg="add mod">
          <ac:chgData name="Abhilash, Geethika" userId="S::geethika@vt.edu::6e05456c-8b9e-4a85-b546-b4af36447064" providerId="AD" clId="Web-{61EE55AB-04A4-4C16-E338-699568DBF4CF}" dt="2024-03-19T18:39:55.336" v="499" actId="1076"/>
          <ac:picMkLst>
            <pc:docMk/>
            <pc:sldMk cId="2479867340" sldId="285"/>
            <ac:picMk id="12" creationId="{425478AD-395C-BC68-96B7-59A11BDA860A}"/>
          </ac:picMkLst>
        </pc:picChg>
        <pc:picChg chg="add del mod">
          <ac:chgData name="Abhilash, Geethika" userId="S::geethika@vt.edu::6e05456c-8b9e-4a85-b546-b4af36447064" providerId="AD" clId="Web-{61EE55AB-04A4-4C16-E338-699568DBF4CF}" dt="2024-03-19T18:21:39.878" v="272"/>
          <ac:picMkLst>
            <pc:docMk/>
            <pc:sldMk cId="2479867340" sldId="285"/>
            <ac:picMk id="13" creationId="{57CB83FA-8A7A-ABD5-EC86-DCB71F601396}"/>
          </ac:picMkLst>
        </pc:picChg>
        <pc:picChg chg="add mod">
          <ac:chgData name="Abhilash, Geethika" userId="S::geethika@vt.edu::6e05456c-8b9e-4a85-b546-b4af36447064" providerId="AD" clId="Web-{61EE55AB-04A4-4C16-E338-699568DBF4CF}" dt="2024-03-19T18:29:11.645" v="352" actId="14100"/>
          <ac:picMkLst>
            <pc:docMk/>
            <pc:sldMk cId="2479867340" sldId="285"/>
            <ac:picMk id="16" creationId="{76A294B9-2AE0-0379-E23B-E9EB6EAED7D2}"/>
          </ac:picMkLst>
        </pc:picChg>
        <pc:picChg chg="add del mod">
          <ac:chgData name="Abhilash, Geethika" userId="S::geethika@vt.edu::6e05456c-8b9e-4a85-b546-b4af36447064" providerId="AD" clId="Web-{61EE55AB-04A4-4C16-E338-699568DBF4CF}" dt="2024-03-19T18:58:58.200" v="919" actId="1076"/>
          <ac:picMkLst>
            <pc:docMk/>
            <pc:sldMk cId="2479867340" sldId="285"/>
            <ac:picMk id="17" creationId="{FE09D9C2-FBE3-1911-14E6-FB38FB578A71}"/>
          </ac:picMkLst>
        </pc:picChg>
        <pc:picChg chg="add del mod">
          <ac:chgData name="Abhilash, Geethika" userId="S::geethika@vt.edu::6e05456c-8b9e-4a85-b546-b4af36447064" providerId="AD" clId="Web-{61EE55AB-04A4-4C16-E338-699568DBF4CF}" dt="2024-03-19T18:22:04.972" v="275"/>
          <ac:picMkLst>
            <pc:docMk/>
            <pc:sldMk cId="2479867340" sldId="285"/>
            <ac:picMk id="21" creationId="{11E62EFE-4229-6AF6-FA60-998D92CECED2}"/>
          </ac:picMkLst>
        </pc:picChg>
        <pc:picChg chg="add del mod">
          <ac:chgData name="Abhilash, Geethika" userId="S::geethika@vt.edu::6e05456c-8b9e-4a85-b546-b4af36447064" providerId="AD" clId="Web-{61EE55AB-04A4-4C16-E338-699568DBF4CF}" dt="2024-03-19T18:34:46.788" v="444" actId="1076"/>
          <ac:picMkLst>
            <pc:docMk/>
            <pc:sldMk cId="2479867340" sldId="285"/>
            <ac:picMk id="22" creationId="{C96122F1-6ED1-634D-BC90-CAD925B6B35C}"/>
          </ac:picMkLst>
        </pc:picChg>
        <pc:picChg chg="add del mod">
          <ac:chgData name="Abhilash, Geethika" userId="S::geethika@vt.edu::6e05456c-8b9e-4a85-b546-b4af36447064" providerId="AD" clId="Web-{61EE55AB-04A4-4C16-E338-699568DBF4CF}" dt="2024-03-19T18:28:29.739" v="325"/>
          <ac:picMkLst>
            <pc:docMk/>
            <pc:sldMk cId="2479867340" sldId="285"/>
            <ac:picMk id="27" creationId="{AFF46E7F-3E83-5018-BE1F-39307E233415}"/>
          </ac:picMkLst>
        </pc:picChg>
        <pc:picChg chg="add del mod">
          <ac:chgData name="Abhilash, Geethika" userId="S::geethika@vt.edu::6e05456c-8b9e-4a85-b546-b4af36447064" providerId="AD" clId="Web-{61EE55AB-04A4-4C16-E338-699568DBF4CF}" dt="2024-03-19T18:39:28.523" v="490" actId="1076"/>
          <ac:picMkLst>
            <pc:docMk/>
            <pc:sldMk cId="2479867340" sldId="285"/>
            <ac:picMk id="28" creationId="{EA7A3D1F-A5D9-1C6A-315C-9D9D8445CAC6}"/>
          </ac:picMkLst>
        </pc:picChg>
        <pc:picChg chg="add del mod">
          <ac:chgData name="Abhilash, Geethika" userId="S::geethika@vt.edu::6e05456c-8b9e-4a85-b546-b4af36447064" providerId="AD" clId="Web-{61EE55AB-04A4-4C16-E338-699568DBF4CF}" dt="2024-03-19T18:32:06.287" v="387"/>
          <ac:picMkLst>
            <pc:docMk/>
            <pc:sldMk cId="2479867340" sldId="285"/>
            <ac:picMk id="31" creationId="{806F06A5-57F2-CE08-8F32-2E20EB0058EF}"/>
          </ac:picMkLst>
        </pc:picChg>
        <pc:picChg chg="add del mod">
          <ac:chgData name="Abhilash, Geethika" userId="S::geethika@vt.edu::6e05456c-8b9e-4a85-b546-b4af36447064" providerId="AD" clId="Web-{61EE55AB-04A4-4C16-E338-699568DBF4CF}" dt="2024-03-19T18:34:16.569" v="420"/>
          <ac:picMkLst>
            <pc:docMk/>
            <pc:sldMk cId="2479867340" sldId="285"/>
            <ac:picMk id="34" creationId="{B6D7F14B-6A43-8F80-E60F-593703BE49EC}"/>
          </ac:picMkLst>
        </pc:picChg>
        <pc:picChg chg="add mod">
          <ac:chgData name="Abhilash, Geethika" userId="S::geethika@vt.edu::6e05456c-8b9e-4a85-b546-b4af36447064" providerId="AD" clId="Web-{61EE55AB-04A4-4C16-E338-699568DBF4CF}" dt="2024-03-19T18:50:48.370" v="684" actId="1076"/>
          <ac:picMkLst>
            <pc:docMk/>
            <pc:sldMk cId="2479867340" sldId="285"/>
            <ac:picMk id="37" creationId="{AD4E76F7-01EB-10F9-F582-23506E0EB1F8}"/>
          </ac:picMkLst>
        </pc:picChg>
        <pc:picChg chg="add del mod">
          <ac:chgData name="Abhilash, Geethika" userId="S::geethika@vt.edu::6e05456c-8b9e-4a85-b546-b4af36447064" providerId="AD" clId="Web-{61EE55AB-04A4-4C16-E338-699568DBF4CF}" dt="2024-03-19T18:49:05.979" v="682"/>
          <ac:picMkLst>
            <pc:docMk/>
            <pc:sldMk cId="2479867340" sldId="285"/>
            <ac:picMk id="41" creationId="{10551C4E-C603-E61C-A053-740A96D1771C}"/>
          </ac:picMkLst>
        </pc:picChg>
        <pc:picChg chg="add del mod">
          <ac:chgData name="Abhilash, Geethika" userId="S::geethika@vt.edu::6e05456c-8b9e-4a85-b546-b4af36447064" providerId="AD" clId="Web-{61EE55AB-04A4-4C16-E338-699568DBF4CF}" dt="2024-03-19T19:03:26.232" v="1047"/>
          <ac:picMkLst>
            <pc:docMk/>
            <pc:sldMk cId="2479867340" sldId="285"/>
            <ac:picMk id="42" creationId="{426084C2-BF7E-BF84-C19B-B7FCE0CFAF34}"/>
          </ac:picMkLst>
        </pc:picChg>
      </pc:sldChg>
      <pc:sldChg chg="modSp modNotes">
        <pc:chgData name="Abhilash, Geethika" userId="S::geethika@vt.edu::6e05456c-8b9e-4a85-b546-b4af36447064" providerId="AD" clId="Web-{61EE55AB-04A4-4C16-E338-699568DBF4CF}" dt="2024-03-19T19:01:35.966" v="1045" actId="20577"/>
        <pc:sldMkLst>
          <pc:docMk/>
          <pc:sldMk cId="2737715360" sldId="290"/>
        </pc:sldMkLst>
        <pc:spChg chg="mod">
          <ac:chgData name="Abhilash, Geethika" userId="S::geethika@vt.edu::6e05456c-8b9e-4a85-b546-b4af36447064" providerId="AD" clId="Web-{61EE55AB-04A4-4C16-E338-699568DBF4CF}" dt="2024-03-19T19:01:35.966" v="1045" actId="20577"/>
          <ac:spMkLst>
            <pc:docMk/>
            <pc:sldMk cId="2737715360" sldId="290"/>
            <ac:spMk id="3" creationId="{59C95C60-D349-1066-03F4-8EA0867E1FAE}"/>
          </ac:spMkLst>
        </pc:spChg>
      </pc:sldChg>
    </pc:docChg>
  </pc:docChgLst>
  <pc:docChgLst>
    <pc:chgData name="Abhilash, Geethika" userId="S::geethika@vt.edu::6e05456c-8b9e-4a85-b546-b4af36447064" providerId="AD" clId="Web-{C411012D-F2FE-D971-0444-8EEAB828AF9A}"/>
    <pc:docChg chg="modSld">
      <pc:chgData name="Abhilash, Geethika" userId="S::geethika@vt.edu::6e05456c-8b9e-4a85-b546-b4af36447064" providerId="AD" clId="Web-{C411012D-F2FE-D971-0444-8EEAB828AF9A}" dt="2024-03-12T17:24:32.138" v="13"/>
      <pc:docMkLst>
        <pc:docMk/>
      </pc:docMkLst>
      <pc:sldChg chg="addSp delSp modSp">
        <pc:chgData name="Abhilash, Geethika" userId="S::geethika@vt.edu::6e05456c-8b9e-4a85-b546-b4af36447064" providerId="AD" clId="Web-{C411012D-F2FE-D971-0444-8EEAB828AF9A}" dt="2024-03-12T17:24:32.138" v="13"/>
        <pc:sldMkLst>
          <pc:docMk/>
          <pc:sldMk cId="3646300504" sldId="271"/>
        </pc:sldMkLst>
        <pc:graphicFrameChg chg="add del modGraphic">
          <ac:chgData name="Abhilash, Geethika" userId="S::geethika@vt.edu::6e05456c-8b9e-4a85-b546-b4af36447064" providerId="AD" clId="Web-{C411012D-F2FE-D971-0444-8EEAB828AF9A}" dt="2024-03-12T17:24:32.138" v="13"/>
          <ac:graphicFrameMkLst>
            <pc:docMk/>
            <pc:sldMk cId="3646300504" sldId="271"/>
            <ac:graphicFrameMk id="4" creationId="{5A18861A-0D65-20D3-A8D2-9E31BD9E9A21}"/>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EB077F-FFEC-4CA1-86DE-F0B4C5090AE3}" type="doc">
      <dgm:prSet loTypeId="urn:microsoft.com/office/officeart/2017/3/layout/HorizontalPathTimeline" loCatId="timeline" qsTypeId="urn:microsoft.com/office/officeart/2005/8/quickstyle/simple1" qsCatId="simple" csTypeId="urn:microsoft.com/office/officeart/2005/8/colors/accent4_2" csCatId="accent4" phldr="1"/>
      <dgm:spPr/>
      <dgm:t>
        <a:bodyPr/>
        <a:lstStyle/>
        <a:p>
          <a:endParaRPr lang="en-US"/>
        </a:p>
      </dgm:t>
    </dgm:pt>
    <dgm:pt modelId="{81EB53BF-68AB-4470-9FA2-5013951A23FE}">
      <dgm:prSet phldr="0"/>
      <dgm:spPr/>
      <dgm:t>
        <a:bodyPr/>
        <a:lstStyle/>
        <a:p>
          <a:pPr>
            <a:defRPr b="1"/>
          </a:pPr>
          <a:r>
            <a:rPr lang="en-US" b="0">
              <a:solidFill>
                <a:srgbClr val="92D050"/>
              </a:solidFill>
              <a:latin typeface="Calibri"/>
              <a:ea typeface="Calibri"/>
              <a:cs typeface="Calibri"/>
            </a:rPr>
            <a:t>04/08</a:t>
          </a:r>
        </a:p>
      </dgm:t>
    </dgm:pt>
    <dgm:pt modelId="{80A11058-2505-41C2-9612-1E59DB503AA4}" type="parTrans" cxnId="{AEE3BE02-6A58-4793-A7BF-7358D440EC00}">
      <dgm:prSet/>
      <dgm:spPr/>
    </dgm:pt>
    <dgm:pt modelId="{CD4DAADA-EA74-4DA7-9CAC-93BD69923D8D}" type="sibTrans" cxnId="{AEE3BE02-6A58-4793-A7BF-7358D440EC00}">
      <dgm:prSet/>
      <dgm:spPr/>
    </dgm:pt>
    <dgm:pt modelId="{7EF1C2EE-6829-4416-BBBE-E21EB632709E}">
      <dgm:prSet phldr="0"/>
      <dgm:spPr/>
      <dgm:t>
        <a:bodyPr/>
        <a:lstStyle/>
        <a:p>
          <a:r>
            <a:rPr lang="en-US" b="0">
              <a:solidFill>
                <a:schemeClr val="bg1"/>
              </a:solidFill>
              <a:latin typeface="Calibri"/>
              <a:ea typeface="Calibri"/>
              <a:cs typeface="Calibri"/>
            </a:rPr>
            <a:t>Finalizing Project</a:t>
          </a:r>
        </a:p>
      </dgm:t>
    </dgm:pt>
    <dgm:pt modelId="{DD434EF7-B469-47C9-BB95-A00FA22767CE}" type="parTrans" cxnId="{9C8056C5-8446-486B-A1BD-7720914B9809}">
      <dgm:prSet/>
      <dgm:spPr/>
    </dgm:pt>
    <dgm:pt modelId="{83840327-96A3-46E6-ADBF-A8F589331AAD}" type="sibTrans" cxnId="{9C8056C5-8446-486B-A1BD-7720914B9809}">
      <dgm:prSet/>
      <dgm:spPr/>
    </dgm:pt>
    <dgm:pt modelId="{B7E9FEC2-03E4-4BD6-A959-52AA6C5BD7D1}">
      <dgm:prSet phldr="0"/>
      <dgm:spPr/>
      <dgm:t>
        <a:bodyPr/>
        <a:lstStyle/>
        <a:p>
          <a:r>
            <a:rPr lang="en-US" b="0">
              <a:solidFill>
                <a:schemeClr val="bg1"/>
              </a:solidFill>
              <a:latin typeface="Calibri"/>
              <a:ea typeface="Calibri"/>
              <a:cs typeface="Calibri"/>
            </a:rPr>
            <a:t>Rigorous Testing</a:t>
          </a:r>
        </a:p>
      </dgm:t>
    </dgm:pt>
    <dgm:pt modelId="{77AB106C-D97E-4AA9-9939-DEC30F577E44}" type="parTrans" cxnId="{9587BD3F-1018-4110-8660-764C3C2373D0}">
      <dgm:prSet/>
      <dgm:spPr/>
    </dgm:pt>
    <dgm:pt modelId="{6F9065A5-CD4C-4589-9EFD-5C277A9D9D42}" type="sibTrans" cxnId="{9587BD3F-1018-4110-8660-764C3C2373D0}">
      <dgm:prSet/>
      <dgm:spPr/>
    </dgm:pt>
    <dgm:pt modelId="{3ED982E7-24A3-4263-A8FA-81DDF061FEB0}">
      <dgm:prSet phldr="0"/>
      <dgm:spPr/>
      <dgm:t>
        <a:bodyPr/>
        <a:lstStyle/>
        <a:p>
          <a:r>
            <a:rPr lang="en-US" b="0">
              <a:solidFill>
                <a:schemeClr val="bg1"/>
              </a:solidFill>
              <a:latin typeface="Calibri"/>
              <a:ea typeface="Calibri"/>
              <a:cs typeface="Calibri"/>
            </a:rPr>
            <a:t>Code Cleanup</a:t>
          </a:r>
        </a:p>
      </dgm:t>
    </dgm:pt>
    <dgm:pt modelId="{E53B68C4-6DCE-4739-8024-01E3FE981050}" type="parTrans" cxnId="{EC7D0A5F-8A22-4FE3-A580-AFFEA65041C8}">
      <dgm:prSet/>
      <dgm:spPr/>
    </dgm:pt>
    <dgm:pt modelId="{45DFBB2A-CB95-4D99-B0EF-01F5BFCBD8BE}" type="sibTrans" cxnId="{EC7D0A5F-8A22-4FE3-A580-AFFEA65041C8}">
      <dgm:prSet/>
      <dgm:spPr/>
    </dgm:pt>
    <dgm:pt modelId="{5723F70A-77EA-4F5E-9C8B-0184BC0EEAA0}">
      <dgm:prSet phldr="0"/>
      <dgm:spPr/>
      <dgm:t>
        <a:bodyPr/>
        <a:lstStyle/>
        <a:p>
          <a:pPr>
            <a:defRPr b="1"/>
          </a:pPr>
          <a:r>
            <a:rPr lang="en-US" b="0">
              <a:solidFill>
                <a:srgbClr val="92D050"/>
              </a:solidFill>
              <a:latin typeface="Calibri"/>
              <a:ea typeface="Calibri"/>
              <a:cs typeface="Calibri"/>
            </a:rPr>
            <a:t>03/21</a:t>
          </a:r>
          <a:endParaRPr lang="en-US" b="0">
            <a:solidFill>
              <a:srgbClr val="92D050"/>
            </a:solidFill>
          </a:endParaRPr>
        </a:p>
      </dgm:t>
    </dgm:pt>
    <dgm:pt modelId="{C5F71C77-C27B-4F34-B415-218AC4C0B8B8}" type="parTrans" cxnId="{2C9AA4FD-C9C5-42C0-A904-493227193851}">
      <dgm:prSet/>
      <dgm:spPr/>
    </dgm:pt>
    <dgm:pt modelId="{373F0BBA-6839-483F-85F2-F452A15E0BBB}" type="sibTrans" cxnId="{2C9AA4FD-C9C5-42C0-A904-493227193851}">
      <dgm:prSet/>
      <dgm:spPr/>
    </dgm:pt>
    <dgm:pt modelId="{5D948A8F-278A-4C3D-9259-5FEA3D7B4659}">
      <dgm:prSet phldr="0"/>
      <dgm:spPr/>
      <dgm:t>
        <a:bodyPr/>
        <a:lstStyle/>
        <a:p>
          <a:r>
            <a:rPr lang="en-US" b="0">
              <a:solidFill>
                <a:schemeClr val="bg1"/>
              </a:solidFill>
              <a:latin typeface="Calibri"/>
              <a:ea typeface="Calibri"/>
              <a:cs typeface="Calibri"/>
            </a:rPr>
            <a:t>Graph Creation</a:t>
          </a:r>
        </a:p>
      </dgm:t>
    </dgm:pt>
    <dgm:pt modelId="{BA1D0920-64B6-41FC-9350-9B01352903BB}" type="parTrans" cxnId="{05153E1D-5EA0-4B70-8AF0-2AF72E3C3174}">
      <dgm:prSet/>
      <dgm:spPr/>
    </dgm:pt>
    <dgm:pt modelId="{56EAF7DD-9D43-42AA-9BD1-E27D8B6B92C3}" type="sibTrans" cxnId="{05153E1D-5EA0-4B70-8AF0-2AF72E3C3174}">
      <dgm:prSet/>
      <dgm:spPr/>
    </dgm:pt>
    <dgm:pt modelId="{3ED50000-47AF-4FE9-B3FE-4039AF037D42}">
      <dgm:prSet phldr="0"/>
      <dgm:spPr/>
      <dgm:t>
        <a:bodyPr/>
        <a:lstStyle/>
        <a:p>
          <a:r>
            <a:rPr lang="en-US" b="0">
              <a:solidFill>
                <a:schemeClr val="bg1"/>
              </a:solidFill>
              <a:latin typeface="Calibri"/>
              <a:ea typeface="Calibri"/>
              <a:cs typeface="Calibri"/>
            </a:rPr>
            <a:t>    Lead By: Geethika &amp; Justin</a:t>
          </a:r>
        </a:p>
      </dgm:t>
    </dgm:pt>
    <dgm:pt modelId="{0267A8A6-3E62-4B4F-A4D9-0C5BDA258A29}" type="parTrans" cxnId="{7E4B5E82-628C-4A5D-B1AB-8D11BB277C05}">
      <dgm:prSet/>
      <dgm:spPr/>
    </dgm:pt>
    <dgm:pt modelId="{1FD4B9B8-FF77-4B1C-B01E-82513C859D92}" type="sibTrans" cxnId="{7E4B5E82-628C-4A5D-B1AB-8D11BB277C05}">
      <dgm:prSet/>
      <dgm:spPr/>
    </dgm:pt>
    <dgm:pt modelId="{0135FF07-E4BD-49AA-A6A7-C14E6E8CEDAA}">
      <dgm:prSet phldr="0"/>
      <dgm:spPr/>
      <dgm:t>
        <a:bodyPr/>
        <a:lstStyle/>
        <a:p>
          <a:r>
            <a:rPr lang="en-US" b="0">
              <a:solidFill>
                <a:schemeClr val="bg1"/>
              </a:solidFill>
              <a:latin typeface="Calibri"/>
              <a:ea typeface="Calibri"/>
              <a:cs typeface="Calibri"/>
            </a:rPr>
            <a:t>Finalize Graph Storage</a:t>
          </a:r>
        </a:p>
      </dgm:t>
    </dgm:pt>
    <dgm:pt modelId="{380A3912-F9A7-4301-BCC1-6339B7FC4277}" type="parTrans" cxnId="{726C4FF7-093B-405F-91B3-C796DFE30590}">
      <dgm:prSet/>
      <dgm:spPr/>
    </dgm:pt>
    <dgm:pt modelId="{1880750B-21AB-49E3-B2EA-1123733DB98F}" type="sibTrans" cxnId="{726C4FF7-093B-405F-91B3-C796DFE30590}">
      <dgm:prSet/>
      <dgm:spPr/>
    </dgm:pt>
    <dgm:pt modelId="{9E13DB06-D956-4323-BE3E-A24292900616}">
      <dgm:prSet phldr="0"/>
      <dgm:spPr/>
      <dgm:t>
        <a:bodyPr/>
        <a:lstStyle/>
        <a:p>
          <a:r>
            <a:rPr lang="en-US" b="0">
              <a:solidFill>
                <a:schemeClr val="bg1"/>
              </a:solidFill>
              <a:latin typeface="Calibri"/>
              <a:ea typeface="Calibri"/>
              <a:cs typeface="Calibri"/>
            </a:rPr>
            <a:t>Graph Display</a:t>
          </a:r>
        </a:p>
      </dgm:t>
    </dgm:pt>
    <dgm:pt modelId="{35F1F5B5-14B2-48A1-A322-D94273247F32}" type="parTrans" cxnId="{01341DC2-E1F8-43E8-B684-BD20222E5B49}">
      <dgm:prSet/>
      <dgm:spPr/>
    </dgm:pt>
    <dgm:pt modelId="{B11F5CD2-E8CB-4140-8052-EB6FBB87B3D5}" type="sibTrans" cxnId="{01341DC2-E1F8-43E8-B684-BD20222E5B49}">
      <dgm:prSet/>
      <dgm:spPr/>
    </dgm:pt>
    <dgm:pt modelId="{839C6DF7-AAC6-4A41-BF30-FE4C6CE53A6C}">
      <dgm:prSet phldr="0"/>
      <dgm:spPr/>
      <dgm:t>
        <a:bodyPr/>
        <a:lstStyle/>
        <a:p>
          <a:r>
            <a:rPr lang="en-US" b="0">
              <a:solidFill>
                <a:schemeClr val="bg1"/>
              </a:solidFill>
              <a:latin typeface="Calibri"/>
              <a:ea typeface="Calibri"/>
              <a:cs typeface="Calibri"/>
            </a:rPr>
            <a:t>     Lead By: Justin &amp; Matthew</a:t>
          </a:r>
        </a:p>
      </dgm:t>
    </dgm:pt>
    <dgm:pt modelId="{3BA4550A-274F-421F-8DE5-4515DB26620E}" type="parTrans" cxnId="{D9F144C2-7716-4D25-8C1F-BB9E926DFDC8}">
      <dgm:prSet/>
      <dgm:spPr/>
    </dgm:pt>
    <dgm:pt modelId="{DF4D6A2E-864D-4597-AC1A-F49F2210B424}" type="sibTrans" cxnId="{D9F144C2-7716-4D25-8C1F-BB9E926DFDC8}">
      <dgm:prSet/>
      <dgm:spPr/>
    </dgm:pt>
    <dgm:pt modelId="{D37E69D8-8032-4C62-B0A0-17062E41E7B7}">
      <dgm:prSet phldr="0"/>
      <dgm:spPr/>
      <dgm:t>
        <a:bodyPr/>
        <a:lstStyle/>
        <a:p>
          <a:r>
            <a:rPr lang="en-US" b="0">
              <a:solidFill>
                <a:schemeClr val="bg1"/>
              </a:solidFill>
              <a:latin typeface="Calibri"/>
              <a:ea typeface="Calibri"/>
              <a:cs typeface="Calibri"/>
            </a:rPr>
            <a:t>Deployment</a:t>
          </a:r>
        </a:p>
      </dgm:t>
    </dgm:pt>
    <dgm:pt modelId="{4D2D8BA4-60D6-44C5-82A5-37C53ECC68CD}" type="parTrans" cxnId="{9B62BEFA-F041-4138-B662-54C1140EC9F7}">
      <dgm:prSet/>
      <dgm:spPr/>
    </dgm:pt>
    <dgm:pt modelId="{D7B31FEB-1761-4E13-B153-E9DF18646C87}" type="sibTrans" cxnId="{9B62BEFA-F041-4138-B662-54C1140EC9F7}">
      <dgm:prSet/>
      <dgm:spPr/>
    </dgm:pt>
    <dgm:pt modelId="{0E75ABA8-9180-48FF-A961-F055F3372D6D}">
      <dgm:prSet phldr="0"/>
      <dgm:spPr/>
      <dgm:t>
        <a:bodyPr/>
        <a:lstStyle/>
        <a:p>
          <a:pPr>
            <a:defRPr b="1"/>
          </a:pPr>
          <a:r>
            <a:rPr lang="en-US" b="0">
              <a:solidFill>
                <a:srgbClr val="92D050"/>
              </a:solidFill>
              <a:latin typeface="Calibri"/>
              <a:cs typeface="Calibri"/>
            </a:rPr>
            <a:t>03/30</a:t>
          </a:r>
        </a:p>
      </dgm:t>
    </dgm:pt>
    <dgm:pt modelId="{95CEDF87-5093-411B-84DC-913E2455A755}" type="parTrans" cxnId="{60CC17B3-6D7D-499E-9592-4584C16B7DAE}">
      <dgm:prSet/>
      <dgm:spPr/>
    </dgm:pt>
    <dgm:pt modelId="{B144F78F-8AEA-4367-AA70-A6F8C35AA70D}" type="sibTrans" cxnId="{60CC17B3-6D7D-499E-9592-4584C16B7DAE}">
      <dgm:prSet/>
      <dgm:spPr/>
    </dgm:pt>
    <dgm:pt modelId="{8C0FD801-1B8A-47CD-BA1A-D08D120EFA45}">
      <dgm:prSet phldr="0"/>
      <dgm:spPr/>
      <dgm:t>
        <a:bodyPr/>
        <a:lstStyle/>
        <a:p>
          <a:r>
            <a:rPr lang="en-US" b="0">
              <a:solidFill>
                <a:schemeClr val="bg1"/>
              </a:solidFill>
              <a:latin typeface="Calibri"/>
              <a:cs typeface="Calibri"/>
            </a:rPr>
            <a:t>Finalize Backend</a:t>
          </a:r>
          <a:endParaRPr lang="en-US" b="0">
            <a:solidFill>
              <a:schemeClr val="bg1"/>
            </a:solidFill>
          </a:endParaRPr>
        </a:p>
      </dgm:t>
    </dgm:pt>
    <dgm:pt modelId="{A3526737-3562-4B23-9F3E-10053DF36436}" type="parTrans" cxnId="{29107E74-D01A-445C-B40F-43B9BC150570}">
      <dgm:prSet/>
      <dgm:spPr/>
    </dgm:pt>
    <dgm:pt modelId="{5017BD7A-2D46-4F55-BDD5-5795AB57341B}" type="sibTrans" cxnId="{29107E74-D01A-445C-B40F-43B9BC150570}">
      <dgm:prSet/>
      <dgm:spPr/>
    </dgm:pt>
    <dgm:pt modelId="{6D5AF3AE-B524-47C3-9959-855448233677}">
      <dgm:prSet phldr="0"/>
      <dgm:spPr/>
      <dgm:t>
        <a:bodyPr/>
        <a:lstStyle/>
        <a:p>
          <a:r>
            <a:rPr lang="en-US" b="0">
              <a:solidFill>
                <a:schemeClr val="bg1"/>
              </a:solidFill>
              <a:latin typeface="Calibri"/>
              <a:cs typeface="Calibri"/>
            </a:rPr>
            <a:t>     Lead By: James &amp; Anthony</a:t>
          </a:r>
          <a:endParaRPr lang="en-US" b="0">
            <a:solidFill>
              <a:schemeClr val="bg1"/>
            </a:solidFill>
          </a:endParaRPr>
        </a:p>
      </dgm:t>
    </dgm:pt>
    <dgm:pt modelId="{817D97CC-414A-4084-BD3D-B203C5B1A514}" type="parTrans" cxnId="{C491BA7A-2C12-4BBC-BF84-C8E89878F3A1}">
      <dgm:prSet/>
      <dgm:spPr/>
    </dgm:pt>
    <dgm:pt modelId="{AA0C4FB5-E9F1-4532-92D8-5BAAA39FC1AD}" type="sibTrans" cxnId="{C491BA7A-2C12-4BBC-BF84-C8E89878F3A1}">
      <dgm:prSet/>
      <dgm:spPr/>
    </dgm:pt>
    <dgm:pt modelId="{5C824D73-58A4-4754-8602-BD14A2BC733E}">
      <dgm:prSet phldr="0"/>
      <dgm:spPr/>
      <dgm:t>
        <a:bodyPr/>
        <a:lstStyle/>
        <a:p>
          <a:r>
            <a:rPr lang="en-US" b="0">
              <a:solidFill>
                <a:schemeClr val="bg1"/>
              </a:solidFill>
              <a:latin typeface="Calibri"/>
              <a:cs typeface="Calibri"/>
            </a:rPr>
            <a:t>User Storage</a:t>
          </a:r>
          <a:endParaRPr lang="en-US" b="0">
            <a:solidFill>
              <a:schemeClr val="bg1"/>
            </a:solidFill>
          </a:endParaRPr>
        </a:p>
      </dgm:t>
    </dgm:pt>
    <dgm:pt modelId="{148345B9-E8D0-443F-8BC2-7528136CBA2E}" type="parTrans" cxnId="{49F76533-1BAC-4A25-BD49-07FC02038552}">
      <dgm:prSet/>
      <dgm:spPr/>
    </dgm:pt>
    <dgm:pt modelId="{144081C0-80A7-4DF3-AD91-0D6778117CC9}" type="sibTrans" cxnId="{49F76533-1BAC-4A25-BD49-07FC02038552}">
      <dgm:prSet/>
      <dgm:spPr/>
    </dgm:pt>
    <dgm:pt modelId="{24CE2650-CDD4-418A-8C1D-5B731AA72526}">
      <dgm:prSet phldr="0"/>
      <dgm:spPr/>
      <dgm:t>
        <a:bodyPr/>
        <a:lstStyle/>
        <a:p>
          <a:r>
            <a:rPr lang="en-US" b="0">
              <a:solidFill>
                <a:schemeClr val="bg1"/>
              </a:solidFill>
              <a:latin typeface="Calibri"/>
              <a:cs typeface="Calibri"/>
            </a:rPr>
            <a:t>Graph Storage</a:t>
          </a:r>
          <a:endParaRPr lang="en-US" b="0">
            <a:solidFill>
              <a:schemeClr val="bg1"/>
            </a:solidFill>
            <a:latin typeface="Century Gothic"/>
            <a:cs typeface="Calibri"/>
          </a:endParaRPr>
        </a:p>
      </dgm:t>
    </dgm:pt>
    <dgm:pt modelId="{7DF428D7-E613-4B0A-BCD6-091DF042430D}" type="parTrans" cxnId="{AB310E56-0A80-45A3-ACC7-C492FD733D07}">
      <dgm:prSet/>
      <dgm:spPr/>
    </dgm:pt>
    <dgm:pt modelId="{9FA169B5-C76D-41D6-9453-6EF44945F953}" type="sibTrans" cxnId="{AB310E56-0A80-45A3-ACC7-C492FD733D07}">
      <dgm:prSet/>
      <dgm:spPr/>
    </dgm:pt>
    <dgm:pt modelId="{4D7737E4-0254-4E27-9621-B0D7C4253F98}">
      <dgm:prSet phldr="0"/>
      <dgm:spPr/>
      <dgm:t>
        <a:bodyPr/>
        <a:lstStyle/>
        <a:p>
          <a:pPr>
            <a:defRPr b="1"/>
          </a:pPr>
          <a:r>
            <a:rPr lang="en-US" b="0">
              <a:solidFill>
                <a:srgbClr val="92D050"/>
              </a:solidFill>
              <a:latin typeface="Calibri"/>
              <a:cs typeface="Calibri"/>
            </a:rPr>
            <a:t>03/23</a:t>
          </a:r>
        </a:p>
      </dgm:t>
    </dgm:pt>
    <dgm:pt modelId="{46FF071C-2D0D-4E3A-99E0-277D4FD1A189}" type="parTrans" cxnId="{36BC349F-E2A4-434B-B1CE-84BFDA57212A}">
      <dgm:prSet/>
      <dgm:spPr/>
    </dgm:pt>
    <dgm:pt modelId="{76E9852F-61A9-41CA-B2AB-EE062E4DDA4B}" type="sibTrans" cxnId="{36BC349F-E2A4-434B-B1CE-84BFDA57212A}">
      <dgm:prSet/>
      <dgm:spPr/>
    </dgm:pt>
    <dgm:pt modelId="{52AD1FA1-CA2C-409F-8677-77262390C928}">
      <dgm:prSet phldr="0"/>
      <dgm:spPr/>
      <dgm:t>
        <a:bodyPr/>
        <a:lstStyle/>
        <a:p>
          <a:r>
            <a:rPr lang="en-US" b="0">
              <a:solidFill>
                <a:schemeClr val="bg1"/>
              </a:solidFill>
              <a:latin typeface="Calibri"/>
              <a:cs typeface="Calibri"/>
            </a:rPr>
            <a:t>Information Processing</a:t>
          </a:r>
        </a:p>
      </dgm:t>
    </dgm:pt>
    <dgm:pt modelId="{92DC0750-2BAA-4C76-B81E-466B809D69EB}" type="parTrans" cxnId="{096A3F2C-C48F-4F24-8492-D66E3AE9E179}">
      <dgm:prSet/>
      <dgm:spPr/>
    </dgm:pt>
    <dgm:pt modelId="{10BDD80C-DDA7-4C5E-977F-791FC4450007}" type="sibTrans" cxnId="{096A3F2C-C48F-4F24-8492-D66E3AE9E179}">
      <dgm:prSet/>
      <dgm:spPr/>
    </dgm:pt>
    <dgm:pt modelId="{2577B62E-770F-4535-922B-10BA213536E7}">
      <dgm:prSet phldr="0"/>
      <dgm:spPr/>
      <dgm:t>
        <a:bodyPr/>
        <a:lstStyle/>
        <a:p>
          <a:r>
            <a:rPr lang="en-US" b="0">
              <a:solidFill>
                <a:schemeClr val="bg1"/>
              </a:solidFill>
              <a:latin typeface="Calibri"/>
              <a:cs typeface="Calibri"/>
            </a:rPr>
            <a:t>      Lead By: Justin &amp; Matthew</a:t>
          </a:r>
        </a:p>
      </dgm:t>
    </dgm:pt>
    <dgm:pt modelId="{9AF9E0AD-3ED0-4158-A245-ACF9C49656DC}" type="parTrans" cxnId="{19DE3DCE-05B7-4A3D-9D0E-212F122EF397}">
      <dgm:prSet/>
      <dgm:spPr/>
    </dgm:pt>
    <dgm:pt modelId="{349602A0-C039-47A4-A0E5-3227863EFBA1}" type="sibTrans" cxnId="{19DE3DCE-05B7-4A3D-9D0E-212F122EF397}">
      <dgm:prSet/>
      <dgm:spPr/>
    </dgm:pt>
    <dgm:pt modelId="{B6D36A6C-E404-4472-9F5D-8BE3FCC11536}">
      <dgm:prSet phldr="0"/>
      <dgm:spPr/>
      <dgm:t>
        <a:bodyPr/>
        <a:lstStyle/>
        <a:p>
          <a:r>
            <a:rPr lang="en-US" b="0">
              <a:solidFill>
                <a:schemeClr val="bg1"/>
              </a:solidFill>
              <a:latin typeface="Calibri"/>
              <a:cs typeface="Calibri"/>
            </a:rPr>
            <a:t>Converts document text to triples</a:t>
          </a:r>
          <a:endParaRPr lang="en-US" b="0">
            <a:solidFill>
              <a:schemeClr val="bg1"/>
            </a:solidFill>
          </a:endParaRPr>
        </a:p>
      </dgm:t>
    </dgm:pt>
    <dgm:pt modelId="{1AD1DD52-AB93-4DC4-9D88-99695FD3B664}" type="parTrans" cxnId="{A40E7216-CBD7-4560-A2F6-8F7B15034385}">
      <dgm:prSet/>
      <dgm:spPr/>
    </dgm:pt>
    <dgm:pt modelId="{7385EECB-1031-4967-B31C-F4100422B3A0}" type="sibTrans" cxnId="{A40E7216-CBD7-4560-A2F6-8F7B15034385}">
      <dgm:prSet/>
      <dgm:spPr/>
    </dgm:pt>
    <dgm:pt modelId="{F074AF71-187A-4733-9D9A-6151741D8F48}">
      <dgm:prSet phldr="0"/>
      <dgm:spPr/>
      <dgm:t>
        <a:bodyPr/>
        <a:lstStyle/>
        <a:p>
          <a:r>
            <a:rPr lang="en-US" b="0">
              <a:solidFill>
                <a:schemeClr val="bg1"/>
              </a:solidFill>
              <a:latin typeface="Calibri"/>
              <a:cs typeface="Calibri"/>
            </a:rPr>
            <a:t>Scraping html documents or a txt file of </a:t>
          </a:r>
          <a:r>
            <a:rPr lang="en-US" b="0" err="1">
              <a:solidFill>
                <a:schemeClr val="bg1"/>
              </a:solidFill>
              <a:latin typeface="Calibri"/>
              <a:cs typeface="Calibri"/>
            </a:rPr>
            <a:t>urls</a:t>
          </a:r>
        </a:p>
      </dgm:t>
    </dgm:pt>
    <dgm:pt modelId="{BF9CFBA8-25B2-4A1A-85FC-A82047616D38}" type="parTrans" cxnId="{F5E2A809-0540-4D27-81F6-55CBC2B829AF}">
      <dgm:prSet/>
      <dgm:spPr/>
    </dgm:pt>
    <dgm:pt modelId="{14F5E8A3-D7F0-43D8-8A62-6547B5CDB0FE}" type="sibTrans" cxnId="{F5E2A809-0540-4D27-81F6-55CBC2B829AF}">
      <dgm:prSet/>
      <dgm:spPr/>
    </dgm:pt>
    <dgm:pt modelId="{AF0B8FC4-7A0D-4EAC-AFEC-79F15A50A91A}">
      <dgm:prSet phldr="0"/>
      <dgm:spPr/>
      <dgm:t>
        <a:bodyPr/>
        <a:lstStyle/>
        <a:p>
          <a:pPr>
            <a:defRPr b="1"/>
          </a:pPr>
          <a:r>
            <a:rPr lang="en-US" b="0">
              <a:solidFill>
                <a:srgbClr val="92D050"/>
              </a:solidFill>
              <a:latin typeface="Calibri"/>
              <a:cs typeface="Calibri"/>
            </a:rPr>
            <a:t>03/27</a:t>
          </a:r>
        </a:p>
      </dgm:t>
    </dgm:pt>
    <dgm:pt modelId="{D71059B1-B3DF-40CF-98A0-196751C57510}" type="parTrans" cxnId="{2DE62DC4-31FA-4A4F-9E8B-0A024FD9EC35}">
      <dgm:prSet/>
      <dgm:spPr/>
    </dgm:pt>
    <dgm:pt modelId="{D9F3CC8A-41E0-4578-A18C-03BED0593A9B}" type="sibTrans" cxnId="{2DE62DC4-31FA-4A4F-9E8B-0A024FD9EC35}">
      <dgm:prSet/>
      <dgm:spPr/>
    </dgm:pt>
    <dgm:pt modelId="{3A1297B7-A08C-49EE-A070-D8AD06A47036}">
      <dgm:prSet phldr="0"/>
      <dgm:spPr/>
      <dgm:t>
        <a:bodyPr/>
        <a:lstStyle/>
        <a:p>
          <a:r>
            <a:rPr lang="en-US" b="0">
              <a:solidFill>
                <a:schemeClr val="bg1"/>
              </a:solidFill>
              <a:latin typeface="Calibri"/>
              <a:cs typeface="Calibri"/>
            </a:rPr>
            <a:t>Finalize Frontend</a:t>
          </a:r>
        </a:p>
      </dgm:t>
    </dgm:pt>
    <dgm:pt modelId="{15FFEBD0-8EDC-4E0F-981A-B831DA8B146E}" type="parTrans" cxnId="{6235D901-FD43-43D7-88FD-5D12082276AD}">
      <dgm:prSet/>
      <dgm:spPr/>
    </dgm:pt>
    <dgm:pt modelId="{F9869A9C-2380-4538-8A1D-11AAF639E6A2}" type="sibTrans" cxnId="{6235D901-FD43-43D7-88FD-5D12082276AD}">
      <dgm:prSet/>
      <dgm:spPr/>
    </dgm:pt>
    <dgm:pt modelId="{8BECCDAE-E131-4CC1-9EDB-243B7C116AC9}">
      <dgm:prSet phldr="0"/>
      <dgm:spPr/>
      <dgm:t>
        <a:bodyPr/>
        <a:lstStyle/>
        <a:p>
          <a:r>
            <a:rPr lang="en-US" b="0">
              <a:solidFill>
                <a:schemeClr val="bg1"/>
              </a:solidFill>
              <a:latin typeface="Calibri"/>
              <a:cs typeface="Calibri"/>
            </a:rPr>
            <a:t>     Lead By: James &amp; Anthony</a:t>
          </a:r>
        </a:p>
      </dgm:t>
    </dgm:pt>
    <dgm:pt modelId="{1C86AF4C-8A91-4C1A-A911-BE882631E796}" type="parTrans" cxnId="{FB97A6B5-519D-4448-A55F-722ADB59E59A}">
      <dgm:prSet/>
      <dgm:spPr/>
    </dgm:pt>
    <dgm:pt modelId="{1E2159B7-D543-47B2-93FB-FE615DEE2B00}" type="sibTrans" cxnId="{FB97A6B5-519D-4448-A55F-722ADB59E59A}">
      <dgm:prSet/>
      <dgm:spPr/>
    </dgm:pt>
    <dgm:pt modelId="{B03AE4FC-E34B-4B11-BCF5-A543DA74004F}">
      <dgm:prSet phldr="0"/>
      <dgm:spPr/>
      <dgm:t>
        <a:bodyPr/>
        <a:lstStyle/>
        <a:p>
          <a:r>
            <a:rPr lang="en-US" b="0">
              <a:solidFill>
                <a:schemeClr val="bg1"/>
              </a:solidFill>
              <a:latin typeface="Calibri"/>
              <a:cs typeface="Calibri"/>
            </a:rPr>
            <a:t>Finish User Login/Registration</a:t>
          </a:r>
        </a:p>
      </dgm:t>
    </dgm:pt>
    <dgm:pt modelId="{CCFE51A8-D676-4F08-A94C-C742C826A492}" type="parTrans" cxnId="{0E1FCD4D-1365-4757-A475-1D0DCA44B800}">
      <dgm:prSet/>
      <dgm:spPr/>
    </dgm:pt>
    <dgm:pt modelId="{4B1BE766-006F-4CD2-91DA-576CBD97D0A8}" type="sibTrans" cxnId="{0E1FCD4D-1365-4757-A475-1D0DCA44B800}">
      <dgm:prSet/>
      <dgm:spPr/>
    </dgm:pt>
    <dgm:pt modelId="{B5C08D75-8AC5-4FD6-BD21-B6EE531B2517}">
      <dgm:prSet phldr="0"/>
      <dgm:spPr/>
      <dgm:t>
        <a:bodyPr/>
        <a:lstStyle/>
        <a:p>
          <a:r>
            <a:rPr lang="en-US" b="0">
              <a:solidFill>
                <a:schemeClr val="bg1"/>
              </a:solidFill>
              <a:latin typeface="Calibri"/>
              <a:ea typeface="Calibri"/>
              <a:cs typeface="Calibri"/>
            </a:rPr>
            <a:t>Data Structures</a:t>
          </a:r>
          <a:endParaRPr lang="en-US" b="0">
            <a:solidFill>
              <a:schemeClr val="bg1"/>
            </a:solidFill>
          </a:endParaRPr>
        </a:p>
      </dgm:t>
    </dgm:pt>
    <dgm:pt modelId="{346F5539-BCF3-4101-925A-82F636801A0C}" type="parTrans" cxnId="{37C0D02F-0701-4CF1-86E0-B9816D38BA4A}">
      <dgm:prSet/>
      <dgm:spPr/>
    </dgm:pt>
    <dgm:pt modelId="{5379009F-E994-4D80-9DBF-AB1CB02B2E72}" type="sibTrans" cxnId="{37C0D02F-0701-4CF1-86E0-B9816D38BA4A}">
      <dgm:prSet/>
      <dgm:spPr/>
    </dgm:pt>
    <dgm:pt modelId="{EF3BA069-ADCF-4E39-9990-749C40D55739}">
      <dgm:prSet phldr="0"/>
      <dgm:spPr/>
      <dgm:t>
        <a:bodyPr/>
        <a:lstStyle/>
        <a:p>
          <a:pPr>
            <a:defRPr b="1"/>
          </a:pPr>
          <a:r>
            <a:rPr lang="en-US" b="0">
              <a:solidFill>
                <a:srgbClr val="92D050"/>
              </a:solidFill>
              <a:latin typeface="Calibri"/>
              <a:ea typeface="Calibri"/>
              <a:cs typeface="Calibri"/>
            </a:rPr>
            <a:t>02/08</a:t>
          </a:r>
        </a:p>
      </dgm:t>
    </dgm:pt>
    <dgm:pt modelId="{C1263631-FB7F-421E-A355-A0A26138A0EB}" type="parTrans" cxnId="{0B3F2CF5-2645-435C-8379-F3028BC8CE29}">
      <dgm:prSet/>
      <dgm:spPr/>
    </dgm:pt>
    <dgm:pt modelId="{E651FEA9-CCB9-44A5-A92C-19FB72B1EED5}" type="sibTrans" cxnId="{0B3F2CF5-2645-435C-8379-F3028BC8CE29}">
      <dgm:prSet/>
      <dgm:spPr/>
    </dgm:pt>
    <dgm:pt modelId="{47B08535-018A-4917-B3CC-F62D108C49AF}">
      <dgm:prSet phldr="0"/>
      <dgm:spPr/>
      <dgm:t>
        <a:bodyPr/>
        <a:lstStyle/>
        <a:p>
          <a:r>
            <a:rPr lang="en-US" b="0">
              <a:solidFill>
                <a:schemeClr val="bg1"/>
              </a:solidFill>
              <a:latin typeface="Calibri"/>
              <a:ea typeface="Calibri"/>
              <a:cs typeface="Calibri"/>
            </a:rPr>
            <a:t>Requirements &amp; Design</a:t>
          </a:r>
        </a:p>
      </dgm:t>
    </dgm:pt>
    <dgm:pt modelId="{6CE254C3-CB6A-496F-94C9-CEFAAD0167C4}" type="parTrans" cxnId="{A7D13FDD-A8BF-4A28-9B15-56E05F06D83D}">
      <dgm:prSet/>
      <dgm:spPr/>
    </dgm:pt>
    <dgm:pt modelId="{B412D933-BEBC-48DF-BD0C-7D21C4E86F7C}" type="sibTrans" cxnId="{A7D13FDD-A8BF-4A28-9B15-56E05F06D83D}">
      <dgm:prSet/>
      <dgm:spPr/>
    </dgm:pt>
    <dgm:pt modelId="{1D42B5BE-4912-4B5D-8D73-5F7F7EF7FA42}">
      <dgm:prSet phldr="0"/>
      <dgm:spPr/>
      <dgm:t>
        <a:bodyPr/>
        <a:lstStyle/>
        <a:p>
          <a:r>
            <a:rPr lang="en-US" b="0">
              <a:solidFill>
                <a:schemeClr val="bg1"/>
              </a:solidFill>
              <a:latin typeface="Calibri"/>
              <a:ea typeface="Calibri"/>
              <a:cs typeface="Calibri"/>
            </a:rPr>
            <a:t>      Lead By: James</a:t>
          </a:r>
        </a:p>
      </dgm:t>
    </dgm:pt>
    <dgm:pt modelId="{161F2549-1168-4FE1-B593-ACD303B4F540}" type="parTrans" cxnId="{CAEDE7A8-BEC1-46BE-A01F-0BD2F625AB10}">
      <dgm:prSet/>
      <dgm:spPr/>
    </dgm:pt>
    <dgm:pt modelId="{ED868929-7C9D-4EA5-B79F-02B07F059C9C}" type="sibTrans" cxnId="{CAEDE7A8-BEC1-46BE-A01F-0BD2F625AB10}">
      <dgm:prSet/>
      <dgm:spPr/>
    </dgm:pt>
    <dgm:pt modelId="{2CC99B56-A339-4FBC-A253-1EBF3F33B40E}">
      <dgm:prSet phldr="0"/>
      <dgm:spPr/>
      <dgm:t>
        <a:bodyPr/>
        <a:lstStyle/>
        <a:p>
          <a:r>
            <a:rPr lang="en-US" b="0">
              <a:solidFill>
                <a:schemeClr val="bg1"/>
              </a:solidFill>
              <a:latin typeface="Calibri"/>
              <a:ea typeface="Calibri"/>
              <a:cs typeface="Calibri"/>
            </a:rPr>
            <a:t>Understand Project Requirements</a:t>
          </a:r>
        </a:p>
      </dgm:t>
    </dgm:pt>
    <dgm:pt modelId="{5C766365-F1D0-4B83-A221-02498BF7E263}" type="parTrans" cxnId="{8325C1A2-5654-426F-9B84-1C5603EB3C5A}">
      <dgm:prSet/>
      <dgm:spPr/>
    </dgm:pt>
    <dgm:pt modelId="{F4703AB9-0E4E-4F02-9D95-10B2FFADDB8E}" type="sibTrans" cxnId="{8325C1A2-5654-426F-9B84-1C5603EB3C5A}">
      <dgm:prSet/>
      <dgm:spPr/>
    </dgm:pt>
    <dgm:pt modelId="{8961272F-8686-423F-98A3-376B962FA912}">
      <dgm:prSet phldr="0"/>
      <dgm:spPr/>
      <dgm:t>
        <a:bodyPr/>
        <a:lstStyle/>
        <a:p>
          <a:r>
            <a:rPr lang="en-US" b="0">
              <a:solidFill>
                <a:schemeClr val="bg1"/>
              </a:solidFill>
              <a:latin typeface="Calibri"/>
              <a:ea typeface="Calibri"/>
              <a:cs typeface="Calibri"/>
            </a:rPr>
            <a:t>Example UI Wireframes</a:t>
          </a:r>
        </a:p>
      </dgm:t>
    </dgm:pt>
    <dgm:pt modelId="{E9DD078E-19E1-4DA6-87BA-599A53DDE359}" type="parTrans" cxnId="{14FEE3D5-8C76-47D1-BEA6-7B1D1B386D59}">
      <dgm:prSet/>
      <dgm:spPr/>
    </dgm:pt>
    <dgm:pt modelId="{7B40C7C5-4B72-4DDD-ABC5-0FFDCF32D00F}" type="sibTrans" cxnId="{14FEE3D5-8C76-47D1-BEA6-7B1D1B386D59}">
      <dgm:prSet/>
      <dgm:spPr/>
    </dgm:pt>
    <dgm:pt modelId="{4D195F43-BA3B-40BB-B29E-9CCA43891DB0}">
      <dgm:prSet phldr="0"/>
      <dgm:spPr/>
      <dgm:t>
        <a:bodyPr/>
        <a:lstStyle/>
        <a:p>
          <a:r>
            <a:rPr lang="en-US" b="0">
              <a:solidFill>
                <a:schemeClr val="bg1"/>
              </a:solidFill>
              <a:latin typeface="Calibri"/>
              <a:ea typeface="Calibri"/>
              <a:cs typeface="Calibri"/>
            </a:rPr>
            <a:t>Finalize Contract</a:t>
          </a:r>
        </a:p>
      </dgm:t>
    </dgm:pt>
    <dgm:pt modelId="{96937983-3024-42B0-A6EE-13AA26F950BF}" type="parTrans" cxnId="{CC9FBF2B-C235-415F-9CDE-1221FFF5CF8B}">
      <dgm:prSet/>
      <dgm:spPr/>
    </dgm:pt>
    <dgm:pt modelId="{451A17D0-A04F-4DAF-845E-B28EB1066ED4}" type="sibTrans" cxnId="{CC9FBF2B-C235-415F-9CDE-1221FFF5CF8B}">
      <dgm:prSet/>
      <dgm:spPr/>
    </dgm:pt>
    <dgm:pt modelId="{7BEEF9B6-3628-4F2B-8A4B-15B996907701}">
      <dgm:prSet phldr="0"/>
      <dgm:spPr/>
      <dgm:t>
        <a:bodyPr/>
        <a:lstStyle/>
        <a:p>
          <a:pPr>
            <a:defRPr b="1"/>
          </a:pPr>
          <a:r>
            <a:rPr lang="en-US" b="0">
              <a:solidFill>
                <a:srgbClr val="92D050"/>
              </a:solidFill>
              <a:latin typeface="Calibri"/>
              <a:ea typeface="Calibri"/>
              <a:cs typeface="Calibri"/>
            </a:rPr>
            <a:t>02/26</a:t>
          </a:r>
        </a:p>
      </dgm:t>
    </dgm:pt>
    <dgm:pt modelId="{F22F797E-B239-4A89-83D6-F276C03754A8}" type="parTrans" cxnId="{DF484B5A-C44B-41F3-8D78-424CDDF1FDD3}">
      <dgm:prSet/>
      <dgm:spPr/>
    </dgm:pt>
    <dgm:pt modelId="{98405A91-D5B5-40EE-B244-9CB74619F6BF}" type="sibTrans" cxnId="{DF484B5A-C44B-41F3-8D78-424CDDF1FDD3}">
      <dgm:prSet/>
      <dgm:spPr/>
    </dgm:pt>
    <dgm:pt modelId="{FE64E129-DB30-4C99-937C-882F941C5E09}">
      <dgm:prSet phldr="0"/>
      <dgm:spPr/>
      <dgm:t>
        <a:bodyPr/>
        <a:lstStyle/>
        <a:p>
          <a:r>
            <a:rPr lang="en-US" b="0">
              <a:solidFill>
                <a:schemeClr val="bg1"/>
              </a:solidFill>
              <a:latin typeface="Calibri"/>
              <a:ea typeface="Calibri"/>
              <a:cs typeface="Calibri"/>
            </a:rPr>
            <a:t>Prototyping </a:t>
          </a:r>
        </a:p>
      </dgm:t>
    </dgm:pt>
    <dgm:pt modelId="{4F3D20D8-B573-4727-A2E8-0C1F988ABE2C}" type="parTrans" cxnId="{17C19E06-D351-43CC-99C2-2C5F0F01FDED}">
      <dgm:prSet/>
      <dgm:spPr/>
    </dgm:pt>
    <dgm:pt modelId="{428385C5-EC0A-4F54-9A2B-47C5F82F57EB}" type="sibTrans" cxnId="{17C19E06-D351-43CC-99C2-2C5F0F01FDED}">
      <dgm:prSet/>
      <dgm:spPr/>
    </dgm:pt>
    <dgm:pt modelId="{296275F8-FB46-4879-9423-80A0F9F6024F}">
      <dgm:prSet phldr="0"/>
      <dgm:spPr/>
      <dgm:t>
        <a:bodyPr/>
        <a:lstStyle/>
        <a:p>
          <a:r>
            <a:rPr lang="en-US" b="0">
              <a:solidFill>
                <a:schemeClr val="bg1"/>
              </a:solidFill>
              <a:latin typeface="Calibri"/>
              <a:ea typeface="Calibri"/>
              <a:cs typeface="Calibri"/>
            </a:rPr>
            <a:t>      Lead By: Justin &amp; James</a:t>
          </a:r>
        </a:p>
      </dgm:t>
    </dgm:pt>
    <dgm:pt modelId="{2A62B3A6-AFB3-41DF-83B7-BC64ADC1EA62}" type="parTrans" cxnId="{F7DE9F3D-E750-431E-93CD-B9D6219D7448}">
      <dgm:prSet/>
      <dgm:spPr/>
    </dgm:pt>
    <dgm:pt modelId="{3A330C94-A097-4E12-BCA9-193AEB875EAF}" type="sibTrans" cxnId="{F7DE9F3D-E750-431E-93CD-B9D6219D7448}">
      <dgm:prSet/>
      <dgm:spPr/>
    </dgm:pt>
    <dgm:pt modelId="{07470785-FE26-4224-A4A9-054BC2E99133}">
      <dgm:prSet phldr="0"/>
      <dgm:spPr/>
      <dgm:t>
        <a:bodyPr/>
        <a:lstStyle/>
        <a:p>
          <a:r>
            <a:rPr lang="en-US" b="0">
              <a:solidFill>
                <a:schemeClr val="bg1"/>
              </a:solidFill>
              <a:latin typeface="Calibri"/>
              <a:ea typeface="Calibri"/>
              <a:cs typeface="Calibri"/>
            </a:rPr>
            <a:t>Connecting Endpoints</a:t>
          </a:r>
        </a:p>
      </dgm:t>
    </dgm:pt>
    <dgm:pt modelId="{A92B0231-1026-4EBC-B12C-8F0B36936A8B}" type="parTrans" cxnId="{B048A945-7CE6-426C-8B3E-8ECF5473E68F}">
      <dgm:prSet/>
      <dgm:spPr/>
    </dgm:pt>
    <dgm:pt modelId="{607C42E9-B165-4BA0-9C37-040B29C65728}" type="sibTrans" cxnId="{B048A945-7CE6-426C-8B3E-8ECF5473E68F}">
      <dgm:prSet/>
      <dgm:spPr/>
    </dgm:pt>
    <dgm:pt modelId="{2F7382F7-2C51-4A71-A5AF-CB772F03D0F8}">
      <dgm:prSet phldr="0"/>
      <dgm:spPr/>
      <dgm:t>
        <a:bodyPr/>
        <a:lstStyle/>
        <a:p>
          <a:r>
            <a:rPr lang="en-US" b="0">
              <a:solidFill>
                <a:schemeClr val="bg1"/>
              </a:solidFill>
              <a:latin typeface="Calibri"/>
              <a:ea typeface="Calibri"/>
              <a:cs typeface="Calibri"/>
            </a:rPr>
            <a:t>UI Framework</a:t>
          </a:r>
        </a:p>
      </dgm:t>
    </dgm:pt>
    <dgm:pt modelId="{90D8F019-6163-44A9-B38D-DF2EE5F2F80D}" type="parTrans" cxnId="{01E8D75D-E04F-47EE-AD0F-8D0C12646841}">
      <dgm:prSet/>
      <dgm:spPr/>
    </dgm:pt>
    <dgm:pt modelId="{2189268E-17A6-4F6E-8318-AD1D5D6C077E}" type="sibTrans" cxnId="{01E8D75D-E04F-47EE-AD0F-8D0C12646841}">
      <dgm:prSet/>
      <dgm:spPr/>
    </dgm:pt>
    <dgm:pt modelId="{C74E6F72-17EF-453F-A6A2-A82F9EE63620}">
      <dgm:prSet phldr="0"/>
      <dgm:spPr/>
      <dgm:t>
        <a:bodyPr/>
        <a:lstStyle/>
        <a:p>
          <a:r>
            <a:rPr lang="en-US" b="0">
              <a:solidFill>
                <a:schemeClr val="bg1"/>
              </a:solidFill>
              <a:latin typeface="Calibri"/>
              <a:ea typeface="Calibri"/>
              <a:cs typeface="Calibri"/>
            </a:rPr>
            <a:t>Hardcoded Values</a:t>
          </a:r>
        </a:p>
      </dgm:t>
    </dgm:pt>
    <dgm:pt modelId="{47ED7B7D-8029-4F40-B9C8-584F354AB97B}" type="parTrans" cxnId="{D92934E3-C0AF-4A0D-9449-F87F805AAE6B}">
      <dgm:prSet/>
      <dgm:spPr/>
    </dgm:pt>
    <dgm:pt modelId="{8E71C43A-8B50-45F5-83F8-59202D56CD82}" type="sibTrans" cxnId="{D92934E3-C0AF-4A0D-9449-F87F805AAE6B}">
      <dgm:prSet/>
      <dgm:spPr/>
    </dgm:pt>
    <dgm:pt modelId="{C7819F19-EEC1-41DD-B762-59E0C584BADC}">
      <dgm:prSet phldr="0"/>
      <dgm:spPr/>
      <dgm:t>
        <a:bodyPr/>
        <a:lstStyle/>
        <a:p>
          <a:r>
            <a:rPr lang="en-US" b="0">
              <a:latin typeface="Calibri"/>
              <a:cs typeface="Calibri"/>
            </a:rPr>
            <a:t>NER Tagging</a:t>
          </a:r>
        </a:p>
      </dgm:t>
    </dgm:pt>
    <dgm:pt modelId="{8586A953-C0E1-47CA-A74F-62B50D8549F6}" type="parTrans" cxnId="{C6141E0A-B430-4353-B400-BB52E5090F01}">
      <dgm:prSet/>
      <dgm:spPr/>
    </dgm:pt>
    <dgm:pt modelId="{6544CEEF-AFFB-4E57-8347-C9E3F9B82EEE}" type="sibTrans" cxnId="{C6141E0A-B430-4353-B400-BB52E5090F01}">
      <dgm:prSet/>
      <dgm:spPr/>
    </dgm:pt>
    <dgm:pt modelId="{6D22645D-A64D-424D-851C-2DBCB5CC6DC8}">
      <dgm:prSet phldr="0"/>
      <dgm:spPr/>
      <dgm:t>
        <a:bodyPr/>
        <a:lstStyle/>
        <a:p>
          <a:r>
            <a:rPr lang="en-US" b="0">
              <a:latin typeface="Calibri"/>
              <a:cs typeface="Calibri"/>
            </a:rPr>
            <a:t>Admin View</a:t>
          </a:r>
        </a:p>
      </dgm:t>
    </dgm:pt>
    <dgm:pt modelId="{28363420-D1D1-4C1A-A949-B7CEF12998FE}" type="parTrans" cxnId="{1B03048A-6120-4C1D-A790-54FA677A9F3C}">
      <dgm:prSet/>
      <dgm:spPr/>
    </dgm:pt>
    <dgm:pt modelId="{8FC412A7-9517-43EF-AC09-537B4589106A}" type="sibTrans" cxnId="{1B03048A-6120-4C1D-A790-54FA677A9F3C}">
      <dgm:prSet/>
      <dgm:spPr/>
    </dgm:pt>
    <dgm:pt modelId="{16E50653-CB02-456F-A0B6-92E919EF2D42}">
      <dgm:prSet phldr="0"/>
      <dgm:spPr/>
      <dgm:t>
        <a:bodyPr/>
        <a:lstStyle/>
        <a:p>
          <a:pPr>
            <a:defRPr b="1"/>
          </a:pPr>
          <a:r>
            <a:rPr lang="en-US" b="0">
              <a:latin typeface="Calibri"/>
              <a:ea typeface="Calibri"/>
              <a:cs typeface="Calibri"/>
            </a:rPr>
            <a:t>05/01</a:t>
          </a:r>
        </a:p>
      </dgm:t>
    </dgm:pt>
    <dgm:pt modelId="{7C0E6168-0512-44A2-BEE8-3EA8F8B7F253}" type="parTrans" cxnId="{1D2E5504-7A13-4A57-B6DD-3A15500D55C8}">
      <dgm:prSet/>
      <dgm:spPr/>
    </dgm:pt>
    <dgm:pt modelId="{D3FB7DA2-FAF3-482F-AFFE-98CDB0A69EEF}" type="sibTrans" cxnId="{1D2E5504-7A13-4A57-B6DD-3A15500D55C8}">
      <dgm:prSet/>
      <dgm:spPr/>
    </dgm:pt>
    <dgm:pt modelId="{40BE7DB9-5D85-43B4-88C0-D372BB0C93E0}">
      <dgm:prSet phldr="0"/>
      <dgm:spPr/>
      <dgm:t>
        <a:bodyPr/>
        <a:lstStyle/>
        <a:p>
          <a:r>
            <a:rPr lang="en-US" b="0">
              <a:latin typeface="Calibri"/>
              <a:ea typeface="Calibri"/>
              <a:cs typeface="Calibri"/>
            </a:rPr>
            <a:t>Final Report</a:t>
          </a:r>
        </a:p>
      </dgm:t>
    </dgm:pt>
    <dgm:pt modelId="{C71BE2B2-7854-453A-9E0A-F2D926E1CF57}" type="parTrans" cxnId="{7235793F-4EBF-466C-9210-4EC1196A4A60}">
      <dgm:prSet/>
      <dgm:spPr/>
    </dgm:pt>
    <dgm:pt modelId="{B53C9040-5EF2-4DCC-A7F8-8765561AB642}" type="sibTrans" cxnId="{7235793F-4EBF-466C-9210-4EC1196A4A60}">
      <dgm:prSet/>
      <dgm:spPr/>
    </dgm:pt>
    <dgm:pt modelId="{A31CA479-3E50-4ED7-9E3E-2E6398AF6923}">
      <dgm:prSet phldr="0"/>
      <dgm:spPr/>
      <dgm:t>
        <a:bodyPr/>
        <a:lstStyle/>
        <a:p>
          <a:r>
            <a:rPr lang="en-US">
              <a:latin typeface="Calibri"/>
              <a:ea typeface="Calibri"/>
              <a:cs typeface="Calibri"/>
            </a:rPr>
            <a:t>      Lead By: James &amp; Geethika</a:t>
          </a:r>
        </a:p>
      </dgm:t>
    </dgm:pt>
    <dgm:pt modelId="{9D4FA774-F2BF-4FD8-820A-9FA0C9CFEF4F}" type="parTrans" cxnId="{46C5C412-1DB0-4130-85F9-09B8EC797C1D}">
      <dgm:prSet/>
      <dgm:spPr/>
    </dgm:pt>
    <dgm:pt modelId="{2BEDFC99-3557-4002-B5AA-FB575F3A75DC}" type="sibTrans" cxnId="{46C5C412-1DB0-4130-85F9-09B8EC797C1D}">
      <dgm:prSet/>
      <dgm:spPr/>
    </dgm:pt>
    <dgm:pt modelId="{C873E6CA-5BE2-4304-8D4F-660667435D7B}">
      <dgm:prSet phldr="0"/>
      <dgm:spPr/>
      <dgm:t>
        <a:bodyPr/>
        <a:lstStyle/>
        <a:p>
          <a:r>
            <a:rPr lang="en-US">
              <a:latin typeface="Calibri"/>
              <a:ea typeface="Calibri"/>
              <a:cs typeface="Calibri"/>
            </a:rPr>
            <a:t>Finalize Documentation</a:t>
          </a:r>
        </a:p>
      </dgm:t>
    </dgm:pt>
    <dgm:pt modelId="{86BA8C56-CFB5-42C5-8CB2-C60F3D48D3F6}" type="parTrans" cxnId="{BD31050E-2694-4A2C-9F8F-65A5BE394341}">
      <dgm:prSet/>
      <dgm:spPr/>
    </dgm:pt>
    <dgm:pt modelId="{09ED6B84-6BE4-4875-BCC9-66138F97AE09}" type="sibTrans" cxnId="{BD31050E-2694-4A2C-9F8F-65A5BE394341}">
      <dgm:prSet/>
      <dgm:spPr/>
    </dgm:pt>
    <dgm:pt modelId="{5D7E6E16-4E14-46A9-8751-F7B05EEF8E2D}">
      <dgm:prSet phldr="0"/>
      <dgm:spPr/>
      <dgm:t>
        <a:bodyPr/>
        <a:lstStyle/>
        <a:p>
          <a:r>
            <a:rPr lang="en-US">
              <a:latin typeface="Calibri"/>
              <a:ea typeface="Calibri"/>
              <a:cs typeface="Calibri"/>
            </a:rPr>
            <a:t>Make report</a:t>
          </a:r>
        </a:p>
      </dgm:t>
    </dgm:pt>
    <dgm:pt modelId="{A88023A3-2F93-4472-B231-986833DA3C95}" type="parTrans" cxnId="{A59121B3-CEEA-420D-B9FA-EBC63CF6D122}">
      <dgm:prSet/>
      <dgm:spPr/>
    </dgm:pt>
    <dgm:pt modelId="{46C2AA60-2D99-4994-8B4C-FE796E5102E4}" type="sibTrans" cxnId="{A59121B3-CEEA-420D-B9FA-EBC63CF6D122}">
      <dgm:prSet/>
      <dgm:spPr/>
    </dgm:pt>
    <dgm:pt modelId="{648A03F7-42F2-47DB-B62A-081E199E77F6}" type="pres">
      <dgm:prSet presAssocID="{46EB077F-FFEC-4CA1-86DE-F0B4C5090AE3}" presName="root" presStyleCnt="0">
        <dgm:presLayoutVars>
          <dgm:chMax/>
          <dgm:chPref/>
          <dgm:animLvl val="lvl"/>
        </dgm:presLayoutVars>
      </dgm:prSet>
      <dgm:spPr/>
    </dgm:pt>
    <dgm:pt modelId="{7CBADF02-466B-4BD3-A187-1182929E555B}" type="pres">
      <dgm:prSet presAssocID="{46EB077F-FFEC-4CA1-86DE-F0B4C5090AE3}" presName="divider" presStyleLbl="node1" presStyleIdx="0" presStyleCnt="1"/>
      <dgm:spPr/>
    </dgm:pt>
    <dgm:pt modelId="{D59BF296-AB56-471B-9CD9-08E51698B1DE}" type="pres">
      <dgm:prSet presAssocID="{46EB077F-FFEC-4CA1-86DE-F0B4C5090AE3}" presName="nodes" presStyleCnt="0">
        <dgm:presLayoutVars>
          <dgm:chMax/>
          <dgm:chPref/>
          <dgm:animLvl val="lvl"/>
        </dgm:presLayoutVars>
      </dgm:prSet>
      <dgm:spPr/>
    </dgm:pt>
    <dgm:pt modelId="{D5B192E1-E164-4233-93D6-FE8EB665E3D0}" type="pres">
      <dgm:prSet presAssocID="{EF3BA069-ADCF-4E39-9990-749C40D55739}" presName="composite" presStyleCnt="0"/>
      <dgm:spPr/>
    </dgm:pt>
    <dgm:pt modelId="{7BF5ABBE-EDBD-4E6E-AB9F-69BA94F4478B}" type="pres">
      <dgm:prSet presAssocID="{EF3BA069-ADCF-4E39-9990-749C40D55739}" presName="L1TextContainer" presStyleLbl="revTx" presStyleIdx="0" presStyleCnt="8">
        <dgm:presLayoutVars>
          <dgm:chMax val="1"/>
          <dgm:chPref val="1"/>
          <dgm:bulletEnabled val="1"/>
        </dgm:presLayoutVars>
      </dgm:prSet>
      <dgm:spPr/>
    </dgm:pt>
    <dgm:pt modelId="{0AA5CC5A-75B2-4FA9-8253-76C8DDBDAC87}" type="pres">
      <dgm:prSet presAssocID="{EF3BA069-ADCF-4E39-9990-749C40D55739}" presName="L2TextContainerWrapper" presStyleCnt="0">
        <dgm:presLayoutVars>
          <dgm:chMax val="0"/>
          <dgm:chPref val="0"/>
          <dgm:bulletEnabled val="1"/>
        </dgm:presLayoutVars>
      </dgm:prSet>
      <dgm:spPr/>
    </dgm:pt>
    <dgm:pt modelId="{C391AE74-1B98-4899-A9A1-25618A19FBD5}" type="pres">
      <dgm:prSet presAssocID="{EF3BA069-ADCF-4E39-9990-749C40D55739}" presName="L2TextContainer" presStyleLbl="bgAccFollowNode1" presStyleIdx="0" presStyleCnt="8"/>
      <dgm:spPr/>
    </dgm:pt>
    <dgm:pt modelId="{6C41647F-9386-4156-B27F-079F11E7ACA8}" type="pres">
      <dgm:prSet presAssocID="{EF3BA069-ADCF-4E39-9990-749C40D55739}" presName="FlexibleEmptyPlaceHolder" presStyleCnt="0"/>
      <dgm:spPr/>
    </dgm:pt>
    <dgm:pt modelId="{1F07AB5E-C413-45A8-9E82-E0F8CB2E3E40}" type="pres">
      <dgm:prSet presAssocID="{EF3BA069-ADCF-4E39-9990-749C40D55739}" presName="ConnectLine" presStyleLbl="alignNode1" presStyleIdx="0" presStyleCnt="8"/>
      <dgm:spPr>
        <a:solidFill>
          <a:schemeClr val="accent4">
            <a:hueOff val="0"/>
            <a:satOff val="0"/>
            <a:lumOff val="0"/>
            <a:alphaOff val="0"/>
          </a:schemeClr>
        </a:solidFill>
        <a:ln w="6350" cap="rnd" cmpd="sng" algn="ctr">
          <a:solidFill>
            <a:schemeClr val="accent4">
              <a:hueOff val="0"/>
              <a:satOff val="0"/>
              <a:lumOff val="0"/>
              <a:alphaOff val="0"/>
            </a:schemeClr>
          </a:solidFill>
          <a:prstDash val="dash"/>
        </a:ln>
        <a:effectLst/>
      </dgm:spPr>
    </dgm:pt>
    <dgm:pt modelId="{833E9A4B-2D23-442E-B23D-5CE159CE9C29}" type="pres">
      <dgm:prSet presAssocID="{EF3BA069-ADCF-4E39-9990-749C40D55739}" presName="ConnectorPoint" presStyleLbl="fgAcc1" presStyleIdx="0" presStyleCnt="8"/>
      <dgm:spPr>
        <a:solidFill>
          <a:schemeClr val="lt1">
            <a:alpha val="90000"/>
            <a:hueOff val="0"/>
            <a:satOff val="0"/>
            <a:lumOff val="0"/>
            <a:alphaOff val="0"/>
          </a:schemeClr>
        </a:solidFill>
        <a:ln w="19050" cap="rnd" cmpd="sng" algn="ctr">
          <a:noFill/>
          <a:prstDash val="solid"/>
        </a:ln>
        <a:effectLst/>
      </dgm:spPr>
    </dgm:pt>
    <dgm:pt modelId="{3179E995-AAC2-4EE7-A9CE-B40B2B4468AD}" type="pres">
      <dgm:prSet presAssocID="{EF3BA069-ADCF-4E39-9990-749C40D55739}" presName="EmptyPlaceHolder" presStyleCnt="0"/>
      <dgm:spPr/>
    </dgm:pt>
    <dgm:pt modelId="{11898435-3E4B-4134-9C85-5E7D018DDCAE}" type="pres">
      <dgm:prSet presAssocID="{E651FEA9-CCB9-44A5-A92C-19FB72B1EED5}" presName="spaceBetweenRectangles" presStyleCnt="0"/>
      <dgm:spPr/>
    </dgm:pt>
    <dgm:pt modelId="{F0F059B8-AE28-41CE-9870-BC6A4A95432D}" type="pres">
      <dgm:prSet presAssocID="{7BEEF9B6-3628-4F2B-8A4B-15B996907701}" presName="composite" presStyleCnt="0"/>
      <dgm:spPr/>
    </dgm:pt>
    <dgm:pt modelId="{B47E1987-4329-41CB-8B6C-37726049E96C}" type="pres">
      <dgm:prSet presAssocID="{7BEEF9B6-3628-4F2B-8A4B-15B996907701}" presName="L1TextContainer" presStyleLbl="revTx" presStyleIdx="1" presStyleCnt="8">
        <dgm:presLayoutVars>
          <dgm:chMax val="1"/>
          <dgm:chPref val="1"/>
          <dgm:bulletEnabled val="1"/>
        </dgm:presLayoutVars>
      </dgm:prSet>
      <dgm:spPr/>
    </dgm:pt>
    <dgm:pt modelId="{5BAC362F-7D83-42FF-AF86-D899F9700274}" type="pres">
      <dgm:prSet presAssocID="{7BEEF9B6-3628-4F2B-8A4B-15B996907701}" presName="L2TextContainerWrapper" presStyleCnt="0">
        <dgm:presLayoutVars>
          <dgm:chMax val="0"/>
          <dgm:chPref val="0"/>
          <dgm:bulletEnabled val="1"/>
        </dgm:presLayoutVars>
      </dgm:prSet>
      <dgm:spPr/>
    </dgm:pt>
    <dgm:pt modelId="{80E1FE4A-9B85-457D-ACE0-C97ED9FE879F}" type="pres">
      <dgm:prSet presAssocID="{7BEEF9B6-3628-4F2B-8A4B-15B996907701}" presName="L2TextContainer" presStyleLbl="bgAccFollowNode1" presStyleIdx="1" presStyleCnt="8"/>
      <dgm:spPr/>
    </dgm:pt>
    <dgm:pt modelId="{1BA3E37D-0F44-4C3D-BDA9-ED3959ED49DF}" type="pres">
      <dgm:prSet presAssocID="{7BEEF9B6-3628-4F2B-8A4B-15B996907701}" presName="FlexibleEmptyPlaceHolder" presStyleCnt="0"/>
      <dgm:spPr/>
    </dgm:pt>
    <dgm:pt modelId="{5A62E71A-C1B7-4BE0-8EBE-BB1D7FB54CCC}" type="pres">
      <dgm:prSet presAssocID="{7BEEF9B6-3628-4F2B-8A4B-15B996907701}" presName="ConnectLine" presStyleLbl="alignNode1" presStyleIdx="1" presStyleCnt="8"/>
      <dgm:spPr>
        <a:solidFill>
          <a:schemeClr val="accent4">
            <a:hueOff val="0"/>
            <a:satOff val="0"/>
            <a:lumOff val="0"/>
            <a:alphaOff val="0"/>
          </a:schemeClr>
        </a:solidFill>
        <a:ln w="6350" cap="rnd" cmpd="sng" algn="ctr">
          <a:solidFill>
            <a:schemeClr val="accent4">
              <a:hueOff val="0"/>
              <a:satOff val="0"/>
              <a:lumOff val="0"/>
              <a:alphaOff val="0"/>
            </a:schemeClr>
          </a:solidFill>
          <a:prstDash val="dash"/>
        </a:ln>
        <a:effectLst/>
      </dgm:spPr>
    </dgm:pt>
    <dgm:pt modelId="{4A9CCBA4-1EFF-4DA3-947A-86F6C49D63A4}" type="pres">
      <dgm:prSet presAssocID="{7BEEF9B6-3628-4F2B-8A4B-15B996907701}" presName="ConnectorPoint" presStyleLbl="fgAcc1" presStyleIdx="1" presStyleCnt="8"/>
      <dgm:spPr>
        <a:solidFill>
          <a:schemeClr val="lt1">
            <a:alpha val="90000"/>
            <a:hueOff val="0"/>
            <a:satOff val="0"/>
            <a:lumOff val="0"/>
            <a:alphaOff val="0"/>
          </a:schemeClr>
        </a:solidFill>
        <a:ln w="19050" cap="rnd" cmpd="sng" algn="ctr">
          <a:noFill/>
          <a:prstDash val="solid"/>
        </a:ln>
        <a:effectLst/>
      </dgm:spPr>
    </dgm:pt>
    <dgm:pt modelId="{50A644B8-496A-49B1-BF12-0F15883D83A2}" type="pres">
      <dgm:prSet presAssocID="{7BEEF9B6-3628-4F2B-8A4B-15B996907701}" presName="EmptyPlaceHolder" presStyleCnt="0"/>
      <dgm:spPr/>
    </dgm:pt>
    <dgm:pt modelId="{F909D717-0F71-466A-9D08-FBA118D39654}" type="pres">
      <dgm:prSet presAssocID="{98405A91-D5B5-40EE-B244-9CB74619F6BF}" presName="spaceBetweenRectangles" presStyleCnt="0"/>
      <dgm:spPr/>
    </dgm:pt>
    <dgm:pt modelId="{1A204183-AEB5-4949-9848-07E63EADE01A}" type="pres">
      <dgm:prSet presAssocID="{5723F70A-77EA-4F5E-9C8B-0184BC0EEAA0}" presName="composite" presStyleCnt="0"/>
      <dgm:spPr/>
    </dgm:pt>
    <dgm:pt modelId="{455D1ECB-75C7-4998-A320-078BBA3634F3}" type="pres">
      <dgm:prSet presAssocID="{5723F70A-77EA-4F5E-9C8B-0184BC0EEAA0}" presName="L1TextContainer" presStyleLbl="revTx" presStyleIdx="2" presStyleCnt="8">
        <dgm:presLayoutVars>
          <dgm:chMax val="1"/>
          <dgm:chPref val="1"/>
          <dgm:bulletEnabled val="1"/>
        </dgm:presLayoutVars>
      </dgm:prSet>
      <dgm:spPr/>
    </dgm:pt>
    <dgm:pt modelId="{D2B4717C-BEC1-47CD-B6F9-AEDE1BDFA229}" type="pres">
      <dgm:prSet presAssocID="{5723F70A-77EA-4F5E-9C8B-0184BC0EEAA0}" presName="L2TextContainerWrapper" presStyleCnt="0">
        <dgm:presLayoutVars>
          <dgm:chMax val="0"/>
          <dgm:chPref val="0"/>
          <dgm:bulletEnabled val="1"/>
        </dgm:presLayoutVars>
      </dgm:prSet>
      <dgm:spPr/>
    </dgm:pt>
    <dgm:pt modelId="{18E44108-872D-4AF6-B4BF-FD4B94C5C815}" type="pres">
      <dgm:prSet presAssocID="{5723F70A-77EA-4F5E-9C8B-0184BC0EEAA0}" presName="L2TextContainer" presStyleLbl="bgAccFollowNode1" presStyleIdx="2" presStyleCnt="8"/>
      <dgm:spPr/>
    </dgm:pt>
    <dgm:pt modelId="{CF5A6076-565A-40B6-AD15-50319F56064C}" type="pres">
      <dgm:prSet presAssocID="{5723F70A-77EA-4F5E-9C8B-0184BC0EEAA0}" presName="FlexibleEmptyPlaceHolder" presStyleCnt="0"/>
      <dgm:spPr/>
    </dgm:pt>
    <dgm:pt modelId="{9465368F-CE21-4366-84A8-720563189AF1}" type="pres">
      <dgm:prSet presAssocID="{5723F70A-77EA-4F5E-9C8B-0184BC0EEAA0}" presName="ConnectLine" presStyleLbl="alignNode1" presStyleIdx="2" presStyleCnt="8"/>
      <dgm:spPr>
        <a:solidFill>
          <a:schemeClr val="accent4">
            <a:hueOff val="0"/>
            <a:satOff val="0"/>
            <a:lumOff val="0"/>
            <a:alphaOff val="0"/>
          </a:schemeClr>
        </a:solidFill>
        <a:ln w="6350" cap="rnd" cmpd="sng" algn="ctr">
          <a:solidFill>
            <a:schemeClr val="accent4">
              <a:hueOff val="0"/>
              <a:satOff val="0"/>
              <a:lumOff val="0"/>
              <a:alphaOff val="0"/>
            </a:schemeClr>
          </a:solidFill>
          <a:prstDash val="dash"/>
        </a:ln>
        <a:effectLst/>
      </dgm:spPr>
    </dgm:pt>
    <dgm:pt modelId="{D64EC5AA-1D23-48AC-8AB2-F7D9A42701DB}" type="pres">
      <dgm:prSet presAssocID="{5723F70A-77EA-4F5E-9C8B-0184BC0EEAA0}" presName="ConnectorPoint" presStyleLbl="fgAcc1" presStyleIdx="2" presStyleCnt="8"/>
      <dgm:spPr>
        <a:solidFill>
          <a:schemeClr val="lt1">
            <a:alpha val="90000"/>
            <a:hueOff val="0"/>
            <a:satOff val="0"/>
            <a:lumOff val="0"/>
            <a:alphaOff val="0"/>
          </a:schemeClr>
        </a:solidFill>
        <a:ln w="19050" cap="rnd" cmpd="sng" algn="ctr">
          <a:noFill/>
          <a:prstDash val="solid"/>
        </a:ln>
        <a:effectLst/>
      </dgm:spPr>
    </dgm:pt>
    <dgm:pt modelId="{2F33E9C7-2B82-4F9A-A645-0709B9553093}" type="pres">
      <dgm:prSet presAssocID="{5723F70A-77EA-4F5E-9C8B-0184BC0EEAA0}" presName="EmptyPlaceHolder" presStyleCnt="0"/>
      <dgm:spPr/>
    </dgm:pt>
    <dgm:pt modelId="{A635163E-03D8-4282-A12C-07CF44595196}" type="pres">
      <dgm:prSet presAssocID="{373F0BBA-6839-483F-85F2-F452A15E0BBB}" presName="spaceBetweenRectangles" presStyleCnt="0"/>
      <dgm:spPr/>
    </dgm:pt>
    <dgm:pt modelId="{8DCD29D8-BEA0-496E-9B5B-F02980703247}" type="pres">
      <dgm:prSet presAssocID="{4D7737E4-0254-4E27-9621-B0D7C4253F98}" presName="composite" presStyleCnt="0"/>
      <dgm:spPr/>
    </dgm:pt>
    <dgm:pt modelId="{2C27A889-825A-444B-82ED-7CEB95B4F57E}" type="pres">
      <dgm:prSet presAssocID="{4D7737E4-0254-4E27-9621-B0D7C4253F98}" presName="L1TextContainer" presStyleLbl="revTx" presStyleIdx="3" presStyleCnt="8">
        <dgm:presLayoutVars>
          <dgm:chMax val="1"/>
          <dgm:chPref val="1"/>
          <dgm:bulletEnabled val="1"/>
        </dgm:presLayoutVars>
      </dgm:prSet>
      <dgm:spPr/>
    </dgm:pt>
    <dgm:pt modelId="{9D119D14-7500-4519-AB46-E659067F15E9}" type="pres">
      <dgm:prSet presAssocID="{4D7737E4-0254-4E27-9621-B0D7C4253F98}" presName="L2TextContainerWrapper" presStyleCnt="0">
        <dgm:presLayoutVars>
          <dgm:chMax val="0"/>
          <dgm:chPref val="0"/>
          <dgm:bulletEnabled val="1"/>
        </dgm:presLayoutVars>
      </dgm:prSet>
      <dgm:spPr/>
    </dgm:pt>
    <dgm:pt modelId="{5FF4C19B-9973-43EF-B905-3E9E7CCDBE7D}" type="pres">
      <dgm:prSet presAssocID="{4D7737E4-0254-4E27-9621-B0D7C4253F98}" presName="L2TextContainer" presStyleLbl="bgAccFollowNode1" presStyleIdx="3" presStyleCnt="8"/>
      <dgm:spPr/>
    </dgm:pt>
    <dgm:pt modelId="{AF23A8C2-A532-476C-8DA6-FFBFAC6CA8C3}" type="pres">
      <dgm:prSet presAssocID="{4D7737E4-0254-4E27-9621-B0D7C4253F98}" presName="FlexibleEmptyPlaceHolder" presStyleCnt="0"/>
      <dgm:spPr/>
    </dgm:pt>
    <dgm:pt modelId="{44D37631-20F8-45C0-942F-89EB6D385798}" type="pres">
      <dgm:prSet presAssocID="{4D7737E4-0254-4E27-9621-B0D7C4253F98}" presName="ConnectLine" presStyleLbl="alignNode1" presStyleIdx="3" presStyleCnt="8"/>
      <dgm:spPr>
        <a:solidFill>
          <a:schemeClr val="accent4">
            <a:hueOff val="0"/>
            <a:satOff val="0"/>
            <a:lumOff val="0"/>
            <a:alphaOff val="0"/>
          </a:schemeClr>
        </a:solidFill>
        <a:ln w="6350" cap="rnd" cmpd="sng" algn="ctr">
          <a:solidFill>
            <a:schemeClr val="accent4">
              <a:hueOff val="0"/>
              <a:satOff val="0"/>
              <a:lumOff val="0"/>
              <a:alphaOff val="0"/>
            </a:schemeClr>
          </a:solidFill>
          <a:prstDash val="dash"/>
        </a:ln>
        <a:effectLst/>
      </dgm:spPr>
    </dgm:pt>
    <dgm:pt modelId="{95095E37-C70E-45A9-842F-B6EB744FBDD0}" type="pres">
      <dgm:prSet presAssocID="{4D7737E4-0254-4E27-9621-B0D7C4253F98}" presName="ConnectorPoint" presStyleLbl="fgAcc1" presStyleIdx="3" presStyleCnt="8"/>
      <dgm:spPr>
        <a:solidFill>
          <a:schemeClr val="lt1">
            <a:alpha val="90000"/>
            <a:hueOff val="0"/>
            <a:satOff val="0"/>
            <a:lumOff val="0"/>
            <a:alphaOff val="0"/>
          </a:schemeClr>
        </a:solidFill>
        <a:ln w="19050" cap="rnd" cmpd="sng" algn="ctr">
          <a:noFill/>
          <a:prstDash val="solid"/>
        </a:ln>
        <a:effectLst/>
      </dgm:spPr>
    </dgm:pt>
    <dgm:pt modelId="{94D9487A-0C78-4476-9F17-8CB74219FB80}" type="pres">
      <dgm:prSet presAssocID="{4D7737E4-0254-4E27-9621-B0D7C4253F98}" presName="EmptyPlaceHolder" presStyleCnt="0"/>
      <dgm:spPr/>
    </dgm:pt>
    <dgm:pt modelId="{954144D3-F9A5-4C83-81A0-FAE5758EEE51}" type="pres">
      <dgm:prSet presAssocID="{76E9852F-61A9-41CA-B2AB-EE062E4DDA4B}" presName="spaceBetweenRectangles" presStyleCnt="0"/>
      <dgm:spPr/>
    </dgm:pt>
    <dgm:pt modelId="{30AA85C7-F6FE-4312-A923-99B4C244DEC6}" type="pres">
      <dgm:prSet presAssocID="{AF0B8FC4-7A0D-4EAC-AFEC-79F15A50A91A}" presName="composite" presStyleCnt="0"/>
      <dgm:spPr/>
    </dgm:pt>
    <dgm:pt modelId="{A0E76A9B-3605-4D2F-A988-81B5C72CDF0B}" type="pres">
      <dgm:prSet presAssocID="{AF0B8FC4-7A0D-4EAC-AFEC-79F15A50A91A}" presName="L1TextContainer" presStyleLbl="revTx" presStyleIdx="4" presStyleCnt="8">
        <dgm:presLayoutVars>
          <dgm:chMax val="1"/>
          <dgm:chPref val="1"/>
          <dgm:bulletEnabled val="1"/>
        </dgm:presLayoutVars>
      </dgm:prSet>
      <dgm:spPr/>
    </dgm:pt>
    <dgm:pt modelId="{4EC95F47-B1B5-408E-A87A-36DE30142C2A}" type="pres">
      <dgm:prSet presAssocID="{AF0B8FC4-7A0D-4EAC-AFEC-79F15A50A91A}" presName="L2TextContainerWrapper" presStyleCnt="0">
        <dgm:presLayoutVars>
          <dgm:chMax val="0"/>
          <dgm:chPref val="0"/>
          <dgm:bulletEnabled val="1"/>
        </dgm:presLayoutVars>
      </dgm:prSet>
      <dgm:spPr/>
    </dgm:pt>
    <dgm:pt modelId="{4285AD83-58BA-4068-A4D3-D572FE94E86D}" type="pres">
      <dgm:prSet presAssocID="{AF0B8FC4-7A0D-4EAC-AFEC-79F15A50A91A}" presName="L2TextContainer" presStyleLbl="bgAccFollowNode1" presStyleIdx="4" presStyleCnt="8"/>
      <dgm:spPr/>
    </dgm:pt>
    <dgm:pt modelId="{BFCBFEF6-4D61-40C0-8B1D-634EDA5F01C0}" type="pres">
      <dgm:prSet presAssocID="{AF0B8FC4-7A0D-4EAC-AFEC-79F15A50A91A}" presName="FlexibleEmptyPlaceHolder" presStyleCnt="0"/>
      <dgm:spPr/>
    </dgm:pt>
    <dgm:pt modelId="{0DDAC742-51A4-4B1A-856E-4D8AC1604956}" type="pres">
      <dgm:prSet presAssocID="{AF0B8FC4-7A0D-4EAC-AFEC-79F15A50A91A}" presName="ConnectLine" presStyleLbl="alignNode1" presStyleIdx="4" presStyleCnt="8"/>
      <dgm:spPr>
        <a:solidFill>
          <a:schemeClr val="accent4">
            <a:hueOff val="0"/>
            <a:satOff val="0"/>
            <a:lumOff val="0"/>
            <a:alphaOff val="0"/>
          </a:schemeClr>
        </a:solidFill>
        <a:ln w="6350" cap="rnd" cmpd="sng" algn="ctr">
          <a:solidFill>
            <a:schemeClr val="accent4">
              <a:hueOff val="0"/>
              <a:satOff val="0"/>
              <a:lumOff val="0"/>
              <a:alphaOff val="0"/>
            </a:schemeClr>
          </a:solidFill>
          <a:prstDash val="dash"/>
        </a:ln>
        <a:effectLst/>
      </dgm:spPr>
    </dgm:pt>
    <dgm:pt modelId="{9BF2B943-C08C-49EC-9018-03B8B5DD7F2F}" type="pres">
      <dgm:prSet presAssocID="{AF0B8FC4-7A0D-4EAC-AFEC-79F15A50A91A}" presName="ConnectorPoint" presStyleLbl="fgAcc1" presStyleIdx="4" presStyleCnt="8"/>
      <dgm:spPr>
        <a:solidFill>
          <a:schemeClr val="lt1">
            <a:alpha val="90000"/>
            <a:hueOff val="0"/>
            <a:satOff val="0"/>
            <a:lumOff val="0"/>
            <a:alphaOff val="0"/>
          </a:schemeClr>
        </a:solidFill>
        <a:ln w="19050" cap="rnd" cmpd="sng" algn="ctr">
          <a:noFill/>
          <a:prstDash val="solid"/>
        </a:ln>
        <a:effectLst/>
      </dgm:spPr>
    </dgm:pt>
    <dgm:pt modelId="{E12851F8-52C9-4DF7-8B83-4CC4DECCFDC6}" type="pres">
      <dgm:prSet presAssocID="{AF0B8FC4-7A0D-4EAC-AFEC-79F15A50A91A}" presName="EmptyPlaceHolder" presStyleCnt="0"/>
      <dgm:spPr/>
    </dgm:pt>
    <dgm:pt modelId="{37D9231D-D067-4DC1-867A-2E63C6B4D16A}" type="pres">
      <dgm:prSet presAssocID="{D9F3CC8A-41E0-4578-A18C-03BED0593A9B}" presName="spaceBetweenRectangles" presStyleCnt="0"/>
      <dgm:spPr/>
    </dgm:pt>
    <dgm:pt modelId="{B3565165-3FC6-4E5A-8D8F-34792247A609}" type="pres">
      <dgm:prSet presAssocID="{0E75ABA8-9180-48FF-A961-F055F3372D6D}" presName="composite" presStyleCnt="0"/>
      <dgm:spPr/>
    </dgm:pt>
    <dgm:pt modelId="{85B20E77-6453-45CD-A0E3-544570FFB901}" type="pres">
      <dgm:prSet presAssocID="{0E75ABA8-9180-48FF-A961-F055F3372D6D}" presName="L1TextContainer" presStyleLbl="revTx" presStyleIdx="5" presStyleCnt="8">
        <dgm:presLayoutVars>
          <dgm:chMax val="1"/>
          <dgm:chPref val="1"/>
          <dgm:bulletEnabled val="1"/>
        </dgm:presLayoutVars>
      </dgm:prSet>
      <dgm:spPr/>
    </dgm:pt>
    <dgm:pt modelId="{CAFF5BEE-B25F-410B-A066-CB1638A8BBFF}" type="pres">
      <dgm:prSet presAssocID="{0E75ABA8-9180-48FF-A961-F055F3372D6D}" presName="L2TextContainerWrapper" presStyleCnt="0">
        <dgm:presLayoutVars>
          <dgm:chMax val="0"/>
          <dgm:chPref val="0"/>
          <dgm:bulletEnabled val="1"/>
        </dgm:presLayoutVars>
      </dgm:prSet>
      <dgm:spPr/>
    </dgm:pt>
    <dgm:pt modelId="{EC9A6671-E434-47BD-9BA3-D58B9964CA8F}" type="pres">
      <dgm:prSet presAssocID="{0E75ABA8-9180-48FF-A961-F055F3372D6D}" presName="L2TextContainer" presStyleLbl="bgAccFollowNode1" presStyleIdx="5" presStyleCnt="8"/>
      <dgm:spPr/>
    </dgm:pt>
    <dgm:pt modelId="{8FC1F927-ABDA-4C10-B4E5-0C48C7BEEBE6}" type="pres">
      <dgm:prSet presAssocID="{0E75ABA8-9180-48FF-A961-F055F3372D6D}" presName="FlexibleEmptyPlaceHolder" presStyleCnt="0"/>
      <dgm:spPr/>
    </dgm:pt>
    <dgm:pt modelId="{36837EE9-F2FA-4C9E-8282-9A528DC3624F}" type="pres">
      <dgm:prSet presAssocID="{0E75ABA8-9180-48FF-A961-F055F3372D6D}" presName="ConnectLine" presStyleLbl="alignNode1" presStyleIdx="5" presStyleCnt="8"/>
      <dgm:spPr>
        <a:solidFill>
          <a:schemeClr val="accent4">
            <a:hueOff val="0"/>
            <a:satOff val="0"/>
            <a:lumOff val="0"/>
            <a:alphaOff val="0"/>
          </a:schemeClr>
        </a:solidFill>
        <a:ln w="6350" cap="rnd" cmpd="sng" algn="ctr">
          <a:solidFill>
            <a:schemeClr val="accent4">
              <a:hueOff val="0"/>
              <a:satOff val="0"/>
              <a:lumOff val="0"/>
              <a:alphaOff val="0"/>
            </a:schemeClr>
          </a:solidFill>
          <a:prstDash val="dash"/>
        </a:ln>
        <a:effectLst/>
      </dgm:spPr>
    </dgm:pt>
    <dgm:pt modelId="{DD2D0020-B9F6-4D69-8718-CFF4AB3E987E}" type="pres">
      <dgm:prSet presAssocID="{0E75ABA8-9180-48FF-A961-F055F3372D6D}" presName="ConnectorPoint" presStyleLbl="fgAcc1" presStyleIdx="5" presStyleCnt="8"/>
      <dgm:spPr>
        <a:solidFill>
          <a:schemeClr val="lt1">
            <a:alpha val="90000"/>
            <a:hueOff val="0"/>
            <a:satOff val="0"/>
            <a:lumOff val="0"/>
            <a:alphaOff val="0"/>
          </a:schemeClr>
        </a:solidFill>
        <a:ln w="19050" cap="rnd" cmpd="sng" algn="ctr">
          <a:noFill/>
          <a:prstDash val="solid"/>
        </a:ln>
        <a:effectLst/>
      </dgm:spPr>
    </dgm:pt>
    <dgm:pt modelId="{A787327A-B540-466D-8DC3-EE7F7501EE9D}" type="pres">
      <dgm:prSet presAssocID="{0E75ABA8-9180-48FF-A961-F055F3372D6D}" presName="EmptyPlaceHolder" presStyleCnt="0"/>
      <dgm:spPr/>
    </dgm:pt>
    <dgm:pt modelId="{15F4F048-C330-4FF0-AAD9-61D11F471EB8}" type="pres">
      <dgm:prSet presAssocID="{B144F78F-8AEA-4367-AA70-A6F8C35AA70D}" presName="spaceBetweenRectangles" presStyleCnt="0"/>
      <dgm:spPr/>
    </dgm:pt>
    <dgm:pt modelId="{F5016135-0609-4905-8ADF-F9E9968CD98E}" type="pres">
      <dgm:prSet presAssocID="{81EB53BF-68AB-4470-9FA2-5013951A23FE}" presName="composite" presStyleCnt="0"/>
      <dgm:spPr/>
    </dgm:pt>
    <dgm:pt modelId="{91A6FBB9-9362-4426-A5BC-922645D4F0BD}" type="pres">
      <dgm:prSet presAssocID="{81EB53BF-68AB-4470-9FA2-5013951A23FE}" presName="L1TextContainer" presStyleLbl="revTx" presStyleIdx="6" presStyleCnt="8">
        <dgm:presLayoutVars>
          <dgm:chMax val="1"/>
          <dgm:chPref val="1"/>
          <dgm:bulletEnabled val="1"/>
        </dgm:presLayoutVars>
      </dgm:prSet>
      <dgm:spPr/>
    </dgm:pt>
    <dgm:pt modelId="{BAE4E520-CEEF-41DA-A763-FE5F66CEF0D7}" type="pres">
      <dgm:prSet presAssocID="{81EB53BF-68AB-4470-9FA2-5013951A23FE}" presName="L2TextContainerWrapper" presStyleCnt="0">
        <dgm:presLayoutVars>
          <dgm:chMax val="0"/>
          <dgm:chPref val="0"/>
          <dgm:bulletEnabled val="1"/>
        </dgm:presLayoutVars>
      </dgm:prSet>
      <dgm:spPr/>
    </dgm:pt>
    <dgm:pt modelId="{CC3C5F11-D01C-452B-89EB-8B5624CE2DC6}" type="pres">
      <dgm:prSet presAssocID="{81EB53BF-68AB-4470-9FA2-5013951A23FE}" presName="L2TextContainer" presStyleLbl="bgAccFollowNode1" presStyleIdx="6" presStyleCnt="8"/>
      <dgm:spPr/>
    </dgm:pt>
    <dgm:pt modelId="{19958E4E-7766-4DCE-AB51-5CB4816B59B8}" type="pres">
      <dgm:prSet presAssocID="{81EB53BF-68AB-4470-9FA2-5013951A23FE}" presName="FlexibleEmptyPlaceHolder" presStyleCnt="0"/>
      <dgm:spPr/>
    </dgm:pt>
    <dgm:pt modelId="{3F06C0A5-1663-4009-A3CC-06EC57F97B0E}" type="pres">
      <dgm:prSet presAssocID="{81EB53BF-68AB-4470-9FA2-5013951A23FE}" presName="ConnectLine" presStyleLbl="alignNode1" presStyleIdx="6" presStyleCnt="8"/>
      <dgm:spPr>
        <a:solidFill>
          <a:schemeClr val="accent4">
            <a:hueOff val="0"/>
            <a:satOff val="0"/>
            <a:lumOff val="0"/>
            <a:alphaOff val="0"/>
          </a:schemeClr>
        </a:solidFill>
        <a:ln w="6350" cap="rnd" cmpd="sng" algn="ctr">
          <a:solidFill>
            <a:schemeClr val="accent4">
              <a:hueOff val="0"/>
              <a:satOff val="0"/>
              <a:lumOff val="0"/>
              <a:alphaOff val="0"/>
            </a:schemeClr>
          </a:solidFill>
          <a:prstDash val="dash"/>
        </a:ln>
        <a:effectLst/>
      </dgm:spPr>
    </dgm:pt>
    <dgm:pt modelId="{1BB8B1D7-D2D8-43B8-8886-57F0F98E41E0}" type="pres">
      <dgm:prSet presAssocID="{81EB53BF-68AB-4470-9FA2-5013951A23FE}" presName="ConnectorPoint" presStyleLbl="fgAcc1" presStyleIdx="6" presStyleCnt="8"/>
      <dgm:spPr>
        <a:solidFill>
          <a:schemeClr val="lt1">
            <a:alpha val="90000"/>
            <a:hueOff val="0"/>
            <a:satOff val="0"/>
            <a:lumOff val="0"/>
            <a:alphaOff val="0"/>
          </a:schemeClr>
        </a:solidFill>
        <a:ln w="19050" cap="rnd" cmpd="sng" algn="ctr">
          <a:noFill/>
          <a:prstDash val="solid"/>
        </a:ln>
        <a:effectLst/>
      </dgm:spPr>
    </dgm:pt>
    <dgm:pt modelId="{E5B9FDA4-ED40-4AD2-8F2C-09CCC73338AC}" type="pres">
      <dgm:prSet presAssocID="{81EB53BF-68AB-4470-9FA2-5013951A23FE}" presName="EmptyPlaceHolder" presStyleCnt="0"/>
      <dgm:spPr/>
    </dgm:pt>
    <dgm:pt modelId="{724603B3-687E-4595-B668-983B732DF159}" type="pres">
      <dgm:prSet presAssocID="{CD4DAADA-EA74-4DA7-9CAC-93BD69923D8D}" presName="spaceBetweenRectangles" presStyleCnt="0"/>
      <dgm:spPr/>
    </dgm:pt>
    <dgm:pt modelId="{EA0CABFB-B2BC-4569-9BB6-27ABB78D9CCE}" type="pres">
      <dgm:prSet presAssocID="{16E50653-CB02-456F-A0B6-92E919EF2D42}" presName="composite" presStyleCnt="0"/>
      <dgm:spPr/>
    </dgm:pt>
    <dgm:pt modelId="{A7E1C4A4-4605-444A-B4A5-C71447828CD9}" type="pres">
      <dgm:prSet presAssocID="{16E50653-CB02-456F-A0B6-92E919EF2D42}" presName="L1TextContainer" presStyleLbl="revTx" presStyleIdx="7" presStyleCnt="8">
        <dgm:presLayoutVars>
          <dgm:chMax val="1"/>
          <dgm:chPref val="1"/>
          <dgm:bulletEnabled val="1"/>
        </dgm:presLayoutVars>
      </dgm:prSet>
      <dgm:spPr/>
    </dgm:pt>
    <dgm:pt modelId="{108349B1-0926-4979-9214-B54CCAB89921}" type="pres">
      <dgm:prSet presAssocID="{16E50653-CB02-456F-A0B6-92E919EF2D42}" presName="L2TextContainerWrapper" presStyleCnt="0">
        <dgm:presLayoutVars>
          <dgm:chMax val="0"/>
          <dgm:chPref val="0"/>
          <dgm:bulletEnabled val="1"/>
        </dgm:presLayoutVars>
      </dgm:prSet>
      <dgm:spPr/>
    </dgm:pt>
    <dgm:pt modelId="{7E308804-1BB3-419F-8759-F109838610EF}" type="pres">
      <dgm:prSet presAssocID="{16E50653-CB02-456F-A0B6-92E919EF2D42}" presName="L2TextContainer" presStyleLbl="bgAccFollowNode1" presStyleIdx="7" presStyleCnt="8"/>
      <dgm:spPr/>
    </dgm:pt>
    <dgm:pt modelId="{2E8F5BF0-94F8-4A98-9244-F622311CD84E}" type="pres">
      <dgm:prSet presAssocID="{16E50653-CB02-456F-A0B6-92E919EF2D42}" presName="FlexibleEmptyPlaceHolder" presStyleCnt="0"/>
      <dgm:spPr/>
    </dgm:pt>
    <dgm:pt modelId="{03FC8443-34BB-4A3F-939A-C9C5CE62C672}" type="pres">
      <dgm:prSet presAssocID="{16E50653-CB02-456F-A0B6-92E919EF2D42}" presName="ConnectLine" presStyleLbl="alignNode1" presStyleIdx="7" presStyleCnt="8"/>
      <dgm:spPr>
        <a:solidFill>
          <a:schemeClr val="accent4">
            <a:hueOff val="0"/>
            <a:satOff val="0"/>
            <a:lumOff val="0"/>
            <a:alphaOff val="0"/>
          </a:schemeClr>
        </a:solidFill>
        <a:ln w="6350" cap="rnd" cmpd="sng" algn="ctr">
          <a:solidFill>
            <a:schemeClr val="accent4">
              <a:hueOff val="0"/>
              <a:satOff val="0"/>
              <a:lumOff val="0"/>
              <a:alphaOff val="0"/>
            </a:schemeClr>
          </a:solidFill>
          <a:prstDash val="dash"/>
        </a:ln>
        <a:effectLst/>
      </dgm:spPr>
    </dgm:pt>
    <dgm:pt modelId="{973F45FA-428D-4CF9-87A6-499FA95825E9}" type="pres">
      <dgm:prSet presAssocID="{16E50653-CB02-456F-A0B6-92E919EF2D42}" presName="ConnectorPoint" presStyleLbl="fgAcc1" presStyleIdx="7" presStyleCnt="8"/>
      <dgm:spPr>
        <a:solidFill>
          <a:schemeClr val="lt1">
            <a:alpha val="90000"/>
            <a:hueOff val="0"/>
            <a:satOff val="0"/>
            <a:lumOff val="0"/>
            <a:alphaOff val="0"/>
          </a:schemeClr>
        </a:solidFill>
        <a:ln w="19050" cap="rnd" cmpd="sng" algn="ctr">
          <a:noFill/>
          <a:prstDash val="solid"/>
        </a:ln>
        <a:effectLst/>
      </dgm:spPr>
    </dgm:pt>
    <dgm:pt modelId="{A2B8C45F-014C-4BEA-9339-EC6B7980E58D}" type="pres">
      <dgm:prSet presAssocID="{16E50653-CB02-456F-A0B6-92E919EF2D42}" presName="EmptyPlaceHolder" presStyleCnt="0"/>
      <dgm:spPr/>
    </dgm:pt>
  </dgm:ptLst>
  <dgm:cxnLst>
    <dgm:cxn modelId="{6235D901-FD43-43D7-88FD-5D12082276AD}" srcId="{AF0B8FC4-7A0D-4EAC-AFEC-79F15A50A91A}" destId="{3A1297B7-A08C-49EE-A070-D8AD06A47036}" srcOrd="0" destOrd="0" parTransId="{15FFEBD0-8EDC-4E0F-981A-B831DA8B146E}" sibTransId="{F9869A9C-2380-4538-8A1D-11AAF639E6A2}"/>
    <dgm:cxn modelId="{AEE3BE02-6A58-4793-A7BF-7358D440EC00}" srcId="{46EB077F-FFEC-4CA1-86DE-F0B4C5090AE3}" destId="{81EB53BF-68AB-4470-9FA2-5013951A23FE}" srcOrd="6" destOrd="0" parTransId="{80A11058-2505-41C2-9612-1E59DB503AA4}" sibTransId="{CD4DAADA-EA74-4DA7-9CAC-93BD69923D8D}"/>
    <dgm:cxn modelId="{1D2E5504-7A13-4A57-B6DD-3A15500D55C8}" srcId="{46EB077F-FFEC-4CA1-86DE-F0B4C5090AE3}" destId="{16E50653-CB02-456F-A0B6-92E919EF2D42}" srcOrd="7" destOrd="0" parTransId="{7C0E6168-0512-44A2-BEE8-3EA8F8B7F253}" sibTransId="{D3FB7DA2-FAF3-482F-AFFE-98CDB0A69EEF}"/>
    <dgm:cxn modelId="{17C19E06-D351-43CC-99C2-2C5F0F01FDED}" srcId="{7BEEF9B6-3628-4F2B-8A4B-15B996907701}" destId="{FE64E129-DB30-4C99-937C-882F941C5E09}" srcOrd="0" destOrd="0" parTransId="{4F3D20D8-B573-4727-A2E8-0C1F988ABE2C}" sibTransId="{428385C5-EC0A-4F54-9A2B-47C5F82F57EB}"/>
    <dgm:cxn modelId="{F5E2A809-0540-4D27-81F6-55CBC2B829AF}" srcId="{2577B62E-770F-4535-922B-10BA213536E7}" destId="{F074AF71-187A-4733-9D9A-6151741D8F48}" srcOrd="1" destOrd="0" parTransId="{BF9CFBA8-25B2-4A1A-85FC-A82047616D38}" sibTransId="{14F5E8A3-D7F0-43D8-8A62-6547B5CDB0FE}"/>
    <dgm:cxn modelId="{C6141E0A-B430-4353-B400-BB52E5090F01}" srcId="{2577B62E-770F-4535-922B-10BA213536E7}" destId="{C7819F19-EEC1-41DD-B762-59E0C584BADC}" srcOrd="2" destOrd="0" parTransId="{8586A953-C0E1-47CA-A74F-62B50D8549F6}" sibTransId="{6544CEEF-AFFB-4E57-8347-C9E3F9B82EEE}"/>
    <dgm:cxn modelId="{41BAA40D-0C3F-4EEB-A218-395497DC6C6A}" type="presOf" srcId="{3ED982E7-24A3-4263-A8FA-81DDF061FEB0}" destId="{CC3C5F11-D01C-452B-89EB-8B5624CE2DC6}" srcOrd="0" destOrd="3" presId="urn:microsoft.com/office/officeart/2017/3/layout/HorizontalPathTimeline"/>
    <dgm:cxn modelId="{BD31050E-2694-4A2C-9F8F-65A5BE394341}" srcId="{A31CA479-3E50-4ED7-9E3E-2E6398AF6923}" destId="{C873E6CA-5BE2-4304-8D4F-660667435D7B}" srcOrd="0" destOrd="0" parTransId="{86BA8C56-CFB5-42C5-8CB2-C60F3D48D3F6}" sibTransId="{09ED6B84-6BE4-4875-BCC9-66138F97AE09}"/>
    <dgm:cxn modelId="{46C5C412-1DB0-4130-85F9-09B8EC797C1D}" srcId="{16E50653-CB02-456F-A0B6-92E919EF2D42}" destId="{A31CA479-3E50-4ED7-9E3E-2E6398AF6923}" srcOrd="1" destOrd="0" parTransId="{9D4FA774-F2BF-4FD8-820A-9FA0C9CFEF4F}" sibTransId="{2BEDFC99-3557-4002-B5AA-FB575F3A75DC}"/>
    <dgm:cxn modelId="{A40E7216-CBD7-4560-A2F6-8F7B15034385}" srcId="{2577B62E-770F-4535-922B-10BA213536E7}" destId="{B6D36A6C-E404-4472-9F5D-8BE3FCC11536}" srcOrd="0" destOrd="0" parTransId="{1AD1DD52-AB93-4DC4-9D88-99695FD3B664}" sibTransId="{7385EECB-1031-4967-B31C-F4100422B3A0}"/>
    <dgm:cxn modelId="{0F64DF1C-8A66-4D68-B200-925154296C79}" type="presOf" srcId="{0135FF07-E4BD-49AA-A6A7-C14E6E8CEDAA}" destId="{18E44108-872D-4AF6-B4BF-FD4B94C5C815}" srcOrd="0" destOrd="2" presId="urn:microsoft.com/office/officeart/2017/3/layout/HorizontalPathTimeline"/>
    <dgm:cxn modelId="{05153E1D-5EA0-4B70-8AF0-2AF72E3C3174}" srcId="{5723F70A-77EA-4F5E-9C8B-0184BC0EEAA0}" destId="{5D948A8F-278A-4C3D-9259-5FEA3D7B4659}" srcOrd="0" destOrd="0" parTransId="{BA1D0920-64B6-41FC-9350-9B01352903BB}" sibTransId="{56EAF7DD-9D43-42AA-9BD1-E27D8B6B92C3}"/>
    <dgm:cxn modelId="{A0E8041F-D790-4687-B0E2-68428337D05A}" type="presOf" srcId="{47B08535-018A-4917-B3CC-F62D108C49AF}" destId="{C391AE74-1B98-4899-A9A1-25618A19FBD5}" srcOrd="0" destOrd="0" presId="urn:microsoft.com/office/officeart/2017/3/layout/HorizontalPathTimeline"/>
    <dgm:cxn modelId="{D0273920-7DDA-4EA8-B310-B01AE6CA8B57}" type="presOf" srcId="{AF0B8FC4-7A0D-4EAC-AFEC-79F15A50A91A}" destId="{A0E76A9B-3605-4D2F-A988-81B5C72CDF0B}" srcOrd="0" destOrd="0" presId="urn:microsoft.com/office/officeart/2017/3/layout/HorizontalPathTimeline"/>
    <dgm:cxn modelId="{1F3BD820-EA3F-4F48-B3F3-0B6585F19F4A}" type="presOf" srcId="{D37E69D8-8032-4C62-B0A0-17062E41E7B7}" destId="{CC3C5F11-D01C-452B-89EB-8B5624CE2DC6}" srcOrd="0" destOrd="4" presId="urn:microsoft.com/office/officeart/2017/3/layout/HorizontalPathTimeline"/>
    <dgm:cxn modelId="{15853221-3ECC-4E63-AFE1-5A21B728F63F}" type="presOf" srcId="{16E50653-CB02-456F-A0B6-92E919EF2D42}" destId="{A7E1C4A4-4605-444A-B4A5-C71447828CD9}" srcOrd="0" destOrd="0" presId="urn:microsoft.com/office/officeart/2017/3/layout/HorizontalPathTimeline"/>
    <dgm:cxn modelId="{CC9FBF2B-C235-415F-9CDE-1221FFF5CF8B}" srcId="{1D42B5BE-4912-4B5D-8D73-5F7F7EF7FA42}" destId="{4D195F43-BA3B-40BB-B29E-9CCA43891DB0}" srcOrd="2" destOrd="0" parTransId="{96937983-3024-42B0-A6EE-13AA26F950BF}" sibTransId="{451A17D0-A04F-4DAF-845E-B28EB1066ED4}"/>
    <dgm:cxn modelId="{096A3F2C-C48F-4F24-8492-D66E3AE9E179}" srcId="{4D7737E4-0254-4E27-9621-B0D7C4253F98}" destId="{52AD1FA1-CA2C-409F-8677-77262390C928}" srcOrd="0" destOrd="0" parTransId="{92DC0750-2BAA-4C76-B81E-466B809D69EB}" sibTransId="{10BDD80C-DDA7-4C5E-977F-791FC4450007}"/>
    <dgm:cxn modelId="{37C0D02F-0701-4CF1-86E0-B9816D38BA4A}" srcId="{296275F8-FB46-4879-9423-80A0F9F6024F}" destId="{B5C08D75-8AC5-4FD6-BD21-B6EE531B2517}" srcOrd="3" destOrd="0" parTransId="{346F5539-BCF3-4101-925A-82F636801A0C}" sibTransId="{5379009F-E994-4D80-9DBF-AB1CB02B2E72}"/>
    <dgm:cxn modelId="{49F76533-1BAC-4A25-BD49-07FC02038552}" srcId="{6D5AF3AE-B524-47C3-9959-855448233677}" destId="{5C824D73-58A4-4754-8602-BD14A2BC733E}" srcOrd="0" destOrd="0" parTransId="{148345B9-E8D0-443F-8BC2-7528136CBA2E}" sibTransId="{144081C0-80A7-4DF3-AD91-0D6778117CC9}"/>
    <dgm:cxn modelId="{0BB21E36-08F2-4015-9D4E-7812F7939F66}" type="presOf" srcId="{40BE7DB9-5D85-43B4-88C0-D372BB0C93E0}" destId="{7E308804-1BB3-419F-8759-F109838610EF}" srcOrd="0" destOrd="0" presId="urn:microsoft.com/office/officeart/2017/3/layout/HorizontalPathTimeline"/>
    <dgm:cxn modelId="{F7DE9F3D-E750-431E-93CD-B9D6219D7448}" srcId="{7BEEF9B6-3628-4F2B-8A4B-15B996907701}" destId="{296275F8-FB46-4879-9423-80A0F9F6024F}" srcOrd="1" destOrd="0" parTransId="{2A62B3A6-AFB3-41DF-83B7-BC64ADC1EA62}" sibTransId="{3A330C94-A097-4E12-BCA9-193AEB875EAF}"/>
    <dgm:cxn modelId="{7235793F-4EBF-466C-9210-4EC1196A4A60}" srcId="{16E50653-CB02-456F-A0B6-92E919EF2D42}" destId="{40BE7DB9-5D85-43B4-88C0-D372BB0C93E0}" srcOrd="0" destOrd="0" parTransId="{C71BE2B2-7854-453A-9E0A-F2D926E1CF57}" sibTransId="{B53C9040-5EF2-4DCC-A7F8-8765561AB642}"/>
    <dgm:cxn modelId="{9587BD3F-1018-4110-8660-764C3C2373D0}" srcId="{839C6DF7-AAC6-4A41-BF30-FE4C6CE53A6C}" destId="{B7E9FEC2-03E4-4BD6-A959-52AA6C5BD7D1}" srcOrd="0" destOrd="0" parTransId="{77AB106C-D97E-4AA9-9939-DEC30F577E44}" sibTransId="{6F9065A5-CD4C-4589-9EFD-5C277A9D9D42}"/>
    <dgm:cxn modelId="{21385A40-B447-4E7D-8545-35D6F2046386}" type="presOf" srcId="{7EF1C2EE-6829-4416-BBBE-E21EB632709E}" destId="{CC3C5F11-D01C-452B-89EB-8B5624CE2DC6}" srcOrd="0" destOrd="0" presId="urn:microsoft.com/office/officeart/2017/3/layout/HorizontalPathTimeline"/>
    <dgm:cxn modelId="{01E8D75D-E04F-47EE-AD0F-8D0C12646841}" srcId="{296275F8-FB46-4879-9423-80A0F9F6024F}" destId="{2F7382F7-2C51-4A71-A5AF-CB772F03D0F8}" srcOrd="1" destOrd="0" parTransId="{90D8F019-6163-44A9-B38D-DF2EE5F2F80D}" sibTransId="{2189268E-17A6-4F6E-8318-AD1D5D6C077E}"/>
    <dgm:cxn modelId="{EC7D0A5F-8A22-4FE3-A580-AFFEA65041C8}" srcId="{839C6DF7-AAC6-4A41-BF30-FE4C6CE53A6C}" destId="{3ED982E7-24A3-4263-A8FA-81DDF061FEB0}" srcOrd="1" destOrd="0" parTransId="{E53B68C4-6DCE-4739-8024-01E3FE981050}" sibTransId="{45DFBB2A-CB95-4D99-B0EF-01F5BFCBD8BE}"/>
    <dgm:cxn modelId="{30360060-61F0-4182-91AA-89F26A723B04}" type="presOf" srcId="{8961272F-8686-423F-98A3-376B962FA912}" destId="{C391AE74-1B98-4899-A9A1-25618A19FBD5}" srcOrd="0" destOrd="3" presId="urn:microsoft.com/office/officeart/2017/3/layout/HorizontalPathTimeline"/>
    <dgm:cxn modelId="{8F8C9A60-18AE-49A2-BBCC-1B9352627DF7}" type="presOf" srcId="{296275F8-FB46-4879-9423-80A0F9F6024F}" destId="{80E1FE4A-9B85-457D-ACE0-C97ED9FE879F}" srcOrd="0" destOrd="1" presId="urn:microsoft.com/office/officeart/2017/3/layout/HorizontalPathTimeline"/>
    <dgm:cxn modelId="{5D10F660-B3E0-4E27-A6A5-3CFCF69E2551}" type="presOf" srcId="{0E75ABA8-9180-48FF-A961-F055F3372D6D}" destId="{85B20E77-6453-45CD-A0E3-544570FFB901}" srcOrd="0" destOrd="0" presId="urn:microsoft.com/office/officeart/2017/3/layout/HorizontalPathTimeline"/>
    <dgm:cxn modelId="{93E29645-6376-4013-8B11-1CDB7379C6B6}" type="presOf" srcId="{8C0FD801-1B8A-47CD-BA1A-D08D120EFA45}" destId="{EC9A6671-E434-47BD-9BA3-D58B9964CA8F}" srcOrd="0" destOrd="0" presId="urn:microsoft.com/office/officeart/2017/3/layout/HorizontalPathTimeline"/>
    <dgm:cxn modelId="{B048A945-7CE6-426C-8B3E-8ECF5473E68F}" srcId="{296275F8-FB46-4879-9423-80A0F9F6024F}" destId="{07470785-FE26-4224-A4A9-054BC2E99133}" srcOrd="0" destOrd="0" parTransId="{A92B0231-1026-4EBC-B12C-8F0B36936A8B}" sibTransId="{607C42E9-B165-4BA0-9C37-040B29C65728}"/>
    <dgm:cxn modelId="{719AB446-6B97-4EF8-B2C9-3A7215306C32}" type="presOf" srcId="{52AD1FA1-CA2C-409F-8677-77262390C928}" destId="{5FF4C19B-9973-43EF-B905-3E9E7CCDBE7D}" srcOrd="0" destOrd="0" presId="urn:microsoft.com/office/officeart/2017/3/layout/HorizontalPathTimeline"/>
    <dgm:cxn modelId="{0E1FCD4D-1365-4757-A475-1D0DCA44B800}" srcId="{8BECCDAE-E131-4CC1-9EDB-243B7C116AC9}" destId="{B03AE4FC-E34B-4B11-BCF5-A543DA74004F}" srcOrd="0" destOrd="0" parTransId="{CCFE51A8-D676-4F08-A94C-C742C826A492}" sibTransId="{4B1BE766-006F-4CD2-91DA-576CBD97D0A8}"/>
    <dgm:cxn modelId="{3AC03A4E-07F2-44C4-81AE-8213FC7B1E31}" type="presOf" srcId="{5D948A8F-278A-4C3D-9259-5FEA3D7B4659}" destId="{18E44108-872D-4AF6-B4BF-FD4B94C5C815}" srcOrd="0" destOrd="0" presId="urn:microsoft.com/office/officeart/2017/3/layout/HorizontalPathTimeline"/>
    <dgm:cxn modelId="{C0008F72-182A-4A6B-9031-B257E59D478D}" type="presOf" srcId="{8BECCDAE-E131-4CC1-9EDB-243B7C116AC9}" destId="{4285AD83-58BA-4068-A4D3-D572FE94E86D}" srcOrd="0" destOrd="1" presId="urn:microsoft.com/office/officeart/2017/3/layout/HorizontalPathTimeline"/>
    <dgm:cxn modelId="{D520AE73-1A11-4306-B849-D7ED7FFF7BA0}" type="presOf" srcId="{C7819F19-EEC1-41DD-B762-59E0C584BADC}" destId="{5FF4C19B-9973-43EF-B905-3E9E7CCDBE7D}" srcOrd="0" destOrd="4" presId="urn:microsoft.com/office/officeart/2017/3/layout/HorizontalPathTimeline"/>
    <dgm:cxn modelId="{29107E74-D01A-445C-B40F-43B9BC150570}" srcId="{0E75ABA8-9180-48FF-A961-F055F3372D6D}" destId="{8C0FD801-1B8A-47CD-BA1A-D08D120EFA45}" srcOrd="0" destOrd="0" parTransId="{A3526737-3562-4B23-9F3E-10053DF36436}" sibTransId="{5017BD7A-2D46-4F55-BDD5-5795AB57341B}"/>
    <dgm:cxn modelId="{F7BF4555-2529-470A-A5D6-FDC35F2A2E47}" type="presOf" srcId="{2CC99B56-A339-4FBC-A253-1EBF3F33B40E}" destId="{C391AE74-1B98-4899-A9A1-25618A19FBD5}" srcOrd="0" destOrd="2" presId="urn:microsoft.com/office/officeart/2017/3/layout/HorizontalPathTimeline"/>
    <dgm:cxn modelId="{AB310E56-0A80-45A3-ACC7-C492FD733D07}" srcId="{6D5AF3AE-B524-47C3-9959-855448233677}" destId="{24CE2650-CDD4-418A-8C1D-5B731AA72526}" srcOrd="1" destOrd="0" parTransId="{7DF428D7-E613-4B0A-BCD6-091DF042430D}" sibTransId="{9FA169B5-C76D-41D6-9453-6EF44945F953}"/>
    <dgm:cxn modelId="{81F34076-E05A-4DEB-B1DF-AC9271DE1E28}" type="presOf" srcId="{1D42B5BE-4912-4B5D-8D73-5F7F7EF7FA42}" destId="{C391AE74-1B98-4899-A9A1-25618A19FBD5}" srcOrd="0" destOrd="1" presId="urn:microsoft.com/office/officeart/2017/3/layout/HorizontalPathTimeline"/>
    <dgm:cxn modelId="{B6B54F77-7521-4ED3-8AAB-335AAEF4F248}" type="presOf" srcId="{B5C08D75-8AC5-4FD6-BD21-B6EE531B2517}" destId="{80E1FE4A-9B85-457D-ACE0-C97ED9FE879F}" srcOrd="0" destOrd="5" presId="urn:microsoft.com/office/officeart/2017/3/layout/HorizontalPathTimeline"/>
    <dgm:cxn modelId="{C72B2478-04AA-475B-8F08-1EE4A2E95661}" type="presOf" srcId="{7BEEF9B6-3628-4F2B-8A4B-15B996907701}" destId="{B47E1987-4329-41CB-8B6C-37726049E96C}" srcOrd="0" destOrd="0" presId="urn:microsoft.com/office/officeart/2017/3/layout/HorizontalPathTimeline"/>
    <dgm:cxn modelId="{DF484B5A-C44B-41F3-8D78-424CDDF1FDD3}" srcId="{46EB077F-FFEC-4CA1-86DE-F0B4C5090AE3}" destId="{7BEEF9B6-3628-4F2B-8A4B-15B996907701}" srcOrd="1" destOrd="0" parTransId="{F22F797E-B239-4A89-83D6-F276C03754A8}" sibTransId="{98405A91-D5B5-40EE-B244-9CB74619F6BF}"/>
    <dgm:cxn modelId="{C491BA7A-2C12-4BBC-BF84-C8E89878F3A1}" srcId="{0E75ABA8-9180-48FF-A961-F055F3372D6D}" destId="{6D5AF3AE-B524-47C3-9959-855448233677}" srcOrd="1" destOrd="0" parTransId="{817D97CC-414A-4084-BD3D-B203C5B1A514}" sibTransId="{AA0C4FB5-E9F1-4532-92D8-5BAAA39FC1AD}"/>
    <dgm:cxn modelId="{236DB380-C493-4EC5-8387-CBC319304D57}" type="presOf" srcId="{FE64E129-DB30-4C99-937C-882F941C5E09}" destId="{80E1FE4A-9B85-457D-ACE0-C97ED9FE879F}" srcOrd="0" destOrd="0" presId="urn:microsoft.com/office/officeart/2017/3/layout/HorizontalPathTimeline"/>
    <dgm:cxn modelId="{8A27C381-4021-4B41-96A6-CC04A89D4AFB}" type="presOf" srcId="{6D22645D-A64D-424D-851C-2DBCB5CC6DC8}" destId="{4285AD83-58BA-4068-A4D3-D572FE94E86D}" srcOrd="0" destOrd="3" presId="urn:microsoft.com/office/officeart/2017/3/layout/HorizontalPathTimeline"/>
    <dgm:cxn modelId="{7E4B5E82-628C-4A5D-B1AB-8D11BB277C05}" srcId="{5723F70A-77EA-4F5E-9C8B-0184BC0EEAA0}" destId="{3ED50000-47AF-4FE9-B3FE-4039AF037D42}" srcOrd="1" destOrd="0" parTransId="{0267A8A6-3E62-4B4F-A4D9-0C5BDA258A29}" sibTransId="{1FD4B9B8-FF77-4B1C-B01E-82513C859D92}"/>
    <dgm:cxn modelId="{73A3CA82-D8AB-4A2D-B6F2-73DF0AC9D47C}" type="presOf" srcId="{C873E6CA-5BE2-4304-8D4F-660667435D7B}" destId="{7E308804-1BB3-419F-8759-F109838610EF}" srcOrd="0" destOrd="2" presId="urn:microsoft.com/office/officeart/2017/3/layout/HorizontalPathTimeline"/>
    <dgm:cxn modelId="{1B03048A-6120-4C1D-A790-54FA677A9F3C}" srcId="{8BECCDAE-E131-4CC1-9EDB-243B7C116AC9}" destId="{6D22645D-A64D-424D-851C-2DBCB5CC6DC8}" srcOrd="1" destOrd="0" parTransId="{28363420-D1D1-4C1A-A949-B7CEF12998FE}" sibTransId="{8FC412A7-9517-43EF-AC09-537B4589106A}"/>
    <dgm:cxn modelId="{01F8F38A-EED8-4507-BFF5-C111EF55B4DD}" type="presOf" srcId="{F074AF71-187A-4733-9D9A-6151741D8F48}" destId="{5FF4C19B-9973-43EF-B905-3E9E7CCDBE7D}" srcOrd="0" destOrd="3" presId="urn:microsoft.com/office/officeart/2017/3/layout/HorizontalPathTimeline"/>
    <dgm:cxn modelId="{36BC349F-E2A4-434B-B1CE-84BFDA57212A}" srcId="{46EB077F-FFEC-4CA1-86DE-F0B4C5090AE3}" destId="{4D7737E4-0254-4E27-9621-B0D7C4253F98}" srcOrd="3" destOrd="0" parTransId="{46FF071C-2D0D-4E3A-99E0-277D4FD1A189}" sibTransId="{76E9852F-61A9-41CA-B2AB-EE062E4DDA4B}"/>
    <dgm:cxn modelId="{8325C1A2-5654-426F-9B84-1C5603EB3C5A}" srcId="{1D42B5BE-4912-4B5D-8D73-5F7F7EF7FA42}" destId="{2CC99B56-A339-4FBC-A253-1EBF3F33B40E}" srcOrd="0" destOrd="0" parTransId="{5C766365-F1D0-4B83-A221-02498BF7E263}" sibTransId="{F4703AB9-0E4E-4F02-9D95-10B2FFADDB8E}"/>
    <dgm:cxn modelId="{BE818BA3-06CB-4B03-AACE-53F9ECF64F51}" type="presOf" srcId="{5C824D73-58A4-4754-8602-BD14A2BC733E}" destId="{EC9A6671-E434-47BD-9BA3-D58B9964CA8F}" srcOrd="0" destOrd="2" presId="urn:microsoft.com/office/officeart/2017/3/layout/HorizontalPathTimeline"/>
    <dgm:cxn modelId="{2419D8A6-115C-40AA-8521-B9DDFB2D9A92}" type="presOf" srcId="{9E13DB06-D956-4323-BE3E-A24292900616}" destId="{18E44108-872D-4AF6-B4BF-FD4B94C5C815}" srcOrd="0" destOrd="3" presId="urn:microsoft.com/office/officeart/2017/3/layout/HorizontalPathTimeline"/>
    <dgm:cxn modelId="{4302A9A7-FC70-4CCF-8F6E-2A067EC4579C}" type="presOf" srcId="{3ED50000-47AF-4FE9-B3FE-4039AF037D42}" destId="{18E44108-872D-4AF6-B4BF-FD4B94C5C815}" srcOrd="0" destOrd="1" presId="urn:microsoft.com/office/officeart/2017/3/layout/HorizontalPathTimeline"/>
    <dgm:cxn modelId="{CAEDE7A8-BEC1-46BE-A01F-0BD2F625AB10}" srcId="{EF3BA069-ADCF-4E39-9990-749C40D55739}" destId="{1D42B5BE-4912-4B5D-8D73-5F7F7EF7FA42}" srcOrd="1" destOrd="0" parTransId="{161F2549-1168-4FE1-B593-ACD303B4F540}" sibTransId="{ED868929-7C9D-4EA5-B79F-02B07F059C9C}"/>
    <dgm:cxn modelId="{95F45EB1-DC83-4F59-B46F-1CED147516E7}" type="presOf" srcId="{B7E9FEC2-03E4-4BD6-A959-52AA6C5BD7D1}" destId="{CC3C5F11-D01C-452B-89EB-8B5624CE2DC6}" srcOrd="0" destOrd="2" presId="urn:microsoft.com/office/officeart/2017/3/layout/HorizontalPathTimeline"/>
    <dgm:cxn modelId="{60CC17B3-6D7D-499E-9592-4584C16B7DAE}" srcId="{46EB077F-FFEC-4CA1-86DE-F0B4C5090AE3}" destId="{0E75ABA8-9180-48FF-A961-F055F3372D6D}" srcOrd="5" destOrd="0" parTransId="{95CEDF87-5093-411B-84DC-913E2455A755}" sibTransId="{B144F78F-8AEA-4367-AA70-A6F8C35AA70D}"/>
    <dgm:cxn modelId="{A59121B3-CEEA-420D-B9FA-EBC63CF6D122}" srcId="{A31CA479-3E50-4ED7-9E3E-2E6398AF6923}" destId="{5D7E6E16-4E14-46A9-8751-F7B05EEF8E2D}" srcOrd="1" destOrd="0" parTransId="{A88023A3-2F93-4472-B231-986833DA3C95}" sibTransId="{46C2AA60-2D99-4994-8B4C-FE796E5102E4}"/>
    <dgm:cxn modelId="{FB97A6B5-519D-4448-A55F-722ADB59E59A}" srcId="{AF0B8FC4-7A0D-4EAC-AFEC-79F15A50A91A}" destId="{8BECCDAE-E131-4CC1-9EDB-243B7C116AC9}" srcOrd="1" destOrd="0" parTransId="{1C86AF4C-8A91-4C1A-A911-BE882631E796}" sibTransId="{1E2159B7-D543-47B2-93FB-FE615DEE2B00}"/>
    <dgm:cxn modelId="{2DF7BBC0-2417-4E93-982B-C9958761AB38}" type="presOf" srcId="{4D7737E4-0254-4E27-9621-B0D7C4253F98}" destId="{2C27A889-825A-444B-82ED-7CEB95B4F57E}" srcOrd="0" destOrd="0" presId="urn:microsoft.com/office/officeart/2017/3/layout/HorizontalPathTimeline"/>
    <dgm:cxn modelId="{01341DC2-E1F8-43E8-B684-BD20222E5B49}" srcId="{3ED50000-47AF-4FE9-B3FE-4039AF037D42}" destId="{9E13DB06-D956-4323-BE3E-A24292900616}" srcOrd="1" destOrd="0" parTransId="{35F1F5B5-14B2-48A1-A322-D94273247F32}" sibTransId="{B11F5CD2-E8CB-4140-8052-EB6FBB87B3D5}"/>
    <dgm:cxn modelId="{D9F144C2-7716-4D25-8C1F-BB9E926DFDC8}" srcId="{81EB53BF-68AB-4470-9FA2-5013951A23FE}" destId="{839C6DF7-AAC6-4A41-BF30-FE4C6CE53A6C}" srcOrd="1" destOrd="0" parTransId="{3BA4550A-274F-421F-8DE5-4515DB26620E}" sibTransId="{DF4D6A2E-864D-4597-AC1A-F49F2210B424}"/>
    <dgm:cxn modelId="{E3397EC3-F6DA-4C6B-8B33-31B79ECB21D8}" type="presOf" srcId="{3A1297B7-A08C-49EE-A070-D8AD06A47036}" destId="{4285AD83-58BA-4068-A4D3-D572FE94E86D}" srcOrd="0" destOrd="0" presId="urn:microsoft.com/office/officeart/2017/3/layout/HorizontalPathTimeline"/>
    <dgm:cxn modelId="{2DE62DC4-31FA-4A4F-9E8B-0A024FD9EC35}" srcId="{46EB077F-FFEC-4CA1-86DE-F0B4C5090AE3}" destId="{AF0B8FC4-7A0D-4EAC-AFEC-79F15A50A91A}" srcOrd="4" destOrd="0" parTransId="{D71059B1-B3DF-40CF-98A0-196751C57510}" sibTransId="{D9F3CC8A-41E0-4578-A18C-03BED0593A9B}"/>
    <dgm:cxn modelId="{47F154C4-0FB7-49A8-9879-A1F90A5FEF58}" type="presOf" srcId="{EF3BA069-ADCF-4E39-9990-749C40D55739}" destId="{7BF5ABBE-EDBD-4E6E-AB9F-69BA94F4478B}" srcOrd="0" destOrd="0" presId="urn:microsoft.com/office/officeart/2017/3/layout/HorizontalPathTimeline"/>
    <dgm:cxn modelId="{5BF629C5-0091-4565-B973-9F2C074DC99B}" type="presOf" srcId="{839C6DF7-AAC6-4A41-BF30-FE4C6CE53A6C}" destId="{CC3C5F11-D01C-452B-89EB-8B5624CE2DC6}" srcOrd="0" destOrd="1" presId="urn:microsoft.com/office/officeart/2017/3/layout/HorizontalPathTimeline"/>
    <dgm:cxn modelId="{9C8056C5-8446-486B-A1BD-7720914B9809}" srcId="{81EB53BF-68AB-4470-9FA2-5013951A23FE}" destId="{7EF1C2EE-6829-4416-BBBE-E21EB632709E}" srcOrd="0" destOrd="0" parTransId="{DD434EF7-B469-47C9-BB95-A00FA22767CE}" sibTransId="{83840327-96A3-46E6-ADBF-A8F589331AAD}"/>
    <dgm:cxn modelId="{AE84D0CD-1C84-4C20-BD65-40EC52A210D4}" type="presOf" srcId="{2577B62E-770F-4535-922B-10BA213536E7}" destId="{5FF4C19B-9973-43EF-B905-3E9E7CCDBE7D}" srcOrd="0" destOrd="1" presId="urn:microsoft.com/office/officeart/2017/3/layout/HorizontalPathTimeline"/>
    <dgm:cxn modelId="{19DE3DCE-05B7-4A3D-9D0E-212F122EF397}" srcId="{4D7737E4-0254-4E27-9621-B0D7C4253F98}" destId="{2577B62E-770F-4535-922B-10BA213536E7}" srcOrd="1" destOrd="0" parTransId="{9AF9E0AD-3ED0-4158-A245-ACF9C49656DC}" sibTransId="{349602A0-C039-47A4-A0E5-3227863EFBA1}"/>
    <dgm:cxn modelId="{14FEE3D5-8C76-47D1-BEA6-7B1D1B386D59}" srcId="{1D42B5BE-4912-4B5D-8D73-5F7F7EF7FA42}" destId="{8961272F-8686-423F-98A3-376B962FA912}" srcOrd="1" destOrd="0" parTransId="{E9DD078E-19E1-4DA6-87BA-599A53DDE359}" sibTransId="{7B40C7C5-4B72-4DDD-ABC5-0FFDCF32D00F}"/>
    <dgm:cxn modelId="{0CE9A0DA-CCD2-4C1F-AC5A-31617A32A8DF}" type="presOf" srcId="{C74E6F72-17EF-453F-A6A2-A82F9EE63620}" destId="{80E1FE4A-9B85-457D-ACE0-C97ED9FE879F}" srcOrd="0" destOrd="4" presId="urn:microsoft.com/office/officeart/2017/3/layout/HorizontalPathTimeline"/>
    <dgm:cxn modelId="{997AEADA-CF49-4843-B727-D4BCE6148368}" type="presOf" srcId="{5723F70A-77EA-4F5E-9C8B-0184BC0EEAA0}" destId="{455D1ECB-75C7-4998-A320-078BBA3634F3}" srcOrd="0" destOrd="0" presId="urn:microsoft.com/office/officeart/2017/3/layout/HorizontalPathTimeline"/>
    <dgm:cxn modelId="{A7D13FDD-A8BF-4A28-9B15-56E05F06D83D}" srcId="{EF3BA069-ADCF-4E39-9990-749C40D55739}" destId="{47B08535-018A-4917-B3CC-F62D108C49AF}" srcOrd="0" destOrd="0" parTransId="{6CE254C3-CB6A-496F-94C9-CEFAAD0167C4}" sibTransId="{B412D933-BEBC-48DF-BD0C-7D21C4E86F7C}"/>
    <dgm:cxn modelId="{D92934E3-C0AF-4A0D-9449-F87F805AAE6B}" srcId="{296275F8-FB46-4879-9423-80A0F9F6024F}" destId="{C74E6F72-17EF-453F-A6A2-A82F9EE63620}" srcOrd="2" destOrd="0" parTransId="{47ED7B7D-8029-4F40-B9C8-584F354AB97B}" sibTransId="{8E71C43A-8B50-45F5-83F8-59202D56CD82}"/>
    <dgm:cxn modelId="{7C0420E4-4EC7-424B-AFBF-24FBD1C10262}" type="presOf" srcId="{4D195F43-BA3B-40BB-B29E-9CCA43891DB0}" destId="{C391AE74-1B98-4899-A9A1-25618A19FBD5}" srcOrd="0" destOrd="4" presId="urn:microsoft.com/office/officeart/2017/3/layout/HorizontalPathTimeline"/>
    <dgm:cxn modelId="{EDE3A4E7-56A4-480C-BEB7-DCE17607D18B}" type="presOf" srcId="{24CE2650-CDD4-418A-8C1D-5B731AA72526}" destId="{EC9A6671-E434-47BD-9BA3-D58B9964CA8F}" srcOrd="0" destOrd="3" presId="urn:microsoft.com/office/officeart/2017/3/layout/HorizontalPathTimeline"/>
    <dgm:cxn modelId="{63C2C8EA-08C2-408B-A9F4-4548EA12CF63}" type="presOf" srcId="{5D7E6E16-4E14-46A9-8751-F7B05EEF8E2D}" destId="{7E308804-1BB3-419F-8759-F109838610EF}" srcOrd="0" destOrd="3" presId="urn:microsoft.com/office/officeart/2017/3/layout/HorizontalPathTimeline"/>
    <dgm:cxn modelId="{194C67EC-200E-4A7A-BFB4-0C2FD2C8079A}" type="presOf" srcId="{B03AE4FC-E34B-4B11-BCF5-A543DA74004F}" destId="{4285AD83-58BA-4068-A4D3-D572FE94E86D}" srcOrd="0" destOrd="2" presId="urn:microsoft.com/office/officeart/2017/3/layout/HorizontalPathTimeline"/>
    <dgm:cxn modelId="{096329F0-E3F0-45D8-A25A-695FAF50BA6D}" type="presOf" srcId="{A31CA479-3E50-4ED7-9E3E-2E6398AF6923}" destId="{7E308804-1BB3-419F-8759-F109838610EF}" srcOrd="0" destOrd="1" presId="urn:microsoft.com/office/officeart/2017/3/layout/HorizontalPathTimeline"/>
    <dgm:cxn modelId="{001A4FF0-C0D9-424F-A8D5-75B3105D5A07}" type="presOf" srcId="{81EB53BF-68AB-4470-9FA2-5013951A23FE}" destId="{91A6FBB9-9362-4426-A5BC-922645D4F0BD}" srcOrd="0" destOrd="0" presId="urn:microsoft.com/office/officeart/2017/3/layout/HorizontalPathTimeline"/>
    <dgm:cxn modelId="{55097CF0-094E-4C88-9FE0-928B57C86315}" type="presOf" srcId="{2F7382F7-2C51-4A71-A5AF-CB772F03D0F8}" destId="{80E1FE4A-9B85-457D-ACE0-C97ED9FE879F}" srcOrd="0" destOrd="3" presId="urn:microsoft.com/office/officeart/2017/3/layout/HorizontalPathTimeline"/>
    <dgm:cxn modelId="{4CD17AF1-8F45-493F-92EE-70FDC378B7B7}" type="presOf" srcId="{07470785-FE26-4224-A4A9-054BC2E99133}" destId="{80E1FE4A-9B85-457D-ACE0-C97ED9FE879F}" srcOrd="0" destOrd="2" presId="urn:microsoft.com/office/officeart/2017/3/layout/HorizontalPathTimeline"/>
    <dgm:cxn modelId="{558956F3-4E35-44D4-92C3-3B7846BE7B74}" type="presOf" srcId="{B6D36A6C-E404-4472-9F5D-8BE3FCC11536}" destId="{5FF4C19B-9973-43EF-B905-3E9E7CCDBE7D}" srcOrd="0" destOrd="2" presId="urn:microsoft.com/office/officeart/2017/3/layout/HorizontalPathTimeline"/>
    <dgm:cxn modelId="{0B3F2CF5-2645-435C-8379-F3028BC8CE29}" srcId="{46EB077F-FFEC-4CA1-86DE-F0B4C5090AE3}" destId="{EF3BA069-ADCF-4E39-9990-749C40D55739}" srcOrd="0" destOrd="0" parTransId="{C1263631-FB7F-421E-A355-A0A26138A0EB}" sibTransId="{E651FEA9-CCB9-44A5-A92C-19FB72B1EED5}"/>
    <dgm:cxn modelId="{726C4FF7-093B-405F-91B3-C796DFE30590}" srcId="{3ED50000-47AF-4FE9-B3FE-4039AF037D42}" destId="{0135FF07-E4BD-49AA-A6A7-C14E6E8CEDAA}" srcOrd="0" destOrd="0" parTransId="{380A3912-F9A7-4301-BCC1-6339B7FC4277}" sibTransId="{1880750B-21AB-49E3-B2EA-1123733DB98F}"/>
    <dgm:cxn modelId="{9B62BEFA-F041-4138-B662-54C1140EC9F7}" srcId="{839C6DF7-AAC6-4A41-BF30-FE4C6CE53A6C}" destId="{D37E69D8-8032-4C62-B0A0-17062E41E7B7}" srcOrd="2" destOrd="0" parTransId="{4D2D8BA4-60D6-44C5-82A5-37C53ECC68CD}" sibTransId="{D7B31FEB-1761-4E13-B153-E9DF18646C87}"/>
    <dgm:cxn modelId="{8EF08CFD-DD12-4726-8831-369A2A5A01AD}" type="presOf" srcId="{46EB077F-FFEC-4CA1-86DE-F0B4C5090AE3}" destId="{648A03F7-42F2-47DB-B62A-081E199E77F6}" srcOrd="0" destOrd="0" presId="urn:microsoft.com/office/officeart/2017/3/layout/HorizontalPathTimeline"/>
    <dgm:cxn modelId="{2C9AA4FD-C9C5-42C0-A904-493227193851}" srcId="{46EB077F-FFEC-4CA1-86DE-F0B4C5090AE3}" destId="{5723F70A-77EA-4F5E-9C8B-0184BC0EEAA0}" srcOrd="2" destOrd="0" parTransId="{C5F71C77-C27B-4F34-B415-218AC4C0B8B8}" sibTransId="{373F0BBA-6839-483F-85F2-F452A15E0BBB}"/>
    <dgm:cxn modelId="{8DD373FF-A80B-4346-93F7-78B96C58A043}" type="presOf" srcId="{6D5AF3AE-B524-47C3-9959-855448233677}" destId="{EC9A6671-E434-47BD-9BA3-D58B9964CA8F}" srcOrd="0" destOrd="1" presId="urn:microsoft.com/office/officeart/2017/3/layout/HorizontalPathTimeline"/>
    <dgm:cxn modelId="{860BF6A0-381D-4F57-A54C-778E92FFDBED}" type="presParOf" srcId="{648A03F7-42F2-47DB-B62A-081E199E77F6}" destId="{7CBADF02-466B-4BD3-A187-1182929E555B}" srcOrd="0" destOrd="0" presId="urn:microsoft.com/office/officeart/2017/3/layout/HorizontalPathTimeline"/>
    <dgm:cxn modelId="{7A5A1763-FA7D-462B-ABF8-E1302E8C879F}" type="presParOf" srcId="{648A03F7-42F2-47DB-B62A-081E199E77F6}" destId="{D59BF296-AB56-471B-9CD9-08E51698B1DE}" srcOrd="1" destOrd="0" presId="urn:microsoft.com/office/officeart/2017/3/layout/HorizontalPathTimeline"/>
    <dgm:cxn modelId="{514C07F7-AFAB-4B93-A638-68DF8BCE8282}" type="presParOf" srcId="{D59BF296-AB56-471B-9CD9-08E51698B1DE}" destId="{D5B192E1-E164-4233-93D6-FE8EB665E3D0}" srcOrd="0" destOrd="0" presId="urn:microsoft.com/office/officeart/2017/3/layout/HorizontalPathTimeline"/>
    <dgm:cxn modelId="{D3CE86B2-C80A-4EBA-8838-FDAAFFAAA131}" type="presParOf" srcId="{D5B192E1-E164-4233-93D6-FE8EB665E3D0}" destId="{7BF5ABBE-EDBD-4E6E-AB9F-69BA94F4478B}" srcOrd="0" destOrd="0" presId="urn:microsoft.com/office/officeart/2017/3/layout/HorizontalPathTimeline"/>
    <dgm:cxn modelId="{B3957003-D959-4937-98FD-33B263B360CC}" type="presParOf" srcId="{D5B192E1-E164-4233-93D6-FE8EB665E3D0}" destId="{0AA5CC5A-75B2-4FA9-8253-76C8DDBDAC87}" srcOrd="1" destOrd="0" presId="urn:microsoft.com/office/officeart/2017/3/layout/HorizontalPathTimeline"/>
    <dgm:cxn modelId="{2AEBD218-21E1-4131-B801-306E879CB467}" type="presParOf" srcId="{0AA5CC5A-75B2-4FA9-8253-76C8DDBDAC87}" destId="{C391AE74-1B98-4899-A9A1-25618A19FBD5}" srcOrd="0" destOrd="0" presId="urn:microsoft.com/office/officeart/2017/3/layout/HorizontalPathTimeline"/>
    <dgm:cxn modelId="{F04A67FE-3449-4607-A3EB-7C7BCF1A9916}" type="presParOf" srcId="{0AA5CC5A-75B2-4FA9-8253-76C8DDBDAC87}" destId="{6C41647F-9386-4156-B27F-079F11E7ACA8}" srcOrd="1" destOrd="0" presId="urn:microsoft.com/office/officeart/2017/3/layout/HorizontalPathTimeline"/>
    <dgm:cxn modelId="{7E89748B-1D4B-41AB-BDE7-8F2B86421B87}" type="presParOf" srcId="{D5B192E1-E164-4233-93D6-FE8EB665E3D0}" destId="{1F07AB5E-C413-45A8-9E82-E0F8CB2E3E40}" srcOrd="2" destOrd="0" presId="urn:microsoft.com/office/officeart/2017/3/layout/HorizontalPathTimeline"/>
    <dgm:cxn modelId="{6CAD7174-E547-40C5-911F-9492932CEAE9}" type="presParOf" srcId="{D5B192E1-E164-4233-93D6-FE8EB665E3D0}" destId="{833E9A4B-2D23-442E-B23D-5CE159CE9C29}" srcOrd="3" destOrd="0" presId="urn:microsoft.com/office/officeart/2017/3/layout/HorizontalPathTimeline"/>
    <dgm:cxn modelId="{DD1CD655-CF2D-4E7E-92D8-534BE9B1D855}" type="presParOf" srcId="{D5B192E1-E164-4233-93D6-FE8EB665E3D0}" destId="{3179E995-AAC2-4EE7-A9CE-B40B2B4468AD}" srcOrd="4" destOrd="0" presId="urn:microsoft.com/office/officeart/2017/3/layout/HorizontalPathTimeline"/>
    <dgm:cxn modelId="{0E72BEE5-EF66-43F2-9BA0-A3EBD0D6E9BD}" type="presParOf" srcId="{D59BF296-AB56-471B-9CD9-08E51698B1DE}" destId="{11898435-3E4B-4134-9C85-5E7D018DDCAE}" srcOrd="1" destOrd="0" presId="urn:microsoft.com/office/officeart/2017/3/layout/HorizontalPathTimeline"/>
    <dgm:cxn modelId="{A37AC9DE-7AB3-4CFE-82B6-35A02FF1EEF4}" type="presParOf" srcId="{D59BF296-AB56-471B-9CD9-08E51698B1DE}" destId="{F0F059B8-AE28-41CE-9870-BC6A4A95432D}" srcOrd="2" destOrd="0" presId="urn:microsoft.com/office/officeart/2017/3/layout/HorizontalPathTimeline"/>
    <dgm:cxn modelId="{72A0EC8D-55E7-4ACD-9001-3AB0DFBC47CA}" type="presParOf" srcId="{F0F059B8-AE28-41CE-9870-BC6A4A95432D}" destId="{B47E1987-4329-41CB-8B6C-37726049E96C}" srcOrd="0" destOrd="0" presId="urn:microsoft.com/office/officeart/2017/3/layout/HorizontalPathTimeline"/>
    <dgm:cxn modelId="{2622415D-4E8E-41F8-AF42-238DA6B212B5}" type="presParOf" srcId="{F0F059B8-AE28-41CE-9870-BC6A4A95432D}" destId="{5BAC362F-7D83-42FF-AF86-D899F9700274}" srcOrd="1" destOrd="0" presId="urn:microsoft.com/office/officeart/2017/3/layout/HorizontalPathTimeline"/>
    <dgm:cxn modelId="{3ED9B904-F679-4E50-A6A5-936FD7C975FA}" type="presParOf" srcId="{5BAC362F-7D83-42FF-AF86-D899F9700274}" destId="{80E1FE4A-9B85-457D-ACE0-C97ED9FE879F}" srcOrd="0" destOrd="0" presId="urn:microsoft.com/office/officeart/2017/3/layout/HorizontalPathTimeline"/>
    <dgm:cxn modelId="{1EA9ED6B-B2A8-493A-8C1F-D4AADBBC0554}" type="presParOf" srcId="{5BAC362F-7D83-42FF-AF86-D899F9700274}" destId="{1BA3E37D-0F44-4C3D-BDA9-ED3959ED49DF}" srcOrd="1" destOrd="0" presId="urn:microsoft.com/office/officeart/2017/3/layout/HorizontalPathTimeline"/>
    <dgm:cxn modelId="{C8D3694A-F0F0-4DED-961B-25DFA60F8917}" type="presParOf" srcId="{F0F059B8-AE28-41CE-9870-BC6A4A95432D}" destId="{5A62E71A-C1B7-4BE0-8EBE-BB1D7FB54CCC}" srcOrd="2" destOrd="0" presId="urn:microsoft.com/office/officeart/2017/3/layout/HorizontalPathTimeline"/>
    <dgm:cxn modelId="{93E9A1F7-4740-4C4F-B206-FF4F91070086}" type="presParOf" srcId="{F0F059B8-AE28-41CE-9870-BC6A4A95432D}" destId="{4A9CCBA4-1EFF-4DA3-947A-86F6C49D63A4}" srcOrd="3" destOrd="0" presId="urn:microsoft.com/office/officeart/2017/3/layout/HorizontalPathTimeline"/>
    <dgm:cxn modelId="{AB54E99A-6CA1-4492-8397-B408FE0EB025}" type="presParOf" srcId="{F0F059B8-AE28-41CE-9870-BC6A4A95432D}" destId="{50A644B8-496A-49B1-BF12-0F15883D83A2}" srcOrd="4" destOrd="0" presId="urn:microsoft.com/office/officeart/2017/3/layout/HorizontalPathTimeline"/>
    <dgm:cxn modelId="{4A680AEB-8CC7-4068-AB47-7114A00D5620}" type="presParOf" srcId="{D59BF296-AB56-471B-9CD9-08E51698B1DE}" destId="{F909D717-0F71-466A-9D08-FBA118D39654}" srcOrd="3" destOrd="0" presId="urn:microsoft.com/office/officeart/2017/3/layout/HorizontalPathTimeline"/>
    <dgm:cxn modelId="{DF5A0503-B336-4515-86AE-7A6EF22DE8BE}" type="presParOf" srcId="{D59BF296-AB56-471B-9CD9-08E51698B1DE}" destId="{1A204183-AEB5-4949-9848-07E63EADE01A}" srcOrd="4" destOrd="0" presId="urn:microsoft.com/office/officeart/2017/3/layout/HorizontalPathTimeline"/>
    <dgm:cxn modelId="{999C882C-4E64-44DB-967F-0174AF27960F}" type="presParOf" srcId="{1A204183-AEB5-4949-9848-07E63EADE01A}" destId="{455D1ECB-75C7-4998-A320-078BBA3634F3}" srcOrd="0" destOrd="0" presId="urn:microsoft.com/office/officeart/2017/3/layout/HorizontalPathTimeline"/>
    <dgm:cxn modelId="{43D1929B-D375-426D-8835-60687D9D943F}" type="presParOf" srcId="{1A204183-AEB5-4949-9848-07E63EADE01A}" destId="{D2B4717C-BEC1-47CD-B6F9-AEDE1BDFA229}" srcOrd="1" destOrd="0" presId="urn:microsoft.com/office/officeart/2017/3/layout/HorizontalPathTimeline"/>
    <dgm:cxn modelId="{C0EF22FD-3581-449A-9849-CBAC82AF99E2}" type="presParOf" srcId="{D2B4717C-BEC1-47CD-B6F9-AEDE1BDFA229}" destId="{18E44108-872D-4AF6-B4BF-FD4B94C5C815}" srcOrd="0" destOrd="0" presId="urn:microsoft.com/office/officeart/2017/3/layout/HorizontalPathTimeline"/>
    <dgm:cxn modelId="{62F1E089-D5F3-45BF-823B-EDF498856DA2}" type="presParOf" srcId="{D2B4717C-BEC1-47CD-B6F9-AEDE1BDFA229}" destId="{CF5A6076-565A-40B6-AD15-50319F56064C}" srcOrd="1" destOrd="0" presId="urn:microsoft.com/office/officeart/2017/3/layout/HorizontalPathTimeline"/>
    <dgm:cxn modelId="{E2B3BFBD-A03B-4801-9C8D-00D987EC3005}" type="presParOf" srcId="{1A204183-AEB5-4949-9848-07E63EADE01A}" destId="{9465368F-CE21-4366-84A8-720563189AF1}" srcOrd="2" destOrd="0" presId="urn:microsoft.com/office/officeart/2017/3/layout/HorizontalPathTimeline"/>
    <dgm:cxn modelId="{07A36F9E-91AF-41D0-87B4-89CB0009D21E}" type="presParOf" srcId="{1A204183-AEB5-4949-9848-07E63EADE01A}" destId="{D64EC5AA-1D23-48AC-8AB2-F7D9A42701DB}" srcOrd="3" destOrd="0" presId="urn:microsoft.com/office/officeart/2017/3/layout/HorizontalPathTimeline"/>
    <dgm:cxn modelId="{6C563D82-BC6A-4C07-9BE8-9DE85BC315BD}" type="presParOf" srcId="{1A204183-AEB5-4949-9848-07E63EADE01A}" destId="{2F33E9C7-2B82-4F9A-A645-0709B9553093}" srcOrd="4" destOrd="0" presId="urn:microsoft.com/office/officeart/2017/3/layout/HorizontalPathTimeline"/>
    <dgm:cxn modelId="{E6C12961-1314-4CFC-BB47-16B273FE74AF}" type="presParOf" srcId="{D59BF296-AB56-471B-9CD9-08E51698B1DE}" destId="{A635163E-03D8-4282-A12C-07CF44595196}" srcOrd="5" destOrd="0" presId="urn:microsoft.com/office/officeart/2017/3/layout/HorizontalPathTimeline"/>
    <dgm:cxn modelId="{AD78713B-49AE-4D7A-80A9-DE57AC830656}" type="presParOf" srcId="{D59BF296-AB56-471B-9CD9-08E51698B1DE}" destId="{8DCD29D8-BEA0-496E-9B5B-F02980703247}" srcOrd="6" destOrd="0" presId="urn:microsoft.com/office/officeart/2017/3/layout/HorizontalPathTimeline"/>
    <dgm:cxn modelId="{CE77674D-217C-4B8B-97ED-3206FB463107}" type="presParOf" srcId="{8DCD29D8-BEA0-496E-9B5B-F02980703247}" destId="{2C27A889-825A-444B-82ED-7CEB95B4F57E}" srcOrd="0" destOrd="0" presId="urn:microsoft.com/office/officeart/2017/3/layout/HorizontalPathTimeline"/>
    <dgm:cxn modelId="{ABF098F2-A8DA-4ECF-9C52-333B720271A9}" type="presParOf" srcId="{8DCD29D8-BEA0-496E-9B5B-F02980703247}" destId="{9D119D14-7500-4519-AB46-E659067F15E9}" srcOrd="1" destOrd="0" presId="urn:microsoft.com/office/officeart/2017/3/layout/HorizontalPathTimeline"/>
    <dgm:cxn modelId="{4E1B2E22-9685-4C1A-B66F-6494E7EA7775}" type="presParOf" srcId="{9D119D14-7500-4519-AB46-E659067F15E9}" destId="{5FF4C19B-9973-43EF-B905-3E9E7CCDBE7D}" srcOrd="0" destOrd="0" presId="urn:microsoft.com/office/officeart/2017/3/layout/HorizontalPathTimeline"/>
    <dgm:cxn modelId="{C44904F5-ABE6-46B0-8A38-68B4B9520FBB}" type="presParOf" srcId="{9D119D14-7500-4519-AB46-E659067F15E9}" destId="{AF23A8C2-A532-476C-8DA6-FFBFAC6CA8C3}" srcOrd="1" destOrd="0" presId="urn:microsoft.com/office/officeart/2017/3/layout/HorizontalPathTimeline"/>
    <dgm:cxn modelId="{B9258E8F-D507-49BE-AACF-01BBA162D10B}" type="presParOf" srcId="{8DCD29D8-BEA0-496E-9B5B-F02980703247}" destId="{44D37631-20F8-45C0-942F-89EB6D385798}" srcOrd="2" destOrd="0" presId="urn:microsoft.com/office/officeart/2017/3/layout/HorizontalPathTimeline"/>
    <dgm:cxn modelId="{6F9D7DB9-214F-48F9-A8D4-4DA149193B31}" type="presParOf" srcId="{8DCD29D8-BEA0-496E-9B5B-F02980703247}" destId="{95095E37-C70E-45A9-842F-B6EB744FBDD0}" srcOrd="3" destOrd="0" presId="urn:microsoft.com/office/officeart/2017/3/layout/HorizontalPathTimeline"/>
    <dgm:cxn modelId="{3391168C-3A0F-4AB7-AD06-CA44D0C1A50F}" type="presParOf" srcId="{8DCD29D8-BEA0-496E-9B5B-F02980703247}" destId="{94D9487A-0C78-4476-9F17-8CB74219FB80}" srcOrd="4" destOrd="0" presId="urn:microsoft.com/office/officeart/2017/3/layout/HorizontalPathTimeline"/>
    <dgm:cxn modelId="{0FEC6E1D-B4EB-41EC-9E7E-91C0AD350703}" type="presParOf" srcId="{D59BF296-AB56-471B-9CD9-08E51698B1DE}" destId="{954144D3-F9A5-4C83-81A0-FAE5758EEE51}" srcOrd="7" destOrd="0" presId="urn:microsoft.com/office/officeart/2017/3/layout/HorizontalPathTimeline"/>
    <dgm:cxn modelId="{D1B9727C-F050-44A4-B083-69D46AC70B50}" type="presParOf" srcId="{D59BF296-AB56-471B-9CD9-08E51698B1DE}" destId="{30AA85C7-F6FE-4312-A923-99B4C244DEC6}" srcOrd="8" destOrd="0" presId="urn:microsoft.com/office/officeart/2017/3/layout/HorizontalPathTimeline"/>
    <dgm:cxn modelId="{2844B6A3-0629-4B8D-9BF7-241715235E3C}" type="presParOf" srcId="{30AA85C7-F6FE-4312-A923-99B4C244DEC6}" destId="{A0E76A9B-3605-4D2F-A988-81B5C72CDF0B}" srcOrd="0" destOrd="0" presId="urn:microsoft.com/office/officeart/2017/3/layout/HorizontalPathTimeline"/>
    <dgm:cxn modelId="{40F553F2-8B26-4AA8-ACC8-D7F16BD5657B}" type="presParOf" srcId="{30AA85C7-F6FE-4312-A923-99B4C244DEC6}" destId="{4EC95F47-B1B5-408E-A87A-36DE30142C2A}" srcOrd="1" destOrd="0" presId="urn:microsoft.com/office/officeart/2017/3/layout/HorizontalPathTimeline"/>
    <dgm:cxn modelId="{B2E252F1-688B-4BFE-9450-794EF922538C}" type="presParOf" srcId="{4EC95F47-B1B5-408E-A87A-36DE30142C2A}" destId="{4285AD83-58BA-4068-A4D3-D572FE94E86D}" srcOrd="0" destOrd="0" presId="urn:microsoft.com/office/officeart/2017/3/layout/HorizontalPathTimeline"/>
    <dgm:cxn modelId="{91ABA0F1-E3F9-477D-AC24-0A30DAF69816}" type="presParOf" srcId="{4EC95F47-B1B5-408E-A87A-36DE30142C2A}" destId="{BFCBFEF6-4D61-40C0-8B1D-634EDA5F01C0}" srcOrd="1" destOrd="0" presId="urn:microsoft.com/office/officeart/2017/3/layout/HorizontalPathTimeline"/>
    <dgm:cxn modelId="{9A8155B3-27AB-491E-A6CC-C4FA3CC48748}" type="presParOf" srcId="{30AA85C7-F6FE-4312-A923-99B4C244DEC6}" destId="{0DDAC742-51A4-4B1A-856E-4D8AC1604956}" srcOrd="2" destOrd="0" presId="urn:microsoft.com/office/officeart/2017/3/layout/HorizontalPathTimeline"/>
    <dgm:cxn modelId="{D73EDC3E-A930-43DD-AD2F-7510F1A61D98}" type="presParOf" srcId="{30AA85C7-F6FE-4312-A923-99B4C244DEC6}" destId="{9BF2B943-C08C-49EC-9018-03B8B5DD7F2F}" srcOrd="3" destOrd="0" presId="urn:microsoft.com/office/officeart/2017/3/layout/HorizontalPathTimeline"/>
    <dgm:cxn modelId="{DC9C244A-7F4D-4D13-B7FB-ECC11AFA06D0}" type="presParOf" srcId="{30AA85C7-F6FE-4312-A923-99B4C244DEC6}" destId="{E12851F8-52C9-4DF7-8B83-4CC4DECCFDC6}" srcOrd="4" destOrd="0" presId="urn:microsoft.com/office/officeart/2017/3/layout/HorizontalPathTimeline"/>
    <dgm:cxn modelId="{CC9A83AB-7F40-4DDF-B305-248F375668DE}" type="presParOf" srcId="{D59BF296-AB56-471B-9CD9-08E51698B1DE}" destId="{37D9231D-D067-4DC1-867A-2E63C6B4D16A}" srcOrd="9" destOrd="0" presId="urn:microsoft.com/office/officeart/2017/3/layout/HorizontalPathTimeline"/>
    <dgm:cxn modelId="{A0E17C1E-2861-44A0-A848-8B6DE94B868D}" type="presParOf" srcId="{D59BF296-AB56-471B-9CD9-08E51698B1DE}" destId="{B3565165-3FC6-4E5A-8D8F-34792247A609}" srcOrd="10" destOrd="0" presId="urn:microsoft.com/office/officeart/2017/3/layout/HorizontalPathTimeline"/>
    <dgm:cxn modelId="{3601DF96-5FC1-49AF-9546-D73B324375AC}" type="presParOf" srcId="{B3565165-3FC6-4E5A-8D8F-34792247A609}" destId="{85B20E77-6453-45CD-A0E3-544570FFB901}" srcOrd="0" destOrd="0" presId="urn:microsoft.com/office/officeart/2017/3/layout/HorizontalPathTimeline"/>
    <dgm:cxn modelId="{ADDB91A3-779E-43C8-AEE3-3C9086B48A67}" type="presParOf" srcId="{B3565165-3FC6-4E5A-8D8F-34792247A609}" destId="{CAFF5BEE-B25F-410B-A066-CB1638A8BBFF}" srcOrd="1" destOrd="0" presId="urn:microsoft.com/office/officeart/2017/3/layout/HorizontalPathTimeline"/>
    <dgm:cxn modelId="{6880B935-60E4-49E5-BE0B-6175AD7BCCDE}" type="presParOf" srcId="{CAFF5BEE-B25F-410B-A066-CB1638A8BBFF}" destId="{EC9A6671-E434-47BD-9BA3-D58B9964CA8F}" srcOrd="0" destOrd="0" presId="urn:microsoft.com/office/officeart/2017/3/layout/HorizontalPathTimeline"/>
    <dgm:cxn modelId="{A1AF4E57-611F-42F3-BDCD-0483CE0B42DB}" type="presParOf" srcId="{CAFF5BEE-B25F-410B-A066-CB1638A8BBFF}" destId="{8FC1F927-ABDA-4C10-B4E5-0C48C7BEEBE6}" srcOrd="1" destOrd="0" presId="urn:microsoft.com/office/officeart/2017/3/layout/HorizontalPathTimeline"/>
    <dgm:cxn modelId="{2C040A2C-52DA-4356-B3B3-B4E3B0EB7D1D}" type="presParOf" srcId="{B3565165-3FC6-4E5A-8D8F-34792247A609}" destId="{36837EE9-F2FA-4C9E-8282-9A528DC3624F}" srcOrd="2" destOrd="0" presId="urn:microsoft.com/office/officeart/2017/3/layout/HorizontalPathTimeline"/>
    <dgm:cxn modelId="{9D1BA043-0E3A-4B8E-8CC5-3BB861AC0186}" type="presParOf" srcId="{B3565165-3FC6-4E5A-8D8F-34792247A609}" destId="{DD2D0020-B9F6-4D69-8718-CFF4AB3E987E}" srcOrd="3" destOrd="0" presId="urn:microsoft.com/office/officeart/2017/3/layout/HorizontalPathTimeline"/>
    <dgm:cxn modelId="{E288268C-5CB3-4A72-BB1E-C95F01F651C7}" type="presParOf" srcId="{B3565165-3FC6-4E5A-8D8F-34792247A609}" destId="{A787327A-B540-466D-8DC3-EE7F7501EE9D}" srcOrd="4" destOrd="0" presId="urn:microsoft.com/office/officeart/2017/3/layout/HorizontalPathTimeline"/>
    <dgm:cxn modelId="{5E9F2CB5-32E4-4A62-9462-6AA4B7D83CD8}" type="presParOf" srcId="{D59BF296-AB56-471B-9CD9-08E51698B1DE}" destId="{15F4F048-C330-4FF0-AAD9-61D11F471EB8}" srcOrd="11" destOrd="0" presId="urn:microsoft.com/office/officeart/2017/3/layout/HorizontalPathTimeline"/>
    <dgm:cxn modelId="{D4BFFB6E-E4B7-4F61-ADC0-C3E63C9D549C}" type="presParOf" srcId="{D59BF296-AB56-471B-9CD9-08E51698B1DE}" destId="{F5016135-0609-4905-8ADF-F9E9968CD98E}" srcOrd="12" destOrd="0" presId="urn:microsoft.com/office/officeart/2017/3/layout/HorizontalPathTimeline"/>
    <dgm:cxn modelId="{EC86F184-A583-4F19-98F9-A9C4DF03318A}" type="presParOf" srcId="{F5016135-0609-4905-8ADF-F9E9968CD98E}" destId="{91A6FBB9-9362-4426-A5BC-922645D4F0BD}" srcOrd="0" destOrd="0" presId="urn:microsoft.com/office/officeart/2017/3/layout/HorizontalPathTimeline"/>
    <dgm:cxn modelId="{82899E26-3BAC-49BD-BC62-BA5361F4B0A4}" type="presParOf" srcId="{F5016135-0609-4905-8ADF-F9E9968CD98E}" destId="{BAE4E520-CEEF-41DA-A763-FE5F66CEF0D7}" srcOrd="1" destOrd="0" presId="urn:microsoft.com/office/officeart/2017/3/layout/HorizontalPathTimeline"/>
    <dgm:cxn modelId="{A2A0E582-357A-4BC6-AA98-6133168CC674}" type="presParOf" srcId="{BAE4E520-CEEF-41DA-A763-FE5F66CEF0D7}" destId="{CC3C5F11-D01C-452B-89EB-8B5624CE2DC6}" srcOrd="0" destOrd="0" presId="urn:microsoft.com/office/officeart/2017/3/layout/HorizontalPathTimeline"/>
    <dgm:cxn modelId="{42495902-3AC8-4BBF-AEDB-27FCB7DB10EA}" type="presParOf" srcId="{BAE4E520-CEEF-41DA-A763-FE5F66CEF0D7}" destId="{19958E4E-7766-4DCE-AB51-5CB4816B59B8}" srcOrd="1" destOrd="0" presId="urn:microsoft.com/office/officeart/2017/3/layout/HorizontalPathTimeline"/>
    <dgm:cxn modelId="{A9653DD2-C0B8-49D2-A1B3-A43F79FC0C3C}" type="presParOf" srcId="{F5016135-0609-4905-8ADF-F9E9968CD98E}" destId="{3F06C0A5-1663-4009-A3CC-06EC57F97B0E}" srcOrd="2" destOrd="0" presId="urn:microsoft.com/office/officeart/2017/3/layout/HorizontalPathTimeline"/>
    <dgm:cxn modelId="{99D4CAC7-21D5-4B00-BBAB-78F44ECC86FA}" type="presParOf" srcId="{F5016135-0609-4905-8ADF-F9E9968CD98E}" destId="{1BB8B1D7-D2D8-43B8-8886-57F0F98E41E0}" srcOrd="3" destOrd="0" presId="urn:microsoft.com/office/officeart/2017/3/layout/HorizontalPathTimeline"/>
    <dgm:cxn modelId="{93B4F998-F0A5-44D3-A7EE-133D867FA2D8}" type="presParOf" srcId="{F5016135-0609-4905-8ADF-F9E9968CD98E}" destId="{E5B9FDA4-ED40-4AD2-8F2C-09CCC73338AC}" srcOrd="4" destOrd="0" presId="urn:microsoft.com/office/officeart/2017/3/layout/HorizontalPathTimeline"/>
    <dgm:cxn modelId="{A10E4525-1761-4589-BE24-58E13D70F951}" type="presParOf" srcId="{D59BF296-AB56-471B-9CD9-08E51698B1DE}" destId="{724603B3-687E-4595-B668-983B732DF159}" srcOrd="13" destOrd="0" presId="urn:microsoft.com/office/officeart/2017/3/layout/HorizontalPathTimeline"/>
    <dgm:cxn modelId="{9201FA2D-E72D-45E7-9B42-E453532E58C5}" type="presParOf" srcId="{D59BF296-AB56-471B-9CD9-08E51698B1DE}" destId="{EA0CABFB-B2BC-4569-9BB6-27ABB78D9CCE}" srcOrd="14" destOrd="0" presId="urn:microsoft.com/office/officeart/2017/3/layout/HorizontalPathTimeline"/>
    <dgm:cxn modelId="{4DF4C981-D39E-41EE-9086-D24652A833DD}" type="presParOf" srcId="{EA0CABFB-B2BC-4569-9BB6-27ABB78D9CCE}" destId="{A7E1C4A4-4605-444A-B4A5-C71447828CD9}" srcOrd="0" destOrd="0" presId="urn:microsoft.com/office/officeart/2017/3/layout/HorizontalPathTimeline"/>
    <dgm:cxn modelId="{AE13B37C-3838-4E98-A660-8029D36684DF}" type="presParOf" srcId="{EA0CABFB-B2BC-4569-9BB6-27ABB78D9CCE}" destId="{108349B1-0926-4979-9214-B54CCAB89921}" srcOrd="1" destOrd="0" presId="urn:microsoft.com/office/officeart/2017/3/layout/HorizontalPathTimeline"/>
    <dgm:cxn modelId="{8AC80094-72A0-40AB-AE17-02F5F4E0C822}" type="presParOf" srcId="{108349B1-0926-4979-9214-B54CCAB89921}" destId="{7E308804-1BB3-419F-8759-F109838610EF}" srcOrd="0" destOrd="0" presId="urn:microsoft.com/office/officeart/2017/3/layout/HorizontalPathTimeline"/>
    <dgm:cxn modelId="{1B770349-4472-4CA6-B73F-664E14EE1380}" type="presParOf" srcId="{108349B1-0926-4979-9214-B54CCAB89921}" destId="{2E8F5BF0-94F8-4A98-9244-F622311CD84E}" srcOrd="1" destOrd="0" presId="urn:microsoft.com/office/officeart/2017/3/layout/HorizontalPathTimeline"/>
    <dgm:cxn modelId="{23F21086-303D-4021-9474-3C75B7E7A4EA}" type="presParOf" srcId="{EA0CABFB-B2BC-4569-9BB6-27ABB78D9CCE}" destId="{03FC8443-34BB-4A3F-939A-C9C5CE62C672}" srcOrd="2" destOrd="0" presId="urn:microsoft.com/office/officeart/2017/3/layout/HorizontalPathTimeline"/>
    <dgm:cxn modelId="{C263485A-CE4F-4188-AC00-00430AFAAA3B}" type="presParOf" srcId="{EA0CABFB-B2BC-4569-9BB6-27ABB78D9CCE}" destId="{973F45FA-428D-4CF9-87A6-499FA95825E9}" srcOrd="3" destOrd="0" presId="urn:microsoft.com/office/officeart/2017/3/layout/HorizontalPathTimeline"/>
    <dgm:cxn modelId="{EDB4C079-7058-4AA9-8A3A-E1642DB0B750}" type="presParOf" srcId="{EA0CABFB-B2BC-4569-9BB6-27ABB78D9CCE}" destId="{A2B8C45F-014C-4BEA-9339-EC6B7980E58D}" srcOrd="4" destOrd="0" presId="urn:microsoft.com/office/officeart/2017/3/layout/HorizontalPath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F5ABBE-EDBD-4E6E-AB9F-69BA94F4478B}">
      <dsp:nvSpPr>
        <dsp:cNvPr id="0" name=""/>
        <dsp:cNvSpPr/>
      </dsp:nvSpPr>
      <dsp:spPr>
        <a:xfrm>
          <a:off x="258337" y="2700680"/>
          <a:ext cx="2055403" cy="5682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00100">
            <a:lnSpc>
              <a:spcPct val="90000"/>
            </a:lnSpc>
            <a:spcBef>
              <a:spcPct val="0"/>
            </a:spcBef>
            <a:spcAft>
              <a:spcPct val="35000"/>
            </a:spcAft>
            <a:buNone/>
            <a:defRPr b="1"/>
          </a:pPr>
          <a:r>
            <a:rPr lang="en-US" sz="1800" b="0" kern="1200">
              <a:solidFill>
                <a:srgbClr val="92D050"/>
              </a:solidFill>
              <a:latin typeface="Calibri"/>
              <a:ea typeface="Calibri"/>
              <a:cs typeface="Calibri"/>
            </a:rPr>
            <a:t>02/08</a:t>
          </a:r>
        </a:p>
      </dsp:txBody>
      <dsp:txXfrm>
        <a:off x="258337" y="2700680"/>
        <a:ext cx="2055403" cy="568299"/>
      </dsp:txXfrm>
    </dsp:sp>
    <dsp:sp modelId="{7CBADF02-466B-4BD3-A187-1182929E555B}">
      <dsp:nvSpPr>
        <dsp:cNvPr id="0" name=""/>
        <dsp:cNvSpPr/>
      </dsp:nvSpPr>
      <dsp:spPr>
        <a:xfrm>
          <a:off x="0" y="2414016"/>
          <a:ext cx="11564467" cy="201168"/>
        </a:xfrm>
        <a:prstGeom prst="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91AE74-1B98-4899-A9A1-25618A19FBD5}">
      <dsp:nvSpPr>
        <dsp:cNvPr id="0" name=""/>
        <dsp:cNvSpPr/>
      </dsp:nvSpPr>
      <dsp:spPr>
        <a:xfrm>
          <a:off x="155566" y="331298"/>
          <a:ext cx="2260943" cy="1227753"/>
        </a:xfrm>
        <a:prstGeom prst="rect">
          <a:avLst/>
        </a:prstGeom>
        <a:solidFill>
          <a:schemeClr val="accent4">
            <a:alpha val="90000"/>
            <a:tint val="40000"/>
            <a:hueOff val="0"/>
            <a:satOff val="0"/>
            <a:lumOff val="0"/>
            <a:alphaOff val="0"/>
          </a:schemeClr>
        </a:solidFill>
        <a:ln w="19050" cap="rnd"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ctr" anchorCtr="0">
          <a:noAutofit/>
        </a:bodyPr>
        <a:lstStyle/>
        <a:p>
          <a:pPr marL="0" lvl="0" indent="0" algn="l" defTabSz="577850">
            <a:lnSpc>
              <a:spcPct val="90000"/>
            </a:lnSpc>
            <a:spcBef>
              <a:spcPct val="0"/>
            </a:spcBef>
            <a:spcAft>
              <a:spcPct val="35000"/>
            </a:spcAft>
            <a:buNone/>
          </a:pPr>
          <a:r>
            <a:rPr lang="en-US" sz="1300" b="0" kern="1200">
              <a:solidFill>
                <a:schemeClr val="bg1"/>
              </a:solidFill>
              <a:latin typeface="Calibri"/>
              <a:ea typeface="Calibri"/>
              <a:cs typeface="Calibri"/>
            </a:rPr>
            <a:t>Requirements &amp; Design</a:t>
          </a:r>
        </a:p>
        <a:p>
          <a:pPr marL="0" lvl="0" indent="0" algn="l" defTabSz="577850">
            <a:lnSpc>
              <a:spcPct val="90000"/>
            </a:lnSpc>
            <a:spcBef>
              <a:spcPct val="0"/>
            </a:spcBef>
            <a:spcAft>
              <a:spcPct val="35000"/>
            </a:spcAft>
            <a:buNone/>
          </a:pPr>
          <a:r>
            <a:rPr lang="en-US" sz="1300" b="0" kern="1200">
              <a:solidFill>
                <a:schemeClr val="bg1"/>
              </a:solidFill>
              <a:latin typeface="Calibri"/>
              <a:ea typeface="Calibri"/>
              <a:cs typeface="Calibri"/>
            </a:rPr>
            <a:t>      Lead By: James</a:t>
          </a:r>
        </a:p>
        <a:p>
          <a:pPr marL="57150" lvl="1" indent="-57150" algn="l" defTabSz="444500">
            <a:lnSpc>
              <a:spcPct val="90000"/>
            </a:lnSpc>
            <a:spcBef>
              <a:spcPct val="0"/>
            </a:spcBef>
            <a:spcAft>
              <a:spcPct val="15000"/>
            </a:spcAft>
            <a:buChar char="•"/>
          </a:pPr>
          <a:r>
            <a:rPr lang="en-US" sz="1000" b="0" kern="1200">
              <a:solidFill>
                <a:schemeClr val="bg1"/>
              </a:solidFill>
              <a:latin typeface="Calibri"/>
              <a:ea typeface="Calibri"/>
              <a:cs typeface="Calibri"/>
            </a:rPr>
            <a:t>Understand Project Requirements</a:t>
          </a:r>
        </a:p>
        <a:p>
          <a:pPr marL="57150" lvl="1" indent="-57150" algn="l" defTabSz="444500">
            <a:lnSpc>
              <a:spcPct val="90000"/>
            </a:lnSpc>
            <a:spcBef>
              <a:spcPct val="0"/>
            </a:spcBef>
            <a:spcAft>
              <a:spcPct val="15000"/>
            </a:spcAft>
            <a:buChar char="•"/>
          </a:pPr>
          <a:r>
            <a:rPr lang="en-US" sz="1000" b="0" kern="1200">
              <a:solidFill>
                <a:schemeClr val="bg1"/>
              </a:solidFill>
              <a:latin typeface="Calibri"/>
              <a:ea typeface="Calibri"/>
              <a:cs typeface="Calibri"/>
            </a:rPr>
            <a:t>Example UI Wireframes</a:t>
          </a:r>
        </a:p>
        <a:p>
          <a:pPr marL="57150" lvl="1" indent="-57150" algn="l" defTabSz="444500">
            <a:lnSpc>
              <a:spcPct val="90000"/>
            </a:lnSpc>
            <a:spcBef>
              <a:spcPct val="0"/>
            </a:spcBef>
            <a:spcAft>
              <a:spcPct val="15000"/>
            </a:spcAft>
            <a:buChar char="•"/>
          </a:pPr>
          <a:r>
            <a:rPr lang="en-US" sz="1000" b="0" kern="1200">
              <a:solidFill>
                <a:schemeClr val="bg1"/>
              </a:solidFill>
              <a:latin typeface="Calibri"/>
              <a:ea typeface="Calibri"/>
              <a:cs typeface="Calibri"/>
            </a:rPr>
            <a:t>Finalize Contract</a:t>
          </a:r>
        </a:p>
      </dsp:txBody>
      <dsp:txXfrm>
        <a:off x="155566" y="331298"/>
        <a:ext cx="2260943" cy="1227753"/>
      </dsp:txXfrm>
    </dsp:sp>
    <dsp:sp modelId="{1F07AB5E-C413-45A8-9E82-E0F8CB2E3E40}">
      <dsp:nvSpPr>
        <dsp:cNvPr id="0" name=""/>
        <dsp:cNvSpPr/>
      </dsp:nvSpPr>
      <dsp:spPr>
        <a:xfrm>
          <a:off x="1286038" y="1559051"/>
          <a:ext cx="0" cy="854964"/>
        </a:xfrm>
        <a:prstGeom prst="line">
          <a:avLst/>
        </a:prstGeom>
        <a:solidFill>
          <a:schemeClr val="accent4">
            <a:hueOff val="0"/>
            <a:satOff val="0"/>
            <a:lumOff val="0"/>
            <a:alphaOff val="0"/>
          </a:schemeClr>
        </a:solidFill>
        <a:ln w="6350" cap="rnd" cmpd="sng" algn="ctr">
          <a:solidFill>
            <a:schemeClr val="accent4">
              <a:hueOff val="0"/>
              <a:satOff val="0"/>
              <a:lumOff val="0"/>
              <a:alphaOff val="0"/>
            </a:schemeClr>
          </a:solidFill>
          <a:prstDash val="dash"/>
        </a:ln>
        <a:effectLst/>
      </dsp:spPr>
      <dsp:style>
        <a:lnRef idx="2">
          <a:scrgbClr r="0" g="0" b="0"/>
        </a:lnRef>
        <a:fillRef idx="1">
          <a:scrgbClr r="0" g="0" b="0"/>
        </a:fillRef>
        <a:effectRef idx="0">
          <a:scrgbClr r="0" g="0" b="0"/>
        </a:effectRef>
        <a:fontRef idx="minor">
          <a:schemeClr val="lt1"/>
        </a:fontRef>
      </dsp:style>
    </dsp:sp>
    <dsp:sp modelId="{B47E1987-4329-41CB-8B6C-37726049E96C}">
      <dsp:nvSpPr>
        <dsp:cNvPr id="0" name=""/>
        <dsp:cNvSpPr/>
      </dsp:nvSpPr>
      <dsp:spPr>
        <a:xfrm>
          <a:off x="1542964" y="1760219"/>
          <a:ext cx="2055403" cy="5682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00100">
            <a:lnSpc>
              <a:spcPct val="90000"/>
            </a:lnSpc>
            <a:spcBef>
              <a:spcPct val="0"/>
            </a:spcBef>
            <a:spcAft>
              <a:spcPct val="35000"/>
            </a:spcAft>
            <a:buNone/>
            <a:defRPr b="1"/>
          </a:pPr>
          <a:r>
            <a:rPr lang="en-US" sz="1800" b="0" kern="1200">
              <a:solidFill>
                <a:srgbClr val="92D050"/>
              </a:solidFill>
              <a:latin typeface="Calibri"/>
              <a:ea typeface="Calibri"/>
              <a:cs typeface="Calibri"/>
            </a:rPr>
            <a:t>02/26</a:t>
          </a:r>
        </a:p>
      </dsp:txBody>
      <dsp:txXfrm>
        <a:off x="1542964" y="1760219"/>
        <a:ext cx="2055403" cy="568299"/>
      </dsp:txXfrm>
    </dsp:sp>
    <dsp:sp modelId="{80E1FE4A-9B85-457D-ACE0-C97ED9FE879F}">
      <dsp:nvSpPr>
        <dsp:cNvPr id="0" name=""/>
        <dsp:cNvSpPr/>
      </dsp:nvSpPr>
      <dsp:spPr>
        <a:xfrm>
          <a:off x="1440193" y="3470148"/>
          <a:ext cx="2260943" cy="1398274"/>
        </a:xfrm>
        <a:prstGeom prst="rect">
          <a:avLst/>
        </a:prstGeom>
        <a:solidFill>
          <a:schemeClr val="accent4">
            <a:alpha val="90000"/>
            <a:tint val="40000"/>
            <a:hueOff val="0"/>
            <a:satOff val="0"/>
            <a:lumOff val="0"/>
            <a:alphaOff val="0"/>
          </a:schemeClr>
        </a:solidFill>
        <a:ln w="19050" cap="rnd"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ctr" anchorCtr="0">
          <a:noAutofit/>
        </a:bodyPr>
        <a:lstStyle/>
        <a:p>
          <a:pPr marL="0" lvl="0" indent="0" algn="l" defTabSz="577850">
            <a:lnSpc>
              <a:spcPct val="90000"/>
            </a:lnSpc>
            <a:spcBef>
              <a:spcPct val="0"/>
            </a:spcBef>
            <a:spcAft>
              <a:spcPct val="35000"/>
            </a:spcAft>
            <a:buNone/>
          </a:pPr>
          <a:r>
            <a:rPr lang="en-US" sz="1300" b="0" kern="1200">
              <a:solidFill>
                <a:schemeClr val="bg1"/>
              </a:solidFill>
              <a:latin typeface="Calibri"/>
              <a:ea typeface="Calibri"/>
              <a:cs typeface="Calibri"/>
            </a:rPr>
            <a:t>Prototyping </a:t>
          </a:r>
        </a:p>
        <a:p>
          <a:pPr marL="0" lvl="0" indent="0" algn="l" defTabSz="577850">
            <a:lnSpc>
              <a:spcPct val="90000"/>
            </a:lnSpc>
            <a:spcBef>
              <a:spcPct val="0"/>
            </a:spcBef>
            <a:spcAft>
              <a:spcPct val="35000"/>
            </a:spcAft>
            <a:buNone/>
          </a:pPr>
          <a:r>
            <a:rPr lang="en-US" sz="1300" b="0" kern="1200">
              <a:solidFill>
                <a:schemeClr val="bg1"/>
              </a:solidFill>
              <a:latin typeface="Calibri"/>
              <a:ea typeface="Calibri"/>
              <a:cs typeface="Calibri"/>
            </a:rPr>
            <a:t>      Lead By: Justin &amp; James</a:t>
          </a:r>
        </a:p>
        <a:p>
          <a:pPr marL="57150" lvl="1" indent="-57150" algn="l" defTabSz="444500">
            <a:lnSpc>
              <a:spcPct val="90000"/>
            </a:lnSpc>
            <a:spcBef>
              <a:spcPct val="0"/>
            </a:spcBef>
            <a:spcAft>
              <a:spcPct val="15000"/>
            </a:spcAft>
            <a:buChar char="•"/>
          </a:pPr>
          <a:r>
            <a:rPr lang="en-US" sz="1000" b="0" kern="1200">
              <a:solidFill>
                <a:schemeClr val="bg1"/>
              </a:solidFill>
              <a:latin typeface="Calibri"/>
              <a:ea typeface="Calibri"/>
              <a:cs typeface="Calibri"/>
            </a:rPr>
            <a:t>Connecting Endpoints</a:t>
          </a:r>
        </a:p>
        <a:p>
          <a:pPr marL="57150" lvl="1" indent="-57150" algn="l" defTabSz="444500">
            <a:lnSpc>
              <a:spcPct val="90000"/>
            </a:lnSpc>
            <a:spcBef>
              <a:spcPct val="0"/>
            </a:spcBef>
            <a:spcAft>
              <a:spcPct val="15000"/>
            </a:spcAft>
            <a:buChar char="•"/>
          </a:pPr>
          <a:r>
            <a:rPr lang="en-US" sz="1000" b="0" kern="1200">
              <a:solidFill>
                <a:schemeClr val="bg1"/>
              </a:solidFill>
              <a:latin typeface="Calibri"/>
              <a:ea typeface="Calibri"/>
              <a:cs typeface="Calibri"/>
            </a:rPr>
            <a:t>UI Framework</a:t>
          </a:r>
        </a:p>
        <a:p>
          <a:pPr marL="57150" lvl="1" indent="-57150" algn="l" defTabSz="444500">
            <a:lnSpc>
              <a:spcPct val="90000"/>
            </a:lnSpc>
            <a:spcBef>
              <a:spcPct val="0"/>
            </a:spcBef>
            <a:spcAft>
              <a:spcPct val="15000"/>
            </a:spcAft>
            <a:buChar char="•"/>
          </a:pPr>
          <a:r>
            <a:rPr lang="en-US" sz="1000" b="0" kern="1200">
              <a:solidFill>
                <a:schemeClr val="bg1"/>
              </a:solidFill>
              <a:latin typeface="Calibri"/>
              <a:ea typeface="Calibri"/>
              <a:cs typeface="Calibri"/>
            </a:rPr>
            <a:t>Hardcoded Values</a:t>
          </a:r>
        </a:p>
        <a:p>
          <a:pPr marL="57150" lvl="1" indent="-57150" algn="l" defTabSz="444500">
            <a:lnSpc>
              <a:spcPct val="90000"/>
            </a:lnSpc>
            <a:spcBef>
              <a:spcPct val="0"/>
            </a:spcBef>
            <a:spcAft>
              <a:spcPct val="15000"/>
            </a:spcAft>
            <a:buChar char="•"/>
          </a:pPr>
          <a:r>
            <a:rPr lang="en-US" sz="1000" b="0" kern="1200">
              <a:solidFill>
                <a:schemeClr val="bg1"/>
              </a:solidFill>
              <a:latin typeface="Calibri"/>
              <a:ea typeface="Calibri"/>
              <a:cs typeface="Calibri"/>
            </a:rPr>
            <a:t>Data Structures</a:t>
          </a:r>
          <a:endParaRPr lang="en-US" sz="1000" b="0" kern="1200">
            <a:solidFill>
              <a:schemeClr val="bg1"/>
            </a:solidFill>
          </a:endParaRPr>
        </a:p>
      </dsp:txBody>
      <dsp:txXfrm>
        <a:off x="1440193" y="3470148"/>
        <a:ext cx="2260943" cy="1398274"/>
      </dsp:txXfrm>
    </dsp:sp>
    <dsp:sp modelId="{5A62E71A-C1B7-4BE0-8EBE-BB1D7FB54CCC}">
      <dsp:nvSpPr>
        <dsp:cNvPr id="0" name=""/>
        <dsp:cNvSpPr/>
      </dsp:nvSpPr>
      <dsp:spPr>
        <a:xfrm>
          <a:off x="2570665" y="2615183"/>
          <a:ext cx="0" cy="854964"/>
        </a:xfrm>
        <a:prstGeom prst="line">
          <a:avLst/>
        </a:prstGeom>
        <a:solidFill>
          <a:schemeClr val="accent4">
            <a:hueOff val="0"/>
            <a:satOff val="0"/>
            <a:lumOff val="0"/>
            <a:alphaOff val="0"/>
          </a:schemeClr>
        </a:solidFill>
        <a:ln w="6350" cap="rnd" cmpd="sng" algn="ctr">
          <a:solidFill>
            <a:schemeClr val="accent4">
              <a:hueOff val="0"/>
              <a:satOff val="0"/>
              <a:lumOff val="0"/>
              <a:alphaOff val="0"/>
            </a:schemeClr>
          </a:solidFill>
          <a:prstDash val="dash"/>
        </a:ln>
        <a:effectLst/>
      </dsp:spPr>
      <dsp:style>
        <a:lnRef idx="2">
          <a:scrgbClr r="0" g="0" b="0"/>
        </a:lnRef>
        <a:fillRef idx="1">
          <a:scrgbClr r="0" g="0" b="0"/>
        </a:fillRef>
        <a:effectRef idx="0">
          <a:scrgbClr r="0" g="0" b="0"/>
        </a:effectRef>
        <a:fontRef idx="minor">
          <a:schemeClr val="lt1"/>
        </a:fontRef>
      </dsp:style>
    </dsp:sp>
    <dsp:sp modelId="{833E9A4B-2D23-442E-B23D-5CE159CE9C29}">
      <dsp:nvSpPr>
        <dsp:cNvPr id="0" name=""/>
        <dsp:cNvSpPr/>
      </dsp:nvSpPr>
      <dsp:spPr>
        <a:xfrm>
          <a:off x="1223173" y="2451734"/>
          <a:ext cx="125730" cy="125730"/>
        </a:xfrm>
        <a:prstGeom prst="ellipse">
          <a:avLst/>
        </a:prstGeom>
        <a:solidFill>
          <a:schemeClr val="lt1">
            <a:alpha val="90000"/>
            <a:hueOff val="0"/>
            <a:satOff val="0"/>
            <a:lumOff val="0"/>
            <a:alphaOff val="0"/>
          </a:schemeClr>
        </a:solidFill>
        <a:ln w="19050" cap="rnd" cmpd="sng" algn="ctr">
          <a:noFill/>
          <a:prstDash val="solid"/>
        </a:ln>
        <a:effectLst/>
      </dsp:spPr>
      <dsp:style>
        <a:lnRef idx="2">
          <a:scrgbClr r="0" g="0" b="0"/>
        </a:lnRef>
        <a:fillRef idx="1">
          <a:scrgbClr r="0" g="0" b="0"/>
        </a:fillRef>
        <a:effectRef idx="0">
          <a:scrgbClr r="0" g="0" b="0"/>
        </a:effectRef>
        <a:fontRef idx="minor"/>
      </dsp:style>
    </dsp:sp>
    <dsp:sp modelId="{4A9CCBA4-1EFF-4DA3-947A-86F6C49D63A4}">
      <dsp:nvSpPr>
        <dsp:cNvPr id="0" name=""/>
        <dsp:cNvSpPr/>
      </dsp:nvSpPr>
      <dsp:spPr>
        <a:xfrm>
          <a:off x="2507800" y="2451734"/>
          <a:ext cx="125730" cy="125730"/>
        </a:xfrm>
        <a:prstGeom prst="ellipse">
          <a:avLst/>
        </a:prstGeom>
        <a:solidFill>
          <a:schemeClr val="lt1">
            <a:alpha val="90000"/>
            <a:hueOff val="0"/>
            <a:satOff val="0"/>
            <a:lumOff val="0"/>
            <a:alphaOff val="0"/>
          </a:schemeClr>
        </a:solidFill>
        <a:ln w="19050" cap="rnd" cmpd="sng" algn="ctr">
          <a:noFill/>
          <a:prstDash val="solid"/>
        </a:ln>
        <a:effectLst/>
      </dsp:spPr>
      <dsp:style>
        <a:lnRef idx="2">
          <a:scrgbClr r="0" g="0" b="0"/>
        </a:lnRef>
        <a:fillRef idx="1">
          <a:scrgbClr r="0" g="0" b="0"/>
        </a:fillRef>
        <a:effectRef idx="0">
          <a:scrgbClr r="0" g="0" b="0"/>
        </a:effectRef>
        <a:fontRef idx="minor"/>
      </dsp:style>
    </dsp:sp>
    <dsp:sp modelId="{455D1ECB-75C7-4998-A320-078BBA3634F3}">
      <dsp:nvSpPr>
        <dsp:cNvPr id="0" name=""/>
        <dsp:cNvSpPr/>
      </dsp:nvSpPr>
      <dsp:spPr>
        <a:xfrm>
          <a:off x="2827591" y="2700680"/>
          <a:ext cx="2055403" cy="5682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00100">
            <a:lnSpc>
              <a:spcPct val="90000"/>
            </a:lnSpc>
            <a:spcBef>
              <a:spcPct val="0"/>
            </a:spcBef>
            <a:spcAft>
              <a:spcPct val="35000"/>
            </a:spcAft>
            <a:buNone/>
            <a:defRPr b="1"/>
          </a:pPr>
          <a:r>
            <a:rPr lang="en-US" sz="1800" b="0" kern="1200">
              <a:solidFill>
                <a:srgbClr val="92D050"/>
              </a:solidFill>
              <a:latin typeface="Calibri"/>
              <a:ea typeface="Calibri"/>
              <a:cs typeface="Calibri"/>
            </a:rPr>
            <a:t>03/21</a:t>
          </a:r>
          <a:endParaRPr lang="en-US" sz="1800" b="0" kern="1200">
            <a:solidFill>
              <a:srgbClr val="92D050"/>
            </a:solidFill>
          </a:endParaRPr>
        </a:p>
      </dsp:txBody>
      <dsp:txXfrm>
        <a:off x="2827591" y="2700680"/>
        <a:ext cx="2055403" cy="568299"/>
      </dsp:txXfrm>
    </dsp:sp>
    <dsp:sp modelId="{18E44108-872D-4AF6-B4BF-FD4B94C5C815}">
      <dsp:nvSpPr>
        <dsp:cNvPr id="0" name=""/>
        <dsp:cNvSpPr/>
      </dsp:nvSpPr>
      <dsp:spPr>
        <a:xfrm>
          <a:off x="2724821" y="484767"/>
          <a:ext cx="2260943" cy="1074284"/>
        </a:xfrm>
        <a:prstGeom prst="rect">
          <a:avLst/>
        </a:prstGeom>
        <a:solidFill>
          <a:schemeClr val="accent4">
            <a:alpha val="90000"/>
            <a:tint val="40000"/>
            <a:hueOff val="0"/>
            <a:satOff val="0"/>
            <a:lumOff val="0"/>
            <a:alphaOff val="0"/>
          </a:schemeClr>
        </a:solidFill>
        <a:ln w="19050" cap="rnd"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ctr" anchorCtr="0">
          <a:noAutofit/>
        </a:bodyPr>
        <a:lstStyle/>
        <a:p>
          <a:pPr marL="0" lvl="0" indent="0" algn="l" defTabSz="577850">
            <a:lnSpc>
              <a:spcPct val="90000"/>
            </a:lnSpc>
            <a:spcBef>
              <a:spcPct val="0"/>
            </a:spcBef>
            <a:spcAft>
              <a:spcPct val="35000"/>
            </a:spcAft>
            <a:buNone/>
          </a:pPr>
          <a:r>
            <a:rPr lang="en-US" sz="1300" b="0" kern="1200">
              <a:solidFill>
                <a:schemeClr val="bg1"/>
              </a:solidFill>
              <a:latin typeface="Calibri"/>
              <a:ea typeface="Calibri"/>
              <a:cs typeface="Calibri"/>
            </a:rPr>
            <a:t>Graph Creation</a:t>
          </a:r>
        </a:p>
        <a:p>
          <a:pPr marL="0" lvl="0" indent="0" algn="l" defTabSz="577850">
            <a:lnSpc>
              <a:spcPct val="90000"/>
            </a:lnSpc>
            <a:spcBef>
              <a:spcPct val="0"/>
            </a:spcBef>
            <a:spcAft>
              <a:spcPct val="35000"/>
            </a:spcAft>
            <a:buNone/>
          </a:pPr>
          <a:r>
            <a:rPr lang="en-US" sz="1300" b="0" kern="1200">
              <a:solidFill>
                <a:schemeClr val="bg1"/>
              </a:solidFill>
              <a:latin typeface="Calibri"/>
              <a:ea typeface="Calibri"/>
              <a:cs typeface="Calibri"/>
            </a:rPr>
            <a:t>    Lead By: Geethika &amp; Justin</a:t>
          </a:r>
        </a:p>
        <a:p>
          <a:pPr marL="57150" lvl="1" indent="-57150" algn="l" defTabSz="444500">
            <a:lnSpc>
              <a:spcPct val="90000"/>
            </a:lnSpc>
            <a:spcBef>
              <a:spcPct val="0"/>
            </a:spcBef>
            <a:spcAft>
              <a:spcPct val="15000"/>
            </a:spcAft>
            <a:buChar char="•"/>
          </a:pPr>
          <a:r>
            <a:rPr lang="en-US" sz="1000" b="0" kern="1200">
              <a:solidFill>
                <a:schemeClr val="bg1"/>
              </a:solidFill>
              <a:latin typeface="Calibri"/>
              <a:ea typeface="Calibri"/>
              <a:cs typeface="Calibri"/>
            </a:rPr>
            <a:t>Finalize Graph Storage</a:t>
          </a:r>
        </a:p>
        <a:p>
          <a:pPr marL="57150" lvl="1" indent="-57150" algn="l" defTabSz="444500">
            <a:lnSpc>
              <a:spcPct val="90000"/>
            </a:lnSpc>
            <a:spcBef>
              <a:spcPct val="0"/>
            </a:spcBef>
            <a:spcAft>
              <a:spcPct val="15000"/>
            </a:spcAft>
            <a:buChar char="•"/>
          </a:pPr>
          <a:r>
            <a:rPr lang="en-US" sz="1000" b="0" kern="1200">
              <a:solidFill>
                <a:schemeClr val="bg1"/>
              </a:solidFill>
              <a:latin typeface="Calibri"/>
              <a:ea typeface="Calibri"/>
              <a:cs typeface="Calibri"/>
            </a:rPr>
            <a:t>Graph Display</a:t>
          </a:r>
        </a:p>
      </dsp:txBody>
      <dsp:txXfrm>
        <a:off x="2724821" y="484767"/>
        <a:ext cx="2260943" cy="1074284"/>
      </dsp:txXfrm>
    </dsp:sp>
    <dsp:sp modelId="{9465368F-CE21-4366-84A8-720563189AF1}">
      <dsp:nvSpPr>
        <dsp:cNvPr id="0" name=""/>
        <dsp:cNvSpPr/>
      </dsp:nvSpPr>
      <dsp:spPr>
        <a:xfrm>
          <a:off x="3855292" y="1559051"/>
          <a:ext cx="0" cy="854964"/>
        </a:xfrm>
        <a:prstGeom prst="line">
          <a:avLst/>
        </a:prstGeom>
        <a:solidFill>
          <a:schemeClr val="accent4">
            <a:hueOff val="0"/>
            <a:satOff val="0"/>
            <a:lumOff val="0"/>
            <a:alphaOff val="0"/>
          </a:schemeClr>
        </a:solidFill>
        <a:ln w="6350" cap="rnd" cmpd="sng" algn="ctr">
          <a:solidFill>
            <a:schemeClr val="accent4">
              <a:hueOff val="0"/>
              <a:satOff val="0"/>
              <a:lumOff val="0"/>
              <a:alphaOff val="0"/>
            </a:schemeClr>
          </a:solidFill>
          <a:prstDash val="dash"/>
        </a:ln>
        <a:effectLst/>
      </dsp:spPr>
      <dsp:style>
        <a:lnRef idx="2">
          <a:scrgbClr r="0" g="0" b="0"/>
        </a:lnRef>
        <a:fillRef idx="1">
          <a:scrgbClr r="0" g="0" b="0"/>
        </a:fillRef>
        <a:effectRef idx="0">
          <a:scrgbClr r="0" g="0" b="0"/>
        </a:effectRef>
        <a:fontRef idx="minor">
          <a:schemeClr val="lt1"/>
        </a:fontRef>
      </dsp:style>
    </dsp:sp>
    <dsp:sp modelId="{2C27A889-825A-444B-82ED-7CEB95B4F57E}">
      <dsp:nvSpPr>
        <dsp:cNvPr id="0" name=""/>
        <dsp:cNvSpPr/>
      </dsp:nvSpPr>
      <dsp:spPr>
        <a:xfrm>
          <a:off x="4112218" y="1760219"/>
          <a:ext cx="2055403" cy="5682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00100">
            <a:lnSpc>
              <a:spcPct val="90000"/>
            </a:lnSpc>
            <a:spcBef>
              <a:spcPct val="0"/>
            </a:spcBef>
            <a:spcAft>
              <a:spcPct val="35000"/>
            </a:spcAft>
            <a:buNone/>
            <a:defRPr b="1"/>
          </a:pPr>
          <a:r>
            <a:rPr lang="en-US" sz="1800" b="0" kern="1200">
              <a:solidFill>
                <a:srgbClr val="92D050"/>
              </a:solidFill>
              <a:latin typeface="Calibri"/>
              <a:cs typeface="Calibri"/>
            </a:rPr>
            <a:t>03/23</a:t>
          </a:r>
        </a:p>
      </dsp:txBody>
      <dsp:txXfrm>
        <a:off x="4112218" y="1760219"/>
        <a:ext cx="2055403" cy="568299"/>
      </dsp:txXfrm>
    </dsp:sp>
    <dsp:sp modelId="{5FF4C19B-9973-43EF-B905-3E9E7CCDBE7D}">
      <dsp:nvSpPr>
        <dsp:cNvPr id="0" name=""/>
        <dsp:cNvSpPr/>
      </dsp:nvSpPr>
      <dsp:spPr>
        <a:xfrm>
          <a:off x="4009448" y="3470148"/>
          <a:ext cx="2260943" cy="1359298"/>
        </a:xfrm>
        <a:prstGeom prst="rect">
          <a:avLst/>
        </a:prstGeom>
        <a:solidFill>
          <a:schemeClr val="accent4">
            <a:alpha val="90000"/>
            <a:tint val="40000"/>
            <a:hueOff val="0"/>
            <a:satOff val="0"/>
            <a:lumOff val="0"/>
            <a:alphaOff val="0"/>
          </a:schemeClr>
        </a:solidFill>
        <a:ln w="19050" cap="rnd"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ctr" anchorCtr="0">
          <a:noAutofit/>
        </a:bodyPr>
        <a:lstStyle/>
        <a:p>
          <a:pPr marL="0" lvl="0" indent="0" algn="l" defTabSz="577850">
            <a:lnSpc>
              <a:spcPct val="90000"/>
            </a:lnSpc>
            <a:spcBef>
              <a:spcPct val="0"/>
            </a:spcBef>
            <a:spcAft>
              <a:spcPct val="35000"/>
            </a:spcAft>
            <a:buNone/>
          </a:pPr>
          <a:r>
            <a:rPr lang="en-US" sz="1300" b="0" kern="1200">
              <a:solidFill>
                <a:schemeClr val="bg1"/>
              </a:solidFill>
              <a:latin typeface="Calibri"/>
              <a:cs typeface="Calibri"/>
            </a:rPr>
            <a:t>Information Processing</a:t>
          </a:r>
        </a:p>
        <a:p>
          <a:pPr marL="0" lvl="0" indent="0" algn="l" defTabSz="577850">
            <a:lnSpc>
              <a:spcPct val="90000"/>
            </a:lnSpc>
            <a:spcBef>
              <a:spcPct val="0"/>
            </a:spcBef>
            <a:spcAft>
              <a:spcPct val="35000"/>
            </a:spcAft>
            <a:buNone/>
          </a:pPr>
          <a:r>
            <a:rPr lang="en-US" sz="1300" b="0" kern="1200">
              <a:solidFill>
                <a:schemeClr val="bg1"/>
              </a:solidFill>
              <a:latin typeface="Calibri"/>
              <a:cs typeface="Calibri"/>
            </a:rPr>
            <a:t>      Lead By: Justin &amp; Matthew</a:t>
          </a:r>
        </a:p>
        <a:p>
          <a:pPr marL="57150" lvl="1" indent="-57150" algn="l" defTabSz="444500">
            <a:lnSpc>
              <a:spcPct val="90000"/>
            </a:lnSpc>
            <a:spcBef>
              <a:spcPct val="0"/>
            </a:spcBef>
            <a:spcAft>
              <a:spcPct val="15000"/>
            </a:spcAft>
            <a:buChar char="•"/>
          </a:pPr>
          <a:r>
            <a:rPr lang="en-US" sz="1000" b="0" kern="1200">
              <a:solidFill>
                <a:schemeClr val="bg1"/>
              </a:solidFill>
              <a:latin typeface="Calibri"/>
              <a:cs typeface="Calibri"/>
            </a:rPr>
            <a:t>Converts document text to triples</a:t>
          </a:r>
          <a:endParaRPr lang="en-US" sz="1000" b="0" kern="1200">
            <a:solidFill>
              <a:schemeClr val="bg1"/>
            </a:solidFill>
          </a:endParaRPr>
        </a:p>
        <a:p>
          <a:pPr marL="57150" lvl="1" indent="-57150" algn="l" defTabSz="444500">
            <a:lnSpc>
              <a:spcPct val="90000"/>
            </a:lnSpc>
            <a:spcBef>
              <a:spcPct val="0"/>
            </a:spcBef>
            <a:spcAft>
              <a:spcPct val="15000"/>
            </a:spcAft>
            <a:buChar char="•"/>
          </a:pPr>
          <a:r>
            <a:rPr lang="en-US" sz="1000" b="0" kern="1200">
              <a:solidFill>
                <a:schemeClr val="bg1"/>
              </a:solidFill>
              <a:latin typeface="Calibri"/>
              <a:cs typeface="Calibri"/>
            </a:rPr>
            <a:t>Scraping html documents or a txt file of </a:t>
          </a:r>
          <a:r>
            <a:rPr lang="en-US" sz="1000" b="0" kern="1200" err="1">
              <a:solidFill>
                <a:schemeClr val="bg1"/>
              </a:solidFill>
              <a:latin typeface="Calibri"/>
              <a:cs typeface="Calibri"/>
            </a:rPr>
            <a:t>urls</a:t>
          </a:r>
        </a:p>
        <a:p>
          <a:pPr marL="57150" lvl="1" indent="-57150" algn="l" defTabSz="444500">
            <a:lnSpc>
              <a:spcPct val="90000"/>
            </a:lnSpc>
            <a:spcBef>
              <a:spcPct val="0"/>
            </a:spcBef>
            <a:spcAft>
              <a:spcPct val="15000"/>
            </a:spcAft>
            <a:buChar char="•"/>
          </a:pPr>
          <a:r>
            <a:rPr lang="en-US" sz="1000" b="0" kern="1200">
              <a:latin typeface="Calibri"/>
              <a:cs typeface="Calibri"/>
            </a:rPr>
            <a:t>NER Tagging</a:t>
          </a:r>
        </a:p>
      </dsp:txBody>
      <dsp:txXfrm>
        <a:off x="4009448" y="3470148"/>
        <a:ext cx="2260943" cy="1359298"/>
      </dsp:txXfrm>
    </dsp:sp>
    <dsp:sp modelId="{44D37631-20F8-45C0-942F-89EB6D385798}">
      <dsp:nvSpPr>
        <dsp:cNvPr id="0" name=""/>
        <dsp:cNvSpPr/>
      </dsp:nvSpPr>
      <dsp:spPr>
        <a:xfrm>
          <a:off x="5139919" y="2615183"/>
          <a:ext cx="0" cy="854964"/>
        </a:xfrm>
        <a:prstGeom prst="line">
          <a:avLst/>
        </a:prstGeom>
        <a:solidFill>
          <a:schemeClr val="accent4">
            <a:hueOff val="0"/>
            <a:satOff val="0"/>
            <a:lumOff val="0"/>
            <a:alphaOff val="0"/>
          </a:schemeClr>
        </a:solidFill>
        <a:ln w="6350" cap="rnd" cmpd="sng" algn="ctr">
          <a:solidFill>
            <a:schemeClr val="accent4">
              <a:hueOff val="0"/>
              <a:satOff val="0"/>
              <a:lumOff val="0"/>
              <a:alphaOff val="0"/>
            </a:schemeClr>
          </a:solidFill>
          <a:prstDash val="dash"/>
        </a:ln>
        <a:effectLst/>
      </dsp:spPr>
      <dsp:style>
        <a:lnRef idx="2">
          <a:scrgbClr r="0" g="0" b="0"/>
        </a:lnRef>
        <a:fillRef idx="1">
          <a:scrgbClr r="0" g="0" b="0"/>
        </a:fillRef>
        <a:effectRef idx="0">
          <a:scrgbClr r="0" g="0" b="0"/>
        </a:effectRef>
        <a:fontRef idx="minor">
          <a:schemeClr val="lt1"/>
        </a:fontRef>
      </dsp:style>
    </dsp:sp>
    <dsp:sp modelId="{D64EC5AA-1D23-48AC-8AB2-F7D9A42701DB}">
      <dsp:nvSpPr>
        <dsp:cNvPr id="0" name=""/>
        <dsp:cNvSpPr/>
      </dsp:nvSpPr>
      <dsp:spPr>
        <a:xfrm>
          <a:off x="3792427" y="2451734"/>
          <a:ext cx="125730" cy="125730"/>
        </a:xfrm>
        <a:prstGeom prst="ellipse">
          <a:avLst/>
        </a:prstGeom>
        <a:solidFill>
          <a:schemeClr val="lt1">
            <a:alpha val="90000"/>
            <a:hueOff val="0"/>
            <a:satOff val="0"/>
            <a:lumOff val="0"/>
            <a:alphaOff val="0"/>
          </a:schemeClr>
        </a:solidFill>
        <a:ln w="19050" cap="rnd" cmpd="sng" algn="ctr">
          <a:noFill/>
          <a:prstDash val="solid"/>
        </a:ln>
        <a:effectLst/>
      </dsp:spPr>
      <dsp:style>
        <a:lnRef idx="2">
          <a:scrgbClr r="0" g="0" b="0"/>
        </a:lnRef>
        <a:fillRef idx="1">
          <a:scrgbClr r="0" g="0" b="0"/>
        </a:fillRef>
        <a:effectRef idx="0">
          <a:scrgbClr r="0" g="0" b="0"/>
        </a:effectRef>
        <a:fontRef idx="minor"/>
      </dsp:style>
    </dsp:sp>
    <dsp:sp modelId="{95095E37-C70E-45A9-842F-B6EB744FBDD0}">
      <dsp:nvSpPr>
        <dsp:cNvPr id="0" name=""/>
        <dsp:cNvSpPr/>
      </dsp:nvSpPr>
      <dsp:spPr>
        <a:xfrm>
          <a:off x="5077054" y="2451734"/>
          <a:ext cx="125730" cy="125730"/>
        </a:xfrm>
        <a:prstGeom prst="ellipse">
          <a:avLst/>
        </a:prstGeom>
        <a:solidFill>
          <a:schemeClr val="lt1">
            <a:alpha val="90000"/>
            <a:hueOff val="0"/>
            <a:satOff val="0"/>
            <a:lumOff val="0"/>
            <a:alphaOff val="0"/>
          </a:schemeClr>
        </a:solidFill>
        <a:ln w="19050" cap="rnd" cmpd="sng" algn="ctr">
          <a:noFill/>
          <a:prstDash val="solid"/>
        </a:ln>
        <a:effectLst/>
      </dsp:spPr>
      <dsp:style>
        <a:lnRef idx="2">
          <a:scrgbClr r="0" g="0" b="0"/>
        </a:lnRef>
        <a:fillRef idx="1">
          <a:scrgbClr r="0" g="0" b="0"/>
        </a:fillRef>
        <a:effectRef idx="0">
          <a:scrgbClr r="0" g="0" b="0"/>
        </a:effectRef>
        <a:fontRef idx="minor"/>
      </dsp:style>
    </dsp:sp>
    <dsp:sp modelId="{A0E76A9B-3605-4D2F-A988-81B5C72CDF0B}">
      <dsp:nvSpPr>
        <dsp:cNvPr id="0" name=""/>
        <dsp:cNvSpPr/>
      </dsp:nvSpPr>
      <dsp:spPr>
        <a:xfrm>
          <a:off x="5396845" y="2700680"/>
          <a:ext cx="2055403" cy="5682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00100">
            <a:lnSpc>
              <a:spcPct val="90000"/>
            </a:lnSpc>
            <a:spcBef>
              <a:spcPct val="0"/>
            </a:spcBef>
            <a:spcAft>
              <a:spcPct val="35000"/>
            </a:spcAft>
            <a:buNone/>
            <a:defRPr b="1"/>
          </a:pPr>
          <a:r>
            <a:rPr lang="en-US" sz="1800" b="0" kern="1200">
              <a:solidFill>
                <a:srgbClr val="92D050"/>
              </a:solidFill>
              <a:latin typeface="Calibri"/>
              <a:cs typeface="Calibri"/>
            </a:rPr>
            <a:t>03/27</a:t>
          </a:r>
        </a:p>
      </dsp:txBody>
      <dsp:txXfrm>
        <a:off x="5396845" y="2700680"/>
        <a:ext cx="2055403" cy="568299"/>
      </dsp:txXfrm>
    </dsp:sp>
    <dsp:sp modelId="{4285AD83-58BA-4068-A4D3-D572FE94E86D}">
      <dsp:nvSpPr>
        <dsp:cNvPr id="0" name=""/>
        <dsp:cNvSpPr/>
      </dsp:nvSpPr>
      <dsp:spPr>
        <a:xfrm>
          <a:off x="5294075" y="484767"/>
          <a:ext cx="2260943" cy="1074284"/>
        </a:xfrm>
        <a:prstGeom prst="rect">
          <a:avLst/>
        </a:prstGeom>
        <a:solidFill>
          <a:schemeClr val="accent4">
            <a:alpha val="90000"/>
            <a:tint val="40000"/>
            <a:hueOff val="0"/>
            <a:satOff val="0"/>
            <a:lumOff val="0"/>
            <a:alphaOff val="0"/>
          </a:schemeClr>
        </a:solidFill>
        <a:ln w="19050" cap="rnd"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ctr" anchorCtr="0">
          <a:noAutofit/>
        </a:bodyPr>
        <a:lstStyle/>
        <a:p>
          <a:pPr marL="0" lvl="0" indent="0" algn="l" defTabSz="577850">
            <a:lnSpc>
              <a:spcPct val="90000"/>
            </a:lnSpc>
            <a:spcBef>
              <a:spcPct val="0"/>
            </a:spcBef>
            <a:spcAft>
              <a:spcPct val="35000"/>
            </a:spcAft>
            <a:buNone/>
          </a:pPr>
          <a:r>
            <a:rPr lang="en-US" sz="1300" b="0" kern="1200">
              <a:solidFill>
                <a:schemeClr val="bg1"/>
              </a:solidFill>
              <a:latin typeface="Calibri"/>
              <a:cs typeface="Calibri"/>
            </a:rPr>
            <a:t>Finalize Frontend</a:t>
          </a:r>
        </a:p>
        <a:p>
          <a:pPr marL="0" lvl="0" indent="0" algn="l" defTabSz="577850">
            <a:lnSpc>
              <a:spcPct val="90000"/>
            </a:lnSpc>
            <a:spcBef>
              <a:spcPct val="0"/>
            </a:spcBef>
            <a:spcAft>
              <a:spcPct val="35000"/>
            </a:spcAft>
            <a:buNone/>
          </a:pPr>
          <a:r>
            <a:rPr lang="en-US" sz="1300" b="0" kern="1200">
              <a:solidFill>
                <a:schemeClr val="bg1"/>
              </a:solidFill>
              <a:latin typeface="Calibri"/>
              <a:cs typeface="Calibri"/>
            </a:rPr>
            <a:t>     Lead By: James &amp; Anthony</a:t>
          </a:r>
        </a:p>
        <a:p>
          <a:pPr marL="57150" lvl="1" indent="-57150" algn="l" defTabSz="444500">
            <a:lnSpc>
              <a:spcPct val="90000"/>
            </a:lnSpc>
            <a:spcBef>
              <a:spcPct val="0"/>
            </a:spcBef>
            <a:spcAft>
              <a:spcPct val="15000"/>
            </a:spcAft>
            <a:buChar char="•"/>
          </a:pPr>
          <a:r>
            <a:rPr lang="en-US" sz="1000" b="0" kern="1200">
              <a:solidFill>
                <a:schemeClr val="bg1"/>
              </a:solidFill>
              <a:latin typeface="Calibri"/>
              <a:cs typeface="Calibri"/>
            </a:rPr>
            <a:t>Finish User Login/Registration</a:t>
          </a:r>
        </a:p>
        <a:p>
          <a:pPr marL="57150" lvl="1" indent="-57150" algn="l" defTabSz="444500">
            <a:lnSpc>
              <a:spcPct val="90000"/>
            </a:lnSpc>
            <a:spcBef>
              <a:spcPct val="0"/>
            </a:spcBef>
            <a:spcAft>
              <a:spcPct val="15000"/>
            </a:spcAft>
            <a:buChar char="•"/>
          </a:pPr>
          <a:r>
            <a:rPr lang="en-US" sz="1000" b="0" kern="1200">
              <a:latin typeface="Calibri"/>
              <a:cs typeface="Calibri"/>
            </a:rPr>
            <a:t>Admin View</a:t>
          </a:r>
        </a:p>
      </dsp:txBody>
      <dsp:txXfrm>
        <a:off x="5294075" y="484767"/>
        <a:ext cx="2260943" cy="1074284"/>
      </dsp:txXfrm>
    </dsp:sp>
    <dsp:sp modelId="{0DDAC742-51A4-4B1A-856E-4D8AC1604956}">
      <dsp:nvSpPr>
        <dsp:cNvPr id="0" name=""/>
        <dsp:cNvSpPr/>
      </dsp:nvSpPr>
      <dsp:spPr>
        <a:xfrm>
          <a:off x="6424547" y="1559051"/>
          <a:ext cx="0" cy="854964"/>
        </a:xfrm>
        <a:prstGeom prst="line">
          <a:avLst/>
        </a:prstGeom>
        <a:solidFill>
          <a:schemeClr val="accent4">
            <a:hueOff val="0"/>
            <a:satOff val="0"/>
            <a:lumOff val="0"/>
            <a:alphaOff val="0"/>
          </a:schemeClr>
        </a:solidFill>
        <a:ln w="6350" cap="rnd" cmpd="sng" algn="ctr">
          <a:solidFill>
            <a:schemeClr val="accent4">
              <a:hueOff val="0"/>
              <a:satOff val="0"/>
              <a:lumOff val="0"/>
              <a:alphaOff val="0"/>
            </a:schemeClr>
          </a:solidFill>
          <a:prstDash val="dash"/>
        </a:ln>
        <a:effectLst/>
      </dsp:spPr>
      <dsp:style>
        <a:lnRef idx="2">
          <a:scrgbClr r="0" g="0" b="0"/>
        </a:lnRef>
        <a:fillRef idx="1">
          <a:scrgbClr r="0" g="0" b="0"/>
        </a:fillRef>
        <a:effectRef idx="0">
          <a:scrgbClr r="0" g="0" b="0"/>
        </a:effectRef>
        <a:fontRef idx="minor">
          <a:schemeClr val="lt1"/>
        </a:fontRef>
      </dsp:style>
    </dsp:sp>
    <dsp:sp modelId="{85B20E77-6453-45CD-A0E3-544570FFB901}">
      <dsp:nvSpPr>
        <dsp:cNvPr id="0" name=""/>
        <dsp:cNvSpPr/>
      </dsp:nvSpPr>
      <dsp:spPr>
        <a:xfrm>
          <a:off x="6681472" y="1760219"/>
          <a:ext cx="2055403" cy="5682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00100">
            <a:lnSpc>
              <a:spcPct val="90000"/>
            </a:lnSpc>
            <a:spcBef>
              <a:spcPct val="0"/>
            </a:spcBef>
            <a:spcAft>
              <a:spcPct val="35000"/>
            </a:spcAft>
            <a:buNone/>
            <a:defRPr b="1"/>
          </a:pPr>
          <a:r>
            <a:rPr lang="en-US" sz="1800" b="0" kern="1200">
              <a:solidFill>
                <a:srgbClr val="92D050"/>
              </a:solidFill>
              <a:latin typeface="Calibri"/>
              <a:cs typeface="Calibri"/>
            </a:rPr>
            <a:t>03/30</a:t>
          </a:r>
        </a:p>
      </dsp:txBody>
      <dsp:txXfrm>
        <a:off x="6681472" y="1760219"/>
        <a:ext cx="2055403" cy="568299"/>
      </dsp:txXfrm>
    </dsp:sp>
    <dsp:sp modelId="{EC9A6671-E434-47BD-9BA3-D58B9964CA8F}">
      <dsp:nvSpPr>
        <dsp:cNvPr id="0" name=""/>
        <dsp:cNvSpPr/>
      </dsp:nvSpPr>
      <dsp:spPr>
        <a:xfrm>
          <a:off x="6578702" y="3470148"/>
          <a:ext cx="2260943" cy="1074284"/>
        </a:xfrm>
        <a:prstGeom prst="rect">
          <a:avLst/>
        </a:prstGeom>
        <a:solidFill>
          <a:schemeClr val="accent4">
            <a:alpha val="90000"/>
            <a:tint val="40000"/>
            <a:hueOff val="0"/>
            <a:satOff val="0"/>
            <a:lumOff val="0"/>
            <a:alphaOff val="0"/>
          </a:schemeClr>
        </a:solidFill>
        <a:ln w="19050" cap="rnd"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ctr" anchorCtr="0">
          <a:noAutofit/>
        </a:bodyPr>
        <a:lstStyle/>
        <a:p>
          <a:pPr marL="0" lvl="0" indent="0" algn="l" defTabSz="577850">
            <a:lnSpc>
              <a:spcPct val="90000"/>
            </a:lnSpc>
            <a:spcBef>
              <a:spcPct val="0"/>
            </a:spcBef>
            <a:spcAft>
              <a:spcPct val="35000"/>
            </a:spcAft>
            <a:buNone/>
          </a:pPr>
          <a:r>
            <a:rPr lang="en-US" sz="1300" b="0" kern="1200">
              <a:solidFill>
                <a:schemeClr val="bg1"/>
              </a:solidFill>
              <a:latin typeface="Calibri"/>
              <a:cs typeface="Calibri"/>
            </a:rPr>
            <a:t>Finalize Backend</a:t>
          </a:r>
          <a:endParaRPr lang="en-US" sz="1300" b="0" kern="1200">
            <a:solidFill>
              <a:schemeClr val="bg1"/>
            </a:solidFill>
          </a:endParaRPr>
        </a:p>
        <a:p>
          <a:pPr marL="0" lvl="0" indent="0" algn="l" defTabSz="577850">
            <a:lnSpc>
              <a:spcPct val="90000"/>
            </a:lnSpc>
            <a:spcBef>
              <a:spcPct val="0"/>
            </a:spcBef>
            <a:spcAft>
              <a:spcPct val="35000"/>
            </a:spcAft>
            <a:buNone/>
          </a:pPr>
          <a:r>
            <a:rPr lang="en-US" sz="1300" b="0" kern="1200">
              <a:solidFill>
                <a:schemeClr val="bg1"/>
              </a:solidFill>
              <a:latin typeface="Calibri"/>
              <a:cs typeface="Calibri"/>
            </a:rPr>
            <a:t>     Lead By: James &amp; Anthony</a:t>
          </a:r>
          <a:endParaRPr lang="en-US" sz="1300" b="0" kern="1200">
            <a:solidFill>
              <a:schemeClr val="bg1"/>
            </a:solidFill>
          </a:endParaRPr>
        </a:p>
        <a:p>
          <a:pPr marL="57150" lvl="1" indent="-57150" algn="l" defTabSz="444500">
            <a:lnSpc>
              <a:spcPct val="90000"/>
            </a:lnSpc>
            <a:spcBef>
              <a:spcPct val="0"/>
            </a:spcBef>
            <a:spcAft>
              <a:spcPct val="15000"/>
            </a:spcAft>
            <a:buChar char="•"/>
          </a:pPr>
          <a:r>
            <a:rPr lang="en-US" sz="1000" b="0" kern="1200">
              <a:solidFill>
                <a:schemeClr val="bg1"/>
              </a:solidFill>
              <a:latin typeface="Calibri"/>
              <a:cs typeface="Calibri"/>
            </a:rPr>
            <a:t>User Storage</a:t>
          </a:r>
          <a:endParaRPr lang="en-US" sz="1000" b="0" kern="1200">
            <a:solidFill>
              <a:schemeClr val="bg1"/>
            </a:solidFill>
          </a:endParaRPr>
        </a:p>
        <a:p>
          <a:pPr marL="57150" lvl="1" indent="-57150" algn="l" defTabSz="444500">
            <a:lnSpc>
              <a:spcPct val="90000"/>
            </a:lnSpc>
            <a:spcBef>
              <a:spcPct val="0"/>
            </a:spcBef>
            <a:spcAft>
              <a:spcPct val="15000"/>
            </a:spcAft>
            <a:buChar char="•"/>
          </a:pPr>
          <a:r>
            <a:rPr lang="en-US" sz="1000" b="0" kern="1200">
              <a:solidFill>
                <a:schemeClr val="bg1"/>
              </a:solidFill>
              <a:latin typeface="Calibri"/>
              <a:cs typeface="Calibri"/>
            </a:rPr>
            <a:t>Graph Storage</a:t>
          </a:r>
          <a:endParaRPr lang="en-US" sz="1000" b="0" kern="1200">
            <a:solidFill>
              <a:schemeClr val="bg1"/>
            </a:solidFill>
            <a:latin typeface="Century Gothic"/>
            <a:cs typeface="Calibri"/>
          </a:endParaRPr>
        </a:p>
      </dsp:txBody>
      <dsp:txXfrm>
        <a:off x="6578702" y="3470148"/>
        <a:ext cx="2260943" cy="1074284"/>
      </dsp:txXfrm>
    </dsp:sp>
    <dsp:sp modelId="{36837EE9-F2FA-4C9E-8282-9A528DC3624F}">
      <dsp:nvSpPr>
        <dsp:cNvPr id="0" name=""/>
        <dsp:cNvSpPr/>
      </dsp:nvSpPr>
      <dsp:spPr>
        <a:xfrm>
          <a:off x="7709174" y="2615183"/>
          <a:ext cx="0" cy="854964"/>
        </a:xfrm>
        <a:prstGeom prst="line">
          <a:avLst/>
        </a:prstGeom>
        <a:solidFill>
          <a:schemeClr val="accent4">
            <a:hueOff val="0"/>
            <a:satOff val="0"/>
            <a:lumOff val="0"/>
            <a:alphaOff val="0"/>
          </a:schemeClr>
        </a:solidFill>
        <a:ln w="6350" cap="rnd" cmpd="sng" algn="ctr">
          <a:solidFill>
            <a:schemeClr val="accent4">
              <a:hueOff val="0"/>
              <a:satOff val="0"/>
              <a:lumOff val="0"/>
              <a:alphaOff val="0"/>
            </a:schemeClr>
          </a:solidFill>
          <a:prstDash val="dash"/>
        </a:ln>
        <a:effectLst/>
      </dsp:spPr>
      <dsp:style>
        <a:lnRef idx="2">
          <a:scrgbClr r="0" g="0" b="0"/>
        </a:lnRef>
        <a:fillRef idx="1">
          <a:scrgbClr r="0" g="0" b="0"/>
        </a:fillRef>
        <a:effectRef idx="0">
          <a:scrgbClr r="0" g="0" b="0"/>
        </a:effectRef>
        <a:fontRef idx="minor">
          <a:schemeClr val="lt1"/>
        </a:fontRef>
      </dsp:style>
    </dsp:sp>
    <dsp:sp modelId="{9BF2B943-C08C-49EC-9018-03B8B5DD7F2F}">
      <dsp:nvSpPr>
        <dsp:cNvPr id="0" name=""/>
        <dsp:cNvSpPr/>
      </dsp:nvSpPr>
      <dsp:spPr>
        <a:xfrm>
          <a:off x="6361682" y="2451734"/>
          <a:ext cx="125730" cy="125730"/>
        </a:xfrm>
        <a:prstGeom prst="ellipse">
          <a:avLst/>
        </a:prstGeom>
        <a:solidFill>
          <a:schemeClr val="lt1">
            <a:alpha val="90000"/>
            <a:hueOff val="0"/>
            <a:satOff val="0"/>
            <a:lumOff val="0"/>
            <a:alphaOff val="0"/>
          </a:schemeClr>
        </a:solidFill>
        <a:ln w="19050" cap="rnd" cmpd="sng" algn="ctr">
          <a:noFill/>
          <a:prstDash val="solid"/>
        </a:ln>
        <a:effectLst/>
      </dsp:spPr>
      <dsp:style>
        <a:lnRef idx="2">
          <a:scrgbClr r="0" g="0" b="0"/>
        </a:lnRef>
        <a:fillRef idx="1">
          <a:scrgbClr r="0" g="0" b="0"/>
        </a:fillRef>
        <a:effectRef idx="0">
          <a:scrgbClr r="0" g="0" b="0"/>
        </a:effectRef>
        <a:fontRef idx="minor"/>
      </dsp:style>
    </dsp:sp>
    <dsp:sp modelId="{DD2D0020-B9F6-4D69-8718-CFF4AB3E987E}">
      <dsp:nvSpPr>
        <dsp:cNvPr id="0" name=""/>
        <dsp:cNvSpPr/>
      </dsp:nvSpPr>
      <dsp:spPr>
        <a:xfrm>
          <a:off x="7646309" y="2451734"/>
          <a:ext cx="125730" cy="125730"/>
        </a:xfrm>
        <a:prstGeom prst="ellipse">
          <a:avLst/>
        </a:prstGeom>
        <a:solidFill>
          <a:schemeClr val="lt1">
            <a:alpha val="90000"/>
            <a:hueOff val="0"/>
            <a:satOff val="0"/>
            <a:lumOff val="0"/>
            <a:alphaOff val="0"/>
          </a:schemeClr>
        </a:solidFill>
        <a:ln w="19050" cap="rnd" cmpd="sng" algn="ctr">
          <a:noFill/>
          <a:prstDash val="solid"/>
        </a:ln>
        <a:effectLst/>
      </dsp:spPr>
      <dsp:style>
        <a:lnRef idx="2">
          <a:scrgbClr r="0" g="0" b="0"/>
        </a:lnRef>
        <a:fillRef idx="1">
          <a:scrgbClr r="0" g="0" b="0"/>
        </a:fillRef>
        <a:effectRef idx="0">
          <a:scrgbClr r="0" g="0" b="0"/>
        </a:effectRef>
        <a:fontRef idx="minor"/>
      </dsp:style>
    </dsp:sp>
    <dsp:sp modelId="{91A6FBB9-9362-4426-A5BC-922645D4F0BD}">
      <dsp:nvSpPr>
        <dsp:cNvPr id="0" name=""/>
        <dsp:cNvSpPr/>
      </dsp:nvSpPr>
      <dsp:spPr>
        <a:xfrm>
          <a:off x="7966099" y="2700680"/>
          <a:ext cx="2055403" cy="5682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00100">
            <a:lnSpc>
              <a:spcPct val="90000"/>
            </a:lnSpc>
            <a:spcBef>
              <a:spcPct val="0"/>
            </a:spcBef>
            <a:spcAft>
              <a:spcPct val="35000"/>
            </a:spcAft>
            <a:buNone/>
            <a:defRPr b="1"/>
          </a:pPr>
          <a:r>
            <a:rPr lang="en-US" sz="1800" b="0" kern="1200">
              <a:solidFill>
                <a:srgbClr val="92D050"/>
              </a:solidFill>
              <a:latin typeface="Calibri"/>
              <a:ea typeface="Calibri"/>
              <a:cs typeface="Calibri"/>
            </a:rPr>
            <a:t>04/08</a:t>
          </a:r>
        </a:p>
      </dsp:txBody>
      <dsp:txXfrm>
        <a:off x="7966099" y="2700680"/>
        <a:ext cx="2055403" cy="568299"/>
      </dsp:txXfrm>
    </dsp:sp>
    <dsp:sp modelId="{CC3C5F11-D01C-452B-89EB-8B5624CE2DC6}">
      <dsp:nvSpPr>
        <dsp:cNvPr id="0" name=""/>
        <dsp:cNvSpPr/>
      </dsp:nvSpPr>
      <dsp:spPr>
        <a:xfrm>
          <a:off x="7863329" y="331298"/>
          <a:ext cx="2260943" cy="1227753"/>
        </a:xfrm>
        <a:prstGeom prst="rect">
          <a:avLst/>
        </a:prstGeom>
        <a:solidFill>
          <a:schemeClr val="accent4">
            <a:alpha val="90000"/>
            <a:tint val="40000"/>
            <a:hueOff val="0"/>
            <a:satOff val="0"/>
            <a:lumOff val="0"/>
            <a:alphaOff val="0"/>
          </a:schemeClr>
        </a:solidFill>
        <a:ln w="19050" cap="rnd"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ctr" anchorCtr="0">
          <a:noAutofit/>
        </a:bodyPr>
        <a:lstStyle/>
        <a:p>
          <a:pPr marL="0" lvl="0" indent="0" algn="l" defTabSz="577850">
            <a:lnSpc>
              <a:spcPct val="90000"/>
            </a:lnSpc>
            <a:spcBef>
              <a:spcPct val="0"/>
            </a:spcBef>
            <a:spcAft>
              <a:spcPct val="35000"/>
            </a:spcAft>
            <a:buNone/>
          </a:pPr>
          <a:r>
            <a:rPr lang="en-US" sz="1300" b="0" kern="1200">
              <a:solidFill>
                <a:schemeClr val="bg1"/>
              </a:solidFill>
              <a:latin typeface="Calibri"/>
              <a:ea typeface="Calibri"/>
              <a:cs typeface="Calibri"/>
            </a:rPr>
            <a:t>Finalizing Project</a:t>
          </a:r>
        </a:p>
        <a:p>
          <a:pPr marL="0" lvl="0" indent="0" algn="l" defTabSz="577850">
            <a:lnSpc>
              <a:spcPct val="90000"/>
            </a:lnSpc>
            <a:spcBef>
              <a:spcPct val="0"/>
            </a:spcBef>
            <a:spcAft>
              <a:spcPct val="35000"/>
            </a:spcAft>
            <a:buNone/>
          </a:pPr>
          <a:r>
            <a:rPr lang="en-US" sz="1300" b="0" kern="1200">
              <a:solidFill>
                <a:schemeClr val="bg1"/>
              </a:solidFill>
              <a:latin typeface="Calibri"/>
              <a:ea typeface="Calibri"/>
              <a:cs typeface="Calibri"/>
            </a:rPr>
            <a:t>     Lead By: Justin &amp; Matthew</a:t>
          </a:r>
        </a:p>
        <a:p>
          <a:pPr marL="57150" lvl="1" indent="-57150" algn="l" defTabSz="444500">
            <a:lnSpc>
              <a:spcPct val="90000"/>
            </a:lnSpc>
            <a:spcBef>
              <a:spcPct val="0"/>
            </a:spcBef>
            <a:spcAft>
              <a:spcPct val="15000"/>
            </a:spcAft>
            <a:buChar char="•"/>
          </a:pPr>
          <a:r>
            <a:rPr lang="en-US" sz="1000" b="0" kern="1200">
              <a:solidFill>
                <a:schemeClr val="bg1"/>
              </a:solidFill>
              <a:latin typeface="Calibri"/>
              <a:ea typeface="Calibri"/>
              <a:cs typeface="Calibri"/>
            </a:rPr>
            <a:t>Rigorous Testing</a:t>
          </a:r>
        </a:p>
        <a:p>
          <a:pPr marL="57150" lvl="1" indent="-57150" algn="l" defTabSz="444500">
            <a:lnSpc>
              <a:spcPct val="90000"/>
            </a:lnSpc>
            <a:spcBef>
              <a:spcPct val="0"/>
            </a:spcBef>
            <a:spcAft>
              <a:spcPct val="15000"/>
            </a:spcAft>
            <a:buChar char="•"/>
          </a:pPr>
          <a:r>
            <a:rPr lang="en-US" sz="1000" b="0" kern="1200">
              <a:solidFill>
                <a:schemeClr val="bg1"/>
              </a:solidFill>
              <a:latin typeface="Calibri"/>
              <a:ea typeface="Calibri"/>
              <a:cs typeface="Calibri"/>
            </a:rPr>
            <a:t>Code Cleanup</a:t>
          </a:r>
        </a:p>
        <a:p>
          <a:pPr marL="57150" lvl="1" indent="-57150" algn="l" defTabSz="444500">
            <a:lnSpc>
              <a:spcPct val="90000"/>
            </a:lnSpc>
            <a:spcBef>
              <a:spcPct val="0"/>
            </a:spcBef>
            <a:spcAft>
              <a:spcPct val="15000"/>
            </a:spcAft>
            <a:buChar char="•"/>
          </a:pPr>
          <a:r>
            <a:rPr lang="en-US" sz="1000" b="0" kern="1200">
              <a:solidFill>
                <a:schemeClr val="bg1"/>
              </a:solidFill>
              <a:latin typeface="Calibri"/>
              <a:ea typeface="Calibri"/>
              <a:cs typeface="Calibri"/>
            </a:rPr>
            <a:t>Deployment</a:t>
          </a:r>
        </a:p>
      </dsp:txBody>
      <dsp:txXfrm>
        <a:off x="7863329" y="331298"/>
        <a:ext cx="2260943" cy="1227753"/>
      </dsp:txXfrm>
    </dsp:sp>
    <dsp:sp modelId="{3F06C0A5-1663-4009-A3CC-06EC57F97B0E}">
      <dsp:nvSpPr>
        <dsp:cNvPr id="0" name=""/>
        <dsp:cNvSpPr/>
      </dsp:nvSpPr>
      <dsp:spPr>
        <a:xfrm>
          <a:off x="8993801" y="1559051"/>
          <a:ext cx="0" cy="854964"/>
        </a:xfrm>
        <a:prstGeom prst="line">
          <a:avLst/>
        </a:prstGeom>
        <a:solidFill>
          <a:schemeClr val="accent4">
            <a:hueOff val="0"/>
            <a:satOff val="0"/>
            <a:lumOff val="0"/>
            <a:alphaOff val="0"/>
          </a:schemeClr>
        </a:solidFill>
        <a:ln w="6350" cap="rnd" cmpd="sng" algn="ctr">
          <a:solidFill>
            <a:schemeClr val="accent4">
              <a:hueOff val="0"/>
              <a:satOff val="0"/>
              <a:lumOff val="0"/>
              <a:alphaOff val="0"/>
            </a:schemeClr>
          </a:solidFill>
          <a:prstDash val="dash"/>
        </a:ln>
        <a:effectLst/>
      </dsp:spPr>
      <dsp:style>
        <a:lnRef idx="2">
          <a:scrgbClr r="0" g="0" b="0"/>
        </a:lnRef>
        <a:fillRef idx="1">
          <a:scrgbClr r="0" g="0" b="0"/>
        </a:fillRef>
        <a:effectRef idx="0">
          <a:scrgbClr r="0" g="0" b="0"/>
        </a:effectRef>
        <a:fontRef idx="minor">
          <a:schemeClr val="lt1"/>
        </a:fontRef>
      </dsp:style>
    </dsp:sp>
    <dsp:sp modelId="{A7E1C4A4-4605-444A-B4A5-C71447828CD9}">
      <dsp:nvSpPr>
        <dsp:cNvPr id="0" name=""/>
        <dsp:cNvSpPr/>
      </dsp:nvSpPr>
      <dsp:spPr>
        <a:xfrm>
          <a:off x="9250726" y="1760219"/>
          <a:ext cx="2055403" cy="5682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00100">
            <a:lnSpc>
              <a:spcPct val="90000"/>
            </a:lnSpc>
            <a:spcBef>
              <a:spcPct val="0"/>
            </a:spcBef>
            <a:spcAft>
              <a:spcPct val="35000"/>
            </a:spcAft>
            <a:buNone/>
            <a:defRPr b="1"/>
          </a:pPr>
          <a:r>
            <a:rPr lang="en-US" sz="1800" b="0" kern="1200">
              <a:latin typeface="Calibri"/>
              <a:ea typeface="Calibri"/>
              <a:cs typeface="Calibri"/>
            </a:rPr>
            <a:t>05/01</a:t>
          </a:r>
        </a:p>
      </dsp:txBody>
      <dsp:txXfrm>
        <a:off x="9250726" y="1760219"/>
        <a:ext cx="2055403" cy="568299"/>
      </dsp:txXfrm>
    </dsp:sp>
    <dsp:sp modelId="{7E308804-1BB3-419F-8759-F109838610EF}">
      <dsp:nvSpPr>
        <dsp:cNvPr id="0" name=""/>
        <dsp:cNvSpPr/>
      </dsp:nvSpPr>
      <dsp:spPr>
        <a:xfrm>
          <a:off x="9147956" y="3470148"/>
          <a:ext cx="2260943" cy="1249677"/>
        </a:xfrm>
        <a:prstGeom prst="rect">
          <a:avLst/>
        </a:prstGeom>
        <a:solidFill>
          <a:schemeClr val="accent4">
            <a:alpha val="90000"/>
            <a:tint val="40000"/>
            <a:hueOff val="0"/>
            <a:satOff val="0"/>
            <a:lumOff val="0"/>
            <a:alphaOff val="0"/>
          </a:schemeClr>
        </a:solidFill>
        <a:ln w="19050" cap="rnd"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ctr" anchorCtr="0">
          <a:noAutofit/>
        </a:bodyPr>
        <a:lstStyle/>
        <a:p>
          <a:pPr marL="0" lvl="0" indent="0" algn="l" defTabSz="577850">
            <a:lnSpc>
              <a:spcPct val="90000"/>
            </a:lnSpc>
            <a:spcBef>
              <a:spcPct val="0"/>
            </a:spcBef>
            <a:spcAft>
              <a:spcPct val="35000"/>
            </a:spcAft>
            <a:buNone/>
          </a:pPr>
          <a:r>
            <a:rPr lang="en-US" sz="1300" b="0" kern="1200">
              <a:latin typeface="Calibri"/>
              <a:ea typeface="Calibri"/>
              <a:cs typeface="Calibri"/>
            </a:rPr>
            <a:t>Final Report</a:t>
          </a:r>
        </a:p>
        <a:p>
          <a:pPr marL="0" lvl="0" indent="0" algn="l" defTabSz="577850">
            <a:lnSpc>
              <a:spcPct val="90000"/>
            </a:lnSpc>
            <a:spcBef>
              <a:spcPct val="0"/>
            </a:spcBef>
            <a:spcAft>
              <a:spcPct val="35000"/>
            </a:spcAft>
            <a:buNone/>
          </a:pPr>
          <a:r>
            <a:rPr lang="en-US" sz="1300" kern="1200">
              <a:latin typeface="Calibri"/>
              <a:ea typeface="Calibri"/>
              <a:cs typeface="Calibri"/>
            </a:rPr>
            <a:t>      Lead By: James &amp; Geethika</a:t>
          </a:r>
        </a:p>
        <a:p>
          <a:pPr marL="57150" lvl="1" indent="-57150" algn="l" defTabSz="444500">
            <a:lnSpc>
              <a:spcPct val="90000"/>
            </a:lnSpc>
            <a:spcBef>
              <a:spcPct val="0"/>
            </a:spcBef>
            <a:spcAft>
              <a:spcPct val="15000"/>
            </a:spcAft>
            <a:buChar char="•"/>
          </a:pPr>
          <a:r>
            <a:rPr lang="en-US" sz="1000" kern="1200">
              <a:latin typeface="Calibri"/>
              <a:ea typeface="Calibri"/>
              <a:cs typeface="Calibri"/>
            </a:rPr>
            <a:t>Finalize Documentation</a:t>
          </a:r>
        </a:p>
        <a:p>
          <a:pPr marL="57150" lvl="1" indent="-57150" algn="l" defTabSz="444500">
            <a:lnSpc>
              <a:spcPct val="90000"/>
            </a:lnSpc>
            <a:spcBef>
              <a:spcPct val="0"/>
            </a:spcBef>
            <a:spcAft>
              <a:spcPct val="15000"/>
            </a:spcAft>
            <a:buChar char="•"/>
          </a:pPr>
          <a:r>
            <a:rPr lang="en-US" sz="1000" kern="1200">
              <a:latin typeface="Calibri"/>
              <a:ea typeface="Calibri"/>
              <a:cs typeface="Calibri"/>
            </a:rPr>
            <a:t>Make report</a:t>
          </a:r>
        </a:p>
      </dsp:txBody>
      <dsp:txXfrm>
        <a:off x="9147956" y="3470148"/>
        <a:ext cx="2260943" cy="1249677"/>
      </dsp:txXfrm>
    </dsp:sp>
    <dsp:sp modelId="{03FC8443-34BB-4A3F-939A-C9C5CE62C672}">
      <dsp:nvSpPr>
        <dsp:cNvPr id="0" name=""/>
        <dsp:cNvSpPr/>
      </dsp:nvSpPr>
      <dsp:spPr>
        <a:xfrm>
          <a:off x="10278428" y="2615183"/>
          <a:ext cx="0" cy="854964"/>
        </a:xfrm>
        <a:prstGeom prst="line">
          <a:avLst/>
        </a:prstGeom>
        <a:solidFill>
          <a:schemeClr val="accent4">
            <a:hueOff val="0"/>
            <a:satOff val="0"/>
            <a:lumOff val="0"/>
            <a:alphaOff val="0"/>
          </a:schemeClr>
        </a:solidFill>
        <a:ln w="6350" cap="rnd" cmpd="sng" algn="ctr">
          <a:solidFill>
            <a:schemeClr val="accent4">
              <a:hueOff val="0"/>
              <a:satOff val="0"/>
              <a:lumOff val="0"/>
              <a:alphaOff val="0"/>
            </a:schemeClr>
          </a:solidFill>
          <a:prstDash val="dash"/>
        </a:ln>
        <a:effectLst/>
      </dsp:spPr>
      <dsp:style>
        <a:lnRef idx="2">
          <a:scrgbClr r="0" g="0" b="0"/>
        </a:lnRef>
        <a:fillRef idx="1">
          <a:scrgbClr r="0" g="0" b="0"/>
        </a:fillRef>
        <a:effectRef idx="0">
          <a:scrgbClr r="0" g="0" b="0"/>
        </a:effectRef>
        <a:fontRef idx="minor">
          <a:schemeClr val="lt1"/>
        </a:fontRef>
      </dsp:style>
    </dsp:sp>
    <dsp:sp modelId="{1BB8B1D7-D2D8-43B8-8886-57F0F98E41E0}">
      <dsp:nvSpPr>
        <dsp:cNvPr id="0" name=""/>
        <dsp:cNvSpPr/>
      </dsp:nvSpPr>
      <dsp:spPr>
        <a:xfrm>
          <a:off x="8930936" y="2451734"/>
          <a:ext cx="125730" cy="125730"/>
        </a:xfrm>
        <a:prstGeom prst="ellipse">
          <a:avLst/>
        </a:prstGeom>
        <a:solidFill>
          <a:schemeClr val="lt1">
            <a:alpha val="90000"/>
            <a:hueOff val="0"/>
            <a:satOff val="0"/>
            <a:lumOff val="0"/>
            <a:alphaOff val="0"/>
          </a:schemeClr>
        </a:solidFill>
        <a:ln w="19050" cap="rnd" cmpd="sng" algn="ctr">
          <a:noFill/>
          <a:prstDash val="solid"/>
        </a:ln>
        <a:effectLst/>
      </dsp:spPr>
      <dsp:style>
        <a:lnRef idx="2">
          <a:scrgbClr r="0" g="0" b="0"/>
        </a:lnRef>
        <a:fillRef idx="1">
          <a:scrgbClr r="0" g="0" b="0"/>
        </a:fillRef>
        <a:effectRef idx="0">
          <a:scrgbClr r="0" g="0" b="0"/>
        </a:effectRef>
        <a:fontRef idx="minor"/>
      </dsp:style>
    </dsp:sp>
    <dsp:sp modelId="{973F45FA-428D-4CF9-87A6-499FA95825E9}">
      <dsp:nvSpPr>
        <dsp:cNvPr id="0" name=""/>
        <dsp:cNvSpPr/>
      </dsp:nvSpPr>
      <dsp:spPr>
        <a:xfrm>
          <a:off x="10215563" y="2451734"/>
          <a:ext cx="125730" cy="125730"/>
        </a:xfrm>
        <a:prstGeom prst="ellipse">
          <a:avLst/>
        </a:prstGeom>
        <a:solidFill>
          <a:schemeClr val="lt1">
            <a:alpha val="90000"/>
            <a:hueOff val="0"/>
            <a:satOff val="0"/>
            <a:lumOff val="0"/>
            <a:alphaOff val="0"/>
          </a:schemeClr>
        </a:solidFill>
        <a:ln w="19050" cap="rnd"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7/3/layout/HorizontalPathTimeline">
  <dgm:title val="Horizontal Path Timeline"/>
  <dgm:desc val="Use to show a list of events in chronological order. The rectangular shape contains the description while the date is shown near the circular dot along the time line. It's the perfect SmartArt for displaying large amount of text with a short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refType="h" fact="0.04"/>
      <dgm:constr type="ctrY" for="ch" forName="divider" refType="h" fact="0.5"/>
      <dgm:constr type="l" for="ch" forName="divider"/>
      <dgm:constr type="w" for="ch" forName="nodes" refType="w"/>
      <dgm:constr type="h" for="ch" forName="nodes" refType="h"/>
    </dgm:constrLst>
    <dgm:layoutNode name="divider" styleLbl="node1">
      <dgm:alg type="sp"/>
      <dgm:shape xmlns:r="http://schemas.openxmlformats.org/officeDocument/2006/relationships" type="rect" r:blip="" zOrderOff="2">
        <dgm:adjLst/>
      </dgm:shap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
                <dgm:constr type="l" for="ch" forName="L1TextContainer" refType="w" fact="0.1"/>
                <dgm:constr type="t" for="ch" forName="L1TextContainer" refType="h" fact="0.537"/>
                <dgm:constr type="h" for="ch" forName="L1TextContainer" refType="h" fact="0.113"/>
                <dgm:constr type="w" for="ch" forName="L2TextContainerWrapper" refType="w" fact="0.88"/>
                <dgm:constr type="h" for="ch" forName="L2TextContainerWrapper" refType="h" fact="0.31"/>
                <dgm:constr type="b" for="ch" forName="L2TextContainerWrapper" refType="h" fact="0.31"/>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31"/>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
                <dgm:constr type="l" for="ch" forName="L1TextContainer" refType="w" fact="0.1"/>
                <dgm:constr type="t" for="ch" forName="L1TextContainer" refType="h" fact="0.35"/>
                <dgm:constr type="h" for="ch" forName="L1TextContainer" refType="h" fact="0.113"/>
                <dgm:constr type="w" for="ch" forName="L2TextContainerWrapper" refType="w" fact="0.88"/>
                <dgm:constr type="h" for="ch" forName="L2TextContainerWrapper" refType="h" fact="0.31"/>
                <dgm:constr type="t" for="ch" forName="L2TextContainerWrapper" refType="h" fact="0.69"/>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52"/>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styleLbl="bgAccFollowNode1">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45"/>
                  <dgm:constr type="b" for="ch" forName="L2TextContainer" refType="h"/>
                  <dgm:constr type="h" for="ch" forName="FlexibleEmptyPlaceHolder" refType="h" fact="0.55"/>
                </dgm:constrLst>
              </dgm:if>
              <dgm:else name="CaseForPlacingL2TextContaineBelowDivider">
                <dgm:constrLst>
                  <dgm:constr type="h" for="ch" forName="L2TextContainer" refType="h" fact="0.45"/>
                  <dgm:constr type="h" for="ch" forName="FlexibleEmptyPlaceHolder" refType="h" fact="0.55"/>
                  <dgm:constr type="b" for="ch" forName="FlexibleEmptyPlaceHolder" refType="h"/>
                </dgm:constrLst>
              </dgm:else>
            </dgm:choose>
            <dgm:layoutNode name="L2TextContainer" styleLbl="bgAccFollowNode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ect" r:blip="">
                <dgm:adjLst/>
              </dgm:shape>
              <dgm:presOf axis="des" ptType="node"/>
              <dgm:constrLst>
                <dgm:constr type="lMarg" refType="primFontSz" fact="0.75"/>
                <dgm:constr type="rMarg" refType="primFontSz" fact="0.75"/>
                <dgm:constr type="tMarg" refType="primFontSz" fact="0.75"/>
                <dgm:constr type="bMarg" refType="primFontSz" fact="0.75"/>
              </dgm:constrLst>
              <dgm:ruleLst>
                <dgm:rule type="h" val="INF" fact="NaN" max="NaN"/>
                <dgm:rule type="primFontSz" val="11" fact="NaN" max="NaN"/>
                <dgm:rule type="secFontSz" val="9"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alignNode1" moveWith="L2TextContainer">
            <dgm:alg type="sp"/>
            <dgm:shape xmlns:r="http://schemas.openxmlformats.org/officeDocument/2006/relationships" type="line" r:blip="" zOrderOff="-1">
              <dgm:adjLst/>
              <dgm:extLst>
                <a:ext uri="{B698B0E9-8C71-41B9-8309-B3DCBF30829C}">
                  <dgm1612:spPr xmlns:dgm1612="http://schemas.microsoft.com/office/drawing/2016/12/diagram">
                    <a:ln w="6350">
                      <a:prstDash val="dash"/>
                    </a:ln>
                  </dgm1612:spPr>
                </a:ext>
              </dgm:extLst>
            </dgm:shape>
            <dgm:presOf/>
            <dgm:constrLst/>
          </dgm:layoutNode>
          <dgm:layoutNode name="ConnectorPoint" styleLbl="fgAcc1" moveWith="L2TextContainer">
            <dgm:alg type="sp"/>
            <dgm:shape xmlns:r="http://schemas.openxmlformats.org/officeDocument/2006/relationships" type="ellipse" r:blip="" zOrderOff="10">
              <dgm:adjLst/>
              <dgm:extLst>
                <a:ext uri="{B698B0E9-8C71-41B9-8309-B3DCBF30829C}">
                  <dgm1612:spPr xmlns:dgm1612="http://schemas.microsoft.com/office/drawing/2016/12/diagram">
                    <a:ln>
                      <a:noFill/>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E67C67-0FB3-4F4D-BE99-1C9DDA8FB118}" type="datetimeFigureOut">
              <a:t>5/1/2024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46FFF1-2AE2-44CE-9E80-07AAD75E8A06}" type="slidenum">
              <a:t>‹#›</a:t>
            </a:fld>
            <a:endParaRPr lang="en-US"/>
          </a:p>
        </p:txBody>
      </p:sp>
    </p:spTree>
    <p:extLst>
      <p:ext uri="{BB962C8B-B14F-4D97-AF65-F5344CB8AC3E}">
        <p14:creationId xmlns:p14="http://schemas.microsoft.com/office/powerpoint/2010/main" val="3059257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James</a:t>
            </a:r>
          </a:p>
        </p:txBody>
      </p:sp>
      <p:sp>
        <p:nvSpPr>
          <p:cNvPr id="4" name="Slide Number Placeholder 3"/>
          <p:cNvSpPr>
            <a:spLocks noGrp="1"/>
          </p:cNvSpPr>
          <p:nvPr>
            <p:ph type="sldNum" sz="quarter" idx="5"/>
          </p:nvPr>
        </p:nvSpPr>
        <p:spPr/>
        <p:txBody>
          <a:bodyPr/>
          <a:lstStyle/>
          <a:p>
            <a:fld id="{3546FFF1-2AE2-44CE-9E80-07AAD75E8A06}" type="slidenum">
              <a:rPr lang="en-US"/>
              <a:t>1</a:t>
            </a:fld>
            <a:endParaRPr lang="en-US"/>
          </a:p>
        </p:txBody>
      </p:sp>
    </p:spTree>
    <p:extLst>
      <p:ext uri="{BB962C8B-B14F-4D97-AF65-F5344CB8AC3E}">
        <p14:creationId xmlns:p14="http://schemas.microsoft.com/office/powerpoint/2010/main" val="42186283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Matthew – I'm going to quickly review the triple extraction, which is the underlying logic for determining the node values and edge relationships. We use the Stanford </a:t>
            </a:r>
            <a:r>
              <a:rPr lang="en-US" err="1">
                <a:cs typeface="Calibri"/>
              </a:rPr>
              <a:t>CoreNLP</a:t>
            </a:r>
            <a:r>
              <a:rPr lang="en-US">
                <a:cs typeface="Calibri"/>
              </a:rPr>
              <a:t> Parser with the Open Information Extraction with NLTK. The goal is to take a sentence and form triples of subject, predicate, object where the start node is the subject, the edge is the predicate, and the end node is the object. So for "John and Sally have hazel eyes" we get John has hazel eyes and Sally has hazel eyes which forms the knowledge graph on the right.</a:t>
            </a:r>
          </a:p>
        </p:txBody>
      </p:sp>
      <p:sp>
        <p:nvSpPr>
          <p:cNvPr id="4" name="Slide Number Placeholder 3"/>
          <p:cNvSpPr>
            <a:spLocks noGrp="1"/>
          </p:cNvSpPr>
          <p:nvPr>
            <p:ph type="sldNum" sz="quarter" idx="5"/>
          </p:nvPr>
        </p:nvSpPr>
        <p:spPr/>
        <p:txBody>
          <a:bodyPr/>
          <a:lstStyle/>
          <a:p>
            <a:fld id="{3546FFF1-2AE2-44CE-9E80-07AAD75E8A06}" type="slidenum">
              <a:rPr lang="en-US"/>
              <a:t>10</a:t>
            </a:fld>
            <a:endParaRPr lang="en-US"/>
          </a:p>
        </p:txBody>
      </p:sp>
    </p:spTree>
    <p:extLst>
      <p:ext uri="{BB962C8B-B14F-4D97-AF65-F5344CB8AC3E}">
        <p14:creationId xmlns:p14="http://schemas.microsoft.com/office/powerpoint/2010/main" val="38130381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Matthew – Multiple triples can be formed from one sentence, and with a complex sentence like the one above we get these 9 triples. However, some of the triples are repeats of others where they mean the same thing just have different values. </a:t>
            </a:r>
          </a:p>
        </p:txBody>
      </p:sp>
      <p:sp>
        <p:nvSpPr>
          <p:cNvPr id="4" name="Slide Number Placeholder 3"/>
          <p:cNvSpPr>
            <a:spLocks noGrp="1"/>
          </p:cNvSpPr>
          <p:nvPr>
            <p:ph type="sldNum" sz="quarter" idx="5"/>
          </p:nvPr>
        </p:nvSpPr>
        <p:spPr/>
        <p:txBody>
          <a:bodyPr/>
          <a:lstStyle/>
          <a:p>
            <a:fld id="{3546FFF1-2AE2-44CE-9E80-07AAD75E8A06}" type="slidenum">
              <a:rPr lang="en-US"/>
              <a:t>11</a:t>
            </a:fld>
            <a:endParaRPr lang="en-US"/>
          </a:p>
        </p:txBody>
      </p:sp>
    </p:spTree>
    <p:extLst>
      <p:ext uri="{BB962C8B-B14F-4D97-AF65-F5344CB8AC3E}">
        <p14:creationId xmlns:p14="http://schemas.microsoft.com/office/powerpoint/2010/main" val="23376636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Matthew – So in order to account for this redundancy, we use the </a:t>
            </a:r>
            <a:r>
              <a:rPr lang="en-US" err="1">
                <a:cs typeface="Calibri"/>
              </a:rPr>
              <a:t>fuzzywuzzy</a:t>
            </a:r>
            <a:r>
              <a:rPr lang="en-US">
                <a:cs typeface="Calibri"/>
              </a:rPr>
              <a:t> library to compare the similarity between the strings to form clusters of triples with the same meaning. We then score these triples based on their complexity, which is determined by the amount of words within a sentence. As you saw in the demo, the user can determine if they want the "simple" graph which gets the triples with the lowest score, so here it's trade policies contributed to poverty with a score of 5, or if they want the "complex" graph which gets the triples with the highest score so here it's "Prejudicial trade policies contributed to existing poverty".</a:t>
            </a:r>
          </a:p>
        </p:txBody>
      </p:sp>
      <p:sp>
        <p:nvSpPr>
          <p:cNvPr id="4" name="Slide Number Placeholder 3"/>
          <p:cNvSpPr>
            <a:spLocks noGrp="1"/>
          </p:cNvSpPr>
          <p:nvPr>
            <p:ph type="sldNum" sz="quarter" idx="5"/>
          </p:nvPr>
        </p:nvSpPr>
        <p:spPr/>
        <p:txBody>
          <a:bodyPr/>
          <a:lstStyle/>
          <a:p>
            <a:fld id="{3546FFF1-2AE2-44CE-9E80-07AAD75E8A06}" type="slidenum">
              <a:rPr lang="en-US"/>
              <a:t>12</a:t>
            </a:fld>
            <a:endParaRPr lang="en-US"/>
          </a:p>
        </p:txBody>
      </p:sp>
    </p:spTree>
    <p:extLst>
      <p:ext uri="{BB962C8B-B14F-4D97-AF65-F5344CB8AC3E}">
        <p14:creationId xmlns:p14="http://schemas.microsoft.com/office/powerpoint/2010/main" val="32654790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James </a:t>
            </a:r>
            <a:endParaRPr lang="en-US"/>
          </a:p>
          <a:p>
            <a:endParaRPr lang="en-US">
              <a:cs typeface="Calibri"/>
            </a:endParaRPr>
          </a:p>
          <a:p>
            <a:r>
              <a:rPr lang="en-US">
                <a:ea typeface="Calibri"/>
                <a:cs typeface="Calibri"/>
              </a:rPr>
              <a:t>(say during demo)</a:t>
            </a:r>
            <a:endParaRPr lang="en-US">
              <a:cs typeface="Calibri"/>
            </a:endParaRPr>
          </a:p>
          <a:p>
            <a:r>
              <a:rPr lang="en-US">
                <a:cs typeface="Calibri"/>
              </a:rPr>
              <a:t>The user can view a given collection's information by clicking the information icon next to its name in the sidebar. We are still figuring how what information to display, hence why this is blank. Additionally, a user can delete a collection by clicking the trash icon. This will send a request to the backend to delete it from the database. </a:t>
            </a:r>
            <a:endParaRPr lang="en-US"/>
          </a:p>
        </p:txBody>
      </p:sp>
      <p:sp>
        <p:nvSpPr>
          <p:cNvPr id="4" name="Slide Number Placeholder 3"/>
          <p:cNvSpPr>
            <a:spLocks noGrp="1"/>
          </p:cNvSpPr>
          <p:nvPr>
            <p:ph type="sldNum" sz="quarter" idx="5"/>
          </p:nvPr>
        </p:nvSpPr>
        <p:spPr/>
        <p:txBody>
          <a:bodyPr/>
          <a:lstStyle/>
          <a:p>
            <a:fld id="{3546FFF1-2AE2-44CE-9E80-07AAD75E8A06}" type="slidenum">
              <a:rPr lang="en-US"/>
              <a:t>13</a:t>
            </a:fld>
            <a:endParaRPr lang="en-US"/>
          </a:p>
        </p:txBody>
      </p:sp>
    </p:spTree>
    <p:extLst>
      <p:ext uri="{BB962C8B-B14F-4D97-AF65-F5344CB8AC3E}">
        <p14:creationId xmlns:p14="http://schemas.microsoft.com/office/powerpoint/2010/main" val="28405204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Matthew</a:t>
            </a:r>
          </a:p>
        </p:txBody>
      </p:sp>
      <p:sp>
        <p:nvSpPr>
          <p:cNvPr id="4" name="Slide Number Placeholder 3"/>
          <p:cNvSpPr>
            <a:spLocks noGrp="1"/>
          </p:cNvSpPr>
          <p:nvPr>
            <p:ph type="sldNum" sz="quarter" idx="5"/>
          </p:nvPr>
        </p:nvSpPr>
        <p:spPr/>
        <p:txBody>
          <a:bodyPr/>
          <a:lstStyle/>
          <a:p>
            <a:fld id="{3546FFF1-2AE2-44CE-9E80-07AAD75E8A06}" type="slidenum">
              <a:rPr lang="en-US"/>
              <a:t>14</a:t>
            </a:fld>
            <a:endParaRPr lang="en-US"/>
          </a:p>
        </p:txBody>
      </p:sp>
    </p:spTree>
    <p:extLst>
      <p:ext uri="{BB962C8B-B14F-4D97-AF65-F5344CB8AC3E}">
        <p14:creationId xmlns:p14="http://schemas.microsoft.com/office/powerpoint/2010/main" val="4830657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Justin</a:t>
            </a:r>
          </a:p>
          <a:p>
            <a:r>
              <a:rPr lang="en-US">
                <a:ea typeface="Calibri"/>
                <a:cs typeface="Calibri"/>
              </a:rPr>
              <a:t>Once the </a:t>
            </a:r>
            <a:r>
              <a:rPr lang="en-US" err="1">
                <a:ea typeface="Calibri"/>
                <a:cs typeface="Calibri"/>
              </a:rPr>
              <a:t>triplestores</a:t>
            </a:r>
            <a:r>
              <a:rPr lang="en-US">
                <a:ea typeface="Calibri"/>
                <a:cs typeface="Calibri"/>
              </a:rPr>
              <a:t> and labels have been determined by the </a:t>
            </a:r>
            <a:r>
              <a:rPr lang="en-US" err="1">
                <a:ea typeface="Calibri"/>
                <a:cs typeface="Calibri"/>
              </a:rPr>
              <a:t>nlp</a:t>
            </a:r>
            <a:r>
              <a:rPr lang="en-US">
                <a:ea typeface="Calibri"/>
                <a:cs typeface="Calibri"/>
              </a:rPr>
              <a:t> and </a:t>
            </a:r>
            <a:r>
              <a:rPr lang="en-US" err="1">
                <a:ea typeface="Calibri"/>
                <a:cs typeface="Calibri"/>
              </a:rPr>
              <a:t>ner</a:t>
            </a:r>
            <a:r>
              <a:rPr lang="en-US">
                <a:ea typeface="Calibri"/>
                <a:cs typeface="Calibri"/>
              </a:rPr>
              <a:t> parsers, the data is sent to the knowledge graph code</a:t>
            </a:r>
          </a:p>
          <a:p>
            <a:r>
              <a:rPr lang="en-US">
                <a:ea typeface="Calibri"/>
                <a:cs typeface="Calibri"/>
              </a:rPr>
              <a:t>Each </a:t>
            </a:r>
            <a:r>
              <a:rPr lang="en-US" err="1">
                <a:ea typeface="Calibri"/>
                <a:cs typeface="Calibri"/>
              </a:rPr>
              <a:t>triplestore</a:t>
            </a:r>
            <a:r>
              <a:rPr lang="en-US">
                <a:ea typeface="Calibri"/>
                <a:cs typeface="Calibri"/>
              </a:rPr>
              <a:t> is translated from subject-predicate-object to start node-relationship-end node.</a:t>
            </a:r>
          </a:p>
          <a:p>
            <a:r>
              <a:rPr lang="en-US">
                <a:ea typeface="Calibri"/>
                <a:cs typeface="Calibri"/>
              </a:rPr>
              <a:t>To build the nodes in neo4j we use their cypher query language (</a:t>
            </a:r>
            <a:r>
              <a:rPr lang="en-US" err="1">
                <a:ea typeface="Calibri"/>
                <a:cs typeface="Calibri"/>
              </a:rPr>
              <a:t>cql</a:t>
            </a:r>
            <a:r>
              <a:rPr lang="en-US">
                <a:ea typeface="Calibri"/>
                <a:cs typeface="Calibri"/>
              </a:rPr>
              <a:t>) to create the nodes and relationships discussed on the next two slides</a:t>
            </a:r>
          </a:p>
          <a:p>
            <a:r>
              <a:rPr lang="en-US">
                <a:ea typeface="Calibri"/>
                <a:cs typeface="Calibri"/>
              </a:rPr>
              <a:t>When a user creates a collection, they will have their own graph of data stored in the neo4j database. The entities associated with that graph have a 'gid' property that maps to the user's collection.</a:t>
            </a:r>
          </a:p>
          <a:p>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3546FFF1-2AE2-44CE-9E80-07AAD75E8A06}" type="slidenum">
              <a:rPr lang="en-US"/>
              <a:t>15</a:t>
            </a:fld>
            <a:endParaRPr lang="en-US"/>
          </a:p>
        </p:txBody>
      </p:sp>
    </p:spTree>
    <p:extLst>
      <p:ext uri="{BB962C8B-B14F-4D97-AF65-F5344CB8AC3E}">
        <p14:creationId xmlns:p14="http://schemas.microsoft.com/office/powerpoint/2010/main" val="9313939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Justin</a:t>
            </a:r>
          </a:p>
          <a:p>
            <a:endParaRPr lang="en-US">
              <a:ea typeface="Calibri"/>
              <a:cs typeface="Calibri"/>
            </a:endParaRPr>
          </a:p>
          <a:p>
            <a:r>
              <a:rPr lang="en-US">
                <a:ea typeface="Calibri"/>
                <a:cs typeface="Calibri"/>
              </a:rPr>
              <a:t>To build the graph we start by creating the nodes.</a:t>
            </a:r>
          </a:p>
          <a:p>
            <a:endParaRPr lang="en-US">
              <a:ea typeface="Calibri"/>
              <a:cs typeface="Calibri"/>
            </a:endParaRPr>
          </a:p>
          <a:p>
            <a:r>
              <a:rPr lang="en-US">
                <a:ea typeface="Calibri"/>
                <a:cs typeface="Calibri"/>
              </a:rPr>
              <a:t>Before that a composite index is applied to each label so that neo4j can more efficiency match nodes which occurs in the next slide. This is because the index is a combination of the label and the specified properties. Right now, we don't have labels coming in as input, so we use a 'Placeholder' label for now. These CREATE INDEX queries are run once on the database itself.</a:t>
            </a:r>
          </a:p>
          <a:p>
            <a:endParaRPr lang="en-US">
              <a:ea typeface="Calibri"/>
              <a:cs typeface="Calibri"/>
            </a:endParaRPr>
          </a:p>
          <a:p>
            <a:r>
              <a:rPr lang="en-US">
                <a:ea typeface="Calibri"/>
                <a:cs typeface="Calibri"/>
              </a:rPr>
              <a:t>For creating the nodes, they are stored in a python list which cypher then iterates over to create nodes for each of them in a batch. The purpose of batching and unwinding is to </a:t>
            </a:r>
            <a:r>
              <a:rPr lang="en-US"/>
              <a:t>efficiently </a:t>
            </a:r>
            <a:r>
              <a:rPr lang="en-US">
                <a:ea typeface="Calibri"/>
                <a:cs typeface="Calibri"/>
              </a:rPr>
              <a:t>create thousands of nodes at a time. This is what neo4j recommends for batch creation. UNWIND will turn the list of nodes provided---named "Batch" in this case---into individual rows and then iterate through each of those rows to create each node. This predictable format allows neo4j to compress and optimize the query as much as possible.</a:t>
            </a:r>
          </a:p>
          <a:p>
            <a:endParaRPr lang="en-US">
              <a:ea typeface="Calibri"/>
              <a:cs typeface="Calibri"/>
            </a:endParaRPr>
          </a:p>
          <a:p>
            <a:r>
              <a:rPr lang="en-US" cap="small"/>
              <a:t>Create index to improve overall query efficiency:</a:t>
            </a:r>
            <a:br>
              <a:rPr lang="en-US" cap="small">
                <a:cs typeface="+mn-lt"/>
              </a:rPr>
            </a:br>
            <a:br>
              <a:rPr lang="en-US" cap="small">
                <a:cs typeface="+mn-lt"/>
              </a:rPr>
            </a:br>
            <a:r>
              <a:rPr lang="en-US" cap="small"/>
              <a:t>CREATE INDEX </a:t>
            </a:r>
            <a:r>
              <a:rPr lang="en-US" cap="small" err="1"/>
              <a:t>composite_index</a:t>
            </a:r>
            <a:r>
              <a:rPr lang="en-US" cap="small"/>
              <a:t> FOR (</a:t>
            </a:r>
            <a:r>
              <a:rPr lang="en-US" cap="small" err="1"/>
              <a:t>n:Placeholder</a:t>
            </a:r>
            <a:r>
              <a:rPr lang="en-US" cap="small"/>
              <a:t>) ON (n.name, </a:t>
            </a:r>
            <a:r>
              <a:rPr lang="en-US" cap="small" err="1"/>
              <a:t>n.gid</a:t>
            </a:r>
            <a:r>
              <a:rPr lang="en-US" cap="small"/>
              <a:t>);</a:t>
            </a:r>
            <a:endParaRPr lang="en-US"/>
          </a:p>
        </p:txBody>
      </p:sp>
      <p:sp>
        <p:nvSpPr>
          <p:cNvPr id="4" name="Slide Number Placeholder 3"/>
          <p:cNvSpPr>
            <a:spLocks noGrp="1"/>
          </p:cNvSpPr>
          <p:nvPr>
            <p:ph type="sldNum" sz="quarter" idx="5"/>
          </p:nvPr>
        </p:nvSpPr>
        <p:spPr/>
        <p:txBody>
          <a:bodyPr/>
          <a:lstStyle/>
          <a:p>
            <a:fld id="{3546FFF1-2AE2-44CE-9E80-07AAD75E8A06}" type="slidenum">
              <a:rPr lang="en-US"/>
              <a:t>16</a:t>
            </a:fld>
            <a:endParaRPr lang="en-US"/>
          </a:p>
        </p:txBody>
      </p:sp>
    </p:spTree>
    <p:extLst>
      <p:ext uri="{BB962C8B-B14F-4D97-AF65-F5344CB8AC3E}">
        <p14:creationId xmlns:p14="http://schemas.microsoft.com/office/powerpoint/2010/main" val="22694048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Justin</a:t>
            </a:r>
          </a:p>
          <a:p>
            <a:r>
              <a:rPr lang="en-US">
                <a:ea typeface="Calibri"/>
                <a:cs typeface="Calibri"/>
              </a:rPr>
              <a:t>Next is creating the relationships.</a:t>
            </a:r>
          </a:p>
          <a:p>
            <a:r>
              <a:rPr lang="en-US">
                <a:ea typeface="Calibri"/>
                <a:cs typeface="Calibri"/>
              </a:rPr>
              <a:t>First, the nodes to create the relationships must be retrieved. This is done with the MATCH cypher command who will get the nodes and associate them with a label. In this case, they are associated with a indexed label.</a:t>
            </a:r>
          </a:p>
          <a:p>
            <a:r>
              <a:rPr lang="en-US">
                <a:ea typeface="Calibri"/>
                <a:cs typeface="Calibri"/>
              </a:rPr>
              <a:t>Finally, the relationships between the nodes are created using the indexed labels from the match and the predicates as the relationships between the nodes.</a:t>
            </a:r>
          </a:p>
          <a:p>
            <a:endParaRPr lang="en-US"/>
          </a:p>
          <a:p>
            <a:r>
              <a:rPr lang="en-US"/>
              <a:t>"MATCH (</a:t>
            </a:r>
            <a:r>
              <a:rPr lang="en-US" err="1"/>
              <a:t>a:`Misc</a:t>
            </a:r>
            <a:r>
              <a:rPr lang="en-US"/>
              <a:t>` {key: 'm0', gid: 'cc98d65a-62ec-4bb3-a3cb-970511500aac'}), (</a:t>
            </a:r>
            <a:r>
              <a:rPr lang="en-US" err="1"/>
              <a:t>b:`Misc</a:t>
            </a:r>
            <a:r>
              <a:rPr lang="en-US"/>
              <a:t>` {key: 'm1', gid: 'cc98d65a-62ec-4bb3-a3cb-970511500aac'}) CREATE (a)-[:`IS` {gid: 'cc98d65a-62ec-4bb3-a3cb-970511500aac'}]-&gt;(b)"</a:t>
            </a:r>
            <a:endParaRPr lang="en-US">
              <a:cs typeface="Calibri"/>
            </a:endParaRPr>
          </a:p>
        </p:txBody>
      </p:sp>
      <p:sp>
        <p:nvSpPr>
          <p:cNvPr id="4" name="Slide Number Placeholder 3"/>
          <p:cNvSpPr>
            <a:spLocks noGrp="1"/>
          </p:cNvSpPr>
          <p:nvPr>
            <p:ph type="sldNum" sz="quarter" idx="5"/>
          </p:nvPr>
        </p:nvSpPr>
        <p:spPr/>
        <p:txBody>
          <a:bodyPr/>
          <a:lstStyle/>
          <a:p>
            <a:fld id="{3546FFF1-2AE2-44CE-9E80-07AAD75E8A06}" type="slidenum">
              <a:rPr lang="en-US"/>
              <a:t>17</a:t>
            </a:fld>
            <a:endParaRPr lang="en-US"/>
          </a:p>
        </p:txBody>
      </p:sp>
    </p:spTree>
    <p:extLst>
      <p:ext uri="{BB962C8B-B14F-4D97-AF65-F5344CB8AC3E}">
        <p14:creationId xmlns:p14="http://schemas.microsoft.com/office/powerpoint/2010/main" val="41202896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Justin</a:t>
            </a:r>
          </a:p>
          <a:p>
            <a:r>
              <a:rPr lang="en-US">
                <a:ea typeface="Calibri"/>
                <a:cs typeface="Calibri"/>
              </a:rPr>
              <a:t>To view the neo4j database, you can access it in the browser (or their desktop application). This is what the database admin view looks like for a neo4j database running in a docker. Users do not see this information and is purely for database management and development purposes</a:t>
            </a:r>
          </a:p>
        </p:txBody>
      </p:sp>
      <p:sp>
        <p:nvSpPr>
          <p:cNvPr id="4" name="Slide Number Placeholder 3"/>
          <p:cNvSpPr>
            <a:spLocks noGrp="1"/>
          </p:cNvSpPr>
          <p:nvPr>
            <p:ph type="sldNum" sz="quarter" idx="5"/>
          </p:nvPr>
        </p:nvSpPr>
        <p:spPr/>
        <p:txBody>
          <a:bodyPr/>
          <a:lstStyle/>
          <a:p>
            <a:fld id="{3546FFF1-2AE2-44CE-9E80-07AAD75E8A06}" type="slidenum">
              <a:rPr lang="en-US"/>
              <a:t>18</a:t>
            </a:fld>
            <a:endParaRPr lang="en-US"/>
          </a:p>
        </p:txBody>
      </p:sp>
    </p:spTree>
    <p:extLst>
      <p:ext uri="{BB962C8B-B14F-4D97-AF65-F5344CB8AC3E}">
        <p14:creationId xmlns:p14="http://schemas.microsoft.com/office/powerpoint/2010/main" val="10677913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Justin</a:t>
            </a:r>
          </a:p>
          <a:p>
            <a:r>
              <a:rPr lang="en-US">
                <a:ea typeface="Calibri"/>
                <a:cs typeface="Calibri"/>
              </a:rPr>
              <a:t>Similarly, here is the view for the neo4j aura database that is running in the cloud. We can store up to 200 thousand nodes and 400 thousand relationships in the cloud database for free.</a:t>
            </a:r>
          </a:p>
        </p:txBody>
      </p:sp>
      <p:sp>
        <p:nvSpPr>
          <p:cNvPr id="4" name="Slide Number Placeholder 3"/>
          <p:cNvSpPr>
            <a:spLocks noGrp="1"/>
          </p:cNvSpPr>
          <p:nvPr>
            <p:ph type="sldNum" sz="quarter" idx="5"/>
          </p:nvPr>
        </p:nvSpPr>
        <p:spPr/>
        <p:txBody>
          <a:bodyPr/>
          <a:lstStyle/>
          <a:p>
            <a:fld id="{3546FFF1-2AE2-44CE-9E80-07AAD75E8A06}" type="slidenum">
              <a:rPr lang="en-US"/>
              <a:t>19</a:t>
            </a:fld>
            <a:endParaRPr lang="en-US"/>
          </a:p>
        </p:txBody>
      </p:sp>
    </p:spTree>
    <p:extLst>
      <p:ext uri="{BB962C8B-B14F-4D97-AF65-F5344CB8AC3E}">
        <p14:creationId xmlns:p14="http://schemas.microsoft.com/office/powerpoint/2010/main" val="127922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James</a:t>
            </a:r>
          </a:p>
        </p:txBody>
      </p:sp>
      <p:sp>
        <p:nvSpPr>
          <p:cNvPr id="4" name="Slide Number Placeholder 3"/>
          <p:cNvSpPr>
            <a:spLocks noGrp="1"/>
          </p:cNvSpPr>
          <p:nvPr>
            <p:ph type="sldNum" sz="quarter" idx="5"/>
          </p:nvPr>
        </p:nvSpPr>
        <p:spPr/>
        <p:txBody>
          <a:bodyPr/>
          <a:lstStyle/>
          <a:p>
            <a:fld id="{DA1AEF2B-953D-40D6-B8D7-975A8A5AFF5A}" type="slidenum">
              <a:rPr lang="en-US"/>
              <a:t>2</a:t>
            </a:fld>
            <a:endParaRPr lang="en-US"/>
          </a:p>
        </p:txBody>
      </p:sp>
    </p:spTree>
    <p:extLst>
      <p:ext uri="{BB962C8B-B14F-4D97-AF65-F5344CB8AC3E}">
        <p14:creationId xmlns:p14="http://schemas.microsoft.com/office/powerpoint/2010/main" val="5126713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Justin</a:t>
            </a:r>
          </a:p>
          <a:p>
            <a:r>
              <a:rPr lang="en-US">
                <a:ea typeface="Calibri"/>
                <a:cs typeface="Calibri"/>
              </a:rPr>
              <a:t>Here is an example of a sentence we use for testing the graph generation pipeline.</a:t>
            </a:r>
          </a:p>
          <a:p>
            <a:r>
              <a:rPr lang="en-US">
                <a:ea typeface="Calibri"/>
                <a:cs typeface="Calibri"/>
              </a:rPr>
              <a:t>This sentence gets sent to Stanford's </a:t>
            </a:r>
            <a:r>
              <a:rPr lang="en-US" err="1">
                <a:ea typeface="Calibri"/>
                <a:cs typeface="Calibri"/>
              </a:rPr>
              <a:t>CoreNLP</a:t>
            </a:r>
            <a:r>
              <a:rPr lang="en-US">
                <a:ea typeface="Calibri"/>
                <a:cs typeface="Calibri"/>
              </a:rPr>
              <a:t> server. The server sends back the </a:t>
            </a:r>
            <a:r>
              <a:rPr lang="en-US" err="1">
                <a:ea typeface="Calibri"/>
                <a:cs typeface="Calibri"/>
              </a:rPr>
              <a:t>triplestores</a:t>
            </a:r>
            <a:r>
              <a:rPr lang="en-US">
                <a:ea typeface="Calibri"/>
                <a:cs typeface="Calibri"/>
              </a:rPr>
              <a:t> of this sentence.</a:t>
            </a:r>
          </a:p>
          <a:p>
            <a:r>
              <a:rPr lang="en-US">
                <a:ea typeface="Calibri"/>
                <a:cs typeface="Calibri"/>
              </a:rPr>
              <a:t>We don't have it working yet, but eventually the subjects and objects will be classified into classes with an named-entity-recognition parser.</a:t>
            </a:r>
          </a:p>
          <a:p>
            <a:r>
              <a:rPr lang="en-US">
                <a:ea typeface="Calibri"/>
                <a:cs typeface="Calibri"/>
              </a:rPr>
              <a:t>Finally, the </a:t>
            </a:r>
            <a:r>
              <a:rPr lang="en-US" err="1">
                <a:ea typeface="Calibri"/>
                <a:cs typeface="Calibri"/>
              </a:rPr>
              <a:t>triplestores</a:t>
            </a:r>
            <a:r>
              <a:rPr lang="en-US">
                <a:ea typeface="Calibri"/>
                <a:cs typeface="Calibri"/>
              </a:rPr>
              <a:t> are generated in neo4j using the cypher query language.</a:t>
            </a:r>
          </a:p>
        </p:txBody>
      </p:sp>
      <p:sp>
        <p:nvSpPr>
          <p:cNvPr id="4" name="Slide Number Placeholder 3"/>
          <p:cNvSpPr>
            <a:spLocks noGrp="1"/>
          </p:cNvSpPr>
          <p:nvPr>
            <p:ph type="sldNum" sz="quarter" idx="5"/>
          </p:nvPr>
        </p:nvSpPr>
        <p:spPr/>
        <p:txBody>
          <a:bodyPr/>
          <a:lstStyle/>
          <a:p>
            <a:fld id="{3546FFF1-2AE2-44CE-9E80-07AAD75E8A06}" type="slidenum">
              <a:rPr lang="en-US"/>
              <a:t>20</a:t>
            </a:fld>
            <a:endParaRPr lang="en-US"/>
          </a:p>
        </p:txBody>
      </p:sp>
    </p:spTree>
    <p:extLst>
      <p:ext uri="{BB962C8B-B14F-4D97-AF65-F5344CB8AC3E}">
        <p14:creationId xmlns:p14="http://schemas.microsoft.com/office/powerpoint/2010/main" val="34217879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Justin</a:t>
            </a:r>
          </a:p>
        </p:txBody>
      </p:sp>
      <p:sp>
        <p:nvSpPr>
          <p:cNvPr id="4" name="Slide Number Placeholder 3"/>
          <p:cNvSpPr>
            <a:spLocks noGrp="1"/>
          </p:cNvSpPr>
          <p:nvPr>
            <p:ph type="sldNum" sz="quarter" idx="5"/>
          </p:nvPr>
        </p:nvSpPr>
        <p:spPr/>
        <p:txBody>
          <a:bodyPr/>
          <a:lstStyle/>
          <a:p>
            <a:fld id="{3546FFF1-2AE2-44CE-9E80-07AAD75E8A06}" type="slidenum">
              <a:rPr lang="en-US"/>
              <a:t>21</a:t>
            </a:fld>
            <a:endParaRPr lang="en-US"/>
          </a:p>
        </p:txBody>
      </p:sp>
    </p:spTree>
    <p:extLst>
      <p:ext uri="{BB962C8B-B14F-4D97-AF65-F5344CB8AC3E}">
        <p14:creationId xmlns:p14="http://schemas.microsoft.com/office/powerpoint/2010/main" val="41031931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Geethika </a:t>
            </a:r>
            <a:endParaRPr lang="en-US" err="1">
              <a:ea typeface="Calibri"/>
              <a:cs typeface="Calibri"/>
            </a:endParaRPr>
          </a:p>
          <a:p>
            <a:r>
              <a:rPr lang="en-US">
                <a:ea typeface="Calibri"/>
                <a:cs typeface="Calibri"/>
              </a:rPr>
              <a:t>Here is the graph dynamically rendered in our </a:t>
            </a:r>
            <a:r>
              <a:rPr lang="en-US" err="1">
                <a:ea typeface="Calibri"/>
                <a:cs typeface="Calibri"/>
              </a:rPr>
              <a:t>ui</a:t>
            </a:r>
            <a:r>
              <a:rPr lang="en-US">
                <a:ea typeface="Calibri"/>
                <a:cs typeface="Calibri"/>
              </a:rPr>
              <a:t> when a user select a collection</a:t>
            </a:r>
          </a:p>
        </p:txBody>
      </p:sp>
      <p:sp>
        <p:nvSpPr>
          <p:cNvPr id="4" name="Slide Number Placeholder 3"/>
          <p:cNvSpPr>
            <a:spLocks noGrp="1"/>
          </p:cNvSpPr>
          <p:nvPr>
            <p:ph type="sldNum" sz="quarter" idx="5"/>
          </p:nvPr>
        </p:nvSpPr>
        <p:spPr/>
        <p:txBody>
          <a:bodyPr/>
          <a:lstStyle/>
          <a:p>
            <a:fld id="{3546FFF1-2AE2-44CE-9E80-07AAD75E8A06}" type="slidenum">
              <a:rPr lang="en-US"/>
              <a:t>22</a:t>
            </a:fld>
            <a:endParaRPr lang="en-US"/>
          </a:p>
        </p:txBody>
      </p:sp>
    </p:spTree>
    <p:extLst>
      <p:ext uri="{BB962C8B-B14F-4D97-AF65-F5344CB8AC3E}">
        <p14:creationId xmlns:p14="http://schemas.microsoft.com/office/powerpoint/2010/main" val="1568133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Geethika</a:t>
            </a:r>
          </a:p>
          <a:p>
            <a:r>
              <a:rPr lang="en-US">
                <a:ea typeface="Calibri"/>
                <a:cs typeface="Calibri"/>
              </a:rPr>
              <a:t>We send a request to our backend to retrieve a graph in </a:t>
            </a:r>
            <a:r>
              <a:rPr lang="en-US" err="1">
                <a:ea typeface="Calibri"/>
                <a:cs typeface="Calibri"/>
              </a:rPr>
              <a:t>json</a:t>
            </a:r>
            <a:r>
              <a:rPr lang="en-US">
                <a:ea typeface="Calibri"/>
                <a:cs typeface="Calibri"/>
              </a:rPr>
              <a:t> format from the neo4j database and render it using sigma and graphology's </a:t>
            </a:r>
            <a:r>
              <a:rPr lang="en-US" err="1">
                <a:ea typeface="Calibri"/>
                <a:cs typeface="Calibri"/>
              </a:rPr>
              <a:t>forceatlat</a:t>
            </a:r>
            <a:r>
              <a:rPr lang="en-US">
                <a:ea typeface="Calibri"/>
                <a:cs typeface="Calibri"/>
              </a:rPr>
              <a:t> 2 algorithm</a:t>
            </a:r>
          </a:p>
        </p:txBody>
      </p:sp>
      <p:sp>
        <p:nvSpPr>
          <p:cNvPr id="4" name="Slide Number Placeholder 3"/>
          <p:cNvSpPr>
            <a:spLocks noGrp="1"/>
          </p:cNvSpPr>
          <p:nvPr>
            <p:ph type="sldNum" sz="quarter" idx="5"/>
          </p:nvPr>
        </p:nvSpPr>
        <p:spPr/>
        <p:txBody>
          <a:bodyPr/>
          <a:lstStyle/>
          <a:p>
            <a:fld id="{3546FFF1-2AE2-44CE-9E80-07AAD75E8A06}" type="slidenum">
              <a:rPr lang="en-US"/>
              <a:t>23</a:t>
            </a:fld>
            <a:endParaRPr lang="en-US"/>
          </a:p>
        </p:txBody>
      </p:sp>
    </p:spTree>
    <p:extLst>
      <p:ext uri="{BB962C8B-B14F-4D97-AF65-F5344CB8AC3E}">
        <p14:creationId xmlns:p14="http://schemas.microsoft.com/office/powerpoint/2010/main" val="36346997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Justin</a:t>
            </a:r>
          </a:p>
        </p:txBody>
      </p:sp>
      <p:sp>
        <p:nvSpPr>
          <p:cNvPr id="4" name="Slide Number Placeholder 3"/>
          <p:cNvSpPr>
            <a:spLocks noGrp="1"/>
          </p:cNvSpPr>
          <p:nvPr>
            <p:ph type="sldNum" sz="quarter" idx="5"/>
          </p:nvPr>
        </p:nvSpPr>
        <p:spPr/>
        <p:txBody>
          <a:bodyPr/>
          <a:lstStyle/>
          <a:p>
            <a:fld id="{3546FFF1-2AE2-44CE-9E80-07AAD75E8A06}" type="slidenum">
              <a:rPr lang="en-US"/>
              <a:t>24</a:t>
            </a:fld>
            <a:endParaRPr lang="en-US"/>
          </a:p>
        </p:txBody>
      </p:sp>
    </p:spTree>
    <p:extLst>
      <p:ext uri="{BB962C8B-B14F-4D97-AF65-F5344CB8AC3E}">
        <p14:creationId xmlns:p14="http://schemas.microsoft.com/office/powerpoint/2010/main" val="38233569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Matthew</a:t>
            </a:r>
          </a:p>
        </p:txBody>
      </p:sp>
      <p:sp>
        <p:nvSpPr>
          <p:cNvPr id="4" name="Slide Number Placeholder 3"/>
          <p:cNvSpPr>
            <a:spLocks noGrp="1"/>
          </p:cNvSpPr>
          <p:nvPr>
            <p:ph type="sldNum" sz="quarter" idx="5"/>
          </p:nvPr>
        </p:nvSpPr>
        <p:spPr/>
        <p:txBody>
          <a:bodyPr/>
          <a:lstStyle/>
          <a:p>
            <a:fld id="{3546FFF1-2AE2-44CE-9E80-07AAD75E8A06}" type="slidenum">
              <a:rPr lang="en-US"/>
              <a:t>25</a:t>
            </a:fld>
            <a:endParaRPr lang="en-US"/>
          </a:p>
        </p:txBody>
      </p:sp>
    </p:spTree>
    <p:extLst>
      <p:ext uri="{BB962C8B-B14F-4D97-AF65-F5344CB8AC3E}">
        <p14:creationId xmlns:p14="http://schemas.microsoft.com/office/powerpoint/2010/main" val="11444734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James</a:t>
            </a:r>
          </a:p>
        </p:txBody>
      </p:sp>
      <p:sp>
        <p:nvSpPr>
          <p:cNvPr id="4" name="Slide Number Placeholder 3"/>
          <p:cNvSpPr>
            <a:spLocks noGrp="1"/>
          </p:cNvSpPr>
          <p:nvPr>
            <p:ph type="sldNum" sz="quarter" idx="5"/>
          </p:nvPr>
        </p:nvSpPr>
        <p:spPr/>
        <p:txBody>
          <a:bodyPr/>
          <a:lstStyle/>
          <a:p>
            <a:fld id="{3546FFF1-2AE2-44CE-9E80-07AAD75E8A06}" type="slidenum">
              <a:rPr lang="en-US"/>
              <a:t>26</a:t>
            </a:fld>
            <a:endParaRPr lang="en-US"/>
          </a:p>
        </p:txBody>
      </p:sp>
    </p:spTree>
    <p:extLst>
      <p:ext uri="{BB962C8B-B14F-4D97-AF65-F5344CB8AC3E}">
        <p14:creationId xmlns:p14="http://schemas.microsoft.com/office/powerpoint/2010/main" val="27955815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Geethika</a:t>
            </a:r>
          </a:p>
        </p:txBody>
      </p:sp>
      <p:sp>
        <p:nvSpPr>
          <p:cNvPr id="4" name="Slide Number Placeholder 3"/>
          <p:cNvSpPr>
            <a:spLocks noGrp="1"/>
          </p:cNvSpPr>
          <p:nvPr>
            <p:ph type="sldNum" sz="quarter" idx="5"/>
          </p:nvPr>
        </p:nvSpPr>
        <p:spPr/>
        <p:txBody>
          <a:bodyPr/>
          <a:lstStyle/>
          <a:p>
            <a:fld id="{3546FFF1-2AE2-44CE-9E80-07AAD75E8A06}" type="slidenum">
              <a:rPr lang="en-US"/>
              <a:t>27</a:t>
            </a:fld>
            <a:endParaRPr lang="en-US"/>
          </a:p>
        </p:txBody>
      </p:sp>
    </p:spTree>
    <p:extLst>
      <p:ext uri="{BB962C8B-B14F-4D97-AF65-F5344CB8AC3E}">
        <p14:creationId xmlns:p14="http://schemas.microsoft.com/office/powerpoint/2010/main" val="21355204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Geethika</a:t>
            </a:r>
          </a:p>
        </p:txBody>
      </p:sp>
      <p:sp>
        <p:nvSpPr>
          <p:cNvPr id="4" name="Slide Number Placeholder 3"/>
          <p:cNvSpPr>
            <a:spLocks noGrp="1"/>
          </p:cNvSpPr>
          <p:nvPr>
            <p:ph type="sldNum" sz="quarter" idx="5"/>
          </p:nvPr>
        </p:nvSpPr>
        <p:spPr/>
        <p:txBody>
          <a:bodyPr/>
          <a:lstStyle/>
          <a:p>
            <a:fld id="{3546FFF1-2AE2-44CE-9E80-07AAD75E8A06}" type="slidenum">
              <a:rPr lang="en-US"/>
              <a:t>37</a:t>
            </a:fld>
            <a:endParaRPr lang="en-US"/>
          </a:p>
        </p:txBody>
      </p:sp>
    </p:spTree>
    <p:extLst>
      <p:ext uri="{BB962C8B-B14F-4D97-AF65-F5344CB8AC3E}">
        <p14:creationId xmlns:p14="http://schemas.microsoft.com/office/powerpoint/2010/main" val="16697330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Geethika</a:t>
            </a:r>
          </a:p>
        </p:txBody>
      </p:sp>
      <p:sp>
        <p:nvSpPr>
          <p:cNvPr id="4" name="Slide Number Placeholder 3"/>
          <p:cNvSpPr>
            <a:spLocks noGrp="1"/>
          </p:cNvSpPr>
          <p:nvPr>
            <p:ph type="sldNum" sz="quarter" idx="5"/>
          </p:nvPr>
        </p:nvSpPr>
        <p:spPr/>
        <p:txBody>
          <a:bodyPr/>
          <a:lstStyle/>
          <a:p>
            <a:fld id="{3546FFF1-2AE2-44CE-9E80-07AAD75E8A06}" type="slidenum">
              <a:rPr lang="en-US"/>
              <a:t>38</a:t>
            </a:fld>
            <a:endParaRPr lang="en-US"/>
          </a:p>
        </p:txBody>
      </p:sp>
    </p:spTree>
    <p:extLst>
      <p:ext uri="{BB962C8B-B14F-4D97-AF65-F5344CB8AC3E}">
        <p14:creationId xmlns:p14="http://schemas.microsoft.com/office/powerpoint/2010/main" val="38170766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Geethika </a:t>
            </a:r>
            <a:endParaRPr lang="en-US"/>
          </a:p>
          <a:p>
            <a:endParaRPr lang="en-US"/>
          </a:p>
          <a:p>
            <a:r>
              <a:rPr lang="en-US">
                <a:ea typeface="Calibri"/>
                <a:cs typeface="Calibri"/>
              </a:rPr>
              <a:t>Were using react frontend out frontend and flask for our backend. We use </a:t>
            </a:r>
            <a:r>
              <a:rPr lang="en-US" err="1">
                <a:ea typeface="Calibri"/>
                <a:cs typeface="Calibri"/>
              </a:rPr>
              <a:t>standford</a:t>
            </a:r>
            <a:r>
              <a:rPr lang="en-US">
                <a:ea typeface="Calibri"/>
                <a:cs typeface="Calibri"/>
              </a:rPr>
              <a:t> </a:t>
            </a:r>
            <a:r>
              <a:rPr lang="en-US" err="1">
                <a:ea typeface="Calibri"/>
                <a:cs typeface="Calibri"/>
              </a:rPr>
              <a:t>nlp</a:t>
            </a:r>
            <a:r>
              <a:rPr lang="en-US">
                <a:ea typeface="Calibri"/>
                <a:cs typeface="Calibri"/>
              </a:rPr>
              <a:t> </a:t>
            </a:r>
            <a:r>
              <a:rPr lang="en-US" err="1">
                <a:ea typeface="Calibri"/>
                <a:cs typeface="Calibri"/>
              </a:rPr>
              <a:t>nltk</a:t>
            </a:r>
            <a:r>
              <a:rPr lang="en-US">
                <a:ea typeface="Calibri"/>
                <a:cs typeface="Calibri"/>
              </a:rPr>
              <a:t> for generating knowledge graphs, neo4j for storing graphs, and sigma for rendering graphs. We use </a:t>
            </a:r>
            <a:r>
              <a:rPr lang="en-US" err="1">
                <a:ea typeface="Calibri"/>
                <a:cs typeface="Calibri"/>
              </a:rPr>
              <a:t>mongodb</a:t>
            </a:r>
            <a:r>
              <a:rPr lang="en-US">
                <a:ea typeface="Calibri"/>
                <a:cs typeface="Calibri"/>
              </a:rPr>
              <a:t> to store user information</a:t>
            </a:r>
          </a:p>
        </p:txBody>
      </p:sp>
      <p:sp>
        <p:nvSpPr>
          <p:cNvPr id="4" name="Slide Number Placeholder 3"/>
          <p:cNvSpPr>
            <a:spLocks noGrp="1"/>
          </p:cNvSpPr>
          <p:nvPr>
            <p:ph type="sldNum" sz="quarter" idx="5"/>
          </p:nvPr>
        </p:nvSpPr>
        <p:spPr/>
        <p:txBody>
          <a:bodyPr/>
          <a:lstStyle/>
          <a:p>
            <a:fld id="{DA1AEF2B-953D-40D6-B8D7-975A8A5AFF5A}" type="slidenum">
              <a:rPr lang="en-US"/>
              <a:t>3</a:t>
            </a:fld>
            <a:endParaRPr lang="en-US"/>
          </a:p>
        </p:txBody>
      </p:sp>
    </p:spTree>
    <p:extLst>
      <p:ext uri="{BB962C8B-B14F-4D97-AF65-F5344CB8AC3E}">
        <p14:creationId xmlns:p14="http://schemas.microsoft.com/office/powerpoint/2010/main" val="39482547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Anthony – skip during presentation</a:t>
            </a:r>
          </a:p>
          <a:p>
            <a:endParaRPr lang="en-US">
              <a:ea typeface="Calibri"/>
              <a:cs typeface="Calibri"/>
            </a:endParaRPr>
          </a:p>
          <a:p>
            <a:r>
              <a:rPr lang="en-US">
                <a:ea typeface="Calibri"/>
                <a:cs typeface="Calibri"/>
              </a:rPr>
              <a:t>(James says during demo)</a:t>
            </a:r>
          </a:p>
          <a:p>
            <a:r>
              <a:rPr lang="en-US">
                <a:ea typeface="Calibri"/>
                <a:cs typeface="Calibri"/>
              </a:rPr>
              <a:t>Landing page when first start up</a:t>
            </a:r>
          </a:p>
          <a:p>
            <a:r>
              <a:rPr lang="en-US">
                <a:ea typeface="Calibri"/>
                <a:cs typeface="Calibri"/>
              </a:rPr>
              <a:t>Two options</a:t>
            </a:r>
          </a:p>
          <a:p>
            <a:pPr marL="171450" indent="-171450">
              <a:buFont typeface="Calibri"/>
              <a:buChar char="-"/>
            </a:pPr>
            <a:r>
              <a:rPr lang="en-US">
                <a:ea typeface="Calibri"/>
                <a:cs typeface="Calibri"/>
              </a:rPr>
              <a:t>Login</a:t>
            </a:r>
          </a:p>
          <a:p>
            <a:pPr marL="171450" indent="-171450">
              <a:buFont typeface="Calibri"/>
              <a:buChar char="-"/>
            </a:pPr>
            <a:r>
              <a:rPr lang="en-US">
                <a:ea typeface="Calibri"/>
                <a:cs typeface="Calibri"/>
              </a:rPr>
              <a:t>Create new account</a:t>
            </a:r>
          </a:p>
        </p:txBody>
      </p:sp>
      <p:sp>
        <p:nvSpPr>
          <p:cNvPr id="4" name="Slide Number Placeholder 3"/>
          <p:cNvSpPr>
            <a:spLocks noGrp="1"/>
          </p:cNvSpPr>
          <p:nvPr>
            <p:ph type="sldNum" sz="quarter" idx="5"/>
          </p:nvPr>
        </p:nvSpPr>
        <p:spPr/>
        <p:txBody>
          <a:bodyPr/>
          <a:lstStyle/>
          <a:p>
            <a:fld id="{3546FFF1-2AE2-44CE-9E80-07AAD75E8A06}" type="slidenum">
              <a:rPr lang="en-US"/>
              <a:t>4</a:t>
            </a:fld>
            <a:endParaRPr lang="en-US"/>
          </a:p>
        </p:txBody>
      </p:sp>
    </p:spTree>
    <p:extLst>
      <p:ext uri="{BB962C8B-B14F-4D97-AF65-F5344CB8AC3E}">
        <p14:creationId xmlns:p14="http://schemas.microsoft.com/office/powerpoint/2010/main" val="2538770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Anthony</a:t>
            </a:r>
          </a:p>
          <a:p>
            <a:r>
              <a:rPr lang="en-US">
                <a:ea typeface="Calibri"/>
                <a:cs typeface="Calibri"/>
              </a:rPr>
              <a:t>Two paths for user authentication</a:t>
            </a:r>
          </a:p>
          <a:p>
            <a:pPr marL="171450" indent="-171450">
              <a:buFont typeface="Calibri"/>
              <a:buChar char="-"/>
            </a:pPr>
            <a:r>
              <a:rPr lang="en-US">
                <a:ea typeface="Calibri"/>
                <a:cs typeface="Calibri"/>
              </a:rPr>
              <a:t>Login</a:t>
            </a:r>
          </a:p>
          <a:p>
            <a:pPr marL="628650" lvl="1" indent="-171450">
              <a:buFont typeface="Courier New"/>
              <a:buChar char="o"/>
            </a:pPr>
            <a:r>
              <a:rPr lang="en-US">
                <a:ea typeface="Calibri"/>
                <a:cs typeface="Calibri"/>
              </a:rPr>
              <a:t>Calls REST endpoint</a:t>
            </a:r>
          </a:p>
          <a:p>
            <a:pPr marL="628650" lvl="1" indent="-171450">
              <a:buFont typeface="Courier New"/>
              <a:buChar char="o"/>
            </a:pPr>
            <a:r>
              <a:rPr lang="en-US">
                <a:ea typeface="Calibri"/>
                <a:cs typeface="Calibri"/>
              </a:rPr>
              <a:t>Checks if login information is valid</a:t>
            </a:r>
          </a:p>
          <a:p>
            <a:pPr marL="628650" lvl="1" indent="-171450">
              <a:buFont typeface="Courier New"/>
              <a:buChar char="o"/>
            </a:pPr>
            <a:r>
              <a:rPr lang="en-US">
                <a:ea typeface="Calibri"/>
                <a:cs typeface="Calibri"/>
              </a:rPr>
              <a:t>Logs user into application if it is</a:t>
            </a:r>
          </a:p>
          <a:p>
            <a:pPr marL="171450" indent="-171450">
              <a:buFont typeface="Calibri"/>
              <a:buChar char="-"/>
            </a:pPr>
            <a:r>
              <a:rPr lang="en-US">
                <a:ea typeface="Calibri"/>
                <a:cs typeface="Calibri"/>
              </a:rPr>
              <a:t>Signup</a:t>
            </a:r>
          </a:p>
          <a:p>
            <a:pPr marL="800100" lvl="1" indent="-171450">
              <a:buFont typeface="Courier New"/>
              <a:buChar char="o"/>
            </a:pPr>
            <a:r>
              <a:rPr lang="en-US">
                <a:ea typeface="Calibri"/>
                <a:cs typeface="Calibri"/>
              </a:rPr>
              <a:t>Same thing as above</a:t>
            </a:r>
          </a:p>
          <a:p>
            <a:pPr marL="800100" lvl="1" indent="-171450">
              <a:buFont typeface="Courier New"/>
              <a:buChar char="o"/>
            </a:pPr>
            <a:r>
              <a:rPr lang="en-US">
                <a:ea typeface="Calibri"/>
                <a:cs typeface="Calibri"/>
              </a:rPr>
              <a:t>But instead of returning a result it will create a new user in the </a:t>
            </a:r>
            <a:r>
              <a:rPr lang="en-US" err="1">
                <a:ea typeface="Calibri"/>
                <a:cs typeface="Calibri"/>
              </a:rPr>
              <a:t>mongoDB</a:t>
            </a:r>
          </a:p>
        </p:txBody>
      </p:sp>
      <p:sp>
        <p:nvSpPr>
          <p:cNvPr id="4" name="Slide Number Placeholder 3"/>
          <p:cNvSpPr>
            <a:spLocks noGrp="1"/>
          </p:cNvSpPr>
          <p:nvPr>
            <p:ph type="sldNum" sz="quarter" idx="5"/>
          </p:nvPr>
        </p:nvSpPr>
        <p:spPr/>
        <p:txBody>
          <a:bodyPr/>
          <a:lstStyle/>
          <a:p>
            <a:fld id="{3546FFF1-2AE2-44CE-9E80-07AAD75E8A06}" type="slidenum">
              <a:rPr lang="en-US"/>
              <a:t>5</a:t>
            </a:fld>
            <a:endParaRPr lang="en-US"/>
          </a:p>
        </p:txBody>
      </p:sp>
    </p:spTree>
    <p:extLst>
      <p:ext uri="{BB962C8B-B14F-4D97-AF65-F5344CB8AC3E}">
        <p14:creationId xmlns:p14="http://schemas.microsoft.com/office/powerpoint/2010/main" val="3931807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Anthony</a:t>
            </a:r>
          </a:p>
          <a:p>
            <a:pPr marL="171450" indent="-171450">
              <a:buFont typeface="Calibri"/>
              <a:buChar char="-"/>
            </a:pPr>
            <a:r>
              <a:rPr lang="en-US">
                <a:ea typeface="Calibri"/>
                <a:cs typeface="Calibri"/>
              </a:rPr>
              <a:t>Current user collection in </a:t>
            </a:r>
            <a:r>
              <a:rPr lang="en-US" err="1">
                <a:ea typeface="Calibri"/>
                <a:cs typeface="Calibri"/>
              </a:rPr>
              <a:t>mongodb</a:t>
            </a:r>
            <a:endParaRPr lang="en-US">
              <a:ea typeface="Calibri"/>
              <a:cs typeface="Calibri"/>
            </a:endParaRPr>
          </a:p>
          <a:p>
            <a:pPr marL="171450" indent="-171450">
              <a:buFont typeface="Calibri"/>
              <a:buChar char="-"/>
            </a:pPr>
            <a:r>
              <a:rPr lang="en-US">
                <a:ea typeface="Calibri"/>
                <a:cs typeface="Calibri"/>
              </a:rPr>
              <a:t>Each user will have basic information like username and password which in here is encrypted using </a:t>
            </a:r>
            <a:r>
              <a:rPr lang="en-US" err="1">
                <a:ea typeface="Calibri"/>
                <a:cs typeface="Calibri"/>
              </a:rPr>
              <a:t>bcrypt</a:t>
            </a:r>
            <a:r>
              <a:rPr lang="en-US">
                <a:ea typeface="Calibri"/>
                <a:cs typeface="Calibri"/>
              </a:rPr>
              <a:t> before adding to </a:t>
            </a:r>
            <a:r>
              <a:rPr lang="en-US" err="1">
                <a:ea typeface="Calibri"/>
                <a:cs typeface="Calibri"/>
              </a:rPr>
              <a:t>db</a:t>
            </a:r>
          </a:p>
        </p:txBody>
      </p:sp>
      <p:sp>
        <p:nvSpPr>
          <p:cNvPr id="4" name="Slide Number Placeholder 3"/>
          <p:cNvSpPr>
            <a:spLocks noGrp="1"/>
          </p:cNvSpPr>
          <p:nvPr>
            <p:ph type="sldNum" sz="quarter" idx="5"/>
          </p:nvPr>
        </p:nvSpPr>
        <p:spPr/>
        <p:txBody>
          <a:bodyPr/>
          <a:lstStyle/>
          <a:p>
            <a:fld id="{3546FFF1-2AE2-44CE-9E80-07AAD75E8A06}" type="slidenum">
              <a:rPr lang="en-US"/>
              <a:t>6</a:t>
            </a:fld>
            <a:endParaRPr lang="en-US"/>
          </a:p>
        </p:txBody>
      </p:sp>
    </p:spTree>
    <p:extLst>
      <p:ext uri="{BB962C8B-B14F-4D97-AF65-F5344CB8AC3E}">
        <p14:creationId xmlns:p14="http://schemas.microsoft.com/office/powerpoint/2010/main" val="3246549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Anthony</a:t>
            </a:r>
          </a:p>
          <a:p>
            <a:endParaRPr lang="en-US">
              <a:ea typeface="Calibri"/>
              <a:cs typeface="Calibri"/>
            </a:endParaRPr>
          </a:p>
          <a:p>
            <a:r>
              <a:rPr lang="en-US">
                <a:ea typeface="Calibri"/>
                <a:cs typeface="Calibri"/>
              </a:rPr>
              <a:t>(</a:t>
            </a:r>
            <a:r>
              <a:rPr lang="en-US" err="1">
                <a:ea typeface="Calibri"/>
                <a:cs typeface="Calibri"/>
              </a:rPr>
              <a:t>james</a:t>
            </a:r>
            <a:r>
              <a:rPr lang="en-US">
                <a:ea typeface="Calibri"/>
                <a:cs typeface="Calibri"/>
              </a:rPr>
              <a:t> say during demo)</a:t>
            </a:r>
          </a:p>
          <a:p>
            <a:r>
              <a:rPr lang="en-US">
                <a:ea typeface="Calibri"/>
                <a:cs typeface="Calibri"/>
              </a:rPr>
              <a:t>Once the user is logged in, they are able to view their current user information by pressing on user info in the main page</a:t>
            </a:r>
          </a:p>
          <a:p>
            <a:r>
              <a:rPr lang="en-US">
                <a:ea typeface="Calibri"/>
                <a:cs typeface="Calibri"/>
              </a:rPr>
              <a:t>They can also log out of their account which will take them back to the login screen</a:t>
            </a:r>
          </a:p>
        </p:txBody>
      </p:sp>
      <p:sp>
        <p:nvSpPr>
          <p:cNvPr id="4" name="Slide Number Placeholder 3"/>
          <p:cNvSpPr>
            <a:spLocks noGrp="1"/>
          </p:cNvSpPr>
          <p:nvPr>
            <p:ph type="sldNum" sz="quarter" idx="5"/>
          </p:nvPr>
        </p:nvSpPr>
        <p:spPr/>
        <p:txBody>
          <a:bodyPr/>
          <a:lstStyle/>
          <a:p>
            <a:fld id="{3546FFF1-2AE2-44CE-9E80-07AAD75E8A06}" type="slidenum">
              <a:rPr lang="en-US"/>
              <a:t>7</a:t>
            </a:fld>
            <a:endParaRPr lang="en-US"/>
          </a:p>
        </p:txBody>
      </p:sp>
    </p:spTree>
    <p:extLst>
      <p:ext uri="{BB962C8B-B14F-4D97-AF65-F5344CB8AC3E}">
        <p14:creationId xmlns:p14="http://schemas.microsoft.com/office/powerpoint/2010/main" val="2342396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James – skip</a:t>
            </a:r>
          </a:p>
          <a:p>
            <a:r>
              <a:rPr lang="en-US" dirty="0">
                <a:ea typeface="Calibri"/>
                <a:cs typeface="Calibri"/>
              </a:rPr>
              <a:t>We'll go into more detail about the graph generation process that happens when a new collection is created</a:t>
            </a:r>
          </a:p>
          <a:p>
            <a:endParaRPr lang="en-US">
              <a:ea typeface="Calibri"/>
              <a:cs typeface="Calibri"/>
            </a:endParaRPr>
          </a:p>
          <a:p>
            <a:r>
              <a:rPr lang="en-US" dirty="0">
                <a:ea typeface="Calibri"/>
                <a:cs typeface="Calibri"/>
              </a:rPr>
              <a:t>(say during demo)</a:t>
            </a:r>
          </a:p>
          <a:p>
            <a:r>
              <a:rPr lang="en-US" dirty="0">
                <a:ea typeface="Calibri"/>
                <a:cs typeface="Calibri"/>
              </a:rPr>
              <a:t>On the home page, the user can view their knowledge graphs, create new collections to start the process to generate new knowledge graphs, delete existing collections and their knowledge graphs, view collection and knowledge graph info, and view their own user info. </a:t>
            </a:r>
            <a:r>
              <a:rPr lang="en-US" dirty="0"/>
              <a:t>For the admin, the view will be similar as they will be like any user except they can additionally view/delete collections of other users.</a:t>
            </a:r>
            <a:endParaRPr lang="en-US" dirty="0">
              <a:ea typeface="Calibri"/>
              <a:cs typeface="Calibri"/>
            </a:endParaRPr>
          </a:p>
        </p:txBody>
      </p:sp>
      <p:sp>
        <p:nvSpPr>
          <p:cNvPr id="4" name="Slide Number Placeholder 3"/>
          <p:cNvSpPr>
            <a:spLocks noGrp="1"/>
          </p:cNvSpPr>
          <p:nvPr>
            <p:ph type="sldNum" sz="quarter" idx="5"/>
          </p:nvPr>
        </p:nvSpPr>
        <p:spPr/>
        <p:txBody>
          <a:bodyPr/>
          <a:lstStyle/>
          <a:p>
            <a:fld id="{3546FFF1-2AE2-44CE-9E80-07AAD75E8A06}" type="slidenum">
              <a:rPr lang="en-US"/>
              <a:t>8</a:t>
            </a:fld>
            <a:endParaRPr lang="en-US"/>
          </a:p>
        </p:txBody>
      </p:sp>
    </p:spTree>
    <p:extLst>
      <p:ext uri="{BB962C8B-B14F-4D97-AF65-F5344CB8AC3E}">
        <p14:creationId xmlns:p14="http://schemas.microsoft.com/office/powerpoint/2010/main" val="20614260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spcBef>
                <a:spcPct val="0"/>
              </a:spcBef>
              <a:buFont typeface="Arial"/>
              <a:buChar char="•"/>
            </a:pPr>
            <a:r>
              <a:rPr lang="en-US">
                <a:cs typeface="Calibri"/>
              </a:rPr>
              <a:t>James – (skip during </a:t>
            </a:r>
            <a:r>
              <a:rPr lang="en-US" err="1">
                <a:cs typeface="Calibri"/>
              </a:rPr>
              <a:t>pres</a:t>
            </a:r>
            <a:r>
              <a:rPr lang="en-US">
                <a:cs typeface="Calibri"/>
              </a:rPr>
              <a:t>) </a:t>
            </a:r>
            <a:endParaRPr lang="en-US"/>
          </a:p>
          <a:p>
            <a:pPr marL="171450" indent="-171450">
              <a:spcBef>
                <a:spcPct val="0"/>
              </a:spcBef>
              <a:buFont typeface="Arial"/>
              <a:buChar char="•"/>
            </a:pPr>
            <a:endParaRPr lang="en-US"/>
          </a:p>
          <a:p>
            <a:pPr>
              <a:spcBef>
                <a:spcPct val="0"/>
              </a:spcBef>
            </a:pPr>
            <a:r>
              <a:rPr lang="en-US">
                <a:ea typeface="Calibri" panose="020F0502020204030204"/>
                <a:cs typeface="Calibri"/>
              </a:rPr>
              <a:t>(say during demo)</a:t>
            </a:r>
          </a:p>
          <a:p>
            <a:pPr>
              <a:spcBef>
                <a:spcPct val="0"/>
              </a:spcBef>
            </a:pPr>
            <a:r>
              <a:rPr lang="en-US"/>
              <a:t>When the user presses the "Create New Collection" button in the side menu, a modal will open up in the middle of the screen prompting them to input a name for the collection and a data file. The input file will be one the of formats previously mentioned: .txt file with </a:t>
            </a:r>
            <a:r>
              <a:rPr lang="en-US" err="1"/>
              <a:t>urls</a:t>
            </a:r>
            <a:r>
              <a:rPr lang="en-US"/>
              <a:t>, .zip w/ html, or .zip w text. </a:t>
            </a:r>
            <a:br>
              <a:rPr lang="en-US">
                <a:cs typeface="+mn-lt"/>
              </a:rPr>
            </a:br>
            <a:br>
              <a:rPr lang="en-US">
                <a:cs typeface="+mn-lt"/>
              </a:rPr>
            </a:br>
            <a:r>
              <a:rPr lang="en-US"/>
              <a:t>Once the user presses create, the data will be sent to the backend and while the knowledge graph is being generated, there will be a loading icon where the graph would appear in the home page as the user waits for the graph to finalize and be sent back to the page.</a:t>
            </a:r>
            <a:br>
              <a:rPr lang="en-US">
                <a:ea typeface="Calibri"/>
                <a:cs typeface="+mn-lt"/>
              </a:rPr>
            </a:br>
            <a:br>
              <a:rPr lang="en-US">
                <a:ea typeface="Calibri"/>
                <a:cs typeface="+mn-lt"/>
              </a:rPr>
            </a:br>
            <a:r>
              <a:rPr lang="en-US">
                <a:ea typeface="Calibri"/>
                <a:cs typeface="Calibri"/>
              </a:rPr>
              <a:t>IMPORTANT: </a:t>
            </a:r>
            <a:r>
              <a:rPr lang="en-US" cap="all"/>
              <a:t>Graph Generation Pipeline</a:t>
            </a:r>
            <a:endParaRPr lang="en-US">
              <a:ea typeface="Calibri"/>
              <a:cs typeface="Calibri"/>
            </a:endParaRPr>
          </a:p>
          <a:p>
            <a:pPr>
              <a:spcBef>
                <a:spcPct val="20000"/>
              </a:spcBef>
              <a:spcAft>
                <a:spcPts val="600"/>
              </a:spcAft>
            </a:pPr>
            <a:br>
              <a:rPr lang="en-US">
                <a:ea typeface="Calibri"/>
                <a:cs typeface="+mn-lt"/>
              </a:rPr>
            </a:br>
            <a:r>
              <a:rPr lang="en-US" cap="small"/>
              <a:t>User uploads a file and its data is sent to flask </a:t>
            </a:r>
            <a:r>
              <a:rPr lang="en-US" cap="small" err="1"/>
              <a:t>api</a:t>
            </a:r>
            <a:r>
              <a:rPr lang="en-US" cap="small"/>
              <a:t> endpoint</a:t>
            </a:r>
            <a:endParaRPr lang="en-US">
              <a:ea typeface="Calibri"/>
              <a:cs typeface="Calibri"/>
            </a:endParaRPr>
          </a:p>
          <a:p>
            <a:pPr marL="171450" indent="-171450">
              <a:spcBef>
                <a:spcPct val="20000"/>
              </a:spcBef>
              <a:spcAft>
                <a:spcPts val="600"/>
              </a:spcAft>
              <a:buFont typeface="Arial"/>
              <a:buChar char="•"/>
            </a:pPr>
            <a:r>
              <a:rPr lang="en-US" cap="small"/>
              <a:t>processes text into </a:t>
            </a:r>
            <a:r>
              <a:rPr lang="en-US" cap="small" err="1"/>
              <a:t>triplestores</a:t>
            </a:r>
            <a:r>
              <a:rPr lang="en-US" cap="small"/>
              <a:t> using a </a:t>
            </a:r>
            <a:r>
              <a:rPr lang="en-US" cap="small" err="1"/>
              <a:t>ner</a:t>
            </a:r>
            <a:r>
              <a:rPr lang="en-US" cap="small"/>
              <a:t> model to generate a graph from the </a:t>
            </a:r>
            <a:r>
              <a:rPr lang="en-US" cap="small" err="1"/>
              <a:t>triplestores</a:t>
            </a:r>
            <a:r>
              <a:rPr lang="en-US" cap="small"/>
              <a:t> in a neo4j graph database. </a:t>
            </a:r>
            <a:endParaRPr lang="en-US"/>
          </a:p>
          <a:p>
            <a:pPr marL="171450" indent="-171450">
              <a:spcBef>
                <a:spcPct val="20000"/>
              </a:spcBef>
              <a:spcAft>
                <a:spcPts val="600"/>
              </a:spcAft>
              <a:buFont typeface="Arial"/>
              <a:buChar char="•"/>
            </a:pPr>
            <a:r>
              <a:rPr lang="en-US" cap="small"/>
              <a:t>Flask </a:t>
            </a:r>
            <a:r>
              <a:rPr lang="en-US" cap="small" err="1"/>
              <a:t>api</a:t>
            </a:r>
            <a:r>
              <a:rPr lang="en-US" cap="small"/>
              <a:t> returns graph data as </a:t>
            </a:r>
            <a:r>
              <a:rPr lang="en-US" cap="small" err="1"/>
              <a:t>json</a:t>
            </a:r>
            <a:r>
              <a:rPr lang="en-US" cap="small"/>
              <a:t>.</a:t>
            </a:r>
            <a:endParaRPr lang="en-US"/>
          </a:p>
          <a:p>
            <a:pPr marL="171450" indent="-171450">
              <a:spcBef>
                <a:spcPct val="20000"/>
              </a:spcBef>
              <a:spcAft>
                <a:spcPts val="600"/>
              </a:spcAft>
              <a:buFont typeface="Arial"/>
              <a:buChar char="•"/>
            </a:pPr>
            <a:r>
              <a:rPr lang="en-US" cap="small"/>
              <a:t>React + sigma.js to render the </a:t>
            </a:r>
            <a:r>
              <a:rPr lang="en-US" cap="small" err="1"/>
              <a:t>json</a:t>
            </a:r>
            <a:r>
              <a:rPr lang="en-US" cap="small"/>
              <a:t> data into a knowledge graph.</a:t>
            </a:r>
            <a:endParaRPr lang="en-US"/>
          </a:p>
          <a:p>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3546FFF1-2AE2-44CE-9E80-07AAD75E8A06}" type="slidenum">
              <a:rPr lang="en-US"/>
              <a:t>9</a:t>
            </a:fld>
            <a:endParaRPr lang="en-US"/>
          </a:p>
        </p:txBody>
      </p:sp>
    </p:spTree>
    <p:extLst>
      <p:ext uri="{BB962C8B-B14F-4D97-AF65-F5344CB8AC3E}">
        <p14:creationId xmlns:p14="http://schemas.microsoft.com/office/powerpoint/2010/main" val="3554172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US"/>
              <a:t>Click to edit Master title style</a:t>
            </a:r>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gradFill flip="none" rotWithShape="1">
                  <a:gsLst>
                    <a:gs pos="0">
                      <a:schemeClr val="tx1"/>
                    </a:gs>
                    <a:gs pos="100000">
                      <a:schemeClr val="tx1">
                        <a:lumMod val="75000"/>
                      </a:schemeClr>
                    </a:gs>
                  </a:gsLst>
                  <a:lin ang="540000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61BEF0D-F0BB-DE4B-95CE-6DB70DBA9567}" type="datetimeFigureOut">
              <a:rPr lang="en-US" dirty="0"/>
              <a:pPr/>
              <a:t>5/1/2024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2165658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801950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US"/>
              <a:t>Click to edit Master title style</a:t>
            </a:r>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7769381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a:t>Click to edit Master title style</a:t>
            </a:r>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141411" y="4343400"/>
            <a:ext cx="9906000" cy="1447800"/>
          </a:xfrm>
        </p:spPr>
        <p:txBody>
          <a:bodyPr vert="horz" lIns="91440" tIns="45720" rIns="91440" bIns="45720" rtlCol="0" anchor="ctr">
            <a:normAutofit/>
          </a:bodyPr>
          <a:lstStyle>
            <a:lvl1pPr>
              <a:buNone/>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7175533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US"/>
              <a:t>Click to edit Master title style</a:t>
            </a:r>
          </a:p>
        </p:txBody>
      </p:sp>
      <p:sp>
        <p:nvSpPr>
          <p:cNvPr id="3" name="Text Placeholder 2"/>
          <p:cNvSpPr>
            <a:spLocks noGrp="1"/>
          </p:cNvSpPr>
          <p:nvPr>
            <p:ph type="body" idx="1"/>
          </p:nvPr>
        </p:nvSpPr>
        <p:spPr>
          <a:xfrm>
            <a:off x="1141410" y="4777381"/>
            <a:ext cx="9906001" cy="860400"/>
          </a:xfrm>
        </p:spPr>
        <p:txBody>
          <a:bodyPr vert="horz" lIns="91440" tIns="45720" rIns="91440" bIns="45720" rtlCol="0" anchor="t">
            <a:normAutofit/>
          </a:bodyPr>
          <a:lstStyle>
            <a:lvl1pPr>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461420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gradFill flip="none" rotWithShape="1">
                  <a:gsLst>
                    <a:gs pos="0">
                      <a:schemeClr val="tx1"/>
                    </a:gs>
                    <a:gs pos="100000">
                      <a:schemeClr val="tx1">
                        <a:lumMod val="75000"/>
                      </a:schemeClr>
                    </a:gs>
                  </a:gsLst>
                  <a:lin ang="5400000" scaled="0"/>
                  <a:tileRect/>
                </a:gradFill>
              </a:defRPr>
            </a:lvl1pPr>
          </a:lstStyle>
          <a:p>
            <a:r>
              <a:rPr lang="en-US"/>
              <a:t>Click to edit Master title style</a:t>
            </a:r>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42914457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US"/>
              <a:t>Click to edit Master title style</a:t>
            </a:r>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5723858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5/1/2024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2739449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5/1/2024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419681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5/1/2024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4184449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US"/>
              <a:t>Click to edit Master title style</a:t>
            </a:r>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2693106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1BEF0D-F0BB-DE4B-95CE-6DB70DBA9567}" type="datetimeFigureOut">
              <a:rPr lang="en-US" dirty="0"/>
              <a:pPr/>
              <a:t>5/1/2024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37584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1BEF0D-F0BB-DE4B-95CE-6DB70DBA9567}" type="datetimeFigureOut">
              <a:rPr lang="en-US" dirty="0"/>
              <a:pPr/>
              <a:t>5/1/2024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511733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1BEF0D-F0BB-DE4B-95CE-6DB70DBA9567}" type="datetimeFigureOut">
              <a:rPr lang="en-US" dirty="0"/>
              <a:pPr/>
              <a:t>5/1/2024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935589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449064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US"/>
              <a:t>Click to edit Master title style</a:t>
            </a:r>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2906905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US"/>
              <a:t>Click to edit Master title style</a:t>
            </a:r>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399212" y="5883275"/>
            <a:ext cx="914400" cy="365125"/>
          </a:xfrm>
        </p:spPr>
        <p:txBody>
          <a:bodyPr/>
          <a:lstStyle/>
          <a:p>
            <a:fld id="{B61BEF0D-F0BB-DE4B-95CE-6DB70DBA9567}" type="datetimeFigureOut">
              <a:rPr lang="en-US" dirty="0"/>
              <a:pPr/>
              <a:t>5/1/2024</a:t>
            </a:fld>
            <a:endParaRPr lang="en-US"/>
          </a:p>
        </p:txBody>
      </p:sp>
      <p:sp>
        <p:nvSpPr>
          <p:cNvPr id="6" name="Footer Placeholder 5"/>
          <p:cNvSpPr>
            <a:spLocks noGrp="1"/>
          </p:cNvSpPr>
          <p:nvPr>
            <p:ph type="ftr" sz="quarter" idx="11"/>
          </p:nvPr>
        </p:nvSpPr>
        <p:spPr>
          <a:xfrm>
            <a:off x="1141412" y="5883275"/>
            <a:ext cx="5105400" cy="365125"/>
          </a:xfrm>
        </p:spPr>
        <p:txBody>
          <a:bodyPr/>
          <a:lstStyle/>
          <a:p>
            <a:endParaRPr lang="en-US"/>
          </a:p>
        </p:txBody>
      </p:sp>
      <p:sp>
        <p:nvSpPr>
          <p:cNvPr id="7" name="Slide Number Placeholder 6"/>
          <p:cNvSpPr>
            <a:spLocks noGrp="1"/>
          </p:cNvSpPr>
          <p:nvPr>
            <p:ph type="sldNum" sz="quarter" idx="12"/>
          </p:nvPr>
        </p:nvSpPr>
        <p:spPr>
          <a:xfrm>
            <a:off x="10742612" y="5883275"/>
            <a:ext cx="322567" cy="365125"/>
          </a:xfrm>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426333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9">
            <a:duotone>
              <a:schemeClr val="bg2">
                <a:shade val="28000"/>
                <a:satMod val="94000"/>
                <a:lumMod val="20000"/>
              </a:schemeClr>
              <a:schemeClr val="bg2">
                <a:tint val="94000"/>
                <a:shade val="84000"/>
                <a:satMod val="148000"/>
                <a:lumMod val="114000"/>
              </a:schemeClr>
            </a:duotone>
          </a:blip>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a:p>
            <a:pPr lvl="5"/>
            <a:r>
              <a:rPr lang="en-US"/>
              <a:t>Six</a:t>
            </a:r>
          </a:p>
          <a:p>
            <a:pPr lvl="6"/>
            <a:r>
              <a:rPr lang="en-US"/>
              <a:t>Seven</a:t>
            </a:r>
          </a:p>
          <a:p>
            <a:pPr lvl="7"/>
            <a:r>
              <a:rPr lang="en-US"/>
              <a:t>Eight</a:t>
            </a:r>
          </a:p>
          <a:p>
            <a:pPr lvl="8"/>
            <a:r>
              <a:rPr lang="en-US"/>
              <a:t>nine</a:t>
            </a:r>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B61BEF0D-F0BB-DE4B-95CE-6DB70DBA9567}" type="datetimeFigureOut">
              <a:rPr lang="en-US" dirty="0"/>
              <a:pPr/>
              <a:t>5/1/2024</a:t>
            </a:fld>
            <a:endParaRPr lang="en-US"/>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D57F1E4F-1CFF-5643-939E-217C01CDF565}" type="slidenum">
              <a:rPr lang="en-US" dirty="0"/>
              <a:pPr/>
              <a:t>‹#›</a:t>
            </a:fld>
            <a:endParaRPr lang="en-US"/>
          </a:p>
        </p:txBody>
      </p:sp>
    </p:spTree>
    <p:extLst>
      <p:ext uri="{BB962C8B-B14F-4D97-AF65-F5344CB8AC3E}">
        <p14:creationId xmlns:p14="http://schemas.microsoft.com/office/powerpoint/2010/main" val="3944308217"/>
      </p:ext>
    </p:extLst>
  </p:cSld>
  <p:clrMap bg1="dk1" tx1="lt1" bg2="dk2" tx2="lt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Lst>
  <p:txStyles>
    <p:titleStyle>
      <a:lvl1pPr algn="l" defTabSz="457200" rtl="0" eaLnBrk="1" latinLnBrk="0" hangingPunct="1">
        <a:spcBef>
          <a:spcPct val="0"/>
        </a:spcBef>
        <a:buNone/>
        <a:defRPr sz="3200" kern="1200" cap="all">
          <a:ln w="3175" cmpd="sng">
            <a:noFill/>
          </a:ln>
          <a:gradFill flip="none" rotWithShape="1">
            <a:gsLst>
              <a:gs pos="0">
                <a:schemeClr val="tx1"/>
              </a:gs>
              <a:gs pos="100000">
                <a:schemeClr val="tx1">
                  <a:lumMod val="65000"/>
                </a:schemeClr>
              </a:gs>
            </a:gsLst>
            <a:lin ang="5580000" scaled="0"/>
            <a:tileRect/>
          </a:gra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3.png"/><Relationship Id="rId7"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29.png"/><Relationship Id="rId10" Type="http://schemas.openxmlformats.org/officeDocument/2006/relationships/image" Target="../media/image7.png"/><Relationship Id="rId4" Type="http://schemas.openxmlformats.org/officeDocument/2006/relationships/image" Target="../media/image28.png"/><Relationship Id="rId9" Type="http://schemas.openxmlformats.org/officeDocument/2006/relationships/image" Target="../media/image31.png"/></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microsoft.com/office/2007/relationships/hdphoto" Target="../media/hdphoto1.wdp"/><Relationship Id="rId11" Type="http://schemas.openxmlformats.org/officeDocument/2006/relationships/image" Target="../media/image9.pn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34.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video" Target="../media/media3.mp4"/><Relationship Id="rId1" Type="http://schemas.microsoft.com/office/2007/relationships/media" Target="../media/media3.mp4"/><Relationship Id="rId4" Type="http://schemas.openxmlformats.org/officeDocument/2006/relationships/image" Target="../media/image35.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video" Target="../media/media4.mp4"/><Relationship Id="rId1" Type="http://schemas.microsoft.com/office/2007/relationships/media" Target="../media/media4.mp4"/><Relationship Id="rId4" Type="http://schemas.openxmlformats.org/officeDocument/2006/relationships/image" Target="../media/image36.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video" Target="../media/media5.mp4"/><Relationship Id="rId1" Type="http://schemas.microsoft.com/office/2007/relationships/media" Target="../media/media5.mp4"/><Relationship Id="rId4" Type="http://schemas.openxmlformats.org/officeDocument/2006/relationships/image" Target="../media/image37.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video" Target="../media/media6.mp4"/><Relationship Id="rId1" Type="http://schemas.microsoft.com/office/2007/relationships/media" Target="../media/media6.mp4"/><Relationship Id="rId4" Type="http://schemas.openxmlformats.org/officeDocument/2006/relationships/image" Target="../media/image38.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video" Target="../media/media7.mp4"/><Relationship Id="rId1" Type="http://schemas.microsoft.com/office/2007/relationships/media" Target="../media/media7.mp4"/><Relationship Id="rId4" Type="http://schemas.openxmlformats.org/officeDocument/2006/relationships/image" Target="../media/image39.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video" Target="../media/media8.mp4"/><Relationship Id="rId1" Type="http://schemas.microsoft.com/office/2007/relationships/media" Target="../media/media8.mp4"/><Relationship Id="rId4" Type="http://schemas.openxmlformats.org/officeDocument/2006/relationships/image" Target="../media/image40.png"/></Relationships>
</file>

<file path=ppt/slides/_rels/slide3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www.sigmajs.org/" TargetMode="External"/><Relationship Id="rId7" Type="http://schemas.openxmlformats.org/officeDocument/2006/relationships/hyperlink" Target="https://nlp.stanford.edu/software/openie.html"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hyperlink" Target="https://neo4j.com/" TargetMode="External"/><Relationship Id="rId5" Type="http://schemas.openxmlformats.org/officeDocument/2006/relationships/hyperlink" Target="https://stanfordnlp.github.io/CoreNLP/corenlp-server.html" TargetMode="External"/><Relationship Id="rId4" Type="http://schemas.openxmlformats.org/officeDocument/2006/relationships/hyperlink" Target="https://nlp.stanford.edu/software/CRF-NER.shtm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28000"/>
                <a:satMod val="94000"/>
                <a:lumMod val="20000"/>
              </a:schemeClr>
              <a:schemeClr val="bg2">
                <a:tint val="94000"/>
                <a:shade val="84000"/>
                <a:satMod val="148000"/>
                <a:lumMod val="114000"/>
              </a:schemeClr>
            </a:duotone>
          </a:blip>
          <a:stretch/>
        </a:blip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BBD3ED2-B0E6-45A2-ABD5-ECF31BC37C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F2D2D1E8-4ABF-4B6B-B39D-40B080B61E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3160" y="0"/>
            <a:ext cx="9369421" cy="6857999"/>
          </a:xfrm>
          <a:prstGeom prst="rect">
            <a:avLst/>
          </a:prstGeom>
          <a:gradFill flip="none" rotWithShape="1">
            <a:gsLst>
              <a:gs pos="10000">
                <a:schemeClr val="bg2">
                  <a:lumMod val="60000"/>
                  <a:lumOff val="40000"/>
                  <a:alpha val="40000"/>
                </a:schemeClr>
              </a:gs>
              <a:gs pos="70000">
                <a:schemeClr val="bg2">
                  <a:alpha val="0"/>
                </a:schemeClr>
              </a:gs>
              <a:gs pos="0">
                <a:schemeClr val="bg2">
                  <a:lumMod val="40000"/>
                  <a:lumOff val="60000"/>
                  <a:alpha val="5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Freeform: Shape 6">
            <a:extLst>
              <a:ext uri="{FF2B5EF4-FFF2-40B4-BE49-F238E27FC236}">
                <a16:creationId xmlns:a16="http://schemas.microsoft.com/office/drawing/2014/main" id="{BC7AB4B5-66A5-48D1-BD88-C60A16ED97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6088489" cy="6858002"/>
          </a:xfrm>
          <a:custGeom>
            <a:avLst/>
            <a:gdLst>
              <a:gd name="connsiteX0" fmla="*/ 0 w 6088489"/>
              <a:gd name="connsiteY0" fmla="*/ 0 h 6858002"/>
              <a:gd name="connsiteX1" fmla="*/ 3563332 w 6088489"/>
              <a:gd name="connsiteY1" fmla="*/ 0 h 6858002"/>
              <a:gd name="connsiteX2" fmla="*/ 3563332 w 6088489"/>
              <a:gd name="connsiteY2" fmla="*/ 3 h 6858002"/>
              <a:gd name="connsiteX3" fmla="*/ 5842099 w 6088489"/>
              <a:gd name="connsiteY3" fmla="*/ 3 h 6858002"/>
              <a:gd name="connsiteX4" fmla="*/ 5842099 w 6088489"/>
              <a:gd name="connsiteY4" fmla="*/ 4 h 6858002"/>
              <a:gd name="connsiteX5" fmla="*/ 5835346 w 6088489"/>
              <a:gd name="connsiteY5" fmla="*/ 4 h 6858002"/>
              <a:gd name="connsiteX6" fmla="*/ 5841229 w 6088489"/>
              <a:gd name="connsiteY6" fmla="*/ 40466 h 6858002"/>
              <a:gd name="connsiteX7" fmla="*/ 5858543 w 6088489"/>
              <a:gd name="connsiteY7" fmla="*/ 159110 h 6858002"/>
              <a:gd name="connsiteX8" fmla="*/ 5870645 w 6088489"/>
              <a:gd name="connsiteY8" fmla="*/ 245521 h 6858002"/>
              <a:gd name="connsiteX9" fmla="*/ 5883420 w 6088489"/>
              <a:gd name="connsiteY9" fmla="*/ 348391 h 6858002"/>
              <a:gd name="connsiteX10" fmla="*/ 5898716 w 6088489"/>
              <a:gd name="connsiteY10" fmla="*/ 470463 h 6858002"/>
              <a:gd name="connsiteX11" fmla="*/ 5914853 w 6088489"/>
              <a:gd name="connsiteY11" fmla="*/ 605566 h 6858002"/>
              <a:gd name="connsiteX12" fmla="*/ 5931830 w 6088489"/>
              <a:gd name="connsiteY12" fmla="*/ 757813 h 6858002"/>
              <a:gd name="connsiteX13" fmla="*/ 5949815 w 6088489"/>
              <a:gd name="connsiteY13" fmla="*/ 923777 h 6858002"/>
              <a:gd name="connsiteX14" fmla="*/ 5967801 w 6088489"/>
              <a:gd name="connsiteY14" fmla="*/ 1104142 h 6858002"/>
              <a:gd name="connsiteX15" fmla="*/ 5986122 w 6088489"/>
              <a:gd name="connsiteY15" fmla="*/ 1296166 h 6858002"/>
              <a:gd name="connsiteX16" fmla="*/ 6003099 w 6088489"/>
              <a:gd name="connsiteY16" fmla="*/ 1503278 h 6858002"/>
              <a:gd name="connsiteX17" fmla="*/ 6019404 w 6088489"/>
              <a:gd name="connsiteY17" fmla="*/ 1719991 h 6858002"/>
              <a:gd name="connsiteX18" fmla="*/ 6034196 w 6088489"/>
              <a:gd name="connsiteY18" fmla="*/ 1949048 h 6858002"/>
              <a:gd name="connsiteX19" fmla="*/ 6048315 w 6088489"/>
              <a:gd name="connsiteY19" fmla="*/ 2187706 h 6858002"/>
              <a:gd name="connsiteX20" fmla="*/ 6061595 w 6088489"/>
              <a:gd name="connsiteY20" fmla="*/ 2436652 h 6858002"/>
              <a:gd name="connsiteX21" fmla="*/ 6066301 w 6088489"/>
              <a:gd name="connsiteY21" fmla="*/ 2564211 h 6858002"/>
              <a:gd name="connsiteX22" fmla="*/ 6071512 w 6088489"/>
              <a:gd name="connsiteY22" fmla="*/ 2694512 h 6858002"/>
              <a:gd name="connsiteX23" fmla="*/ 6076386 w 6088489"/>
              <a:gd name="connsiteY23" fmla="*/ 2826871 h 6858002"/>
              <a:gd name="connsiteX24" fmla="*/ 6079580 w 6088489"/>
              <a:gd name="connsiteY24" fmla="*/ 2959917 h 6858002"/>
              <a:gd name="connsiteX25" fmla="*/ 6082438 w 6088489"/>
              <a:gd name="connsiteY25" fmla="*/ 3095705 h 6858002"/>
              <a:gd name="connsiteX26" fmla="*/ 6085463 w 6088489"/>
              <a:gd name="connsiteY26" fmla="*/ 3232865 h 6858002"/>
              <a:gd name="connsiteX27" fmla="*/ 6087480 w 6088489"/>
              <a:gd name="connsiteY27" fmla="*/ 3372768 h 6858002"/>
              <a:gd name="connsiteX28" fmla="*/ 6087480 w 6088489"/>
              <a:gd name="connsiteY28" fmla="*/ 3514043 h 6858002"/>
              <a:gd name="connsiteX29" fmla="*/ 6088489 w 6088489"/>
              <a:gd name="connsiteY29" fmla="*/ 3656689 h 6858002"/>
              <a:gd name="connsiteX30" fmla="*/ 6087480 w 6088489"/>
              <a:gd name="connsiteY30" fmla="*/ 3800707 h 6858002"/>
              <a:gd name="connsiteX31" fmla="*/ 6085463 w 6088489"/>
              <a:gd name="connsiteY31" fmla="*/ 3946783 h 6858002"/>
              <a:gd name="connsiteX32" fmla="*/ 6083614 w 6088489"/>
              <a:gd name="connsiteY32" fmla="*/ 4092858 h 6858002"/>
              <a:gd name="connsiteX33" fmla="*/ 6079580 w 6088489"/>
              <a:gd name="connsiteY33" fmla="*/ 4240991 h 6858002"/>
              <a:gd name="connsiteX34" fmla="*/ 6075378 w 6088489"/>
              <a:gd name="connsiteY34" fmla="*/ 4390495 h 6858002"/>
              <a:gd name="connsiteX35" fmla="*/ 6070503 w 6088489"/>
              <a:gd name="connsiteY35" fmla="*/ 4540000 h 6858002"/>
              <a:gd name="connsiteX36" fmla="*/ 6063612 w 6088489"/>
              <a:gd name="connsiteY36" fmla="*/ 4690876 h 6858002"/>
              <a:gd name="connsiteX37" fmla="*/ 6055375 w 6088489"/>
              <a:gd name="connsiteY37" fmla="*/ 4843123 h 6858002"/>
              <a:gd name="connsiteX38" fmla="*/ 6047475 w 6088489"/>
              <a:gd name="connsiteY38" fmla="*/ 4996057 h 6858002"/>
              <a:gd name="connsiteX39" fmla="*/ 6037390 w 6088489"/>
              <a:gd name="connsiteY39" fmla="*/ 5148990 h 6858002"/>
              <a:gd name="connsiteX40" fmla="*/ 6025287 w 6088489"/>
              <a:gd name="connsiteY40" fmla="*/ 5303981 h 6858002"/>
              <a:gd name="connsiteX41" fmla="*/ 6013185 w 6088489"/>
              <a:gd name="connsiteY41" fmla="*/ 5456914 h 6858002"/>
              <a:gd name="connsiteX42" fmla="*/ 5999233 w 6088489"/>
              <a:gd name="connsiteY42" fmla="*/ 5612591 h 6858002"/>
              <a:gd name="connsiteX43" fmla="*/ 5983937 w 6088489"/>
              <a:gd name="connsiteY43" fmla="*/ 5768953 h 6858002"/>
              <a:gd name="connsiteX44" fmla="*/ 5967801 w 6088489"/>
              <a:gd name="connsiteY44" fmla="*/ 5923258 h 6858002"/>
              <a:gd name="connsiteX45" fmla="*/ 5948975 w 6088489"/>
              <a:gd name="connsiteY45" fmla="*/ 6079621 h 6858002"/>
              <a:gd name="connsiteX46" fmla="*/ 5928804 w 6088489"/>
              <a:gd name="connsiteY46" fmla="*/ 6235297 h 6858002"/>
              <a:gd name="connsiteX47" fmla="*/ 5908801 w 6088489"/>
              <a:gd name="connsiteY47" fmla="*/ 6391660 h 6858002"/>
              <a:gd name="connsiteX48" fmla="*/ 5885437 w 6088489"/>
              <a:gd name="connsiteY48" fmla="*/ 6547336 h 6858002"/>
              <a:gd name="connsiteX49" fmla="*/ 5861568 w 6088489"/>
              <a:gd name="connsiteY49" fmla="*/ 6702327 h 6858002"/>
              <a:gd name="connsiteX50" fmla="*/ 5836524 w 6088489"/>
              <a:gd name="connsiteY50" fmla="*/ 6858002 h 6858002"/>
              <a:gd name="connsiteX51" fmla="*/ 3563332 w 6088489"/>
              <a:gd name="connsiteY51" fmla="*/ 6858002 h 6858002"/>
              <a:gd name="connsiteX52" fmla="*/ 1223490 w 6088489"/>
              <a:gd name="connsiteY52" fmla="*/ 6858002 h 6858002"/>
              <a:gd name="connsiteX53" fmla="*/ 0 w 6088489"/>
              <a:gd name="connsiteY53" fmla="*/ 6858002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6088489" h="6858002">
                <a:moveTo>
                  <a:pt x="0" y="0"/>
                </a:moveTo>
                <a:lnTo>
                  <a:pt x="3563332" y="0"/>
                </a:lnTo>
                <a:lnTo>
                  <a:pt x="3563332" y="3"/>
                </a:lnTo>
                <a:lnTo>
                  <a:pt x="5842099" y="3"/>
                </a:lnTo>
                <a:lnTo>
                  <a:pt x="5842099" y="4"/>
                </a:lnTo>
                <a:lnTo>
                  <a:pt x="5835346" y="4"/>
                </a:lnTo>
                <a:lnTo>
                  <a:pt x="5841229" y="40466"/>
                </a:lnTo>
                <a:lnTo>
                  <a:pt x="5858543" y="159110"/>
                </a:lnTo>
                <a:lnTo>
                  <a:pt x="5870645" y="245521"/>
                </a:lnTo>
                <a:lnTo>
                  <a:pt x="5883420" y="348391"/>
                </a:lnTo>
                <a:lnTo>
                  <a:pt x="5898716" y="470463"/>
                </a:lnTo>
                <a:lnTo>
                  <a:pt x="5914853" y="605566"/>
                </a:lnTo>
                <a:lnTo>
                  <a:pt x="5931830" y="757813"/>
                </a:lnTo>
                <a:lnTo>
                  <a:pt x="5949815" y="923777"/>
                </a:lnTo>
                <a:lnTo>
                  <a:pt x="5967801" y="1104142"/>
                </a:lnTo>
                <a:lnTo>
                  <a:pt x="5986122" y="1296166"/>
                </a:lnTo>
                <a:lnTo>
                  <a:pt x="6003099" y="1503278"/>
                </a:lnTo>
                <a:lnTo>
                  <a:pt x="6019404" y="1719991"/>
                </a:lnTo>
                <a:lnTo>
                  <a:pt x="6034196" y="1949048"/>
                </a:lnTo>
                <a:lnTo>
                  <a:pt x="6048315" y="2187706"/>
                </a:lnTo>
                <a:lnTo>
                  <a:pt x="6061595" y="2436652"/>
                </a:lnTo>
                <a:lnTo>
                  <a:pt x="6066301" y="2564211"/>
                </a:lnTo>
                <a:lnTo>
                  <a:pt x="6071512" y="2694512"/>
                </a:lnTo>
                <a:lnTo>
                  <a:pt x="6076386" y="2826871"/>
                </a:lnTo>
                <a:lnTo>
                  <a:pt x="6079580" y="2959917"/>
                </a:lnTo>
                <a:lnTo>
                  <a:pt x="6082438" y="3095705"/>
                </a:lnTo>
                <a:lnTo>
                  <a:pt x="6085463" y="3232865"/>
                </a:lnTo>
                <a:lnTo>
                  <a:pt x="6087480" y="3372768"/>
                </a:lnTo>
                <a:lnTo>
                  <a:pt x="6087480" y="3514043"/>
                </a:lnTo>
                <a:lnTo>
                  <a:pt x="6088489" y="3656689"/>
                </a:lnTo>
                <a:lnTo>
                  <a:pt x="6087480" y="3800707"/>
                </a:lnTo>
                <a:lnTo>
                  <a:pt x="6085463" y="3946783"/>
                </a:lnTo>
                <a:lnTo>
                  <a:pt x="6083614" y="4092858"/>
                </a:lnTo>
                <a:lnTo>
                  <a:pt x="6079580" y="4240991"/>
                </a:lnTo>
                <a:lnTo>
                  <a:pt x="6075378" y="4390495"/>
                </a:lnTo>
                <a:lnTo>
                  <a:pt x="6070503" y="4540000"/>
                </a:lnTo>
                <a:lnTo>
                  <a:pt x="6063612" y="4690876"/>
                </a:lnTo>
                <a:lnTo>
                  <a:pt x="6055375" y="4843123"/>
                </a:lnTo>
                <a:lnTo>
                  <a:pt x="6047475" y="4996057"/>
                </a:lnTo>
                <a:lnTo>
                  <a:pt x="6037390" y="5148990"/>
                </a:lnTo>
                <a:lnTo>
                  <a:pt x="6025287" y="5303981"/>
                </a:lnTo>
                <a:lnTo>
                  <a:pt x="6013185" y="5456914"/>
                </a:lnTo>
                <a:lnTo>
                  <a:pt x="5999233" y="5612591"/>
                </a:lnTo>
                <a:lnTo>
                  <a:pt x="5983937" y="5768953"/>
                </a:lnTo>
                <a:lnTo>
                  <a:pt x="5967801" y="5923258"/>
                </a:lnTo>
                <a:lnTo>
                  <a:pt x="5948975" y="6079621"/>
                </a:lnTo>
                <a:lnTo>
                  <a:pt x="5928804" y="6235297"/>
                </a:lnTo>
                <a:lnTo>
                  <a:pt x="5908801" y="6391660"/>
                </a:lnTo>
                <a:lnTo>
                  <a:pt x="5885437" y="6547336"/>
                </a:lnTo>
                <a:lnTo>
                  <a:pt x="5861568" y="6702327"/>
                </a:lnTo>
                <a:lnTo>
                  <a:pt x="5836524" y="6858002"/>
                </a:lnTo>
                <a:lnTo>
                  <a:pt x="3563332" y="6858002"/>
                </a:lnTo>
                <a:lnTo>
                  <a:pt x="1223490" y="6858002"/>
                </a:lnTo>
                <a:lnTo>
                  <a:pt x="0" y="6858002"/>
                </a:lnTo>
                <a:close/>
              </a:path>
            </a:pathLst>
          </a:custGeom>
          <a:ln w="44450">
            <a:gradFill>
              <a:gsLst>
                <a:gs pos="5000">
                  <a:schemeClr val="bg2">
                    <a:alpha val="65000"/>
                  </a:schemeClr>
                </a:gs>
                <a:gs pos="98000">
                  <a:schemeClr val="bg2">
                    <a:lumMod val="75000"/>
                    <a:alpha val="55000"/>
                  </a:schemeClr>
                </a:gs>
              </a:gsLst>
              <a:lin ang="5400000" scaled="1"/>
            </a:gradFill>
          </a:ln>
          <a:effectLst>
            <a:outerShdw blurRad="50800" dist="25400" algn="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962022" y="643467"/>
            <a:ext cx="4340023" cy="5571064"/>
          </a:xfrm>
        </p:spPr>
        <p:txBody>
          <a:bodyPr vert="horz" lIns="91440" tIns="45720" rIns="91440" bIns="45720" rtlCol="0" anchor="ctr">
            <a:normAutofit/>
          </a:bodyPr>
          <a:lstStyle/>
          <a:p>
            <a:pPr algn="l"/>
            <a:r>
              <a:rPr lang="en-US" sz="4400">
                <a:effectLst>
                  <a:glow rad="38100">
                    <a:schemeClr val="bg1">
                      <a:lumMod val="65000"/>
                      <a:lumOff val="35000"/>
                      <a:alpha val="40000"/>
                    </a:schemeClr>
                  </a:glow>
                  <a:outerShdw blurRad="28575" dist="38100" dir="14040000" algn="tl" rotWithShape="0">
                    <a:srgbClr val="000000">
                      <a:alpha val="25000"/>
                    </a:srgbClr>
                  </a:outerShdw>
                </a:effectLst>
              </a:rPr>
              <a:t>CRISIS EVENTS KNOWLEDGE GRAPH GENERATION </a:t>
            </a:r>
          </a:p>
        </p:txBody>
      </p:sp>
      <p:sp>
        <p:nvSpPr>
          <p:cNvPr id="8" name="Subtitle 7">
            <a:extLst>
              <a:ext uri="{FF2B5EF4-FFF2-40B4-BE49-F238E27FC236}">
                <a16:creationId xmlns:a16="http://schemas.microsoft.com/office/drawing/2014/main" id="{F76D9844-5A17-4AF6-06F0-91C0859FDEE9}"/>
              </a:ext>
            </a:extLst>
          </p:cNvPr>
          <p:cNvSpPr>
            <a:spLocks noGrp="1"/>
          </p:cNvSpPr>
          <p:nvPr>
            <p:ph type="subTitle" idx="1"/>
          </p:nvPr>
        </p:nvSpPr>
        <p:spPr>
          <a:xfrm>
            <a:off x="6726691" y="1377951"/>
            <a:ext cx="3990830" cy="5479141"/>
          </a:xfrm>
        </p:spPr>
        <p:txBody>
          <a:bodyPr>
            <a:normAutofit/>
          </a:bodyPr>
          <a:lstStyle/>
          <a:p>
            <a:pPr algn="l"/>
            <a:r>
              <a:rPr lang="en-US">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Team 5:</a:t>
            </a:r>
          </a:p>
          <a:p>
            <a:pPr algn="l"/>
            <a:r>
              <a:rPr lang="en-US">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James De </a:t>
            </a:r>
            <a:r>
              <a:rPr lang="en-US" err="1">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Chutkowski</a:t>
            </a:r>
            <a:r>
              <a:rPr lang="en-US">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 Justin Turkiewicz, Matthew Walters, Anthony Tran, Geethika Abhilash</a:t>
            </a:r>
            <a:endParaRPr lang="en-US"/>
          </a:p>
          <a:p>
            <a:pPr algn="l"/>
            <a:r>
              <a:rPr lang="en-US">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CS4624: Multimedia, Hypertext and Information Access </a:t>
            </a:r>
          </a:p>
          <a:p>
            <a:pPr algn="l"/>
            <a:r>
              <a:rPr lang="en-US">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Instructor: Mohamed Farag </a:t>
            </a:r>
          </a:p>
          <a:p>
            <a:pPr algn="l"/>
            <a:r>
              <a:rPr lang="en-US">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Virginia Tech, Blacksburg VA 24061 </a:t>
            </a:r>
          </a:p>
          <a:p>
            <a:pPr algn="l"/>
            <a:r>
              <a:rPr lang="en-US">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4/23/2024 </a:t>
            </a:r>
          </a:p>
          <a:p>
            <a:endParaRPr lang="en-US">
              <a:effectLst>
                <a:glow rad="38100">
                  <a:prstClr val="black">
                    <a:lumMod val="50000"/>
                    <a:lumOff val="50000"/>
                    <a:alpha val="20000"/>
                  </a:prstClr>
                </a:glow>
                <a:outerShdw blurRad="44450" dist="12700" dir="13860000" algn="tl" rotWithShape="0">
                  <a:srgbClr val="000000">
                    <a:alpha val="20000"/>
                  </a:srgbClr>
                </a:outerShdw>
              </a:effectLst>
            </a:endParaRP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09FA4D-59C6-E53C-18B6-CE077B2A9CE8}"/>
              </a:ext>
            </a:extLst>
          </p:cNvPr>
          <p:cNvSpPr>
            <a:spLocks noGrp="1"/>
          </p:cNvSpPr>
          <p:nvPr>
            <p:ph type="title"/>
          </p:nvPr>
        </p:nvSpPr>
        <p:spPr>
          <a:xfrm>
            <a:off x="1697794" y="270933"/>
            <a:ext cx="9905998" cy="1905000"/>
          </a:xfrm>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rPr>
              <a:t>Create New Collection</a:t>
            </a:r>
            <a:endParaRPr lang="en-US"/>
          </a:p>
        </p:txBody>
      </p:sp>
      <p:pic>
        <p:nvPicPr>
          <p:cNvPr id="4" name="Content Placeholder 3" descr="A blue sign with white text&#10;&#10;Description automatically generated">
            <a:extLst>
              <a:ext uri="{FF2B5EF4-FFF2-40B4-BE49-F238E27FC236}">
                <a16:creationId xmlns:a16="http://schemas.microsoft.com/office/drawing/2014/main" id="{3318DD2E-3D75-E5B0-8E65-3FAEF2092D27}"/>
              </a:ext>
            </a:extLst>
          </p:cNvPr>
          <p:cNvPicPr>
            <a:picLocks noGrp="1" noChangeAspect="1"/>
          </p:cNvPicPr>
          <p:nvPr>
            <p:ph idx="1"/>
          </p:nvPr>
        </p:nvPicPr>
        <p:blipFill>
          <a:blip r:embed="rId3"/>
          <a:stretch>
            <a:fillRect/>
          </a:stretch>
        </p:blipFill>
        <p:spPr>
          <a:xfrm>
            <a:off x="346908" y="3138243"/>
            <a:ext cx="3931425" cy="1300950"/>
          </a:xfrm>
        </p:spPr>
      </p:pic>
      <p:sp>
        <p:nvSpPr>
          <p:cNvPr id="6" name="Arrow: Right 5">
            <a:extLst>
              <a:ext uri="{FF2B5EF4-FFF2-40B4-BE49-F238E27FC236}">
                <a16:creationId xmlns:a16="http://schemas.microsoft.com/office/drawing/2014/main" id="{285BB142-0387-7185-8A98-F11ADB0DC9F3}"/>
              </a:ext>
            </a:extLst>
          </p:cNvPr>
          <p:cNvSpPr/>
          <p:nvPr/>
        </p:nvSpPr>
        <p:spPr>
          <a:xfrm>
            <a:off x="4432517" y="3542775"/>
            <a:ext cx="1971523" cy="495904"/>
          </a:xfrm>
          <a:prstGeom prst="rightArrow">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screenshot of a computer&#10;&#10;Description automatically generated">
            <a:extLst>
              <a:ext uri="{FF2B5EF4-FFF2-40B4-BE49-F238E27FC236}">
                <a16:creationId xmlns:a16="http://schemas.microsoft.com/office/drawing/2014/main" id="{1EFE401C-FEB4-EE18-6C49-5F775D459CA2}"/>
              </a:ext>
            </a:extLst>
          </p:cNvPr>
          <p:cNvPicPr>
            <a:picLocks noChangeAspect="1"/>
          </p:cNvPicPr>
          <p:nvPr/>
        </p:nvPicPr>
        <p:blipFill>
          <a:blip r:embed="rId4"/>
          <a:stretch>
            <a:fillRect/>
          </a:stretch>
        </p:blipFill>
        <p:spPr>
          <a:xfrm>
            <a:off x="6516033" y="2177156"/>
            <a:ext cx="5295900" cy="3467100"/>
          </a:xfrm>
          <a:prstGeom prst="rect">
            <a:avLst/>
          </a:prstGeom>
        </p:spPr>
      </p:pic>
    </p:spTree>
    <p:extLst>
      <p:ext uri="{BB962C8B-B14F-4D97-AF65-F5344CB8AC3E}">
        <p14:creationId xmlns:p14="http://schemas.microsoft.com/office/powerpoint/2010/main" val="3496566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B727E-A1DF-BB6E-8A7E-9D512313D72C}"/>
              </a:ext>
            </a:extLst>
          </p:cNvPr>
          <p:cNvSpPr>
            <a:spLocks noGrp="1"/>
          </p:cNvSpPr>
          <p:nvPr>
            <p:ph type="title"/>
          </p:nvPr>
        </p:nvSpPr>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rPr>
              <a:t>Triple extraction</a:t>
            </a:r>
            <a:endParaRPr lang="en-US"/>
          </a:p>
        </p:txBody>
      </p:sp>
      <p:sp>
        <p:nvSpPr>
          <p:cNvPr id="3" name="Content Placeholder 2">
            <a:extLst>
              <a:ext uri="{FF2B5EF4-FFF2-40B4-BE49-F238E27FC236}">
                <a16:creationId xmlns:a16="http://schemas.microsoft.com/office/drawing/2014/main" id="{5B44521B-D3B4-3148-51C3-8FD07CE3B567}"/>
              </a:ext>
            </a:extLst>
          </p:cNvPr>
          <p:cNvSpPr>
            <a:spLocks noGrp="1"/>
          </p:cNvSpPr>
          <p:nvPr>
            <p:ph idx="1"/>
          </p:nvPr>
        </p:nvSpPr>
        <p:spPr>
          <a:xfrm>
            <a:off x="1141413" y="1871381"/>
            <a:ext cx="5089602" cy="2510013"/>
          </a:xfrm>
        </p:spPr>
        <p:txBody>
          <a:bodyPr/>
          <a:lstStyle/>
          <a:p>
            <a:r>
              <a:rPr lang="en-US">
                <a:effectLst>
                  <a:glow rad="38100">
                    <a:prstClr val="black">
                      <a:lumMod val="50000"/>
                      <a:lumOff val="50000"/>
                      <a:alpha val="20000"/>
                    </a:prstClr>
                  </a:glow>
                  <a:outerShdw blurRad="44450" dist="12700" dir="13860000" algn="tl" rotWithShape="0">
                    <a:srgbClr val="000000">
                      <a:alpha val="20000"/>
                    </a:srgbClr>
                  </a:outerShdw>
                </a:effectLst>
              </a:rPr>
              <a:t>Using Stanford </a:t>
            </a:r>
            <a:r>
              <a:rPr lang="en-US" err="1">
                <a:effectLst>
                  <a:glow rad="38100">
                    <a:prstClr val="black">
                      <a:lumMod val="50000"/>
                      <a:lumOff val="50000"/>
                      <a:alpha val="20000"/>
                    </a:prstClr>
                  </a:glow>
                  <a:outerShdw blurRad="44450" dist="12700" dir="13860000" algn="tl" rotWithShape="0">
                    <a:srgbClr val="000000">
                      <a:alpha val="20000"/>
                    </a:srgbClr>
                  </a:outerShdw>
                </a:effectLst>
              </a:rPr>
              <a:t>CoreNLP</a:t>
            </a:r>
            <a:r>
              <a:rPr lang="en-US">
                <a:effectLst>
                  <a:glow rad="38100">
                    <a:prstClr val="black">
                      <a:lumMod val="50000"/>
                      <a:lumOff val="50000"/>
                      <a:alpha val="20000"/>
                    </a:prstClr>
                  </a:glow>
                  <a:outerShdw blurRad="44450" dist="12700" dir="13860000" algn="tl" rotWithShape="0">
                    <a:srgbClr val="000000">
                      <a:alpha val="20000"/>
                    </a:srgbClr>
                  </a:outerShdw>
                </a:effectLst>
              </a:rPr>
              <a:t> Parser and </a:t>
            </a:r>
            <a:r>
              <a:rPr lang="en-US" err="1">
                <a:effectLst>
                  <a:glow rad="38100">
                    <a:prstClr val="black">
                      <a:lumMod val="50000"/>
                      <a:lumOff val="50000"/>
                      <a:alpha val="20000"/>
                    </a:prstClr>
                  </a:glow>
                  <a:outerShdw blurRad="44450" dist="12700" dir="13860000" algn="tl" rotWithShape="0">
                    <a:srgbClr val="000000">
                      <a:alpha val="20000"/>
                    </a:srgbClr>
                  </a:outerShdw>
                </a:effectLst>
              </a:rPr>
              <a:t>OpenIE</a:t>
            </a:r>
            <a:r>
              <a:rPr lang="en-US">
                <a:effectLst>
                  <a:glow rad="38100">
                    <a:prstClr val="black">
                      <a:lumMod val="50000"/>
                      <a:lumOff val="50000"/>
                      <a:alpha val="20000"/>
                    </a:prstClr>
                  </a:glow>
                  <a:outerShdw blurRad="44450" dist="12700" dir="13860000" algn="tl" rotWithShape="0">
                    <a:srgbClr val="000000">
                      <a:alpha val="20000"/>
                    </a:srgbClr>
                  </a:outerShdw>
                </a:effectLst>
              </a:rPr>
              <a:t> with NLTK</a:t>
            </a:r>
          </a:p>
          <a:p>
            <a:pPr>
              <a:buClr>
                <a:srgbClr val="FFFFFF"/>
              </a:buClr>
            </a:pPr>
            <a:r>
              <a:rPr lang="en-US">
                <a:effectLst>
                  <a:glow rad="38100">
                    <a:prstClr val="black">
                      <a:lumMod val="50000"/>
                      <a:lumOff val="50000"/>
                      <a:alpha val="20000"/>
                    </a:prstClr>
                  </a:glow>
                  <a:outerShdw blurRad="44450" dist="12700" dir="13860000" algn="tl" rotWithShape="0">
                    <a:srgbClr val="000000">
                      <a:alpha val="20000"/>
                    </a:srgbClr>
                  </a:outerShdw>
                </a:effectLst>
              </a:rPr>
              <a:t>Forming Subject-Predicate-Object Triples</a:t>
            </a:r>
          </a:p>
          <a:p>
            <a:pPr>
              <a:buClr>
                <a:srgbClr val="FFFFFF"/>
              </a:buClr>
            </a:pPr>
            <a:r>
              <a:rPr lang="en-US">
                <a:effectLst>
                  <a:glow rad="38100">
                    <a:prstClr val="black">
                      <a:lumMod val="50000"/>
                      <a:lumOff val="50000"/>
                      <a:alpha val="20000"/>
                    </a:prstClr>
                  </a:glow>
                  <a:outerShdw blurRad="44450" dist="12700" dir="13860000" algn="tl" rotWithShape="0">
                    <a:srgbClr val="000000">
                      <a:alpha val="20000"/>
                    </a:srgbClr>
                  </a:outerShdw>
                </a:effectLst>
              </a:rPr>
              <a:t>Input: John and Sally have hazel eyes</a:t>
            </a:r>
          </a:p>
          <a:p>
            <a:pPr marL="0" indent="0">
              <a:buClr>
                <a:srgbClr val="FFFFFF"/>
              </a:buClr>
              <a:buNone/>
            </a:pPr>
            <a:endParaRPr lang="en-US">
              <a:effectLst>
                <a:glow rad="38100">
                  <a:prstClr val="black">
                    <a:lumMod val="50000"/>
                    <a:lumOff val="50000"/>
                    <a:alpha val="20000"/>
                  </a:prstClr>
                </a:glow>
                <a:outerShdw blurRad="44450" dist="12700" dir="13860000" algn="tl" rotWithShape="0">
                  <a:srgbClr val="000000">
                    <a:alpha val="20000"/>
                  </a:srgbClr>
                </a:outerShdw>
              </a:effectLst>
            </a:endParaRPr>
          </a:p>
        </p:txBody>
      </p:sp>
      <p:graphicFrame>
        <p:nvGraphicFramePr>
          <p:cNvPr id="4" name="Table 3">
            <a:extLst>
              <a:ext uri="{FF2B5EF4-FFF2-40B4-BE49-F238E27FC236}">
                <a16:creationId xmlns:a16="http://schemas.microsoft.com/office/drawing/2014/main" id="{A30E8784-8258-EBB8-5CAE-F1954C658E1E}"/>
              </a:ext>
            </a:extLst>
          </p:cNvPr>
          <p:cNvGraphicFramePr>
            <a:graphicFrameLocks noGrp="1"/>
          </p:cNvGraphicFramePr>
          <p:nvPr>
            <p:extLst>
              <p:ext uri="{D42A27DB-BD31-4B8C-83A1-F6EECF244321}">
                <p14:modId xmlns:p14="http://schemas.microsoft.com/office/powerpoint/2010/main" val="2234580768"/>
              </p:ext>
            </p:extLst>
          </p:nvPr>
        </p:nvGraphicFramePr>
        <p:xfrm>
          <a:off x="411238" y="4572000"/>
          <a:ext cx="6358652" cy="1241177"/>
        </p:xfrm>
        <a:graphic>
          <a:graphicData uri="http://schemas.openxmlformats.org/drawingml/2006/table">
            <a:tbl>
              <a:tblPr firstRow="1" bandRow="1">
                <a:tableStyleId>{B301B821-A1FF-4177-AEE7-76D212191A09}</a:tableStyleId>
              </a:tblPr>
              <a:tblGrid>
                <a:gridCol w="2116666">
                  <a:extLst>
                    <a:ext uri="{9D8B030D-6E8A-4147-A177-3AD203B41FA5}">
                      <a16:colId xmlns:a16="http://schemas.microsoft.com/office/drawing/2014/main" val="2564723115"/>
                    </a:ext>
                  </a:extLst>
                </a:gridCol>
                <a:gridCol w="2104029">
                  <a:extLst>
                    <a:ext uri="{9D8B030D-6E8A-4147-A177-3AD203B41FA5}">
                      <a16:colId xmlns:a16="http://schemas.microsoft.com/office/drawing/2014/main" val="1496968874"/>
                    </a:ext>
                  </a:extLst>
                </a:gridCol>
                <a:gridCol w="2137957">
                  <a:extLst>
                    <a:ext uri="{9D8B030D-6E8A-4147-A177-3AD203B41FA5}">
                      <a16:colId xmlns:a16="http://schemas.microsoft.com/office/drawing/2014/main" val="1741314087"/>
                    </a:ext>
                  </a:extLst>
                </a:gridCol>
              </a:tblGrid>
              <a:tr h="509657">
                <a:tc>
                  <a:txBody>
                    <a:bodyPr/>
                    <a:lstStyle/>
                    <a:p>
                      <a:r>
                        <a:rPr lang="en-US"/>
                        <a:t>Subject (Node)</a:t>
                      </a:r>
                    </a:p>
                  </a:txBody>
                  <a:tcPr/>
                </a:tc>
                <a:tc>
                  <a:txBody>
                    <a:bodyPr/>
                    <a:lstStyle/>
                    <a:p>
                      <a:r>
                        <a:rPr lang="en-US"/>
                        <a:t>Predicate (Edge)</a:t>
                      </a:r>
                    </a:p>
                  </a:txBody>
                  <a:tcPr/>
                </a:tc>
                <a:tc>
                  <a:txBody>
                    <a:bodyPr/>
                    <a:lstStyle/>
                    <a:p>
                      <a:r>
                        <a:rPr lang="en-US"/>
                        <a:t>Object (Node)</a:t>
                      </a:r>
                    </a:p>
                  </a:txBody>
                  <a:tcPr/>
                </a:tc>
                <a:extLst>
                  <a:ext uri="{0D108BD9-81ED-4DB2-BD59-A6C34878D82A}">
                    <a16:rowId xmlns:a16="http://schemas.microsoft.com/office/drawing/2014/main" val="4167091343"/>
                  </a:ext>
                </a:extLst>
              </a:tr>
              <a:tr h="348713">
                <a:tc>
                  <a:txBody>
                    <a:bodyPr/>
                    <a:lstStyle/>
                    <a:p>
                      <a:r>
                        <a:rPr lang="en-US"/>
                        <a:t>John</a:t>
                      </a:r>
                    </a:p>
                  </a:txBody>
                  <a:tcPr/>
                </a:tc>
                <a:tc>
                  <a:txBody>
                    <a:bodyPr/>
                    <a:lstStyle/>
                    <a:p>
                      <a:r>
                        <a:rPr lang="en-US"/>
                        <a:t>Has</a:t>
                      </a:r>
                    </a:p>
                  </a:txBody>
                  <a:tcPr/>
                </a:tc>
                <a:tc>
                  <a:txBody>
                    <a:bodyPr/>
                    <a:lstStyle/>
                    <a:p>
                      <a:r>
                        <a:rPr lang="en-US"/>
                        <a:t>Hazel Eyes</a:t>
                      </a:r>
                    </a:p>
                  </a:txBody>
                  <a:tcPr/>
                </a:tc>
                <a:extLst>
                  <a:ext uri="{0D108BD9-81ED-4DB2-BD59-A6C34878D82A}">
                    <a16:rowId xmlns:a16="http://schemas.microsoft.com/office/drawing/2014/main" val="833952938"/>
                  </a:ext>
                </a:extLst>
              </a:tr>
              <a:tr h="348713">
                <a:tc>
                  <a:txBody>
                    <a:bodyPr/>
                    <a:lstStyle/>
                    <a:p>
                      <a:pPr lvl="0">
                        <a:buNone/>
                      </a:pPr>
                      <a:r>
                        <a:rPr lang="en-US"/>
                        <a:t>Sally</a:t>
                      </a:r>
                    </a:p>
                  </a:txBody>
                  <a:tcPr/>
                </a:tc>
                <a:tc>
                  <a:txBody>
                    <a:bodyPr/>
                    <a:lstStyle/>
                    <a:p>
                      <a:pPr lvl="0">
                        <a:buNone/>
                      </a:pPr>
                      <a:r>
                        <a:rPr lang="en-US"/>
                        <a:t>Has</a:t>
                      </a:r>
                    </a:p>
                  </a:txBody>
                  <a:tcPr/>
                </a:tc>
                <a:tc>
                  <a:txBody>
                    <a:bodyPr/>
                    <a:lstStyle/>
                    <a:p>
                      <a:pPr lvl="0">
                        <a:buNone/>
                      </a:pPr>
                      <a:r>
                        <a:rPr lang="en-US"/>
                        <a:t>Hazel Eyes</a:t>
                      </a:r>
                    </a:p>
                  </a:txBody>
                  <a:tcPr/>
                </a:tc>
                <a:extLst>
                  <a:ext uri="{0D108BD9-81ED-4DB2-BD59-A6C34878D82A}">
                    <a16:rowId xmlns:a16="http://schemas.microsoft.com/office/drawing/2014/main" val="321832240"/>
                  </a:ext>
                </a:extLst>
              </a:tr>
            </a:tbl>
          </a:graphicData>
        </a:graphic>
      </p:graphicFrame>
      <p:sp>
        <p:nvSpPr>
          <p:cNvPr id="5" name="Oval 4">
            <a:extLst>
              <a:ext uri="{FF2B5EF4-FFF2-40B4-BE49-F238E27FC236}">
                <a16:creationId xmlns:a16="http://schemas.microsoft.com/office/drawing/2014/main" id="{0D592BDF-7DF6-37F8-CEB3-4599E2F20481}"/>
              </a:ext>
            </a:extLst>
          </p:cNvPr>
          <p:cNvSpPr/>
          <p:nvPr/>
        </p:nvSpPr>
        <p:spPr>
          <a:xfrm>
            <a:off x="7338034" y="1565037"/>
            <a:ext cx="1154206" cy="115420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John</a:t>
            </a:r>
          </a:p>
        </p:txBody>
      </p:sp>
      <p:sp>
        <p:nvSpPr>
          <p:cNvPr id="6" name="Oval 5">
            <a:extLst>
              <a:ext uri="{FF2B5EF4-FFF2-40B4-BE49-F238E27FC236}">
                <a16:creationId xmlns:a16="http://schemas.microsoft.com/office/drawing/2014/main" id="{3C48E62F-7CDB-923E-835B-2ADF5D781446}"/>
              </a:ext>
            </a:extLst>
          </p:cNvPr>
          <p:cNvSpPr/>
          <p:nvPr/>
        </p:nvSpPr>
        <p:spPr>
          <a:xfrm>
            <a:off x="7338641" y="4113317"/>
            <a:ext cx="1221441" cy="117661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Sally</a:t>
            </a:r>
          </a:p>
        </p:txBody>
      </p:sp>
      <p:sp>
        <p:nvSpPr>
          <p:cNvPr id="7" name="Oval 6">
            <a:extLst>
              <a:ext uri="{FF2B5EF4-FFF2-40B4-BE49-F238E27FC236}">
                <a16:creationId xmlns:a16="http://schemas.microsoft.com/office/drawing/2014/main" id="{FFC205A5-B7F0-8A27-81F9-00BF13F263A3}"/>
              </a:ext>
            </a:extLst>
          </p:cNvPr>
          <p:cNvSpPr/>
          <p:nvPr/>
        </p:nvSpPr>
        <p:spPr>
          <a:xfrm>
            <a:off x="9975505" y="2870371"/>
            <a:ext cx="1243853" cy="122144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Hazel Eyes</a:t>
            </a:r>
          </a:p>
        </p:txBody>
      </p:sp>
      <p:sp>
        <p:nvSpPr>
          <p:cNvPr id="10" name="TextBox 9">
            <a:extLst>
              <a:ext uri="{FF2B5EF4-FFF2-40B4-BE49-F238E27FC236}">
                <a16:creationId xmlns:a16="http://schemas.microsoft.com/office/drawing/2014/main" id="{78FEEB4F-C047-7963-D7B2-8B34E1EE3990}"/>
              </a:ext>
            </a:extLst>
          </p:cNvPr>
          <p:cNvSpPr txBox="1"/>
          <p:nvPr/>
        </p:nvSpPr>
        <p:spPr>
          <a:xfrm rot="1380000">
            <a:off x="8963190" y="2575384"/>
            <a:ext cx="88087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Has</a:t>
            </a:r>
          </a:p>
        </p:txBody>
      </p:sp>
      <p:sp>
        <p:nvSpPr>
          <p:cNvPr id="11" name="TextBox 10">
            <a:extLst>
              <a:ext uri="{FF2B5EF4-FFF2-40B4-BE49-F238E27FC236}">
                <a16:creationId xmlns:a16="http://schemas.microsoft.com/office/drawing/2014/main" id="{1CB517AA-B9C8-057F-08A9-22B601647095}"/>
              </a:ext>
            </a:extLst>
          </p:cNvPr>
          <p:cNvSpPr txBox="1"/>
          <p:nvPr/>
        </p:nvSpPr>
        <p:spPr>
          <a:xfrm rot="-1440000">
            <a:off x="8862336" y="3729589"/>
            <a:ext cx="88087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Has</a:t>
            </a:r>
          </a:p>
        </p:txBody>
      </p:sp>
      <p:cxnSp>
        <p:nvCxnSpPr>
          <p:cNvPr id="12" name="Straight Arrow Connector 11">
            <a:extLst>
              <a:ext uri="{FF2B5EF4-FFF2-40B4-BE49-F238E27FC236}">
                <a16:creationId xmlns:a16="http://schemas.microsoft.com/office/drawing/2014/main" id="{88C84BB2-47D2-5A71-4604-3FC8DFE19EAD}"/>
              </a:ext>
            </a:extLst>
          </p:cNvPr>
          <p:cNvCxnSpPr/>
          <p:nvPr/>
        </p:nvCxnSpPr>
        <p:spPr>
          <a:xfrm>
            <a:off x="8484305" y="2381249"/>
            <a:ext cx="1481666" cy="9313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5CA303AE-4B46-EB42-8EF6-454080009E60}"/>
              </a:ext>
            </a:extLst>
          </p:cNvPr>
          <p:cNvCxnSpPr/>
          <p:nvPr/>
        </p:nvCxnSpPr>
        <p:spPr>
          <a:xfrm flipV="1">
            <a:off x="8572499" y="3757083"/>
            <a:ext cx="1495777" cy="889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2021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8665A-6448-BFFA-3430-B81F317B122F}"/>
              </a:ext>
            </a:extLst>
          </p:cNvPr>
          <p:cNvSpPr>
            <a:spLocks noGrp="1"/>
          </p:cNvSpPr>
          <p:nvPr>
            <p:ph type="title"/>
          </p:nvPr>
        </p:nvSpPr>
        <p:spPr>
          <a:xfrm>
            <a:off x="1083904" y="278921"/>
            <a:ext cx="9905998" cy="1094620"/>
          </a:xfrm>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rPr>
              <a:t>Reducing Redundancy</a:t>
            </a:r>
            <a:endParaRPr lang="en-US"/>
          </a:p>
        </p:txBody>
      </p:sp>
      <p:graphicFrame>
        <p:nvGraphicFramePr>
          <p:cNvPr id="7" name="Table 6">
            <a:extLst>
              <a:ext uri="{FF2B5EF4-FFF2-40B4-BE49-F238E27FC236}">
                <a16:creationId xmlns:a16="http://schemas.microsoft.com/office/drawing/2014/main" id="{12C08485-1CE2-191A-11A2-6F9DDF93DF05}"/>
              </a:ext>
            </a:extLst>
          </p:cNvPr>
          <p:cNvGraphicFramePr>
            <a:graphicFrameLocks noGrp="1"/>
          </p:cNvGraphicFramePr>
          <p:nvPr>
            <p:extLst>
              <p:ext uri="{D42A27DB-BD31-4B8C-83A1-F6EECF244321}">
                <p14:modId xmlns:p14="http://schemas.microsoft.com/office/powerpoint/2010/main" val="874004910"/>
              </p:ext>
            </p:extLst>
          </p:nvPr>
        </p:nvGraphicFramePr>
        <p:xfrm>
          <a:off x="612521" y="2170982"/>
          <a:ext cx="10959356" cy="4523978"/>
        </p:xfrm>
        <a:graphic>
          <a:graphicData uri="http://schemas.openxmlformats.org/drawingml/2006/table">
            <a:tbl>
              <a:tblPr firstRow="1" bandRow="1">
                <a:tableStyleId>{B301B821-A1FF-4177-AEE7-76D212191A09}</a:tableStyleId>
              </a:tblPr>
              <a:tblGrid>
                <a:gridCol w="3648147">
                  <a:extLst>
                    <a:ext uri="{9D8B030D-6E8A-4147-A177-3AD203B41FA5}">
                      <a16:colId xmlns:a16="http://schemas.microsoft.com/office/drawing/2014/main" val="2564723115"/>
                    </a:ext>
                  </a:extLst>
                </a:gridCol>
                <a:gridCol w="3626367">
                  <a:extLst>
                    <a:ext uri="{9D8B030D-6E8A-4147-A177-3AD203B41FA5}">
                      <a16:colId xmlns:a16="http://schemas.microsoft.com/office/drawing/2014/main" val="1496968874"/>
                    </a:ext>
                  </a:extLst>
                </a:gridCol>
                <a:gridCol w="3684842">
                  <a:extLst>
                    <a:ext uri="{9D8B030D-6E8A-4147-A177-3AD203B41FA5}">
                      <a16:colId xmlns:a16="http://schemas.microsoft.com/office/drawing/2014/main" val="1741314087"/>
                    </a:ext>
                  </a:extLst>
                </a:gridCol>
              </a:tblGrid>
              <a:tr h="583740">
                <a:tc>
                  <a:txBody>
                    <a:bodyPr/>
                    <a:lstStyle/>
                    <a:p>
                      <a:r>
                        <a:rPr lang="en-US"/>
                        <a:t>Subject (Node)</a:t>
                      </a:r>
                    </a:p>
                  </a:txBody>
                  <a:tcPr/>
                </a:tc>
                <a:tc>
                  <a:txBody>
                    <a:bodyPr/>
                    <a:lstStyle/>
                    <a:p>
                      <a:r>
                        <a:rPr lang="en-US"/>
                        <a:t>Predicate (Edge)</a:t>
                      </a:r>
                    </a:p>
                  </a:txBody>
                  <a:tcPr/>
                </a:tc>
                <a:tc>
                  <a:txBody>
                    <a:bodyPr/>
                    <a:lstStyle/>
                    <a:p>
                      <a:r>
                        <a:rPr lang="en-US"/>
                        <a:t>Object (Node)</a:t>
                      </a:r>
                    </a:p>
                  </a:txBody>
                  <a:tcPr/>
                </a:tc>
                <a:extLst>
                  <a:ext uri="{0D108BD9-81ED-4DB2-BD59-A6C34878D82A}">
                    <a16:rowId xmlns:a16="http://schemas.microsoft.com/office/drawing/2014/main" val="4167091343"/>
                  </a:ext>
                </a:extLst>
              </a:tr>
              <a:tr h="437805">
                <a:tc>
                  <a:txBody>
                    <a:bodyPr/>
                    <a:lstStyle/>
                    <a:p>
                      <a:r>
                        <a:rPr lang="en-US" b="1"/>
                        <a:t>Trade policies</a:t>
                      </a:r>
                    </a:p>
                  </a:txBody>
                  <a:tcPr/>
                </a:tc>
                <a:tc>
                  <a:txBody>
                    <a:bodyPr/>
                    <a:lstStyle/>
                    <a:p>
                      <a:pPr lvl="0">
                        <a:buNone/>
                      </a:pPr>
                      <a:r>
                        <a:rPr lang="en-US" b="1"/>
                        <a:t>Contributed to</a:t>
                      </a:r>
                    </a:p>
                  </a:txBody>
                  <a:tcPr/>
                </a:tc>
                <a:tc>
                  <a:txBody>
                    <a:bodyPr/>
                    <a:lstStyle/>
                    <a:p>
                      <a:r>
                        <a:rPr lang="en-US" b="1"/>
                        <a:t>poverty</a:t>
                      </a:r>
                    </a:p>
                  </a:txBody>
                  <a:tcPr/>
                </a:tc>
                <a:extLst>
                  <a:ext uri="{0D108BD9-81ED-4DB2-BD59-A6C34878D82A}">
                    <a16:rowId xmlns:a16="http://schemas.microsoft.com/office/drawing/2014/main" val="833952938"/>
                  </a:ext>
                </a:extLst>
              </a:tr>
              <a:tr h="437805">
                <a:tc>
                  <a:txBody>
                    <a:bodyPr/>
                    <a:lstStyle/>
                    <a:p>
                      <a:pPr lvl="0">
                        <a:buNone/>
                      </a:pPr>
                      <a:r>
                        <a:rPr lang="en-US"/>
                        <a:t>intervention</a:t>
                      </a:r>
                    </a:p>
                  </a:txBody>
                  <a:tcPr/>
                </a:tc>
                <a:tc>
                  <a:txBody>
                    <a:bodyPr/>
                    <a:lstStyle/>
                    <a:p>
                      <a:pPr lvl="0">
                        <a:buNone/>
                      </a:pPr>
                      <a:r>
                        <a:rPr lang="en-US"/>
                        <a:t>Contributed to</a:t>
                      </a:r>
                    </a:p>
                  </a:txBody>
                  <a:tcPr/>
                </a:tc>
                <a:tc>
                  <a:txBody>
                    <a:bodyPr/>
                    <a:lstStyle/>
                    <a:p>
                      <a:pPr lvl="0">
                        <a:buNone/>
                      </a:pPr>
                      <a:r>
                        <a:rPr lang="en-US"/>
                        <a:t>poverty</a:t>
                      </a:r>
                    </a:p>
                  </a:txBody>
                  <a:tcPr/>
                </a:tc>
                <a:extLst>
                  <a:ext uri="{0D108BD9-81ED-4DB2-BD59-A6C34878D82A}">
                    <a16:rowId xmlns:a16="http://schemas.microsoft.com/office/drawing/2014/main" val="321832240"/>
                  </a:ext>
                </a:extLst>
              </a:tr>
              <a:tr h="437804">
                <a:tc>
                  <a:txBody>
                    <a:bodyPr/>
                    <a:lstStyle/>
                    <a:p>
                      <a:pPr lvl="0">
                        <a:buNone/>
                      </a:pPr>
                      <a:r>
                        <a:rPr lang="en-US"/>
                        <a:t>poverty</a:t>
                      </a:r>
                    </a:p>
                  </a:txBody>
                  <a:tcPr/>
                </a:tc>
                <a:tc>
                  <a:txBody>
                    <a:bodyPr/>
                    <a:lstStyle/>
                    <a:p>
                      <a:pPr lvl="0">
                        <a:buNone/>
                      </a:pPr>
                      <a:r>
                        <a:rPr lang="en-US"/>
                        <a:t>Is to</a:t>
                      </a:r>
                    </a:p>
                  </a:txBody>
                  <a:tcPr/>
                </a:tc>
                <a:tc>
                  <a:txBody>
                    <a:bodyPr/>
                    <a:lstStyle/>
                    <a:p>
                      <a:pPr lvl="0">
                        <a:buNone/>
                      </a:pPr>
                      <a:r>
                        <a:rPr lang="en-US"/>
                        <a:t>existing</a:t>
                      </a:r>
                    </a:p>
                  </a:txBody>
                  <a:tcPr/>
                </a:tc>
                <a:extLst>
                  <a:ext uri="{0D108BD9-81ED-4DB2-BD59-A6C34878D82A}">
                    <a16:rowId xmlns:a16="http://schemas.microsoft.com/office/drawing/2014/main" val="2917831459"/>
                  </a:ext>
                </a:extLst>
              </a:tr>
              <a:tr h="437804">
                <a:tc>
                  <a:txBody>
                    <a:bodyPr/>
                    <a:lstStyle/>
                    <a:p>
                      <a:pPr lvl="0">
                        <a:buNone/>
                      </a:pPr>
                      <a:r>
                        <a:rPr lang="en-US"/>
                        <a:t>Foreign intervention</a:t>
                      </a:r>
                    </a:p>
                  </a:txBody>
                  <a:tcPr/>
                </a:tc>
                <a:tc>
                  <a:txBody>
                    <a:bodyPr/>
                    <a:lstStyle/>
                    <a:p>
                      <a:pPr lvl="0">
                        <a:buNone/>
                      </a:pPr>
                      <a:r>
                        <a:rPr lang="en-US"/>
                        <a:t>Contributed to</a:t>
                      </a:r>
                    </a:p>
                  </a:txBody>
                  <a:tcPr/>
                </a:tc>
                <a:tc>
                  <a:txBody>
                    <a:bodyPr/>
                    <a:lstStyle/>
                    <a:p>
                      <a:pPr lvl="0">
                        <a:buNone/>
                      </a:pPr>
                      <a:r>
                        <a:rPr lang="en-US"/>
                        <a:t>Existing poverty</a:t>
                      </a:r>
                    </a:p>
                  </a:txBody>
                  <a:tcPr/>
                </a:tc>
                <a:extLst>
                  <a:ext uri="{0D108BD9-81ED-4DB2-BD59-A6C34878D82A}">
                    <a16:rowId xmlns:a16="http://schemas.microsoft.com/office/drawing/2014/main" val="143333046"/>
                  </a:ext>
                </a:extLst>
              </a:tr>
              <a:tr h="437804">
                <a:tc>
                  <a:txBody>
                    <a:bodyPr/>
                    <a:lstStyle/>
                    <a:p>
                      <a:pPr lvl="0">
                        <a:buNone/>
                      </a:pPr>
                      <a:r>
                        <a:rPr lang="en-US"/>
                        <a:t>debt</a:t>
                      </a:r>
                    </a:p>
                  </a:txBody>
                  <a:tcPr/>
                </a:tc>
                <a:tc>
                  <a:txBody>
                    <a:bodyPr/>
                    <a:lstStyle/>
                    <a:p>
                      <a:pPr lvl="0">
                        <a:buNone/>
                      </a:pPr>
                      <a:r>
                        <a:rPr lang="en-US"/>
                        <a:t>Is of</a:t>
                      </a:r>
                    </a:p>
                  </a:txBody>
                  <a:tcPr/>
                </a:tc>
                <a:tc>
                  <a:txBody>
                    <a:bodyPr/>
                    <a:lstStyle/>
                    <a:p>
                      <a:pPr lvl="0">
                        <a:buNone/>
                      </a:pPr>
                      <a:r>
                        <a:rPr lang="en-US"/>
                        <a:t>national</a:t>
                      </a:r>
                    </a:p>
                  </a:txBody>
                  <a:tcPr/>
                </a:tc>
                <a:extLst>
                  <a:ext uri="{0D108BD9-81ED-4DB2-BD59-A6C34878D82A}">
                    <a16:rowId xmlns:a16="http://schemas.microsoft.com/office/drawing/2014/main" val="1369364289"/>
                  </a:ext>
                </a:extLst>
              </a:tr>
              <a:tr h="437804">
                <a:tc>
                  <a:txBody>
                    <a:bodyPr/>
                    <a:lstStyle/>
                    <a:p>
                      <a:pPr lvl="0">
                        <a:buNone/>
                      </a:pPr>
                      <a:r>
                        <a:rPr lang="en-US"/>
                        <a:t>countries</a:t>
                      </a:r>
                    </a:p>
                  </a:txBody>
                  <a:tcPr/>
                </a:tc>
                <a:tc>
                  <a:txBody>
                    <a:bodyPr/>
                    <a:lstStyle/>
                    <a:p>
                      <a:pPr lvl="0">
                        <a:buNone/>
                      </a:pPr>
                      <a:r>
                        <a:rPr lang="en-US"/>
                        <a:t>Is by</a:t>
                      </a:r>
                    </a:p>
                  </a:txBody>
                  <a:tcPr/>
                </a:tc>
                <a:tc>
                  <a:txBody>
                    <a:bodyPr/>
                    <a:lstStyle/>
                    <a:p>
                      <a:pPr lvl="0">
                        <a:buNone/>
                      </a:pPr>
                      <a:r>
                        <a:rPr lang="en-US"/>
                        <a:t>other</a:t>
                      </a:r>
                    </a:p>
                  </a:txBody>
                  <a:tcPr/>
                </a:tc>
                <a:extLst>
                  <a:ext uri="{0D108BD9-81ED-4DB2-BD59-A6C34878D82A}">
                    <a16:rowId xmlns:a16="http://schemas.microsoft.com/office/drawing/2014/main" val="2202399065"/>
                  </a:ext>
                </a:extLst>
              </a:tr>
              <a:tr h="437804">
                <a:tc>
                  <a:txBody>
                    <a:bodyPr/>
                    <a:lstStyle/>
                    <a:p>
                      <a:pPr lvl="0">
                        <a:buNone/>
                      </a:pPr>
                      <a:r>
                        <a:rPr lang="en-US"/>
                        <a:t>Haiti's history</a:t>
                      </a:r>
                    </a:p>
                  </a:txBody>
                  <a:tcPr/>
                </a:tc>
                <a:tc>
                  <a:txBody>
                    <a:bodyPr/>
                    <a:lstStyle/>
                    <a:p>
                      <a:pPr lvl="0">
                        <a:buNone/>
                      </a:pPr>
                      <a:r>
                        <a:rPr lang="en-US"/>
                        <a:t>Contributed to</a:t>
                      </a:r>
                    </a:p>
                  </a:txBody>
                  <a:tcPr/>
                </a:tc>
                <a:tc>
                  <a:txBody>
                    <a:bodyPr/>
                    <a:lstStyle/>
                    <a:p>
                      <a:pPr lvl="0">
                        <a:buNone/>
                      </a:pPr>
                      <a:r>
                        <a:rPr lang="en-US"/>
                        <a:t>poverty</a:t>
                      </a:r>
                    </a:p>
                  </a:txBody>
                  <a:tcPr/>
                </a:tc>
                <a:extLst>
                  <a:ext uri="{0D108BD9-81ED-4DB2-BD59-A6C34878D82A}">
                    <a16:rowId xmlns:a16="http://schemas.microsoft.com/office/drawing/2014/main" val="508633013"/>
                  </a:ext>
                </a:extLst>
              </a:tr>
              <a:tr h="437804">
                <a:tc>
                  <a:txBody>
                    <a:bodyPr/>
                    <a:lstStyle/>
                    <a:p>
                      <a:pPr lvl="0">
                        <a:buNone/>
                      </a:pPr>
                      <a:r>
                        <a:rPr lang="en-US" b="1"/>
                        <a:t>Prejudicial trade policies</a:t>
                      </a:r>
                    </a:p>
                  </a:txBody>
                  <a:tcPr/>
                </a:tc>
                <a:tc>
                  <a:txBody>
                    <a:bodyPr/>
                    <a:lstStyle/>
                    <a:p>
                      <a:pPr lvl="0">
                        <a:buNone/>
                      </a:pPr>
                      <a:r>
                        <a:rPr lang="en-US" b="1"/>
                        <a:t>Contributed to</a:t>
                      </a:r>
                    </a:p>
                  </a:txBody>
                  <a:tcPr/>
                </a:tc>
                <a:tc>
                  <a:txBody>
                    <a:bodyPr/>
                    <a:lstStyle/>
                    <a:p>
                      <a:pPr lvl="0">
                        <a:buNone/>
                      </a:pPr>
                      <a:r>
                        <a:rPr lang="en-US" b="1"/>
                        <a:t>poverty</a:t>
                      </a:r>
                    </a:p>
                  </a:txBody>
                  <a:tcPr/>
                </a:tc>
                <a:extLst>
                  <a:ext uri="{0D108BD9-81ED-4DB2-BD59-A6C34878D82A}">
                    <a16:rowId xmlns:a16="http://schemas.microsoft.com/office/drawing/2014/main" val="3690681057"/>
                  </a:ext>
                </a:extLst>
              </a:tr>
              <a:tr h="437804">
                <a:tc>
                  <a:txBody>
                    <a:bodyPr/>
                    <a:lstStyle/>
                    <a:p>
                      <a:pPr lvl="0">
                        <a:buNone/>
                      </a:pPr>
                      <a:r>
                        <a:rPr lang="en-US" b="1"/>
                        <a:t>Prejudicial trade policies</a:t>
                      </a:r>
                    </a:p>
                  </a:txBody>
                  <a:tcPr/>
                </a:tc>
                <a:tc>
                  <a:txBody>
                    <a:bodyPr/>
                    <a:lstStyle/>
                    <a:p>
                      <a:pPr lvl="0">
                        <a:buNone/>
                      </a:pPr>
                      <a:r>
                        <a:rPr lang="en-US" b="1"/>
                        <a:t>Contributed to</a:t>
                      </a:r>
                    </a:p>
                  </a:txBody>
                  <a:tcPr/>
                </a:tc>
                <a:tc>
                  <a:txBody>
                    <a:bodyPr/>
                    <a:lstStyle/>
                    <a:p>
                      <a:pPr lvl="0">
                        <a:buNone/>
                      </a:pPr>
                      <a:r>
                        <a:rPr lang="en-US" b="1"/>
                        <a:t>Existing poverty</a:t>
                      </a:r>
                    </a:p>
                  </a:txBody>
                  <a:tcPr/>
                </a:tc>
                <a:extLst>
                  <a:ext uri="{0D108BD9-81ED-4DB2-BD59-A6C34878D82A}">
                    <a16:rowId xmlns:a16="http://schemas.microsoft.com/office/drawing/2014/main" val="2757058405"/>
                  </a:ext>
                </a:extLst>
              </a:tr>
            </a:tbl>
          </a:graphicData>
        </a:graphic>
      </p:graphicFrame>
      <p:sp>
        <p:nvSpPr>
          <p:cNvPr id="3" name="TextBox 2">
            <a:extLst>
              <a:ext uri="{FF2B5EF4-FFF2-40B4-BE49-F238E27FC236}">
                <a16:creationId xmlns:a16="http://schemas.microsoft.com/office/drawing/2014/main" id="{675EAF10-0E5A-3366-3E8D-8EB72FD58FFC}"/>
              </a:ext>
            </a:extLst>
          </p:cNvPr>
          <p:cNvSpPr txBox="1"/>
          <p:nvPr/>
        </p:nvSpPr>
        <p:spPr>
          <a:xfrm>
            <a:off x="489671" y="1250064"/>
            <a:ext cx="11033169"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Haiti's history of national debt, prejudicial trade policies by other countries, and foreign intervention into national affairs contributed to the existing poverty and poor housing conditions that increased the death toll from the disaster.</a:t>
            </a:r>
          </a:p>
        </p:txBody>
      </p:sp>
    </p:spTree>
    <p:extLst>
      <p:ext uri="{BB962C8B-B14F-4D97-AF65-F5344CB8AC3E}">
        <p14:creationId xmlns:p14="http://schemas.microsoft.com/office/powerpoint/2010/main" val="2322736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8CC555-0C86-FBC4-1794-4F530C3618B0}"/>
              </a:ext>
            </a:extLst>
          </p:cNvPr>
          <p:cNvSpPr>
            <a:spLocks noGrp="1"/>
          </p:cNvSpPr>
          <p:nvPr>
            <p:ph type="title"/>
          </p:nvPr>
        </p:nvSpPr>
        <p:spPr>
          <a:xfrm>
            <a:off x="1141413" y="609600"/>
            <a:ext cx="9905998" cy="1056736"/>
          </a:xfrm>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rPr>
              <a:t>Cluster Triples</a:t>
            </a:r>
            <a:endParaRPr lang="en-US"/>
          </a:p>
        </p:txBody>
      </p:sp>
      <p:graphicFrame>
        <p:nvGraphicFramePr>
          <p:cNvPr id="4" name="Table 3">
            <a:extLst>
              <a:ext uri="{FF2B5EF4-FFF2-40B4-BE49-F238E27FC236}">
                <a16:creationId xmlns:a16="http://schemas.microsoft.com/office/drawing/2014/main" id="{A6F91DB8-A2D5-E5CD-6BC3-0DF1FD48D140}"/>
              </a:ext>
            </a:extLst>
          </p:cNvPr>
          <p:cNvGraphicFramePr>
            <a:graphicFrameLocks noGrp="1"/>
          </p:cNvGraphicFramePr>
          <p:nvPr>
            <p:extLst>
              <p:ext uri="{D42A27DB-BD31-4B8C-83A1-F6EECF244321}">
                <p14:modId xmlns:p14="http://schemas.microsoft.com/office/powerpoint/2010/main" val="220060844"/>
              </p:ext>
            </p:extLst>
          </p:nvPr>
        </p:nvGraphicFramePr>
        <p:xfrm>
          <a:off x="834033" y="1545829"/>
          <a:ext cx="10520890" cy="1900699"/>
        </p:xfrm>
        <a:graphic>
          <a:graphicData uri="http://schemas.openxmlformats.org/drawingml/2006/table">
            <a:tbl>
              <a:tblPr bandRow="1">
                <a:tableStyleId>{5C22544A-7EE6-4342-B048-85BDC9FD1C3A}</a:tableStyleId>
              </a:tblPr>
              <a:tblGrid>
                <a:gridCol w="2620955">
                  <a:extLst>
                    <a:ext uri="{9D8B030D-6E8A-4147-A177-3AD203B41FA5}">
                      <a16:colId xmlns:a16="http://schemas.microsoft.com/office/drawing/2014/main" val="3423306635"/>
                    </a:ext>
                  </a:extLst>
                </a:gridCol>
                <a:gridCol w="2605305">
                  <a:extLst>
                    <a:ext uri="{9D8B030D-6E8A-4147-A177-3AD203B41FA5}">
                      <a16:colId xmlns:a16="http://schemas.microsoft.com/office/drawing/2014/main" val="1126669101"/>
                    </a:ext>
                  </a:extLst>
                </a:gridCol>
                <a:gridCol w="2647315">
                  <a:extLst>
                    <a:ext uri="{9D8B030D-6E8A-4147-A177-3AD203B41FA5}">
                      <a16:colId xmlns:a16="http://schemas.microsoft.com/office/drawing/2014/main" val="802481256"/>
                    </a:ext>
                  </a:extLst>
                </a:gridCol>
                <a:gridCol w="2647315">
                  <a:extLst>
                    <a:ext uri="{9D8B030D-6E8A-4147-A177-3AD203B41FA5}">
                      <a16:colId xmlns:a16="http://schemas.microsoft.com/office/drawing/2014/main" val="4250545886"/>
                    </a:ext>
                  </a:extLst>
                </a:gridCol>
              </a:tblGrid>
              <a:tr h="356275">
                <a:tc>
                  <a:txBody>
                    <a:bodyPr/>
                    <a:lstStyle/>
                    <a:p>
                      <a:pPr algn="l" rtl="0" fontAlgn="base"/>
                      <a:r>
                        <a:rPr lang="en-US" sz="1800" b="1" i="0">
                          <a:solidFill>
                            <a:srgbClr val="FFFFFF"/>
                          </a:solidFill>
                          <a:effectLst/>
                          <a:highlight>
                            <a:srgbClr val="6F6F6F"/>
                          </a:highlight>
                          <a:latin typeface="Century Gothic"/>
                        </a:rPr>
                        <a:t>Subject (Node)</a:t>
                      </a:r>
                      <a:endParaRPr lang="en-US" b="1" i="0">
                        <a:solidFill>
                          <a:srgbClr val="FFFFFF"/>
                        </a:solidFill>
                        <a:effectLst/>
                        <a:highlight>
                          <a:srgbClr val="6F6F6F"/>
                        </a:highlight>
                        <a:latin typeface="Century Gothic"/>
                      </a:endParaRPr>
                    </a:p>
                  </a:txBody>
                  <a:tcPr marL="57607" marR="57607" marT="28804" marB="28804">
                    <a:lnL w="9525" cap="flat" cmpd="sng" algn="ctr">
                      <a:solidFill>
                        <a:srgbClr val="6F6F6F"/>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6F6F6F"/>
                      </a:solidFill>
                      <a:prstDash val="solid"/>
                      <a:round/>
                      <a:headEnd type="none" w="med" len="med"/>
                      <a:tailEnd type="none" w="med" len="med"/>
                    </a:lnT>
                    <a:lnB w="9525" cap="flat" cmpd="sng" algn="ctr">
                      <a:solidFill>
                        <a:srgbClr val="6F6F6F"/>
                      </a:solidFill>
                      <a:prstDash val="solid"/>
                      <a:round/>
                      <a:headEnd type="none" w="med" len="med"/>
                      <a:tailEnd type="none" w="med" len="med"/>
                    </a:lnB>
                    <a:solidFill>
                      <a:srgbClr val="6F6F6F"/>
                    </a:solidFill>
                  </a:tcPr>
                </a:tc>
                <a:tc>
                  <a:txBody>
                    <a:bodyPr/>
                    <a:lstStyle/>
                    <a:p>
                      <a:pPr algn="l" rtl="0" fontAlgn="base"/>
                      <a:r>
                        <a:rPr lang="en-US" sz="1800" b="1" i="0">
                          <a:solidFill>
                            <a:srgbClr val="FFFFFF"/>
                          </a:solidFill>
                          <a:effectLst/>
                          <a:highlight>
                            <a:srgbClr val="6F6F6F"/>
                          </a:highlight>
                          <a:latin typeface="Century Gothic"/>
                        </a:rPr>
                        <a:t>Predicate (Edge)</a:t>
                      </a:r>
                      <a:endParaRPr lang="en-US" b="1" i="0">
                        <a:solidFill>
                          <a:srgbClr val="FFFFFF"/>
                        </a:solidFill>
                        <a:effectLst/>
                        <a:highlight>
                          <a:srgbClr val="6F6F6F"/>
                        </a:highlight>
                        <a:latin typeface="Century Gothic"/>
                      </a:endParaRPr>
                    </a:p>
                  </a:txBody>
                  <a:tcPr marL="57607" marR="57607" marT="28804" marB="288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6F6F6F"/>
                      </a:solidFill>
                      <a:prstDash val="solid"/>
                      <a:round/>
                      <a:headEnd type="none" w="med" len="med"/>
                      <a:tailEnd type="none" w="med" len="med"/>
                    </a:lnT>
                    <a:lnB w="9525" cap="flat" cmpd="sng" algn="ctr">
                      <a:solidFill>
                        <a:srgbClr val="6F6F6F"/>
                      </a:solidFill>
                      <a:prstDash val="solid"/>
                      <a:round/>
                      <a:headEnd type="none" w="med" len="med"/>
                      <a:tailEnd type="none" w="med" len="med"/>
                    </a:lnB>
                    <a:solidFill>
                      <a:srgbClr val="6F6F6F"/>
                    </a:solidFill>
                  </a:tcPr>
                </a:tc>
                <a:tc>
                  <a:txBody>
                    <a:bodyPr/>
                    <a:lstStyle/>
                    <a:p>
                      <a:pPr algn="l" rtl="0" fontAlgn="base"/>
                      <a:r>
                        <a:rPr lang="en-US" sz="1800" b="1" i="0">
                          <a:solidFill>
                            <a:srgbClr val="FFFFFF"/>
                          </a:solidFill>
                          <a:effectLst/>
                          <a:highlight>
                            <a:srgbClr val="6F6F6F"/>
                          </a:highlight>
                          <a:latin typeface="Century Gothic"/>
                        </a:rPr>
                        <a:t>Object (Node)</a:t>
                      </a:r>
                      <a:endParaRPr lang="en-US" b="1" i="0">
                        <a:solidFill>
                          <a:srgbClr val="FFFFFF"/>
                        </a:solidFill>
                        <a:effectLst/>
                        <a:highlight>
                          <a:srgbClr val="6F6F6F"/>
                        </a:highlight>
                        <a:latin typeface="Century Gothic"/>
                      </a:endParaRPr>
                    </a:p>
                  </a:txBody>
                  <a:tcPr marL="57607" marR="57607" marT="28804" marB="288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6F6F6F"/>
                      </a:solidFill>
                      <a:prstDash val="solid"/>
                      <a:round/>
                      <a:headEnd type="none" w="med" len="med"/>
                      <a:tailEnd type="none" w="med" len="med"/>
                    </a:lnT>
                    <a:lnB w="9525" cap="flat" cmpd="sng" algn="ctr">
                      <a:solidFill>
                        <a:srgbClr val="6F6F6F"/>
                      </a:solidFill>
                      <a:prstDash val="solid"/>
                      <a:round/>
                      <a:headEnd type="none" w="med" len="med"/>
                      <a:tailEnd type="none" w="med" len="med"/>
                    </a:lnB>
                    <a:solidFill>
                      <a:srgbClr val="6F6F6F"/>
                    </a:solidFill>
                  </a:tcPr>
                </a:tc>
                <a:tc>
                  <a:txBody>
                    <a:bodyPr/>
                    <a:lstStyle/>
                    <a:p>
                      <a:pPr lvl="0" algn="l">
                        <a:buNone/>
                      </a:pPr>
                      <a:r>
                        <a:rPr lang="en-US" sz="1800" b="1" i="0">
                          <a:solidFill>
                            <a:srgbClr val="FFFFFF"/>
                          </a:solidFill>
                          <a:effectLst/>
                          <a:highlight>
                            <a:srgbClr val="6F6F6F"/>
                          </a:highlight>
                          <a:latin typeface="Century Gothic"/>
                        </a:rPr>
                        <a:t>Complexity Score</a:t>
                      </a:r>
                    </a:p>
                  </a:txBody>
                  <a:tcPr marL="57607" marR="57607" marT="28804" marB="28804">
                    <a:lnL w="12700">
                      <a:solidFill>
                        <a:srgbClr val="000000"/>
                      </a:solidFill>
                    </a:lnL>
                    <a:lnR w="9524">
                      <a:solidFill>
                        <a:srgbClr val="6F6F6F"/>
                      </a:solidFill>
                    </a:lnR>
                    <a:lnT w="9524">
                      <a:solidFill>
                        <a:srgbClr val="6F6F6F"/>
                      </a:solidFill>
                    </a:lnT>
                    <a:lnB w="9524">
                      <a:solidFill>
                        <a:srgbClr val="6F6F6F"/>
                      </a:solidFill>
                    </a:lnB>
                    <a:solidFill>
                      <a:srgbClr val="6F6F6F"/>
                    </a:solidFill>
                  </a:tcPr>
                </a:tc>
                <a:extLst>
                  <a:ext uri="{0D108BD9-81ED-4DB2-BD59-A6C34878D82A}">
                    <a16:rowId xmlns:a16="http://schemas.microsoft.com/office/drawing/2014/main" val="1303384590"/>
                  </a:ext>
                </a:extLst>
              </a:tr>
              <a:tr h="326585">
                <a:tc>
                  <a:txBody>
                    <a:bodyPr/>
                    <a:lstStyle/>
                    <a:p>
                      <a:pPr algn="l" rtl="0" fontAlgn="base"/>
                      <a:r>
                        <a:rPr lang="en-US" sz="1800" b="0" i="0">
                          <a:solidFill>
                            <a:srgbClr val="000000"/>
                          </a:solidFill>
                          <a:effectLst/>
                          <a:highlight>
                            <a:srgbClr val="EBEBEB"/>
                          </a:highlight>
                          <a:latin typeface="Century Gothic"/>
                        </a:rPr>
                        <a:t>Trade policies</a:t>
                      </a:r>
                      <a:endParaRPr lang="en-US" b="0" i="0">
                        <a:solidFill>
                          <a:srgbClr val="000000"/>
                        </a:solidFill>
                        <a:effectLst/>
                        <a:highlight>
                          <a:srgbClr val="EBEBEB"/>
                        </a:highlight>
                        <a:latin typeface="Century Gothic"/>
                      </a:endParaRPr>
                    </a:p>
                  </a:txBody>
                  <a:tcPr marL="57607" marR="57607" marT="28804" marB="28804">
                    <a:lnL w="9525" cap="flat" cmpd="sng" algn="ctr">
                      <a:solidFill>
                        <a:srgbClr val="6F6F6F"/>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6F6F6F"/>
                      </a:solidFill>
                      <a:prstDash val="solid"/>
                      <a:round/>
                      <a:headEnd type="none" w="med" len="med"/>
                      <a:tailEnd type="none" w="med" len="med"/>
                    </a:lnT>
                    <a:lnB w="9525" cap="flat" cmpd="sng" algn="ctr">
                      <a:solidFill>
                        <a:srgbClr val="6F6F6F"/>
                      </a:solidFill>
                      <a:prstDash val="solid"/>
                      <a:round/>
                      <a:headEnd type="none" w="med" len="med"/>
                      <a:tailEnd type="none" w="med" len="med"/>
                    </a:lnB>
                    <a:solidFill>
                      <a:srgbClr val="EBEBEB"/>
                    </a:solidFill>
                  </a:tcPr>
                </a:tc>
                <a:tc>
                  <a:txBody>
                    <a:bodyPr/>
                    <a:lstStyle/>
                    <a:p>
                      <a:pPr algn="l" rtl="0" fontAlgn="base"/>
                      <a:r>
                        <a:rPr lang="en-US" sz="1800" b="0" i="0">
                          <a:solidFill>
                            <a:srgbClr val="000000"/>
                          </a:solidFill>
                          <a:effectLst/>
                          <a:highlight>
                            <a:srgbClr val="EBEBEB"/>
                          </a:highlight>
                          <a:latin typeface="Century Gothic"/>
                        </a:rPr>
                        <a:t>Contributed to</a:t>
                      </a:r>
                      <a:endParaRPr lang="en-US" b="0" i="0">
                        <a:solidFill>
                          <a:srgbClr val="000000"/>
                        </a:solidFill>
                        <a:effectLst/>
                        <a:highlight>
                          <a:srgbClr val="EBEBEB"/>
                        </a:highlight>
                        <a:latin typeface="Century Gothic"/>
                      </a:endParaRPr>
                    </a:p>
                  </a:txBody>
                  <a:tcPr marL="57607" marR="57607" marT="28804" marB="288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6F6F6F"/>
                      </a:solidFill>
                      <a:prstDash val="solid"/>
                      <a:round/>
                      <a:headEnd type="none" w="med" len="med"/>
                      <a:tailEnd type="none" w="med" len="med"/>
                    </a:lnT>
                    <a:lnB w="9525" cap="flat" cmpd="sng" algn="ctr">
                      <a:solidFill>
                        <a:srgbClr val="6F6F6F"/>
                      </a:solidFill>
                      <a:prstDash val="solid"/>
                      <a:round/>
                      <a:headEnd type="none" w="med" len="med"/>
                      <a:tailEnd type="none" w="med" len="med"/>
                    </a:lnB>
                    <a:solidFill>
                      <a:srgbClr val="EBEBEB"/>
                    </a:solidFill>
                  </a:tcPr>
                </a:tc>
                <a:tc>
                  <a:txBody>
                    <a:bodyPr/>
                    <a:lstStyle/>
                    <a:p>
                      <a:pPr algn="l" rtl="0" fontAlgn="base"/>
                      <a:r>
                        <a:rPr lang="en-US" sz="1800" b="0" i="0">
                          <a:solidFill>
                            <a:srgbClr val="000000"/>
                          </a:solidFill>
                          <a:effectLst/>
                          <a:highlight>
                            <a:srgbClr val="EBEBEB"/>
                          </a:highlight>
                          <a:latin typeface="Century Gothic"/>
                        </a:rPr>
                        <a:t>poverty</a:t>
                      </a:r>
                      <a:endParaRPr lang="en-US" b="0" i="0">
                        <a:solidFill>
                          <a:srgbClr val="000000"/>
                        </a:solidFill>
                        <a:effectLst/>
                        <a:highlight>
                          <a:srgbClr val="EBEBEB"/>
                        </a:highlight>
                        <a:latin typeface="Century Gothic"/>
                      </a:endParaRPr>
                    </a:p>
                  </a:txBody>
                  <a:tcPr marL="57607" marR="57607" marT="28804" marB="288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6F6F6F"/>
                      </a:solidFill>
                      <a:prstDash val="solid"/>
                      <a:round/>
                      <a:headEnd type="none" w="med" len="med"/>
                      <a:tailEnd type="none" w="med" len="med"/>
                    </a:lnT>
                    <a:lnB w="9525" cap="flat" cmpd="sng" algn="ctr">
                      <a:solidFill>
                        <a:srgbClr val="6F6F6F"/>
                      </a:solidFill>
                      <a:prstDash val="solid"/>
                      <a:round/>
                      <a:headEnd type="none" w="med" len="med"/>
                      <a:tailEnd type="none" w="med" len="med"/>
                    </a:lnB>
                    <a:solidFill>
                      <a:srgbClr val="EBEBEB"/>
                    </a:solidFill>
                  </a:tcPr>
                </a:tc>
                <a:tc>
                  <a:txBody>
                    <a:bodyPr/>
                    <a:lstStyle/>
                    <a:p>
                      <a:pPr lvl="0" algn="l">
                        <a:buNone/>
                      </a:pPr>
                      <a:r>
                        <a:rPr lang="en-US" sz="1800" b="0" i="0">
                          <a:solidFill>
                            <a:srgbClr val="000000"/>
                          </a:solidFill>
                          <a:effectLst/>
                          <a:highlight>
                            <a:srgbClr val="EBEBEB"/>
                          </a:highlight>
                          <a:latin typeface="Century Gothic"/>
                        </a:rPr>
                        <a:t>5</a:t>
                      </a:r>
                    </a:p>
                  </a:txBody>
                  <a:tcPr marL="57607" marR="57607" marT="28804" marB="28804">
                    <a:lnL w="12700">
                      <a:solidFill>
                        <a:srgbClr val="000000"/>
                      </a:solidFill>
                    </a:lnL>
                    <a:lnR w="9524">
                      <a:solidFill>
                        <a:srgbClr val="6F6F6F"/>
                      </a:solidFill>
                    </a:lnR>
                    <a:lnT w="9524">
                      <a:solidFill>
                        <a:srgbClr val="6F6F6F"/>
                      </a:solidFill>
                    </a:lnT>
                    <a:lnB w="9524">
                      <a:solidFill>
                        <a:srgbClr val="6F6F6F"/>
                      </a:solidFill>
                    </a:lnB>
                    <a:solidFill>
                      <a:srgbClr val="EBEBEB"/>
                    </a:solidFill>
                  </a:tcPr>
                </a:tc>
                <a:extLst>
                  <a:ext uri="{0D108BD9-81ED-4DB2-BD59-A6C34878D82A}">
                    <a16:rowId xmlns:a16="http://schemas.microsoft.com/office/drawing/2014/main" val="3870265594"/>
                  </a:ext>
                </a:extLst>
              </a:tr>
              <a:tr h="326585">
                <a:tc>
                  <a:txBody>
                    <a:bodyPr/>
                    <a:lstStyle/>
                    <a:p>
                      <a:pPr algn="l" rtl="0" fontAlgn="base"/>
                      <a:r>
                        <a:rPr lang="en-US" sz="1800" b="0" i="0">
                          <a:solidFill>
                            <a:srgbClr val="000000"/>
                          </a:solidFill>
                          <a:effectLst/>
                          <a:highlight>
                            <a:srgbClr val="FFFFFF"/>
                          </a:highlight>
                          <a:latin typeface="Century Gothic"/>
                        </a:rPr>
                        <a:t>Prejudicial trade policies</a:t>
                      </a:r>
                      <a:endParaRPr lang="en-US" b="0" i="0">
                        <a:solidFill>
                          <a:srgbClr val="000000"/>
                        </a:solidFill>
                        <a:effectLst/>
                        <a:highlight>
                          <a:srgbClr val="FFFFFF"/>
                        </a:highlight>
                        <a:latin typeface="Century Gothic"/>
                      </a:endParaRPr>
                    </a:p>
                  </a:txBody>
                  <a:tcPr marL="57607" marR="57607" marT="28804" marB="28804">
                    <a:lnL w="9525" cap="flat" cmpd="sng" algn="ctr">
                      <a:solidFill>
                        <a:srgbClr val="6F6F6F"/>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6F6F6F"/>
                      </a:solidFill>
                      <a:prstDash val="solid"/>
                      <a:round/>
                      <a:headEnd type="none" w="med" len="med"/>
                      <a:tailEnd type="none" w="med" len="med"/>
                    </a:lnT>
                    <a:lnB w="9525" cap="flat" cmpd="sng" algn="ctr">
                      <a:solidFill>
                        <a:srgbClr val="6F6F6F"/>
                      </a:solidFill>
                      <a:prstDash val="solid"/>
                      <a:round/>
                      <a:headEnd type="none" w="med" len="med"/>
                      <a:tailEnd type="none" w="med" len="med"/>
                    </a:lnB>
                    <a:solidFill>
                      <a:srgbClr val="FFFFFF"/>
                    </a:solidFill>
                  </a:tcPr>
                </a:tc>
                <a:tc>
                  <a:txBody>
                    <a:bodyPr/>
                    <a:lstStyle/>
                    <a:p>
                      <a:pPr algn="l" rtl="0" fontAlgn="base"/>
                      <a:r>
                        <a:rPr lang="en-US" sz="1800" b="0" i="0">
                          <a:solidFill>
                            <a:srgbClr val="000000"/>
                          </a:solidFill>
                          <a:effectLst/>
                          <a:highlight>
                            <a:srgbClr val="FFFFFF"/>
                          </a:highlight>
                          <a:latin typeface="Century Gothic"/>
                        </a:rPr>
                        <a:t>Contributed to</a:t>
                      </a:r>
                      <a:endParaRPr lang="en-US" b="0" i="0">
                        <a:solidFill>
                          <a:srgbClr val="000000"/>
                        </a:solidFill>
                        <a:effectLst/>
                        <a:highlight>
                          <a:srgbClr val="FFFFFF"/>
                        </a:highlight>
                        <a:latin typeface="Century Gothic"/>
                      </a:endParaRPr>
                    </a:p>
                  </a:txBody>
                  <a:tcPr marL="57607" marR="57607" marT="28804" marB="288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6F6F6F"/>
                      </a:solidFill>
                      <a:prstDash val="solid"/>
                      <a:round/>
                      <a:headEnd type="none" w="med" len="med"/>
                      <a:tailEnd type="none" w="med" len="med"/>
                    </a:lnT>
                    <a:lnB w="9525" cap="flat" cmpd="sng" algn="ctr">
                      <a:solidFill>
                        <a:srgbClr val="6F6F6F"/>
                      </a:solidFill>
                      <a:prstDash val="solid"/>
                      <a:round/>
                      <a:headEnd type="none" w="med" len="med"/>
                      <a:tailEnd type="none" w="med" len="med"/>
                    </a:lnB>
                    <a:solidFill>
                      <a:srgbClr val="FFFFFF"/>
                    </a:solidFill>
                  </a:tcPr>
                </a:tc>
                <a:tc>
                  <a:txBody>
                    <a:bodyPr/>
                    <a:lstStyle/>
                    <a:p>
                      <a:pPr algn="l" rtl="0" fontAlgn="base"/>
                      <a:r>
                        <a:rPr lang="en-US" sz="1800" b="0" i="0">
                          <a:solidFill>
                            <a:srgbClr val="000000"/>
                          </a:solidFill>
                          <a:effectLst/>
                          <a:highlight>
                            <a:srgbClr val="FFFFFF"/>
                          </a:highlight>
                          <a:latin typeface="Century Gothic"/>
                        </a:rPr>
                        <a:t>poverty</a:t>
                      </a:r>
                      <a:endParaRPr lang="en-US" b="0" i="0">
                        <a:solidFill>
                          <a:srgbClr val="000000"/>
                        </a:solidFill>
                        <a:effectLst/>
                        <a:highlight>
                          <a:srgbClr val="FFFFFF"/>
                        </a:highlight>
                        <a:latin typeface="Century Gothic"/>
                      </a:endParaRPr>
                    </a:p>
                  </a:txBody>
                  <a:tcPr marL="57607" marR="57607" marT="28804" marB="288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6F6F6F"/>
                      </a:solidFill>
                      <a:prstDash val="solid"/>
                      <a:round/>
                      <a:headEnd type="none" w="med" len="med"/>
                      <a:tailEnd type="none" w="med" len="med"/>
                    </a:lnT>
                    <a:lnB w="9525" cap="flat" cmpd="sng" algn="ctr">
                      <a:solidFill>
                        <a:srgbClr val="6F6F6F"/>
                      </a:solidFill>
                      <a:prstDash val="solid"/>
                      <a:round/>
                      <a:headEnd type="none" w="med" len="med"/>
                      <a:tailEnd type="none" w="med" len="med"/>
                    </a:lnB>
                    <a:solidFill>
                      <a:srgbClr val="FFFFFF"/>
                    </a:solidFill>
                  </a:tcPr>
                </a:tc>
                <a:tc>
                  <a:txBody>
                    <a:bodyPr/>
                    <a:lstStyle/>
                    <a:p>
                      <a:pPr lvl="0" algn="l">
                        <a:buNone/>
                      </a:pPr>
                      <a:r>
                        <a:rPr lang="en-US" sz="1800" b="0" i="0">
                          <a:solidFill>
                            <a:srgbClr val="000000"/>
                          </a:solidFill>
                          <a:effectLst/>
                          <a:highlight>
                            <a:srgbClr val="FFFFFF"/>
                          </a:highlight>
                          <a:latin typeface="Century Gothic"/>
                        </a:rPr>
                        <a:t>6</a:t>
                      </a:r>
                    </a:p>
                  </a:txBody>
                  <a:tcPr marL="57607" marR="57607" marT="28804" marB="28804">
                    <a:lnL w="12700" cap="flat" cmpd="sng" algn="ctr">
                      <a:solidFill>
                        <a:srgbClr val="000000"/>
                      </a:solidFill>
                      <a:prstDash val="solid"/>
                      <a:round/>
                      <a:headEnd type="none" w="med" len="med"/>
                      <a:tailEnd type="none" w="med" len="med"/>
                    </a:lnL>
                    <a:lnR w="9524">
                      <a:solidFill>
                        <a:srgbClr val="6F6F6F"/>
                      </a:solidFill>
                    </a:lnR>
                    <a:lnT w="9524" cap="flat" cmpd="sng" algn="ctr">
                      <a:solidFill>
                        <a:srgbClr val="6F6F6F"/>
                      </a:solidFill>
                      <a:prstDash val="solid"/>
                      <a:round/>
                      <a:headEnd type="none" w="med" len="med"/>
                      <a:tailEnd type="none" w="med" len="med"/>
                    </a:lnT>
                    <a:lnB w="9524">
                      <a:solidFill>
                        <a:srgbClr val="6F6F6F"/>
                      </a:solidFill>
                    </a:lnB>
                    <a:solidFill>
                      <a:srgbClr val="FFFFFF"/>
                    </a:solidFill>
                  </a:tcPr>
                </a:tc>
                <a:extLst>
                  <a:ext uri="{0D108BD9-81ED-4DB2-BD59-A6C34878D82A}">
                    <a16:rowId xmlns:a16="http://schemas.microsoft.com/office/drawing/2014/main" val="1663770084"/>
                  </a:ext>
                </a:extLst>
              </a:tr>
              <a:tr h="326585">
                <a:tc>
                  <a:txBody>
                    <a:bodyPr/>
                    <a:lstStyle/>
                    <a:p>
                      <a:pPr algn="l" rtl="0" fontAlgn="base"/>
                      <a:r>
                        <a:rPr lang="en-US" sz="1800" b="0" i="0">
                          <a:solidFill>
                            <a:srgbClr val="000000"/>
                          </a:solidFill>
                          <a:effectLst/>
                          <a:highlight>
                            <a:srgbClr val="EBEBEB"/>
                          </a:highlight>
                          <a:latin typeface="Century Gothic"/>
                        </a:rPr>
                        <a:t>Prejudicial trade policies</a:t>
                      </a:r>
                      <a:endParaRPr lang="en-US" b="0" i="0">
                        <a:solidFill>
                          <a:srgbClr val="000000"/>
                        </a:solidFill>
                        <a:effectLst/>
                        <a:highlight>
                          <a:srgbClr val="EBEBEB"/>
                        </a:highlight>
                        <a:latin typeface="Century Gothic"/>
                      </a:endParaRPr>
                    </a:p>
                  </a:txBody>
                  <a:tcPr marL="57607" marR="57607" marT="28804" marB="28804">
                    <a:lnL w="9525" cap="flat" cmpd="sng" algn="ctr">
                      <a:solidFill>
                        <a:srgbClr val="6F6F6F"/>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6F6F6F"/>
                      </a:solidFill>
                      <a:prstDash val="solid"/>
                      <a:round/>
                      <a:headEnd type="none" w="med" len="med"/>
                      <a:tailEnd type="none" w="med" len="med"/>
                    </a:lnT>
                    <a:lnB w="9525" cap="flat" cmpd="sng" algn="ctr">
                      <a:solidFill>
                        <a:srgbClr val="6F6F6F"/>
                      </a:solidFill>
                      <a:prstDash val="solid"/>
                      <a:round/>
                      <a:headEnd type="none" w="med" len="med"/>
                      <a:tailEnd type="none" w="med" len="med"/>
                    </a:lnB>
                    <a:solidFill>
                      <a:srgbClr val="EBEBEB"/>
                    </a:solidFill>
                  </a:tcPr>
                </a:tc>
                <a:tc>
                  <a:txBody>
                    <a:bodyPr/>
                    <a:lstStyle/>
                    <a:p>
                      <a:pPr algn="l" rtl="0" fontAlgn="base"/>
                      <a:r>
                        <a:rPr lang="en-US" sz="1800" b="0" i="0">
                          <a:solidFill>
                            <a:srgbClr val="000000"/>
                          </a:solidFill>
                          <a:effectLst/>
                          <a:highlight>
                            <a:srgbClr val="EBEBEB"/>
                          </a:highlight>
                          <a:latin typeface="Century Gothic"/>
                        </a:rPr>
                        <a:t>Contributed to</a:t>
                      </a:r>
                      <a:endParaRPr lang="en-US" b="0" i="0">
                        <a:solidFill>
                          <a:srgbClr val="000000"/>
                        </a:solidFill>
                        <a:effectLst/>
                        <a:highlight>
                          <a:srgbClr val="EBEBEB"/>
                        </a:highlight>
                        <a:latin typeface="Century Gothic"/>
                      </a:endParaRPr>
                    </a:p>
                  </a:txBody>
                  <a:tcPr marL="57607" marR="57607" marT="28804" marB="288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6F6F6F"/>
                      </a:solidFill>
                      <a:prstDash val="solid"/>
                      <a:round/>
                      <a:headEnd type="none" w="med" len="med"/>
                      <a:tailEnd type="none" w="med" len="med"/>
                    </a:lnT>
                    <a:lnB w="9525" cap="flat" cmpd="sng" algn="ctr">
                      <a:solidFill>
                        <a:srgbClr val="6F6F6F"/>
                      </a:solidFill>
                      <a:prstDash val="solid"/>
                      <a:round/>
                      <a:headEnd type="none" w="med" len="med"/>
                      <a:tailEnd type="none" w="med" len="med"/>
                    </a:lnB>
                    <a:solidFill>
                      <a:srgbClr val="EBEBEB"/>
                    </a:solidFill>
                  </a:tcPr>
                </a:tc>
                <a:tc>
                  <a:txBody>
                    <a:bodyPr/>
                    <a:lstStyle/>
                    <a:p>
                      <a:pPr algn="l" rtl="0" fontAlgn="base"/>
                      <a:r>
                        <a:rPr lang="en-US" sz="1800" b="0" i="0">
                          <a:solidFill>
                            <a:srgbClr val="000000"/>
                          </a:solidFill>
                          <a:effectLst/>
                          <a:highlight>
                            <a:srgbClr val="EBEBEB"/>
                          </a:highlight>
                          <a:latin typeface="Century Gothic"/>
                        </a:rPr>
                        <a:t>Existing poverty</a:t>
                      </a:r>
                      <a:endParaRPr lang="en-US" b="0" i="0">
                        <a:solidFill>
                          <a:srgbClr val="000000"/>
                        </a:solidFill>
                        <a:effectLst/>
                        <a:highlight>
                          <a:srgbClr val="EBEBEB"/>
                        </a:highlight>
                        <a:latin typeface="Century Gothic"/>
                      </a:endParaRPr>
                    </a:p>
                  </a:txBody>
                  <a:tcPr marL="57607" marR="57607" marT="28804" marB="288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6F6F6F"/>
                      </a:solidFill>
                      <a:prstDash val="solid"/>
                      <a:round/>
                      <a:headEnd type="none" w="med" len="med"/>
                      <a:tailEnd type="none" w="med" len="med"/>
                    </a:lnT>
                    <a:lnB w="9525" cap="flat" cmpd="sng" algn="ctr">
                      <a:solidFill>
                        <a:srgbClr val="6F6F6F"/>
                      </a:solidFill>
                      <a:prstDash val="solid"/>
                      <a:round/>
                      <a:headEnd type="none" w="med" len="med"/>
                      <a:tailEnd type="none" w="med" len="med"/>
                    </a:lnB>
                    <a:solidFill>
                      <a:srgbClr val="EBEBEB"/>
                    </a:solidFill>
                  </a:tcPr>
                </a:tc>
                <a:tc>
                  <a:txBody>
                    <a:bodyPr/>
                    <a:lstStyle/>
                    <a:p>
                      <a:pPr lvl="0" algn="l">
                        <a:buNone/>
                      </a:pPr>
                      <a:r>
                        <a:rPr lang="en-US" sz="1800" b="0" i="0">
                          <a:solidFill>
                            <a:srgbClr val="000000"/>
                          </a:solidFill>
                          <a:effectLst/>
                          <a:highlight>
                            <a:srgbClr val="EBEBEB"/>
                          </a:highlight>
                          <a:latin typeface="Century Gothic"/>
                        </a:rPr>
                        <a:t>7</a:t>
                      </a:r>
                    </a:p>
                  </a:txBody>
                  <a:tcPr marL="57607" marR="57607" marT="28804" marB="28804">
                    <a:lnL w="12700">
                      <a:solidFill>
                        <a:srgbClr val="000000"/>
                      </a:solidFill>
                    </a:lnL>
                    <a:lnR w="9524">
                      <a:solidFill>
                        <a:srgbClr val="6F6F6F"/>
                      </a:solidFill>
                    </a:lnR>
                    <a:lnT w="9524">
                      <a:solidFill>
                        <a:srgbClr val="6F6F6F"/>
                      </a:solidFill>
                    </a:lnT>
                    <a:lnB w="9524">
                      <a:solidFill>
                        <a:srgbClr val="6F6F6F"/>
                      </a:solidFill>
                    </a:lnB>
                    <a:solidFill>
                      <a:srgbClr val="EBEBEB"/>
                    </a:solidFill>
                  </a:tcPr>
                </a:tc>
                <a:extLst>
                  <a:ext uri="{0D108BD9-81ED-4DB2-BD59-A6C34878D82A}">
                    <a16:rowId xmlns:a16="http://schemas.microsoft.com/office/drawing/2014/main" val="1966176966"/>
                  </a:ext>
                </a:extLst>
              </a:tr>
            </a:tbl>
          </a:graphicData>
        </a:graphic>
      </p:graphicFrame>
      <p:sp>
        <p:nvSpPr>
          <p:cNvPr id="6" name="TextBox 5">
            <a:extLst>
              <a:ext uri="{FF2B5EF4-FFF2-40B4-BE49-F238E27FC236}">
                <a16:creationId xmlns:a16="http://schemas.microsoft.com/office/drawing/2014/main" id="{7C63F3B2-1740-C907-0234-CAE2BF927BC9}"/>
              </a:ext>
            </a:extLst>
          </p:cNvPr>
          <p:cNvSpPr txBox="1"/>
          <p:nvPr/>
        </p:nvSpPr>
        <p:spPr>
          <a:xfrm>
            <a:off x="1623786" y="3779761"/>
            <a:ext cx="275166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Simple: Lowest Score</a:t>
            </a:r>
          </a:p>
        </p:txBody>
      </p:sp>
      <p:sp>
        <p:nvSpPr>
          <p:cNvPr id="7" name="TextBox 6">
            <a:extLst>
              <a:ext uri="{FF2B5EF4-FFF2-40B4-BE49-F238E27FC236}">
                <a16:creationId xmlns:a16="http://schemas.microsoft.com/office/drawing/2014/main" id="{801A0852-D650-45D2-3D6A-A4792952128F}"/>
              </a:ext>
            </a:extLst>
          </p:cNvPr>
          <p:cNvSpPr txBox="1"/>
          <p:nvPr/>
        </p:nvSpPr>
        <p:spPr>
          <a:xfrm>
            <a:off x="7689548" y="3779762"/>
            <a:ext cx="30479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Complex: Highest Score</a:t>
            </a:r>
          </a:p>
        </p:txBody>
      </p:sp>
      <p:sp>
        <p:nvSpPr>
          <p:cNvPr id="27" name="Oval 26">
            <a:extLst>
              <a:ext uri="{FF2B5EF4-FFF2-40B4-BE49-F238E27FC236}">
                <a16:creationId xmlns:a16="http://schemas.microsoft.com/office/drawing/2014/main" id="{50ECE021-5422-1D32-12E8-9099108210C2}"/>
              </a:ext>
            </a:extLst>
          </p:cNvPr>
          <p:cNvSpPr/>
          <p:nvPr/>
        </p:nvSpPr>
        <p:spPr>
          <a:xfrm>
            <a:off x="576796" y="4346940"/>
            <a:ext cx="1432395" cy="143239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t>Trade Policies</a:t>
            </a:r>
          </a:p>
        </p:txBody>
      </p:sp>
      <p:sp>
        <p:nvSpPr>
          <p:cNvPr id="31" name="Oval 30">
            <a:extLst>
              <a:ext uri="{FF2B5EF4-FFF2-40B4-BE49-F238E27FC236}">
                <a16:creationId xmlns:a16="http://schemas.microsoft.com/office/drawing/2014/main" id="{636044C1-7716-7CAF-D722-3876755FFFCC}"/>
              </a:ext>
            </a:extLst>
          </p:cNvPr>
          <p:cNvSpPr/>
          <p:nvPr/>
        </p:nvSpPr>
        <p:spPr>
          <a:xfrm>
            <a:off x="4012552" y="4345990"/>
            <a:ext cx="1437376" cy="1451249"/>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t>Poverty</a:t>
            </a:r>
          </a:p>
        </p:txBody>
      </p:sp>
      <p:sp>
        <p:nvSpPr>
          <p:cNvPr id="40" name="TextBox 39">
            <a:extLst>
              <a:ext uri="{FF2B5EF4-FFF2-40B4-BE49-F238E27FC236}">
                <a16:creationId xmlns:a16="http://schemas.microsoft.com/office/drawing/2014/main" id="{F1460EE6-7440-70D2-61C1-167E8D004010}"/>
              </a:ext>
            </a:extLst>
          </p:cNvPr>
          <p:cNvSpPr txBox="1"/>
          <p:nvPr/>
        </p:nvSpPr>
        <p:spPr>
          <a:xfrm>
            <a:off x="2004786" y="4584095"/>
            <a:ext cx="219528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CONTRIBUTED_TO</a:t>
            </a:r>
          </a:p>
        </p:txBody>
      </p:sp>
      <p:sp>
        <p:nvSpPr>
          <p:cNvPr id="42" name="Oval 41">
            <a:extLst>
              <a:ext uri="{FF2B5EF4-FFF2-40B4-BE49-F238E27FC236}">
                <a16:creationId xmlns:a16="http://schemas.microsoft.com/office/drawing/2014/main" id="{3A74D205-A70D-AB82-9BF0-1FBE741DFEE1}"/>
              </a:ext>
            </a:extLst>
          </p:cNvPr>
          <p:cNvSpPr/>
          <p:nvPr/>
        </p:nvSpPr>
        <p:spPr>
          <a:xfrm>
            <a:off x="6152701" y="4141321"/>
            <a:ext cx="1988775" cy="186782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t>Prejudicial Trade Policies</a:t>
            </a:r>
          </a:p>
        </p:txBody>
      </p:sp>
      <p:sp>
        <p:nvSpPr>
          <p:cNvPr id="43" name="Oval 42">
            <a:extLst>
              <a:ext uri="{FF2B5EF4-FFF2-40B4-BE49-F238E27FC236}">
                <a16:creationId xmlns:a16="http://schemas.microsoft.com/office/drawing/2014/main" id="{75D8F38C-4A48-89C6-B7CF-756F1F5B7DF2}"/>
              </a:ext>
            </a:extLst>
          </p:cNvPr>
          <p:cNvSpPr/>
          <p:nvPr/>
        </p:nvSpPr>
        <p:spPr>
          <a:xfrm>
            <a:off x="10132742" y="4382275"/>
            <a:ext cx="1618804" cy="1620582"/>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t>Existing Poverty</a:t>
            </a:r>
          </a:p>
        </p:txBody>
      </p:sp>
      <p:sp>
        <p:nvSpPr>
          <p:cNvPr id="45" name="TextBox 44">
            <a:extLst>
              <a:ext uri="{FF2B5EF4-FFF2-40B4-BE49-F238E27FC236}">
                <a16:creationId xmlns:a16="http://schemas.microsoft.com/office/drawing/2014/main" id="{6DFDCF08-5326-5636-C004-678A52C5A5A7}"/>
              </a:ext>
            </a:extLst>
          </p:cNvPr>
          <p:cNvSpPr txBox="1"/>
          <p:nvPr/>
        </p:nvSpPr>
        <p:spPr>
          <a:xfrm>
            <a:off x="8124976" y="4680856"/>
            <a:ext cx="219528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CONTRIBUTED_TO</a:t>
            </a:r>
          </a:p>
        </p:txBody>
      </p:sp>
      <p:cxnSp>
        <p:nvCxnSpPr>
          <p:cNvPr id="46" name="Straight Arrow Connector 45">
            <a:extLst>
              <a:ext uri="{FF2B5EF4-FFF2-40B4-BE49-F238E27FC236}">
                <a16:creationId xmlns:a16="http://schemas.microsoft.com/office/drawing/2014/main" id="{0B859C15-7453-512B-C536-BC16FAC0400A}"/>
              </a:ext>
            </a:extLst>
          </p:cNvPr>
          <p:cNvCxnSpPr/>
          <p:nvPr/>
        </p:nvCxnSpPr>
        <p:spPr>
          <a:xfrm>
            <a:off x="2010833" y="5044721"/>
            <a:ext cx="1989666" cy="141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92EFDBAB-9327-CA19-8DC4-24A15A6DFFBB}"/>
              </a:ext>
            </a:extLst>
          </p:cNvPr>
          <p:cNvCxnSpPr/>
          <p:nvPr/>
        </p:nvCxnSpPr>
        <p:spPr>
          <a:xfrm flipV="1">
            <a:off x="8131527" y="5079999"/>
            <a:ext cx="1975555" cy="423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73533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87228-5D0F-1285-4921-B55903919561}"/>
              </a:ext>
            </a:extLst>
          </p:cNvPr>
          <p:cNvSpPr>
            <a:spLocks noGrp="1"/>
          </p:cNvSpPr>
          <p:nvPr>
            <p:ph type="title"/>
          </p:nvPr>
        </p:nvSpPr>
        <p:spPr>
          <a:xfrm>
            <a:off x="1141413" y="4838"/>
            <a:ext cx="9905998" cy="1905000"/>
          </a:xfrm>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rPr>
              <a:t>Viewing Info and Deleting Collection</a:t>
            </a:r>
            <a:endParaRPr lang="en-US"/>
          </a:p>
        </p:txBody>
      </p:sp>
      <p:sp>
        <p:nvSpPr>
          <p:cNvPr id="7" name="Arrow: Right 6">
            <a:extLst>
              <a:ext uri="{FF2B5EF4-FFF2-40B4-BE49-F238E27FC236}">
                <a16:creationId xmlns:a16="http://schemas.microsoft.com/office/drawing/2014/main" id="{C59C5DBD-5973-BA6E-0B70-6CDA7B2AE76B}"/>
              </a:ext>
            </a:extLst>
          </p:cNvPr>
          <p:cNvSpPr/>
          <p:nvPr/>
        </p:nvSpPr>
        <p:spPr>
          <a:xfrm>
            <a:off x="4750717" y="2730564"/>
            <a:ext cx="1971523" cy="495904"/>
          </a:xfrm>
          <a:prstGeom prst="rightArrow">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Right 8">
            <a:extLst>
              <a:ext uri="{FF2B5EF4-FFF2-40B4-BE49-F238E27FC236}">
                <a16:creationId xmlns:a16="http://schemas.microsoft.com/office/drawing/2014/main" id="{DFA3738D-43A3-C2F9-9F1A-4807C0686439}"/>
              </a:ext>
            </a:extLst>
          </p:cNvPr>
          <p:cNvSpPr/>
          <p:nvPr/>
        </p:nvSpPr>
        <p:spPr>
          <a:xfrm>
            <a:off x="4750717" y="4966518"/>
            <a:ext cx="1971523" cy="495904"/>
          </a:xfrm>
          <a:prstGeom prst="rightArrow">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close up of a logo&#10;&#10;Description automatically generated">
            <a:extLst>
              <a:ext uri="{FF2B5EF4-FFF2-40B4-BE49-F238E27FC236}">
                <a16:creationId xmlns:a16="http://schemas.microsoft.com/office/drawing/2014/main" id="{30E6E590-28EF-BE15-5ECD-3E661A397DED}"/>
              </a:ext>
            </a:extLst>
          </p:cNvPr>
          <p:cNvPicPr>
            <a:picLocks noChangeAspect="1"/>
          </p:cNvPicPr>
          <p:nvPr/>
        </p:nvPicPr>
        <p:blipFill>
          <a:blip r:embed="rId3"/>
          <a:stretch>
            <a:fillRect/>
          </a:stretch>
        </p:blipFill>
        <p:spPr>
          <a:xfrm>
            <a:off x="955298" y="4715630"/>
            <a:ext cx="3629025" cy="1153584"/>
          </a:xfrm>
          <a:prstGeom prst="rect">
            <a:avLst/>
          </a:prstGeom>
        </p:spPr>
      </p:pic>
      <p:pic>
        <p:nvPicPr>
          <p:cNvPr id="14" name="Picture 13" descr="A screenshot of a computer&#10;&#10;Description automatically generated">
            <a:extLst>
              <a:ext uri="{FF2B5EF4-FFF2-40B4-BE49-F238E27FC236}">
                <a16:creationId xmlns:a16="http://schemas.microsoft.com/office/drawing/2014/main" id="{D47B95CC-1119-925A-314A-30777CB6D5C8}"/>
              </a:ext>
            </a:extLst>
          </p:cNvPr>
          <p:cNvPicPr>
            <a:picLocks noChangeAspect="1"/>
          </p:cNvPicPr>
          <p:nvPr/>
        </p:nvPicPr>
        <p:blipFill>
          <a:blip r:embed="rId4"/>
          <a:stretch>
            <a:fillRect/>
          </a:stretch>
        </p:blipFill>
        <p:spPr>
          <a:xfrm>
            <a:off x="6721627" y="4495498"/>
            <a:ext cx="4648200" cy="1943100"/>
          </a:xfrm>
          <a:prstGeom prst="rect">
            <a:avLst/>
          </a:prstGeom>
        </p:spPr>
      </p:pic>
      <p:pic>
        <p:nvPicPr>
          <p:cNvPr id="16" name="Picture 15" descr="A close-up of a sign&#10;&#10;Description automatically generated">
            <a:extLst>
              <a:ext uri="{FF2B5EF4-FFF2-40B4-BE49-F238E27FC236}">
                <a16:creationId xmlns:a16="http://schemas.microsoft.com/office/drawing/2014/main" id="{33C54551-7AFA-F797-6A41-6C9F5EBEC7AA}"/>
              </a:ext>
            </a:extLst>
          </p:cNvPr>
          <p:cNvPicPr>
            <a:picLocks noChangeAspect="1"/>
          </p:cNvPicPr>
          <p:nvPr/>
        </p:nvPicPr>
        <p:blipFill>
          <a:blip r:embed="rId5"/>
          <a:stretch>
            <a:fillRect/>
          </a:stretch>
        </p:blipFill>
        <p:spPr>
          <a:xfrm>
            <a:off x="1043668" y="2400527"/>
            <a:ext cx="3536949" cy="1148291"/>
          </a:xfrm>
          <a:prstGeom prst="rect">
            <a:avLst/>
          </a:prstGeom>
        </p:spPr>
      </p:pic>
      <p:pic>
        <p:nvPicPr>
          <p:cNvPr id="17" name="Picture 16" descr="A screenshot of a computer&#10;&#10;Description automatically generated">
            <a:extLst>
              <a:ext uri="{FF2B5EF4-FFF2-40B4-BE49-F238E27FC236}">
                <a16:creationId xmlns:a16="http://schemas.microsoft.com/office/drawing/2014/main" id="{71EC7C28-D57B-80D0-B211-451A27C26223}"/>
              </a:ext>
            </a:extLst>
          </p:cNvPr>
          <p:cNvPicPr>
            <a:picLocks noChangeAspect="1"/>
          </p:cNvPicPr>
          <p:nvPr/>
        </p:nvPicPr>
        <p:blipFill>
          <a:blip r:embed="rId6"/>
          <a:stretch>
            <a:fillRect/>
          </a:stretch>
        </p:blipFill>
        <p:spPr>
          <a:xfrm>
            <a:off x="6714748" y="1665514"/>
            <a:ext cx="4259792" cy="2777067"/>
          </a:xfrm>
          <a:prstGeom prst="rect">
            <a:avLst/>
          </a:prstGeom>
        </p:spPr>
      </p:pic>
    </p:spTree>
    <p:extLst>
      <p:ext uri="{BB962C8B-B14F-4D97-AF65-F5344CB8AC3E}">
        <p14:creationId xmlns:p14="http://schemas.microsoft.com/office/powerpoint/2010/main" val="3991996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B727E-A1DF-BB6E-8A7E-9D512313D72C}"/>
              </a:ext>
            </a:extLst>
          </p:cNvPr>
          <p:cNvSpPr>
            <a:spLocks noGrp="1"/>
          </p:cNvSpPr>
          <p:nvPr>
            <p:ph type="title"/>
          </p:nvPr>
        </p:nvSpPr>
        <p:spPr>
          <a:xfrm>
            <a:off x="4733699" y="149981"/>
            <a:ext cx="2721427" cy="1094620"/>
          </a:xfrm>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rPr>
              <a:t>Data flow</a:t>
            </a:r>
            <a:endParaRPr lang="en-US"/>
          </a:p>
        </p:txBody>
      </p:sp>
      <p:sp>
        <p:nvSpPr>
          <p:cNvPr id="13" name="Content Placeholder 12">
            <a:extLst>
              <a:ext uri="{FF2B5EF4-FFF2-40B4-BE49-F238E27FC236}">
                <a16:creationId xmlns:a16="http://schemas.microsoft.com/office/drawing/2014/main" id="{38853EBB-7909-823D-C028-A6FAACFC98AD}"/>
              </a:ext>
            </a:extLst>
          </p:cNvPr>
          <p:cNvSpPr>
            <a:spLocks noGrp="1"/>
          </p:cNvSpPr>
          <p:nvPr>
            <p:ph idx="1"/>
          </p:nvPr>
        </p:nvSpPr>
        <p:spPr>
          <a:xfrm>
            <a:off x="4462" y="888999"/>
            <a:ext cx="6095996" cy="5918200"/>
          </a:xfrm>
        </p:spPr>
        <p:txBody>
          <a:bodyPr>
            <a:normAutofit/>
          </a:bodyPr>
          <a:lstStyle/>
          <a:p>
            <a:pPr marL="0" indent="0" algn="ctr">
              <a:buNone/>
            </a:pPr>
            <a:r>
              <a:rPr lang="en-US">
                <a:effectLst>
                  <a:glow rad="38100">
                    <a:prstClr val="black">
                      <a:lumMod val="50000"/>
                      <a:lumOff val="50000"/>
                      <a:alpha val="20000"/>
                    </a:prstClr>
                  </a:glow>
                  <a:outerShdw blurRad="44450" dist="12700" dir="13860000" algn="tl" rotWithShape="0">
                    <a:srgbClr val="000000">
                      <a:alpha val="20000"/>
                    </a:srgbClr>
                  </a:outerShdw>
                </a:effectLst>
              </a:rPr>
              <a:t>JSON</a:t>
            </a:r>
            <a:endParaRPr lang="en-US"/>
          </a:p>
          <a:p>
            <a:pPr>
              <a:buNone/>
            </a:pPr>
            <a:r>
              <a:rPr lang="en-US" sz="1400" err="1">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TripleStoreJSON</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 [</a:t>
            </a:r>
            <a:endParaRPr lang="en-US" sz="1400">
              <a:effectLst>
                <a:glow rad="38100">
                  <a:prstClr val="black">
                    <a:lumMod val="50000"/>
                    <a:lumOff val="50000"/>
                    <a:alpha val="20000"/>
                  </a:prstClr>
                </a:glow>
                <a:outerShdw blurRad="44450" dist="12700" dir="13860000" algn="tl" rotWithShape="0">
                  <a:srgbClr val="000000">
                    <a:alpha val="20000"/>
                  </a:srgbClr>
                </a:outerShdw>
              </a:effectLst>
            </a:endParaRPr>
          </a:p>
          <a:p>
            <a:pPr>
              <a:buNone/>
            </a:pP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endParaRPr lang="en-US" sz="1400">
              <a:effectLst>
                <a:glow rad="38100">
                  <a:prstClr val="black">
                    <a:lumMod val="50000"/>
                    <a:lumOff val="50000"/>
                    <a:alpha val="20000"/>
                  </a:prstClr>
                </a:glow>
                <a:outerShdw blurRad="44450" dist="12700" dir="13860000" algn="tl" rotWithShape="0">
                  <a:srgbClr val="000000">
                    <a:alpha val="20000"/>
                  </a:srgbClr>
                </a:outerShdw>
              </a:effectLst>
            </a:endParaRPr>
          </a:p>
          <a:p>
            <a:pPr>
              <a:buNone/>
            </a:pP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9CDCFE"/>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"subject"</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9CDCFE"/>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"value"</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CE9178"/>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"John"</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9CDCFE"/>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"label"</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CE9178"/>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"PERSON"</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a:t>
            </a:r>
            <a:endParaRPr lang="en-US" sz="1400">
              <a:effectLst>
                <a:glow rad="38100">
                  <a:prstClr val="black">
                    <a:lumMod val="50000"/>
                    <a:lumOff val="50000"/>
                    <a:alpha val="20000"/>
                  </a:prstClr>
                </a:glow>
                <a:outerShdw blurRad="44450" dist="12700" dir="13860000" algn="tl" rotWithShape="0">
                  <a:srgbClr val="000000">
                    <a:alpha val="20000"/>
                  </a:srgbClr>
                </a:outerShdw>
              </a:effectLst>
            </a:endParaRPr>
          </a:p>
          <a:p>
            <a:pPr>
              <a:buNone/>
            </a:pP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9CDCFE"/>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"predicate"</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CE9178"/>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"Has"</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a:t>
            </a:r>
            <a:endParaRPr lang="en-US" sz="1400">
              <a:effectLst>
                <a:glow rad="38100">
                  <a:prstClr val="black">
                    <a:lumMod val="50000"/>
                    <a:lumOff val="50000"/>
                    <a:alpha val="20000"/>
                  </a:prstClr>
                </a:glow>
                <a:outerShdw blurRad="44450" dist="12700" dir="13860000" algn="tl" rotWithShape="0">
                  <a:srgbClr val="000000">
                    <a:alpha val="20000"/>
                  </a:srgbClr>
                </a:outerShdw>
              </a:effectLst>
            </a:endParaRPr>
          </a:p>
          <a:p>
            <a:pPr>
              <a:buNone/>
            </a:pP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9CDCFE"/>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"object"</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9CDCFE"/>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"value"</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CE9178"/>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"Hazel Eyes"</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9CDCFE"/>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"label"</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CE9178"/>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"MISC"</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a:t>
            </a:r>
            <a:endParaRPr lang="en-US" sz="1400">
              <a:effectLst>
                <a:glow rad="38100">
                  <a:prstClr val="black">
                    <a:lumMod val="50000"/>
                    <a:lumOff val="50000"/>
                    <a:alpha val="20000"/>
                  </a:prstClr>
                </a:glow>
                <a:outerShdw blurRad="44450" dist="12700" dir="13860000" algn="tl" rotWithShape="0">
                  <a:srgbClr val="000000">
                    <a:alpha val="20000"/>
                  </a:srgbClr>
                </a:outerShdw>
              </a:effectLst>
            </a:endParaRPr>
          </a:p>
          <a:p>
            <a:pPr>
              <a:buNone/>
            </a:pP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endParaRPr lang="en-US" sz="1400">
              <a:effectLst>
                <a:glow rad="38100">
                  <a:prstClr val="black">
                    <a:lumMod val="50000"/>
                    <a:lumOff val="50000"/>
                    <a:alpha val="20000"/>
                  </a:prstClr>
                </a:glow>
                <a:outerShdw blurRad="44450" dist="12700" dir="13860000" algn="tl" rotWithShape="0">
                  <a:srgbClr val="000000">
                    <a:alpha val="20000"/>
                  </a:srgbClr>
                </a:outerShdw>
              </a:effectLst>
            </a:endParaRPr>
          </a:p>
          <a:p>
            <a:pPr>
              <a:buNone/>
            </a:pP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endParaRPr lang="en-US" sz="1400">
              <a:effectLst>
                <a:glow rad="38100">
                  <a:prstClr val="black">
                    <a:lumMod val="50000"/>
                    <a:lumOff val="50000"/>
                    <a:alpha val="20000"/>
                  </a:prstClr>
                </a:glow>
                <a:outerShdw blurRad="44450" dist="12700" dir="13860000" algn="tl" rotWithShape="0">
                  <a:srgbClr val="000000">
                    <a:alpha val="20000"/>
                  </a:srgbClr>
                </a:outerShdw>
              </a:effectLst>
            </a:endParaRPr>
          </a:p>
          <a:p>
            <a:pPr>
              <a:buNone/>
            </a:pP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9CDCFE"/>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"subject"</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9CDCFE"/>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"value"</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CE9178"/>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"Sally"</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9CDCFE"/>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"label"</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CE9178"/>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"PERSON"</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a:t>
            </a:r>
            <a:endParaRPr lang="en-US" sz="1400">
              <a:effectLst>
                <a:glow rad="38100">
                  <a:prstClr val="black">
                    <a:lumMod val="50000"/>
                    <a:lumOff val="50000"/>
                    <a:alpha val="20000"/>
                  </a:prstClr>
                </a:glow>
                <a:outerShdw blurRad="44450" dist="12700" dir="13860000" algn="tl" rotWithShape="0">
                  <a:srgbClr val="000000">
                    <a:alpha val="20000"/>
                  </a:srgbClr>
                </a:outerShdw>
              </a:effectLst>
            </a:endParaRPr>
          </a:p>
          <a:p>
            <a:pPr>
              <a:buNone/>
            </a:pP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9CDCFE"/>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"predicate"</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CE9178"/>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"Has"</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a:t>
            </a:r>
            <a:endParaRPr lang="en-US" sz="1400">
              <a:effectLst>
                <a:glow rad="38100">
                  <a:prstClr val="black">
                    <a:lumMod val="50000"/>
                    <a:lumOff val="50000"/>
                    <a:alpha val="20000"/>
                  </a:prstClr>
                </a:glow>
                <a:outerShdw blurRad="44450" dist="12700" dir="13860000" algn="tl" rotWithShape="0">
                  <a:srgbClr val="000000">
                    <a:alpha val="20000"/>
                  </a:srgbClr>
                </a:outerShdw>
              </a:effectLst>
            </a:endParaRPr>
          </a:p>
          <a:p>
            <a:pPr>
              <a:buNone/>
            </a:pP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9CDCFE"/>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"object"</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9CDCFE"/>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"value"</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CE9178"/>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"Hazel Eyes"</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9CDCFE"/>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"label"</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r>
              <a:rPr lang="en-US" sz="1400">
                <a:solidFill>
                  <a:srgbClr val="CE9178"/>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"MISC"</a:t>
            </a: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a:t>
            </a:r>
            <a:endParaRPr lang="en-US" sz="1400">
              <a:effectLst>
                <a:glow rad="38100">
                  <a:prstClr val="black">
                    <a:lumMod val="50000"/>
                    <a:lumOff val="50000"/>
                    <a:alpha val="20000"/>
                  </a:prstClr>
                </a:glow>
                <a:outerShdw blurRad="44450" dist="12700" dir="13860000" algn="tl" rotWithShape="0">
                  <a:srgbClr val="000000">
                    <a:alpha val="20000"/>
                  </a:srgbClr>
                </a:outerShdw>
              </a:effectLst>
            </a:endParaRPr>
          </a:p>
          <a:p>
            <a:pPr>
              <a:buNone/>
            </a:pP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  }</a:t>
            </a:r>
            <a:endParaRPr lang="en-US" sz="1400">
              <a:effectLst>
                <a:glow rad="38100">
                  <a:prstClr val="black">
                    <a:lumMod val="50000"/>
                    <a:lumOff val="50000"/>
                    <a:alpha val="20000"/>
                  </a:prstClr>
                </a:glow>
                <a:outerShdw blurRad="44450" dist="12700" dir="13860000" algn="tl" rotWithShape="0">
                  <a:srgbClr val="000000">
                    <a:alpha val="20000"/>
                  </a:srgbClr>
                </a:outerShdw>
              </a:effectLst>
            </a:endParaRPr>
          </a:p>
          <a:p>
            <a:pPr>
              <a:buNone/>
            </a:pPr>
            <a:r>
              <a:rPr lang="en-US" sz="14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rPr>
              <a:t>]</a:t>
            </a:r>
            <a:endParaRPr lang="en-US" sz="1400"/>
          </a:p>
          <a:p>
            <a:pPr>
              <a:buNone/>
            </a:pPr>
            <a:endParaRPr lang="en-US" sz="1100">
              <a:solidFill>
                <a:srgbClr val="D4D4D4"/>
              </a:solidFill>
              <a:effectLst>
                <a:glow rad="38100">
                  <a:prstClr val="black">
                    <a:lumMod val="50000"/>
                    <a:lumOff val="50000"/>
                    <a:alpha val="20000"/>
                  </a:prstClr>
                </a:glow>
                <a:outerShdw blurRad="44450" dist="12700" dir="13860000" algn="tl" rotWithShape="0">
                  <a:srgbClr val="000000">
                    <a:alpha val="20000"/>
                  </a:srgbClr>
                </a:outerShdw>
              </a:effectLst>
              <a:latin typeface="Consolas"/>
            </a:endParaRPr>
          </a:p>
          <a:p>
            <a:pPr marL="0" indent="0">
              <a:buNone/>
            </a:pPr>
            <a:endParaRPr lang="en-US">
              <a:effectLst>
                <a:glow rad="38100">
                  <a:prstClr val="black">
                    <a:lumMod val="50000"/>
                    <a:lumOff val="50000"/>
                    <a:alpha val="20000"/>
                  </a:prstClr>
                </a:glow>
                <a:outerShdw blurRad="44450" dist="12700" dir="13860000" algn="tl" rotWithShape="0">
                  <a:srgbClr val="000000">
                    <a:alpha val="20000"/>
                  </a:srgbClr>
                </a:outerShdw>
              </a:effectLst>
            </a:endParaRPr>
          </a:p>
        </p:txBody>
      </p:sp>
      <p:sp>
        <p:nvSpPr>
          <p:cNvPr id="113" name="TextBox 112">
            <a:extLst>
              <a:ext uri="{FF2B5EF4-FFF2-40B4-BE49-F238E27FC236}">
                <a16:creationId xmlns:a16="http://schemas.microsoft.com/office/drawing/2014/main" id="{48A947B6-5660-433D-93DB-94CDD559E499}"/>
              </a:ext>
            </a:extLst>
          </p:cNvPr>
          <p:cNvSpPr txBox="1"/>
          <p:nvPr/>
        </p:nvSpPr>
        <p:spPr>
          <a:xfrm>
            <a:off x="5987143" y="1031119"/>
            <a:ext cx="5978071" cy="67710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endParaRPr lang="en-US"/>
          </a:p>
          <a:p>
            <a:pPr algn="ctr"/>
            <a:r>
              <a:rPr lang="en-US" sz="2000"/>
              <a:t>Neo4j</a:t>
            </a:r>
          </a:p>
        </p:txBody>
      </p:sp>
      <p:sp>
        <p:nvSpPr>
          <p:cNvPr id="114" name="Arrow: Right 113">
            <a:extLst>
              <a:ext uri="{FF2B5EF4-FFF2-40B4-BE49-F238E27FC236}">
                <a16:creationId xmlns:a16="http://schemas.microsoft.com/office/drawing/2014/main" id="{5CC142BB-3BBD-8486-3846-FC2F63798ED3}"/>
              </a:ext>
            </a:extLst>
          </p:cNvPr>
          <p:cNvSpPr/>
          <p:nvPr/>
        </p:nvSpPr>
        <p:spPr>
          <a:xfrm>
            <a:off x="4360333" y="1366763"/>
            <a:ext cx="3265714" cy="338665"/>
          </a:xfrm>
          <a:prstGeom prst="rightArrow">
            <a:avLst/>
          </a:prstGeom>
          <a:solidFill>
            <a:schemeClr val="tx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screenshot of a computer&#10;&#10;Description automatically generated">
            <a:extLst>
              <a:ext uri="{FF2B5EF4-FFF2-40B4-BE49-F238E27FC236}">
                <a16:creationId xmlns:a16="http://schemas.microsoft.com/office/drawing/2014/main" id="{55EEB497-073A-D79C-5E81-0A9E00482841}"/>
              </a:ext>
            </a:extLst>
          </p:cNvPr>
          <p:cNvPicPr>
            <a:picLocks noChangeAspect="1"/>
          </p:cNvPicPr>
          <p:nvPr/>
        </p:nvPicPr>
        <p:blipFill>
          <a:blip r:embed="rId3"/>
          <a:stretch>
            <a:fillRect/>
          </a:stretch>
        </p:blipFill>
        <p:spPr>
          <a:xfrm>
            <a:off x="5892066" y="1916294"/>
            <a:ext cx="6206696" cy="3136097"/>
          </a:xfrm>
          <a:prstGeom prst="rect">
            <a:avLst/>
          </a:prstGeom>
        </p:spPr>
      </p:pic>
    </p:spTree>
    <p:extLst>
      <p:ext uri="{BB962C8B-B14F-4D97-AF65-F5344CB8AC3E}">
        <p14:creationId xmlns:p14="http://schemas.microsoft.com/office/powerpoint/2010/main" val="23570450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CAE9E-F569-61ED-8BBF-F75D3B1446D2}"/>
              </a:ext>
            </a:extLst>
          </p:cNvPr>
          <p:cNvSpPr>
            <a:spLocks noGrp="1"/>
          </p:cNvSpPr>
          <p:nvPr>
            <p:ph type="title"/>
          </p:nvPr>
        </p:nvSpPr>
        <p:spPr>
          <a:xfrm>
            <a:off x="1141413" y="166817"/>
            <a:ext cx="9905998" cy="1905000"/>
          </a:xfrm>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rPr>
              <a:t>UTILIZING CYPHER QUERY LANGUAGE ON NEO4J DATABASE</a:t>
            </a:r>
            <a:endParaRPr lang="en-US"/>
          </a:p>
        </p:txBody>
      </p:sp>
      <p:sp>
        <p:nvSpPr>
          <p:cNvPr id="3" name="Content Placeholder 2">
            <a:extLst>
              <a:ext uri="{FF2B5EF4-FFF2-40B4-BE49-F238E27FC236}">
                <a16:creationId xmlns:a16="http://schemas.microsoft.com/office/drawing/2014/main" id="{5C3F4329-78E0-50BE-C290-2FD6891ADA44}"/>
              </a:ext>
            </a:extLst>
          </p:cNvPr>
          <p:cNvSpPr>
            <a:spLocks noGrp="1"/>
          </p:cNvSpPr>
          <p:nvPr>
            <p:ph idx="1"/>
          </p:nvPr>
        </p:nvSpPr>
        <p:spPr>
          <a:xfrm>
            <a:off x="1141413" y="2069756"/>
            <a:ext cx="9905998" cy="3721444"/>
          </a:xfrm>
        </p:spPr>
        <p:txBody>
          <a:bodyPr>
            <a:normAutofit/>
          </a:bodyPr>
          <a:lstStyle/>
          <a:p>
            <a:r>
              <a:rPr lang="en-US">
                <a:effectLst>
                  <a:glow rad="38100">
                    <a:prstClr val="black">
                      <a:lumMod val="50000"/>
                      <a:lumOff val="50000"/>
                      <a:alpha val="20000"/>
                    </a:prstClr>
                  </a:glow>
                  <a:outerShdw blurRad="44450" dist="12700" dir="13860000" algn="tl" rotWithShape="0">
                    <a:srgbClr val="000000">
                      <a:alpha val="20000"/>
                    </a:srgbClr>
                  </a:outerShdw>
                </a:effectLst>
              </a:rPr>
              <a:t>Use Neo4J's CQL to execute queries on Neo4J DB that creates the nodes and relationships from the </a:t>
            </a:r>
            <a:r>
              <a:rPr lang="en-US" err="1">
                <a:effectLst>
                  <a:glow rad="38100">
                    <a:prstClr val="black">
                      <a:lumMod val="50000"/>
                      <a:lumOff val="50000"/>
                      <a:alpha val="20000"/>
                    </a:prstClr>
                  </a:glow>
                  <a:outerShdw blurRad="44450" dist="12700" dir="13860000" algn="tl" rotWithShape="0">
                    <a:srgbClr val="000000">
                      <a:alpha val="20000"/>
                    </a:srgbClr>
                  </a:outerShdw>
                </a:effectLst>
              </a:rPr>
              <a:t>triplestores</a:t>
            </a:r>
          </a:p>
          <a:p>
            <a:pPr>
              <a:buClr>
                <a:srgbClr val="FFFFFF"/>
              </a:buClr>
            </a:pPr>
            <a:r>
              <a:rPr lang="en-US">
                <a:effectLst>
                  <a:glow rad="38100">
                    <a:prstClr val="black">
                      <a:lumMod val="50000"/>
                      <a:lumOff val="50000"/>
                      <a:alpha val="20000"/>
                    </a:prstClr>
                  </a:glow>
                  <a:outerShdw blurRad="44450" dist="12700" dir="13860000" algn="tl" rotWithShape="0">
                    <a:srgbClr val="000000">
                      <a:alpha val="20000"/>
                    </a:srgbClr>
                  </a:outerShdw>
                </a:effectLst>
              </a:rPr>
              <a:t>Need to Process Subject-Predicate-Object </a:t>
            </a:r>
            <a:r>
              <a:rPr lang="en-US" err="1">
                <a:effectLst>
                  <a:glow rad="38100">
                    <a:prstClr val="black">
                      <a:lumMod val="50000"/>
                      <a:lumOff val="50000"/>
                      <a:alpha val="20000"/>
                    </a:prstClr>
                  </a:glow>
                  <a:outerShdw blurRad="44450" dist="12700" dir="13860000" algn="tl" rotWithShape="0">
                    <a:srgbClr val="000000">
                      <a:alpha val="20000"/>
                    </a:srgbClr>
                  </a:outerShdw>
                </a:effectLst>
              </a:rPr>
              <a:t>triplestores</a:t>
            </a:r>
            <a:r>
              <a:rPr lang="en-US">
                <a:effectLst>
                  <a:glow rad="38100">
                    <a:prstClr val="black">
                      <a:lumMod val="50000"/>
                      <a:lumOff val="50000"/>
                      <a:alpha val="20000"/>
                    </a:prstClr>
                  </a:glow>
                  <a:outerShdw blurRad="44450" dist="12700" dir="13860000" algn="tl" rotWithShape="0">
                    <a:srgbClr val="000000">
                      <a:alpha val="20000"/>
                    </a:srgbClr>
                  </a:outerShdw>
                </a:effectLst>
              </a:rPr>
              <a:t> into (Start)Node-Relationship-(End)Node</a:t>
            </a:r>
            <a:endParaRPr lang="en-US"/>
          </a:p>
          <a:p>
            <a:pPr>
              <a:buClr>
                <a:srgbClr val="FFFFFF"/>
              </a:buClr>
            </a:pPr>
            <a:r>
              <a:rPr lang="en-US">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A user collection has its own graph within the neo4j database. The nodes and relationships that form that graph are identified by their 'gid' property</a:t>
            </a:r>
          </a:p>
          <a:p>
            <a:pPr>
              <a:buClr>
                <a:srgbClr val="FFFFFF"/>
              </a:buClr>
            </a:pPr>
            <a:endParaRPr lang="en-US">
              <a:effectLst>
                <a:glow rad="38100">
                  <a:prstClr val="black">
                    <a:lumMod val="50000"/>
                    <a:lumOff val="50000"/>
                    <a:alpha val="20000"/>
                  </a:prstClr>
                </a:glow>
                <a:outerShdw blurRad="44450" dist="12700" dir="13860000" algn="tl" rotWithShape="0">
                  <a:srgbClr val="000000">
                    <a:alpha val="20000"/>
                  </a:srgbClr>
                </a:outerShdw>
              </a:effectLst>
            </a:endParaRPr>
          </a:p>
        </p:txBody>
      </p:sp>
    </p:spTree>
    <p:extLst>
      <p:ext uri="{BB962C8B-B14F-4D97-AF65-F5344CB8AC3E}">
        <p14:creationId xmlns:p14="http://schemas.microsoft.com/office/powerpoint/2010/main" val="18297166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BB1C6-8652-713D-EF21-BAE3BFD7E554}"/>
              </a:ext>
            </a:extLst>
          </p:cNvPr>
          <p:cNvSpPr>
            <a:spLocks noGrp="1"/>
          </p:cNvSpPr>
          <p:nvPr>
            <p:ph type="title"/>
          </p:nvPr>
        </p:nvSpPr>
        <p:spPr>
          <a:xfrm>
            <a:off x="1693587" y="308591"/>
            <a:ext cx="9905998" cy="1905000"/>
          </a:xfrm>
        </p:spPr>
        <p:txBody>
          <a:bodyPr>
            <a:normAutofit/>
          </a:bodyPr>
          <a:lstStyle/>
          <a:p>
            <a:r>
              <a:rPr lang="en-US" b="1" cap="small">
                <a:effectLst>
                  <a:glow rad="38100">
                    <a:prstClr val="black">
                      <a:lumMod val="65000"/>
                      <a:lumOff val="35000"/>
                      <a:alpha val="40000"/>
                    </a:prstClr>
                  </a:glow>
                  <a:outerShdw blurRad="28575" dist="38100" dir="14040000" algn="tl" rotWithShape="0">
                    <a:srgbClr val="000000">
                      <a:alpha val="25000"/>
                    </a:srgbClr>
                  </a:outerShdw>
                </a:effectLst>
              </a:rPr>
              <a:t>CQL – Creating nodes for graph with gid=0</a:t>
            </a:r>
            <a:endParaRPr lang="en-US"/>
          </a:p>
        </p:txBody>
      </p:sp>
      <p:sp>
        <p:nvSpPr>
          <p:cNvPr id="3" name="Content Placeholder 2">
            <a:extLst>
              <a:ext uri="{FF2B5EF4-FFF2-40B4-BE49-F238E27FC236}">
                <a16:creationId xmlns:a16="http://schemas.microsoft.com/office/drawing/2014/main" id="{F1DEF89B-B86D-D790-E978-A291B9AD4070}"/>
              </a:ext>
            </a:extLst>
          </p:cNvPr>
          <p:cNvSpPr>
            <a:spLocks noGrp="1"/>
          </p:cNvSpPr>
          <p:nvPr>
            <p:ph idx="1"/>
          </p:nvPr>
        </p:nvSpPr>
        <p:spPr>
          <a:xfrm>
            <a:off x="1693587" y="2012747"/>
            <a:ext cx="8448259" cy="3102114"/>
          </a:xfrm>
        </p:spPr>
        <p:txBody>
          <a:bodyPr/>
          <a:lstStyle/>
          <a:p>
            <a:pPr marL="0" indent="0">
              <a:buClr>
                <a:prstClr val="white"/>
              </a:buClr>
              <a:buNone/>
            </a:pPr>
            <a:endParaRPr lang="en-US">
              <a:effectLst>
                <a:glow rad="38100">
                  <a:prstClr val="black">
                    <a:lumMod val="50000"/>
                    <a:lumOff val="50000"/>
                    <a:alpha val="20000"/>
                  </a:prstClr>
                </a:glow>
                <a:outerShdw blurRad="44450" dist="12700" dir="13860000" algn="tl" rotWithShape="0">
                  <a:srgbClr val="000000">
                    <a:alpha val="20000"/>
                  </a:srgbClr>
                </a:outerShdw>
              </a:effectLst>
            </a:endParaRPr>
          </a:p>
          <a:p>
            <a:pPr>
              <a:buClr>
                <a:srgbClr val="FFFFFF"/>
              </a:buClr>
              <a:buFont typeface="Calibri"/>
              <a:buChar char="-"/>
            </a:pPr>
            <a:r>
              <a:rPr lang="en-US">
                <a:effectLst>
                  <a:glow rad="38100">
                    <a:prstClr val="black">
                      <a:lumMod val="50000"/>
                      <a:lumOff val="50000"/>
                      <a:alpha val="20000"/>
                    </a:prstClr>
                  </a:glow>
                  <a:outerShdw blurRad="44450" dist="12700" dir="13860000" algn="tl" rotWithShape="0">
                    <a:srgbClr val="000000">
                      <a:alpha val="20000"/>
                    </a:srgbClr>
                  </a:outerShdw>
                </a:effectLst>
              </a:rPr>
              <a:t>Create nodes:</a:t>
            </a:r>
            <a:br>
              <a:rPr lang="en-US">
                <a:effectLst>
                  <a:glow rad="38100">
                    <a:prstClr val="black">
                      <a:lumMod val="50000"/>
                      <a:lumOff val="50000"/>
                      <a:alpha val="20000"/>
                    </a:prstClr>
                  </a:glow>
                  <a:outerShdw blurRad="44450" dist="12700" dir="13860000" algn="tl" rotWithShape="0">
                    <a:srgbClr val="000000">
                      <a:alpha val="20000"/>
                    </a:srgbClr>
                  </a:outerShdw>
                </a:effectLst>
              </a:rPr>
            </a:br>
            <a:br>
              <a:rPr lang="en-US">
                <a:effectLst>
                  <a:glow rad="38100">
                    <a:prstClr val="black">
                      <a:lumMod val="50000"/>
                      <a:lumOff val="50000"/>
                      <a:alpha val="20000"/>
                    </a:prstClr>
                  </a:glow>
                  <a:outerShdw blurRad="44450" dist="12700" dir="13860000" algn="tl" rotWithShape="0">
                    <a:srgbClr val="000000">
                      <a:alpha val="20000"/>
                    </a:srgbClr>
                  </a:outerShdw>
                </a:effectLst>
              </a:rPr>
            </a:br>
            <a:r>
              <a:rPr lang="en-US" b="1">
                <a:effectLst>
                  <a:glow rad="38100">
                    <a:prstClr val="black">
                      <a:lumMod val="50000"/>
                      <a:lumOff val="50000"/>
                      <a:alpha val="20000"/>
                    </a:prstClr>
                  </a:glow>
                  <a:outerShdw blurRad="44450" dist="12700" dir="13860000" algn="tl" rotWithShape="0">
                    <a:srgbClr val="000000">
                      <a:alpha val="20000"/>
                    </a:srgbClr>
                  </a:outerShdw>
                </a:effectLst>
              </a:rPr>
              <a:t>WITH $nodes AS batch UNWIND batch as node CREATE (</a:t>
            </a:r>
            <a:r>
              <a:rPr lang="en-US" b="1" err="1">
                <a:effectLst>
                  <a:glow rad="38100">
                    <a:prstClr val="black">
                      <a:lumMod val="50000"/>
                      <a:lumOff val="50000"/>
                      <a:alpha val="20000"/>
                    </a:prstClr>
                  </a:glow>
                  <a:outerShdw blurRad="44450" dist="12700" dir="13860000" algn="tl" rotWithShape="0">
                    <a:srgbClr val="000000">
                      <a:alpha val="20000"/>
                    </a:srgbClr>
                  </a:outerShdw>
                </a:effectLst>
              </a:rPr>
              <a:t>n:Placeholder</a:t>
            </a:r>
            <a:r>
              <a:rPr lang="en-US" b="1">
                <a:effectLst>
                  <a:glow rad="38100">
                    <a:prstClr val="black">
                      <a:lumMod val="50000"/>
                      <a:lumOff val="50000"/>
                      <a:alpha val="20000"/>
                    </a:prstClr>
                  </a:glow>
                  <a:outerShdw blurRad="44450" dist="12700" dir="13860000" algn="tl" rotWithShape="0">
                    <a:srgbClr val="000000">
                      <a:alpha val="20000"/>
                    </a:srgbClr>
                  </a:outerShdw>
                </a:effectLst>
              </a:rPr>
              <a:t>) SET n.name = node.name, </a:t>
            </a:r>
            <a:r>
              <a:rPr lang="en-US" b="1" err="1">
                <a:effectLst>
                  <a:glow rad="38100">
                    <a:prstClr val="black">
                      <a:lumMod val="50000"/>
                      <a:lumOff val="50000"/>
                      <a:alpha val="20000"/>
                    </a:prstClr>
                  </a:glow>
                  <a:outerShdw blurRad="44450" dist="12700" dir="13860000" algn="tl" rotWithShape="0">
                    <a:srgbClr val="000000">
                      <a:alpha val="20000"/>
                    </a:srgbClr>
                  </a:outerShdw>
                </a:effectLst>
              </a:rPr>
              <a:t>n.gid</a:t>
            </a:r>
            <a:r>
              <a:rPr lang="en-US" b="1">
                <a:effectLst>
                  <a:glow rad="38100">
                    <a:prstClr val="black">
                      <a:lumMod val="50000"/>
                      <a:lumOff val="50000"/>
                      <a:alpha val="20000"/>
                    </a:prstClr>
                  </a:glow>
                  <a:outerShdw blurRad="44450" dist="12700" dir="13860000" algn="tl" rotWithShape="0">
                    <a:srgbClr val="000000">
                      <a:alpha val="20000"/>
                    </a:srgbClr>
                  </a:outerShdw>
                </a:effectLst>
              </a:rPr>
              <a:t> = </a:t>
            </a:r>
            <a:r>
              <a:rPr lang="en-US" b="1" err="1">
                <a:effectLst>
                  <a:glow rad="38100">
                    <a:prstClr val="black">
                      <a:lumMod val="50000"/>
                      <a:lumOff val="50000"/>
                      <a:alpha val="20000"/>
                    </a:prstClr>
                  </a:glow>
                  <a:outerShdw blurRad="44450" dist="12700" dir="13860000" algn="tl" rotWithShape="0">
                    <a:srgbClr val="000000">
                      <a:alpha val="20000"/>
                    </a:srgbClr>
                  </a:outerShdw>
                </a:effectLst>
              </a:rPr>
              <a:t>node.gid</a:t>
            </a:r>
            <a:r>
              <a:rPr lang="en-US" b="1">
                <a:effectLst>
                  <a:glow rad="38100">
                    <a:prstClr val="black">
                      <a:lumMod val="50000"/>
                      <a:lumOff val="50000"/>
                      <a:alpha val="20000"/>
                    </a:prstClr>
                  </a:glow>
                  <a:outerShdw blurRad="44450" dist="12700" dir="13860000" algn="tl" rotWithShape="0">
                    <a:srgbClr val="000000">
                      <a:alpha val="20000"/>
                    </a:srgbClr>
                  </a:outerShdw>
                </a:effectLst>
              </a:rPr>
              <a:t>;</a:t>
            </a:r>
          </a:p>
          <a:p>
            <a:pPr marL="342900" indent="-342900">
              <a:buClr>
                <a:srgbClr val="FFFFFF"/>
              </a:buClr>
              <a:buFont typeface="Calibri"/>
              <a:buChar char="-"/>
            </a:pPr>
            <a:r>
              <a:rPr lang="en-US">
                <a:effectLst>
                  <a:glow rad="38100">
                    <a:prstClr val="black">
                      <a:lumMod val="50000"/>
                      <a:lumOff val="50000"/>
                      <a:alpha val="20000"/>
                    </a:prstClr>
                  </a:glow>
                  <a:outerShdw blurRad="44450" dist="12700" dir="13860000" algn="tl" rotWithShape="0">
                    <a:srgbClr val="000000">
                      <a:alpha val="20000"/>
                    </a:srgbClr>
                  </a:outerShdw>
                </a:effectLst>
              </a:rPr>
              <a:t>This command sends a batch of 'create' </a:t>
            </a:r>
            <a:r>
              <a:rPr lang="en-US" err="1">
                <a:effectLst>
                  <a:glow rad="38100">
                    <a:prstClr val="black">
                      <a:lumMod val="50000"/>
                      <a:lumOff val="50000"/>
                      <a:alpha val="20000"/>
                    </a:prstClr>
                  </a:glow>
                  <a:outerShdw blurRad="44450" dist="12700" dir="13860000" algn="tl" rotWithShape="0">
                    <a:srgbClr val="000000">
                      <a:alpha val="20000"/>
                    </a:srgbClr>
                  </a:outerShdw>
                </a:effectLst>
              </a:rPr>
              <a:t>cql</a:t>
            </a:r>
            <a:r>
              <a:rPr lang="en-US">
                <a:effectLst>
                  <a:glow rad="38100">
                    <a:prstClr val="black">
                      <a:lumMod val="50000"/>
                      <a:lumOff val="50000"/>
                      <a:alpha val="20000"/>
                    </a:prstClr>
                  </a:glow>
                  <a:outerShdw blurRad="44450" dist="12700" dir="13860000" algn="tl" rotWithShape="0">
                    <a:srgbClr val="000000">
                      <a:alpha val="20000"/>
                    </a:srgbClr>
                  </a:outerShdw>
                </a:effectLst>
              </a:rPr>
              <a:t> commands at a time to the neo4j database that creates a subset of nodes in the "nodes" array until all nodes in the "nodes" array are created</a:t>
            </a:r>
          </a:p>
        </p:txBody>
      </p:sp>
    </p:spTree>
    <p:extLst>
      <p:ext uri="{BB962C8B-B14F-4D97-AF65-F5344CB8AC3E}">
        <p14:creationId xmlns:p14="http://schemas.microsoft.com/office/powerpoint/2010/main" val="8738526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4AC57-F92C-1B5E-51D5-64858E902887}"/>
              </a:ext>
            </a:extLst>
          </p:cNvPr>
          <p:cNvSpPr>
            <a:spLocks noGrp="1"/>
          </p:cNvSpPr>
          <p:nvPr>
            <p:ph type="title"/>
          </p:nvPr>
        </p:nvSpPr>
        <p:spPr/>
        <p:txBody>
          <a:bodyPr/>
          <a:lstStyle/>
          <a:p>
            <a:r>
              <a:rPr lang="en-US" b="1">
                <a:effectLst>
                  <a:glow rad="38100">
                    <a:prstClr val="black">
                      <a:lumMod val="65000"/>
                      <a:lumOff val="35000"/>
                      <a:alpha val="40000"/>
                    </a:prstClr>
                  </a:glow>
                  <a:outerShdw blurRad="28575" dist="38100" dir="14040000" algn="tl" rotWithShape="0">
                    <a:srgbClr val="000000">
                      <a:alpha val="25000"/>
                    </a:srgbClr>
                  </a:outerShdw>
                </a:effectLst>
              </a:rPr>
              <a:t>CQL – Creating Relationships for graph with gid=0  </a:t>
            </a:r>
            <a:endParaRPr lang="en-US">
              <a:effectLst>
                <a:glow rad="38100">
                  <a:prstClr val="black">
                    <a:lumMod val="65000"/>
                    <a:lumOff val="35000"/>
                    <a:alpha val="40000"/>
                  </a:prstClr>
                </a:glow>
                <a:outerShdw blurRad="28575" dist="38100" dir="14040000" algn="tl" rotWithShape="0">
                  <a:srgbClr val="000000">
                    <a:alpha val="25000"/>
                  </a:srgbClr>
                </a:outerShdw>
              </a:effectLst>
            </a:endParaRPr>
          </a:p>
        </p:txBody>
      </p:sp>
      <p:sp>
        <p:nvSpPr>
          <p:cNvPr id="3" name="Content Placeholder 2">
            <a:extLst>
              <a:ext uri="{FF2B5EF4-FFF2-40B4-BE49-F238E27FC236}">
                <a16:creationId xmlns:a16="http://schemas.microsoft.com/office/drawing/2014/main" id="{059F5A9C-BD31-95A3-C676-CACD0EE12BF9}"/>
              </a:ext>
            </a:extLst>
          </p:cNvPr>
          <p:cNvSpPr>
            <a:spLocks noGrp="1"/>
          </p:cNvSpPr>
          <p:nvPr>
            <p:ph idx="1"/>
          </p:nvPr>
        </p:nvSpPr>
        <p:spPr>
          <a:xfrm>
            <a:off x="1141413" y="2265405"/>
            <a:ext cx="9905998" cy="3525795"/>
          </a:xfrm>
        </p:spPr>
        <p:txBody>
          <a:bodyPr>
            <a:normAutofit/>
          </a:bodyPr>
          <a:lstStyle/>
          <a:p>
            <a:pPr marL="342900" indent="-342900"/>
            <a:r>
              <a:rPr lang="en-US">
                <a:effectLst>
                  <a:glow rad="38100">
                    <a:prstClr val="black">
                      <a:lumMod val="50000"/>
                      <a:lumOff val="50000"/>
                      <a:alpha val="20000"/>
                    </a:prstClr>
                  </a:glow>
                  <a:outerShdw blurRad="44450" dist="12700" dir="13860000" algn="tl" rotWithShape="0">
                    <a:srgbClr val="000000">
                      <a:alpha val="20000"/>
                    </a:srgbClr>
                  </a:outerShdw>
                </a:effectLst>
              </a:rPr>
              <a:t>Get the nodes in the graph database and associate them with a label ('a' and 'b'):</a:t>
            </a:r>
            <a:br>
              <a:rPr lang="en-US">
                <a:effectLst>
                  <a:glow rad="38100">
                    <a:prstClr val="black">
                      <a:lumMod val="50000"/>
                      <a:lumOff val="50000"/>
                      <a:alpha val="20000"/>
                    </a:prstClr>
                  </a:glow>
                  <a:outerShdw blurRad="44450" dist="12700" dir="13860000" algn="tl" rotWithShape="0">
                    <a:srgbClr val="000000">
                      <a:alpha val="20000"/>
                    </a:srgbClr>
                  </a:outerShdw>
                </a:effectLst>
              </a:rPr>
            </a:br>
            <a:br>
              <a:rPr lang="en-US">
                <a:effectLst>
                  <a:glow rad="38100">
                    <a:prstClr val="black">
                      <a:lumMod val="50000"/>
                      <a:lumOff val="50000"/>
                      <a:alpha val="20000"/>
                    </a:prstClr>
                  </a:glow>
                  <a:outerShdw blurRad="44450" dist="12700" dir="13860000" algn="tl" rotWithShape="0">
                    <a:srgbClr val="000000">
                      <a:alpha val="20000"/>
                    </a:srgbClr>
                  </a:outerShdw>
                </a:effectLst>
              </a:rPr>
            </a:br>
            <a:r>
              <a:rPr lang="en-US" b="1">
                <a:effectLst>
                  <a:glow rad="38100">
                    <a:prstClr val="black">
                      <a:lumMod val="50000"/>
                      <a:lumOff val="50000"/>
                      <a:alpha val="20000"/>
                    </a:prstClr>
                  </a:glow>
                  <a:outerShdw blurRad="44450" dist="12700" dir="13860000" algn="tl" rotWithShape="0">
                    <a:srgbClr val="000000">
                      <a:alpha val="20000"/>
                    </a:srgbClr>
                  </a:outerShdw>
                </a:effectLst>
              </a:rPr>
              <a:t>MATCH (</a:t>
            </a:r>
            <a:r>
              <a:rPr lang="en-US" b="1" err="1">
                <a:effectLst>
                  <a:glow rad="38100">
                    <a:prstClr val="black">
                      <a:lumMod val="50000"/>
                      <a:lumOff val="50000"/>
                      <a:alpha val="20000"/>
                    </a:prstClr>
                  </a:glow>
                  <a:outerShdw blurRad="44450" dist="12700" dir="13860000" algn="tl" rotWithShape="0">
                    <a:srgbClr val="000000">
                      <a:alpha val="20000"/>
                    </a:srgbClr>
                  </a:outerShdw>
                </a:effectLst>
              </a:rPr>
              <a:t>a:`Misc</a:t>
            </a:r>
            <a:r>
              <a:rPr lang="en-US" b="1">
                <a:effectLst>
                  <a:glow rad="38100">
                    <a:prstClr val="black">
                      <a:lumMod val="50000"/>
                      <a:lumOff val="50000"/>
                      <a:alpha val="20000"/>
                    </a:prstClr>
                  </a:glow>
                  <a:outerShdw blurRad="44450" dist="12700" dir="13860000" algn="tl" rotWithShape="0">
                    <a:srgbClr val="000000">
                      <a:alpha val="20000"/>
                    </a:srgbClr>
                  </a:outerShdw>
                </a:effectLst>
              </a:rPr>
              <a:t>` {key:'m0', gid: 'cc98d65...'}), (</a:t>
            </a:r>
            <a:r>
              <a:rPr lang="en-US" b="1" err="1">
                <a:effectLst>
                  <a:glow rad="38100">
                    <a:prstClr val="black">
                      <a:lumMod val="50000"/>
                      <a:lumOff val="50000"/>
                      <a:alpha val="20000"/>
                    </a:prstClr>
                  </a:glow>
                  <a:outerShdw blurRad="44450" dist="12700" dir="13860000" algn="tl" rotWithShape="0">
                    <a:srgbClr val="000000">
                      <a:alpha val="20000"/>
                    </a:srgbClr>
                  </a:outerShdw>
                </a:effectLst>
              </a:rPr>
              <a:t>b:`Misc</a:t>
            </a:r>
            <a:r>
              <a:rPr lang="en-US" b="1">
                <a:effectLst>
                  <a:glow rad="38100">
                    <a:prstClr val="black">
                      <a:lumMod val="50000"/>
                      <a:lumOff val="50000"/>
                      <a:alpha val="20000"/>
                    </a:prstClr>
                  </a:glow>
                  <a:outerShdw blurRad="44450" dist="12700" dir="13860000" algn="tl" rotWithShape="0">
                    <a:srgbClr val="000000">
                      <a:alpha val="20000"/>
                    </a:srgbClr>
                  </a:outerShdw>
                </a:effectLst>
              </a:rPr>
              <a:t>` {key:'m1', gid: 'cc98d65...'}</a:t>
            </a:r>
            <a:r>
              <a:rPr lang="en-US" b="1">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a:t>
            </a:r>
            <a:endParaRPr lang="en-US" b="1">
              <a:effectLst>
                <a:glow rad="38100">
                  <a:prstClr val="black">
                    <a:lumMod val="50000"/>
                    <a:lumOff val="50000"/>
                    <a:alpha val="20000"/>
                  </a:prstClr>
                </a:glow>
                <a:outerShdw blurRad="44450" dist="12700" dir="13860000" algn="tl" rotWithShape="0">
                  <a:srgbClr val="000000">
                    <a:alpha val="20000"/>
                  </a:srgbClr>
                </a:outerShdw>
              </a:effectLst>
            </a:endParaRPr>
          </a:p>
          <a:p>
            <a:pPr>
              <a:buClr>
                <a:srgbClr val="FFFFFF"/>
              </a:buClr>
            </a:pPr>
            <a:r>
              <a:rPr lang="en-US">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Create the relationships between the nodes from the labels instantiated in the previous match commands:</a:t>
            </a:r>
            <a:br>
              <a:rPr lang="en-US">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br>
            <a:br>
              <a:rPr lang="en-US">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br>
            <a:r>
              <a:rPr lang="en-US" b="1">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CREATE (a)-[:`IS` {gid: 'cc98d65...'}]-&gt;(b)</a:t>
            </a:r>
            <a:endParaRPr lang="en-US" b="1">
              <a:effectLst>
                <a:glow rad="38100">
                  <a:prstClr val="black">
                    <a:lumMod val="50000"/>
                    <a:lumOff val="50000"/>
                    <a:alpha val="20000"/>
                  </a:prstClr>
                </a:glow>
                <a:outerShdw blurRad="44450" dist="12700" dir="13860000" algn="tl" rotWithShape="0">
                  <a:srgbClr val="000000">
                    <a:alpha val="20000"/>
                  </a:srgbClr>
                </a:outerShdw>
              </a:effectLst>
            </a:endParaRPr>
          </a:p>
          <a:p>
            <a:pPr marL="0" indent="0">
              <a:buClr>
                <a:prstClr val="white"/>
              </a:buClr>
              <a:buNone/>
            </a:pPr>
            <a:endParaRPr lang="en-US">
              <a:effectLst>
                <a:glow rad="38100">
                  <a:prstClr val="black">
                    <a:lumMod val="50000"/>
                    <a:lumOff val="50000"/>
                    <a:alpha val="20000"/>
                  </a:prstClr>
                </a:glow>
                <a:outerShdw blurRad="44450" dist="12700" dir="13860000" algn="tl" rotWithShape="0">
                  <a:srgbClr val="000000">
                    <a:alpha val="20000"/>
                  </a:srgbClr>
                </a:outerShdw>
              </a:effectLst>
              <a:ea typeface="+mn-lt"/>
              <a:cs typeface="+mn-lt"/>
            </a:endParaRPr>
          </a:p>
        </p:txBody>
      </p:sp>
    </p:spTree>
    <p:extLst>
      <p:ext uri="{BB962C8B-B14F-4D97-AF65-F5344CB8AC3E}">
        <p14:creationId xmlns:p14="http://schemas.microsoft.com/office/powerpoint/2010/main" val="17448871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6445C-B55B-97E7-159A-43074BC0751F}"/>
              </a:ext>
            </a:extLst>
          </p:cNvPr>
          <p:cNvSpPr>
            <a:spLocks noGrp="1"/>
          </p:cNvSpPr>
          <p:nvPr>
            <p:ph type="title"/>
          </p:nvPr>
        </p:nvSpPr>
        <p:spPr>
          <a:xfrm>
            <a:off x="667094" y="-352554"/>
            <a:ext cx="9905998" cy="1905000"/>
          </a:xfrm>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rPr>
              <a:t>Dev View: Neo4j DB Container Running Locally</a:t>
            </a:r>
            <a:endParaRPr lang="en-US"/>
          </a:p>
        </p:txBody>
      </p:sp>
      <p:pic>
        <p:nvPicPr>
          <p:cNvPr id="4" name="Picture 3" descr="A screenshot of a computer&#10;&#10;Description automatically generated">
            <a:extLst>
              <a:ext uri="{FF2B5EF4-FFF2-40B4-BE49-F238E27FC236}">
                <a16:creationId xmlns:a16="http://schemas.microsoft.com/office/drawing/2014/main" id="{5B514D61-8B66-C074-601B-B0705C15FC87}"/>
              </a:ext>
            </a:extLst>
          </p:cNvPr>
          <p:cNvPicPr>
            <a:picLocks noChangeAspect="1"/>
          </p:cNvPicPr>
          <p:nvPr/>
        </p:nvPicPr>
        <p:blipFill>
          <a:blip r:embed="rId3"/>
          <a:stretch>
            <a:fillRect/>
          </a:stretch>
        </p:blipFill>
        <p:spPr>
          <a:xfrm>
            <a:off x="496282" y="1236672"/>
            <a:ext cx="10572750" cy="5391205"/>
          </a:xfrm>
          <a:prstGeom prst="rect">
            <a:avLst/>
          </a:prstGeom>
        </p:spPr>
      </p:pic>
    </p:spTree>
    <p:extLst>
      <p:ext uri="{BB962C8B-B14F-4D97-AF65-F5344CB8AC3E}">
        <p14:creationId xmlns:p14="http://schemas.microsoft.com/office/powerpoint/2010/main" val="462111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28000"/>
                <a:satMod val="94000"/>
                <a:lumMod val="20000"/>
              </a:schemeClr>
              <a:schemeClr val="bg2">
                <a:tint val="94000"/>
                <a:shade val="84000"/>
                <a:satMod val="148000"/>
                <a:lumMod val="114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641A7-6D01-9ED8-D135-8FB305CE93A7}"/>
              </a:ext>
            </a:extLst>
          </p:cNvPr>
          <p:cNvSpPr>
            <a:spLocks noGrp="1"/>
          </p:cNvSpPr>
          <p:nvPr>
            <p:ph type="title"/>
          </p:nvPr>
        </p:nvSpPr>
        <p:spPr>
          <a:xfrm>
            <a:off x="974179" y="714375"/>
            <a:ext cx="3332955" cy="5076826"/>
          </a:xfrm>
        </p:spPr>
        <p:txBody>
          <a:bodyPr vert="horz" lIns="91440" tIns="45720" rIns="91440" bIns="45720" rtlCol="0" anchor="ctr">
            <a:normAutofit/>
          </a:bodyPr>
          <a:lstStyle/>
          <a:p>
            <a:r>
              <a:rPr lang="en-US" sz="4000"/>
              <a:t>Outline</a:t>
            </a:r>
          </a:p>
        </p:txBody>
      </p:sp>
      <p:sp>
        <p:nvSpPr>
          <p:cNvPr id="32" name="Rectangle 31">
            <a:extLst>
              <a:ext uri="{FF2B5EF4-FFF2-40B4-BE49-F238E27FC236}">
                <a16:creationId xmlns:a16="http://schemas.microsoft.com/office/drawing/2014/main" id="{375136A9-49F9-4DA0-A741-F065B0FA0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3356" y="0"/>
            <a:ext cx="7558643" cy="6858000"/>
          </a:xfrm>
          <a:prstGeom prst="rect">
            <a:avLst/>
          </a:prstGeom>
          <a:solidFill>
            <a:schemeClr val="bg2"/>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B912F6C7-0423-4B6F-AECE-710C848918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46539" y="3195797"/>
            <a:ext cx="6858000" cy="466406"/>
          </a:xfrm>
          <a:prstGeom prst="rect">
            <a:avLst/>
          </a:prstGeom>
          <a:gradFill>
            <a:gsLst>
              <a:gs pos="0">
                <a:srgbClr val="363D46">
                  <a:alpha val="0"/>
                </a:srgbClr>
              </a:gs>
              <a:gs pos="100000">
                <a:srgbClr val="363D46">
                  <a:lumMod val="75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cxnSp>
        <p:nvCxnSpPr>
          <p:cNvPr id="34" name="Straight Connector 33">
            <a:extLst>
              <a:ext uri="{FF2B5EF4-FFF2-40B4-BE49-F238E27FC236}">
                <a16:creationId xmlns:a16="http://schemas.microsoft.com/office/drawing/2014/main" id="{A7208205-03EE-4EC8-9C34-59270C1880D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42336" y="0"/>
            <a:ext cx="0" cy="6858000"/>
          </a:xfrm>
          <a:prstGeom prst="line">
            <a:avLst/>
          </a:prstGeom>
          <a:solidFill>
            <a:srgbClr val="FFFFFF"/>
          </a:solidFill>
          <a:ln w="38100" cap="flat">
            <a:gradFill flip="none" rotWithShape="1">
              <a:gsLst>
                <a:gs pos="0">
                  <a:srgbClr val="363D46"/>
                </a:gs>
                <a:gs pos="100000">
                  <a:srgbClr val="363D46">
                    <a:lumMod val="75000"/>
                  </a:srgbClr>
                </a:gs>
              </a:gsLst>
              <a:lin ang="5400000" scaled="0"/>
              <a:tileRect/>
            </a:gradFill>
            <a:miter lim="800000"/>
          </a:ln>
          <a:effectLst>
            <a:innerShdw blurRad="57150" dist="38100" dir="14460000">
              <a:srgbClr val="000000">
                <a:alpha val="70000"/>
              </a:srgbClr>
            </a:innerShdw>
          </a:effectLst>
        </p:spPr>
        <p:style>
          <a:lnRef idx="2">
            <a:schemeClr val="accent1">
              <a:shade val="50000"/>
            </a:schemeClr>
          </a:lnRef>
          <a:fillRef idx="1">
            <a:schemeClr val="accent1"/>
          </a:fillRef>
          <a:effectRef idx="0">
            <a:schemeClr val="accent1"/>
          </a:effectRef>
          <a:fontRef idx="minor">
            <a:schemeClr val="lt1"/>
          </a:fontRef>
        </p:style>
      </p:cxnSp>
      <p:sp>
        <p:nvSpPr>
          <p:cNvPr id="17" name="Content Placeholder 2">
            <a:extLst>
              <a:ext uri="{FF2B5EF4-FFF2-40B4-BE49-F238E27FC236}">
                <a16:creationId xmlns:a16="http://schemas.microsoft.com/office/drawing/2014/main" id="{DD7BC604-608C-C12C-45CB-AD167AFA388E}"/>
              </a:ext>
            </a:extLst>
          </p:cNvPr>
          <p:cNvSpPr>
            <a:spLocks noGrp="1"/>
          </p:cNvSpPr>
          <p:nvPr>
            <p:ph type="body" idx="1"/>
          </p:nvPr>
        </p:nvSpPr>
        <p:spPr>
          <a:xfrm>
            <a:off x="4973046" y="714375"/>
            <a:ext cx="6253751" cy="5076825"/>
          </a:xfrm>
        </p:spPr>
        <p:txBody>
          <a:bodyPr vert="horz" lIns="91440" tIns="45720" rIns="91440" bIns="45720" rtlCol="0" anchor="ctr">
            <a:normAutofit/>
          </a:bodyPr>
          <a:lstStyle/>
          <a:p>
            <a:endParaRPr lang="en-US">
              <a:solidFill>
                <a:schemeClr val="tx1"/>
              </a:solidFill>
              <a:effectLst>
                <a:glow rad="38100">
                  <a:prstClr val="black">
                    <a:lumMod val="50000"/>
                    <a:lumOff val="50000"/>
                    <a:alpha val="20000"/>
                  </a:prstClr>
                </a:glow>
                <a:outerShdw blurRad="44450" dist="12700" dir="13860000" algn="tl" rotWithShape="0">
                  <a:srgbClr val="000000">
                    <a:alpha val="20000"/>
                  </a:srgbClr>
                </a:outerShdw>
              </a:effectLst>
            </a:endParaRPr>
          </a:p>
          <a:p>
            <a:pPr>
              <a:buClr>
                <a:srgbClr val="FFFFFF"/>
              </a:buClr>
              <a:buChar char="•"/>
            </a:pPr>
            <a:r>
              <a:rPr lang="en-US">
                <a:solidFill>
                  <a:schemeClr val="tx1"/>
                </a:solidFill>
              </a:rPr>
              <a:t>Architecture</a:t>
            </a:r>
            <a:endParaRPr lang="en-US">
              <a:solidFill>
                <a:schemeClr val="tx1"/>
              </a:solidFill>
              <a:effectLst>
                <a:glow rad="38100">
                  <a:prstClr val="black">
                    <a:lumMod val="50000"/>
                    <a:lumOff val="50000"/>
                    <a:alpha val="20000"/>
                  </a:prstClr>
                </a:glow>
                <a:outerShdw blurRad="44450" dist="12700" dir="13860000" algn="tl" rotWithShape="0">
                  <a:srgbClr val="000000">
                    <a:alpha val="20000"/>
                  </a:srgbClr>
                </a:outerShdw>
              </a:effectLst>
            </a:endParaRPr>
          </a:p>
          <a:p>
            <a:pPr>
              <a:buFont typeface="Arial"/>
              <a:buChar char="•"/>
            </a:pPr>
            <a:r>
              <a:rPr lang="en-US" dirty="0">
                <a:solidFill>
                  <a:schemeClr val="tx1"/>
                </a:solidFill>
              </a:rPr>
              <a:t> Features</a:t>
            </a:r>
            <a:endParaRPr lang="en-US">
              <a:solidFill>
                <a:schemeClr val="tx1"/>
              </a:solidFill>
              <a:effectLst>
                <a:glow rad="38100">
                  <a:prstClr val="black">
                    <a:lumMod val="50000"/>
                    <a:lumOff val="50000"/>
                    <a:alpha val="20000"/>
                  </a:prstClr>
                </a:glow>
                <a:outerShdw blurRad="44450" dist="12700" dir="13860000" algn="tl" rotWithShape="0">
                  <a:srgbClr val="000000">
                    <a:alpha val="20000"/>
                  </a:srgbClr>
                </a:outerShdw>
              </a:effectLst>
            </a:endParaRPr>
          </a:p>
          <a:p>
            <a:pPr lvl="1">
              <a:buFont typeface="Arial"/>
              <a:buChar char="•"/>
            </a:pPr>
            <a:r>
              <a:rPr lang="en-US" dirty="0">
                <a:solidFill>
                  <a:schemeClr val="tx1"/>
                </a:solidFill>
              </a:rPr>
              <a:t> Login</a:t>
            </a:r>
            <a:endParaRPr lang="en-US">
              <a:solidFill>
                <a:schemeClr val="tx1"/>
              </a:solidFill>
              <a:effectLst>
                <a:glow rad="38100">
                  <a:prstClr val="black">
                    <a:lumMod val="50000"/>
                    <a:lumOff val="50000"/>
                    <a:alpha val="20000"/>
                  </a:prstClr>
                </a:glow>
                <a:outerShdw blurRad="44450" dist="12700" dir="13860000" algn="tl" rotWithShape="0">
                  <a:srgbClr val="000000">
                    <a:alpha val="20000"/>
                  </a:srgbClr>
                </a:outerShdw>
              </a:effectLst>
            </a:endParaRPr>
          </a:p>
          <a:p>
            <a:pPr lvl="1">
              <a:buFont typeface="Arial"/>
              <a:buChar char="•"/>
            </a:pPr>
            <a:r>
              <a:rPr lang="en-US" dirty="0">
                <a:solidFill>
                  <a:schemeClr val="tx1"/>
                </a:solidFill>
              </a:rPr>
              <a:t> Knowledge Graph</a:t>
            </a:r>
            <a:endParaRPr lang="en-US" dirty="0">
              <a:solidFill>
                <a:schemeClr val="tx1"/>
              </a:solidFill>
              <a:effectLst>
                <a:glow rad="38100">
                  <a:prstClr val="black">
                    <a:lumMod val="50000"/>
                    <a:lumOff val="50000"/>
                    <a:alpha val="20000"/>
                  </a:prstClr>
                </a:glow>
                <a:outerShdw blurRad="44450" dist="12700" dir="13860000" algn="tl" rotWithShape="0">
                  <a:srgbClr val="000000">
                    <a:alpha val="20000"/>
                  </a:srgbClr>
                </a:outerShdw>
              </a:effectLst>
            </a:endParaRPr>
          </a:p>
          <a:p>
            <a:pPr>
              <a:buFont typeface="Arial"/>
              <a:buChar char="•"/>
            </a:pPr>
            <a:r>
              <a:rPr lang="en-US" dirty="0">
                <a:solidFill>
                  <a:schemeClr val="tx1"/>
                </a:solidFill>
              </a:rPr>
              <a:t> Challenges</a:t>
            </a:r>
            <a:endParaRPr lang="en-US">
              <a:solidFill>
                <a:schemeClr val="tx1"/>
              </a:solidFill>
              <a:effectLst>
                <a:glow rad="38100">
                  <a:prstClr val="black">
                    <a:lumMod val="50000"/>
                    <a:lumOff val="50000"/>
                    <a:alpha val="20000"/>
                  </a:prstClr>
                </a:glow>
                <a:outerShdw blurRad="44450" dist="12700" dir="13860000" algn="tl" rotWithShape="0">
                  <a:srgbClr val="000000">
                    <a:alpha val="20000"/>
                  </a:srgbClr>
                </a:outerShdw>
              </a:effectLst>
            </a:endParaRPr>
          </a:p>
          <a:p>
            <a:pPr>
              <a:buFont typeface="Arial"/>
              <a:buChar char="•"/>
            </a:pPr>
            <a:r>
              <a:rPr lang="en-US" dirty="0">
                <a:solidFill>
                  <a:schemeClr val="tx1"/>
                </a:solidFill>
              </a:rPr>
              <a:t> Timeline</a:t>
            </a:r>
            <a:endParaRPr lang="en-US">
              <a:solidFill>
                <a:schemeClr val="tx1"/>
              </a:solidFill>
              <a:effectLst>
                <a:glow rad="38100">
                  <a:prstClr val="black">
                    <a:lumMod val="50000"/>
                    <a:lumOff val="50000"/>
                    <a:alpha val="20000"/>
                  </a:prstClr>
                </a:glow>
                <a:outerShdw blurRad="44450" dist="12700" dir="13860000" algn="tl" rotWithShape="0">
                  <a:srgbClr val="000000">
                    <a:alpha val="20000"/>
                  </a:srgbClr>
                </a:outerShdw>
              </a:effectLst>
            </a:endParaRPr>
          </a:p>
          <a:p>
            <a:pPr>
              <a:buClr>
                <a:srgbClr val="FFFFFF"/>
              </a:buClr>
              <a:buFont typeface="Arial"/>
              <a:buChar char="•"/>
            </a:pPr>
            <a:r>
              <a:rPr lang="en-US" dirty="0">
                <a:solidFill>
                  <a:schemeClr val="tx1"/>
                </a:solidFill>
                <a:effectLst>
                  <a:glow rad="38100">
                    <a:prstClr val="black">
                      <a:lumMod val="50000"/>
                      <a:lumOff val="50000"/>
                      <a:alpha val="20000"/>
                    </a:prstClr>
                  </a:glow>
                  <a:outerShdw blurRad="44450" dist="12700" dir="13860000" algn="tl" rotWithShape="0">
                    <a:srgbClr val="000000">
                      <a:alpha val="20000"/>
                    </a:srgbClr>
                  </a:outerShdw>
                </a:effectLst>
              </a:rPr>
              <a:t> Future work</a:t>
            </a:r>
            <a:endParaRPr lang="en-US">
              <a:solidFill>
                <a:schemeClr val="tx1"/>
              </a:solidFill>
              <a:effectLst>
                <a:glow rad="38100">
                  <a:prstClr val="black">
                    <a:lumMod val="50000"/>
                    <a:lumOff val="50000"/>
                    <a:alpha val="20000"/>
                  </a:prstClr>
                </a:glow>
                <a:outerShdw blurRad="44450" dist="12700" dir="13860000" algn="tl" rotWithShape="0">
                  <a:srgbClr val="000000">
                    <a:alpha val="20000"/>
                  </a:srgbClr>
                </a:outerShdw>
              </a:effectLst>
            </a:endParaRPr>
          </a:p>
          <a:p>
            <a:pPr>
              <a:buClr>
                <a:srgbClr val="FFFFFF"/>
              </a:buClr>
              <a:buFont typeface="Arial"/>
              <a:buChar char="•"/>
            </a:pPr>
            <a:r>
              <a:rPr lang="en-US" dirty="0">
                <a:solidFill>
                  <a:schemeClr val="tx1"/>
                </a:solidFill>
              </a:rPr>
              <a:t> Live demo </a:t>
            </a:r>
            <a:endParaRPr lang="en-US" dirty="0">
              <a:solidFill>
                <a:schemeClr val="tx1"/>
              </a:solidFill>
              <a:effectLst>
                <a:glow rad="38100">
                  <a:prstClr val="black">
                    <a:lumMod val="50000"/>
                    <a:lumOff val="50000"/>
                    <a:alpha val="20000"/>
                  </a:prstClr>
                </a:glow>
                <a:outerShdw blurRad="44450" dist="12700" dir="13860000" algn="tl" rotWithShape="0">
                  <a:srgbClr val="000000">
                    <a:alpha val="20000"/>
                  </a:srgbClr>
                </a:outerShdw>
              </a:effectLst>
            </a:endParaRPr>
          </a:p>
          <a:p>
            <a:pPr>
              <a:buFont typeface="Arial"/>
              <a:buChar char="•"/>
            </a:pPr>
            <a:r>
              <a:rPr lang="en-US">
                <a:solidFill>
                  <a:schemeClr val="tx1"/>
                </a:solidFill>
              </a:rPr>
              <a:t> Acknowledgements &amp; References</a:t>
            </a:r>
            <a:endParaRPr lang="en-US">
              <a:solidFill>
                <a:schemeClr val="tx1"/>
              </a:solidFill>
              <a:effectLst>
                <a:glow rad="38100">
                  <a:prstClr val="black">
                    <a:lumMod val="50000"/>
                    <a:lumOff val="50000"/>
                    <a:alpha val="20000"/>
                  </a:prstClr>
                </a:glow>
                <a:outerShdw blurRad="44450" dist="12700" dir="13860000" algn="tl" rotWithShape="0">
                  <a:srgbClr val="000000">
                    <a:alpha val="20000"/>
                  </a:srgbClr>
                </a:outerShdw>
              </a:effectLst>
            </a:endParaRPr>
          </a:p>
        </p:txBody>
      </p:sp>
    </p:spTree>
    <p:extLst>
      <p:ext uri="{BB962C8B-B14F-4D97-AF65-F5344CB8AC3E}">
        <p14:creationId xmlns:p14="http://schemas.microsoft.com/office/powerpoint/2010/main" val="12486000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E5ED87-69EE-C555-0783-433F2F1A56AE}"/>
              </a:ext>
            </a:extLst>
          </p:cNvPr>
          <p:cNvSpPr>
            <a:spLocks noGrp="1"/>
          </p:cNvSpPr>
          <p:nvPr>
            <p:ph type="title"/>
          </p:nvPr>
        </p:nvSpPr>
        <p:spPr>
          <a:xfrm>
            <a:off x="665163" y="-247650"/>
            <a:ext cx="9905998" cy="1905000"/>
          </a:xfrm>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rPr>
              <a:t>DEV View: Neo4j Aura DB Running in Google Cloud</a:t>
            </a:r>
            <a:endParaRPr lang="en-US" err="1"/>
          </a:p>
        </p:txBody>
      </p:sp>
      <p:pic>
        <p:nvPicPr>
          <p:cNvPr id="4" name="Picture 3" descr="A screenshot of a computer&#10;&#10;Description automatically generated">
            <a:extLst>
              <a:ext uri="{FF2B5EF4-FFF2-40B4-BE49-F238E27FC236}">
                <a16:creationId xmlns:a16="http://schemas.microsoft.com/office/drawing/2014/main" id="{64A84AE0-5DEC-221E-4678-18B3F100DA04}"/>
              </a:ext>
            </a:extLst>
          </p:cNvPr>
          <p:cNvPicPr>
            <a:picLocks noChangeAspect="1"/>
          </p:cNvPicPr>
          <p:nvPr/>
        </p:nvPicPr>
        <p:blipFill>
          <a:blip r:embed="rId3"/>
          <a:stretch>
            <a:fillRect/>
          </a:stretch>
        </p:blipFill>
        <p:spPr>
          <a:xfrm>
            <a:off x="666749" y="1361811"/>
            <a:ext cx="10870407" cy="4967815"/>
          </a:xfrm>
          <a:prstGeom prst="rect">
            <a:avLst/>
          </a:prstGeom>
        </p:spPr>
      </p:pic>
    </p:spTree>
    <p:extLst>
      <p:ext uri="{BB962C8B-B14F-4D97-AF65-F5344CB8AC3E}">
        <p14:creationId xmlns:p14="http://schemas.microsoft.com/office/powerpoint/2010/main" val="30360611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9A050-2EAE-117F-B58F-4B33F3897A0B}"/>
              </a:ext>
            </a:extLst>
          </p:cNvPr>
          <p:cNvSpPr>
            <a:spLocks noGrp="1"/>
          </p:cNvSpPr>
          <p:nvPr>
            <p:ph type="title"/>
          </p:nvPr>
        </p:nvSpPr>
        <p:spPr>
          <a:xfrm>
            <a:off x="611326" y="46382"/>
            <a:ext cx="10447128" cy="1617870"/>
          </a:xfrm>
        </p:spPr>
        <p:txBody>
          <a:bodyPr/>
          <a:lstStyle/>
          <a:p>
            <a:r>
              <a:rPr lang="en-US" b="1" err="1">
                <a:effectLst>
                  <a:glow rad="38100">
                    <a:prstClr val="black">
                      <a:lumMod val="65000"/>
                      <a:lumOff val="35000"/>
                      <a:alpha val="40000"/>
                    </a:prstClr>
                  </a:glow>
                  <a:outerShdw blurRad="28575" dist="38100" dir="14040000" algn="tl" rotWithShape="0">
                    <a:srgbClr val="000000">
                      <a:alpha val="25000"/>
                    </a:srgbClr>
                  </a:outerShdw>
                </a:effectLst>
                <a:latin typeface="Consolas"/>
              </a:rPr>
              <a:t>Triplestore</a:t>
            </a:r>
            <a:r>
              <a:rPr lang="en-US" b="1">
                <a:effectLst>
                  <a:glow rad="38100">
                    <a:prstClr val="black">
                      <a:lumMod val="65000"/>
                      <a:lumOff val="35000"/>
                      <a:alpha val="40000"/>
                    </a:prstClr>
                  </a:glow>
                  <a:outerShdw blurRad="28575" dist="38100" dir="14040000" algn="tl" rotWithShape="0">
                    <a:srgbClr val="000000">
                      <a:alpha val="25000"/>
                    </a:srgbClr>
                  </a:outerShdw>
                </a:effectLst>
                <a:latin typeface="Consolas"/>
              </a:rPr>
              <a:t> Output of Following sentence:</a:t>
            </a:r>
            <a:br>
              <a:rPr lang="en-US">
                <a:effectLst>
                  <a:glow rad="38100">
                    <a:prstClr val="black">
                      <a:lumMod val="65000"/>
                      <a:lumOff val="35000"/>
                      <a:alpha val="40000"/>
                    </a:prstClr>
                  </a:glow>
                  <a:outerShdw blurRad="28575" dist="38100" dir="14040000" algn="tl" rotWithShape="0">
                    <a:srgbClr val="000000">
                      <a:alpha val="25000"/>
                    </a:srgbClr>
                  </a:outerShdw>
                </a:effectLst>
                <a:latin typeface="Consolas"/>
              </a:rPr>
            </a:br>
            <a:r>
              <a:rPr lang="en-US">
                <a:effectLst>
                  <a:glow rad="38100">
                    <a:prstClr val="black">
                      <a:lumMod val="65000"/>
                      <a:lumOff val="35000"/>
                      <a:alpha val="40000"/>
                    </a:prstClr>
                  </a:glow>
                  <a:outerShdw blurRad="28575" dist="38100" dir="14040000" algn="tl" rotWithShape="0">
                    <a:srgbClr val="000000">
                      <a:alpha val="25000"/>
                    </a:srgbClr>
                  </a:outerShdw>
                </a:effectLst>
                <a:latin typeface="Consolas"/>
              </a:rPr>
              <a:t>"The local community organized a fundraiser to support the victims of the flood."</a:t>
            </a:r>
            <a:endParaRPr lang="en-US"/>
          </a:p>
        </p:txBody>
      </p:sp>
      <p:pic>
        <p:nvPicPr>
          <p:cNvPr id="7" name="Content Placeholder 6" descr="A screenshot of a computer&#10;&#10;Description automatically generated">
            <a:extLst>
              <a:ext uri="{FF2B5EF4-FFF2-40B4-BE49-F238E27FC236}">
                <a16:creationId xmlns:a16="http://schemas.microsoft.com/office/drawing/2014/main" id="{22776F6E-EF7A-0ED6-230E-60EED6AC2E52}"/>
              </a:ext>
            </a:extLst>
          </p:cNvPr>
          <p:cNvPicPr>
            <a:picLocks noGrp="1" noChangeAspect="1"/>
          </p:cNvPicPr>
          <p:nvPr>
            <p:ph idx="1"/>
          </p:nvPr>
        </p:nvPicPr>
        <p:blipFill>
          <a:blip r:embed="rId3"/>
          <a:stretch>
            <a:fillRect/>
          </a:stretch>
        </p:blipFill>
        <p:spPr>
          <a:xfrm>
            <a:off x="699076" y="1764193"/>
            <a:ext cx="9773478" cy="4692527"/>
          </a:xfrm>
        </p:spPr>
      </p:pic>
    </p:spTree>
    <p:extLst>
      <p:ext uri="{BB962C8B-B14F-4D97-AF65-F5344CB8AC3E}">
        <p14:creationId xmlns:p14="http://schemas.microsoft.com/office/powerpoint/2010/main" val="13742307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CE33FF-1D80-620A-1E44-3A28A6516366}"/>
              </a:ext>
            </a:extLst>
          </p:cNvPr>
          <p:cNvSpPr>
            <a:spLocks noGrp="1"/>
          </p:cNvSpPr>
          <p:nvPr>
            <p:ph type="title"/>
          </p:nvPr>
        </p:nvSpPr>
        <p:spPr>
          <a:xfrm>
            <a:off x="1141413" y="167861"/>
            <a:ext cx="9905998" cy="1905000"/>
          </a:xfrm>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rPr>
              <a:t>NEO4j View – Simple Knowledge Graph</a:t>
            </a:r>
            <a:endParaRPr lang="en-US"/>
          </a:p>
        </p:txBody>
      </p:sp>
      <p:pic>
        <p:nvPicPr>
          <p:cNvPr id="4" name="Picture 3" descr="A screenshot of a computer&#10;&#10;Description automatically generated">
            <a:extLst>
              <a:ext uri="{FF2B5EF4-FFF2-40B4-BE49-F238E27FC236}">
                <a16:creationId xmlns:a16="http://schemas.microsoft.com/office/drawing/2014/main" id="{74BE6838-7C0D-3F18-63A3-73B056B7E7BB}"/>
              </a:ext>
            </a:extLst>
          </p:cNvPr>
          <p:cNvPicPr>
            <a:picLocks noChangeAspect="1"/>
          </p:cNvPicPr>
          <p:nvPr/>
        </p:nvPicPr>
        <p:blipFill>
          <a:blip r:embed="rId3"/>
          <a:stretch>
            <a:fillRect/>
          </a:stretch>
        </p:blipFill>
        <p:spPr>
          <a:xfrm>
            <a:off x="971827" y="1467534"/>
            <a:ext cx="10204173" cy="4707018"/>
          </a:xfrm>
          <a:prstGeom prst="rect">
            <a:avLst/>
          </a:prstGeom>
        </p:spPr>
      </p:pic>
    </p:spTree>
    <p:extLst>
      <p:ext uri="{BB962C8B-B14F-4D97-AF65-F5344CB8AC3E}">
        <p14:creationId xmlns:p14="http://schemas.microsoft.com/office/powerpoint/2010/main" val="33938251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10D87-09FA-0DAF-5668-FCBB1E5CED3D}"/>
              </a:ext>
            </a:extLst>
          </p:cNvPr>
          <p:cNvSpPr>
            <a:spLocks noGrp="1"/>
          </p:cNvSpPr>
          <p:nvPr>
            <p:ph type="title"/>
          </p:nvPr>
        </p:nvSpPr>
        <p:spPr>
          <a:xfrm>
            <a:off x="386541" y="-31880"/>
            <a:ext cx="9905998" cy="1905000"/>
          </a:xfrm>
        </p:spPr>
        <p:txBody>
          <a:bodyPr>
            <a:normAutofit/>
          </a:bodyPr>
          <a:lstStyle/>
          <a:p>
            <a:pPr algn="ctr"/>
            <a:r>
              <a:rPr lang="en-US">
                <a:effectLst>
                  <a:glow rad="38100">
                    <a:prstClr val="black">
                      <a:lumMod val="65000"/>
                      <a:lumOff val="35000"/>
                      <a:alpha val="40000"/>
                    </a:prstClr>
                  </a:glow>
                  <a:outerShdw blurRad="28575" dist="38100" dir="14040000" algn="tl" rotWithShape="0">
                    <a:srgbClr val="000000">
                      <a:alpha val="25000"/>
                    </a:srgbClr>
                  </a:outerShdw>
                </a:effectLst>
                <a:ea typeface="+mj-lt"/>
                <a:cs typeface="+mj-lt"/>
              </a:rPr>
              <a:t>Rendering -SIMPLE KNOWLEDGE GRAPH</a:t>
            </a:r>
            <a:endParaRPr lang="en-US">
              <a:solidFill>
                <a:srgbClr val="000000"/>
              </a:solidFill>
              <a:effectLst>
                <a:glow rad="38100">
                  <a:prstClr val="black">
                    <a:lumMod val="65000"/>
                    <a:lumOff val="35000"/>
                    <a:alpha val="40000"/>
                  </a:prstClr>
                </a:glow>
                <a:outerShdw blurRad="28575" dist="38100" dir="14040000" algn="tl" rotWithShape="0">
                  <a:srgbClr val="000000">
                    <a:alpha val="25000"/>
                  </a:srgbClr>
                </a:outerShdw>
              </a:effectLst>
              <a:ea typeface="+mj-lt"/>
              <a:cs typeface="+mj-lt"/>
            </a:endParaRPr>
          </a:p>
          <a:p>
            <a:pPr algn="ctr"/>
            <a:endParaRPr lang="en-US" sz="4800">
              <a:effectLst>
                <a:glow rad="38100">
                  <a:prstClr val="black">
                    <a:lumMod val="65000"/>
                    <a:lumOff val="35000"/>
                    <a:alpha val="40000"/>
                  </a:prstClr>
                </a:glow>
                <a:outerShdw blurRad="28575" dist="38100" dir="14040000" algn="tl" rotWithShape="0">
                  <a:srgbClr val="000000">
                    <a:alpha val="25000"/>
                  </a:srgbClr>
                </a:outerShdw>
              </a:effectLst>
            </a:endParaRPr>
          </a:p>
        </p:txBody>
      </p:sp>
      <p:sp>
        <p:nvSpPr>
          <p:cNvPr id="9" name="TextBox 8">
            <a:extLst>
              <a:ext uri="{FF2B5EF4-FFF2-40B4-BE49-F238E27FC236}">
                <a16:creationId xmlns:a16="http://schemas.microsoft.com/office/drawing/2014/main" id="{9C176A0B-6A44-4B96-B5DB-A404E366E3DB}"/>
              </a:ext>
            </a:extLst>
          </p:cNvPr>
          <p:cNvSpPr txBox="1"/>
          <p:nvPr/>
        </p:nvSpPr>
        <p:spPr>
          <a:xfrm>
            <a:off x="456124" y="1713969"/>
            <a:ext cx="2302010" cy="37548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2000" cap="small">
                <a:gradFill flip="none" rotWithShape="1">
                  <a:gsLst>
                    <a:gs pos="0">
                      <a:schemeClr val="tx1"/>
                    </a:gs>
                    <a:gs pos="100000">
                      <a:schemeClr val="tx1">
                        <a:lumMod val="75000"/>
                      </a:scheme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rPr>
              <a:t>Nodes and edges extracted from JSON and plotted</a:t>
            </a:r>
          </a:p>
          <a:p>
            <a:pPr marL="285750" indent="-285750">
              <a:buFont typeface="Arial"/>
              <a:buChar char="•"/>
            </a:pPr>
            <a:endParaRPr lang="en-US" sz="2000" cap="small">
              <a:gradFill flip="none" rotWithShape="1">
                <a:gsLst>
                  <a:gs pos="0">
                    <a:schemeClr val="tx1"/>
                  </a:gs>
                  <a:gs pos="100000">
                    <a:schemeClr val="tx1">
                      <a:lumMod val="75000"/>
                    </a:scheme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endParaRPr>
          </a:p>
          <a:p>
            <a:pPr marL="285750" indent="-285750">
              <a:buFont typeface="Arial"/>
              <a:buChar char="•"/>
            </a:pPr>
            <a:r>
              <a:rPr lang="en-US" sz="2000" cap="small">
                <a:gradFill flip="none" rotWithShape="1">
                  <a:gsLst>
                    <a:gs pos="0">
                      <a:schemeClr val="tx1"/>
                    </a:gs>
                    <a:gs pos="100000">
                      <a:schemeClr val="tx1">
                        <a:lumMod val="75000"/>
                      </a:scheme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rPr>
              <a:t>Graphology's forceAtlas2 algorithm used for node locations</a:t>
            </a:r>
          </a:p>
          <a:p>
            <a:pPr marL="285750" indent="-285750">
              <a:buFont typeface="Arial"/>
              <a:buChar char="•"/>
            </a:pPr>
            <a:endParaRPr lang="en-US" sz="2000" cap="small">
              <a:gradFill flip="none" rotWithShape="1">
                <a:gsLst>
                  <a:gs pos="0">
                    <a:schemeClr val="tx1"/>
                  </a:gs>
                  <a:gs pos="100000">
                    <a:schemeClr val="tx1">
                      <a:lumMod val="75000"/>
                    </a:scheme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endParaRPr>
          </a:p>
          <a:p>
            <a:pPr marL="285750" indent="-285750">
              <a:buFont typeface="Arial"/>
              <a:buChar char="•"/>
            </a:pPr>
            <a:endParaRPr lang="en-US">
              <a:gradFill flip="none" rotWithShape="1">
                <a:gsLst>
                  <a:gs pos="0">
                    <a:schemeClr val="tx1"/>
                  </a:gs>
                  <a:gs pos="100000">
                    <a:schemeClr val="tx1">
                      <a:lumMod val="75000"/>
                    </a:schemeClr>
                  </a:gs>
                </a:gsLst>
                <a:lin ang="5580000" scaled="0"/>
                <a:tileRect/>
              </a:gradFill>
            </a:endParaRPr>
          </a:p>
        </p:txBody>
      </p:sp>
      <p:pic>
        <p:nvPicPr>
          <p:cNvPr id="5" name="Content Placeholder 3" descr="A screenshot of a graph&#10;&#10;Description automatically generated">
            <a:extLst>
              <a:ext uri="{FF2B5EF4-FFF2-40B4-BE49-F238E27FC236}">
                <a16:creationId xmlns:a16="http://schemas.microsoft.com/office/drawing/2014/main" id="{FF6804DC-D1D3-13CA-C871-E2AB5A0592F4}"/>
              </a:ext>
            </a:extLst>
          </p:cNvPr>
          <p:cNvPicPr>
            <a:picLocks noGrp="1" noChangeAspect="1"/>
          </p:cNvPicPr>
          <p:nvPr>
            <p:ph idx="1"/>
          </p:nvPr>
        </p:nvPicPr>
        <p:blipFill>
          <a:blip r:embed="rId3"/>
          <a:stretch>
            <a:fillRect/>
          </a:stretch>
        </p:blipFill>
        <p:spPr>
          <a:xfrm>
            <a:off x="3068936" y="1341759"/>
            <a:ext cx="8815922" cy="4293694"/>
          </a:xfrm>
        </p:spPr>
      </p:pic>
    </p:spTree>
    <p:extLst>
      <p:ext uri="{BB962C8B-B14F-4D97-AF65-F5344CB8AC3E}">
        <p14:creationId xmlns:p14="http://schemas.microsoft.com/office/powerpoint/2010/main" val="26194244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pic>
        <p:nvPicPr>
          <p:cNvPr id="12" name="Picture 11" descr="Neo4j">
            <a:extLst>
              <a:ext uri="{FF2B5EF4-FFF2-40B4-BE49-F238E27FC236}">
                <a16:creationId xmlns:a16="http://schemas.microsoft.com/office/drawing/2014/main" id="{425478AD-395C-BC68-96B7-59A11BDA860A}"/>
              </a:ext>
            </a:extLst>
          </p:cNvPr>
          <p:cNvPicPr>
            <a:picLocks noChangeAspect="1"/>
          </p:cNvPicPr>
          <p:nvPr/>
        </p:nvPicPr>
        <p:blipFill>
          <a:blip r:embed="rId3"/>
          <a:stretch>
            <a:fillRect/>
          </a:stretch>
        </p:blipFill>
        <p:spPr>
          <a:xfrm>
            <a:off x="10424969" y="1533787"/>
            <a:ext cx="833289" cy="872927"/>
          </a:xfrm>
          <a:prstGeom prst="rect">
            <a:avLst/>
          </a:prstGeom>
        </p:spPr>
      </p:pic>
      <p:sp>
        <p:nvSpPr>
          <p:cNvPr id="15" name="Arrow: Right 14">
            <a:extLst>
              <a:ext uri="{FF2B5EF4-FFF2-40B4-BE49-F238E27FC236}">
                <a16:creationId xmlns:a16="http://schemas.microsoft.com/office/drawing/2014/main" id="{911CF6A5-4670-A404-3F9B-3AF45B9554D5}"/>
              </a:ext>
            </a:extLst>
          </p:cNvPr>
          <p:cNvSpPr/>
          <p:nvPr/>
        </p:nvSpPr>
        <p:spPr>
          <a:xfrm>
            <a:off x="7767779" y="3028727"/>
            <a:ext cx="1908024" cy="260048"/>
          </a:xfrm>
          <a:prstGeom prst="rightArrow">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Yellow database icon (png symbol)">
            <a:extLst>
              <a:ext uri="{FF2B5EF4-FFF2-40B4-BE49-F238E27FC236}">
                <a16:creationId xmlns:a16="http://schemas.microsoft.com/office/drawing/2014/main" id="{76A294B9-2AE0-0379-E23B-E9EB6EAED7D2}"/>
              </a:ext>
            </a:extLst>
          </p:cNvPr>
          <p:cNvPicPr>
            <a:picLocks noChangeAspect="1"/>
          </p:cNvPicPr>
          <p:nvPr/>
        </p:nvPicPr>
        <p:blipFill>
          <a:blip r:embed="rId4"/>
          <a:stretch>
            <a:fillRect/>
          </a:stretch>
        </p:blipFill>
        <p:spPr>
          <a:xfrm>
            <a:off x="9994901" y="2560865"/>
            <a:ext cx="1899558" cy="1899558"/>
          </a:xfrm>
          <a:prstGeom prst="rect">
            <a:avLst/>
          </a:prstGeom>
        </p:spPr>
      </p:pic>
      <p:pic>
        <p:nvPicPr>
          <p:cNvPr id="17" name="Picture 16" descr="Flask Logo icon PNG and SVG Vector Free Download">
            <a:extLst>
              <a:ext uri="{FF2B5EF4-FFF2-40B4-BE49-F238E27FC236}">
                <a16:creationId xmlns:a16="http://schemas.microsoft.com/office/drawing/2014/main" id="{FE09D9C2-FBE3-1911-14E6-FB38FB578A71}"/>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100000"/>
                    </a14:imgEffect>
                  </a14:imgLayer>
                </a14:imgProps>
              </a:ext>
            </a:extLst>
          </a:blip>
          <a:stretch>
            <a:fillRect/>
          </a:stretch>
        </p:blipFill>
        <p:spPr>
          <a:xfrm>
            <a:off x="7488107" y="3630438"/>
            <a:ext cx="2180771" cy="2189842"/>
          </a:xfrm>
          <a:prstGeom prst="rect">
            <a:avLst/>
          </a:prstGeom>
        </p:spPr>
      </p:pic>
      <p:sp>
        <p:nvSpPr>
          <p:cNvPr id="20" name="Arrow: Right 19">
            <a:extLst>
              <a:ext uri="{FF2B5EF4-FFF2-40B4-BE49-F238E27FC236}">
                <a16:creationId xmlns:a16="http://schemas.microsoft.com/office/drawing/2014/main" id="{2209C0A6-91BC-F269-18B8-9056AF2B2849}"/>
              </a:ext>
            </a:extLst>
          </p:cNvPr>
          <p:cNvSpPr/>
          <p:nvPr/>
        </p:nvSpPr>
        <p:spPr>
          <a:xfrm rot="10800000">
            <a:off x="7767778" y="3631976"/>
            <a:ext cx="1908024" cy="260048"/>
          </a:xfrm>
          <a:prstGeom prst="rightArrow">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descr="Front-End Icons - Free SVG &amp; PNG Front-End Images - Noun Project">
            <a:extLst>
              <a:ext uri="{FF2B5EF4-FFF2-40B4-BE49-F238E27FC236}">
                <a16:creationId xmlns:a16="http://schemas.microsoft.com/office/drawing/2014/main" id="{C96122F1-6ED1-634D-BC90-CAD925B6B35C}"/>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bright="100000"/>
                    </a14:imgEffect>
                  </a14:imgLayer>
                </a14:imgProps>
              </a:ext>
            </a:extLst>
          </a:blip>
          <a:stretch>
            <a:fillRect/>
          </a:stretch>
        </p:blipFill>
        <p:spPr>
          <a:xfrm>
            <a:off x="644231" y="2408622"/>
            <a:ext cx="1741397" cy="1741397"/>
          </a:xfrm>
          <a:prstGeom prst="rect">
            <a:avLst/>
          </a:prstGeom>
        </p:spPr>
      </p:pic>
      <p:sp>
        <p:nvSpPr>
          <p:cNvPr id="26" name="Arrow: Right 25">
            <a:extLst>
              <a:ext uri="{FF2B5EF4-FFF2-40B4-BE49-F238E27FC236}">
                <a16:creationId xmlns:a16="http://schemas.microsoft.com/office/drawing/2014/main" id="{F524AA33-B082-F085-1FB3-C3C7393C8C66}"/>
              </a:ext>
            </a:extLst>
          </p:cNvPr>
          <p:cNvSpPr/>
          <p:nvPr/>
        </p:nvSpPr>
        <p:spPr>
          <a:xfrm rot="10800000">
            <a:off x="2519956" y="3446011"/>
            <a:ext cx="1908024" cy="260048"/>
          </a:xfrm>
          <a:prstGeom prst="rightArrow">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descr="A screenshot of a computer&#10;&#10;Description automatically generated">
            <a:extLst>
              <a:ext uri="{FF2B5EF4-FFF2-40B4-BE49-F238E27FC236}">
                <a16:creationId xmlns:a16="http://schemas.microsoft.com/office/drawing/2014/main" id="{EA7A3D1F-A5D9-1C6A-315C-9D9D8445CAC6}"/>
              </a:ext>
            </a:extLst>
          </p:cNvPr>
          <p:cNvPicPr>
            <a:picLocks noChangeAspect="1"/>
          </p:cNvPicPr>
          <p:nvPr/>
        </p:nvPicPr>
        <p:blipFill>
          <a:blip r:embed="rId9"/>
          <a:stretch>
            <a:fillRect/>
          </a:stretch>
        </p:blipFill>
        <p:spPr>
          <a:xfrm>
            <a:off x="4544786" y="3120571"/>
            <a:ext cx="3147787" cy="621395"/>
          </a:xfrm>
          <a:prstGeom prst="rect">
            <a:avLst/>
          </a:prstGeom>
        </p:spPr>
      </p:pic>
      <p:sp>
        <p:nvSpPr>
          <p:cNvPr id="33" name="TextBox 32">
            <a:extLst>
              <a:ext uri="{FF2B5EF4-FFF2-40B4-BE49-F238E27FC236}">
                <a16:creationId xmlns:a16="http://schemas.microsoft.com/office/drawing/2014/main" id="{B7225529-B599-2011-2ABB-EF3704896D24}"/>
              </a:ext>
            </a:extLst>
          </p:cNvPr>
          <p:cNvSpPr txBox="1"/>
          <p:nvPr/>
        </p:nvSpPr>
        <p:spPr>
          <a:xfrm>
            <a:off x="7641246" y="2655063"/>
            <a:ext cx="2577478"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cap="small">
                <a:gradFill flip="none" rotWithShape="1">
                  <a:gsLst>
                    <a:gs pos="0">
                      <a:schemeClr val="tx1"/>
                    </a:gs>
                    <a:gs pos="100000">
                      <a:schemeClr val="tx1">
                        <a:lumMod val="75000"/>
                      </a:scheme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rPr>
              <a:t>Request for graph</a:t>
            </a:r>
          </a:p>
        </p:txBody>
      </p:sp>
      <p:sp>
        <p:nvSpPr>
          <p:cNvPr id="35" name="TextBox 34">
            <a:extLst>
              <a:ext uri="{FF2B5EF4-FFF2-40B4-BE49-F238E27FC236}">
                <a16:creationId xmlns:a16="http://schemas.microsoft.com/office/drawing/2014/main" id="{1A307779-0F2F-FDE7-5869-5EF183CCD79F}"/>
              </a:ext>
            </a:extLst>
          </p:cNvPr>
          <p:cNvSpPr txBox="1"/>
          <p:nvPr/>
        </p:nvSpPr>
        <p:spPr>
          <a:xfrm>
            <a:off x="7890709" y="3888775"/>
            <a:ext cx="2577478"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cap="small">
                <a:gradFill flip="none" rotWithShape="1">
                  <a:gsLst>
                    <a:gs pos="0">
                      <a:schemeClr val="tx1"/>
                    </a:gs>
                    <a:gs pos="100000">
                      <a:schemeClr val="tx1">
                        <a:lumMod val="75000"/>
                      </a:scheme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rPr>
              <a:t>Graph as </a:t>
            </a:r>
            <a:r>
              <a:rPr lang="en-US" sz="2000" cap="small" err="1">
                <a:gradFill flip="none" rotWithShape="1">
                  <a:gsLst>
                    <a:gs pos="0">
                      <a:schemeClr val="tx1"/>
                    </a:gs>
                    <a:gs pos="100000">
                      <a:schemeClr val="tx1">
                        <a:lumMod val="75000"/>
                      </a:scheme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rPr>
              <a:t>json</a:t>
            </a:r>
            <a:endParaRPr lang="en-US" sz="2000" cap="small">
              <a:gradFill flip="none" rotWithShape="1">
                <a:gsLst>
                  <a:gs pos="0">
                    <a:schemeClr val="tx1"/>
                  </a:gs>
                  <a:gs pos="100000">
                    <a:schemeClr val="tx1">
                      <a:lumMod val="75000"/>
                    </a:scheme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endParaRPr>
          </a:p>
        </p:txBody>
      </p:sp>
      <p:pic>
        <p:nvPicPr>
          <p:cNvPr id="37" name="Picture 36" descr="sigma.js (@sigmajs) / X">
            <a:extLst>
              <a:ext uri="{FF2B5EF4-FFF2-40B4-BE49-F238E27FC236}">
                <a16:creationId xmlns:a16="http://schemas.microsoft.com/office/drawing/2014/main" id="{AD4E76F7-01EB-10F9-F582-23506E0EB1F8}"/>
              </a:ext>
            </a:extLst>
          </p:cNvPr>
          <p:cNvPicPr>
            <a:picLocks noChangeAspect="1"/>
          </p:cNvPicPr>
          <p:nvPr/>
        </p:nvPicPr>
        <p:blipFill>
          <a:blip r:embed="rId10"/>
          <a:stretch>
            <a:fillRect/>
          </a:stretch>
        </p:blipFill>
        <p:spPr>
          <a:xfrm>
            <a:off x="2756586" y="5265862"/>
            <a:ext cx="928915" cy="928915"/>
          </a:xfrm>
          <a:prstGeom prst="rect">
            <a:avLst/>
          </a:prstGeom>
        </p:spPr>
      </p:pic>
      <p:sp>
        <p:nvSpPr>
          <p:cNvPr id="38" name="TextBox 37">
            <a:extLst>
              <a:ext uri="{FF2B5EF4-FFF2-40B4-BE49-F238E27FC236}">
                <a16:creationId xmlns:a16="http://schemas.microsoft.com/office/drawing/2014/main" id="{7FD8EA6D-1C44-2153-AFE8-AEA04A9D297A}"/>
              </a:ext>
            </a:extLst>
          </p:cNvPr>
          <p:cNvSpPr txBox="1"/>
          <p:nvPr/>
        </p:nvSpPr>
        <p:spPr>
          <a:xfrm>
            <a:off x="2521449" y="3633576"/>
            <a:ext cx="1956086" cy="16312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cap="small">
                <a:gradFill flip="none" rotWithShape="1">
                  <a:gsLst>
                    <a:gs pos="0">
                      <a:schemeClr val="tx1"/>
                    </a:gs>
                    <a:gs pos="100000">
                      <a:schemeClr val="tx1">
                        <a:lumMod val="75000"/>
                      </a:scheme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rPr>
              <a:t>Frontend rendering</a:t>
            </a:r>
          </a:p>
          <a:p>
            <a:r>
              <a:rPr lang="en-US" sz="2000" cap="small">
                <a:gradFill flip="none" rotWithShape="1">
                  <a:gsLst>
                    <a:gs pos="0">
                      <a:schemeClr val="tx1"/>
                    </a:gs>
                    <a:gs pos="100000">
                      <a:schemeClr val="tx1">
                        <a:lumMod val="75000"/>
                      </a:scheme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rPr>
              <a:t>Using graphology and sigma</a:t>
            </a:r>
          </a:p>
        </p:txBody>
      </p:sp>
      <p:sp>
        <p:nvSpPr>
          <p:cNvPr id="39" name="TextBox 38">
            <a:extLst>
              <a:ext uri="{FF2B5EF4-FFF2-40B4-BE49-F238E27FC236}">
                <a16:creationId xmlns:a16="http://schemas.microsoft.com/office/drawing/2014/main" id="{6C401EF1-7F07-8DCF-334A-A7B4843735F9}"/>
              </a:ext>
            </a:extLst>
          </p:cNvPr>
          <p:cNvSpPr txBox="1"/>
          <p:nvPr/>
        </p:nvSpPr>
        <p:spPr>
          <a:xfrm>
            <a:off x="4868097" y="3799316"/>
            <a:ext cx="2450479"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cap="small">
                <a:gradFill flip="none" rotWithShape="1">
                  <a:gsLst>
                    <a:gs pos="0">
                      <a:schemeClr val="tx1"/>
                    </a:gs>
                    <a:gs pos="100000">
                      <a:schemeClr val="tx1">
                        <a:lumMod val="75000"/>
                      </a:scheme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rPr>
              <a:t>Request for graph </a:t>
            </a:r>
          </a:p>
        </p:txBody>
      </p:sp>
      <p:sp>
        <p:nvSpPr>
          <p:cNvPr id="40" name="TextBox 39">
            <a:extLst>
              <a:ext uri="{FF2B5EF4-FFF2-40B4-BE49-F238E27FC236}">
                <a16:creationId xmlns:a16="http://schemas.microsoft.com/office/drawing/2014/main" id="{8EEE7295-0ABA-6673-8246-25554DD885CC}"/>
              </a:ext>
            </a:extLst>
          </p:cNvPr>
          <p:cNvSpPr txBox="1"/>
          <p:nvPr/>
        </p:nvSpPr>
        <p:spPr>
          <a:xfrm>
            <a:off x="9851592" y="4618597"/>
            <a:ext cx="2572943"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cap="small">
                <a:gradFill flip="none" rotWithShape="1">
                  <a:gsLst>
                    <a:gs pos="0">
                      <a:schemeClr val="tx1"/>
                    </a:gs>
                    <a:gs pos="100000">
                      <a:schemeClr val="tx1">
                        <a:lumMod val="75000"/>
                      </a:schemeClr>
                    </a:gs>
                  </a:gsLst>
                  <a:lin ang="5580000" scaled="0"/>
                  <a:tileRect/>
                </a:gradFill>
                <a:effectLst>
                  <a:glow rad="38100">
                    <a:prstClr val="black">
                      <a:lumMod val="50000"/>
                      <a:lumOff val="50000"/>
                      <a:alpha val="20000"/>
                    </a:prstClr>
                  </a:glow>
                  <a:outerShdw blurRad="44450" dist="12700" dir="13860000" algn="tl" rotWithShape="0">
                    <a:srgbClr val="000000">
                      <a:alpha val="20000"/>
                    </a:srgbClr>
                  </a:outerShdw>
                </a:effectLst>
              </a:rPr>
              <a:t>Neo4j graph database</a:t>
            </a:r>
          </a:p>
        </p:txBody>
      </p:sp>
      <p:sp>
        <p:nvSpPr>
          <p:cNvPr id="44" name="Title 1">
            <a:extLst>
              <a:ext uri="{FF2B5EF4-FFF2-40B4-BE49-F238E27FC236}">
                <a16:creationId xmlns:a16="http://schemas.microsoft.com/office/drawing/2014/main" id="{EB2C9297-836E-705E-5463-C598EC889FAB}"/>
              </a:ext>
            </a:extLst>
          </p:cNvPr>
          <p:cNvSpPr>
            <a:spLocks noGrp="1"/>
          </p:cNvSpPr>
          <p:nvPr>
            <p:ph type="title"/>
          </p:nvPr>
        </p:nvSpPr>
        <p:spPr>
          <a:xfrm>
            <a:off x="386541" y="-31880"/>
            <a:ext cx="9905998" cy="1905000"/>
          </a:xfrm>
        </p:spPr>
        <p:txBody>
          <a:bodyPr>
            <a:normAutofit/>
          </a:bodyPr>
          <a:lstStyle/>
          <a:p>
            <a:pPr algn="ctr"/>
            <a:r>
              <a:rPr lang="en-US" sz="4800">
                <a:effectLst>
                  <a:glow rad="38100">
                    <a:prstClr val="black">
                      <a:lumMod val="65000"/>
                      <a:lumOff val="35000"/>
                      <a:alpha val="40000"/>
                    </a:prstClr>
                  </a:glow>
                  <a:outerShdw blurRad="28575" dist="38100" dir="14040000" algn="tl" rotWithShape="0">
                    <a:srgbClr val="000000">
                      <a:alpha val="25000"/>
                    </a:srgbClr>
                  </a:outerShdw>
                </a:effectLst>
              </a:rPr>
              <a:t>Rendering</a:t>
            </a:r>
          </a:p>
        </p:txBody>
      </p:sp>
      <p:sp>
        <p:nvSpPr>
          <p:cNvPr id="2" name="Arrow: Right 1">
            <a:extLst>
              <a:ext uri="{FF2B5EF4-FFF2-40B4-BE49-F238E27FC236}">
                <a16:creationId xmlns:a16="http://schemas.microsoft.com/office/drawing/2014/main" id="{147EE6B5-3F21-DB21-38B9-C2D22BE43514}"/>
              </a:ext>
            </a:extLst>
          </p:cNvPr>
          <p:cNvSpPr/>
          <p:nvPr/>
        </p:nvSpPr>
        <p:spPr>
          <a:xfrm>
            <a:off x="2519955" y="2990727"/>
            <a:ext cx="1908024" cy="260048"/>
          </a:xfrm>
          <a:prstGeom prst="rightArrow">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6F98CE7-1D8B-76F9-5898-666B56DBE84C}"/>
              </a:ext>
            </a:extLst>
          </p:cNvPr>
          <p:cNvSpPr txBox="1"/>
          <p:nvPr/>
        </p:nvSpPr>
        <p:spPr>
          <a:xfrm>
            <a:off x="2614361" y="2562245"/>
            <a:ext cx="172427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cap="small">
                <a:solidFill>
                  <a:schemeClr val="tx1">
                    <a:lumMod val="75000"/>
                  </a:schemeClr>
                </a:solidFill>
                <a:effectLst>
                  <a:glow rad="38100">
                    <a:prstClr val="black">
                      <a:lumMod val="50000"/>
                      <a:lumOff val="50000"/>
                      <a:alpha val="20000"/>
                    </a:prstClr>
                  </a:glow>
                  <a:outerShdw blurRad="44450" dist="12700" dir="13860000" algn="tl" rotWithShape="0">
                    <a:srgbClr val="000000">
                      <a:alpha val="20000"/>
                    </a:srgbClr>
                  </a:outerShdw>
                </a:effectLst>
              </a:rPr>
              <a:t>User request</a:t>
            </a:r>
          </a:p>
        </p:txBody>
      </p:sp>
      <p:sp>
        <p:nvSpPr>
          <p:cNvPr id="6" name="TextBox 5">
            <a:extLst>
              <a:ext uri="{FF2B5EF4-FFF2-40B4-BE49-F238E27FC236}">
                <a16:creationId xmlns:a16="http://schemas.microsoft.com/office/drawing/2014/main" id="{A3B593B4-F827-FE98-A49C-0ADC41580FE6}"/>
              </a:ext>
            </a:extLst>
          </p:cNvPr>
          <p:cNvSpPr txBox="1"/>
          <p:nvPr/>
        </p:nvSpPr>
        <p:spPr>
          <a:xfrm>
            <a:off x="903110" y="4199466"/>
            <a:ext cx="126435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User</a:t>
            </a:r>
          </a:p>
          <a:p>
            <a:r>
              <a:rPr lang="en-US"/>
              <a:t>Interface</a:t>
            </a:r>
          </a:p>
        </p:txBody>
      </p:sp>
    </p:spTree>
    <p:extLst>
      <p:ext uri="{BB962C8B-B14F-4D97-AF65-F5344CB8AC3E}">
        <p14:creationId xmlns:p14="http://schemas.microsoft.com/office/powerpoint/2010/main" val="24798673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5598B1-CA9B-345F-8A18-E589E1131C95}"/>
              </a:ext>
            </a:extLst>
          </p:cNvPr>
          <p:cNvSpPr>
            <a:spLocks noGrp="1"/>
          </p:cNvSpPr>
          <p:nvPr>
            <p:ph type="title"/>
          </p:nvPr>
        </p:nvSpPr>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rPr>
              <a:t>File Server Database</a:t>
            </a:r>
            <a:endParaRPr lang="en-US"/>
          </a:p>
        </p:txBody>
      </p:sp>
      <p:pic>
        <p:nvPicPr>
          <p:cNvPr id="4" name="Picture 3" descr="A screenshot of a computer&#10;&#10;Description automatically generated">
            <a:extLst>
              <a:ext uri="{FF2B5EF4-FFF2-40B4-BE49-F238E27FC236}">
                <a16:creationId xmlns:a16="http://schemas.microsoft.com/office/drawing/2014/main" id="{2B23C6BA-9E19-4902-AF8B-00FC6F94BFCE}"/>
              </a:ext>
            </a:extLst>
          </p:cNvPr>
          <p:cNvPicPr>
            <a:picLocks noChangeAspect="1"/>
          </p:cNvPicPr>
          <p:nvPr/>
        </p:nvPicPr>
        <p:blipFill>
          <a:blip r:embed="rId3"/>
          <a:stretch>
            <a:fillRect/>
          </a:stretch>
        </p:blipFill>
        <p:spPr>
          <a:xfrm>
            <a:off x="530086" y="2519175"/>
            <a:ext cx="10933044" cy="3542431"/>
          </a:xfrm>
          <a:prstGeom prst="rect">
            <a:avLst/>
          </a:prstGeom>
        </p:spPr>
      </p:pic>
    </p:spTree>
    <p:extLst>
      <p:ext uri="{BB962C8B-B14F-4D97-AF65-F5344CB8AC3E}">
        <p14:creationId xmlns:p14="http://schemas.microsoft.com/office/powerpoint/2010/main" val="29602089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85D19-EEAA-23F5-322C-132553B46636}"/>
              </a:ext>
            </a:extLst>
          </p:cNvPr>
          <p:cNvSpPr>
            <a:spLocks noGrp="1"/>
          </p:cNvSpPr>
          <p:nvPr>
            <p:ph type="title"/>
          </p:nvPr>
        </p:nvSpPr>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rPr>
              <a:t>Challenges</a:t>
            </a:r>
            <a:endParaRPr lang="en-US"/>
          </a:p>
        </p:txBody>
      </p:sp>
      <p:sp>
        <p:nvSpPr>
          <p:cNvPr id="3" name="Content Placeholder 2">
            <a:extLst>
              <a:ext uri="{FF2B5EF4-FFF2-40B4-BE49-F238E27FC236}">
                <a16:creationId xmlns:a16="http://schemas.microsoft.com/office/drawing/2014/main" id="{59C95C60-D349-1066-03F4-8EA0867E1FAE}"/>
              </a:ext>
            </a:extLst>
          </p:cNvPr>
          <p:cNvSpPr>
            <a:spLocks noGrp="1"/>
          </p:cNvSpPr>
          <p:nvPr>
            <p:ph idx="1"/>
          </p:nvPr>
        </p:nvSpPr>
        <p:spPr>
          <a:xfrm>
            <a:off x="1140555" y="2211712"/>
            <a:ext cx="9905998" cy="3124201"/>
          </a:xfrm>
        </p:spPr>
        <p:txBody>
          <a:bodyPr/>
          <a:lstStyle/>
          <a:p>
            <a:r>
              <a:rPr lang="en-US" sz="2800">
                <a:effectLst>
                  <a:glow rad="38100">
                    <a:prstClr val="black">
                      <a:lumMod val="50000"/>
                      <a:lumOff val="50000"/>
                      <a:alpha val="20000"/>
                    </a:prstClr>
                  </a:glow>
                  <a:outerShdw blurRad="44450" dist="12700" dir="13860000" algn="tl" rotWithShape="0">
                    <a:srgbClr val="000000">
                      <a:alpha val="20000"/>
                    </a:srgbClr>
                  </a:outerShdw>
                </a:effectLst>
              </a:rPr>
              <a:t>Working with NLP to form </a:t>
            </a:r>
            <a:r>
              <a:rPr lang="en-US" sz="2800" err="1">
                <a:effectLst>
                  <a:glow rad="38100">
                    <a:prstClr val="black">
                      <a:lumMod val="50000"/>
                      <a:lumOff val="50000"/>
                      <a:alpha val="20000"/>
                    </a:prstClr>
                  </a:glow>
                  <a:outerShdw blurRad="44450" dist="12700" dir="13860000" algn="tl" rotWithShape="0">
                    <a:srgbClr val="000000">
                      <a:alpha val="20000"/>
                    </a:srgbClr>
                  </a:outerShdw>
                </a:effectLst>
              </a:rPr>
              <a:t>triplestores</a:t>
            </a:r>
            <a:endParaRPr lang="en-US" sz="2800">
              <a:effectLst>
                <a:glow rad="38100">
                  <a:prstClr val="black">
                    <a:lumMod val="50000"/>
                    <a:lumOff val="50000"/>
                    <a:alpha val="20000"/>
                  </a:prstClr>
                </a:glow>
                <a:outerShdw blurRad="44450" dist="12700" dir="13860000" algn="tl" rotWithShape="0">
                  <a:srgbClr val="000000">
                    <a:alpha val="20000"/>
                  </a:srgbClr>
                </a:outerShdw>
              </a:effectLst>
            </a:endParaRPr>
          </a:p>
          <a:p>
            <a:pPr>
              <a:buClr>
                <a:srgbClr val="FFFFFF"/>
              </a:buClr>
            </a:pPr>
            <a:r>
              <a:rPr lang="en-US" sz="2800">
                <a:effectLst>
                  <a:glow rad="38100">
                    <a:prstClr val="black">
                      <a:lumMod val="50000"/>
                      <a:lumOff val="50000"/>
                      <a:alpha val="20000"/>
                    </a:prstClr>
                  </a:glow>
                  <a:outerShdw blurRad="44450" dist="12700" dir="13860000" algn="tl" rotWithShape="0">
                    <a:srgbClr val="000000">
                      <a:alpha val="20000"/>
                    </a:srgbClr>
                  </a:outerShdw>
                </a:effectLst>
              </a:rPr>
              <a:t>Efficiently populating nodes and relationships in neo4j </a:t>
            </a:r>
            <a:r>
              <a:rPr lang="en-US" sz="2800" err="1">
                <a:effectLst>
                  <a:glow rad="38100">
                    <a:prstClr val="black">
                      <a:lumMod val="50000"/>
                      <a:lumOff val="50000"/>
                      <a:alpha val="20000"/>
                    </a:prstClr>
                  </a:glow>
                  <a:outerShdw blurRad="44450" dist="12700" dir="13860000" algn="tl" rotWithShape="0">
                    <a:srgbClr val="000000">
                      <a:alpha val="20000"/>
                    </a:srgbClr>
                  </a:outerShdw>
                </a:effectLst>
              </a:rPr>
              <a:t>db</a:t>
            </a:r>
            <a:r>
              <a:rPr lang="en-US" sz="2800">
                <a:effectLst>
                  <a:glow rad="38100">
                    <a:prstClr val="black">
                      <a:lumMod val="50000"/>
                      <a:lumOff val="50000"/>
                      <a:alpha val="20000"/>
                    </a:prstClr>
                  </a:glow>
                  <a:outerShdw blurRad="44450" dist="12700" dir="13860000" algn="tl" rotWithShape="0">
                    <a:srgbClr val="000000">
                      <a:alpha val="20000"/>
                    </a:srgbClr>
                  </a:outerShdw>
                </a:effectLst>
              </a:rPr>
              <a:t> with cypher query language</a:t>
            </a:r>
          </a:p>
          <a:p>
            <a:pPr>
              <a:buClr>
                <a:srgbClr val="FFFFFF"/>
              </a:buClr>
            </a:pPr>
            <a:r>
              <a:rPr lang="en-US" sz="2800">
                <a:effectLst>
                  <a:glow rad="38100">
                    <a:prstClr val="black">
                      <a:lumMod val="50000"/>
                      <a:lumOff val="50000"/>
                      <a:alpha val="20000"/>
                    </a:prstClr>
                  </a:glow>
                  <a:outerShdw blurRad="44450" dist="12700" dir="13860000" algn="tl" rotWithShape="0">
                    <a:srgbClr val="000000">
                      <a:alpha val="20000"/>
                    </a:srgbClr>
                  </a:outerShdw>
                </a:effectLst>
              </a:rPr>
              <a:t>Managing three processes running for development</a:t>
            </a:r>
          </a:p>
          <a:p>
            <a:pPr>
              <a:buClr>
                <a:srgbClr val="FFFFFF"/>
              </a:buClr>
            </a:pPr>
            <a:r>
              <a:rPr lang="en-US" sz="2800">
                <a:effectLst>
                  <a:glow rad="38100">
                    <a:prstClr val="black">
                      <a:lumMod val="50000"/>
                      <a:lumOff val="50000"/>
                      <a:alpha val="20000"/>
                    </a:prstClr>
                  </a:glow>
                  <a:outerShdw blurRad="44450" dist="12700" dir="13860000" algn="tl" rotWithShape="0">
                    <a:srgbClr val="000000">
                      <a:alpha val="20000"/>
                    </a:srgbClr>
                  </a:outerShdw>
                </a:effectLst>
              </a:rPr>
              <a:t>System compatibility between mac, windows and </a:t>
            </a:r>
            <a:r>
              <a:rPr lang="en-US" sz="2800" err="1">
                <a:effectLst>
                  <a:glow rad="38100">
                    <a:prstClr val="black">
                      <a:lumMod val="50000"/>
                      <a:lumOff val="50000"/>
                      <a:alpha val="20000"/>
                    </a:prstClr>
                  </a:glow>
                  <a:outerShdw blurRad="44450" dist="12700" dir="13860000" algn="tl" rotWithShape="0">
                    <a:srgbClr val="000000">
                      <a:alpha val="20000"/>
                    </a:srgbClr>
                  </a:outerShdw>
                </a:effectLst>
              </a:rPr>
              <a:t>linux</a:t>
            </a:r>
            <a:endParaRPr lang="en-US" sz="2800">
              <a:effectLst>
                <a:glow rad="38100">
                  <a:prstClr val="black">
                    <a:lumMod val="50000"/>
                    <a:lumOff val="50000"/>
                    <a:alpha val="20000"/>
                  </a:prstClr>
                </a:glow>
                <a:outerShdw blurRad="44450" dist="12700" dir="13860000" algn="tl" rotWithShape="0">
                  <a:srgbClr val="000000">
                    <a:alpha val="20000"/>
                  </a:srgbClr>
                </a:outerShdw>
              </a:effectLst>
            </a:endParaRPr>
          </a:p>
        </p:txBody>
      </p:sp>
    </p:spTree>
    <p:extLst>
      <p:ext uri="{BB962C8B-B14F-4D97-AF65-F5344CB8AC3E}">
        <p14:creationId xmlns:p14="http://schemas.microsoft.com/office/powerpoint/2010/main" val="27377153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75B52-1C85-3DDF-AC01-5873F4EE097F}"/>
              </a:ext>
            </a:extLst>
          </p:cNvPr>
          <p:cNvSpPr>
            <a:spLocks noGrp="1"/>
          </p:cNvSpPr>
          <p:nvPr>
            <p:ph type="title"/>
          </p:nvPr>
        </p:nvSpPr>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rPr>
              <a:t>Future work</a:t>
            </a:r>
            <a:endParaRPr lang="en-US"/>
          </a:p>
        </p:txBody>
      </p:sp>
      <p:sp>
        <p:nvSpPr>
          <p:cNvPr id="3" name="Content Placeholder 2">
            <a:extLst>
              <a:ext uri="{FF2B5EF4-FFF2-40B4-BE49-F238E27FC236}">
                <a16:creationId xmlns:a16="http://schemas.microsoft.com/office/drawing/2014/main" id="{9D29DB91-0A65-A485-AF77-259F73502450}"/>
              </a:ext>
            </a:extLst>
          </p:cNvPr>
          <p:cNvSpPr>
            <a:spLocks noGrp="1"/>
          </p:cNvSpPr>
          <p:nvPr>
            <p:ph idx="1"/>
          </p:nvPr>
        </p:nvSpPr>
        <p:spPr>
          <a:xfrm>
            <a:off x="1141413" y="2312554"/>
            <a:ext cx="9905998" cy="3124201"/>
          </a:xfrm>
        </p:spPr>
        <p:txBody>
          <a:bodyPr/>
          <a:lstStyle/>
          <a:p>
            <a:r>
              <a:rPr lang="en-US" sz="2800">
                <a:effectLst>
                  <a:glow rad="38100">
                    <a:prstClr val="black">
                      <a:lumMod val="50000"/>
                      <a:lumOff val="50000"/>
                      <a:alpha val="20000"/>
                    </a:prstClr>
                  </a:glow>
                  <a:outerShdw blurRad="44450" dist="12700" dir="13860000" algn="tl" rotWithShape="0">
                    <a:srgbClr val="000000">
                      <a:alpha val="20000"/>
                    </a:srgbClr>
                  </a:outerShdw>
                </a:effectLst>
              </a:rPr>
              <a:t>Update existing collections and user information</a:t>
            </a:r>
          </a:p>
          <a:p>
            <a:pPr>
              <a:buClr>
                <a:srgbClr val="FFFFFF"/>
              </a:buClr>
            </a:pPr>
            <a:r>
              <a:rPr lang="en-US" sz="2800">
                <a:effectLst>
                  <a:glow rad="38100">
                    <a:prstClr val="black">
                      <a:lumMod val="50000"/>
                      <a:lumOff val="50000"/>
                      <a:alpha val="20000"/>
                    </a:prstClr>
                  </a:glow>
                  <a:outerShdw blurRad="44450" dist="12700" dir="13860000" algn="tl" rotWithShape="0">
                    <a:srgbClr val="000000">
                      <a:alpha val="20000"/>
                    </a:srgbClr>
                  </a:outerShdw>
                </a:effectLst>
              </a:rPr>
              <a:t>Import and export graphs between users</a:t>
            </a:r>
          </a:p>
          <a:p>
            <a:pPr>
              <a:buClr>
                <a:srgbClr val="FFFFFF"/>
              </a:buClr>
            </a:pPr>
            <a:r>
              <a:rPr lang="en-US" sz="2800">
                <a:effectLst>
                  <a:glow rad="38100">
                    <a:prstClr val="black">
                      <a:lumMod val="50000"/>
                      <a:lumOff val="50000"/>
                      <a:alpha val="20000"/>
                    </a:prstClr>
                  </a:glow>
                  <a:outerShdw blurRad="44450" dist="12700" dir="13860000" algn="tl" rotWithShape="0">
                    <a:srgbClr val="000000">
                      <a:alpha val="20000"/>
                    </a:srgbClr>
                  </a:outerShdw>
                </a:effectLst>
              </a:rPr>
              <a:t>Fine tuning triple extraction</a:t>
            </a:r>
          </a:p>
          <a:p>
            <a:pPr>
              <a:buClr>
                <a:srgbClr val="FFFFFF"/>
              </a:buClr>
            </a:pPr>
            <a:endParaRPr lang="en-US" sz="2800">
              <a:effectLst>
                <a:glow rad="38100">
                  <a:prstClr val="black">
                    <a:lumMod val="50000"/>
                    <a:lumOff val="50000"/>
                    <a:alpha val="20000"/>
                  </a:prstClr>
                </a:glow>
                <a:outerShdw blurRad="44450" dist="12700" dir="13860000" algn="tl" rotWithShape="0">
                  <a:srgbClr val="000000">
                    <a:alpha val="20000"/>
                  </a:srgbClr>
                </a:outerShdw>
              </a:effectLst>
            </a:endParaRPr>
          </a:p>
          <a:p>
            <a:pPr>
              <a:buClr>
                <a:srgbClr val="FFFFFF"/>
              </a:buClr>
            </a:pPr>
            <a:endParaRPr lang="en-US">
              <a:effectLst>
                <a:glow rad="38100">
                  <a:prstClr val="black">
                    <a:lumMod val="50000"/>
                    <a:lumOff val="50000"/>
                    <a:alpha val="20000"/>
                  </a:prstClr>
                </a:glow>
                <a:outerShdw blurRad="44450" dist="12700" dir="13860000" algn="tl" rotWithShape="0">
                  <a:srgbClr val="000000">
                    <a:alpha val="20000"/>
                  </a:srgbClr>
                </a:outerShdw>
              </a:effectLst>
            </a:endParaRPr>
          </a:p>
        </p:txBody>
      </p:sp>
    </p:spTree>
    <p:extLst>
      <p:ext uri="{BB962C8B-B14F-4D97-AF65-F5344CB8AC3E}">
        <p14:creationId xmlns:p14="http://schemas.microsoft.com/office/powerpoint/2010/main" val="21528747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000582-586A-1E07-6738-CF8B503968B8}"/>
              </a:ext>
            </a:extLst>
          </p:cNvPr>
          <p:cNvSpPr>
            <a:spLocks noGrp="1"/>
          </p:cNvSpPr>
          <p:nvPr>
            <p:ph type="title"/>
          </p:nvPr>
        </p:nvSpPr>
        <p:spPr>
          <a:xfrm>
            <a:off x="1129318" y="258838"/>
            <a:ext cx="9905998" cy="1905000"/>
          </a:xfrm>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rPr>
              <a:t>Updated Timeline</a:t>
            </a:r>
            <a:endParaRPr lang="en-US"/>
          </a:p>
        </p:txBody>
      </p:sp>
      <p:graphicFrame>
        <p:nvGraphicFramePr>
          <p:cNvPr id="4" name="Diagram 3">
            <a:extLst>
              <a:ext uri="{FF2B5EF4-FFF2-40B4-BE49-F238E27FC236}">
                <a16:creationId xmlns:a16="http://schemas.microsoft.com/office/drawing/2014/main" id="{5A18861A-0D65-20D3-A8D2-9E31BD9E9A21}"/>
              </a:ext>
            </a:extLst>
          </p:cNvPr>
          <p:cNvGraphicFramePr/>
          <p:nvPr>
            <p:extLst>
              <p:ext uri="{D42A27DB-BD31-4B8C-83A1-F6EECF244321}">
                <p14:modId xmlns:p14="http://schemas.microsoft.com/office/powerpoint/2010/main" val="2204815226"/>
              </p:ext>
            </p:extLst>
          </p:nvPr>
        </p:nvGraphicFramePr>
        <p:xfrm>
          <a:off x="476672" y="1567765"/>
          <a:ext cx="11564467"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463005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C7D52-4ADD-7CAF-E354-4ED64474B5F7}"/>
              </a:ext>
            </a:extLst>
          </p:cNvPr>
          <p:cNvSpPr>
            <a:spLocks noGrp="1"/>
          </p:cNvSpPr>
          <p:nvPr>
            <p:ph type="title"/>
          </p:nvPr>
        </p:nvSpPr>
        <p:spPr>
          <a:xfrm>
            <a:off x="1141413" y="2144643"/>
            <a:ext cx="9905998" cy="1905000"/>
          </a:xfrm>
        </p:spPr>
        <p:txBody>
          <a:bodyPr>
            <a:normAutofit/>
          </a:bodyPr>
          <a:lstStyle/>
          <a:p>
            <a:pPr algn="ctr"/>
            <a:r>
              <a:rPr lang="en-US" sz="7200" dirty="0">
                <a:gradFill flip="none">
                  <a:gsLst>
                    <a:gs pos="0">
                      <a:srgbClr val="FFFFFF"/>
                    </a:gs>
                    <a:gs pos="100000">
                      <a:srgbClr val="FFFFFF"/>
                    </a:gs>
                  </a:gsLst>
                  <a:lin ang="5580000" scaled="0"/>
                  <a:tileRect/>
                </a:gradFill>
                <a:latin typeface="Calibri"/>
                <a:ea typeface="Calibri"/>
                <a:cs typeface="Calibri"/>
              </a:rPr>
              <a:t>Live Demo</a:t>
            </a:r>
          </a:p>
        </p:txBody>
      </p:sp>
    </p:spTree>
    <p:extLst>
      <p:ext uri="{BB962C8B-B14F-4D97-AF65-F5344CB8AC3E}">
        <p14:creationId xmlns:p14="http://schemas.microsoft.com/office/powerpoint/2010/main" val="874544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EB565-098C-AD0A-4C91-E1F1368D029E}"/>
              </a:ext>
            </a:extLst>
          </p:cNvPr>
          <p:cNvSpPr>
            <a:spLocks noGrp="1"/>
          </p:cNvSpPr>
          <p:nvPr>
            <p:ph type="title"/>
          </p:nvPr>
        </p:nvSpPr>
        <p:spPr>
          <a:xfrm>
            <a:off x="7917" y="-12326"/>
            <a:ext cx="3176256" cy="730358"/>
          </a:xfrm>
        </p:spPr>
        <p:txBody>
          <a:bodyPr/>
          <a:lstStyle/>
          <a:p>
            <a:r>
              <a:rPr lang="en-US"/>
              <a:t>Architecture</a:t>
            </a:r>
            <a:endParaRPr lang="en-US" err="1"/>
          </a:p>
        </p:txBody>
      </p:sp>
      <p:pic>
        <p:nvPicPr>
          <p:cNvPr id="13" name="Picture 12" descr="NuGet Gallery | MongoDB">
            <a:extLst>
              <a:ext uri="{FF2B5EF4-FFF2-40B4-BE49-F238E27FC236}">
                <a16:creationId xmlns:a16="http://schemas.microsoft.com/office/drawing/2014/main" id="{27EC3681-D064-96EE-CB1F-182735D93714}"/>
              </a:ext>
            </a:extLst>
          </p:cNvPr>
          <p:cNvPicPr>
            <a:picLocks noChangeAspect="1"/>
          </p:cNvPicPr>
          <p:nvPr/>
        </p:nvPicPr>
        <p:blipFill>
          <a:blip r:embed="rId3"/>
          <a:stretch>
            <a:fillRect/>
          </a:stretch>
        </p:blipFill>
        <p:spPr>
          <a:xfrm>
            <a:off x="9592533" y="126313"/>
            <a:ext cx="1440071" cy="1384855"/>
          </a:xfrm>
          <a:prstGeom prst="rect">
            <a:avLst/>
          </a:prstGeom>
        </p:spPr>
      </p:pic>
      <p:pic>
        <p:nvPicPr>
          <p:cNvPr id="14" name="Picture 13" descr="Neo4j">
            <a:extLst>
              <a:ext uri="{FF2B5EF4-FFF2-40B4-BE49-F238E27FC236}">
                <a16:creationId xmlns:a16="http://schemas.microsoft.com/office/drawing/2014/main" id="{FEBE2E71-77A7-DA64-236B-7A7F6DEE010B}"/>
              </a:ext>
            </a:extLst>
          </p:cNvPr>
          <p:cNvPicPr>
            <a:picLocks noChangeAspect="1"/>
          </p:cNvPicPr>
          <p:nvPr/>
        </p:nvPicPr>
        <p:blipFill>
          <a:blip r:embed="rId4"/>
          <a:stretch>
            <a:fillRect/>
          </a:stretch>
        </p:blipFill>
        <p:spPr>
          <a:xfrm>
            <a:off x="5281466" y="4300572"/>
            <a:ext cx="1513647" cy="1557820"/>
          </a:xfrm>
          <a:prstGeom prst="rect">
            <a:avLst/>
          </a:prstGeom>
        </p:spPr>
      </p:pic>
      <p:pic>
        <p:nvPicPr>
          <p:cNvPr id="16" name="Picture 15" descr="The Natural Language Toolkit — What is it? | by Kelsey Lane | Medium">
            <a:extLst>
              <a:ext uri="{FF2B5EF4-FFF2-40B4-BE49-F238E27FC236}">
                <a16:creationId xmlns:a16="http://schemas.microsoft.com/office/drawing/2014/main" id="{4739E14E-6243-7A74-3870-E4DACA8C0839}"/>
              </a:ext>
            </a:extLst>
          </p:cNvPr>
          <p:cNvPicPr>
            <a:picLocks noChangeAspect="1"/>
          </p:cNvPicPr>
          <p:nvPr/>
        </p:nvPicPr>
        <p:blipFill>
          <a:blip r:embed="rId5">
            <a:extLst>
              <a:ext uri="{BEBA8EAE-BF5A-486C-A8C5-ECC9F3942E4B}">
                <a14:imgProps xmlns:a14="http://schemas.microsoft.com/office/drawing/2010/main">
                  <a14:imgLayer r:embed="rId6">
                    <a14:imgEffect>
                      <a14:saturation sat="223000"/>
                    </a14:imgEffect>
                    <a14:imgEffect>
                      <a14:brightnessContrast bright="31000"/>
                    </a14:imgEffect>
                  </a14:imgLayer>
                </a14:imgProps>
              </a:ext>
            </a:extLst>
          </a:blip>
          <a:stretch>
            <a:fillRect/>
          </a:stretch>
        </p:blipFill>
        <p:spPr>
          <a:xfrm>
            <a:off x="10750709" y="1772821"/>
            <a:ext cx="1440069" cy="1559547"/>
          </a:xfrm>
          <a:prstGeom prst="rect">
            <a:avLst/>
          </a:prstGeom>
        </p:spPr>
      </p:pic>
      <p:sp>
        <p:nvSpPr>
          <p:cNvPr id="23" name="TextBox 22">
            <a:extLst>
              <a:ext uri="{FF2B5EF4-FFF2-40B4-BE49-F238E27FC236}">
                <a16:creationId xmlns:a16="http://schemas.microsoft.com/office/drawing/2014/main" id="{0C411D8D-953B-23A0-EF2C-3D63339726A8}"/>
              </a:ext>
            </a:extLst>
          </p:cNvPr>
          <p:cNvSpPr txBox="1"/>
          <p:nvPr/>
        </p:nvSpPr>
        <p:spPr>
          <a:xfrm>
            <a:off x="5168191" y="126555"/>
            <a:ext cx="3553541"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User Account Info and Collections are stored in MongoDB</a:t>
            </a:r>
          </a:p>
        </p:txBody>
      </p:sp>
      <p:sp>
        <p:nvSpPr>
          <p:cNvPr id="27" name="TextBox 26">
            <a:extLst>
              <a:ext uri="{FF2B5EF4-FFF2-40B4-BE49-F238E27FC236}">
                <a16:creationId xmlns:a16="http://schemas.microsoft.com/office/drawing/2014/main" id="{3B144C87-DC7D-418C-01CB-C3404CFEC9FE}"/>
              </a:ext>
            </a:extLst>
          </p:cNvPr>
          <p:cNvSpPr txBox="1"/>
          <p:nvPr/>
        </p:nvSpPr>
        <p:spPr>
          <a:xfrm>
            <a:off x="5519858" y="5853882"/>
            <a:ext cx="114606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Neo4j</a:t>
            </a:r>
          </a:p>
        </p:txBody>
      </p:sp>
      <p:sp>
        <p:nvSpPr>
          <p:cNvPr id="31" name="TextBox 30">
            <a:extLst>
              <a:ext uri="{FF2B5EF4-FFF2-40B4-BE49-F238E27FC236}">
                <a16:creationId xmlns:a16="http://schemas.microsoft.com/office/drawing/2014/main" id="{46711263-BD7F-73EA-564D-F2DC584F9B9A}"/>
              </a:ext>
            </a:extLst>
          </p:cNvPr>
          <p:cNvSpPr txBox="1"/>
          <p:nvPr/>
        </p:nvSpPr>
        <p:spPr>
          <a:xfrm>
            <a:off x="1332271" y="718074"/>
            <a:ext cx="2569149"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React frontend interacts with Flask backend API</a:t>
            </a:r>
          </a:p>
        </p:txBody>
      </p:sp>
      <p:sp>
        <p:nvSpPr>
          <p:cNvPr id="40" name="TextBox 39">
            <a:extLst>
              <a:ext uri="{FF2B5EF4-FFF2-40B4-BE49-F238E27FC236}">
                <a16:creationId xmlns:a16="http://schemas.microsoft.com/office/drawing/2014/main" id="{EFD73AFC-CFBC-9330-911F-21DC1411834E}"/>
              </a:ext>
            </a:extLst>
          </p:cNvPr>
          <p:cNvSpPr txBox="1"/>
          <p:nvPr/>
        </p:nvSpPr>
        <p:spPr>
          <a:xfrm>
            <a:off x="8392495" y="2454734"/>
            <a:ext cx="2540328" cy="17736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Use NER &amp; </a:t>
            </a:r>
            <a:r>
              <a:rPr lang="en-US" err="1"/>
              <a:t>Triplestores</a:t>
            </a:r>
            <a:r>
              <a:rPr lang="en-US"/>
              <a:t> to classify words from extracted text using NLTK and </a:t>
            </a:r>
            <a:r>
              <a:rPr lang="en-US" err="1"/>
              <a:t>CoreNLP</a:t>
            </a:r>
            <a:r>
              <a:rPr lang="en-US"/>
              <a:t> Server</a:t>
            </a:r>
          </a:p>
        </p:txBody>
      </p:sp>
      <p:sp>
        <p:nvSpPr>
          <p:cNvPr id="48" name="TextBox 47">
            <a:extLst>
              <a:ext uri="{FF2B5EF4-FFF2-40B4-BE49-F238E27FC236}">
                <a16:creationId xmlns:a16="http://schemas.microsoft.com/office/drawing/2014/main" id="{50A28FC2-D2F2-3AB5-E11F-0B9CB7A5C395}"/>
              </a:ext>
            </a:extLst>
          </p:cNvPr>
          <p:cNvSpPr txBox="1"/>
          <p:nvPr/>
        </p:nvSpPr>
        <p:spPr>
          <a:xfrm>
            <a:off x="5167986" y="2258765"/>
            <a:ext cx="2302960"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Scrape and extract text from a list of URLs, HTML or TXT files. Saves the files into a local file server database</a:t>
            </a:r>
          </a:p>
        </p:txBody>
      </p:sp>
      <p:cxnSp>
        <p:nvCxnSpPr>
          <p:cNvPr id="8" name="Straight Arrow Connector 7">
            <a:extLst>
              <a:ext uri="{FF2B5EF4-FFF2-40B4-BE49-F238E27FC236}">
                <a16:creationId xmlns:a16="http://schemas.microsoft.com/office/drawing/2014/main" id="{946505D9-B861-7811-7DF7-5E2EFC4927C4}"/>
              </a:ext>
            </a:extLst>
          </p:cNvPr>
          <p:cNvCxnSpPr>
            <a:cxnSpLocks/>
          </p:cNvCxnSpPr>
          <p:nvPr/>
        </p:nvCxnSpPr>
        <p:spPr>
          <a:xfrm flipV="1">
            <a:off x="5135132" y="503925"/>
            <a:ext cx="4411921" cy="1509012"/>
          </a:xfrm>
          <a:prstGeom prst="straightConnector1">
            <a:avLst/>
          </a:prstGeom>
          <a:ln w="57150">
            <a:solidFill>
              <a:srgbClr val="D4313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BBFB323B-ADA2-F97C-E009-A1783171F180}"/>
              </a:ext>
            </a:extLst>
          </p:cNvPr>
          <p:cNvSpPr txBox="1"/>
          <p:nvPr/>
        </p:nvSpPr>
        <p:spPr>
          <a:xfrm>
            <a:off x="7385466" y="5197842"/>
            <a:ext cx="3008243"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Build knowledge graph into Neo4j database using Neo4j's Cypher Query Language</a:t>
            </a:r>
          </a:p>
        </p:txBody>
      </p:sp>
      <p:pic>
        <p:nvPicPr>
          <p:cNvPr id="22" name="Picture 21" descr="Beginner's guide to Flask web framework | by Rohitbadugu | Medium">
            <a:extLst>
              <a:ext uri="{FF2B5EF4-FFF2-40B4-BE49-F238E27FC236}">
                <a16:creationId xmlns:a16="http://schemas.microsoft.com/office/drawing/2014/main" id="{0F5CA7F8-FF9A-C6A9-1487-902415FFD3D9}"/>
              </a:ext>
            </a:extLst>
          </p:cNvPr>
          <p:cNvPicPr>
            <a:picLocks noChangeAspect="1"/>
          </p:cNvPicPr>
          <p:nvPr/>
        </p:nvPicPr>
        <p:blipFill>
          <a:blip r:embed="rId7"/>
          <a:stretch>
            <a:fillRect/>
          </a:stretch>
        </p:blipFill>
        <p:spPr>
          <a:xfrm>
            <a:off x="3081120" y="1551196"/>
            <a:ext cx="2016235" cy="1140301"/>
          </a:xfrm>
          <a:prstGeom prst="rect">
            <a:avLst/>
          </a:prstGeom>
        </p:spPr>
      </p:pic>
      <p:pic>
        <p:nvPicPr>
          <p:cNvPr id="29" name="Picture 28" descr="Putting JavaScript in your face!">
            <a:extLst>
              <a:ext uri="{FF2B5EF4-FFF2-40B4-BE49-F238E27FC236}">
                <a16:creationId xmlns:a16="http://schemas.microsoft.com/office/drawing/2014/main" id="{71A80165-ADCE-30CB-F652-5263E5AF4C29}"/>
              </a:ext>
            </a:extLst>
          </p:cNvPr>
          <p:cNvPicPr>
            <a:picLocks noChangeAspect="1"/>
          </p:cNvPicPr>
          <p:nvPr/>
        </p:nvPicPr>
        <p:blipFill>
          <a:blip r:embed="rId8"/>
          <a:stretch>
            <a:fillRect/>
          </a:stretch>
        </p:blipFill>
        <p:spPr>
          <a:xfrm>
            <a:off x="2536" y="1123571"/>
            <a:ext cx="1727199" cy="1681529"/>
          </a:xfrm>
          <a:prstGeom prst="rect">
            <a:avLst/>
          </a:prstGeom>
        </p:spPr>
      </p:pic>
      <p:sp>
        <p:nvSpPr>
          <p:cNvPr id="24" name="TextBox 23">
            <a:extLst>
              <a:ext uri="{FF2B5EF4-FFF2-40B4-BE49-F238E27FC236}">
                <a16:creationId xmlns:a16="http://schemas.microsoft.com/office/drawing/2014/main" id="{D2E890BE-5B7A-016B-C572-900667FEB9F8}"/>
              </a:ext>
            </a:extLst>
          </p:cNvPr>
          <p:cNvSpPr txBox="1"/>
          <p:nvPr/>
        </p:nvSpPr>
        <p:spPr>
          <a:xfrm>
            <a:off x="9715550" y="1457532"/>
            <a:ext cx="158149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MongoDB</a:t>
            </a:r>
          </a:p>
        </p:txBody>
      </p:sp>
      <p:cxnSp>
        <p:nvCxnSpPr>
          <p:cNvPr id="33" name="Straight Arrow Connector 32">
            <a:extLst>
              <a:ext uri="{FF2B5EF4-FFF2-40B4-BE49-F238E27FC236}">
                <a16:creationId xmlns:a16="http://schemas.microsoft.com/office/drawing/2014/main" id="{0A3E4C69-675E-CBBE-7C4F-1C46C30A6E18}"/>
              </a:ext>
            </a:extLst>
          </p:cNvPr>
          <p:cNvCxnSpPr>
            <a:cxnSpLocks/>
          </p:cNvCxnSpPr>
          <p:nvPr/>
        </p:nvCxnSpPr>
        <p:spPr>
          <a:xfrm>
            <a:off x="1596676" y="2045673"/>
            <a:ext cx="1457247" cy="10966"/>
          </a:xfrm>
          <a:prstGeom prst="straightConnector1">
            <a:avLst/>
          </a:prstGeom>
          <a:ln w="57150">
            <a:solidFill>
              <a:srgbClr val="D4313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22303F9C-CEA0-BC40-ACE9-BDC4C0C980BE}"/>
              </a:ext>
            </a:extLst>
          </p:cNvPr>
          <p:cNvCxnSpPr>
            <a:cxnSpLocks/>
          </p:cNvCxnSpPr>
          <p:nvPr/>
        </p:nvCxnSpPr>
        <p:spPr>
          <a:xfrm>
            <a:off x="784179" y="2813766"/>
            <a:ext cx="148590" cy="926582"/>
          </a:xfrm>
          <a:prstGeom prst="straightConnector1">
            <a:avLst/>
          </a:prstGeom>
          <a:ln w="57150">
            <a:solidFill>
              <a:srgbClr val="D4313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00F700C1-18EB-7D95-2A01-032D643DD2D3}"/>
              </a:ext>
            </a:extLst>
          </p:cNvPr>
          <p:cNvCxnSpPr>
            <a:cxnSpLocks/>
          </p:cNvCxnSpPr>
          <p:nvPr/>
        </p:nvCxnSpPr>
        <p:spPr>
          <a:xfrm>
            <a:off x="5106529" y="2062670"/>
            <a:ext cx="1912380" cy="90030"/>
          </a:xfrm>
          <a:prstGeom prst="straightConnector1">
            <a:avLst/>
          </a:prstGeom>
          <a:ln w="57150">
            <a:solidFill>
              <a:srgbClr val="D4313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BB78049F-BAE7-0367-AF3D-DDA0CDE2B64F}"/>
              </a:ext>
            </a:extLst>
          </p:cNvPr>
          <p:cNvCxnSpPr>
            <a:cxnSpLocks/>
          </p:cNvCxnSpPr>
          <p:nvPr/>
        </p:nvCxnSpPr>
        <p:spPr>
          <a:xfrm flipH="1" flipV="1">
            <a:off x="1788330" y="4447889"/>
            <a:ext cx="3435972" cy="506404"/>
          </a:xfrm>
          <a:prstGeom prst="straightConnector1">
            <a:avLst/>
          </a:prstGeom>
          <a:ln w="57150">
            <a:solidFill>
              <a:srgbClr val="D43131"/>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descr="sigma.js (@sigmajs) / X">
            <a:extLst>
              <a:ext uri="{FF2B5EF4-FFF2-40B4-BE49-F238E27FC236}">
                <a16:creationId xmlns:a16="http://schemas.microsoft.com/office/drawing/2014/main" id="{A9EFAFC1-89EF-E636-BA92-65E0FEE8B071}"/>
              </a:ext>
            </a:extLst>
          </p:cNvPr>
          <p:cNvPicPr>
            <a:picLocks noChangeAspect="1"/>
          </p:cNvPicPr>
          <p:nvPr/>
        </p:nvPicPr>
        <p:blipFill>
          <a:blip r:embed="rId9"/>
          <a:stretch>
            <a:fillRect/>
          </a:stretch>
        </p:blipFill>
        <p:spPr>
          <a:xfrm>
            <a:off x="651816" y="3791535"/>
            <a:ext cx="1086679" cy="1053550"/>
          </a:xfrm>
          <a:prstGeom prst="rect">
            <a:avLst/>
          </a:prstGeom>
        </p:spPr>
      </p:pic>
      <p:pic>
        <p:nvPicPr>
          <p:cNvPr id="9" name="Picture 8" descr="Stanford NLP · GitHub">
            <a:extLst>
              <a:ext uri="{FF2B5EF4-FFF2-40B4-BE49-F238E27FC236}">
                <a16:creationId xmlns:a16="http://schemas.microsoft.com/office/drawing/2014/main" id="{5F3A1022-4C88-413F-C3B4-A5D01B8A5613}"/>
              </a:ext>
            </a:extLst>
          </p:cNvPr>
          <p:cNvPicPr>
            <a:picLocks noChangeAspect="1"/>
          </p:cNvPicPr>
          <p:nvPr/>
        </p:nvPicPr>
        <p:blipFill>
          <a:blip r:embed="rId10"/>
          <a:stretch>
            <a:fillRect/>
          </a:stretch>
        </p:blipFill>
        <p:spPr>
          <a:xfrm>
            <a:off x="10703890" y="4226892"/>
            <a:ext cx="1374914" cy="1363871"/>
          </a:xfrm>
          <a:prstGeom prst="rect">
            <a:avLst/>
          </a:prstGeom>
        </p:spPr>
      </p:pic>
      <p:cxnSp>
        <p:nvCxnSpPr>
          <p:cNvPr id="10" name="Straight Arrow Connector 9">
            <a:extLst>
              <a:ext uri="{FF2B5EF4-FFF2-40B4-BE49-F238E27FC236}">
                <a16:creationId xmlns:a16="http://schemas.microsoft.com/office/drawing/2014/main" id="{8619A986-39B5-D074-85FC-E69FDFB12E56}"/>
              </a:ext>
            </a:extLst>
          </p:cNvPr>
          <p:cNvCxnSpPr>
            <a:cxnSpLocks/>
          </p:cNvCxnSpPr>
          <p:nvPr/>
        </p:nvCxnSpPr>
        <p:spPr>
          <a:xfrm flipH="1" flipV="1">
            <a:off x="6791025" y="5066324"/>
            <a:ext cx="3855624" cy="31535"/>
          </a:xfrm>
          <a:prstGeom prst="straightConnector1">
            <a:avLst/>
          </a:prstGeom>
          <a:ln w="57150">
            <a:solidFill>
              <a:srgbClr val="D43131"/>
            </a:solidFill>
            <a:tailEnd type="triangle"/>
          </a:ln>
        </p:spPr>
        <p:style>
          <a:lnRef idx="1">
            <a:schemeClr val="accent1"/>
          </a:lnRef>
          <a:fillRef idx="0">
            <a:schemeClr val="accent1"/>
          </a:fillRef>
          <a:effectRef idx="0">
            <a:schemeClr val="accent1"/>
          </a:effectRef>
          <a:fontRef idx="minor">
            <a:schemeClr val="tx1"/>
          </a:fontRef>
        </p:style>
      </p:cxnSp>
      <p:sp>
        <p:nvSpPr>
          <p:cNvPr id="11" name="Plus Sign 10">
            <a:extLst>
              <a:ext uri="{FF2B5EF4-FFF2-40B4-BE49-F238E27FC236}">
                <a16:creationId xmlns:a16="http://schemas.microsoft.com/office/drawing/2014/main" id="{2773B60F-AA79-58A7-A296-06824E31FEB4}"/>
              </a:ext>
            </a:extLst>
          </p:cNvPr>
          <p:cNvSpPr/>
          <p:nvPr/>
        </p:nvSpPr>
        <p:spPr>
          <a:xfrm>
            <a:off x="10938447" y="3293093"/>
            <a:ext cx="949377" cy="924393"/>
          </a:xfrm>
          <a:prstGeom prst="mathPlus">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C90A6D14-D56F-96F4-0F5E-BC52DB9F78A7}"/>
              </a:ext>
            </a:extLst>
          </p:cNvPr>
          <p:cNvSpPr txBox="1"/>
          <p:nvPr/>
        </p:nvSpPr>
        <p:spPr>
          <a:xfrm>
            <a:off x="1734006" y="4908557"/>
            <a:ext cx="2522331"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Send JSON of nodes and relationships to React to render the knowledge graph with Sigma.js</a:t>
            </a:r>
          </a:p>
        </p:txBody>
      </p:sp>
      <p:pic>
        <p:nvPicPr>
          <p:cNvPr id="3" name="Picture 2" descr="Database folder file - Files &amp; Folders Icons">
            <a:extLst>
              <a:ext uri="{FF2B5EF4-FFF2-40B4-BE49-F238E27FC236}">
                <a16:creationId xmlns:a16="http://schemas.microsoft.com/office/drawing/2014/main" id="{49DAD75F-F02F-3881-7752-E2C087195E35}"/>
              </a:ext>
            </a:extLst>
          </p:cNvPr>
          <p:cNvPicPr>
            <a:picLocks noChangeAspect="1"/>
          </p:cNvPicPr>
          <p:nvPr/>
        </p:nvPicPr>
        <p:blipFill>
          <a:blip r:embed="rId11"/>
          <a:stretch>
            <a:fillRect/>
          </a:stretch>
        </p:blipFill>
        <p:spPr>
          <a:xfrm>
            <a:off x="7029690" y="1343627"/>
            <a:ext cx="1373530" cy="1402466"/>
          </a:xfrm>
          <a:prstGeom prst="rect">
            <a:avLst/>
          </a:prstGeom>
        </p:spPr>
      </p:pic>
      <p:cxnSp>
        <p:nvCxnSpPr>
          <p:cNvPr id="5" name="Straight Arrow Connector 4">
            <a:extLst>
              <a:ext uri="{FF2B5EF4-FFF2-40B4-BE49-F238E27FC236}">
                <a16:creationId xmlns:a16="http://schemas.microsoft.com/office/drawing/2014/main" id="{67D4C30B-035F-7D69-A875-7481CA234A8C}"/>
              </a:ext>
            </a:extLst>
          </p:cNvPr>
          <p:cNvCxnSpPr>
            <a:cxnSpLocks/>
          </p:cNvCxnSpPr>
          <p:nvPr/>
        </p:nvCxnSpPr>
        <p:spPr>
          <a:xfrm>
            <a:off x="8501771" y="2139836"/>
            <a:ext cx="2288555" cy="225065"/>
          </a:xfrm>
          <a:prstGeom prst="straightConnector1">
            <a:avLst/>
          </a:prstGeom>
          <a:ln w="57150">
            <a:solidFill>
              <a:srgbClr val="D4313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05203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97BB4-4976-F3A8-CA07-1511553F16F9}"/>
              </a:ext>
            </a:extLst>
          </p:cNvPr>
          <p:cNvSpPr>
            <a:spLocks noGrp="1"/>
          </p:cNvSpPr>
          <p:nvPr>
            <p:ph type="title"/>
          </p:nvPr>
        </p:nvSpPr>
        <p:spPr>
          <a:xfrm>
            <a:off x="1068455" y="277239"/>
            <a:ext cx="9905999" cy="1106054"/>
          </a:xfrm>
        </p:spPr>
        <p:txBody>
          <a:bodyPr>
            <a:normAutofit/>
          </a:bodyPr>
          <a:lstStyle/>
          <a:p>
            <a:r>
              <a:rPr lang="en-US">
                <a:solidFill>
                  <a:srgbClr val="FFFFFF"/>
                </a:solidFill>
                <a:effectLst>
                  <a:glow rad="38100">
                    <a:prstClr val="black">
                      <a:lumMod val="65000"/>
                      <a:lumOff val="35000"/>
                      <a:alpha val="40000"/>
                    </a:prstClr>
                  </a:glow>
                  <a:outerShdw blurRad="28575" dist="38100" dir="14040000" algn="tl" rotWithShape="0">
                    <a:srgbClr val="000000">
                      <a:alpha val="25000"/>
                    </a:srgbClr>
                  </a:outerShdw>
                </a:effectLst>
                <a:ea typeface="+mj-lt"/>
                <a:cs typeface="+mj-lt"/>
              </a:rPr>
              <a:t>Create Account and Login as User </a:t>
            </a:r>
            <a:endParaRPr lang="en-US"/>
          </a:p>
        </p:txBody>
      </p:sp>
      <p:sp>
        <p:nvSpPr>
          <p:cNvPr id="3" name="Text Placeholder 2">
            <a:extLst>
              <a:ext uri="{FF2B5EF4-FFF2-40B4-BE49-F238E27FC236}">
                <a16:creationId xmlns:a16="http://schemas.microsoft.com/office/drawing/2014/main" id="{981E0052-3670-C085-6B89-4B29B16872B4}"/>
              </a:ext>
            </a:extLst>
          </p:cNvPr>
          <p:cNvSpPr>
            <a:spLocks noGrp="1"/>
          </p:cNvSpPr>
          <p:nvPr>
            <p:ph type="body" idx="1"/>
          </p:nvPr>
        </p:nvSpPr>
        <p:spPr>
          <a:xfrm>
            <a:off x="1141411" y="3133436"/>
            <a:ext cx="9906000" cy="1447800"/>
          </a:xfrm>
        </p:spPr>
        <p:txBody>
          <a:bodyPr/>
          <a:lstStyle/>
          <a:p>
            <a:endParaRPr lang="en-US"/>
          </a:p>
        </p:txBody>
      </p:sp>
      <p:pic>
        <p:nvPicPr>
          <p:cNvPr id="4" name="media1">
            <a:hlinkClick r:id="" action="ppaction://media"/>
            <a:extLst>
              <a:ext uri="{FF2B5EF4-FFF2-40B4-BE49-F238E27FC236}">
                <a16:creationId xmlns:a16="http://schemas.microsoft.com/office/drawing/2014/main" id="{1CB8ED38-A228-5FEE-09E5-E94FD52EF378}"/>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138136" y="1208932"/>
            <a:ext cx="9753600" cy="5283200"/>
          </a:xfrm>
          <a:prstGeom prst="rect">
            <a:avLst/>
          </a:prstGeom>
        </p:spPr>
      </p:pic>
    </p:spTree>
    <p:extLst>
      <p:ext uri="{BB962C8B-B14F-4D97-AF65-F5344CB8AC3E}">
        <p14:creationId xmlns:p14="http://schemas.microsoft.com/office/powerpoint/2010/main" val="1847640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97BB4-4976-F3A8-CA07-1511553F16F9}"/>
              </a:ext>
            </a:extLst>
          </p:cNvPr>
          <p:cNvSpPr>
            <a:spLocks noGrp="1"/>
          </p:cNvSpPr>
          <p:nvPr>
            <p:ph type="title"/>
          </p:nvPr>
        </p:nvSpPr>
        <p:spPr>
          <a:xfrm>
            <a:off x="1141412" y="220495"/>
            <a:ext cx="9905999" cy="1106054"/>
          </a:xfrm>
        </p:spPr>
        <p:txBody>
          <a:bodyPr>
            <a:normAutofit/>
          </a:bodyPr>
          <a:lstStyle/>
          <a:p>
            <a:pPr>
              <a:lnSpc>
                <a:spcPct val="90000"/>
              </a:lnSpc>
            </a:pPr>
            <a:r>
              <a:rPr lang="en-US">
                <a:effectLst>
                  <a:glow rad="38100">
                    <a:prstClr val="black">
                      <a:lumMod val="65000"/>
                      <a:lumOff val="35000"/>
                      <a:alpha val="40000"/>
                    </a:prstClr>
                  </a:glow>
                  <a:outerShdw blurRad="28575" dist="38100" dir="14040000" algn="tl" rotWithShape="0">
                    <a:srgbClr val="000000">
                      <a:alpha val="25000"/>
                    </a:srgbClr>
                  </a:outerShdw>
                </a:effectLst>
                <a:ea typeface="+mj-lt"/>
                <a:cs typeface="+mj-lt"/>
              </a:rPr>
              <a:t>Admin View </a:t>
            </a:r>
            <a:endParaRPr lang="en-US">
              <a:ea typeface="+mj-lt"/>
              <a:cs typeface="+mj-lt"/>
            </a:endParaRPr>
          </a:p>
        </p:txBody>
      </p:sp>
      <p:sp>
        <p:nvSpPr>
          <p:cNvPr id="3" name="Text Placeholder 2">
            <a:extLst>
              <a:ext uri="{FF2B5EF4-FFF2-40B4-BE49-F238E27FC236}">
                <a16:creationId xmlns:a16="http://schemas.microsoft.com/office/drawing/2014/main" id="{981E0052-3670-C085-6B89-4B29B16872B4}"/>
              </a:ext>
            </a:extLst>
          </p:cNvPr>
          <p:cNvSpPr>
            <a:spLocks noGrp="1"/>
          </p:cNvSpPr>
          <p:nvPr>
            <p:ph type="body" idx="1"/>
          </p:nvPr>
        </p:nvSpPr>
        <p:spPr>
          <a:xfrm>
            <a:off x="1141411" y="3133436"/>
            <a:ext cx="9906000" cy="1447800"/>
          </a:xfrm>
        </p:spPr>
        <p:txBody>
          <a:bodyPr/>
          <a:lstStyle/>
          <a:p>
            <a:endParaRPr lang="en-US"/>
          </a:p>
        </p:txBody>
      </p:sp>
      <p:pic>
        <p:nvPicPr>
          <p:cNvPr id="4" name="Media2">
            <a:hlinkClick r:id="" action="ppaction://media"/>
            <a:extLst>
              <a:ext uri="{FF2B5EF4-FFF2-40B4-BE49-F238E27FC236}">
                <a16:creationId xmlns:a16="http://schemas.microsoft.com/office/drawing/2014/main" id="{710823B9-FA1C-0610-9DEE-A2F67B2BEE58}"/>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138136" y="1208933"/>
            <a:ext cx="9753600" cy="5283200"/>
          </a:xfrm>
          <a:prstGeom prst="rect">
            <a:avLst/>
          </a:prstGeom>
        </p:spPr>
      </p:pic>
    </p:spTree>
    <p:extLst>
      <p:ext uri="{BB962C8B-B14F-4D97-AF65-F5344CB8AC3E}">
        <p14:creationId xmlns:p14="http://schemas.microsoft.com/office/powerpoint/2010/main" val="1098999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97BB4-4976-F3A8-CA07-1511553F16F9}"/>
              </a:ext>
            </a:extLst>
          </p:cNvPr>
          <p:cNvSpPr>
            <a:spLocks noGrp="1"/>
          </p:cNvSpPr>
          <p:nvPr>
            <p:ph type="title"/>
          </p:nvPr>
        </p:nvSpPr>
        <p:spPr>
          <a:xfrm>
            <a:off x="1141412" y="333984"/>
            <a:ext cx="9905999" cy="1106054"/>
          </a:xfrm>
        </p:spPr>
        <p:txBody>
          <a:bodyPr>
            <a:normAutofit/>
          </a:bodyPr>
          <a:lstStyle/>
          <a:p>
            <a:r>
              <a:rPr lang="en-US">
                <a:solidFill>
                  <a:srgbClr val="FFFFFF"/>
                </a:solidFill>
                <a:effectLst>
                  <a:glow rad="38100">
                    <a:prstClr val="black">
                      <a:lumMod val="65000"/>
                      <a:lumOff val="35000"/>
                      <a:alpha val="40000"/>
                    </a:prstClr>
                  </a:glow>
                  <a:outerShdw blurRad="28575" dist="38100" dir="14040000" algn="tl" rotWithShape="0">
                    <a:srgbClr val="000000">
                      <a:alpha val="25000"/>
                    </a:srgbClr>
                  </a:outerShdw>
                </a:effectLst>
                <a:ea typeface="+mj-lt"/>
                <a:cs typeface="+mj-lt"/>
              </a:rPr>
              <a:t>Create HTML collection Graph</a:t>
            </a:r>
            <a:endParaRPr lang="en-US"/>
          </a:p>
        </p:txBody>
      </p:sp>
      <p:pic>
        <p:nvPicPr>
          <p:cNvPr id="3" name="Media5">
            <a:hlinkClick r:id="" action="ppaction://media"/>
            <a:extLst>
              <a:ext uri="{FF2B5EF4-FFF2-40B4-BE49-F238E27FC236}">
                <a16:creationId xmlns:a16="http://schemas.microsoft.com/office/drawing/2014/main" id="{39E639B6-3E74-F770-0BC1-6D810242A672}"/>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141896" y="1283804"/>
            <a:ext cx="10029686" cy="5096565"/>
          </a:xfrm>
          <a:prstGeom prst="rect">
            <a:avLst/>
          </a:prstGeom>
        </p:spPr>
      </p:pic>
    </p:spTree>
    <p:extLst>
      <p:ext uri="{BB962C8B-B14F-4D97-AF65-F5344CB8AC3E}">
        <p14:creationId xmlns:p14="http://schemas.microsoft.com/office/powerpoint/2010/main" val="3754017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97BB4-4976-F3A8-CA07-1511553F16F9}"/>
              </a:ext>
            </a:extLst>
          </p:cNvPr>
          <p:cNvSpPr>
            <a:spLocks noGrp="1"/>
          </p:cNvSpPr>
          <p:nvPr>
            <p:ph type="title"/>
          </p:nvPr>
        </p:nvSpPr>
        <p:spPr>
          <a:xfrm>
            <a:off x="1064108" y="311427"/>
            <a:ext cx="9905999" cy="1106054"/>
          </a:xfrm>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ea typeface="+mj-lt"/>
                <a:cs typeface="+mj-lt"/>
              </a:rPr>
              <a:t>Simple &amp; Complex Graph View </a:t>
            </a:r>
            <a:endParaRPr lang="en-US"/>
          </a:p>
        </p:txBody>
      </p:sp>
      <p:sp>
        <p:nvSpPr>
          <p:cNvPr id="3" name="Text Placeholder 2">
            <a:extLst>
              <a:ext uri="{FF2B5EF4-FFF2-40B4-BE49-F238E27FC236}">
                <a16:creationId xmlns:a16="http://schemas.microsoft.com/office/drawing/2014/main" id="{981E0052-3670-C085-6B89-4B29B16872B4}"/>
              </a:ext>
            </a:extLst>
          </p:cNvPr>
          <p:cNvSpPr>
            <a:spLocks noGrp="1"/>
          </p:cNvSpPr>
          <p:nvPr>
            <p:ph type="body" idx="1"/>
          </p:nvPr>
        </p:nvSpPr>
        <p:spPr>
          <a:xfrm>
            <a:off x="1141411" y="3133436"/>
            <a:ext cx="9906000" cy="1447800"/>
          </a:xfrm>
        </p:spPr>
        <p:txBody>
          <a:bodyPr/>
          <a:lstStyle/>
          <a:p>
            <a:endParaRPr lang="en-US"/>
          </a:p>
        </p:txBody>
      </p:sp>
      <p:pic>
        <p:nvPicPr>
          <p:cNvPr id="4" name="Media4">
            <a:hlinkClick r:id="" action="ppaction://media"/>
            <a:extLst>
              <a:ext uri="{FF2B5EF4-FFF2-40B4-BE49-F238E27FC236}">
                <a16:creationId xmlns:a16="http://schemas.microsoft.com/office/drawing/2014/main" id="{92AEBA36-D8A2-020B-6267-9FFFF302E06C}"/>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138136" y="1419698"/>
            <a:ext cx="9753600" cy="5283200"/>
          </a:xfrm>
          <a:prstGeom prst="rect">
            <a:avLst/>
          </a:prstGeom>
        </p:spPr>
      </p:pic>
    </p:spTree>
    <p:extLst>
      <p:ext uri="{BB962C8B-B14F-4D97-AF65-F5344CB8AC3E}">
        <p14:creationId xmlns:p14="http://schemas.microsoft.com/office/powerpoint/2010/main" val="892183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97BB4-4976-F3A8-CA07-1511553F16F9}"/>
              </a:ext>
            </a:extLst>
          </p:cNvPr>
          <p:cNvSpPr>
            <a:spLocks noGrp="1"/>
          </p:cNvSpPr>
          <p:nvPr>
            <p:ph type="title"/>
          </p:nvPr>
        </p:nvSpPr>
        <p:spPr>
          <a:xfrm>
            <a:off x="1141412" y="311427"/>
            <a:ext cx="9905999" cy="1106054"/>
          </a:xfrm>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ea typeface="+mj-lt"/>
                <a:cs typeface="+mj-lt"/>
              </a:rPr>
              <a:t>Simple VS Complex Nodes</a:t>
            </a:r>
            <a:endParaRPr lang="en-US"/>
          </a:p>
        </p:txBody>
      </p:sp>
      <p:pic>
        <p:nvPicPr>
          <p:cNvPr id="5" name="Media1">
            <a:hlinkClick r:id="" action="ppaction://media"/>
            <a:extLst>
              <a:ext uri="{FF2B5EF4-FFF2-40B4-BE49-F238E27FC236}">
                <a16:creationId xmlns:a16="http://schemas.microsoft.com/office/drawing/2014/main" id="{9B95D137-FF77-D1EA-F060-EA28DCB66CC3}"/>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152940" y="1217543"/>
            <a:ext cx="10349947" cy="5229086"/>
          </a:xfrm>
          <a:prstGeom prst="rect">
            <a:avLst/>
          </a:prstGeom>
        </p:spPr>
      </p:pic>
    </p:spTree>
    <p:extLst>
      <p:ext uri="{BB962C8B-B14F-4D97-AF65-F5344CB8AC3E}">
        <p14:creationId xmlns:p14="http://schemas.microsoft.com/office/powerpoint/2010/main" val="242100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97BB4-4976-F3A8-CA07-1511553F16F9}"/>
              </a:ext>
            </a:extLst>
          </p:cNvPr>
          <p:cNvSpPr>
            <a:spLocks noGrp="1"/>
          </p:cNvSpPr>
          <p:nvPr>
            <p:ph type="title"/>
          </p:nvPr>
        </p:nvSpPr>
        <p:spPr>
          <a:xfrm>
            <a:off x="1141412" y="333984"/>
            <a:ext cx="9905999" cy="1106054"/>
          </a:xfrm>
        </p:spPr>
        <p:txBody>
          <a:bodyPr>
            <a:normAutofit/>
          </a:bodyPr>
          <a:lstStyle/>
          <a:p>
            <a:r>
              <a:rPr lang="en-US">
                <a:solidFill>
                  <a:srgbClr val="FFFFFF"/>
                </a:solidFill>
                <a:effectLst>
                  <a:glow rad="38100">
                    <a:prstClr val="black">
                      <a:lumMod val="65000"/>
                      <a:lumOff val="35000"/>
                      <a:alpha val="40000"/>
                    </a:prstClr>
                  </a:glow>
                  <a:outerShdw blurRad="28575" dist="38100" dir="14040000" algn="tl" rotWithShape="0">
                    <a:srgbClr val="000000">
                      <a:alpha val="25000"/>
                    </a:srgbClr>
                  </a:outerShdw>
                </a:effectLst>
                <a:ea typeface="+mj-lt"/>
                <a:cs typeface="+mj-lt"/>
              </a:rPr>
              <a:t>Create TEXT collection Graph</a:t>
            </a:r>
            <a:endParaRPr lang="en-US"/>
          </a:p>
        </p:txBody>
      </p:sp>
      <p:pic>
        <p:nvPicPr>
          <p:cNvPr id="3" name="Media4">
            <a:hlinkClick r:id="" action="ppaction://media"/>
            <a:extLst>
              <a:ext uri="{FF2B5EF4-FFF2-40B4-BE49-F238E27FC236}">
                <a16:creationId xmlns:a16="http://schemas.microsoft.com/office/drawing/2014/main" id="{40AD9B41-8A25-D7CF-B511-7C9567308480}"/>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152940" y="1283804"/>
            <a:ext cx="10394120" cy="5240130"/>
          </a:xfrm>
          <a:prstGeom prst="rect">
            <a:avLst/>
          </a:prstGeom>
        </p:spPr>
      </p:pic>
    </p:spTree>
    <p:extLst>
      <p:ext uri="{BB962C8B-B14F-4D97-AF65-F5344CB8AC3E}">
        <p14:creationId xmlns:p14="http://schemas.microsoft.com/office/powerpoint/2010/main" val="2294010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97BB4-4976-F3A8-CA07-1511553F16F9}"/>
              </a:ext>
            </a:extLst>
          </p:cNvPr>
          <p:cNvSpPr>
            <a:spLocks noGrp="1"/>
          </p:cNvSpPr>
          <p:nvPr>
            <p:ph type="title"/>
          </p:nvPr>
        </p:nvSpPr>
        <p:spPr>
          <a:xfrm>
            <a:off x="887412" y="231538"/>
            <a:ext cx="9905999" cy="1106054"/>
          </a:xfrm>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ea typeface="+mj-lt"/>
                <a:cs typeface="+mj-lt"/>
              </a:rPr>
              <a:t>Create URL Collection</a:t>
            </a:r>
            <a:endParaRPr lang="en-US"/>
          </a:p>
        </p:txBody>
      </p:sp>
      <p:pic>
        <p:nvPicPr>
          <p:cNvPr id="5" name="Media2">
            <a:hlinkClick r:id="" action="ppaction://media"/>
            <a:extLst>
              <a:ext uri="{FF2B5EF4-FFF2-40B4-BE49-F238E27FC236}">
                <a16:creationId xmlns:a16="http://schemas.microsoft.com/office/drawing/2014/main" id="{6D26ECF9-BC13-E3C2-2FE4-C46FEB413950}"/>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887896" y="1062935"/>
            <a:ext cx="10758556" cy="5460999"/>
          </a:xfrm>
          <a:prstGeom prst="rect">
            <a:avLst/>
          </a:prstGeom>
        </p:spPr>
      </p:pic>
    </p:spTree>
    <p:extLst>
      <p:ext uri="{BB962C8B-B14F-4D97-AF65-F5344CB8AC3E}">
        <p14:creationId xmlns:p14="http://schemas.microsoft.com/office/powerpoint/2010/main" val="79826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97BB4-4976-F3A8-CA07-1511553F16F9}"/>
              </a:ext>
            </a:extLst>
          </p:cNvPr>
          <p:cNvSpPr>
            <a:spLocks noGrp="1"/>
          </p:cNvSpPr>
          <p:nvPr>
            <p:ph type="title"/>
          </p:nvPr>
        </p:nvSpPr>
        <p:spPr>
          <a:xfrm>
            <a:off x="1141412" y="220495"/>
            <a:ext cx="9905999" cy="1106054"/>
          </a:xfrm>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ea typeface="+mj-lt"/>
                <a:cs typeface="+mj-lt"/>
              </a:rPr>
              <a:t>SHOW INFO TAB, DELETE COLLECTIONs and sign out</a:t>
            </a:r>
            <a:endParaRPr lang="en-US">
              <a:solidFill>
                <a:srgbClr val="000000"/>
              </a:solidFill>
              <a:effectLst>
                <a:glow rad="38100">
                  <a:prstClr val="black">
                    <a:lumMod val="65000"/>
                    <a:lumOff val="35000"/>
                    <a:alpha val="40000"/>
                  </a:prstClr>
                </a:glow>
                <a:outerShdw blurRad="28575" dist="38100" dir="14040000" algn="tl" rotWithShape="0">
                  <a:srgbClr val="000000">
                    <a:alpha val="25000"/>
                  </a:srgbClr>
                </a:outerShdw>
              </a:effectLst>
              <a:ea typeface="+mj-lt"/>
              <a:cs typeface="+mj-lt"/>
            </a:endParaRPr>
          </a:p>
        </p:txBody>
      </p:sp>
      <p:pic>
        <p:nvPicPr>
          <p:cNvPr id="5" name="Media3">
            <a:hlinkClick r:id="" action="ppaction://media"/>
            <a:extLst>
              <a:ext uri="{FF2B5EF4-FFF2-40B4-BE49-F238E27FC236}">
                <a16:creationId xmlns:a16="http://schemas.microsoft.com/office/drawing/2014/main" id="{1DCE6FB1-1E18-E944-9D37-6397553FBA52}"/>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976244" y="1327978"/>
            <a:ext cx="10637077" cy="5372652"/>
          </a:xfrm>
          <a:prstGeom prst="rect">
            <a:avLst/>
          </a:prstGeom>
        </p:spPr>
      </p:pic>
    </p:spTree>
    <p:extLst>
      <p:ext uri="{BB962C8B-B14F-4D97-AF65-F5344CB8AC3E}">
        <p14:creationId xmlns:p14="http://schemas.microsoft.com/office/powerpoint/2010/main" val="880685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ED33B-54C6-ACD9-2F1F-6434316FD467}"/>
              </a:ext>
            </a:extLst>
          </p:cNvPr>
          <p:cNvSpPr>
            <a:spLocks noGrp="1"/>
          </p:cNvSpPr>
          <p:nvPr>
            <p:ph type="title"/>
          </p:nvPr>
        </p:nvSpPr>
        <p:spPr>
          <a:xfrm>
            <a:off x="643191" y="609600"/>
            <a:ext cx="6573685" cy="1905000"/>
          </a:xfrm>
        </p:spPr>
        <p:txBody>
          <a:bodyPr>
            <a:normAutofit/>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rPr>
              <a:t>ACKNOWLEDGEMENTS</a:t>
            </a:r>
            <a:endParaRPr lang="en-US"/>
          </a:p>
        </p:txBody>
      </p:sp>
      <p:sp>
        <p:nvSpPr>
          <p:cNvPr id="8" name="Content Placeholder 7">
            <a:extLst>
              <a:ext uri="{FF2B5EF4-FFF2-40B4-BE49-F238E27FC236}">
                <a16:creationId xmlns:a16="http://schemas.microsoft.com/office/drawing/2014/main" id="{C0545FBE-C1E2-8562-2A55-BC7ED823C6A5}"/>
              </a:ext>
            </a:extLst>
          </p:cNvPr>
          <p:cNvSpPr>
            <a:spLocks noGrp="1"/>
          </p:cNvSpPr>
          <p:nvPr>
            <p:ph idx="1"/>
          </p:nvPr>
        </p:nvSpPr>
        <p:spPr>
          <a:xfrm>
            <a:off x="643192" y="1822621"/>
            <a:ext cx="6573684" cy="3216276"/>
          </a:xfrm>
        </p:spPr>
        <p:txBody>
          <a:bodyPr>
            <a:normAutofit/>
          </a:bodyPr>
          <a:lstStyle/>
          <a:p>
            <a:r>
              <a:rPr lang="en-US">
                <a:effectLst>
                  <a:glow rad="38100">
                    <a:prstClr val="black">
                      <a:lumMod val="50000"/>
                      <a:lumOff val="50000"/>
                      <a:alpha val="20000"/>
                    </a:prstClr>
                  </a:glow>
                  <a:outerShdw blurRad="44450" dist="12700" dir="13860000" algn="tl" rotWithShape="0">
                    <a:srgbClr val="000000">
                      <a:alpha val="20000"/>
                    </a:srgbClr>
                  </a:outerShdw>
                </a:effectLst>
              </a:rPr>
              <a:t>Dr. Mohamed Farag, the professor and client</a:t>
            </a:r>
            <a:endParaRPr lang="en-US"/>
          </a:p>
        </p:txBody>
      </p:sp>
      <p:pic>
        <p:nvPicPr>
          <p:cNvPr id="4" name="Content Placeholder 3" descr="Mohamed Farag | Virginia Tech Transportation Institute">
            <a:extLst>
              <a:ext uri="{FF2B5EF4-FFF2-40B4-BE49-F238E27FC236}">
                <a16:creationId xmlns:a16="http://schemas.microsoft.com/office/drawing/2014/main" id="{1311BDF4-BD9B-09A0-303B-5F3BB4969C5C}"/>
              </a:ext>
            </a:extLst>
          </p:cNvPr>
          <p:cNvPicPr>
            <a:picLocks noChangeAspect="1"/>
          </p:cNvPicPr>
          <p:nvPr/>
        </p:nvPicPr>
        <p:blipFill rotWithShape="1">
          <a:blip r:embed="rId3"/>
          <a:srcRect r="5567" b="4"/>
          <a:stretch/>
        </p:blipFill>
        <p:spPr>
          <a:xfrm>
            <a:off x="8054715" y="1115267"/>
            <a:ext cx="3033562" cy="4283039"/>
          </a:xfrm>
          <a:prstGeom prst="rect">
            <a:avLst/>
          </a:prstGeom>
        </p:spPr>
      </p:pic>
    </p:spTree>
    <p:extLst>
      <p:ext uri="{BB962C8B-B14F-4D97-AF65-F5344CB8AC3E}">
        <p14:creationId xmlns:p14="http://schemas.microsoft.com/office/powerpoint/2010/main" val="2558783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24A96-959F-E96D-7785-A81F72A93F56}"/>
              </a:ext>
            </a:extLst>
          </p:cNvPr>
          <p:cNvSpPr>
            <a:spLocks noGrp="1"/>
          </p:cNvSpPr>
          <p:nvPr>
            <p:ph type="title"/>
          </p:nvPr>
        </p:nvSpPr>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rPr>
              <a:t>References</a:t>
            </a:r>
            <a:endParaRPr lang="en-US"/>
          </a:p>
        </p:txBody>
      </p:sp>
      <p:sp>
        <p:nvSpPr>
          <p:cNvPr id="3" name="Content Placeholder 2">
            <a:extLst>
              <a:ext uri="{FF2B5EF4-FFF2-40B4-BE49-F238E27FC236}">
                <a16:creationId xmlns:a16="http://schemas.microsoft.com/office/drawing/2014/main" id="{B1AF5053-8824-0378-500B-BCDC5C682164}"/>
              </a:ext>
            </a:extLst>
          </p:cNvPr>
          <p:cNvSpPr>
            <a:spLocks noGrp="1"/>
          </p:cNvSpPr>
          <p:nvPr>
            <p:ph idx="1"/>
          </p:nvPr>
        </p:nvSpPr>
        <p:spPr>
          <a:xfrm>
            <a:off x="976656" y="1561756"/>
            <a:ext cx="9905998" cy="3124201"/>
          </a:xfrm>
        </p:spPr>
        <p:txBody>
          <a:bodyPr/>
          <a:lstStyle/>
          <a:p>
            <a:r>
              <a:rPr lang="en-US">
                <a:effectLst>
                  <a:glow rad="38100">
                    <a:prstClr val="black">
                      <a:lumMod val="50000"/>
                      <a:lumOff val="50000"/>
                      <a:alpha val="20000"/>
                    </a:prstClr>
                  </a:glow>
                  <a:outerShdw blurRad="44450" dist="12700" dir="13860000" algn="tl" rotWithShape="0">
                    <a:srgbClr val="000000">
                      <a:alpha val="20000"/>
                    </a:srgbClr>
                  </a:outerShdw>
                </a:effectLst>
                <a:ea typeface="+mn-lt"/>
                <a:cs typeface="+mn-lt"/>
                <a:hlinkClick r:id="rId3"/>
              </a:rPr>
              <a:t>https://www.sigmajs.org/</a:t>
            </a:r>
            <a:endParaRPr lang="en-US">
              <a:effectLst>
                <a:glow rad="38100">
                  <a:prstClr val="black">
                    <a:lumMod val="50000"/>
                    <a:lumOff val="50000"/>
                    <a:alpha val="20000"/>
                  </a:prstClr>
                </a:glow>
                <a:outerShdw blurRad="44450" dist="12700" dir="13860000" algn="tl" rotWithShape="0">
                  <a:srgbClr val="000000">
                    <a:alpha val="20000"/>
                  </a:srgbClr>
                </a:outerShdw>
              </a:effectLst>
              <a:ea typeface="+mn-lt"/>
              <a:cs typeface="+mn-lt"/>
            </a:endParaRPr>
          </a:p>
          <a:p>
            <a:pPr>
              <a:buClr>
                <a:srgbClr val="FFFFFF"/>
              </a:buClr>
            </a:pPr>
            <a:r>
              <a:rPr lang="en-US">
                <a:effectLst>
                  <a:glow rad="38100">
                    <a:prstClr val="black">
                      <a:lumMod val="50000"/>
                      <a:lumOff val="50000"/>
                      <a:alpha val="20000"/>
                    </a:prstClr>
                  </a:glow>
                  <a:outerShdw blurRad="44450" dist="12700" dir="13860000" algn="tl" rotWithShape="0">
                    <a:srgbClr val="000000">
                      <a:alpha val="20000"/>
                    </a:srgbClr>
                  </a:outerShdw>
                </a:effectLst>
                <a:ea typeface="+mn-lt"/>
                <a:cs typeface="+mn-lt"/>
                <a:hlinkClick r:id="rId4"/>
              </a:rPr>
              <a:t>https://nlp.stanford.edu/software/CRF-NER.shtml</a:t>
            </a:r>
          </a:p>
          <a:p>
            <a:pPr>
              <a:buClr>
                <a:srgbClr val="FFFFFF"/>
              </a:buClr>
            </a:pPr>
            <a:r>
              <a:rPr lang="en-US">
                <a:effectLst>
                  <a:glow rad="38100">
                    <a:prstClr val="black">
                      <a:lumMod val="50000"/>
                      <a:lumOff val="50000"/>
                      <a:alpha val="20000"/>
                    </a:prstClr>
                  </a:glow>
                  <a:outerShdw blurRad="44450" dist="12700" dir="13860000" algn="tl" rotWithShape="0">
                    <a:srgbClr val="000000">
                      <a:alpha val="20000"/>
                    </a:srgbClr>
                  </a:outerShdw>
                </a:effectLst>
                <a:ea typeface="+mn-lt"/>
                <a:cs typeface="+mn-lt"/>
                <a:hlinkClick r:id="rId5"/>
              </a:rPr>
              <a:t>https://stanfordnlp.github.io/CoreNLP/corenlp-server.html</a:t>
            </a:r>
            <a:endParaRPr lang="en-US">
              <a:effectLst>
                <a:glow rad="38100">
                  <a:prstClr val="black">
                    <a:lumMod val="50000"/>
                    <a:lumOff val="50000"/>
                    <a:alpha val="20000"/>
                  </a:prstClr>
                </a:glow>
                <a:outerShdw blurRad="44450" dist="12700" dir="13860000" algn="tl" rotWithShape="0">
                  <a:srgbClr val="000000">
                    <a:alpha val="20000"/>
                  </a:srgbClr>
                </a:outerShdw>
              </a:effectLst>
              <a:ea typeface="+mn-lt"/>
              <a:cs typeface="+mn-lt"/>
            </a:endParaRPr>
          </a:p>
          <a:p>
            <a:pPr>
              <a:buClr>
                <a:srgbClr val="FFFFFF"/>
              </a:buClr>
            </a:pPr>
            <a:r>
              <a:rPr lang="en-US">
                <a:effectLst>
                  <a:glow rad="38100">
                    <a:prstClr val="black">
                      <a:lumMod val="50000"/>
                      <a:lumOff val="50000"/>
                      <a:alpha val="20000"/>
                    </a:prstClr>
                  </a:glow>
                  <a:outerShdw blurRad="44450" dist="12700" dir="13860000" algn="tl" rotWithShape="0">
                    <a:srgbClr val="000000">
                      <a:alpha val="20000"/>
                    </a:srgbClr>
                  </a:outerShdw>
                </a:effectLst>
                <a:ea typeface="+mn-lt"/>
                <a:cs typeface="+mn-lt"/>
                <a:hlinkClick r:id="rId6"/>
              </a:rPr>
              <a:t>https://neo4j.com/</a:t>
            </a:r>
          </a:p>
          <a:p>
            <a:pPr>
              <a:buClr>
                <a:srgbClr val="FFFFFF"/>
              </a:buClr>
            </a:pPr>
            <a:r>
              <a:rPr lang="en-US">
                <a:effectLst>
                  <a:glow rad="38100">
                    <a:prstClr val="black">
                      <a:lumMod val="50000"/>
                      <a:lumOff val="50000"/>
                      <a:alpha val="20000"/>
                    </a:prstClr>
                  </a:glow>
                  <a:outerShdw blurRad="44450" dist="12700" dir="13860000" algn="tl" rotWithShape="0">
                    <a:srgbClr val="000000">
                      <a:alpha val="20000"/>
                    </a:srgbClr>
                  </a:outerShdw>
                </a:effectLst>
                <a:ea typeface="+mn-lt"/>
                <a:cs typeface="+mn-lt"/>
                <a:hlinkClick r:id="rId7"/>
              </a:rPr>
              <a:t>https://nlp.stanford.edu/software/openie.html</a:t>
            </a:r>
            <a:endParaRPr lang="en-US">
              <a:effectLst>
                <a:glow rad="38100">
                  <a:prstClr val="black">
                    <a:lumMod val="50000"/>
                    <a:lumOff val="50000"/>
                    <a:alpha val="20000"/>
                  </a:prstClr>
                </a:glow>
                <a:outerShdw blurRad="44450" dist="12700" dir="13860000" algn="tl" rotWithShape="0">
                  <a:srgbClr val="000000">
                    <a:alpha val="20000"/>
                  </a:srgbClr>
                </a:outerShdw>
              </a:effectLst>
            </a:endParaRPr>
          </a:p>
        </p:txBody>
      </p:sp>
    </p:spTree>
    <p:extLst>
      <p:ext uri="{BB962C8B-B14F-4D97-AF65-F5344CB8AC3E}">
        <p14:creationId xmlns:p14="http://schemas.microsoft.com/office/powerpoint/2010/main" val="29309609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D5318-C273-D92C-54B2-5A9EB1053304}"/>
              </a:ext>
            </a:extLst>
          </p:cNvPr>
          <p:cNvSpPr>
            <a:spLocks noGrp="1"/>
          </p:cNvSpPr>
          <p:nvPr>
            <p:ph type="title"/>
          </p:nvPr>
        </p:nvSpPr>
        <p:spPr>
          <a:xfrm>
            <a:off x="3004080" y="4838"/>
            <a:ext cx="9905998" cy="1905000"/>
          </a:xfrm>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rPr>
              <a:t>User Authentication Frontend</a:t>
            </a:r>
            <a:endParaRPr lang="en-US"/>
          </a:p>
        </p:txBody>
      </p:sp>
      <p:pic>
        <p:nvPicPr>
          <p:cNvPr id="4" name="Content Placeholder 3" descr="A screenshot of a login screen&#10;&#10;Description automatically generated">
            <a:extLst>
              <a:ext uri="{FF2B5EF4-FFF2-40B4-BE49-F238E27FC236}">
                <a16:creationId xmlns:a16="http://schemas.microsoft.com/office/drawing/2014/main" id="{248695E9-7A84-F3F8-7058-C7CC9754C33C}"/>
              </a:ext>
            </a:extLst>
          </p:cNvPr>
          <p:cNvPicPr>
            <a:picLocks noGrp="1" noChangeAspect="1"/>
          </p:cNvPicPr>
          <p:nvPr>
            <p:ph idx="1"/>
          </p:nvPr>
        </p:nvPicPr>
        <p:blipFill>
          <a:blip r:embed="rId3"/>
          <a:stretch>
            <a:fillRect/>
          </a:stretch>
        </p:blipFill>
        <p:spPr>
          <a:xfrm>
            <a:off x="334308" y="2485569"/>
            <a:ext cx="4795255" cy="2930678"/>
          </a:xfrm>
        </p:spPr>
      </p:pic>
      <p:pic>
        <p:nvPicPr>
          <p:cNvPr id="10" name="Picture 9" descr="A screenshot of a login form&#10;&#10;Description automatically generated">
            <a:extLst>
              <a:ext uri="{FF2B5EF4-FFF2-40B4-BE49-F238E27FC236}">
                <a16:creationId xmlns:a16="http://schemas.microsoft.com/office/drawing/2014/main" id="{244FCE04-39D2-0AA7-F646-96D4FABE1E9B}"/>
              </a:ext>
            </a:extLst>
          </p:cNvPr>
          <p:cNvPicPr>
            <a:picLocks noChangeAspect="1"/>
          </p:cNvPicPr>
          <p:nvPr/>
        </p:nvPicPr>
        <p:blipFill>
          <a:blip r:embed="rId4"/>
          <a:stretch>
            <a:fillRect/>
          </a:stretch>
        </p:blipFill>
        <p:spPr>
          <a:xfrm>
            <a:off x="5654488" y="1575030"/>
            <a:ext cx="6205816" cy="4940587"/>
          </a:xfrm>
          <a:prstGeom prst="rect">
            <a:avLst/>
          </a:prstGeom>
        </p:spPr>
      </p:pic>
      <p:sp>
        <p:nvSpPr>
          <p:cNvPr id="8" name="Arrow: Right 7">
            <a:extLst>
              <a:ext uri="{FF2B5EF4-FFF2-40B4-BE49-F238E27FC236}">
                <a16:creationId xmlns:a16="http://schemas.microsoft.com/office/drawing/2014/main" id="{0E57ED5B-8478-D5D6-825A-9B0829997D62}"/>
              </a:ext>
            </a:extLst>
          </p:cNvPr>
          <p:cNvSpPr/>
          <p:nvPr/>
        </p:nvSpPr>
        <p:spPr>
          <a:xfrm>
            <a:off x="4682041" y="4995859"/>
            <a:ext cx="1245809" cy="399142"/>
          </a:xfrm>
          <a:prstGeom prst="rightArrow">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14956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B61B0274-1FB3-4540-4164-874A9E3DFA18}"/>
              </a:ext>
            </a:extLst>
          </p:cNvPr>
          <p:cNvSpPr/>
          <p:nvPr/>
        </p:nvSpPr>
        <p:spPr>
          <a:xfrm>
            <a:off x="1530048" y="2337405"/>
            <a:ext cx="1403047" cy="919238"/>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solidFill>
              </a:rPr>
              <a:t>Login</a:t>
            </a:r>
          </a:p>
        </p:txBody>
      </p:sp>
      <p:sp>
        <p:nvSpPr>
          <p:cNvPr id="7" name="Title 1">
            <a:extLst>
              <a:ext uri="{FF2B5EF4-FFF2-40B4-BE49-F238E27FC236}">
                <a16:creationId xmlns:a16="http://schemas.microsoft.com/office/drawing/2014/main" id="{ED4F1BAD-8315-E0AD-346F-00E8831F60AA}"/>
              </a:ext>
            </a:extLst>
          </p:cNvPr>
          <p:cNvSpPr>
            <a:spLocks noGrp="1"/>
          </p:cNvSpPr>
          <p:nvPr>
            <p:ph type="title"/>
          </p:nvPr>
        </p:nvSpPr>
        <p:spPr>
          <a:xfrm>
            <a:off x="2483985" y="4838"/>
            <a:ext cx="9905998" cy="1905000"/>
          </a:xfrm>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rPr>
              <a:t>User Authentication Data-Flow</a:t>
            </a:r>
            <a:endParaRPr lang="en-US" err="1"/>
          </a:p>
        </p:txBody>
      </p:sp>
      <p:sp>
        <p:nvSpPr>
          <p:cNvPr id="10" name="Rectangle: Rounded Corners 9">
            <a:extLst>
              <a:ext uri="{FF2B5EF4-FFF2-40B4-BE49-F238E27FC236}">
                <a16:creationId xmlns:a16="http://schemas.microsoft.com/office/drawing/2014/main" id="{016EE59C-6BF0-DB97-333A-52B5D3343751}"/>
              </a:ext>
            </a:extLst>
          </p:cNvPr>
          <p:cNvSpPr/>
          <p:nvPr/>
        </p:nvSpPr>
        <p:spPr>
          <a:xfrm>
            <a:off x="1409095" y="4901594"/>
            <a:ext cx="1620761" cy="919238"/>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800">
                <a:solidFill>
                  <a:schemeClr val="bg1"/>
                </a:solidFill>
              </a:rPr>
              <a:t>Create</a:t>
            </a:r>
          </a:p>
        </p:txBody>
      </p:sp>
      <p:sp>
        <p:nvSpPr>
          <p:cNvPr id="12" name="Rectangle: Rounded Corners 11">
            <a:extLst>
              <a:ext uri="{FF2B5EF4-FFF2-40B4-BE49-F238E27FC236}">
                <a16:creationId xmlns:a16="http://schemas.microsoft.com/office/drawing/2014/main" id="{346939E5-41C7-3E33-31D7-37C85FA1B2F7}"/>
              </a:ext>
            </a:extLst>
          </p:cNvPr>
          <p:cNvSpPr/>
          <p:nvPr/>
        </p:nvSpPr>
        <p:spPr>
          <a:xfrm>
            <a:off x="8968617" y="3450164"/>
            <a:ext cx="2056190" cy="919238"/>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800">
                <a:solidFill>
                  <a:schemeClr val="bg1"/>
                </a:solidFill>
              </a:rPr>
              <a:t>MongoDB </a:t>
            </a:r>
          </a:p>
        </p:txBody>
      </p:sp>
      <p:sp>
        <p:nvSpPr>
          <p:cNvPr id="14" name="Rectangle: Rounded Corners 13">
            <a:extLst>
              <a:ext uri="{FF2B5EF4-FFF2-40B4-BE49-F238E27FC236}">
                <a16:creationId xmlns:a16="http://schemas.microsoft.com/office/drawing/2014/main" id="{925167AC-B785-C222-A473-77AD5D83532A}"/>
              </a:ext>
            </a:extLst>
          </p:cNvPr>
          <p:cNvSpPr/>
          <p:nvPr/>
        </p:nvSpPr>
        <p:spPr>
          <a:xfrm>
            <a:off x="4626428" y="2204356"/>
            <a:ext cx="1995713" cy="919238"/>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800">
                <a:solidFill>
                  <a:schemeClr val="bg1"/>
                </a:solidFill>
              </a:rPr>
              <a:t>POST Login </a:t>
            </a:r>
          </a:p>
        </p:txBody>
      </p:sp>
      <p:sp>
        <p:nvSpPr>
          <p:cNvPr id="15" name="Rectangle: Rounded Corners 14">
            <a:extLst>
              <a:ext uri="{FF2B5EF4-FFF2-40B4-BE49-F238E27FC236}">
                <a16:creationId xmlns:a16="http://schemas.microsoft.com/office/drawing/2014/main" id="{1546D64E-CB76-662D-F63D-2CAFF9C51DDE}"/>
              </a:ext>
            </a:extLst>
          </p:cNvPr>
          <p:cNvSpPr/>
          <p:nvPr/>
        </p:nvSpPr>
        <p:spPr>
          <a:xfrm>
            <a:off x="4626428" y="4901594"/>
            <a:ext cx="2636761" cy="919238"/>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800">
                <a:solidFill>
                  <a:schemeClr val="bg1"/>
                </a:solidFill>
              </a:rPr>
              <a:t>POST Sign Up</a:t>
            </a:r>
          </a:p>
        </p:txBody>
      </p:sp>
      <p:sp>
        <p:nvSpPr>
          <p:cNvPr id="17" name="Arrow: Right 16">
            <a:extLst>
              <a:ext uri="{FF2B5EF4-FFF2-40B4-BE49-F238E27FC236}">
                <a16:creationId xmlns:a16="http://schemas.microsoft.com/office/drawing/2014/main" id="{A79D5B1A-990E-4D24-037D-54B5543358D3}"/>
              </a:ext>
            </a:extLst>
          </p:cNvPr>
          <p:cNvSpPr/>
          <p:nvPr/>
        </p:nvSpPr>
        <p:spPr>
          <a:xfrm>
            <a:off x="3202215" y="2552095"/>
            <a:ext cx="979714" cy="483809"/>
          </a:xfrm>
          <a:prstGeom prst="rightArrow">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Right 17">
            <a:extLst>
              <a:ext uri="{FF2B5EF4-FFF2-40B4-BE49-F238E27FC236}">
                <a16:creationId xmlns:a16="http://schemas.microsoft.com/office/drawing/2014/main" id="{14A55BDC-8DE2-5DA7-FD02-D593C29F5CB5}"/>
              </a:ext>
            </a:extLst>
          </p:cNvPr>
          <p:cNvSpPr/>
          <p:nvPr/>
        </p:nvSpPr>
        <p:spPr>
          <a:xfrm>
            <a:off x="3202213" y="5116285"/>
            <a:ext cx="979714" cy="483809"/>
          </a:xfrm>
          <a:prstGeom prst="rightArrow">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row: Up-Down 20">
            <a:extLst>
              <a:ext uri="{FF2B5EF4-FFF2-40B4-BE49-F238E27FC236}">
                <a16:creationId xmlns:a16="http://schemas.microsoft.com/office/drawing/2014/main" id="{1C2923C2-9801-88D4-7F5B-51AC1F70C49E}"/>
              </a:ext>
            </a:extLst>
          </p:cNvPr>
          <p:cNvSpPr/>
          <p:nvPr/>
        </p:nvSpPr>
        <p:spPr>
          <a:xfrm rot="18360000">
            <a:off x="7477730" y="2282765"/>
            <a:ext cx="411238" cy="1487713"/>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rrow: Up-Down 21">
            <a:extLst>
              <a:ext uri="{FF2B5EF4-FFF2-40B4-BE49-F238E27FC236}">
                <a16:creationId xmlns:a16="http://schemas.microsoft.com/office/drawing/2014/main" id="{0046FFDC-C96A-4429-C911-7817574DD9B7}"/>
              </a:ext>
            </a:extLst>
          </p:cNvPr>
          <p:cNvSpPr/>
          <p:nvPr/>
        </p:nvSpPr>
        <p:spPr>
          <a:xfrm rot="13440000">
            <a:off x="7834690" y="4293809"/>
            <a:ext cx="483809" cy="1221619"/>
          </a:xfrm>
          <a:prstGeom prst="upDown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542A1B10-D5C1-E616-E251-E20C3978A555}"/>
              </a:ext>
            </a:extLst>
          </p:cNvPr>
          <p:cNvSpPr txBox="1"/>
          <p:nvPr/>
        </p:nvSpPr>
        <p:spPr>
          <a:xfrm>
            <a:off x="1436309" y="1566333"/>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a:t>Frontend</a:t>
            </a:r>
          </a:p>
        </p:txBody>
      </p:sp>
      <p:sp>
        <p:nvSpPr>
          <p:cNvPr id="24" name="TextBox 23">
            <a:extLst>
              <a:ext uri="{FF2B5EF4-FFF2-40B4-BE49-F238E27FC236}">
                <a16:creationId xmlns:a16="http://schemas.microsoft.com/office/drawing/2014/main" id="{19A0FDD8-F63E-A9CF-5057-F5150433A8C7}"/>
              </a:ext>
            </a:extLst>
          </p:cNvPr>
          <p:cNvSpPr txBox="1"/>
          <p:nvPr/>
        </p:nvSpPr>
        <p:spPr>
          <a:xfrm>
            <a:off x="4883452" y="1566332"/>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a:t>Backend</a:t>
            </a:r>
          </a:p>
        </p:txBody>
      </p:sp>
      <p:sp>
        <p:nvSpPr>
          <p:cNvPr id="25" name="TextBox 24">
            <a:extLst>
              <a:ext uri="{FF2B5EF4-FFF2-40B4-BE49-F238E27FC236}">
                <a16:creationId xmlns:a16="http://schemas.microsoft.com/office/drawing/2014/main" id="{8CAFCC7A-A0D4-F527-DBCF-5300779C7093}"/>
              </a:ext>
            </a:extLst>
          </p:cNvPr>
          <p:cNvSpPr txBox="1"/>
          <p:nvPr/>
        </p:nvSpPr>
        <p:spPr>
          <a:xfrm>
            <a:off x="9116785" y="2824237"/>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a:t>Database</a:t>
            </a:r>
          </a:p>
        </p:txBody>
      </p:sp>
    </p:spTree>
    <p:extLst>
      <p:ext uri="{BB962C8B-B14F-4D97-AF65-F5344CB8AC3E}">
        <p14:creationId xmlns:p14="http://schemas.microsoft.com/office/powerpoint/2010/main" val="3571271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E70BE-6928-49EE-2A9D-69C156AC3192}"/>
              </a:ext>
            </a:extLst>
          </p:cNvPr>
          <p:cNvSpPr>
            <a:spLocks noGrp="1"/>
          </p:cNvSpPr>
          <p:nvPr>
            <p:ph type="title"/>
          </p:nvPr>
        </p:nvSpPr>
        <p:spPr>
          <a:xfrm>
            <a:off x="1867127" y="4838"/>
            <a:ext cx="9905998" cy="1905000"/>
          </a:xfrm>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rPr>
              <a:t>User Authentication Schema</a:t>
            </a:r>
            <a:endParaRPr lang="en-US"/>
          </a:p>
        </p:txBody>
      </p:sp>
      <p:sp>
        <p:nvSpPr>
          <p:cNvPr id="9" name="TextBox 8">
            <a:extLst>
              <a:ext uri="{FF2B5EF4-FFF2-40B4-BE49-F238E27FC236}">
                <a16:creationId xmlns:a16="http://schemas.microsoft.com/office/drawing/2014/main" id="{3F328727-A303-1F0D-75C1-19E7DBF4EB3A}"/>
              </a:ext>
            </a:extLst>
          </p:cNvPr>
          <p:cNvSpPr txBox="1"/>
          <p:nvPr/>
        </p:nvSpPr>
        <p:spPr>
          <a:xfrm>
            <a:off x="8134047" y="2071309"/>
            <a:ext cx="2743200" cy="267765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t>Format</a:t>
            </a:r>
          </a:p>
          <a:p>
            <a:pPr marL="285750" indent="-285750">
              <a:buFont typeface="Arial"/>
              <a:buChar char="•"/>
            </a:pPr>
            <a:r>
              <a:rPr lang="en-US" sz="2400"/>
              <a:t>Id </a:t>
            </a:r>
          </a:p>
          <a:p>
            <a:pPr marL="285750" indent="-285750">
              <a:buFont typeface="Arial"/>
              <a:buChar char="•"/>
            </a:pPr>
            <a:r>
              <a:rPr lang="en-US" sz="2400"/>
              <a:t>Username</a:t>
            </a:r>
          </a:p>
          <a:p>
            <a:pPr marL="285750" indent="-285750">
              <a:buFont typeface="Arial"/>
              <a:buChar char="•"/>
            </a:pPr>
            <a:r>
              <a:rPr lang="en-US" sz="2400"/>
              <a:t>Password</a:t>
            </a:r>
          </a:p>
          <a:p>
            <a:pPr marL="742950" lvl="1" indent="-285750">
              <a:buFont typeface="Courier New"/>
              <a:buChar char="o"/>
            </a:pPr>
            <a:r>
              <a:rPr lang="en-US" sz="2400" err="1"/>
              <a:t>bcrypt</a:t>
            </a:r>
            <a:endParaRPr lang="en-US" sz="2400"/>
          </a:p>
          <a:p>
            <a:pPr marL="285750" indent="-285750">
              <a:buFont typeface="Arial"/>
              <a:buChar char="•"/>
            </a:pPr>
            <a:r>
              <a:rPr lang="en-US" sz="2400"/>
              <a:t>Email</a:t>
            </a:r>
          </a:p>
          <a:p>
            <a:pPr marL="285750" indent="-285750">
              <a:buFont typeface="Arial"/>
              <a:buChar char="•"/>
            </a:pPr>
            <a:r>
              <a:rPr lang="en-US" sz="2400"/>
              <a:t>Type of user</a:t>
            </a:r>
          </a:p>
        </p:txBody>
      </p:sp>
      <p:pic>
        <p:nvPicPr>
          <p:cNvPr id="5" name="Content Placeholder 4">
            <a:extLst>
              <a:ext uri="{FF2B5EF4-FFF2-40B4-BE49-F238E27FC236}">
                <a16:creationId xmlns:a16="http://schemas.microsoft.com/office/drawing/2014/main" id="{AE4547D0-97A1-B80E-CA9B-FD740E72B847}"/>
              </a:ext>
            </a:extLst>
          </p:cNvPr>
          <p:cNvPicPr>
            <a:picLocks noGrp="1" noChangeAspect="1"/>
          </p:cNvPicPr>
          <p:nvPr>
            <p:ph idx="1"/>
          </p:nvPr>
        </p:nvPicPr>
        <p:blipFill>
          <a:blip r:embed="rId3"/>
          <a:stretch>
            <a:fillRect/>
          </a:stretch>
        </p:blipFill>
        <p:spPr>
          <a:xfrm>
            <a:off x="1067102" y="2352448"/>
            <a:ext cx="6441319" cy="2116817"/>
          </a:xfrm>
        </p:spPr>
      </p:pic>
    </p:spTree>
    <p:extLst>
      <p:ext uri="{BB962C8B-B14F-4D97-AF65-F5344CB8AC3E}">
        <p14:creationId xmlns:p14="http://schemas.microsoft.com/office/powerpoint/2010/main" val="456837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A6469-5B21-3B51-397C-E87E7303E02E}"/>
              </a:ext>
            </a:extLst>
          </p:cNvPr>
          <p:cNvSpPr>
            <a:spLocks noGrp="1"/>
          </p:cNvSpPr>
          <p:nvPr>
            <p:ph type="title"/>
          </p:nvPr>
        </p:nvSpPr>
        <p:spPr>
          <a:xfrm>
            <a:off x="257935" y="609600"/>
            <a:ext cx="9905998" cy="1905000"/>
          </a:xfrm>
        </p:spPr>
        <p:txBody>
          <a:bodyPr/>
          <a:lstStyle/>
          <a:p>
            <a:r>
              <a:rPr lang="en-US" dirty="0">
                <a:effectLst>
                  <a:glow rad="38100">
                    <a:prstClr val="black">
                      <a:lumMod val="65000"/>
                      <a:lumOff val="35000"/>
                      <a:alpha val="40000"/>
                    </a:prstClr>
                  </a:glow>
                  <a:outerShdw blurRad="28575" dist="38100" dir="14040000" algn="tl" rotWithShape="0">
                    <a:srgbClr val="000000">
                      <a:alpha val="25000"/>
                    </a:srgbClr>
                  </a:outerShdw>
                </a:effectLst>
              </a:rPr>
              <a:t>User Collections Schema</a:t>
            </a:r>
            <a:endParaRPr lang="en-US" dirty="0"/>
          </a:p>
        </p:txBody>
      </p:sp>
      <p:sp>
        <p:nvSpPr>
          <p:cNvPr id="3" name="Content Placeholder 2">
            <a:extLst>
              <a:ext uri="{FF2B5EF4-FFF2-40B4-BE49-F238E27FC236}">
                <a16:creationId xmlns:a16="http://schemas.microsoft.com/office/drawing/2014/main" id="{CAA0F709-0AF1-8BAC-AEAD-92FDF3B4EBD1}"/>
              </a:ext>
            </a:extLst>
          </p:cNvPr>
          <p:cNvSpPr>
            <a:spLocks noGrp="1"/>
          </p:cNvSpPr>
          <p:nvPr>
            <p:ph idx="1"/>
          </p:nvPr>
        </p:nvSpPr>
        <p:spPr>
          <a:xfrm>
            <a:off x="7911065" y="2390912"/>
            <a:ext cx="3522868" cy="3124201"/>
          </a:xfrm>
        </p:spPr>
        <p:txBody>
          <a:bodyPr/>
          <a:lstStyle/>
          <a:p>
            <a:r>
              <a:rPr lang="en-US" dirty="0">
                <a:effectLst>
                  <a:glow rad="38100">
                    <a:prstClr val="black">
                      <a:lumMod val="50000"/>
                      <a:lumOff val="50000"/>
                      <a:alpha val="20000"/>
                    </a:prstClr>
                  </a:glow>
                  <a:outerShdw blurRad="44450" dist="12700" dir="13860000" algn="tl" rotWithShape="0">
                    <a:srgbClr val="000000">
                      <a:alpha val="20000"/>
                    </a:srgbClr>
                  </a:outerShdw>
                </a:effectLst>
              </a:rPr>
              <a:t>A collection's </a:t>
            </a:r>
            <a:r>
              <a:rPr lang="en-US" dirty="0" err="1">
                <a:effectLst>
                  <a:glow rad="38100">
                    <a:prstClr val="black">
                      <a:lumMod val="50000"/>
                      <a:lumOff val="50000"/>
                      <a:alpha val="20000"/>
                    </a:prstClr>
                  </a:glow>
                  <a:outerShdw blurRad="44450" dist="12700" dir="13860000" algn="tl" rotWithShape="0">
                    <a:srgbClr val="000000">
                      <a:alpha val="20000"/>
                    </a:srgbClr>
                  </a:outerShdw>
                </a:effectLst>
              </a:rPr>
              <a:t>graphId</a:t>
            </a:r>
            <a:r>
              <a:rPr lang="en-US" dirty="0">
                <a:effectLst>
                  <a:glow rad="38100">
                    <a:prstClr val="black">
                      <a:lumMod val="50000"/>
                      <a:lumOff val="50000"/>
                      <a:alpha val="20000"/>
                    </a:prstClr>
                  </a:glow>
                  <a:outerShdw blurRad="44450" dist="12700" dir="13860000" algn="tl" rotWithShape="0">
                    <a:srgbClr val="000000">
                      <a:alpha val="20000"/>
                    </a:srgbClr>
                  </a:outerShdw>
                </a:effectLst>
              </a:rPr>
              <a:t> is associated with the user's </a:t>
            </a:r>
            <a:r>
              <a:rPr lang="en-US" dirty="0" err="1">
                <a:effectLst>
                  <a:glow rad="38100">
                    <a:prstClr val="black">
                      <a:lumMod val="50000"/>
                      <a:lumOff val="50000"/>
                      <a:alpha val="20000"/>
                    </a:prstClr>
                  </a:glow>
                  <a:outerShdw blurRad="44450" dist="12700" dir="13860000" algn="tl" rotWithShape="0">
                    <a:srgbClr val="000000">
                      <a:alpha val="20000"/>
                    </a:srgbClr>
                  </a:outerShdw>
                </a:effectLst>
              </a:rPr>
              <a:t>userId</a:t>
            </a:r>
            <a:r>
              <a:rPr lang="en-US" dirty="0">
                <a:effectLst>
                  <a:glow rad="38100">
                    <a:prstClr val="black">
                      <a:lumMod val="50000"/>
                      <a:lumOff val="50000"/>
                      <a:alpha val="20000"/>
                    </a:prstClr>
                  </a:glow>
                  <a:outerShdw blurRad="44450" dist="12700" dir="13860000" algn="tl" rotWithShape="0">
                    <a:srgbClr val="000000">
                      <a:alpha val="20000"/>
                    </a:srgbClr>
                  </a:outerShdw>
                </a:effectLst>
              </a:rPr>
              <a:t> that created the collection</a:t>
            </a:r>
            <a:endParaRPr lang="en-US" dirty="0" err="1"/>
          </a:p>
        </p:txBody>
      </p:sp>
      <p:pic>
        <p:nvPicPr>
          <p:cNvPr id="13" name="Picture 12" descr="A screenshot of a computer code&#10;&#10;Description automatically generated">
            <a:extLst>
              <a:ext uri="{FF2B5EF4-FFF2-40B4-BE49-F238E27FC236}">
                <a16:creationId xmlns:a16="http://schemas.microsoft.com/office/drawing/2014/main" id="{1880744C-D546-6B39-5857-794DFFBC2F49}"/>
              </a:ext>
            </a:extLst>
          </p:cNvPr>
          <p:cNvPicPr>
            <a:picLocks noChangeAspect="1"/>
          </p:cNvPicPr>
          <p:nvPr/>
        </p:nvPicPr>
        <p:blipFill>
          <a:blip r:embed="rId2"/>
          <a:stretch>
            <a:fillRect/>
          </a:stretch>
        </p:blipFill>
        <p:spPr>
          <a:xfrm>
            <a:off x="258279" y="2518879"/>
            <a:ext cx="7258050" cy="2990850"/>
          </a:xfrm>
          <a:prstGeom prst="rect">
            <a:avLst/>
          </a:prstGeom>
        </p:spPr>
      </p:pic>
    </p:spTree>
    <p:extLst>
      <p:ext uri="{BB962C8B-B14F-4D97-AF65-F5344CB8AC3E}">
        <p14:creationId xmlns:p14="http://schemas.microsoft.com/office/powerpoint/2010/main" val="4198502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7D1C1-C273-D0E4-D2FB-204A4F45361E}"/>
              </a:ext>
            </a:extLst>
          </p:cNvPr>
          <p:cNvSpPr>
            <a:spLocks noGrp="1"/>
          </p:cNvSpPr>
          <p:nvPr>
            <p:ph type="title"/>
          </p:nvPr>
        </p:nvSpPr>
        <p:spPr>
          <a:xfrm>
            <a:off x="2568651" y="125790"/>
            <a:ext cx="9905998" cy="1905000"/>
          </a:xfrm>
        </p:spPr>
        <p:txBody>
          <a:bodyPr/>
          <a:lstStyle/>
          <a:p>
            <a:r>
              <a:rPr lang="en-US">
                <a:effectLst>
                  <a:glow rad="38100">
                    <a:prstClr val="black">
                      <a:lumMod val="65000"/>
                      <a:lumOff val="35000"/>
                      <a:alpha val="40000"/>
                    </a:prstClr>
                  </a:glow>
                  <a:outerShdw blurRad="28575" dist="38100" dir="14040000" algn="tl" rotWithShape="0">
                    <a:srgbClr val="000000">
                      <a:alpha val="25000"/>
                    </a:srgbClr>
                  </a:outerShdw>
                </a:effectLst>
              </a:rPr>
              <a:t>USER Session Frontend</a:t>
            </a:r>
            <a:endParaRPr lang="en-US">
              <a:solidFill>
                <a:srgbClr val="000000"/>
              </a:solidFill>
              <a:effectLst>
                <a:glow rad="38100">
                  <a:prstClr val="black">
                    <a:lumMod val="65000"/>
                    <a:lumOff val="35000"/>
                    <a:alpha val="40000"/>
                  </a:prstClr>
                </a:glow>
                <a:outerShdw blurRad="28575" dist="38100" dir="14040000" algn="tl" rotWithShape="0">
                  <a:srgbClr val="000000">
                    <a:alpha val="25000"/>
                  </a:srgbClr>
                </a:outerShdw>
              </a:effectLst>
            </a:endParaRPr>
          </a:p>
          <a:p>
            <a:endParaRPr lang="en-US">
              <a:effectLst>
                <a:glow rad="38100">
                  <a:prstClr val="black">
                    <a:lumMod val="65000"/>
                    <a:lumOff val="35000"/>
                    <a:alpha val="40000"/>
                  </a:prstClr>
                </a:glow>
                <a:outerShdw blurRad="28575" dist="38100" dir="14040000" algn="tl" rotWithShape="0">
                  <a:srgbClr val="000000">
                    <a:alpha val="25000"/>
                  </a:srgbClr>
                </a:outerShdw>
              </a:effectLst>
            </a:endParaRPr>
          </a:p>
        </p:txBody>
      </p:sp>
      <p:pic>
        <p:nvPicPr>
          <p:cNvPr id="4" name="Content Placeholder 3" descr="A black and white sign with white text&#10;&#10;Description automatically generated">
            <a:extLst>
              <a:ext uri="{FF2B5EF4-FFF2-40B4-BE49-F238E27FC236}">
                <a16:creationId xmlns:a16="http://schemas.microsoft.com/office/drawing/2014/main" id="{AA7EE135-4D84-1EE0-46EB-6017E2B7D7C4}"/>
              </a:ext>
            </a:extLst>
          </p:cNvPr>
          <p:cNvPicPr>
            <a:picLocks noGrp="1" noChangeAspect="1"/>
          </p:cNvPicPr>
          <p:nvPr>
            <p:ph idx="1"/>
          </p:nvPr>
        </p:nvPicPr>
        <p:blipFill>
          <a:blip r:embed="rId3"/>
          <a:stretch>
            <a:fillRect/>
          </a:stretch>
        </p:blipFill>
        <p:spPr>
          <a:xfrm>
            <a:off x="639766" y="2899531"/>
            <a:ext cx="3333750" cy="1328661"/>
          </a:xfrm>
        </p:spPr>
      </p:pic>
      <p:sp>
        <p:nvSpPr>
          <p:cNvPr id="6" name="Arrow: Right 5">
            <a:extLst>
              <a:ext uri="{FF2B5EF4-FFF2-40B4-BE49-F238E27FC236}">
                <a16:creationId xmlns:a16="http://schemas.microsoft.com/office/drawing/2014/main" id="{50C604CE-70B5-F79D-5DF2-3889A91489B8}"/>
              </a:ext>
            </a:extLst>
          </p:cNvPr>
          <p:cNvSpPr/>
          <p:nvPr/>
        </p:nvSpPr>
        <p:spPr>
          <a:xfrm>
            <a:off x="4220132" y="3314621"/>
            <a:ext cx="1971523" cy="495904"/>
          </a:xfrm>
          <a:prstGeom prst="rightArrow">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screenshot of a computer&#10;&#10;Description automatically generated">
            <a:extLst>
              <a:ext uri="{FF2B5EF4-FFF2-40B4-BE49-F238E27FC236}">
                <a16:creationId xmlns:a16="http://schemas.microsoft.com/office/drawing/2014/main" id="{BF891EDA-CE24-97B0-D261-9AADF9D0F7FD}"/>
              </a:ext>
            </a:extLst>
          </p:cNvPr>
          <p:cNvPicPr>
            <a:picLocks noChangeAspect="1"/>
          </p:cNvPicPr>
          <p:nvPr/>
        </p:nvPicPr>
        <p:blipFill>
          <a:blip r:embed="rId4"/>
          <a:stretch>
            <a:fillRect/>
          </a:stretch>
        </p:blipFill>
        <p:spPr>
          <a:xfrm>
            <a:off x="6462865" y="2227490"/>
            <a:ext cx="5493808" cy="2669116"/>
          </a:xfrm>
          <a:prstGeom prst="rect">
            <a:avLst/>
          </a:prstGeom>
        </p:spPr>
      </p:pic>
    </p:spTree>
    <p:extLst>
      <p:ext uri="{BB962C8B-B14F-4D97-AF65-F5344CB8AC3E}">
        <p14:creationId xmlns:p14="http://schemas.microsoft.com/office/powerpoint/2010/main" val="1827634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10D87-09FA-0DAF-5668-FCBB1E5CED3D}"/>
              </a:ext>
            </a:extLst>
          </p:cNvPr>
          <p:cNvSpPr>
            <a:spLocks noGrp="1"/>
          </p:cNvSpPr>
          <p:nvPr>
            <p:ph type="title"/>
          </p:nvPr>
        </p:nvSpPr>
        <p:spPr>
          <a:xfrm>
            <a:off x="1017005" y="-440094"/>
            <a:ext cx="9905998" cy="1905000"/>
          </a:xfrm>
        </p:spPr>
        <p:txBody>
          <a:bodyPr>
            <a:normAutofit/>
          </a:bodyPr>
          <a:lstStyle/>
          <a:p>
            <a:pPr algn="ctr"/>
            <a:r>
              <a:rPr lang="en-US" sz="4800">
                <a:effectLst>
                  <a:glow rad="38100">
                    <a:prstClr val="black">
                      <a:lumMod val="65000"/>
                      <a:lumOff val="35000"/>
                      <a:alpha val="40000"/>
                    </a:prstClr>
                  </a:glow>
                  <a:outerShdw blurRad="28575" dist="38100" dir="14040000" algn="tl" rotWithShape="0">
                    <a:srgbClr val="000000">
                      <a:alpha val="25000"/>
                    </a:srgbClr>
                  </a:outerShdw>
                </a:effectLst>
              </a:rPr>
              <a:t>Home Page</a:t>
            </a:r>
          </a:p>
        </p:txBody>
      </p:sp>
      <p:sp>
        <p:nvSpPr>
          <p:cNvPr id="5" name="Content Placeholder 4">
            <a:extLst>
              <a:ext uri="{FF2B5EF4-FFF2-40B4-BE49-F238E27FC236}">
                <a16:creationId xmlns:a16="http://schemas.microsoft.com/office/drawing/2014/main" id="{3ED253BC-31CB-798D-2000-CC7EE536C369}"/>
              </a:ext>
            </a:extLst>
          </p:cNvPr>
          <p:cNvSpPr>
            <a:spLocks noGrp="1"/>
          </p:cNvSpPr>
          <p:nvPr>
            <p:ph idx="1"/>
          </p:nvPr>
        </p:nvSpPr>
        <p:spPr>
          <a:xfrm>
            <a:off x="3901088" y="2666999"/>
            <a:ext cx="5155513" cy="1270688"/>
          </a:xfrm>
        </p:spPr>
        <p:txBody>
          <a:bodyPr>
            <a:normAutofit/>
          </a:bodyPr>
          <a:lstStyle/>
          <a:p>
            <a:pPr algn="ctr">
              <a:buClr>
                <a:srgbClr val="FFFFFF"/>
              </a:buClr>
            </a:pPr>
            <a:r>
              <a:rPr lang="en-US" b="1">
                <a:solidFill>
                  <a:schemeClr val="tx1">
                    <a:lumMod val="50000"/>
                  </a:schemeClr>
                </a:solidFill>
                <a:latin typeface="Arial"/>
                <a:cs typeface="Arial"/>
              </a:rPr>
              <a:t>Select Collection to show Graph </a:t>
            </a:r>
            <a:endParaRPr lang="en-US" b="1">
              <a:solidFill>
                <a:schemeClr val="tx1">
                  <a:lumMod val="50000"/>
                </a:schemeClr>
              </a:solidFill>
              <a:effectLst>
                <a:glow rad="38100">
                  <a:prstClr val="black">
                    <a:lumMod val="50000"/>
                    <a:lumOff val="50000"/>
                    <a:alpha val="20000"/>
                  </a:prstClr>
                </a:glow>
                <a:outerShdw blurRad="44450" dist="12700" dir="13860000" algn="tl" rotWithShape="0">
                  <a:srgbClr val="000000">
                    <a:alpha val="20000"/>
                  </a:srgbClr>
                </a:outerShdw>
              </a:effectLst>
              <a:latin typeface="Arial"/>
              <a:cs typeface="Arial"/>
            </a:endParaRPr>
          </a:p>
        </p:txBody>
      </p:sp>
      <p:pic>
        <p:nvPicPr>
          <p:cNvPr id="3" name="Picture 2" descr="A screenshot of a computer&#10;&#10;Description automatically generated">
            <a:extLst>
              <a:ext uri="{FF2B5EF4-FFF2-40B4-BE49-F238E27FC236}">
                <a16:creationId xmlns:a16="http://schemas.microsoft.com/office/drawing/2014/main" id="{8B5C54E8-A010-8AC7-ECFE-EE71CF1A47FF}"/>
              </a:ext>
            </a:extLst>
          </p:cNvPr>
          <p:cNvPicPr>
            <a:picLocks noChangeAspect="1"/>
          </p:cNvPicPr>
          <p:nvPr/>
        </p:nvPicPr>
        <p:blipFill>
          <a:blip r:embed="rId3"/>
          <a:stretch>
            <a:fillRect/>
          </a:stretch>
        </p:blipFill>
        <p:spPr>
          <a:xfrm>
            <a:off x="187739" y="842472"/>
            <a:ext cx="11816522" cy="5681056"/>
          </a:xfrm>
          <a:prstGeom prst="rect">
            <a:avLst/>
          </a:prstGeom>
        </p:spPr>
      </p:pic>
    </p:spTree>
    <p:extLst>
      <p:ext uri="{BB962C8B-B14F-4D97-AF65-F5344CB8AC3E}">
        <p14:creationId xmlns:p14="http://schemas.microsoft.com/office/powerpoint/2010/main" val="352425863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6F6F6F"/>
      </a:accent1>
      <a:accent2>
        <a:srgbClr val="BFBFA5"/>
      </a:accent2>
      <a:accent3>
        <a:srgbClr val="DCD084"/>
      </a:accent3>
      <a:accent4>
        <a:srgbClr val="E7BF5F"/>
      </a:accent4>
      <a:accent5>
        <a:srgbClr val="E9A039"/>
      </a:accent5>
      <a:accent6>
        <a:srgbClr val="CF7133"/>
      </a:accent6>
      <a:hlink>
        <a:srgbClr val="F28943"/>
      </a:hlink>
      <a:folHlink>
        <a:srgbClr val="F1B76C"/>
      </a:folHlink>
    </a:clrScheme>
    <a:fontScheme name="Mesh">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B8BE45C0-8141-4D58-8C71-A009BC26FB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39</Slides>
  <Notes>29</Notes>
  <HiddenSlides>11</HiddenSlide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Mesh</vt:lpstr>
      <vt:lpstr>CRISIS EVENTS KNOWLEDGE GRAPH GENERATION </vt:lpstr>
      <vt:lpstr>Outline</vt:lpstr>
      <vt:lpstr>Architecture</vt:lpstr>
      <vt:lpstr>User Authentication Frontend</vt:lpstr>
      <vt:lpstr>User Authentication Data-Flow</vt:lpstr>
      <vt:lpstr>User Authentication Schema</vt:lpstr>
      <vt:lpstr>User Collections Schema</vt:lpstr>
      <vt:lpstr>USER Session Frontend </vt:lpstr>
      <vt:lpstr>Home Page</vt:lpstr>
      <vt:lpstr>Create New Collection</vt:lpstr>
      <vt:lpstr>Triple extraction</vt:lpstr>
      <vt:lpstr>Reducing Redundancy</vt:lpstr>
      <vt:lpstr>Cluster Triples</vt:lpstr>
      <vt:lpstr>Viewing Info and Deleting Collection</vt:lpstr>
      <vt:lpstr>Data flow</vt:lpstr>
      <vt:lpstr>UTILIZING CYPHER QUERY LANGUAGE ON NEO4J DATABASE</vt:lpstr>
      <vt:lpstr>CQL – Creating nodes for graph with gid=0</vt:lpstr>
      <vt:lpstr>CQL – Creating Relationships for graph with gid=0  </vt:lpstr>
      <vt:lpstr>Dev View: Neo4j DB Container Running Locally</vt:lpstr>
      <vt:lpstr>DEV View: Neo4j Aura DB Running in Google Cloud</vt:lpstr>
      <vt:lpstr>Triplestore Output of Following sentence: "The local community organized a fundraiser to support the victims of the flood."</vt:lpstr>
      <vt:lpstr>NEO4j View – Simple Knowledge Graph</vt:lpstr>
      <vt:lpstr>Rendering -SIMPLE KNOWLEDGE GRAPH </vt:lpstr>
      <vt:lpstr>Rendering</vt:lpstr>
      <vt:lpstr>File Server Database</vt:lpstr>
      <vt:lpstr>Challenges</vt:lpstr>
      <vt:lpstr>Future work</vt:lpstr>
      <vt:lpstr>Updated Timeline</vt:lpstr>
      <vt:lpstr>Live Demo</vt:lpstr>
      <vt:lpstr>Create Account and Login as User </vt:lpstr>
      <vt:lpstr>Admin View </vt:lpstr>
      <vt:lpstr>Create HTML collection Graph</vt:lpstr>
      <vt:lpstr>Simple &amp; Complex Graph View </vt:lpstr>
      <vt:lpstr>Simple VS Complex Nodes</vt:lpstr>
      <vt:lpstr>Create TEXT collection Graph</vt:lpstr>
      <vt:lpstr>Create URL Collection</vt:lpstr>
      <vt:lpstr>SHOW INFO TAB, DELETE COLLECTIONs and sign out</vt:lpstr>
      <vt:lpstr>ACKNOWLEDGEMENTS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56</cp:revision>
  <dcterms:created xsi:type="dcterms:W3CDTF">2024-03-12T16:51:02Z</dcterms:created>
  <dcterms:modified xsi:type="dcterms:W3CDTF">2024-05-01T18:42:33Z</dcterms:modified>
</cp:coreProperties>
</file>