
<file path=[Content_Types].xml><?xml version="1.0" encoding="utf-8"?>
<Types xmlns="http://schemas.openxmlformats.org/package/2006/content-types">
  <Default Extension="fntdata" ContentType="application/x-fontdata"/>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embeddedFontLst>
    <p:embeddedFont>
      <p:font typeface="Calibri" panose="020F0502020204030204" pitchFamily="34" charset="0"/>
      <p:regular r:id="rId24"/>
      <p:bold r:id="rId25"/>
      <p:italic r:id="rId26"/>
      <p:boldItalic r:id="rId27"/>
    </p:embeddedFont>
    <p:embeddedFont>
      <p:font typeface="Economica" panose="02000506040000020004" pitchFamily="2" charset="77"/>
      <p:regular r:id="rId28"/>
      <p:bold r:id="rId29"/>
      <p:italic r:id="rId30"/>
      <p:boldItalic r:id="rId31"/>
    </p:embeddedFont>
    <p:embeddedFont>
      <p:font typeface="Open Sans" panose="020B0306030504020204" pitchFamily="34" charset="0"/>
      <p:regular r:id="rId32"/>
      <p:bold r:id="rId33"/>
      <p:italic r:id="rId34"/>
      <p:boldItalic r:id="rId35"/>
    </p:embeddedFont>
    <p:embeddedFont>
      <p:font typeface="Roboto" panose="02000000000000000000" pitchFamily="2" charset="0"/>
      <p:regular r:id="rId36"/>
      <p:bold r:id="rId37"/>
      <p:italic r:id="rId38"/>
      <p:boldItalic r:id="rId39"/>
    </p:embeddedFont>
    <p:embeddedFont>
      <p:font typeface="Trebuchet MS" panose="020B0703020202090204" pitchFamily="34" charset="0"/>
      <p:regular r:id="rId40"/>
      <p:bold r:id="rId41"/>
      <p:italic r:id="rId42"/>
      <p:boldItalic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4" roundtripDataSignature="AMtx7mg/XE8CvjM13+4YKoxngev/Ht+4V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79070"/>
  </p:normalViewPr>
  <p:slideViewPr>
    <p:cSldViewPr snapToGrid="0" snapToObjects="1">
      <p:cViewPr varScale="1">
        <p:scale>
          <a:sx n="87" d="100"/>
          <a:sy n="87" d="100"/>
        </p:scale>
        <p:origin x="153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9" Type="http://schemas.openxmlformats.org/officeDocument/2006/relationships/font" Target="fonts/font16.fntdata"/><Relationship Id="rId21" Type="http://schemas.openxmlformats.org/officeDocument/2006/relationships/slide" Target="slides/slide20.xml"/><Relationship Id="rId34" Type="http://schemas.openxmlformats.org/officeDocument/2006/relationships/font" Target="fonts/font11.fntdata"/><Relationship Id="rId42" Type="http://schemas.openxmlformats.org/officeDocument/2006/relationships/font" Target="fonts/font19.fntdata"/><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font" Target="fonts/font14.fntdata"/><Relationship Id="rId40" Type="http://schemas.openxmlformats.org/officeDocument/2006/relationships/font" Target="fonts/font17.fntdata"/><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4"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 Id="rId43" Type="http://schemas.openxmlformats.org/officeDocument/2006/relationships/font" Target="fonts/font20.fntdata"/><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font" Target="fonts/font15.fntdata"/><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font" Target="fonts/font1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 name="Google Shape;10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Hello. Welcome to "Making it Work/ Making IT Work, Part 2". (speaker introductions). </a:t>
            </a:r>
            <a:endParaRPr/>
          </a:p>
          <a:p>
            <a:pPr marL="0" lvl="0" indent="0" algn="l" rtl="0">
              <a:spcBef>
                <a:spcPts val="0"/>
              </a:spcBef>
              <a:spcAft>
                <a:spcPts val="0"/>
              </a:spcAft>
              <a:buNone/>
            </a:pPr>
            <a:r>
              <a:rPr lang="en-US"/>
              <a:t>James Tuttle could not present with us due to last-minute scheduling conflicts, but we'd like to thank him for his contribution to this presentation, and his collaboration on the larger project. </a:t>
            </a:r>
            <a:endParaRPr/>
          </a:p>
          <a:p>
            <a:pPr marL="0" lvl="0" indent="0" algn="l" rtl="0">
              <a:spcBef>
                <a:spcPts val="0"/>
              </a:spcBef>
              <a:spcAft>
                <a:spcPts val="0"/>
              </a:spcAft>
              <a:buNone/>
            </a:pPr>
            <a:endParaRPr/>
          </a:p>
        </p:txBody>
      </p:sp>
      <p:sp>
        <p:nvSpPr>
          <p:cNvPr id="110" name="Google Shape;110;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6216c5377d_0_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6216c5377d_0_4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This DLP roadmap was created by James Tuttle, the Associate Director for Digital Libraries at VTUL, and shared with our entire library during our monthly Library Forum. This roadmap is the general workflow for ingesting content into our new Digital Libraries Platform (which also includes the preservation system). It is also preservation-centric. The system uses a lot of language related to access, but it is predicated on digital preservation. For example, we collaborate with all of our data/content producers and work with them to create archival copies during digitization; we collaborate with our metadata creators to ensure certain preservation metadata is present; and we work directly with IT to create derivatives from the archival copies. </a:t>
            </a:r>
            <a:endParaRPr/>
          </a:p>
          <a:p>
            <a:pPr marL="0" lvl="0" indent="0" algn="l" rtl="0">
              <a:spcBef>
                <a:spcPts val="0"/>
              </a:spcBef>
              <a:spcAft>
                <a:spcPts val="0"/>
              </a:spcAft>
              <a:buNone/>
            </a:pPr>
            <a:endParaRPr/>
          </a:p>
        </p:txBody>
      </p:sp>
      <p:sp>
        <p:nvSpPr>
          <p:cNvPr id="185" name="Google Shape;185;g6216c5377d_0_4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6300f77253_0_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6300f77253_0_9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sz="1050">
              <a:solidFill>
                <a:srgbClr val="3C4043"/>
              </a:solidFill>
              <a:highlight>
                <a:srgbClr val="FFFFFF"/>
              </a:highlight>
              <a:latin typeface="Roboto"/>
              <a:ea typeface="Roboto"/>
              <a:cs typeface="Roboto"/>
              <a:sym typeface="Roboto"/>
            </a:endParaRPr>
          </a:p>
          <a:p>
            <a:pPr marL="0" lvl="0" indent="0" algn="l" rtl="0">
              <a:spcBef>
                <a:spcPts val="0"/>
              </a:spcBef>
              <a:spcAft>
                <a:spcPts val="0"/>
              </a:spcAft>
              <a:buNone/>
            </a:pPr>
            <a:r>
              <a:rPr lang="en-US" sz="1050">
                <a:solidFill>
                  <a:srgbClr val="000000"/>
                </a:solidFill>
                <a:highlight>
                  <a:srgbClr val="FFFFFF"/>
                </a:highlight>
                <a:latin typeface="Roboto"/>
                <a:ea typeface="Roboto"/>
                <a:cs typeface="Roboto"/>
                <a:sym typeface="Roboto"/>
              </a:rPr>
              <a:t>The shared DLP roadmap requires preservation-specific policy and procedure for each microservice, as well as general documentation that adheres to standards. Since preservation policies dovetail with DLP technical documentation and their need for policy, preservation has been able to apply [limited, but some] amounts of TDR and other preservation standards to some of our policy-making. This, coupled with the fact that most of our colleagues would rather do literally anything else than write policy or documentation, has been our first and most successful collaboration work between preservation and IT, where I draft everything I want and then haggle with IT on what is reasonable to actually implement.</a:t>
            </a:r>
            <a:endParaRPr>
              <a:solidFill>
                <a:srgbClr val="000000"/>
              </a:solidFill>
            </a:endParaRPr>
          </a:p>
        </p:txBody>
      </p:sp>
      <p:sp>
        <p:nvSpPr>
          <p:cNvPr id="193" name="Google Shape;193;g6300f77253_0_9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6300f77253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6300f77253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More meetings is not what most people ever need, but the right meeting can </a:t>
            </a:r>
            <a:r>
              <a:rPr lang="en-US" i="1"/>
              <a:t>sometimes</a:t>
            </a:r>
            <a:r>
              <a:rPr lang="en-US"/>
              <a:t> be productive. We established regular weekly Digital Curation Strategies meeting where preservation personnel and the AD of Digital Libraries (and Sys Admins when necessary) can make decisions together rather than as separate entities. This is where most policy and ideal procedure discussions occur, as well as the slow adaptation of ITs project management system are practiced.</a:t>
            </a:r>
            <a:endParaRPr/>
          </a:p>
          <a:p>
            <a:pPr marL="0" lvl="0" indent="0" algn="l" rtl="0">
              <a:spcBef>
                <a:spcPts val="0"/>
              </a:spcBef>
              <a:spcAft>
                <a:spcPts val="0"/>
              </a:spcAft>
              <a:buNone/>
            </a:pPr>
            <a:endParaRPr/>
          </a:p>
          <a:p>
            <a:pPr marL="0" lvl="0" indent="0" algn="l" rtl="0">
              <a:spcBef>
                <a:spcPts val="0"/>
              </a:spcBef>
              <a:spcAft>
                <a:spcPts val="0"/>
              </a:spcAft>
              <a:buNone/>
            </a:pPr>
            <a:r>
              <a:rPr lang="en-US"/>
              <a:t>Second, preservation has joined a standing weekly Digital Library Development, which is the team that works on the backend development tasks for current services and the ongoing development of our Digital Libraries Platform.</a:t>
            </a:r>
            <a:endParaRPr/>
          </a:p>
        </p:txBody>
      </p:sp>
      <p:sp>
        <p:nvSpPr>
          <p:cNvPr id="204" name="Google Shape;204;g6300f77253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6300f77253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6300f77253_0_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Now that we actually have access to IT and developers, right away it was decided that rather than preservation being the last step or even a middle step, that preservation will be a component of everything microservice and service provided by the Digital Library Platform. </a:t>
            </a:r>
            <a:endParaRPr/>
          </a:p>
        </p:txBody>
      </p:sp>
      <p:sp>
        <p:nvSpPr>
          <p:cNvPr id="213" name="Google Shape;213;g6300f77253_0_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6300f77253_0_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6300f77253_0_7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To accomplish this workflow transition, we become product owners. Digital Preservation owns preservation as a product for each service in the Libraries because we are the experts in this field and understand the standards.  So, for each service or system, we represents the interests and responsibilities of digital preservation for that system or service.  Preservation isn’t an outside interest any longer.  We own that part of the service and can better controle things like preservation’s feature set, digital preservation priorities in developer’s regular sprints, preservation scheduling, etc.  </a:t>
            </a:r>
            <a:endParaRPr/>
          </a:p>
          <a:p>
            <a:pPr marL="0" lvl="0" indent="0" algn="l" rtl="0">
              <a:spcBef>
                <a:spcPts val="0"/>
              </a:spcBef>
              <a:spcAft>
                <a:spcPts val="0"/>
              </a:spcAft>
              <a:buNone/>
            </a:pPr>
            <a:endParaRPr/>
          </a:p>
          <a:p>
            <a:pPr marL="0" lvl="0" indent="0" algn="l" rtl="0">
              <a:spcBef>
                <a:spcPts val="0"/>
              </a:spcBef>
              <a:spcAft>
                <a:spcPts val="0"/>
              </a:spcAft>
              <a:buNone/>
            </a:pPr>
            <a:r>
              <a:rPr lang="en-US"/>
              <a:t>For example, the Scholarly Communications department might own VTechWorks our, institutional repository, and be in control of when to update that infrastructure, how access services function, etc. However, any aspect concerning digital preservation of VTechWorks is owned by digital preservation personnel,.</a:t>
            </a:r>
            <a:endParaRPr/>
          </a:p>
          <a:p>
            <a:pPr marL="0" lvl="0" indent="0" algn="l" rtl="0">
              <a:spcBef>
                <a:spcPts val="0"/>
              </a:spcBef>
              <a:spcAft>
                <a:spcPts val="0"/>
              </a:spcAft>
              <a:buNone/>
            </a:pPr>
            <a:endParaRPr/>
          </a:p>
          <a:p>
            <a:pPr marL="0" lvl="0" indent="0" algn="l" rtl="0">
              <a:spcBef>
                <a:spcPts val="0"/>
              </a:spcBef>
              <a:spcAft>
                <a:spcPts val="0"/>
              </a:spcAft>
              <a:buNone/>
            </a:pPr>
            <a:r>
              <a:rPr lang="en-US"/>
              <a:t>Ownership of the preservation aspect of that service means that preservation personnel are the first decision-makers; we are a part of the conversation with any other changes in the event that potential changes affect the preservation workflow and efficiency.</a:t>
            </a:r>
            <a:endParaRPr/>
          </a:p>
        </p:txBody>
      </p:sp>
      <p:sp>
        <p:nvSpPr>
          <p:cNvPr id="222" name="Google Shape;222;g6300f77253_0_7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6300f77253_0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6300f77253_0_1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We have approached the issue of advocacy with three combined methods.</a:t>
            </a:r>
            <a:endParaRPr/>
          </a:p>
          <a:p>
            <a:pPr marL="0" lvl="0" indent="0" algn="l" rtl="0">
              <a:spcBef>
                <a:spcPts val="0"/>
              </a:spcBef>
              <a:spcAft>
                <a:spcPts val="0"/>
              </a:spcAft>
              <a:buNone/>
            </a:pPr>
            <a:endParaRPr/>
          </a:p>
          <a:p>
            <a:pPr marL="0" lvl="0" indent="0" algn="l" rtl="0">
              <a:spcBef>
                <a:spcPts val="0"/>
              </a:spcBef>
              <a:spcAft>
                <a:spcPts val="0"/>
              </a:spcAft>
              <a:buNone/>
            </a:pPr>
            <a:r>
              <a:rPr lang="en-US"/>
              <a:t>The first is develop user stories. This outlines one or several scenarios that explain a need for a service, who will use the service, and why. These are very short and to the point, but tend to add much-needed context. </a:t>
            </a:r>
            <a:endParaRPr/>
          </a:p>
          <a:p>
            <a:pPr marL="0" lvl="0" indent="0" algn="l" rtl="0">
              <a:spcBef>
                <a:spcPts val="0"/>
              </a:spcBef>
              <a:spcAft>
                <a:spcPts val="0"/>
              </a:spcAft>
              <a:buNone/>
            </a:pPr>
            <a:endParaRPr/>
          </a:p>
          <a:p>
            <a:pPr marL="0" lvl="0" indent="0" algn="l" rtl="0">
              <a:spcBef>
                <a:spcPts val="0"/>
              </a:spcBef>
              <a:spcAft>
                <a:spcPts val="0"/>
              </a:spcAft>
              <a:buNone/>
            </a:pPr>
            <a:r>
              <a:rPr lang="en-US"/>
              <a:t>This image is an example from our Digital Library Platform Audit service with three different User Stories that are relevant to the service and its users.</a:t>
            </a:r>
            <a:endParaRPr/>
          </a:p>
        </p:txBody>
      </p:sp>
      <p:sp>
        <p:nvSpPr>
          <p:cNvPr id="230" name="Google Shape;230;g6300f77253_0_1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6300f77253_0_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6300f77253_0_2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The second strategy is to use our IT’s project management tool to develop discrete, specific tasks related to a service. </a:t>
            </a:r>
            <a:endParaRPr/>
          </a:p>
          <a:p>
            <a:pPr marL="0" lvl="0" indent="0" algn="l" rtl="0">
              <a:spcBef>
                <a:spcPts val="0"/>
              </a:spcBef>
              <a:spcAft>
                <a:spcPts val="0"/>
              </a:spcAft>
              <a:buNone/>
            </a:pPr>
            <a:endParaRPr/>
          </a:p>
          <a:p>
            <a:pPr marL="0" lvl="0" indent="0" algn="l" rtl="0">
              <a:spcBef>
                <a:spcPts val="0"/>
              </a:spcBef>
              <a:spcAft>
                <a:spcPts val="0"/>
              </a:spcAft>
              <a:buNone/>
            </a:pPr>
            <a:r>
              <a:rPr lang="en-US"/>
              <a:t>This also lends to working on better transparency with development team to know what their progress is and ability to manage and prioritize preservation backlog.  We can communicate directly with developers to clear up questions and refine tasks, and all in a language that they are comfortable with using and interacting with.  </a:t>
            </a:r>
            <a:endParaRPr/>
          </a:p>
        </p:txBody>
      </p:sp>
      <p:sp>
        <p:nvSpPr>
          <p:cNvPr id="239" name="Google Shape;239;g6300f77253_0_2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6300f77253_0_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6300f77253_0_2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In short, these three levels of documentation build a tiered, easy to consume directive for managing work while still providing a theoretical support for digital preservation.  Many times the background documentation isn’t necessary to the implementation team, but in other cases demonstrating that the work is predicated on best practices and standards is highly valuable. Similarly, breaking a project down into smaller tasks in JIRA may not be useful to upper administration, but is highly valuable to our developers. </a:t>
            </a:r>
            <a:endParaRPr/>
          </a:p>
        </p:txBody>
      </p:sp>
      <p:sp>
        <p:nvSpPr>
          <p:cNvPr id="248" name="Google Shape;248;g6300f77253_0_2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6300f77253_0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5" name="Google Shape;255;g6300f77253_0_3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dirty="0"/>
              <a:t>Finally, the most challenging and collaborative strategy is to, very slowly, help to implement a library-wide culture shift. Like many other institutional libraries, our departments and workflows are very siloed. Sitting on islands by ourselves limits our potential to progress and get things done</a:t>
            </a:r>
            <a:endParaRPr dirty="0"/>
          </a:p>
          <a:p>
            <a:pPr marL="0" lvl="0" indent="0" algn="l" rtl="0">
              <a:spcBef>
                <a:spcPts val="0"/>
              </a:spcBef>
              <a:spcAft>
                <a:spcPts val="0"/>
              </a:spcAft>
              <a:buClr>
                <a:schemeClr val="dk1"/>
              </a:buClr>
              <a:buSzPts val="1100"/>
              <a:buFont typeface="Arial"/>
              <a:buNone/>
            </a:pPr>
            <a:r>
              <a:rPr lang="en-US" dirty="0"/>
              <a:t>and creates too much duplication of work.  The goal of merging platforms and policies is to create a shared model, meaning shared values, shared processes, shared tools, and shared policies, and most importantly, trust.</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Clr>
                <a:schemeClr val="dk1"/>
              </a:buClr>
              <a:buSzPts val="1100"/>
              <a:buFont typeface="Arial"/>
              <a:buNone/>
            </a:pPr>
            <a:r>
              <a:rPr lang="en-US" dirty="0"/>
              <a:t>The more we can share -- values, tools, processes, and policies -- the greater advantage to which we can put the expertise across our organization.</a:t>
            </a:r>
            <a:endParaRPr dirty="0"/>
          </a:p>
          <a:p>
            <a:pPr marL="0" lvl="0" indent="0" algn="l" rtl="0">
              <a:spcBef>
                <a:spcPts val="0"/>
              </a:spcBef>
              <a:spcAft>
                <a:spcPts val="0"/>
              </a:spcAft>
              <a:buClr>
                <a:schemeClr val="dk1"/>
              </a:buClr>
              <a:buSzPts val="1100"/>
              <a:buFont typeface="Arial"/>
              <a:buNone/>
            </a:pPr>
            <a:r>
              <a:rPr lang="en-US" dirty="0"/>
              <a:t>We can do more, better, faster.</a:t>
            </a:r>
            <a:endParaRPr dirty="0"/>
          </a:p>
          <a:p>
            <a:pPr marL="0" lvl="0" indent="0" algn="l" rtl="0">
              <a:spcBef>
                <a:spcPts val="0"/>
              </a:spcBef>
              <a:spcAft>
                <a:spcPts val="0"/>
              </a:spcAft>
              <a:buClr>
                <a:schemeClr val="dk1"/>
              </a:buClr>
              <a:buSzPts val="1100"/>
              <a:buFont typeface="Arial"/>
              <a:buNone/>
            </a:pPr>
            <a:r>
              <a:rPr lang="en-US" dirty="0"/>
              <a:t>Faster time to project completion</a:t>
            </a:r>
            <a:endParaRPr dirty="0"/>
          </a:p>
          <a:p>
            <a:pPr marL="0" lvl="0" indent="0" algn="l" rtl="0">
              <a:spcBef>
                <a:spcPts val="0"/>
              </a:spcBef>
              <a:spcAft>
                <a:spcPts val="0"/>
              </a:spcAft>
              <a:buClr>
                <a:schemeClr val="dk1"/>
              </a:buClr>
              <a:buSzPts val="1100"/>
              <a:buFont typeface="Arial"/>
              <a:buNone/>
            </a:pPr>
            <a:r>
              <a:rPr lang="en-US" dirty="0"/>
              <a:t>Safer treatment of our content</a:t>
            </a:r>
            <a:endParaRPr dirty="0"/>
          </a:p>
          <a:p>
            <a:pPr marL="0" lvl="0" indent="0" algn="l" rtl="0">
              <a:spcBef>
                <a:spcPts val="0"/>
              </a:spcBef>
              <a:spcAft>
                <a:spcPts val="0"/>
              </a:spcAft>
              <a:buClr>
                <a:schemeClr val="dk1"/>
              </a:buClr>
              <a:buSzPts val="1100"/>
              <a:buFont typeface="Arial"/>
              <a:buNone/>
            </a:pPr>
            <a:r>
              <a:rPr lang="en-US" dirty="0"/>
              <a:t>Better support of our systems</a:t>
            </a:r>
            <a:endParaRPr dirty="0"/>
          </a:p>
          <a:p>
            <a:pPr marL="0" lvl="0" indent="0" algn="l" rtl="0">
              <a:spcBef>
                <a:spcPts val="0"/>
              </a:spcBef>
              <a:spcAft>
                <a:spcPts val="0"/>
              </a:spcAft>
              <a:buClr>
                <a:schemeClr val="dk1"/>
              </a:buClr>
              <a:buSzPts val="1100"/>
              <a:buFont typeface="Arial"/>
              <a:buNone/>
            </a:pPr>
            <a:r>
              <a:rPr lang="en-US" dirty="0"/>
              <a:t>Greater recognition of our work</a:t>
            </a:r>
            <a:endParaRPr dirty="0"/>
          </a:p>
          <a:p>
            <a:pPr marL="0" lvl="0" indent="0" algn="l" rtl="0">
              <a:spcBef>
                <a:spcPts val="0"/>
              </a:spcBef>
              <a:spcAft>
                <a:spcPts val="0"/>
              </a:spcAft>
              <a:buClr>
                <a:schemeClr val="dk1"/>
              </a:buClr>
              <a:buSzPts val="1100"/>
              <a:buFont typeface="Arial"/>
              <a:buNone/>
            </a:pPr>
            <a:r>
              <a:rPr lang="en-US" dirty="0"/>
              <a:t>More time for you to focus on what you do</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None/>
            </a:pPr>
            <a:endParaRPr dirty="0"/>
          </a:p>
        </p:txBody>
      </p:sp>
      <p:sp>
        <p:nvSpPr>
          <p:cNvPr id="256" name="Google Shape;256;g6300f77253_0_3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6300f77253_0_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 name="Google Shape;264;g6300f77253_0_4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This process is iterative and ongoing and slow. We’re in the middle of a lot of things and not everything is great or even decent.</a:t>
            </a:r>
            <a:endParaRPr/>
          </a:p>
          <a:p>
            <a:pPr marL="0" lvl="0" indent="0" algn="l" rtl="0">
              <a:spcBef>
                <a:spcPts val="0"/>
              </a:spcBef>
              <a:spcAft>
                <a:spcPts val="0"/>
              </a:spcAft>
              <a:buNone/>
            </a:pPr>
            <a:endParaRPr/>
          </a:p>
          <a:p>
            <a:pPr marL="0" lvl="0" indent="0" algn="l" rtl="0">
              <a:spcBef>
                <a:spcPts val="0"/>
              </a:spcBef>
              <a:spcAft>
                <a:spcPts val="0"/>
              </a:spcAft>
              <a:buNone/>
            </a:pPr>
            <a:r>
              <a:rPr lang="en-US"/>
              <a:t>However, since February, there are have been several outcomes to our recent efforts. First, this integration has positively impacted preservation through providing support to a preservation system that is modular, cloud-based, and ultimately more “future-proof” because we now have the time and expertise of developers and not just two preservation people. This has also improved advocacy in IT (e.g. we’re not breaking things and our new additions and “complicating the train” are supported by upper administration).</a:t>
            </a:r>
            <a:endParaRPr/>
          </a:p>
          <a:p>
            <a:pPr marL="0" lvl="0" indent="0" algn="l" rtl="0">
              <a:spcBef>
                <a:spcPts val="0"/>
              </a:spcBef>
              <a:spcAft>
                <a:spcPts val="0"/>
              </a:spcAft>
              <a:buNone/>
            </a:pPr>
            <a:endParaRPr/>
          </a:p>
          <a:p>
            <a:pPr marL="0" lvl="0" indent="0" algn="l" rtl="0">
              <a:spcBef>
                <a:spcPts val="0"/>
              </a:spcBef>
              <a:spcAft>
                <a:spcPts val="0"/>
              </a:spcAft>
              <a:buNone/>
            </a:pPr>
            <a:r>
              <a:rPr lang="en-US"/>
              <a:t>Second, we have contributed to IT with extensive documentation (sometimes where they don’t even want it), which increases transparency and better policy-sharing. Further, we have started discussions on succession planning (which took several years to convey the importance of, and success is due to support from the AD of Digital Libraries), and which ultimately will require more structure and support for IT in the long-term.</a:t>
            </a:r>
            <a:endParaRPr/>
          </a:p>
        </p:txBody>
      </p:sp>
      <p:sp>
        <p:nvSpPr>
          <p:cNvPr id="265" name="Google Shape;265;g6300f77253_0_4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 name="Google Shape;116;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In this presentation, we're going to walk through the following five sections:</a:t>
            </a:r>
            <a:endParaRPr/>
          </a:p>
          <a:p>
            <a:pPr marL="0" lvl="0" indent="0" algn="l" rtl="0">
              <a:spcBef>
                <a:spcPts val="0"/>
              </a:spcBef>
              <a:spcAft>
                <a:spcPts val="0"/>
              </a:spcAft>
              <a:buNone/>
            </a:pPr>
            <a:r>
              <a:rPr lang="en-US"/>
              <a:t>1. a quick background for our collaboration with IT</a:t>
            </a:r>
            <a:endParaRPr/>
          </a:p>
          <a:p>
            <a:pPr marL="0" lvl="0" indent="0" algn="l" rtl="0">
              <a:spcBef>
                <a:spcPts val="0"/>
              </a:spcBef>
              <a:spcAft>
                <a:spcPts val="0"/>
              </a:spcAft>
              <a:buNone/>
            </a:pPr>
            <a:r>
              <a:rPr lang="en-US"/>
              <a:t>2. some of the all-too-familiar challenges that we faced</a:t>
            </a:r>
            <a:endParaRPr/>
          </a:p>
          <a:p>
            <a:pPr marL="0" lvl="0" indent="0" algn="l" rtl="0">
              <a:spcBef>
                <a:spcPts val="0"/>
              </a:spcBef>
              <a:spcAft>
                <a:spcPts val="0"/>
              </a:spcAft>
              <a:buNone/>
            </a:pPr>
            <a:r>
              <a:rPr lang="en-US"/>
              <a:t>3. the strategies we used to address these challenges</a:t>
            </a:r>
            <a:endParaRPr/>
          </a:p>
          <a:p>
            <a:pPr marL="0" lvl="0" indent="0" algn="l" rtl="0">
              <a:spcBef>
                <a:spcPts val="0"/>
              </a:spcBef>
              <a:spcAft>
                <a:spcPts val="0"/>
              </a:spcAft>
              <a:buNone/>
            </a:pPr>
            <a:r>
              <a:rPr lang="en-US"/>
              <a:t>4. some of the positive outcomes from our collaboration </a:t>
            </a:r>
            <a:endParaRPr/>
          </a:p>
          <a:p>
            <a:pPr marL="0" lvl="0" indent="0" algn="l" rtl="0">
              <a:spcBef>
                <a:spcPts val="0"/>
              </a:spcBef>
              <a:spcAft>
                <a:spcPts val="0"/>
              </a:spcAft>
              <a:buNone/>
            </a:pPr>
            <a:r>
              <a:rPr lang="en-US"/>
              <a:t>5. and finally, our next steps moving forward</a:t>
            </a:r>
            <a:endParaRPr/>
          </a:p>
        </p:txBody>
      </p:sp>
      <p:sp>
        <p:nvSpPr>
          <p:cNvPr id="117" name="Google Shape;117;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6300f77253_0_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2" name="Google Shape;272;g6300f77253_0_5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This entire process of integrating with IT and build a Digital Libraries Platform is ongoing, iterative, and always evolving. However, we still have several ideas on where to improve in the near future.</a:t>
            </a:r>
            <a:endParaRPr/>
          </a:p>
          <a:p>
            <a:pPr marL="0" lvl="0" indent="0" algn="l" rtl="0">
              <a:spcBef>
                <a:spcPts val="0"/>
              </a:spcBef>
              <a:spcAft>
                <a:spcPts val="0"/>
              </a:spcAft>
              <a:buNone/>
            </a:pPr>
            <a:endParaRPr/>
          </a:p>
          <a:p>
            <a:pPr marL="0" lvl="0" indent="0" algn="l" rtl="0">
              <a:spcBef>
                <a:spcPts val="0"/>
              </a:spcBef>
              <a:spcAft>
                <a:spcPts val="0"/>
              </a:spcAft>
              <a:buNone/>
            </a:pPr>
            <a:r>
              <a:rPr lang="en-US"/>
              <a:t>More and better documentation, particularly focusing on GitHub, JIRA, Confluence, and general content management best practices;</a:t>
            </a:r>
            <a:endParaRPr/>
          </a:p>
          <a:p>
            <a:pPr marL="0" lvl="0" indent="0" algn="l" rtl="0">
              <a:spcBef>
                <a:spcPts val="0"/>
              </a:spcBef>
              <a:spcAft>
                <a:spcPts val="0"/>
              </a:spcAft>
              <a:buNone/>
            </a:pPr>
            <a:endParaRPr/>
          </a:p>
          <a:p>
            <a:pPr marL="0" lvl="0" indent="0" algn="l" rtl="0">
              <a:spcBef>
                <a:spcPts val="0"/>
              </a:spcBef>
              <a:spcAft>
                <a:spcPts val="0"/>
              </a:spcAft>
              <a:buNone/>
            </a:pPr>
            <a:r>
              <a:rPr lang="en-US"/>
              <a:t>Incorporating OAIS vocabulary (SIPs, AIPS, DIPs, Designated Community) and justification;</a:t>
            </a:r>
            <a:endParaRPr/>
          </a:p>
          <a:p>
            <a:pPr marL="0" lvl="0" indent="0" algn="l" rtl="0">
              <a:spcBef>
                <a:spcPts val="0"/>
              </a:spcBef>
              <a:spcAft>
                <a:spcPts val="0"/>
              </a:spcAft>
              <a:buNone/>
            </a:pPr>
            <a:endParaRPr/>
          </a:p>
          <a:p>
            <a:pPr marL="0" lvl="0" indent="0" algn="l" rtl="0">
              <a:spcBef>
                <a:spcPts val="0"/>
              </a:spcBef>
              <a:spcAft>
                <a:spcPts val="0"/>
              </a:spcAft>
              <a:buNone/>
            </a:pPr>
            <a:r>
              <a:rPr lang="en-US"/>
              <a:t>Develop documentation on decision choices and justification for those decisions;</a:t>
            </a:r>
            <a:endParaRPr/>
          </a:p>
          <a:p>
            <a:pPr marL="0" lvl="0" indent="0" algn="l" rtl="0">
              <a:spcBef>
                <a:spcPts val="0"/>
              </a:spcBef>
              <a:spcAft>
                <a:spcPts val="0"/>
              </a:spcAft>
              <a:buNone/>
            </a:pPr>
            <a:endParaRPr/>
          </a:p>
          <a:p>
            <a:pPr marL="0" lvl="0" indent="0" algn="l" rtl="0">
              <a:spcBef>
                <a:spcPts val="0"/>
              </a:spcBef>
              <a:spcAft>
                <a:spcPts val="0"/>
              </a:spcAft>
              <a:buNone/>
            </a:pPr>
            <a:r>
              <a:rPr lang="en-US"/>
              <a:t>IT training for preservation personnel, such a s ITIL and AWS certification;</a:t>
            </a:r>
            <a:endParaRPr/>
          </a:p>
          <a:p>
            <a:pPr marL="0" lvl="0" indent="0" algn="l" rtl="0">
              <a:spcBef>
                <a:spcPts val="0"/>
              </a:spcBef>
              <a:spcAft>
                <a:spcPts val="0"/>
              </a:spcAft>
              <a:buNone/>
            </a:pPr>
            <a:endParaRPr/>
          </a:p>
          <a:p>
            <a:pPr marL="0" lvl="0" indent="0" algn="l" rtl="0">
              <a:spcBef>
                <a:spcPts val="0"/>
              </a:spcBef>
              <a:spcAft>
                <a:spcPts val="0"/>
              </a:spcAft>
              <a:buNone/>
            </a:pPr>
            <a:r>
              <a:rPr lang="en-US"/>
              <a:t>Incorporate digital preservation standards and best practices like TDR and CoreTrustSeal for future self and official audits;</a:t>
            </a:r>
            <a:endParaRPr/>
          </a:p>
          <a:p>
            <a:pPr marL="0" lvl="0" indent="0" algn="l" rtl="0">
              <a:spcBef>
                <a:spcPts val="0"/>
              </a:spcBef>
              <a:spcAft>
                <a:spcPts val="0"/>
              </a:spcAft>
              <a:buNone/>
            </a:pPr>
            <a:endParaRPr/>
          </a:p>
          <a:p>
            <a:pPr marL="0" lvl="0" indent="0" algn="l" rtl="0">
              <a:spcBef>
                <a:spcPts val="0"/>
              </a:spcBef>
              <a:spcAft>
                <a:spcPts val="0"/>
              </a:spcAft>
              <a:buNone/>
            </a:pPr>
            <a:r>
              <a:rPr lang="en-US"/>
              <a:t>And finally, working with IT to develop more formal Agile processes and regular sprints, and manage backlog.</a:t>
            </a:r>
            <a:endParaRPr/>
          </a:p>
        </p:txBody>
      </p:sp>
      <p:sp>
        <p:nvSpPr>
          <p:cNvPr id="273" name="Google Shape;273;g6300f77253_0_5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6300f77253_0_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0" name="Google Shape;280;g6300f77253_0_5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Thank you so much! Please feel free to email us or chat with us after the session!</a:t>
            </a:r>
            <a:endParaRPr/>
          </a:p>
        </p:txBody>
      </p:sp>
      <p:sp>
        <p:nvSpPr>
          <p:cNvPr id="281" name="Google Shape;281;g6300f77253_0_5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21</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sz="1100">
                <a:latin typeface="Arial"/>
                <a:ea typeface="Arial"/>
                <a:cs typeface="Arial"/>
                <a:sym typeface="Arial"/>
              </a:rPr>
              <a:t>At last year's NDSA DigiPres, we joined our colleagues from UCLA, the Computer History Museum, and the University of Arkansas, on a panel to discuss strategies for working with IT to accomplish digital preservation goals. The title of this project is a play on words, which arose from a phrase uttered by many a preservation specialist, along the lines of, "I just want it to work. Please just make it work!" Our goal was to bridge the communication gap between preservation and IT and to find ways to build positive, productive relationships with IT.</a:t>
            </a:r>
            <a:endParaRPr sz="1100">
              <a:latin typeface="Arial"/>
              <a:ea typeface="Arial"/>
              <a:cs typeface="Arial"/>
              <a:sym typeface="Arial"/>
            </a:endParaRPr>
          </a:p>
          <a:p>
            <a:pPr marL="0" lvl="0" indent="0" algn="l" rtl="0">
              <a:lnSpc>
                <a:spcPct val="115000"/>
              </a:lnSpc>
              <a:spcBef>
                <a:spcPts val="0"/>
              </a:spcBef>
              <a:spcAft>
                <a:spcPts val="0"/>
              </a:spcAft>
              <a:buNone/>
            </a:pPr>
            <a:endParaRPr sz="1100">
              <a:latin typeface="Arial"/>
              <a:ea typeface="Arial"/>
              <a:cs typeface="Arial"/>
              <a:sym typeface="Arial"/>
            </a:endParaRPr>
          </a:p>
          <a:p>
            <a:pPr marL="0" lvl="0" indent="0" algn="l" rtl="0">
              <a:lnSpc>
                <a:spcPct val="115000"/>
              </a:lnSpc>
              <a:spcBef>
                <a:spcPts val="0"/>
              </a:spcBef>
              <a:spcAft>
                <a:spcPts val="0"/>
              </a:spcAft>
              <a:buNone/>
            </a:pPr>
            <a:r>
              <a:rPr lang="en-US" sz="1100">
                <a:latin typeface="Arial"/>
                <a:ea typeface="Arial"/>
                <a:cs typeface="Arial"/>
                <a:sym typeface="Arial"/>
              </a:rPr>
              <a:t>About the same time as last year's presentation, James Tuttle was hired, as Associate Director for Digital Library Development, to create a unified digital curation system, now called the Virginia Tech Digital Library Platform. Also, in February of this year our unit was moved into IT, and our collaboration with James' unit began in earnest.</a:t>
            </a:r>
            <a:endParaRPr sz="1100">
              <a:latin typeface="Arial"/>
              <a:ea typeface="Arial"/>
              <a:cs typeface="Arial"/>
              <a:sym typeface="Arial"/>
            </a:endParaRPr>
          </a:p>
          <a:p>
            <a:pPr marL="0" lvl="0" indent="0" algn="l" rtl="0">
              <a:lnSpc>
                <a:spcPct val="115000"/>
              </a:lnSpc>
              <a:spcBef>
                <a:spcPts val="0"/>
              </a:spcBef>
              <a:spcAft>
                <a:spcPts val="0"/>
              </a:spcAft>
              <a:buNone/>
            </a:pPr>
            <a:endParaRPr sz="1100">
              <a:latin typeface="Arial"/>
              <a:ea typeface="Arial"/>
              <a:cs typeface="Arial"/>
              <a:sym typeface="Arial"/>
            </a:endParaRPr>
          </a:p>
        </p:txBody>
      </p:sp>
      <p:sp>
        <p:nvSpPr>
          <p:cNvPr id="125" name="Google Shape;125;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6216c5377d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6216c5377d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Among the many challenges -- or "opportunities" as I like to call them -- that we faced in our new roles as "IT-but-not-entirely-IT", most could be characterized in these three ways:</a:t>
            </a:r>
            <a:endParaRPr/>
          </a:p>
          <a:p>
            <a:pPr marL="0" lvl="0" indent="0" algn="l" rtl="0">
              <a:spcBef>
                <a:spcPts val="0"/>
              </a:spcBef>
              <a:spcAft>
                <a:spcPts val="0"/>
              </a:spcAft>
              <a:buNone/>
            </a:pPr>
            <a:r>
              <a:rPr lang="en-US"/>
              <a:t>- First, a need to advocate for preservation activities with IT personnel. Some of what we wanted to do was thought to be unnecessary, and when we pressed these issues a common response was, "Don't worry about it. We have it all under control."</a:t>
            </a:r>
            <a:endParaRPr/>
          </a:p>
          <a:p>
            <a:pPr marL="0" lvl="0" indent="0" algn="l" rtl="0">
              <a:spcBef>
                <a:spcPts val="0"/>
              </a:spcBef>
              <a:spcAft>
                <a:spcPts val="0"/>
              </a:spcAft>
              <a:buNone/>
            </a:pPr>
            <a:r>
              <a:rPr lang="en-US"/>
              <a:t>- Second, a need to build trust on both sides. WE wanted to protect the data. Systems administrators wanted to protect the systems. We distrusted each other, but for different reasons. </a:t>
            </a:r>
            <a:endParaRPr/>
          </a:p>
          <a:p>
            <a:pPr marL="0" lvl="0" indent="0" algn="l" rtl="0">
              <a:spcBef>
                <a:spcPts val="0"/>
              </a:spcBef>
              <a:spcAft>
                <a:spcPts val="0"/>
              </a:spcAft>
              <a:buNone/>
            </a:pPr>
            <a:r>
              <a:rPr lang="en-US"/>
              <a:t>- Third, a need for the authority to implement preservation activities. Sometimes even minor suggestions from preservation were met with the equivalent of asking, "On whose authority?" Apparently, it was not enough that the two of us have advanced degrees, are specialists in this particular field, and were hired to do these things, if "Simon didn't say ... "</a:t>
            </a:r>
            <a:endParaRPr/>
          </a:p>
          <a:p>
            <a:pPr marL="0" lvl="0" indent="0" algn="l" rtl="0">
              <a:spcBef>
                <a:spcPts val="0"/>
              </a:spcBef>
              <a:spcAft>
                <a:spcPts val="0"/>
              </a:spcAft>
              <a:buNone/>
            </a:pPr>
            <a:endParaRPr/>
          </a:p>
        </p:txBody>
      </p:sp>
      <p:sp>
        <p:nvSpPr>
          <p:cNvPr id="133" name="Google Shape;133;g6216c5377d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6216c5377d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6216c5377d_0_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Last year we presented on our attempts to bridge the communication barrier by learning the language of ITIL, DevOps, and Agile project management. In a frank conversation with James Tuttle, however, we discovered that the problem was </a:t>
            </a:r>
            <a:r>
              <a:rPr lang="en-US" i="1"/>
              <a:t>not</a:t>
            </a:r>
            <a:r>
              <a:rPr lang="en-US"/>
              <a:t> so much that the developers and systems administrators did not understand what we were trying to accomplish, but that -- to put it mildly -- "they think we're full of it". Predicated on the aforementioned lack of trust, IT's sentiment toward us was motivated by their experiences with inexpert users who: broke things, wanted them to do unnecessary work, wanted them to do things in particularly inefficient ways, and generally acting the way users do.</a:t>
            </a:r>
            <a:endParaRPr/>
          </a:p>
          <a:p>
            <a:pPr marL="0" lvl="0" indent="0" algn="l" rtl="0">
              <a:spcBef>
                <a:spcPts val="0"/>
              </a:spcBef>
              <a:spcAft>
                <a:spcPts val="0"/>
              </a:spcAft>
              <a:buNone/>
            </a:pPr>
            <a:endParaRPr/>
          </a:p>
        </p:txBody>
      </p:sp>
      <p:sp>
        <p:nvSpPr>
          <p:cNvPr id="143" name="Google Shape;143;g6216c5377d_0_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6216c5377d_0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6216c5377d_0_1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This image is the perfect metaphor for our current situation. If the library is a public transit system, systems administrators and applications developers are trying to "keep the trains running on time." Digital preservation adds a layer of complexity that, in effect, makes their work more difficult.</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51" name="Google Shape;151;g6216c5377d_0_1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6216c5377d_0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6216c5377d_0_2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Something we've been hearing regularly in sessions at DLF and DigiPres is that many of us are struggling with the the fact that we are responsible for doing the digital preservation work that we were hired to do, but sometimes lack the authority to implement the activities and make the decisions necessary to carry out that work.</a:t>
            </a:r>
            <a:endParaRPr/>
          </a:p>
          <a:p>
            <a:pPr marL="0" lvl="0" indent="0" algn="l" rtl="0">
              <a:spcBef>
                <a:spcPts val="0"/>
              </a:spcBef>
              <a:spcAft>
                <a:spcPts val="0"/>
              </a:spcAft>
              <a:buNone/>
            </a:pPr>
            <a:endParaRPr/>
          </a:p>
          <a:p>
            <a:pPr marL="0" lvl="0" indent="0" algn="l" rtl="0">
              <a:spcBef>
                <a:spcPts val="0"/>
              </a:spcBef>
              <a:spcAft>
                <a:spcPts val="0"/>
              </a:spcAft>
              <a:buNone/>
            </a:pPr>
            <a:r>
              <a:rPr lang="en-US"/>
              <a:t>Digital preservation personnel are not usually systems administrators. Many of us have programming skills, but we’re not developers, </a:t>
            </a:r>
            <a:r>
              <a:rPr lang="en-US" i="1"/>
              <a:t>per se</a:t>
            </a:r>
            <a:r>
              <a:rPr lang="en-US"/>
              <a:t>. While we are authorities on digital preservation, we are not necessarily experts in the technical infrastructure upon which digital library and preservation systems are built. So the big question for us is, how do we implement a policy, procedure, or workflow that relies on IT but that IT does not think is necessary?</a:t>
            </a:r>
            <a:endParaRPr/>
          </a:p>
        </p:txBody>
      </p:sp>
      <p:sp>
        <p:nvSpPr>
          <p:cNvPr id="162" name="Google Shape;162;g6216c5377d_0_2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6216c5377d_0_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6216c5377d_0_2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The answer to this question that we have found is that WE can't implement digital preservation in a comprehensive way without:</a:t>
            </a:r>
            <a:endParaRPr/>
          </a:p>
          <a:p>
            <a:pPr marL="0" lvl="0" indent="0" algn="l" rtl="0">
              <a:spcBef>
                <a:spcPts val="0"/>
              </a:spcBef>
              <a:spcAft>
                <a:spcPts val="0"/>
              </a:spcAft>
              <a:buNone/>
            </a:pPr>
            <a:r>
              <a:rPr lang="en-US"/>
              <a:t>* An intentional, strategic commitment to digital preservation at the institutional level</a:t>
            </a:r>
            <a:endParaRPr/>
          </a:p>
          <a:p>
            <a:pPr marL="0" lvl="0" indent="0" algn="l" rtl="0">
              <a:spcBef>
                <a:spcPts val="0"/>
              </a:spcBef>
              <a:spcAft>
                <a:spcPts val="0"/>
              </a:spcAft>
              <a:buNone/>
            </a:pPr>
            <a:r>
              <a:rPr lang="en-US"/>
              <a:t>* Institutional leadership who understand and are committed to digital preservation</a:t>
            </a:r>
            <a:endParaRPr/>
          </a:p>
          <a:p>
            <a:pPr marL="0" lvl="0" indent="0" algn="l" rtl="0">
              <a:spcBef>
                <a:spcPts val="0"/>
              </a:spcBef>
              <a:spcAft>
                <a:spcPts val="0"/>
              </a:spcAft>
              <a:buNone/>
            </a:pPr>
            <a:r>
              <a:rPr lang="en-US"/>
              <a:t>* Targeted advocacy for preservation with IT systems and development</a:t>
            </a:r>
            <a:endParaRPr/>
          </a:p>
          <a:p>
            <a:pPr marL="0" lvl="0" indent="0" algn="l" rtl="0">
              <a:spcBef>
                <a:spcPts val="0"/>
              </a:spcBef>
              <a:spcAft>
                <a:spcPts val="0"/>
              </a:spcAft>
              <a:buNone/>
            </a:pPr>
            <a:endParaRPr/>
          </a:p>
          <a:p>
            <a:pPr marL="0" lvl="0" indent="0" algn="l" rtl="0">
              <a:spcBef>
                <a:spcPts val="0"/>
              </a:spcBef>
              <a:spcAft>
                <a:spcPts val="0"/>
              </a:spcAft>
              <a:buNone/>
            </a:pPr>
            <a:r>
              <a:rPr lang="en-US"/>
              <a:t>Thankfully, our dean, head of IT, and our Associate Director for Digital Libraries all have extensive backgrounds in digital preservation. Thus, our library has made a strategic commitment to digital preservation because our leadership understand what's at stake and are committed to preservation. In order to accomplish active participation by IT systems and development, we are taking a multi-tiered approach to communicating preservation needs and the justifications for those needs, with varying degrees of granularity. We will talk more about this later in the presentation.</a:t>
            </a:r>
            <a:endParaRPr/>
          </a:p>
          <a:p>
            <a:pPr marL="0" lvl="0" indent="0" algn="l" rtl="0">
              <a:spcBef>
                <a:spcPts val="0"/>
              </a:spcBef>
              <a:spcAft>
                <a:spcPts val="0"/>
              </a:spcAft>
              <a:buNone/>
            </a:pPr>
            <a:endParaRPr/>
          </a:p>
        </p:txBody>
      </p:sp>
      <p:sp>
        <p:nvSpPr>
          <p:cNvPr id="169" name="Google Shape;169;g6216c5377d_0_2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6216c5377d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6216c5377d_0_3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With our team's incorporation into IT, and largely due to our Associate Director of Digital Libraries' willingness to collaborate with us, we have launched into an effort to develop shared language, shared tools, and shared goals with the rest of the Digital Library Platform team. </a:t>
            </a:r>
            <a:endParaRPr/>
          </a:p>
          <a:p>
            <a:pPr marL="0" lvl="0" indent="0" algn="l" rtl="0">
              <a:spcBef>
                <a:spcPts val="0"/>
              </a:spcBef>
              <a:spcAft>
                <a:spcPts val="0"/>
              </a:spcAft>
              <a:buNone/>
            </a:pPr>
            <a:endParaRPr/>
          </a:p>
          <a:p>
            <a:pPr marL="0" lvl="0" indent="0" algn="l" rtl="0">
              <a:spcBef>
                <a:spcPts val="0"/>
              </a:spcBef>
              <a:spcAft>
                <a:spcPts val="0"/>
              </a:spcAft>
              <a:buNone/>
            </a:pPr>
            <a:r>
              <a:rPr lang="en-US"/>
              <a:t>The 6 strategies we have been using are:</a:t>
            </a:r>
            <a:endParaRPr/>
          </a:p>
          <a:p>
            <a:pPr marL="0" lvl="0" indent="0" algn="l" rtl="0">
              <a:spcBef>
                <a:spcPts val="0"/>
              </a:spcBef>
              <a:spcAft>
                <a:spcPts val="0"/>
              </a:spcAft>
              <a:buNone/>
            </a:pPr>
            <a:r>
              <a:rPr lang="en-US"/>
              <a:t>1. Develop a shared roadmap, so that we're on the same path as we forge ahead</a:t>
            </a:r>
            <a:endParaRPr/>
          </a:p>
          <a:p>
            <a:pPr marL="0" lvl="0" indent="0" algn="l" rtl="0">
              <a:spcBef>
                <a:spcPts val="0"/>
              </a:spcBef>
              <a:spcAft>
                <a:spcPts val="0"/>
              </a:spcAft>
              <a:buNone/>
            </a:pPr>
            <a:r>
              <a:rPr lang="en-US"/>
              <a:t>2. Regular meetings, both with leadership and with the rest of the DLP team</a:t>
            </a:r>
            <a:endParaRPr/>
          </a:p>
          <a:p>
            <a:pPr marL="0" lvl="0" indent="0" algn="l" rtl="0">
              <a:spcBef>
                <a:spcPts val="0"/>
              </a:spcBef>
              <a:spcAft>
                <a:spcPts val="0"/>
              </a:spcAft>
              <a:buNone/>
            </a:pPr>
            <a:r>
              <a:rPr lang="en-US"/>
              <a:t>3. Conceptualizing preservation stakeholders as product owners</a:t>
            </a:r>
            <a:endParaRPr/>
          </a:p>
          <a:p>
            <a:pPr marL="0" lvl="0" indent="0" algn="l" rtl="0">
              <a:spcBef>
                <a:spcPts val="0"/>
              </a:spcBef>
              <a:spcAft>
                <a:spcPts val="0"/>
              </a:spcAft>
              <a:buNone/>
            </a:pPr>
            <a:r>
              <a:rPr lang="en-US"/>
              <a:t>4. Using software development tools like user stories and product requirements pages to communicate preservation goals</a:t>
            </a:r>
            <a:endParaRPr/>
          </a:p>
          <a:p>
            <a:pPr marL="0" lvl="0" indent="0" algn="l" rtl="0">
              <a:spcBef>
                <a:spcPts val="0"/>
              </a:spcBef>
              <a:spcAft>
                <a:spcPts val="0"/>
              </a:spcAft>
              <a:buNone/>
            </a:pPr>
            <a:r>
              <a:rPr lang="en-US"/>
              <a:t>5. Integrating preservation tasks and priorities into IT's JIRA instance</a:t>
            </a:r>
            <a:endParaRPr/>
          </a:p>
          <a:p>
            <a:pPr marL="0" lvl="0" indent="0" algn="l" rtl="0">
              <a:spcBef>
                <a:spcPts val="0"/>
              </a:spcBef>
              <a:spcAft>
                <a:spcPts val="0"/>
              </a:spcAft>
              <a:buNone/>
            </a:pPr>
            <a:r>
              <a:rPr lang="en-US"/>
              <a:t>6. Finally, pushing for a gradual shift in our Library's culture, toward a collaborative, interdependent model that is based on trust</a:t>
            </a:r>
            <a:endParaRPr/>
          </a:p>
          <a:p>
            <a:pPr marL="0" lvl="0" indent="0" algn="l" rtl="0">
              <a:spcBef>
                <a:spcPts val="0"/>
              </a:spcBef>
              <a:spcAft>
                <a:spcPts val="0"/>
              </a:spcAft>
              <a:buNone/>
            </a:pPr>
            <a:endParaRPr/>
          </a:p>
        </p:txBody>
      </p:sp>
      <p:sp>
        <p:nvSpPr>
          <p:cNvPr id="177" name="Google Shape;177;g6216c5377d_0_3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17"/>
        <p:cNvGrpSpPr/>
        <p:nvPr/>
      </p:nvGrpSpPr>
      <p:grpSpPr>
        <a:xfrm>
          <a:off x="0" y="0"/>
          <a:ext cx="0" cy="0"/>
          <a:chOff x="0" y="0"/>
          <a:chExt cx="0" cy="0"/>
        </a:xfrm>
      </p:grpSpPr>
      <p:pic>
        <p:nvPicPr>
          <p:cNvPr id="18" name="Google Shape;18;p5"/>
          <p:cNvPicPr preferRelativeResize="0"/>
          <p:nvPr/>
        </p:nvPicPr>
        <p:blipFill rotWithShape="1">
          <a:blip r:embed="rId2">
            <a:alphaModFix/>
          </a:blip>
          <a:srcRect/>
          <a:stretch/>
        </p:blipFill>
        <p:spPr>
          <a:xfrm>
            <a:off x="1" y="3814011"/>
            <a:ext cx="7804412" cy="3056022"/>
          </a:xfrm>
          <a:prstGeom prst="rect">
            <a:avLst/>
          </a:prstGeom>
          <a:noFill/>
          <a:ln>
            <a:noFill/>
          </a:ln>
        </p:spPr>
      </p:pic>
      <p:sp>
        <p:nvSpPr>
          <p:cNvPr id="19" name="Google Shape;19;p5"/>
          <p:cNvSpPr txBox="1">
            <a:spLocks noGrp="1"/>
          </p:cNvSpPr>
          <p:nvPr>
            <p:ph type="title"/>
          </p:nvPr>
        </p:nvSpPr>
        <p:spPr>
          <a:xfrm>
            <a:off x="1414921" y="1704996"/>
            <a:ext cx="6389491" cy="2614157"/>
          </a:xfrm>
          <a:prstGeom prst="rect">
            <a:avLst/>
          </a:prstGeom>
          <a:solidFill>
            <a:schemeClr val="lt1"/>
          </a:solidFill>
          <a:ln>
            <a:noFill/>
          </a:ln>
        </p:spPr>
        <p:txBody>
          <a:bodyPr spcFirstLastPara="1" wrap="square" lIns="457200" tIns="457200" rIns="822950" bIns="457200" anchor="ctr" anchorCtr="0">
            <a:normAutofit/>
          </a:bodyPr>
          <a:lstStyle>
            <a:lvl1pPr lvl="0" algn="l">
              <a:lnSpc>
                <a:spcPct val="90000"/>
              </a:lnSpc>
              <a:spcBef>
                <a:spcPts val="0"/>
              </a:spcBef>
              <a:spcAft>
                <a:spcPts val="0"/>
              </a:spcAft>
              <a:buClr>
                <a:srgbClr val="FF6600"/>
              </a:buClr>
              <a:buSzPts val="5000"/>
              <a:buNone/>
              <a:defRPr sz="5000">
                <a:solidFill>
                  <a:srgbClr val="FF6600"/>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5"/>
          <p:cNvSpPr txBox="1">
            <a:spLocks noGrp="1"/>
          </p:cNvSpPr>
          <p:nvPr>
            <p:ph type="body" idx="1"/>
          </p:nvPr>
        </p:nvSpPr>
        <p:spPr>
          <a:xfrm>
            <a:off x="1" y="4903740"/>
            <a:ext cx="7804412" cy="794064"/>
          </a:xfrm>
          <a:prstGeom prst="rect">
            <a:avLst/>
          </a:prstGeom>
          <a:solidFill>
            <a:schemeClr val="lt1"/>
          </a:solidFill>
          <a:ln>
            <a:noFill/>
          </a:ln>
        </p:spPr>
        <p:txBody>
          <a:bodyPr spcFirstLastPara="1" wrap="square" lIns="274300" tIns="274300" rIns="365750" bIns="182875" anchor="t" anchorCtr="0">
            <a:spAutoFit/>
          </a:bodyPr>
          <a:lstStyle>
            <a:lvl1pPr marL="457200" lvl="0" indent="-228600" algn="r">
              <a:lnSpc>
                <a:spcPct val="90000"/>
              </a:lnSpc>
              <a:spcBef>
                <a:spcPts val="1000"/>
              </a:spcBef>
              <a:spcAft>
                <a:spcPts val="0"/>
              </a:spcAft>
              <a:buSzPts val="2400"/>
              <a:buFont typeface="Open Sans"/>
              <a:buNone/>
              <a:defRPr sz="2400" b="1" i="0" cap="none">
                <a:solidFill>
                  <a:srgbClr val="888888"/>
                </a:solidFill>
                <a:latin typeface="Open Sans"/>
                <a:ea typeface="Open Sans"/>
                <a:cs typeface="Open Sans"/>
                <a:sym typeface="Open Sans"/>
              </a:defRPr>
            </a:lvl1pPr>
            <a:lvl2pPr marL="914400" lvl="1" indent="-228600" algn="l">
              <a:lnSpc>
                <a:spcPct val="90000"/>
              </a:lnSpc>
              <a:spcBef>
                <a:spcPts val="600"/>
              </a:spcBef>
              <a:spcAft>
                <a:spcPts val="0"/>
              </a:spcAft>
              <a:buSzPts val="2000"/>
              <a:buFont typeface="Open Sans"/>
              <a:buNone/>
              <a:defRPr sz="2000">
                <a:solidFill>
                  <a:srgbClr val="888888"/>
                </a:solidFill>
                <a:latin typeface="Open Sans"/>
                <a:ea typeface="Open Sans"/>
                <a:cs typeface="Open Sans"/>
                <a:sym typeface="Open Sans"/>
              </a:defRPr>
            </a:lvl2pPr>
            <a:lvl3pPr marL="1371600" lvl="2" indent="-228600" algn="l">
              <a:lnSpc>
                <a:spcPct val="90000"/>
              </a:lnSpc>
              <a:spcBef>
                <a:spcPts val="600"/>
              </a:spcBef>
              <a:spcAft>
                <a:spcPts val="0"/>
              </a:spcAft>
              <a:buSzPts val="1800"/>
              <a:buNone/>
              <a:defRPr sz="1800">
                <a:solidFill>
                  <a:srgbClr val="888888"/>
                </a:solidFill>
              </a:defRPr>
            </a:lvl3pPr>
            <a:lvl4pPr marL="1828800" lvl="3" indent="-228600" algn="l">
              <a:lnSpc>
                <a:spcPct val="90000"/>
              </a:lnSpc>
              <a:spcBef>
                <a:spcPts val="600"/>
              </a:spcBef>
              <a:spcAft>
                <a:spcPts val="0"/>
              </a:spcAft>
              <a:buSzPts val="1600"/>
              <a:buNone/>
              <a:defRPr sz="1600">
                <a:solidFill>
                  <a:srgbClr val="888888"/>
                </a:solidFill>
              </a:defRPr>
            </a:lvl4pPr>
            <a:lvl5pPr marL="2286000" lvl="4" indent="-228600" algn="l">
              <a:lnSpc>
                <a:spcPct val="90000"/>
              </a:lnSpc>
              <a:spcBef>
                <a:spcPts val="600"/>
              </a:spcBef>
              <a:spcAft>
                <a:spcPts val="0"/>
              </a:spcAft>
              <a:buSzPts val="1600"/>
              <a:buNone/>
              <a:defRPr sz="1600">
                <a:solidFill>
                  <a:srgbClr val="888888"/>
                </a:solidFill>
              </a:defRPr>
            </a:lvl5pPr>
            <a:lvl6pPr marL="2743200" lvl="5" indent="-228600" algn="l">
              <a:lnSpc>
                <a:spcPct val="90000"/>
              </a:lnSpc>
              <a:spcBef>
                <a:spcPts val="6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1" name="Google Shape;21;p5"/>
          <p:cNvSpPr/>
          <p:nvPr/>
        </p:nvSpPr>
        <p:spPr>
          <a:xfrm rot="5400000">
            <a:off x="1045669" y="1301072"/>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2" name="Google Shape;22;p5"/>
          <p:cNvSpPr/>
          <p:nvPr/>
        </p:nvSpPr>
        <p:spPr>
          <a:xfrm rot="-5400000">
            <a:off x="7563906" y="4078648"/>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3" name="Google Shape;23;p5"/>
          <p:cNvPicPr preferRelativeResize="0"/>
          <p:nvPr/>
        </p:nvPicPr>
        <p:blipFill rotWithShape="1">
          <a:blip r:embed="rId3">
            <a:alphaModFix/>
          </a:blip>
          <a:srcRect/>
          <a:stretch/>
        </p:blipFill>
        <p:spPr>
          <a:xfrm>
            <a:off x="8341482" y="5906530"/>
            <a:ext cx="3605551" cy="751157"/>
          </a:xfrm>
          <a:prstGeom prst="rect">
            <a:avLst/>
          </a:prstGeom>
          <a:noFill/>
          <a:ln>
            <a:noFill/>
          </a:ln>
        </p:spPr>
      </p:pic>
      <p:pic>
        <p:nvPicPr>
          <p:cNvPr id="24" name="Google Shape;24;p5"/>
          <p:cNvPicPr preferRelativeResize="0"/>
          <p:nvPr/>
        </p:nvPicPr>
        <p:blipFill rotWithShape="1">
          <a:blip r:embed="rId4">
            <a:alphaModFix/>
          </a:blip>
          <a:srcRect/>
          <a:stretch/>
        </p:blipFill>
        <p:spPr>
          <a:xfrm>
            <a:off x="8355596" y="-23751"/>
            <a:ext cx="3866283" cy="309180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Title and Vertical Text" type="vertTx">
  <p:cSld name="VERTICAL_TEXT">
    <p:spTree>
      <p:nvGrpSpPr>
        <p:cNvPr id="1" name="Shape 93"/>
        <p:cNvGrpSpPr/>
        <p:nvPr/>
      </p:nvGrpSpPr>
      <p:grpSpPr>
        <a:xfrm>
          <a:off x="0" y="0"/>
          <a:ext cx="0" cy="0"/>
          <a:chOff x="0" y="0"/>
          <a:chExt cx="0" cy="0"/>
        </a:xfrm>
      </p:grpSpPr>
      <p:sp>
        <p:nvSpPr>
          <p:cNvPr id="94" name="Google Shape;94;p14"/>
          <p:cNvSpPr txBox="1">
            <a:spLocks noGrp="1"/>
          </p:cNvSpPr>
          <p:nvPr>
            <p:ph type="title"/>
          </p:nvPr>
        </p:nvSpPr>
        <p:spPr>
          <a:xfrm>
            <a:off x="1" y="393222"/>
            <a:ext cx="10051675" cy="958058"/>
          </a:xfrm>
          <a:prstGeom prst="rect">
            <a:avLst/>
          </a:prstGeom>
          <a:noFill/>
          <a:ln>
            <a:noFill/>
          </a:ln>
        </p:spPr>
        <p:txBody>
          <a:bodyPr spcFirstLastPara="1" wrap="square" lIns="1188700" tIns="274300" rIns="91425" bIns="2743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5" name="Google Shape;95;p14"/>
          <p:cNvSpPr txBox="1">
            <a:spLocks noGrp="1"/>
          </p:cNvSpPr>
          <p:nvPr>
            <p:ph type="body" idx="1"/>
          </p:nvPr>
        </p:nvSpPr>
        <p:spPr>
          <a:xfrm rot="5400000">
            <a:off x="2928750" y="-264926"/>
            <a:ext cx="5032375" cy="9213477"/>
          </a:xfrm>
          <a:prstGeom prst="rect">
            <a:avLst/>
          </a:prstGeom>
          <a:solidFill>
            <a:schemeClr val="lt1"/>
          </a:solidFill>
          <a:ln>
            <a:noFill/>
          </a:ln>
        </p:spPr>
        <p:txBody>
          <a:bodyPr spcFirstLastPara="1" wrap="square" lIns="274300" tIns="2743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600"/>
              </a:spcBef>
              <a:spcAft>
                <a:spcPts val="0"/>
              </a:spcAft>
              <a:buSzPts val="1800"/>
              <a:buChar char="▪"/>
              <a:defRPr/>
            </a:lvl2pPr>
            <a:lvl3pPr marL="1371600" lvl="2" indent="-342900" algn="l">
              <a:lnSpc>
                <a:spcPct val="90000"/>
              </a:lnSpc>
              <a:spcBef>
                <a:spcPts val="600"/>
              </a:spcBef>
              <a:spcAft>
                <a:spcPts val="0"/>
              </a:spcAft>
              <a:buSzPts val="1800"/>
              <a:buChar char="▪"/>
              <a:defRPr/>
            </a:lvl3pPr>
            <a:lvl4pPr marL="1828800" lvl="3" indent="-342900" algn="l">
              <a:lnSpc>
                <a:spcPct val="90000"/>
              </a:lnSpc>
              <a:spcBef>
                <a:spcPts val="600"/>
              </a:spcBef>
              <a:spcAft>
                <a:spcPts val="0"/>
              </a:spcAft>
              <a:buSzPts val="1800"/>
              <a:buChar char="▪"/>
              <a:defRPr/>
            </a:lvl4pPr>
            <a:lvl5pPr marL="2286000" lvl="4" indent="-342900" algn="l">
              <a:lnSpc>
                <a:spcPct val="90000"/>
              </a:lnSpc>
              <a:spcBef>
                <a:spcPts val="600"/>
              </a:spcBef>
              <a:spcAft>
                <a:spcPts val="0"/>
              </a:spcAft>
              <a:buSzPts val="180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6" name="Google Shape;96;p14"/>
          <p:cNvSpPr txBox="1">
            <a:spLocks noGrp="1"/>
          </p:cNvSpPr>
          <p:nvPr>
            <p:ph type="sldNum" idx="12"/>
          </p:nvPr>
        </p:nvSpPr>
        <p:spPr>
          <a:xfrm rot="5400000">
            <a:off x="-86212" y="5972177"/>
            <a:ext cx="992841"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pic>
        <p:nvPicPr>
          <p:cNvPr id="97" name="Google Shape;97;p14"/>
          <p:cNvPicPr preferRelativeResize="0"/>
          <p:nvPr/>
        </p:nvPicPr>
        <p:blipFill rotWithShape="1">
          <a:blip r:embed="rId2">
            <a:alphaModFix/>
          </a:blip>
          <a:srcRect/>
          <a:stretch/>
        </p:blipFill>
        <p:spPr>
          <a:xfrm rot="5400000">
            <a:off x="-370188" y="2443438"/>
            <a:ext cx="1560791" cy="325165"/>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8"/>
        <p:cNvGrpSpPr/>
        <p:nvPr/>
      </p:nvGrpSpPr>
      <p:grpSpPr>
        <a:xfrm>
          <a:off x="0" y="0"/>
          <a:ext cx="0" cy="0"/>
          <a:chOff x="0" y="0"/>
          <a:chExt cx="0" cy="0"/>
        </a:xfrm>
      </p:grpSpPr>
      <p:sp>
        <p:nvSpPr>
          <p:cNvPr id="99" name="Google Shape;99;p15"/>
          <p:cNvSpPr/>
          <p:nvPr/>
        </p:nvSpPr>
        <p:spPr>
          <a:xfrm>
            <a:off x="0" y="501543"/>
            <a:ext cx="4772025" cy="1440394"/>
          </a:xfrm>
          <a:prstGeom prst="rect">
            <a:avLst/>
          </a:prstGeom>
          <a:solidFill>
            <a:schemeClr val="lt1"/>
          </a:solidFill>
          <a:ln>
            <a:noFill/>
          </a:ln>
        </p:spPr>
        <p:txBody>
          <a:bodyPr spcFirstLastPara="1" wrap="square" lIns="91425" tIns="45700" rIns="91425" bIns="45700" anchor="ctr" anchorCtr="0">
            <a:normAutofit/>
          </a:bodyPr>
          <a:lstStyle/>
          <a:p>
            <a:pPr marL="0" marR="0" lvl="0" indent="0" algn="l"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0" name="Google Shape;100;p15"/>
          <p:cNvSpPr txBox="1">
            <a:spLocks noGrp="1"/>
          </p:cNvSpPr>
          <p:nvPr>
            <p:ph type="title"/>
          </p:nvPr>
        </p:nvSpPr>
        <p:spPr>
          <a:xfrm>
            <a:off x="-264160" y="501543"/>
            <a:ext cx="5036185" cy="1440394"/>
          </a:xfrm>
          <a:prstGeom prst="rect">
            <a:avLst/>
          </a:prstGeom>
          <a:noFill/>
          <a:ln>
            <a:noFill/>
          </a:ln>
        </p:spPr>
        <p:txBody>
          <a:bodyPr spcFirstLastPara="1" wrap="square" lIns="1188700" tIns="274300" rIns="640075" bIns="274300" anchor="ctr" anchorCtr="0">
            <a:normAutofit/>
          </a:bodyPr>
          <a:lstStyle>
            <a:lvl1pPr lvl="0" algn="r">
              <a:lnSpc>
                <a:spcPct val="90000"/>
              </a:lnSpc>
              <a:spcBef>
                <a:spcPts val="0"/>
              </a:spcBef>
              <a:spcAft>
                <a:spcPts val="0"/>
              </a:spcAft>
              <a:buClr>
                <a:schemeClr val="dk1"/>
              </a:buClr>
              <a:buSzPts val="3200"/>
              <a:buFont typeface="Trebuchet M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1" name="Google Shape;101;p15"/>
          <p:cNvSpPr txBox="1">
            <a:spLocks noGrp="1"/>
          </p:cNvSpPr>
          <p:nvPr>
            <p:ph type="body" idx="1"/>
          </p:nvPr>
        </p:nvSpPr>
        <p:spPr>
          <a:xfrm>
            <a:off x="5183188" y="501543"/>
            <a:ext cx="6172200" cy="5359507"/>
          </a:xfrm>
          <a:prstGeom prst="rect">
            <a:avLst/>
          </a:prstGeom>
          <a:solidFill>
            <a:schemeClr val="lt1"/>
          </a:solidFill>
          <a:ln>
            <a:noFill/>
          </a:ln>
        </p:spPr>
        <p:txBody>
          <a:bodyPr spcFirstLastPara="1" wrap="square" lIns="274300" tIns="365750" rIns="91425" bIns="45700" anchor="t" anchorCtr="0">
            <a:normAutofit/>
          </a:bodyPr>
          <a:lstStyle>
            <a:lvl1pPr marL="457200" lvl="0" indent="-431800" algn="l">
              <a:lnSpc>
                <a:spcPct val="90000"/>
              </a:lnSpc>
              <a:spcBef>
                <a:spcPts val="1000"/>
              </a:spcBef>
              <a:spcAft>
                <a:spcPts val="0"/>
              </a:spcAft>
              <a:buSzPts val="3200"/>
              <a:buChar char="▪"/>
              <a:defRPr sz="3200"/>
            </a:lvl1pPr>
            <a:lvl2pPr marL="914400" lvl="1" indent="-406400" algn="l">
              <a:lnSpc>
                <a:spcPct val="90000"/>
              </a:lnSpc>
              <a:spcBef>
                <a:spcPts val="600"/>
              </a:spcBef>
              <a:spcAft>
                <a:spcPts val="0"/>
              </a:spcAft>
              <a:buSzPts val="2800"/>
              <a:buChar char="▪"/>
              <a:defRPr sz="2800"/>
            </a:lvl2pPr>
            <a:lvl3pPr marL="1371600" lvl="2" indent="-381000" algn="l">
              <a:lnSpc>
                <a:spcPct val="90000"/>
              </a:lnSpc>
              <a:spcBef>
                <a:spcPts val="600"/>
              </a:spcBef>
              <a:spcAft>
                <a:spcPts val="0"/>
              </a:spcAft>
              <a:buSzPts val="2400"/>
              <a:buChar char="▪"/>
              <a:defRPr sz="2400"/>
            </a:lvl3pPr>
            <a:lvl4pPr marL="1828800" lvl="3" indent="-355600" algn="l">
              <a:lnSpc>
                <a:spcPct val="90000"/>
              </a:lnSpc>
              <a:spcBef>
                <a:spcPts val="600"/>
              </a:spcBef>
              <a:spcAft>
                <a:spcPts val="0"/>
              </a:spcAft>
              <a:buSzPts val="2000"/>
              <a:buChar char="▪"/>
              <a:defRPr sz="2000"/>
            </a:lvl4pPr>
            <a:lvl5pPr marL="2286000" lvl="4" indent="-355600" algn="l">
              <a:lnSpc>
                <a:spcPct val="90000"/>
              </a:lnSpc>
              <a:spcBef>
                <a:spcPts val="600"/>
              </a:spcBef>
              <a:spcAft>
                <a:spcPts val="0"/>
              </a:spcAft>
              <a:buSzPts val="2000"/>
              <a:buChar char="▪"/>
              <a:defRPr sz="2000"/>
            </a:lvl5pPr>
            <a:lvl6pPr marL="2743200" lvl="5" indent="-355600" algn="l">
              <a:lnSpc>
                <a:spcPct val="90000"/>
              </a:lnSpc>
              <a:spcBef>
                <a:spcPts val="6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02" name="Google Shape;102;p15"/>
          <p:cNvSpPr txBox="1">
            <a:spLocks noGrp="1"/>
          </p:cNvSpPr>
          <p:nvPr>
            <p:ph type="body" idx="2"/>
          </p:nvPr>
        </p:nvSpPr>
        <p:spPr>
          <a:xfrm>
            <a:off x="839788" y="2326340"/>
            <a:ext cx="3932237" cy="3542648"/>
          </a:xfrm>
          <a:prstGeom prst="rect">
            <a:avLst/>
          </a:prstGeom>
          <a:solidFill>
            <a:schemeClr val="lt1"/>
          </a:solidFill>
          <a:ln>
            <a:noFill/>
          </a:ln>
        </p:spPr>
        <p:txBody>
          <a:bodyPr spcFirstLastPara="1" wrap="square" lIns="274300" tIns="274300" rIns="91425" bIns="45700" anchor="t" anchorCtr="0">
            <a:normAutofit/>
          </a:bodyPr>
          <a:lstStyle>
            <a:lvl1pPr marL="457200" lvl="0" indent="-228600" algn="l">
              <a:lnSpc>
                <a:spcPct val="90000"/>
              </a:lnSpc>
              <a:spcBef>
                <a:spcPts val="1000"/>
              </a:spcBef>
              <a:spcAft>
                <a:spcPts val="0"/>
              </a:spcAft>
              <a:buSzPts val="1600"/>
              <a:buNone/>
              <a:defRPr sz="1600"/>
            </a:lvl1pPr>
            <a:lvl2pPr marL="914400" lvl="1" indent="-228600" algn="l">
              <a:lnSpc>
                <a:spcPct val="90000"/>
              </a:lnSpc>
              <a:spcBef>
                <a:spcPts val="600"/>
              </a:spcBef>
              <a:spcAft>
                <a:spcPts val="0"/>
              </a:spcAft>
              <a:buSzPts val="1400"/>
              <a:buNone/>
              <a:defRPr sz="1400"/>
            </a:lvl2pPr>
            <a:lvl3pPr marL="1371600" lvl="2" indent="-228600" algn="l">
              <a:lnSpc>
                <a:spcPct val="90000"/>
              </a:lnSpc>
              <a:spcBef>
                <a:spcPts val="600"/>
              </a:spcBef>
              <a:spcAft>
                <a:spcPts val="0"/>
              </a:spcAft>
              <a:buSzPts val="1200"/>
              <a:buNone/>
              <a:defRPr sz="1200"/>
            </a:lvl3pPr>
            <a:lvl4pPr marL="1828800" lvl="3" indent="-228600" algn="l">
              <a:lnSpc>
                <a:spcPct val="90000"/>
              </a:lnSpc>
              <a:spcBef>
                <a:spcPts val="600"/>
              </a:spcBef>
              <a:spcAft>
                <a:spcPts val="0"/>
              </a:spcAft>
              <a:buSzPts val="1000"/>
              <a:buNone/>
              <a:defRPr sz="1000"/>
            </a:lvl4pPr>
            <a:lvl5pPr marL="2286000" lvl="4" indent="-228600" algn="l">
              <a:lnSpc>
                <a:spcPct val="90000"/>
              </a:lnSpc>
              <a:spcBef>
                <a:spcPts val="600"/>
              </a:spcBef>
              <a:spcAft>
                <a:spcPts val="0"/>
              </a:spcAft>
              <a:buSzPts val="1000"/>
              <a:buNone/>
              <a:defRPr sz="1000"/>
            </a:lvl5pPr>
            <a:lvl6pPr marL="2743200" lvl="5" indent="-228600" algn="l">
              <a:lnSpc>
                <a:spcPct val="90000"/>
              </a:lnSpc>
              <a:spcBef>
                <a:spcPts val="6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03" name="Google Shape;103;p15"/>
          <p:cNvSpPr txBox="1">
            <a:spLocks noGrp="1"/>
          </p:cNvSpPr>
          <p:nvPr>
            <p:ph type="sldNum" idx="12"/>
          </p:nvPr>
        </p:nvSpPr>
        <p:spPr>
          <a:xfrm>
            <a:off x="208428" y="6297297"/>
            <a:ext cx="992841"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104" name="Google Shape;104;p15"/>
          <p:cNvSpPr/>
          <p:nvPr/>
        </p:nvSpPr>
        <p:spPr>
          <a:xfrm rot="-5400000">
            <a:off x="4035909" y="1710858"/>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5" name="Google Shape;105;p15"/>
          <p:cNvSpPr txBox="1"/>
          <p:nvPr/>
        </p:nvSpPr>
        <p:spPr>
          <a:xfrm>
            <a:off x="3931920" y="-1087120"/>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cxnSp>
        <p:nvCxnSpPr>
          <p:cNvPr id="106" name="Google Shape;106;p15"/>
          <p:cNvCxnSpPr/>
          <p:nvPr/>
        </p:nvCxnSpPr>
        <p:spPr>
          <a:xfrm>
            <a:off x="4958080" y="426720"/>
            <a:ext cx="0" cy="5601637"/>
          </a:xfrm>
          <a:prstGeom prst="straightConnector1">
            <a:avLst/>
          </a:prstGeom>
          <a:noFill/>
          <a:ln w="12700" cap="flat" cmpd="sng">
            <a:solidFill>
              <a:srgbClr val="FF6600"/>
            </a:solidFill>
            <a:prstDash val="solid"/>
            <a:miter lim="800000"/>
            <a:headEnd type="none" w="sm" len="sm"/>
            <a:tailEnd type="none" w="sm" len="sm"/>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and Content" type="obj">
  <p:cSld name="OBJECT">
    <p:spTree>
      <p:nvGrpSpPr>
        <p:cNvPr id="1" name="Shape 25"/>
        <p:cNvGrpSpPr/>
        <p:nvPr/>
      </p:nvGrpSpPr>
      <p:grpSpPr>
        <a:xfrm>
          <a:off x="0" y="0"/>
          <a:ext cx="0" cy="0"/>
          <a:chOff x="0" y="0"/>
          <a:chExt cx="0" cy="0"/>
        </a:xfrm>
      </p:grpSpPr>
      <p:pic>
        <p:nvPicPr>
          <p:cNvPr id="26" name="Google Shape;26;p6"/>
          <p:cNvPicPr preferRelativeResize="0"/>
          <p:nvPr/>
        </p:nvPicPr>
        <p:blipFill rotWithShape="1">
          <a:blip r:embed="rId2">
            <a:alphaModFix/>
          </a:blip>
          <a:srcRect/>
          <a:stretch/>
        </p:blipFill>
        <p:spPr>
          <a:xfrm rot="5400000" flipH="1">
            <a:off x="9403741" y="-381118"/>
            <a:ext cx="2452312" cy="3166737"/>
          </a:xfrm>
          <a:prstGeom prst="rect">
            <a:avLst/>
          </a:prstGeom>
          <a:noFill/>
          <a:ln>
            <a:noFill/>
          </a:ln>
        </p:spPr>
      </p:pic>
      <p:sp>
        <p:nvSpPr>
          <p:cNvPr id="27" name="Google Shape;27;p6"/>
          <p:cNvSpPr/>
          <p:nvPr/>
        </p:nvSpPr>
        <p:spPr>
          <a:xfrm>
            <a:off x="1201269" y="1969995"/>
            <a:ext cx="9869280" cy="437268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8" name="Google Shape;28;p6"/>
          <p:cNvSpPr txBox="1">
            <a:spLocks noGrp="1"/>
          </p:cNvSpPr>
          <p:nvPr>
            <p:ph type="title"/>
          </p:nvPr>
        </p:nvSpPr>
        <p:spPr>
          <a:xfrm>
            <a:off x="1" y="439252"/>
            <a:ext cx="10993119" cy="1107996"/>
          </a:xfrm>
          <a:prstGeom prst="rect">
            <a:avLst/>
          </a:prstGeom>
          <a:noFill/>
          <a:ln>
            <a:noFill/>
          </a:ln>
        </p:spPr>
        <p:txBody>
          <a:bodyPr spcFirstLastPara="1" wrap="square" lIns="1188700" tIns="274300" rIns="274300" bIns="274300" anchor="ctr" anchorCtr="0">
            <a:normAutofit/>
          </a:bodyPr>
          <a:lstStyle>
            <a:lvl1pPr lvl="0" algn="l">
              <a:lnSpc>
                <a:spcPct val="90000"/>
              </a:lnSpc>
              <a:spcBef>
                <a:spcPts val="0"/>
              </a:spcBef>
              <a:spcAft>
                <a:spcPts val="0"/>
              </a:spcAft>
              <a:buClr>
                <a:schemeClr val="dk1"/>
              </a:buClr>
              <a:buSzPts val="4000"/>
              <a:buFont typeface="Open Sans"/>
              <a:buNone/>
              <a:defRPr sz="4000">
                <a:latin typeface="Open Sans"/>
                <a:ea typeface="Open Sans"/>
                <a:cs typeface="Open Sans"/>
                <a:sym typeface="Open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6"/>
          <p:cNvSpPr txBox="1">
            <a:spLocks noGrp="1"/>
          </p:cNvSpPr>
          <p:nvPr>
            <p:ph type="sldNum" idx="12"/>
          </p:nvPr>
        </p:nvSpPr>
        <p:spPr>
          <a:xfrm>
            <a:off x="208428" y="6297297"/>
            <a:ext cx="992841"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sz="1100"/>
            </a:lvl1pPr>
            <a:lvl2pPr marL="0" lvl="1" indent="0" algn="l">
              <a:spcBef>
                <a:spcPts val="0"/>
              </a:spcBef>
              <a:buNone/>
              <a:defRPr sz="1100"/>
            </a:lvl2pPr>
            <a:lvl3pPr marL="0" lvl="2" indent="0" algn="l">
              <a:spcBef>
                <a:spcPts val="0"/>
              </a:spcBef>
              <a:buNone/>
              <a:defRPr sz="1100"/>
            </a:lvl3pPr>
            <a:lvl4pPr marL="0" lvl="3" indent="0" algn="l">
              <a:spcBef>
                <a:spcPts val="0"/>
              </a:spcBef>
              <a:buNone/>
              <a:defRPr sz="1100"/>
            </a:lvl4pPr>
            <a:lvl5pPr marL="0" lvl="4" indent="0" algn="l">
              <a:spcBef>
                <a:spcPts val="0"/>
              </a:spcBef>
              <a:buNone/>
              <a:defRPr sz="1100"/>
            </a:lvl5pPr>
            <a:lvl6pPr marL="0" lvl="5" indent="0" algn="l">
              <a:spcBef>
                <a:spcPts val="0"/>
              </a:spcBef>
              <a:buNone/>
              <a:defRPr sz="1100"/>
            </a:lvl6pPr>
            <a:lvl7pPr marL="0" lvl="6" indent="0" algn="l">
              <a:spcBef>
                <a:spcPts val="0"/>
              </a:spcBef>
              <a:buNone/>
              <a:defRPr sz="1100"/>
            </a:lvl7pPr>
            <a:lvl8pPr marL="0" lvl="7" indent="0" algn="l">
              <a:spcBef>
                <a:spcPts val="0"/>
              </a:spcBef>
              <a:buNone/>
              <a:defRPr sz="1100"/>
            </a:lvl8pPr>
            <a:lvl9pPr marL="0" lvl="8" indent="0" algn="l">
              <a:spcBef>
                <a:spcPts val="0"/>
              </a:spcBef>
              <a:buNone/>
              <a:defRPr sz="1100"/>
            </a:lvl9pPr>
          </a:lstStyle>
          <a:p>
            <a:pPr marL="0" lvl="0" indent="0" algn="l" rtl="0">
              <a:spcBef>
                <a:spcPts val="0"/>
              </a:spcBef>
              <a:spcAft>
                <a:spcPts val="0"/>
              </a:spcAft>
              <a:buNone/>
            </a:pPr>
            <a:fld id="{00000000-1234-1234-1234-123412341234}" type="slidenum">
              <a:rPr lang="en-US"/>
              <a:t>‹#›</a:t>
            </a:fld>
            <a:endParaRPr/>
          </a:p>
        </p:txBody>
      </p:sp>
      <p:sp>
        <p:nvSpPr>
          <p:cNvPr id="30" name="Google Shape;30;p6"/>
          <p:cNvSpPr txBox="1">
            <a:spLocks noGrp="1"/>
          </p:cNvSpPr>
          <p:nvPr>
            <p:ph type="body" idx="1"/>
          </p:nvPr>
        </p:nvSpPr>
        <p:spPr>
          <a:xfrm>
            <a:off x="1203515" y="1969995"/>
            <a:ext cx="9664993" cy="4372687"/>
          </a:xfrm>
          <a:prstGeom prst="rect">
            <a:avLst/>
          </a:prstGeom>
          <a:noFill/>
          <a:ln>
            <a:noFill/>
          </a:ln>
        </p:spPr>
        <p:txBody>
          <a:bodyPr spcFirstLastPara="1" wrap="square" lIns="274300" tIns="274300" rIns="365750" bIns="45700" anchor="t" anchorCtr="0">
            <a:normAutofit/>
          </a:bodyPr>
          <a:lstStyle>
            <a:lvl1pPr marL="457200" lvl="0" indent="-342900" algn="l">
              <a:lnSpc>
                <a:spcPct val="90000"/>
              </a:lnSpc>
              <a:spcBef>
                <a:spcPts val="1000"/>
              </a:spcBef>
              <a:spcAft>
                <a:spcPts val="0"/>
              </a:spcAft>
              <a:buSzPts val="1800"/>
              <a:buFont typeface="Open Sans"/>
              <a:buChar char="▪"/>
              <a:defRPr>
                <a:latin typeface="Open Sans"/>
                <a:ea typeface="Open Sans"/>
                <a:cs typeface="Open Sans"/>
                <a:sym typeface="Open Sans"/>
              </a:defRPr>
            </a:lvl1pPr>
            <a:lvl2pPr marL="914400" lvl="1" indent="-342900" algn="l">
              <a:lnSpc>
                <a:spcPct val="90000"/>
              </a:lnSpc>
              <a:spcBef>
                <a:spcPts val="600"/>
              </a:spcBef>
              <a:spcAft>
                <a:spcPts val="0"/>
              </a:spcAft>
              <a:buSzPts val="1800"/>
              <a:buFont typeface="Open Sans"/>
              <a:buChar char="▪"/>
              <a:defRPr>
                <a:latin typeface="Open Sans"/>
                <a:ea typeface="Open Sans"/>
                <a:cs typeface="Open Sans"/>
                <a:sym typeface="Open Sans"/>
              </a:defRPr>
            </a:lvl2pPr>
            <a:lvl3pPr marL="1371600" lvl="2" indent="-342900" algn="l">
              <a:lnSpc>
                <a:spcPct val="90000"/>
              </a:lnSpc>
              <a:spcBef>
                <a:spcPts val="600"/>
              </a:spcBef>
              <a:spcAft>
                <a:spcPts val="0"/>
              </a:spcAft>
              <a:buSzPts val="1800"/>
              <a:buFont typeface="Open Sans"/>
              <a:buChar char="▪"/>
              <a:defRPr>
                <a:latin typeface="Open Sans"/>
                <a:ea typeface="Open Sans"/>
                <a:cs typeface="Open Sans"/>
                <a:sym typeface="Open Sans"/>
              </a:defRPr>
            </a:lvl3pPr>
            <a:lvl4pPr marL="1828800" lvl="3" indent="-342900" algn="l">
              <a:lnSpc>
                <a:spcPct val="90000"/>
              </a:lnSpc>
              <a:spcBef>
                <a:spcPts val="600"/>
              </a:spcBef>
              <a:spcAft>
                <a:spcPts val="0"/>
              </a:spcAft>
              <a:buSzPts val="1800"/>
              <a:buFont typeface="Open Sans"/>
              <a:buChar char="▪"/>
              <a:defRPr>
                <a:latin typeface="Open Sans"/>
                <a:ea typeface="Open Sans"/>
                <a:cs typeface="Open Sans"/>
                <a:sym typeface="Open Sans"/>
              </a:defRPr>
            </a:lvl4pPr>
            <a:lvl5pPr marL="2286000" lvl="4" indent="-342900" algn="l">
              <a:lnSpc>
                <a:spcPct val="90000"/>
              </a:lnSpc>
              <a:spcBef>
                <a:spcPts val="600"/>
              </a:spcBef>
              <a:spcAft>
                <a:spcPts val="0"/>
              </a:spcAft>
              <a:buSzPts val="1800"/>
              <a:buFont typeface="Open Sans"/>
              <a:buChar char="▪"/>
              <a:defRPr>
                <a:latin typeface="Open Sans"/>
                <a:ea typeface="Open Sans"/>
                <a:cs typeface="Open Sans"/>
                <a:sym typeface="Open Sans"/>
              </a:defRPr>
            </a:lvl5pPr>
            <a:lvl6pPr marL="2743200" lvl="5" indent="-342900" algn="l">
              <a:lnSpc>
                <a:spcPct val="90000"/>
              </a:lnSpc>
              <a:spcBef>
                <a:spcPts val="600"/>
              </a:spcBef>
              <a:spcAft>
                <a:spcPts val="0"/>
              </a:spcAft>
              <a:buClr>
                <a:schemeClr val="dk1"/>
              </a:buClr>
              <a:buSzPts val="1800"/>
              <a:buFont typeface="Open Sans"/>
              <a:buChar char="•"/>
              <a:defRPr>
                <a:latin typeface="Open Sans"/>
                <a:ea typeface="Open Sans"/>
                <a:cs typeface="Open Sans"/>
                <a:sym typeface="Open Sans"/>
              </a:defRPr>
            </a:lvl6pPr>
            <a:lvl7pPr marL="3200400" lvl="6" indent="-342900" algn="l">
              <a:lnSpc>
                <a:spcPct val="90000"/>
              </a:lnSpc>
              <a:spcBef>
                <a:spcPts val="500"/>
              </a:spcBef>
              <a:spcAft>
                <a:spcPts val="0"/>
              </a:spcAft>
              <a:buClr>
                <a:schemeClr val="dk1"/>
              </a:buClr>
              <a:buSzPts val="1800"/>
              <a:buFont typeface="Open Sans"/>
              <a:buChar char="•"/>
              <a:defRPr>
                <a:latin typeface="Open Sans"/>
                <a:ea typeface="Open Sans"/>
                <a:cs typeface="Open Sans"/>
                <a:sym typeface="Open Sans"/>
              </a:defRPr>
            </a:lvl7pPr>
            <a:lvl8pPr marL="3657600" lvl="7" indent="-342900" algn="l">
              <a:lnSpc>
                <a:spcPct val="90000"/>
              </a:lnSpc>
              <a:spcBef>
                <a:spcPts val="500"/>
              </a:spcBef>
              <a:spcAft>
                <a:spcPts val="0"/>
              </a:spcAft>
              <a:buClr>
                <a:schemeClr val="dk1"/>
              </a:buClr>
              <a:buSzPts val="1800"/>
              <a:buFont typeface="Open Sans"/>
              <a:buChar char="•"/>
              <a:defRPr>
                <a:latin typeface="Open Sans"/>
                <a:ea typeface="Open Sans"/>
                <a:cs typeface="Open Sans"/>
                <a:sym typeface="Open Sans"/>
              </a:defRPr>
            </a:lvl8pPr>
            <a:lvl9pPr marL="4114800" lvl="8" indent="-342900" algn="l">
              <a:lnSpc>
                <a:spcPct val="90000"/>
              </a:lnSpc>
              <a:spcBef>
                <a:spcPts val="500"/>
              </a:spcBef>
              <a:spcAft>
                <a:spcPts val="0"/>
              </a:spcAft>
              <a:buClr>
                <a:schemeClr val="dk1"/>
              </a:buClr>
              <a:buSzPts val="1800"/>
              <a:buFont typeface="Open Sans"/>
              <a:buChar char="•"/>
              <a:defRPr>
                <a:latin typeface="Open Sans"/>
                <a:ea typeface="Open Sans"/>
                <a:cs typeface="Open Sans"/>
                <a:sym typeface="Open Sans"/>
              </a:defRPr>
            </a:lvl9pPr>
          </a:lstStyle>
          <a:p>
            <a:endParaRPr/>
          </a:p>
        </p:txBody>
      </p:sp>
      <p:cxnSp>
        <p:nvCxnSpPr>
          <p:cNvPr id="31" name="Google Shape;31;p6"/>
          <p:cNvCxnSpPr/>
          <p:nvPr/>
        </p:nvCxnSpPr>
        <p:spPr>
          <a:xfrm>
            <a:off x="0" y="6342682"/>
            <a:ext cx="1201269" cy="0"/>
          </a:xfrm>
          <a:prstGeom prst="straightConnector1">
            <a:avLst/>
          </a:prstGeom>
          <a:noFill/>
          <a:ln w="9525" cap="flat" cmpd="sng">
            <a:solidFill>
              <a:srgbClr val="7F7F7F"/>
            </a:solidFill>
            <a:prstDash val="dash"/>
            <a:miter lim="800000"/>
            <a:headEnd type="none" w="sm" len="sm"/>
            <a:tailEnd type="none" w="sm" len="sm"/>
          </a:ln>
        </p:spPr>
      </p:cxnSp>
      <p:sp>
        <p:nvSpPr>
          <p:cNvPr id="32" name="Google Shape;32;p6"/>
          <p:cNvSpPr/>
          <p:nvPr/>
        </p:nvSpPr>
        <p:spPr>
          <a:xfrm rot="5400000">
            <a:off x="639706" y="287451"/>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3" name="Google Shape;33;p6"/>
          <p:cNvSpPr/>
          <p:nvPr/>
        </p:nvSpPr>
        <p:spPr>
          <a:xfrm>
            <a:off x="0" y="-1707"/>
            <a:ext cx="539827" cy="6869016"/>
          </a:xfrm>
          <a:prstGeom prst="rect">
            <a:avLst/>
          </a:prstGeom>
          <a:blipFill rotWithShape="1">
            <a:blip r:embed="rId3">
              <a:alphaModFix/>
            </a:blip>
            <a:stretch>
              <a:fillRect l="-72615" r="-72615"/>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34" name="Google Shape;34;p6"/>
          <p:cNvCxnSpPr/>
          <p:nvPr/>
        </p:nvCxnSpPr>
        <p:spPr>
          <a:xfrm flipH="1">
            <a:off x="10071179" y="6276977"/>
            <a:ext cx="297332" cy="405168"/>
          </a:xfrm>
          <a:prstGeom prst="straightConnector1">
            <a:avLst/>
          </a:prstGeom>
          <a:noFill/>
          <a:ln w="9525" cap="flat" cmpd="sng">
            <a:solidFill>
              <a:srgbClr val="FF6600"/>
            </a:solidFill>
            <a:prstDash val="solid"/>
            <a:miter lim="800000"/>
            <a:headEnd type="none" w="sm" len="sm"/>
            <a:tailEnd type="none" w="sm" len="sm"/>
          </a:ln>
        </p:spPr>
      </p:cxnSp>
      <p:pic>
        <p:nvPicPr>
          <p:cNvPr id="35" name="Google Shape;35;p6"/>
          <p:cNvPicPr preferRelativeResize="0"/>
          <p:nvPr/>
        </p:nvPicPr>
        <p:blipFill rotWithShape="1">
          <a:blip r:embed="rId4">
            <a:alphaModFix/>
          </a:blip>
          <a:srcRect/>
          <a:stretch/>
        </p:blipFill>
        <p:spPr>
          <a:xfrm>
            <a:off x="10386242" y="6332522"/>
            <a:ext cx="1560791" cy="325165"/>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36"/>
        <p:cNvGrpSpPr/>
        <p:nvPr/>
      </p:nvGrpSpPr>
      <p:grpSpPr>
        <a:xfrm>
          <a:off x="0" y="0"/>
          <a:ext cx="0" cy="0"/>
          <a:chOff x="0" y="0"/>
          <a:chExt cx="0" cy="0"/>
        </a:xfrm>
      </p:grpSpPr>
      <p:sp>
        <p:nvSpPr>
          <p:cNvPr id="37" name="Google Shape;37;p7"/>
          <p:cNvSpPr/>
          <p:nvPr/>
        </p:nvSpPr>
        <p:spPr>
          <a:xfrm>
            <a:off x="900540" y="0"/>
            <a:ext cx="9981863" cy="1849121"/>
          </a:xfrm>
          <a:prstGeom prst="rect">
            <a:avLst/>
          </a:prstGeom>
          <a:solidFill>
            <a:schemeClr val="lt1"/>
          </a:solidFill>
          <a:ln>
            <a:noFill/>
          </a:ln>
        </p:spPr>
        <p:txBody>
          <a:bodyPr spcFirstLastPara="1" wrap="square" lIns="91425" tIns="45700" rIns="91425" bIns="45700" anchor="ctr" anchorCtr="0">
            <a:normAutofit/>
          </a:bodyPr>
          <a:lstStyle/>
          <a:p>
            <a:pPr marL="0" marR="0" lvl="0" indent="0" algn="l"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8" name="Google Shape;38;p7"/>
          <p:cNvSpPr/>
          <p:nvPr/>
        </p:nvSpPr>
        <p:spPr>
          <a:xfrm>
            <a:off x="843432" y="2113280"/>
            <a:ext cx="10170008" cy="474472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50000"/>
              </a:lnSpc>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9" name="Google Shape;39;p7"/>
          <p:cNvPicPr preferRelativeResize="0"/>
          <p:nvPr/>
        </p:nvPicPr>
        <p:blipFill rotWithShape="1">
          <a:blip r:embed="rId2">
            <a:alphaModFix amt="37000"/>
          </a:blip>
          <a:srcRect l="48729" t="-2" r="-46171" b="32719"/>
          <a:stretch/>
        </p:blipFill>
        <p:spPr>
          <a:xfrm flipH="1">
            <a:off x="6406887" y="2823827"/>
            <a:ext cx="5858111" cy="4044719"/>
          </a:xfrm>
          <a:prstGeom prst="rect">
            <a:avLst/>
          </a:prstGeom>
          <a:noFill/>
          <a:ln>
            <a:noFill/>
          </a:ln>
        </p:spPr>
      </p:pic>
      <p:sp>
        <p:nvSpPr>
          <p:cNvPr id="40" name="Google Shape;40;p7"/>
          <p:cNvSpPr/>
          <p:nvPr/>
        </p:nvSpPr>
        <p:spPr>
          <a:xfrm>
            <a:off x="853440" y="2194560"/>
            <a:ext cx="10005060" cy="466344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1" name="Google Shape;41;p7"/>
          <p:cNvSpPr txBox="1">
            <a:spLocks noGrp="1"/>
          </p:cNvSpPr>
          <p:nvPr>
            <p:ph type="subTitle" idx="1"/>
          </p:nvPr>
        </p:nvSpPr>
        <p:spPr>
          <a:xfrm>
            <a:off x="867335" y="2191871"/>
            <a:ext cx="9991165" cy="4680697"/>
          </a:xfrm>
          <a:prstGeom prst="rect">
            <a:avLst/>
          </a:prstGeom>
          <a:noFill/>
          <a:ln>
            <a:noFill/>
          </a:ln>
        </p:spPr>
        <p:txBody>
          <a:bodyPr spcFirstLastPara="1" wrap="square" lIns="457200" tIns="182875" rIns="365750" bIns="182875" anchor="t" anchorCtr="0">
            <a:noAutofit/>
          </a:bodyPr>
          <a:lstStyle>
            <a:lvl1pPr lvl="0" algn="l">
              <a:lnSpc>
                <a:spcPct val="150000"/>
              </a:lnSpc>
              <a:spcBef>
                <a:spcPts val="1000"/>
              </a:spcBef>
              <a:spcAft>
                <a:spcPts val="0"/>
              </a:spcAft>
              <a:buSzPts val="2400"/>
              <a:buFont typeface="Open Sans"/>
              <a:buNone/>
              <a:defRPr sz="2400">
                <a:latin typeface="Open Sans"/>
                <a:ea typeface="Open Sans"/>
                <a:cs typeface="Open Sans"/>
                <a:sym typeface="Open Sans"/>
              </a:defRPr>
            </a:lvl1pPr>
            <a:lvl2pPr lvl="1" algn="ctr">
              <a:lnSpc>
                <a:spcPct val="90000"/>
              </a:lnSpc>
              <a:spcBef>
                <a:spcPts val="500"/>
              </a:spcBef>
              <a:spcAft>
                <a:spcPts val="0"/>
              </a:spcAft>
              <a:buSzPts val="2000"/>
              <a:buNone/>
              <a:defRPr sz="2000"/>
            </a:lvl2pPr>
            <a:lvl3pPr lvl="2" algn="ctr">
              <a:lnSpc>
                <a:spcPct val="90000"/>
              </a:lnSpc>
              <a:spcBef>
                <a:spcPts val="600"/>
              </a:spcBef>
              <a:spcAft>
                <a:spcPts val="0"/>
              </a:spcAft>
              <a:buSzPts val="1800"/>
              <a:buNone/>
              <a:defRPr sz="1800"/>
            </a:lvl3pPr>
            <a:lvl4pPr lvl="3" algn="ctr">
              <a:lnSpc>
                <a:spcPct val="90000"/>
              </a:lnSpc>
              <a:spcBef>
                <a:spcPts val="600"/>
              </a:spcBef>
              <a:spcAft>
                <a:spcPts val="0"/>
              </a:spcAft>
              <a:buSzPts val="1600"/>
              <a:buNone/>
              <a:defRPr sz="1600"/>
            </a:lvl4pPr>
            <a:lvl5pPr lvl="4" algn="ctr">
              <a:lnSpc>
                <a:spcPct val="90000"/>
              </a:lnSpc>
              <a:spcBef>
                <a:spcPts val="600"/>
              </a:spcBef>
              <a:spcAft>
                <a:spcPts val="0"/>
              </a:spcAft>
              <a:buSzPts val="1600"/>
              <a:buNone/>
              <a:defRPr sz="1600"/>
            </a:lvl5pPr>
            <a:lvl6pPr lvl="5" algn="ctr">
              <a:lnSpc>
                <a:spcPct val="90000"/>
              </a:lnSpc>
              <a:spcBef>
                <a:spcPts val="6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42" name="Google Shape;42;p7"/>
          <p:cNvSpPr txBox="1">
            <a:spLocks noGrp="1"/>
          </p:cNvSpPr>
          <p:nvPr>
            <p:ph type="ctrTitle"/>
          </p:nvPr>
        </p:nvSpPr>
        <p:spPr>
          <a:xfrm>
            <a:off x="0" y="513756"/>
            <a:ext cx="10986247" cy="1080296"/>
          </a:xfrm>
          <a:prstGeom prst="rect">
            <a:avLst/>
          </a:prstGeom>
          <a:noFill/>
          <a:ln>
            <a:noFill/>
          </a:ln>
        </p:spPr>
        <p:txBody>
          <a:bodyPr spcFirstLastPara="1" wrap="square" lIns="1280150" tIns="274300" rIns="365750" bIns="274300" anchor="ctr" anchorCtr="0">
            <a:normAutofit/>
          </a:bodyPr>
          <a:lstStyle>
            <a:lvl1pPr lvl="0" algn="l">
              <a:lnSpc>
                <a:spcPct val="90000"/>
              </a:lnSpc>
              <a:spcBef>
                <a:spcPts val="0"/>
              </a:spcBef>
              <a:spcAft>
                <a:spcPts val="0"/>
              </a:spcAft>
              <a:buClr>
                <a:schemeClr val="dk1"/>
              </a:buClr>
              <a:buSzPts val="3800"/>
              <a:buNone/>
              <a:defRPr sz="3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43" name="Google Shape;43;p7"/>
          <p:cNvPicPr preferRelativeResize="0"/>
          <p:nvPr/>
        </p:nvPicPr>
        <p:blipFill rotWithShape="1">
          <a:blip r:embed="rId3">
            <a:alphaModFix amt="28000"/>
          </a:blip>
          <a:srcRect l="48730" t="-2" r="-48730" b="54889"/>
          <a:stretch/>
        </p:blipFill>
        <p:spPr>
          <a:xfrm>
            <a:off x="0" y="5149188"/>
            <a:ext cx="3820160" cy="1723380"/>
          </a:xfrm>
          <a:prstGeom prst="rect">
            <a:avLst/>
          </a:prstGeom>
          <a:noFill/>
          <a:ln>
            <a:noFill/>
          </a:ln>
        </p:spPr>
      </p:pic>
      <p:sp>
        <p:nvSpPr>
          <p:cNvPr id="44" name="Google Shape;44;p7"/>
          <p:cNvSpPr txBox="1">
            <a:spLocks noGrp="1"/>
          </p:cNvSpPr>
          <p:nvPr>
            <p:ph type="sldNum" idx="12"/>
          </p:nvPr>
        </p:nvSpPr>
        <p:spPr>
          <a:xfrm>
            <a:off x="208428" y="6297297"/>
            <a:ext cx="992841"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sz="1100"/>
            </a:lvl1pPr>
            <a:lvl2pPr marL="0" lvl="1" indent="0" algn="l">
              <a:spcBef>
                <a:spcPts val="0"/>
              </a:spcBef>
              <a:buNone/>
              <a:defRPr sz="1100"/>
            </a:lvl2pPr>
            <a:lvl3pPr marL="0" lvl="2" indent="0" algn="l">
              <a:spcBef>
                <a:spcPts val="0"/>
              </a:spcBef>
              <a:buNone/>
              <a:defRPr sz="1100"/>
            </a:lvl3pPr>
            <a:lvl4pPr marL="0" lvl="3" indent="0" algn="l">
              <a:spcBef>
                <a:spcPts val="0"/>
              </a:spcBef>
              <a:buNone/>
              <a:defRPr sz="1100"/>
            </a:lvl4pPr>
            <a:lvl5pPr marL="0" lvl="4" indent="0" algn="l">
              <a:spcBef>
                <a:spcPts val="0"/>
              </a:spcBef>
              <a:buNone/>
              <a:defRPr sz="1100"/>
            </a:lvl5pPr>
            <a:lvl6pPr marL="0" lvl="5" indent="0" algn="l">
              <a:spcBef>
                <a:spcPts val="0"/>
              </a:spcBef>
              <a:buNone/>
              <a:defRPr sz="1100"/>
            </a:lvl6pPr>
            <a:lvl7pPr marL="0" lvl="6" indent="0" algn="l">
              <a:spcBef>
                <a:spcPts val="0"/>
              </a:spcBef>
              <a:buNone/>
              <a:defRPr sz="1100"/>
            </a:lvl7pPr>
            <a:lvl8pPr marL="0" lvl="7" indent="0" algn="l">
              <a:spcBef>
                <a:spcPts val="0"/>
              </a:spcBef>
              <a:buNone/>
              <a:defRPr sz="1100"/>
            </a:lvl8pPr>
            <a:lvl9pPr marL="0" lvl="8" indent="0" algn="l">
              <a:spcBef>
                <a:spcPts val="0"/>
              </a:spcBef>
              <a:buNone/>
              <a:defRPr sz="1100"/>
            </a:lvl9pPr>
          </a:lstStyle>
          <a:p>
            <a:pPr marL="0" lvl="0" indent="0" algn="l" rtl="0">
              <a:spcBef>
                <a:spcPts val="0"/>
              </a:spcBef>
              <a:spcAft>
                <a:spcPts val="0"/>
              </a:spcAft>
              <a:buNone/>
            </a:pPr>
            <a:fld id="{00000000-1234-1234-1234-123412341234}" type="slidenum">
              <a:rPr lang="en-US"/>
              <a:t>‹#›</a:t>
            </a:fld>
            <a:endParaRPr/>
          </a:p>
        </p:txBody>
      </p:sp>
      <p:sp>
        <p:nvSpPr>
          <p:cNvPr id="45" name="Google Shape;45;p7"/>
          <p:cNvSpPr/>
          <p:nvPr/>
        </p:nvSpPr>
        <p:spPr>
          <a:xfrm rot="5400000">
            <a:off x="639706" y="287451"/>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46" name="Google Shape;46;p7"/>
          <p:cNvCxnSpPr/>
          <p:nvPr/>
        </p:nvCxnSpPr>
        <p:spPr>
          <a:xfrm>
            <a:off x="0" y="6342682"/>
            <a:ext cx="1201269" cy="0"/>
          </a:xfrm>
          <a:prstGeom prst="straightConnector1">
            <a:avLst/>
          </a:prstGeom>
          <a:noFill/>
          <a:ln w="9525" cap="flat" cmpd="sng">
            <a:solidFill>
              <a:srgbClr val="7F7F7F"/>
            </a:solidFill>
            <a:prstDash val="dash"/>
            <a:miter lim="800000"/>
            <a:headEnd type="none" w="sm" len="sm"/>
            <a:tailEnd type="none" w="sm" len="sm"/>
          </a:ln>
        </p:spPr>
      </p:cxnSp>
      <p:cxnSp>
        <p:nvCxnSpPr>
          <p:cNvPr id="47" name="Google Shape;47;p7"/>
          <p:cNvCxnSpPr/>
          <p:nvPr/>
        </p:nvCxnSpPr>
        <p:spPr>
          <a:xfrm flipH="1">
            <a:off x="10071179" y="6276977"/>
            <a:ext cx="297332" cy="405168"/>
          </a:xfrm>
          <a:prstGeom prst="straightConnector1">
            <a:avLst/>
          </a:prstGeom>
          <a:noFill/>
          <a:ln w="9525" cap="flat" cmpd="sng">
            <a:solidFill>
              <a:srgbClr val="FF6600"/>
            </a:solidFill>
            <a:prstDash val="solid"/>
            <a:miter lim="800000"/>
            <a:headEnd type="none" w="sm" len="sm"/>
            <a:tailEnd type="none" w="sm" len="sm"/>
          </a:ln>
        </p:spPr>
      </p:cxnSp>
      <p:pic>
        <p:nvPicPr>
          <p:cNvPr id="48" name="Google Shape;48;p7"/>
          <p:cNvPicPr preferRelativeResize="0"/>
          <p:nvPr/>
        </p:nvPicPr>
        <p:blipFill rotWithShape="1">
          <a:blip r:embed="rId4">
            <a:alphaModFix/>
          </a:blip>
          <a:srcRect/>
          <a:stretch/>
        </p:blipFill>
        <p:spPr>
          <a:xfrm>
            <a:off x="10386242" y="6332522"/>
            <a:ext cx="1560791" cy="325165"/>
          </a:xfrm>
          <a:prstGeom prst="rect">
            <a:avLst/>
          </a:prstGeom>
          <a:noFill/>
          <a:ln>
            <a:noFill/>
          </a:ln>
        </p:spPr>
      </p:pic>
      <p:sp>
        <p:nvSpPr>
          <p:cNvPr id="49" name="Google Shape;49;p7"/>
          <p:cNvSpPr/>
          <p:nvPr/>
        </p:nvSpPr>
        <p:spPr>
          <a:xfrm>
            <a:off x="0" y="0"/>
            <a:ext cx="539827" cy="6869016"/>
          </a:xfrm>
          <a:prstGeom prst="rect">
            <a:avLst/>
          </a:prstGeom>
          <a:blipFill rotWithShape="1">
            <a:blip r:embed="rId5">
              <a:alphaModFix/>
            </a:blip>
            <a:stretch>
              <a:fillRect l="-72615" r="-72615"/>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50"/>
        <p:cNvGrpSpPr/>
        <p:nvPr/>
      </p:nvGrpSpPr>
      <p:grpSpPr>
        <a:xfrm>
          <a:off x="0" y="0"/>
          <a:ext cx="0" cy="0"/>
          <a:chOff x="0" y="0"/>
          <a:chExt cx="0" cy="0"/>
        </a:xfrm>
      </p:grpSpPr>
      <p:sp>
        <p:nvSpPr>
          <p:cNvPr id="51" name="Google Shape;51;p8"/>
          <p:cNvSpPr/>
          <p:nvPr/>
        </p:nvSpPr>
        <p:spPr>
          <a:xfrm>
            <a:off x="838200" y="302211"/>
            <a:ext cx="9981863" cy="1717041"/>
          </a:xfrm>
          <a:prstGeom prst="rect">
            <a:avLst/>
          </a:prstGeom>
          <a:solidFill>
            <a:schemeClr val="lt1"/>
          </a:solidFill>
          <a:ln>
            <a:noFill/>
          </a:ln>
        </p:spPr>
        <p:txBody>
          <a:bodyPr spcFirstLastPara="1" wrap="square" lIns="91425" tIns="45700" rIns="91425" bIns="45700" anchor="ctr" anchorCtr="0">
            <a:normAutofit/>
          </a:bodyPr>
          <a:lstStyle/>
          <a:p>
            <a:pPr marL="0" marR="0" lvl="0" indent="0" algn="l"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2" name="Google Shape;52;p8"/>
          <p:cNvSpPr txBox="1">
            <a:spLocks noGrp="1"/>
          </p:cNvSpPr>
          <p:nvPr>
            <p:ph type="body" idx="1"/>
          </p:nvPr>
        </p:nvSpPr>
        <p:spPr>
          <a:xfrm>
            <a:off x="838200" y="1825625"/>
            <a:ext cx="5181600" cy="4351338"/>
          </a:xfrm>
          <a:prstGeom prst="rect">
            <a:avLst/>
          </a:prstGeom>
          <a:solidFill>
            <a:schemeClr val="lt1"/>
          </a:solidFill>
          <a:ln>
            <a:noFill/>
          </a:ln>
        </p:spPr>
        <p:txBody>
          <a:bodyPr spcFirstLastPara="1" wrap="square" lIns="274300" tIns="2743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600"/>
              </a:spcBef>
              <a:spcAft>
                <a:spcPts val="0"/>
              </a:spcAft>
              <a:buSzPts val="1800"/>
              <a:buChar char="▪"/>
              <a:defRPr/>
            </a:lvl2pPr>
            <a:lvl3pPr marL="1371600" lvl="2" indent="-342900" algn="l">
              <a:lnSpc>
                <a:spcPct val="90000"/>
              </a:lnSpc>
              <a:spcBef>
                <a:spcPts val="600"/>
              </a:spcBef>
              <a:spcAft>
                <a:spcPts val="0"/>
              </a:spcAft>
              <a:buSzPts val="1800"/>
              <a:buChar char="▪"/>
              <a:defRPr/>
            </a:lvl3pPr>
            <a:lvl4pPr marL="1828800" lvl="3" indent="-342900" algn="l">
              <a:lnSpc>
                <a:spcPct val="90000"/>
              </a:lnSpc>
              <a:spcBef>
                <a:spcPts val="600"/>
              </a:spcBef>
              <a:spcAft>
                <a:spcPts val="0"/>
              </a:spcAft>
              <a:buSzPts val="1800"/>
              <a:buChar char="▪"/>
              <a:defRPr/>
            </a:lvl4pPr>
            <a:lvl5pPr marL="2286000" lvl="4" indent="-342900" algn="l">
              <a:lnSpc>
                <a:spcPct val="90000"/>
              </a:lnSpc>
              <a:spcBef>
                <a:spcPts val="600"/>
              </a:spcBef>
              <a:spcAft>
                <a:spcPts val="0"/>
              </a:spcAft>
              <a:buSzPts val="180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8"/>
          <p:cNvSpPr txBox="1">
            <a:spLocks noGrp="1"/>
          </p:cNvSpPr>
          <p:nvPr>
            <p:ph type="body" idx="2"/>
          </p:nvPr>
        </p:nvSpPr>
        <p:spPr>
          <a:xfrm>
            <a:off x="6172200" y="1825625"/>
            <a:ext cx="5181600" cy="4351338"/>
          </a:xfrm>
          <a:prstGeom prst="rect">
            <a:avLst/>
          </a:prstGeom>
          <a:solidFill>
            <a:schemeClr val="lt1"/>
          </a:solidFill>
          <a:ln>
            <a:noFill/>
          </a:ln>
        </p:spPr>
        <p:txBody>
          <a:bodyPr spcFirstLastPara="1" wrap="square" lIns="274300" tIns="2743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600"/>
              </a:spcBef>
              <a:spcAft>
                <a:spcPts val="0"/>
              </a:spcAft>
              <a:buSzPts val="1800"/>
              <a:buChar char="▪"/>
              <a:defRPr/>
            </a:lvl2pPr>
            <a:lvl3pPr marL="1371600" lvl="2" indent="-342900" algn="l">
              <a:lnSpc>
                <a:spcPct val="90000"/>
              </a:lnSpc>
              <a:spcBef>
                <a:spcPts val="600"/>
              </a:spcBef>
              <a:spcAft>
                <a:spcPts val="0"/>
              </a:spcAft>
              <a:buSzPts val="1800"/>
              <a:buChar char="▪"/>
              <a:defRPr/>
            </a:lvl3pPr>
            <a:lvl4pPr marL="1828800" lvl="3" indent="-342900" algn="l">
              <a:lnSpc>
                <a:spcPct val="90000"/>
              </a:lnSpc>
              <a:spcBef>
                <a:spcPts val="600"/>
              </a:spcBef>
              <a:spcAft>
                <a:spcPts val="0"/>
              </a:spcAft>
              <a:buSzPts val="1800"/>
              <a:buChar char="▪"/>
              <a:defRPr/>
            </a:lvl4pPr>
            <a:lvl5pPr marL="2286000" lvl="4" indent="-342900" algn="l">
              <a:lnSpc>
                <a:spcPct val="90000"/>
              </a:lnSpc>
              <a:spcBef>
                <a:spcPts val="600"/>
              </a:spcBef>
              <a:spcAft>
                <a:spcPts val="0"/>
              </a:spcAft>
              <a:buSzPts val="180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8"/>
          <p:cNvSpPr txBox="1">
            <a:spLocks noGrp="1"/>
          </p:cNvSpPr>
          <p:nvPr>
            <p:ph type="sldNum" idx="12"/>
          </p:nvPr>
        </p:nvSpPr>
        <p:spPr>
          <a:xfrm>
            <a:off x="208428" y="6297297"/>
            <a:ext cx="992841"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sz="1100"/>
            </a:lvl1pPr>
            <a:lvl2pPr marL="0" lvl="1" indent="0" algn="l">
              <a:spcBef>
                <a:spcPts val="0"/>
              </a:spcBef>
              <a:buNone/>
              <a:defRPr sz="1100"/>
            </a:lvl2pPr>
            <a:lvl3pPr marL="0" lvl="2" indent="0" algn="l">
              <a:spcBef>
                <a:spcPts val="0"/>
              </a:spcBef>
              <a:buNone/>
              <a:defRPr sz="1100"/>
            </a:lvl3pPr>
            <a:lvl4pPr marL="0" lvl="3" indent="0" algn="l">
              <a:spcBef>
                <a:spcPts val="0"/>
              </a:spcBef>
              <a:buNone/>
              <a:defRPr sz="1100"/>
            </a:lvl4pPr>
            <a:lvl5pPr marL="0" lvl="4" indent="0" algn="l">
              <a:spcBef>
                <a:spcPts val="0"/>
              </a:spcBef>
              <a:buNone/>
              <a:defRPr sz="1100"/>
            </a:lvl5pPr>
            <a:lvl6pPr marL="0" lvl="5" indent="0" algn="l">
              <a:spcBef>
                <a:spcPts val="0"/>
              </a:spcBef>
              <a:buNone/>
              <a:defRPr sz="1100"/>
            </a:lvl6pPr>
            <a:lvl7pPr marL="0" lvl="6" indent="0" algn="l">
              <a:spcBef>
                <a:spcPts val="0"/>
              </a:spcBef>
              <a:buNone/>
              <a:defRPr sz="1100"/>
            </a:lvl7pPr>
            <a:lvl8pPr marL="0" lvl="7" indent="0" algn="l">
              <a:spcBef>
                <a:spcPts val="0"/>
              </a:spcBef>
              <a:buNone/>
              <a:defRPr sz="1100"/>
            </a:lvl8pPr>
            <a:lvl9pPr marL="0" lvl="8" indent="0" algn="l">
              <a:spcBef>
                <a:spcPts val="0"/>
              </a:spcBef>
              <a:buNone/>
              <a:defRPr sz="1100"/>
            </a:lvl9pPr>
          </a:lstStyle>
          <a:p>
            <a:pPr marL="0" lvl="0" indent="0" algn="l" rtl="0">
              <a:spcBef>
                <a:spcPts val="0"/>
              </a:spcBef>
              <a:spcAft>
                <a:spcPts val="0"/>
              </a:spcAft>
              <a:buNone/>
            </a:pPr>
            <a:fld id="{00000000-1234-1234-1234-123412341234}" type="slidenum">
              <a:rPr lang="en-US"/>
              <a:t>‹#›</a:t>
            </a:fld>
            <a:endParaRPr/>
          </a:p>
        </p:txBody>
      </p:sp>
      <p:sp>
        <p:nvSpPr>
          <p:cNvPr id="55" name="Google Shape;55;p8"/>
          <p:cNvSpPr/>
          <p:nvPr/>
        </p:nvSpPr>
        <p:spPr>
          <a:xfrm>
            <a:off x="704848" y="1161018"/>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6" name="Google Shape;56;p8"/>
          <p:cNvSpPr txBox="1">
            <a:spLocks noGrp="1"/>
          </p:cNvSpPr>
          <p:nvPr>
            <p:ph type="title"/>
          </p:nvPr>
        </p:nvSpPr>
        <p:spPr>
          <a:xfrm>
            <a:off x="838200" y="446209"/>
            <a:ext cx="10517188" cy="1163395"/>
          </a:xfrm>
          <a:prstGeom prst="rect">
            <a:avLst/>
          </a:prstGeom>
          <a:noFill/>
          <a:ln>
            <a:noFill/>
          </a:ln>
        </p:spPr>
        <p:txBody>
          <a:bodyPr spcFirstLastPara="1" wrap="square" lIns="1188700" tIns="274300" rIns="548625" bIns="274300" anchor="ctr" anchorCtr="0">
            <a:normAutofit/>
          </a:bodyPr>
          <a:lstStyle>
            <a:lvl1pPr lvl="0" algn="r">
              <a:lnSpc>
                <a:spcPct val="90000"/>
              </a:lnSpc>
              <a:spcBef>
                <a:spcPts val="0"/>
              </a:spcBef>
              <a:spcAft>
                <a:spcPts val="0"/>
              </a:spcAft>
              <a:buClr>
                <a:schemeClr val="dk1"/>
              </a:buClr>
              <a:buSzPts val="4000"/>
              <a:buFont typeface="Trebuchet M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7" name="Google Shape;57;p8"/>
          <p:cNvSpPr/>
          <p:nvPr/>
        </p:nvSpPr>
        <p:spPr>
          <a:xfrm rot="10800000">
            <a:off x="11012706" y="302211"/>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0" y="446209"/>
            <a:ext cx="11355388" cy="1163395"/>
          </a:xfrm>
          <a:prstGeom prst="rect">
            <a:avLst/>
          </a:prstGeom>
          <a:noFill/>
          <a:ln>
            <a:noFill/>
          </a:ln>
        </p:spPr>
        <p:txBody>
          <a:bodyPr spcFirstLastPara="1" wrap="square" lIns="1188700" tIns="274300" rIns="548625" bIns="274300" anchor="ctr" anchorCtr="0">
            <a:normAutofit/>
          </a:bodyPr>
          <a:lstStyle>
            <a:lvl1pPr lvl="0" algn="r">
              <a:lnSpc>
                <a:spcPct val="90000"/>
              </a:lnSpc>
              <a:spcBef>
                <a:spcPts val="0"/>
              </a:spcBef>
              <a:spcAft>
                <a:spcPts val="0"/>
              </a:spcAft>
              <a:buClr>
                <a:schemeClr val="dk1"/>
              </a:buClr>
              <a:buSzPts val="4000"/>
              <a:buFont typeface="Trebuchet M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9"/>
          <p:cNvSpPr txBox="1">
            <a:spLocks noGrp="1"/>
          </p:cNvSpPr>
          <p:nvPr>
            <p:ph type="body" idx="1"/>
          </p:nvPr>
        </p:nvSpPr>
        <p:spPr>
          <a:xfrm>
            <a:off x="839788" y="1681163"/>
            <a:ext cx="5157787" cy="823912"/>
          </a:xfrm>
          <a:prstGeom prst="rect">
            <a:avLst/>
          </a:prstGeom>
          <a:solidFill>
            <a:schemeClr val="lt1"/>
          </a:solidFill>
          <a:ln>
            <a:noFill/>
          </a:ln>
        </p:spPr>
        <p:txBody>
          <a:bodyPr spcFirstLastPara="1" wrap="square" lIns="274300" tIns="274300" rIns="91425" bIns="45700" anchor="ctr" anchorCtr="0">
            <a:normAutofit/>
          </a:bodyPr>
          <a:lstStyle>
            <a:lvl1pPr marL="457200" lvl="0" indent="-228600" algn="l">
              <a:lnSpc>
                <a:spcPct val="90000"/>
              </a:lnSpc>
              <a:spcBef>
                <a:spcPts val="1000"/>
              </a:spcBef>
              <a:spcAft>
                <a:spcPts val="0"/>
              </a:spcAft>
              <a:buSzPts val="2400"/>
              <a:buNone/>
              <a:defRPr sz="2400" b="1"/>
            </a:lvl1pPr>
            <a:lvl2pPr marL="914400" lvl="1" indent="-228600" algn="l">
              <a:lnSpc>
                <a:spcPct val="90000"/>
              </a:lnSpc>
              <a:spcBef>
                <a:spcPts val="600"/>
              </a:spcBef>
              <a:spcAft>
                <a:spcPts val="0"/>
              </a:spcAft>
              <a:buSzPts val="2000"/>
              <a:buNone/>
              <a:defRPr sz="2000" b="1"/>
            </a:lvl2pPr>
            <a:lvl3pPr marL="1371600" lvl="2" indent="-228600" algn="l">
              <a:lnSpc>
                <a:spcPct val="90000"/>
              </a:lnSpc>
              <a:spcBef>
                <a:spcPts val="600"/>
              </a:spcBef>
              <a:spcAft>
                <a:spcPts val="0"/>
              </a:spcAft>
              <a:buSzPts val="1800"/>
              <a:buNone/>
              <a:defRPr sz="1800" b="1"/>
            </a:lvl3pPr>
            <a:lvl4pPr marL="1828800" lvl="3" indent="-228600" algn="l">
              <a:lnSpc>
                <a:spcPct val="90000"/>
              </a:lnSpc>
              <a:spcBef>
                <a:spcPts val="600"/>
              </a:spcBef>
              <a:spcAft>
                <a:spcPts val="0"/>
              </a:spcAft>
              <a:buSzPts val="1600"/>
              <a:buNone/>
              <a:defRPr sz="1600" b="1"/>
            </a:lvl4pPr>
            <a:lvl5pPr marL="2286000" lvl="4" indent="-228600" algn="l">
              <a:lnSpc>
                <a:spcPct val="90000"/>
              </a:lnSpc>
              <a:spcBef>
                <a:spcPts val="600"/>
              </a:spcBef>
              <a:spcAft>
                <a:spcPts val="0"/>
              </a:spcAft>
              <a:buSzPts val="1600"/>
              <a:buNone/>
              <a:defRPr sz="1600" b="1"/>
            </a:lvl5pPr>
            <a:lvl6pPr marL="2743200" lvl="5" indent="-228600" algn="l">
              <a:lnSpc>
                <a:spcPct val="90000"/>
              </a:lnSpc>
              <a:spcBef>
                <a:spcPts val="6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1" name="Google Shape;61;p9"/>
          <p:cNvSpPr txBox="1">
            <a:spLocks noGrp="1"/>
          </p:cNvSpPr>
          <p:nvPr>
            <p:ph type="body" idx="2"/>
          </p:nvPr>
        </p:nvSpPr>
        <p:spPr>
          <a:xfrm>
            <a:off x="839788" y="2505075"/>
            <a:ext cx="5157787" cy="3684588"/>
          </a:xfrm>
          <a:prstGeom prst="rect">
            <a:avLst/>
          </a:prstGeom>
          <a:solidFill>
            <a:schemeClr val="lt1"/>
          </a:solidFill>
          <a:ln>
            <a:noFill/>
          </a:ln>
        </p:spPr>
        <p:txBody>
          <a:bodyPr spcFirstLastPara="1" wrap="square" lIns="274300" tIns="2743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600"/>
              </a:spcBef>
              <a:spcAft>
                <a:spcPts val="0"/>
              </a:spcAft>
              <a:buSzPts val="1800"/>
              <a:buChar char="▪"/>
              <a:defRPr/>
            </a:lvl2pPr>
            <a:lvl3pPr marL="1371600" lvl="2" indent="-342900" algn="l">
              <a:lnSpc>
                <a:spcPct val="90000"/>
              </a:lnSpc>
              <a:spcBef>
                <a:spcPts val="600"/>
              </a:spcBef>
              <a:spcAft>
                <a:spcPts val="0"/>
              </a:spcAft>
              <a:buSzPts val="1800"/>
              <a:buChar char="▪"/>
              <a:defRPr/>
            </a:lvl3pPr>
            <a:lvl4pPr marL="1828800" lvl="3" indent="-342900" algn="l">
              <a:lnSpc>
                <a:spcPct val="90000"/>
              </a:lnSpc>
              <a:spcBef>
                <a:spcPts val="600"/>
              </a:spcBef>
              <a:spcAft>
                <a:spcPts val="0"/>
              </a:spcAft>
              <a:buSzPts val="1800"/>
              <a:buChar char="▪"/>
              <a:defRPr/>
            </a:lvl4pPr>
            <a:lvl5pPr marL="2286000" lvl="4" indent="-342900" algn="l">
              <a:lnSpc>
                <a:spcPct val="90000"/>
              </a:lnSpc>
              <a:spcBef>
                <a:spcPts val="600"/>
              </a:spcBef>
              <a:spcAft>
                <a:spcPts val="0"/>
              </a:spcAft>
              <a:buSzPts val="180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2" name="Google Shape;62;p9"/>
          <p:cNvSpPr txBox="1">
            <a:spLocks noGrp="1"/>
          </p:cNvSpPr>
          <p:nvPr>
            <p:ph type="body" idx="3"/>
          </p:nvPr>
        </p:nvSpPr>
        <p:spPr>
          <a:xfrm>
            <a:off x="6172200" y="1681163"/>
            <a:ext cx="5183188" cy="823912"/>
          </a:xfrm>
          <a:prstGeom prst="rect">
            <a:avLst/>
          </a:prstGeom>
          <a:solidFill>
            <a:schemeClr val="lt1"/>
          </a:solidFill>
          <a:ln>
            <a:noFill/>
          </a:ln>
        </p:spPr>
        <p:txBody>
          <a:bodyPr spcFirstLastPara="1" wrap="square" lIns="274300" tIns="274300" rIns="91425" bIns="45700" anchor="ctr" anchorCtr="0">
            <a:normAutofit/>
          </a:bodyPr>
          <a:lstStyle>
            <a:lvl1pPr marL="457200" lvl="0" indent="-228600" algn="l">
              <a:lnSpc>
                <a:spcPct val="90000"/>
              </a:lnSpc>
              <a:spcBef>
                <a:spcPts val="1000"/>
              </a:spcBef>
              <a:spcAft>
                <a:spcPts val="0"/>
              </a:spcAft>
              <a:buSzPts val="2400"/>
              <a:buNone/>
              <a:defRPr sz="2400" b="1"/>
            </a:lvl1pPr>
            <a:lvl2pPr marL="914400" lvl="1" indent="-228600" algn="l">
              <a:lnSpc>
                <a:spcPct val="90000"/>
              </a:lnSpc>
              <a:spcBef>
                <a:spcPts val="600"/>
              </a:spcBef>
              <a:spcAft>
                <a:spcPts val="0"/>
              </a:spcAft>
              <a:buSzPts val="2000"/>
              <a:buNone/>
              <a:defRPr sz="2000" b="1"/>
            </a:lvl2pPr>
            <a:lvl3pPr marL="1371600" lvl="2" indent="-228600" algn="l">
              <a:lnSpc>
                <a:spcPct val="90000"/>
              </a:lnSpc>
              <a:spcBef>
                <a:spcPts val="600"/>
              </a:spcBef>
              <a:spcAft>
                <a:spcPts val="0"/>
              </a:spcAft>
              <a:buSzPts val="1800"/>
              <a:buNone/>
              <a:defRPr sz="1800" b="1"/>
            </a:lvl3pPr>
            <a:lvl4pPr marL="1828800" lvl="3" indent="-228600" algn="l">
              <a:lnSpc>
                <a:spcPct val="90000"/>
              </a:lnSpc>
              <a:spcBef>
                <a:spcPts val="600"/>
              </a:spcBef>
              <a:spcAft>
                <a:spcPts val="0"/>
              </a:spcAft>
              <a:buSzPts val="1600"/>
              <a:buNone/>
              <a:defRPr sz="1600" b="1"/>
            </a:lvl4pPr>
            <a:lvl5pPr marL="2286000" lvl="4" indent="-228600" algn="l">
              <a:lnSpc>
                <a:spcPct val="90000"/>
              </a:lnSpc>
              <a:spcBef>
                <a:spcPts val="600"/>
              </a:spcBef>
              <a:spcAft>
                <a:spcPts val="0"/>
              </a:spcAft>
              <a:buSzPts val="1600"/>
              <a:buNone/>
              <a:defRPr sz="1600" b="1"/>
            </a:lvl5pPr>
            <a:lvl6pPr marL="2743200" lvl="5" indent="-228600" algn="l">
              <a:lnSpc>
                <a:spcPct val="90000"/>
              </a:lnSpc>
              <a:spcBef>
                <a:spcPts val="6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3" name="Google Shape;63;p9"/>
          <p:cNvSpPr txBox="1">
            <a:spLocks noGrp="1"/>
          </p:cNvSpPr>
          <p:nvPr>
            <p:ph type="body" idx="4"/>
          </p:nvPr>
        </p:nvSpPr>
        <p:spPr>
          <a:xfrm>
            <a:off x="6172200" y="2505075"/>
            <a:ext cx="5183188" cy="3684588"/>
          </a:xfrm>
          <a:prstGeom prst="rect">
            <a:avLst/>
          </a:prstGeom>
          <a:solidFill>
            <a:schemeClr val="lt1"/>
          </a:solidFill>
          <a:ln>
            <a:noFill/>
          </a:ln>
        </p:spPr>
        <p:txBody>
          <a:bodyPr spcFirstLastPara="1" wrap="square" lIns="274300" tIns="2743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600"/>
              </a:spcBef>
              <a:spcAft>
                <a:spcPts val="0"/>
              </a:spcAft>
              <a:buSzPts val="1800"/>
              <a:buChar char="▪"/>
              <a:defRPr/>
            </a:lvl2pPr>
            <a:lvl3pPr marL="1371600" lvl="2" indent="-342900" algn="l">
              <a:lnSpc>
                <a:spcPct val="90000"/>
              </a:lnSpc>
              <a:spcBef>
                <a:spcPts val="600"/>
              </a:spcBef>
              <a:spcAft>
                <a:spcPts val="0"/>
              </a:spcAft>
              <a:buSzPts val="1800"/>
              <a:buChar char="▪"/>
              <a:defRPr/>
            </a:lvl3pPr>
            <a:lvl4pPr marL="1828800" lvl="3" indent="-342900" algn="l">
              <a:lnSpc>
                <a:spcPct val="90000"/>
              </a:lnSpc>
              <a:spcBef>
                <a:spcPts val="600"/>
              </a:spcBef>
              <a:spcAft>
                <a:spcPts val="0"/>
              </a:spcAft>
              <a:buSzPts val="1800"/>
              <a:buChar char="▪"/>
              <a:defRPr/>
            </a:lvl4pPr>
            <a:lvl5pPr marL="2286000" lvl="4" indent="-342900" algn="l">
              <a:lnSpc>
                <a:spcPct val="90000"/>
              </a:lnSpc>
              <a:spcBef>
                <a:spcPts val="600"/>
              </a:spcBef>
              <a:spcAft>
                <a:spcPts val="0"/>
              </a:spcAft>
              <a:buSzPts val="180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4" name="Google Shape;64;p9"/>
          <p:cNvSpPr txBox="1">
            <a:spLocks noGrp="1"/>
          </p:cNvSpPr>
          <p:nvPr>
            <p:ph type="sldNum" idx="12"/>
          </p:nvPr>
        </p:nvSpPr>
        <p:spPr>
          <a:xfrm>
            <a:off x="208428" y="6297297"/>
            <a:ext cx="992841"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65" name="Google Shape;65;p9"/>
          <p:cNvSpPr/>
          <p:nvPr/>
        </p:nvSpPr>
        <p:spPr>
          <a:xfrm rot="10800000">
            <a:off x="11012706" y="302211"/>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66" name="Google Shape;66;p9"/>
          <p:cNvPicPr preferRelativeResize="0"/>
          <p:nvPr/>
        </p:nvPicPr>
        <p:blipFill rotWithShape="1">
          <a:blip r:embed="rId2">
            <a:alphaModFix/>
          </a:blip>
          <a:srcRect/>
          <a:stretch/>
        </p:blipFill>
        <p:spPr>
          <a:xfrm rot="10800000" flipH="1">
            <a:off x="-29308" y="-23446"/>
            <a:ext cx="3263900" cy="88558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67"/>
        <p:cNvGrpSpPr/>
        <p:nvPr/>
      </p:nvGrpSpPr>
      <p:grpSpPr>
        <a:xfrm>
          <a:off x="0" y="0"/>
          <a:ext cx="0" cy="0"/>
          <a:chOff x="0" y="0"/>
          <a:chExt cx="0" cy="0"/>
        </a:xfrm>
      </p:grpSpPr>
      <p:pic>
        <p:nvPicPr>
          <p:cNvPr id="68" name="Google Shape;68;p10"/>
          <p:cNvPicPr preferRelativeResize="0"/>
          <p:nvPr/>
        </p:nvPicPr>
        <p:blipFill rotWithShape="1">
          <a:blip r:embed="rId2">
            <a:alphaModFix/>
          </a:blip>
          <a:srcRect/>
          <a:stretch/>
        </p:blipFill>
        <p:spPr>
          <a:xfrm flipH="1">
            <a:off x="6424860" y="4283241"/>
            <a:ext cx="6304550" cy="2586791"/>
          </a:xfrm>
          <a:prstGeom prst="rect">
            <a:avLst/>
          </a:prstGeom>
          <a:noFill/>
          <a:ln>
            <a:noFill/>
          </a:ln>
        </p:spPr>
      </p:pic>
      <p:pic>
        <p:nvPicPr>
          <p:cNvPr id="69" name="Google Shape;69;p10"/>
          <p:cNvPicPr preferRelativeResize="0"/>
          <p:nvPr/>
        </p:nvPicPr>
        <p:blipFill rotWithShape="1">
          <a:blip r:embed="rId3">
            <a:alphaModFix/>
          </a:blip>
          <a:srcRect/>
          <a:stretch/>
        </p:blipFill>
        <p:spPr>
          <a:xfrm flipH="1">
            <a:off x="-36095" y="-36235"/>
            <a:ext cx="2905291" cy="3091803"/>
          </a:xfrm>
          <a:prstGeom prst="rect">
            <a:avLst/>
          </a:prstGeom>
          <a:noFill/>
          <a:ln>
            <a:noFill/>
          </a:ln>
        </p:spPr>
      </p:pic>
      <p:sp>
        <p:nvSpPr>
          <p:cNvPr id="70" name="Google Shape;70;p10"/>
          <p:cNvSpPr/>
          <p:nvPr/>
        </p:nvSpPr>
        <p:spPr>
          <a:xfrm>
            <a:off x="-274319" y="436517"/>
            <a:ext cx="9794240" cy="1097214"/>
          </a:xfrm>
          <a:prstGeom prst="rect">
            <a:avLst/>
          </a:prstGeom>
          <a:solidFill>
            <a:schemeClr val="lt1">
              <a:alpha val="80000"/>
            </a:schemeClr>
          </a:solidFill>
          <a:ln>
            <a:noFill/>
          </a:ln>
        </p:spPr>
        <p:txBody>
          <a:bodyPr spcFirstLastPara="1" wrap="square" lIns="91425" tIns="45700" rIns="91425" bIns="45700" anchor="ctr" anchorCtr="0">
            <a:normAutofit/>
          </a:bodyPr>
          <a:lstStyle/>
          <a:p>
            <a:pPr marL="0" marR="0" lvl="0" indent="0" algn="l"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1" name="Google Shape;71;p10"/>
          <p:cNvSpPr/>
          <p:nvPr/>
        </p:nvSpPr>
        <p:spPr>
          <a:xfrm>
            <a:off x="1046480" y="2092960"/>
            <a:ext cx="9005196" cy="4765040"/>
          </a:xfrm>
          <a:prstGeom prst="rect">
            <a:avLst/>
          </a:prstGeom>
          <a:solidFill>
            <a:schemeClr val="lt1">
              <a:alpha val="7176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2" name="Google Shape;72;p10"/>
          <p:cNvSpPr txBox="1">
            <a:spLocks noGrp="1"/>
          </p:cNvSpPr>
          <p:nvPr>
            <p:ph type="sldNum" idx="12"/>
          </p:nvPr>
        </p:nvSpPr>
        <p:spPr>
          <a:xfrm>
            <a:off x="208428" y="6297297"/>
            <a:ext cx="992841"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73" name="Google Shape;73;p10"/>
          <p:cNvSpPr txBox="1">
            <a:spLocks noGrp="1"/>
          </p:cNvSpPr>
          <p:nvPr>
            <p:ph type="title"/>
          </p:nvPr>
        </p:nvSpPr>
        <p:spPr>
          <a:xfrm>
            <a:off x="0" y="446209"/>
            <a:ext cx="11355388" cy="1163395"/>
          </a:xfrm>
          <a:prstGeom prst="rect">
            <a:avLst/>
          </a:prstGeom>
          <a:noFill/>
          <a:ln>
            <a:noFill/>
          </a:ln>
        </p:spPr>
        <p:txBody>
          <a:bodyPr spcFirstLastPara="1" wrap="square" lIns="1188700" tIns="274300" rIns="548625" bIns="274300" anchor="ctr" anchorCtr="0">
            <a:normAutofit/>
          </a:bodyPr>
          <a:lstStyle>
            <a:lvl1pPr lvl="0" algn="r">
              <a:lnSpc>
                <a:spcPct val="90000"/>
              </a:lnSpc>
              <a:spcBef>
                <a:spcPts val="0"/>
              </a:spcBef>
              <a:spcAft>
                <a:spcPts val="0"/>
              </a:spcAft>
              <a:buClr>
                <a:schemeClr val="dk1"/>
              </a:buClr>
              <a:buSzPts val="4000"/>
              <a:buFont typeface="Trebuchet M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0"/>
          <p:cNvSpPr/>
          <p:nvPr/>
        </p:nvSpPr>
        <p:spPr>
          <a:xfrm rot="10800000">
            <a:off x="11012706" y="302211"/>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75"/>
        <p:cNvGrpSpPr/>
        <p:nvPr/>
      </p:nvGrpSpPr>
      <p:grpSpPr>
        <a:xfrm>
          <a:off x="0" y="0"/>
          <a:ext cx="0" cy="0"/>
          <a:chOff x="0" y="0"/>
          <a:chExt cx="0" cy="0"/>
        </a:xfrm>
      </p:grpSpPr>
      <p:sp>
        <p:nvSpPr>
          <p:cNvPr id="76" name="Google Shape;76;p11"/>
          <p:cNvSpPr/>
          <p:nvPr/>
        </p:nvSpPr>
        <p:spPr>
          <a:xfrm>
            <a:off x="838200" y="0"/>
            <a:ext cx="10515600" cy="645396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7" name="Google Shape;77;p11"/>
          <p:cNvSpPr txBox="1">
            <a:spLocks noGrp="1"/>
          </p:cNvSpPr>
          <p:nvPr>
            <p:ph type="title"/>
          </p:nvPr>
        </p:nvSpPr>
        <p:spPr>
          <a:xfrm rot="5400000">
            <a:off x="7133431" y="1956594"/>
            <a:ext cx="5811838" cy="2628900"/>
          </a:xfrm>
          <a:prstGeom prst="rect">
            <a:avLst/>
          </a:prstGeom>
          <a:noFill/>
          <a:ln>
            <a:noFill/>
          </a:ln>
        </p:spPr>
        <p:txBody>
          <a:bodyPr spcFirstLastPara="1" wrap="square" lIns="1188700" tIns="274300" rIns="91425" bIns="2743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11"/>
          <p:cNvSpPr txBox="1">
            <a:spLocks noGrp="1"/>
          </p:cNvSpPr>
          <p:nvPr>
            <p:ph type="body" idx="1"/>
          </p:nvPr>
        </p:nvSpPr>
        <p:spPr>
          <a:xfrm rot="5400000">
            <a:off x="1799431" y="-596106"/>
            <a:ext cx="5811838" cy="7734300"/>
          </a:xfrm>
          <a:prstGeom prst="rect">
            <a:avLst/>
          </a:prstGeom>
          <a:noFill/>
          <a:ln>
            <a:noFill/>
          </a:ln>
        </p:spPr>
        <p:txBody>
          <a:bodyPr spcFirstLastPara="1" wrap="square" lIns="274300" tIns="2743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600"/>
              </a:spcBef>
              <a:spcAft>
                <a:spcPts val="0"/>
              </a:spcAft>
              <a:buSzPts val="1800"/>
              <a:buChar char="▪"/>
              <a:defRPr/>
            </a:lvl2pPr>
            <a:lvl3pPr marL="1371600" lvl="2" indent="-342900" algn="l">
              <a:lnSpc>
                <a:spcPct val="90000"/>
              </a:lnSpc>
              <a:spcBef>
                <a:spcPts val="600"/>
              </a:spcBef>
              <a:spcAft>
                <a:spcPts val="0"/>
              </a:spcAft>
              <a:buSzPts val="1800"/>
              <a:buChar char="▪"/>
              <a:defRPr/>
            </a:lvl3pPr>
            <a:lvl4pPr marL="1828800" lvl="3" indent="-342900" algn="l">
              <a:lnSpc>
                <a:spcPct val="90000"/>
              </a:lnSpc>
              <a:spcBef>
                <a:spcPts val="600"/>
              </a:spcBef>
              <a:spcAft>
                <a:spcPts val="0"/>
              </a:spcAft>
              <a:buSzPts val="1800"/>
              <a:buChar char="▪"/>
              <a:defRPr/>
            </a:lvl4pPr>
            <a:lvl5pPr marL="2286000" lvl="4" indent="-342900" algn="l">
              <a:lnSpc>
                <a:spcPct val="90000"/>
              </a:lnSpc>
              <a:spcBef>
                <a:spcPts val="600"/>
              </a:spcBef>
              <a:spcAft>
                <a:spcPts val="0"/>
              </a:spcAft>
              <a:buSzPts val="180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11"/>
          <p:cNvSpPr txBox="1">
            <a:spLocks noGrp="1"/>
          </p:cNvSpPr>
          <p:nvPr>
            <p:ph type="sldNum" idx="12"/>
          </p:nvPr>
        </p:nvSpPr>
        <p:spPr>
          <a:xfrm rot="5400000">
            <a:off x="-86212" y="5497980"/>
            <a:ext cx="99284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800" b="0" i="0" u="none" strike="noStrike" cap="none">
                <a:solidFill>
                  <a:srgbClr val="7F7F7F"/>
                </a:solidFill>
                <a:latin typeface="Arial"/>
                <a:ea typeface="Arial"/>
                <a:cs typeface="Arial"/>
                <a:sym typeface="Arial"/>
              </a:defRPr>
            </a:lvl1pPr>
            <a:lvl2pPr marL="0" lvl="1" indent="0" algn="r">
              <a:spcBef>
                <a:spcPts val="0"/>
              </a:spcBef>
              <a:buNone/>
              <a:defRPr sz="800" b="0" i="0" u="none" strike="noStrike" cap="none">
                <a:solidFill>
                  <a:srgbClr val="7F7F7F"/>
                </a:solidFill>
                <a:latin typeface="Arial"/>
                <a:ea typeface="Arial"/>
                <a:cs typeface="Arial"/>
                <a:sym typeface="Arial"/>
              </a:defRPr>
            </a:lvl2pPr>
            <a:lvl3pPr marL="0" lvl="2" indent="0" algn="r">
              <a:spcBef>
                <a:spcPts val="0"/>
              </a:spcBef>
              <a:buNone/>
              <a:defRPr sz="800" b="0" i="0" u="none" strike="noStrike" cap="none">
                <a:solidFill>
                  <a:srgbClr val="7F7F7F"/>
                </a:solidFill>
                <a:latin typeface="Arial"/>
                <a:ea typeface="Arial"/>
                <a:cs typeface="Arial"/>
                <a:sym typeface="Arial"/>
              </a:defRPr>
            </a:lvl3pPr>
            <a:lvl4pPr marL="0" lvl="3" indent="0" algn="r">
              <a:spcBef>
                <a:spcPts val="0"/>
              </a:spcBef>
              <a:buNone/>
              <a:defRPr sz="800" b="0" i="0" u="none" strike="noStrike" cap="none">
                <a:solidFill>
                  <a:srgbClr val="7F7F7F"/>
                </a:solidFill>
                <a:latin typeface="Arial"/>
                <a:ea typeface="Arial"/>
                <a:cs typeface="Arial"/>
                <a:sym typeface="Arial"/>
              </a:defRPr>
            </a:lvl4pPr>
            <a:lvl5pPr marL="0" lvl="4" indent="0" algn="r">
              <a:spcBef>
                <a:spcPts val="0"/>
              </a:spcBef>
              <a:buNone/>
              <a:defRPr sz="800" b="0" i="0" u="none" strike="noStrike" cap="none">
                <a:solidFill>
                  <a:srgbClr val="7F7F7F"/>
                </a:solidFill>
                <a:latin typeface="Arial"/>
                <a:ea typeface="Arial"/>
                <a:cs typeface="Arial"/>
                <a:sym typeface="Arial"/>
              </a:defRPr>
            </a:lvl5pPr>
            <a:lvl6pPr marL="0" lvl="5" indent="0" algn="r">
              <a:spcBef>
                <a:spcPts val="0"/>
              </a:spcBef>
              <a:buNone/>
              <a:defRPr sz="800" b="0" i="0" u="none" strike="noStrike" cap="none">
                <a:solidFill>
                  <a:srgbClr val="7F7F7F"/>
                </a:solidFill>
                <a:latin typeface="Arial"/>
                <a:ea typeface="Arial"/>
                <a:cs typeface="Arial"/>
                <a:sym typeface="Arial"/>
              </a:defRPr>
            </a:lvl6pPr>
            <a:lvl7pPr marL="0" lvl="6" indent="0" algn="r">
              <a:spcBef>
                <a:spcPts val="0"/>
              </a:spcBef>
              <a:buNone/>
              <a:defRPr sz="800" b="0" i="0" u="none" strike="noStrike" cap="none">
                <a:solidFill>
                  <a:srgbClr val="7F7F7F"/>
                </a:solidFill>
                <a:latin typeface="Arial"/>
                <a:ea typeface="Arial"/>
                <a:cs typeface="Arial"/>
                <a:sym typeface="Arial"/>
              </a:defRPr>
            </a:lvl7pPr>
            <a:lvl8pPr marL="0" lvl="7" indent="0" algn="r">
              <a:spcBef>
                <a:spcPts val="0"/>
              </a:spcBef>
              <a:buNone/>
              <a:defRPr sz="800" b="0" i="0" u="none" strike="noStrike" cap="none">
                <a:solidFill>
                  <a:srgbClr val="7F7F7F"/>
                </a:solidFill>
                <a:latin typeface="Arial"/>
                <a:ea typeface="Arial"/>
                <a:cs typeface="Arial"/>
                <a:sym typeface="Arial"/>
              </a:defRPr>
            </a:lvl8pPr>
            <a:lvl9pPr marL="0" lvl="8" indent="0" algn="r">
              <a:spcBef>
                <a:spcPts val="0"/>
              </a:spcBef>
              <a:buNone/>
              <a:defRPr sz="800" b="0" i="0" u="none" strike="noStrike" cap="none">
                <a:solidFill>
                  <a:srgbClr val="7F7F7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80" name="Google Shape;80;p11"/>
          <p:cNvPicPr preferRelativeResize="0"/>
          <p:nvPr/>
        </p:nvPicPr>
        <p:blipFill rotWithShape="1">
          <a:blip r:embed="rId2">
            <a:alphaModFix/>
          </a:blip>
          <a:srcRect/>
          <a:stretch/>
        </p:blipFill>
        <p:spPr>
          <a:xfrm rot="5400000">
            <a:off x="-370188" y="982938"/>
            <a:ext cx="1560791" cy="32516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1"/>
        <p:cNvGrpSpPr/>
        <p:nvPr/>
      </p:nvGrpSpPr>
      <p:grpSpPr>
        <a:xfrm>
          <a:off x="0" y="0"/>
          <a:ext cx="0" cy="0"/>
          <a:chOff x="0" y="0"/>
          <a:chExt cx="0" cy="0"/>
        </a:xfrm>
      </p:grpSpPr>
      <p:sp>
        <p:nvSpPr>
          <p:cNvPr id="82" name="Google Shape;82;p12"/>
          <p:cNvSpPr txBox="1">
            <a:spLocks noGrp="1"/>
          </p:cNvSpPr>
          <p:nvPr>
            <p:ph type="sldNum" idx="12"/>
          </p:nvPr>
        </p:nvSpPr>
        <p:spPr>
          <a:xfrm>
            <a:off x="208428" y="6297297"/>
            <a:ext cx="992841" cy="30416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83" name="Google Shape;83;p12"/>
          <p:cNvSpPr/>
          <p:nvPr/>
        </p:nvSpPr>
        <p:spPr>
          <a:xfrm>
            <a:off x="314960" y="356237"/>
            <a:ext cx="11602720" cy="567610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4" name="Google Shape;84;p12"/>
          <p:cNvSpPr/>
          <p:nvPr/>
        </p:nvSpPr>
        <p:spPr>
          <a:xfrm rot="5400000" flipH="1">
            <a:off x="464342" y="5683807"/>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5" name="Google Shape;85;p12"/>
          <p:cNvSpPr/>
          <p:nvPr/>
        </p:nvSpPr>
        <p:spPr>
          <a:xfrm rot="-5400000" flipH="1">
            <a:off x="11270774" y="223759"/>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6"/>
        <p:cNvGrpSpPr/>
        <p:nvPr/>
      </p:nvGrpSpPr>
      <p:grpSpPr>
        <a:xfrm>
          <a:off x="0" y="0"/>
          <a:ext cx="0" cy="0"/>
          <a:chOff x="0" y="0"/>
          <a:chExt cx="0" cy="0"/>
        </a:xfrm>
      </p:grpSpPr>
      <p:sp>
        <p:nvSpPr>
          <p:cNvPr id="87" name="Google Shape;87;p13"/>
          <p:cNvSpPr txBox="1">
            <a:spLocks noGrp="1"/>
          </p:cNvSpPr>
          <p:nvPr>
            <p:ph type="title"/>
          </p:nvPr>
        </p:nvSpPr>
        <p:spPr>
          <a:xfrm>
            <a:off x="0" y="426719"/>
            <a:ext cx="4772025" cy="1605781"/>
          </a:xfrm>
          <a:prstGeom prst="rect">
            <a:avLst/>
          </a:prstGeom>
          <a:noFill/>
          <a:ln>
            <a:noFill/>
          </a:ln>
        </p:spPr>
        <p:txBody>
          <a:bodyPr spcFirstLastPara="1" wrap="square" lIns="1188700" tIns="274300" rIns="640075" bIns="274300" anchor="b" anchorCtr="0">
            <a:normAutofit/>
          </a:bodyPr>
          <a:lstStyle>
            <a:lvl1pPr lvl="0" algn="r">
              <a:lnSpc>
                <a:spcPct val="90000"/>
              </a:lnSpc>
              <a:spcBef>
                <a:spcPts val="0"/>
              </a:spcBef>
              <a:spcAft>
                <a:spcPts val="0"/>
              </a:spcAft>
              <a:buClr>
                <a:schemeClr val="dk1"/>
              </a:buClr>
              <a:buSzPts val="3200"/>
              <a:buFont typeface="Trebuchet M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8" name="Google Shape;88;p13"/>
          <p:cNvSpPr>
            <a:spLocks noGrp="1"/>
          </p:cNvSpPr>
          <p:nvPr>
            <p:ph type="pic" idx="2"/>
          </p:nvPr>
        </p:nvSpPr>
        <p:spPr>
          <a:xfrm>
            <a:off x="5183188" y="426721"/>
            <a:ext cx="6172200" cy="5434330"/>
          </a:xfrm>
          <a:prstGeom prst="rect">
            <a:avLst/>
          </a:prstGeom>
          <a:solidFill>
            <a:schemeClr val="lt1"/>
          </a:solidFill>
          <a:ln>
            <a:noFill/>
          </a:ln>
        </p:spPr>
        <p:txBody>
          <a:bodyPr spcFirstLastPara="1" wrap="square" lIns="274300" tIns="274300" rIns="91425" bIns="45700" anchor="t" anchorCtr="0">
            <a:normAutofit/>
          </a:bodyPr>
          <a:lstStyle>
            <a:lvl1pPr marR="0" lvl="0" algn="l" rtl="0">
              <a:lnSpc>
                <a:spcPct val="90000"/>
              </a:lnSpc>
              <a:spcBef>
                <a:spcPts val="1000"/>
              </a:spcBef>
              <a:spcAft>
                <a:spcPts val="0"/>
              </a:spcAft>
              <a:buClr>
                <a:srgbClr val="FF6600"/>
              </a:buClr>
              <a:buSzPts val="3200"/>
              <a:buFont typeface="Noto Sans Symbols"/>
              <a:buNone/>
              <a:defRPr sz="3200" b="0" i="0" u="none" strike="noStrike" cap="none">
                <a:solidFill>
                  <a:schemeClr val="dk1"/>
                </a:solidFill>
                <a:latin typeface="Arial"/>
                <a:ea typeface="Arial"/>
                <a:cs typeface="Arial"/>
                <a:sym typeface="Arial"/>
              </a:defRPr>
            </a:lvl1pPr>
            <a:lvl2pPr marR="0" lvl="1" algn="l" rtl="0">
              <a:lnSpc>
                <a:spcPct val="90000"/>
              </a:lnSpc>
              <a:spcBef>
                <a:spcPts val="600"/>
              </a:spcBef>
              <a:spcAft>
                <a:spcPts val="0"/>
              </a:spcAft>
              <a:buClr>
                <a:srgbClr val="FF6600"/>
              </a:buClr>
              <a:buSzPts val="2800"/>
              <a:buFont typeface="Noto Sans Symbols"/>
              <a:buNone/>
              <a:defRPr sz="2800" b="0" i="0" u="none" strike="noStrike" cap="none">
                <a:solidFill>
                  <a:schemeClr val="dk1"/>
                </a:solidFill>
                <a:latin typeface="Arial"/>
                <a:ea typeface="Arial"/>
                <a:cs typeface="Arial"/>
                <a:sym typeface="Arial"/>
              </a:defRPr>
            </a:lvl2pPr>
            <a:lvl3pPr marR="0" lvl="2" algn="l" rtl="0">
              <a:lnSpc>
                <a:spcPct val="90000"/>
              </a:lnSpc>
              <a:spcBef>
                <a:spcPts val="600"/>
              </a:spcBef>
              <a:spcAft>
                <a:spcPts val="0"/>
              </a:spcAft>
              <a:buClr>
                <a:srgbClr val="FF6600"/>
              </a:buClr>
              <a:buSzPts val="2400"/>
              <a:buFont typeface="Noto Sans Symbols"/>
              <a:buNone/>
              <a:defRPr sz="2400" b="0" i="0" u="none" strike="noStrike" cap="none">
                <a:solidFill>
                  <a:schemeClr val="dk1"/>
                </a:solidFill>
                <a:latin typeface="Arial"/>
                <a:ea typeface="Arial"/>
                <a:cs typeface="Arial"/>
                <a:sym typeface="Arial"/>
              </a:defRPr>
            </a:lvl3pPr>
            <a:lvl4pPr marR="0" lvl="3" algn="l" rtl="0">
              <a:lnSpc>
                <a:spcPct val="90000"/>
              </a:lnSpc>
              <a:spcBef>
                <a:spcPts val="600"/>
              </a:spcBef>
              <a:spcAft>
                <a:spcPts val="0"/>
              </a:spcAft>
              <a:buClr>
                <a:srgbClr val="FF6600"/>
              </a:buClr>
              <a:buSzPts val="2000"/>
              <a:buFont typeface="Noto Sans Symbols"/>
              <a:buNone/>
              <a:defRPr sz="2000" b="0" i="0" u="none" strike="noStrike" cap="none">
                <a:solidFill>
                  <a:schemeClr val="dk1"/>
                </a:solidFill>
                <a:latin typeface="Arial"/>
                <a:ea typeface="Arial"/>
                <a:cs typeface="Arial"/>
                <a:sym typeface="Arial"/>
              </a:defRPr>
            </a:lvl4pPr>
            <a:lvl5pPr marR="0" lvl="4" algn="l" rtl="0">
              <a:lnSpc>
                <a:spcPct val="90000"/>
              </a:lnSpc>
              <a:spcBef>
                <a:spcPts val="600"/>
              </a:spcBef>
              <a:spcAft>
                <a:spcPts val="0"/>
              </a:spcAft>
              <a:buClr>
                <a:srgbClr val="FF6600"/>
              </a:buClr>
              <a:buSzPts val="2000"/>
              <a:buFont typeface="Noto Sans Symbols"/>
              <a:buNone/>
              <a:defRPr sz="2000" b="0" i="0" u="none" strike="noStrike" cap="none">
                <a:solidFill>
                  <a:schemeClr val="dk1"/>
                </a:solidFill>
                <a:latin typeface="Arial"/>
                <a:ea typeface="Arial"/>
                <a:cs typeface="Arial"/>
                <a:sym typeface="Arial"/>
              </a:defRPr>
            </a:lvl5pPr>
            <a:lvl6pPr marR="0" lvl="5" algn="l" rtl="0">
              <a:lnSpc>
                <a:spcPct val="90000"/>
              </a:lnSpc>
              <a:spcBef>
                <a:spcPts val="6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89" name="Google Shape;89;p13"/>
          <p:cNvSpPr txBox="1">
            <a:spLocks noGrp="1"/>
          </p:cNvSpPr>
          <p:nvPr>
            <p:ph type="body" idx="1"/>
          </p:nvPr>
        </p:nvSpPr>
        <p:spPr>
          <a:xfrm>
            <a:off x="839788" y="2460810"/>
            <a:ext cx="3932237" cy="3408178"/>
          </a:xfrm>
          <a:prstGeom prst="rect">
            <a:avLst/>
          </a:prstGeom>
          <a:solidFill>
            <a:schemeClr val="lt1"/>
          </a:solidFill>
          <a:ln>
            <a:noFill/>
          </a:ln>
        </p:spPr>
        <p:txBody>
          <a:bodyPr spcFirstLastPara="1" wrap="square" lIns="274300" tIns="274300" rIns="91425" bIns="45700" anchor="t" anchorCtr="0">
            <a:normAutofit/>
          </a:bodyPr>
          <a:lstStyle>
            <a:lvl1pPr marL="457200" lvl="0" indent="-228600" algn="l">
              <a:lnSpc>
                <a:spcPct val="90000"/>
              </a:lnSpc>
              <a:spcBef>
                <a:spcPts val="1000"/>
              </a:spcBef>
              <a:spcAft>
                <a:spcPts val="0"/>
              </a:spcAft>
              <a:buSzPts val="1600"/>
              <a:buNone/>
              <a:defRPr sz="1600"/>
            </a:lvl1pPr>
            <a:lvl2pPr marL="914400" lvl="1" indent="-228600" algn="l">
              <a:lnSpc>
                <a:spcPct val="90000"/>
              </a:lnSpc>
              <a:spcBef>
                <a:spcPts val="600"/>
              </a:spcBef>
              <a:spcAft>
                <a:spcPts val="0"/>
              </a:spcAft>
              <a:buSzPts val="1400"/>
              <a:buNone/>
              <a:defRPr sz="1400"/>
            </a:lvl2pPr>
            <a:lvl3pPr marL="1371600" lvl="2" indent="-228600" algn="l">
              <a:lnSpc>
                <a:spcPct val="90000"/>
              </a:lnSpc>
              <a:spcBef>
                <a:spcPts val="600"/>
              </a:spcBef>
              <a:spcAft>
                <a:spcPts val="0"/>
              </a:spcAft>
              <a:buSzPts val="1200"/>
              <a:buNone/>
              <a:defRPr sz="1200"/>
            </a:lvl3pPr>
            <a:lvl4pPr marL="1828800" lvl="3" indent="-228600" algn="l">
              <a:lnSpc>
                <a:spcPct val="90000"/>
              </a:lnSpc>
              <a:spcBef>
                <a:spcPts val="600"/>
              </a:spcBef>
              <a:spcAft>
                <a:spcPts val="0"/>
              </a:spcAft>
              <a:buSzPts val="1000"/>
              <a:buNone/>
              <a:defRPr sz="1000"/>
            </a:lvl4pPr>
            <a:lvl5pPr marL="2286000" lvl="4" indent="-228600" algn="l">
              <a:lnSpc>
                <a:spcPct val="90000"/>
              </a:lnSpc>
              <a:spcBef>
                <a:spcPts val="600"/>
              </a:spcBef>
              <a:spcAft>
                <a:spcPts val="0"/>
              </a:spcAft>
              <a:buSzPts val="1000"/>
              <a:buNone/>
              <a:defRPr sz="1000"/>
            </a:lvl5pPr>
            <a:lvl6pPr marL="2743200" lvl="5" indent="-228600" algn="l">
              <a:lnSpc>
                <a:spcPct val="90000"/>
              </a:lnSpc>
              <a:spcBef>
                <a:spcPts val="6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90" name="Google Shape;90;p13"/>
          <p:cNvSpPr txBox="1">
            <a:spLocks noGrp="1"/>
          </p:cNvSpPr>
          <p:nvPr>
            <p:ph type="sldNum" idx="12"/>
          </p:nvPr>
        </p:nvSpPr>
        <p:spPr>
          <a:xfrm>
            <a:off x="208428" y="6297297"/>
            <a:ext cx="992841"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91" name="Google Shape;91;p13"/>
          <p:cNvSpPr/>
          <p:nvPr/>
        </p:nvSpPr>
        <p:spPr>
          <a:xfrm rot="-5400000">
            <a:off x="4035909" y="1710858"/>
            <a:ext cx="481012" cy="481012"/>
          </a:xfrm>
          <a:prstGeom prst="corner">
            <a:avLst>
              <a:gd name="adj1" fmla="val 15545"/>
              <a:gd name="adj2" fmla="val 14740"/>
            </a:avLst>
          </a:prstGeom>
          <a:solidFill>
            <a:srgbClr val="FF6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92" name="Google Shape;92;p13"/>
          <p:cNvCxnSpPr/>
          <p:nvPr/>
        </p:nvCxnSpPr>
        <p:spPr>
          <a:xfrm>
            <a:off x="4958080" y="426720"/>
            <a:ext cx="0" cy="5601637"/>
          </a:xfrm>
          <a:prstGeom prst="straightConnector1">
            <a:avLst/>
          </a:prstGeom>
          <a:noFill/>
          <a:ln w="12700" cap="flat" cmpd="sng">
            <a:solidFill>
              <a:srgbClr val="FF6600"/>
            </a:solidFill>
            <a:prstDash val="solid"/>
            <a:miter lim="800000"/>
            <a:headEnd type="none" w="sm" len="sm"/>
            <a:tailEnd type="none" w="sm" len="sm"/>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body" idx="1"/>
          </p:nvPr>
        </p:nvSpPr>
        <p:spPr>
          <a:xfrm>
            <a:off x="838199" y="1825625"/>
            <a:ext cx="9213477" cy="5032375"/>
          </a:xfrm>
          <a:prstGeom prst="rect">
            <a:avLst/>
          </a:prstGeom>
          <a:noFill/>
          <a:ln>
            <a:noFill/>
          </a:ln>
        </p:spPr>
        <p:txBody>
          <a:bodyPr spcFirstLastPara="1" wrap="square" lIns="274300" tIns="274300" rIns="91425" bIns="45700" anchor="t" anchorCtr="0">
            <a:normAutofit/>
          </a:bodyPr>
          <a:lstStyle>
            <a:lvl1pPr marL="457200" marR="0" lvl="0" indent="-406400" algn="l" rtl="0">
              <a:lnSpc>
                <a:spcPct val="90000"/>
              </a:lnSpc>
              <a:spcBef>
                <a:spcPts val="1000"/>
              </a:spcBef>
              <a:spcAft>
                <a:spcPts val="0"/>
              </a:spcAft>
              <a:buClr>
                <a:srgbClr val="FF6600"/>
              </a:buClr>
              <a:buSzPts val="2800"/>
              <a:buFont typeface="Open Sans"/>
              <a:buChar char="▪"/>
              <a:defRPr sz="2800" i="0" u="none" strike="noStrike" cap="none">
                <a:solidFill>
                  <a:schemeClr val="dk1"/>
                </a:solidFill>
                <a:latin typeface="Open Sans"/>
                <a:ea typeface="Open Sans"/>
                <a:cs typeface="Open Sans"/>
                <a:sym typeface="Open Sans"/>
              </a:defRPr>
            </a:lvl1pPr>
            <a:lvl2pPr marL="914400" marR="0" lvl="1" indent="-381000" algn="l" rtl="0">
              <a:lnSpc>
                <a:spcPct val="90000"/>
              </a:lnSpc>
              <a:spcBef>
                <a:spcPts val="600"/>
              </a:spcBef>
              <a:spcAft>
                <a:spcPts val="0"/>
              </a:spcAft>
              <a:buClr>
                <a:srgbClr val="FF6600"/>
              </a:buClr>
              <a:buSzPts val="2400"/>
              <a:buFont typeface="Open Sans"/>
              <a:buChar char="▪"/>
              <a:defRPr sz="2400" i="0" u="none" strike="noStrike" cap="none">
                <a:solidFill>
                  <a:schemeClr val="dk1"/>
                </a:solidFill>
                <a:latin typeface="Open Sans"/>
                <a:ea typeface="Open Sans"/>
                <a:cs typeface="Open Sans"/>
                <a:sym typeface="Open Sans"/>
              </a:defRPr>
            </a:lvl2pPr>
            <a:lvl3pPr marL="1371600" marR="0" lvl="2" indent="-355600" algn="l" rtl="0">
              <a:lnSpc>
                <a:spcPct val="90000"/>
              </a:lnSpc>
              <a:spcBef>
                <a:spcPts val="600"/>
              </a:spcBef>
              <a:spcAft>
                <a:spcPts val="0"/>
              </a:spcAft>
              <a:buClr>
                <a:srgbClr val="FF6600"/>
              </a:buClr>
              <a:buSzPts val="2000"/>
              <a:buFont typeface="Open Sans"/>
              <a:buChar char="▪"/>
              <a:defRPr sz="2000" i="0" u="none" strike="noStrike" cap="none">
                <a:solidFill>
                  <a:schemeClr val="dk1"/>
                </a:solidFill>
                <a:latin typeface="Open Sans"/>
                <a:ea typeface="Open Sans"/>
                <a:cs typeface="Open Sans"/>
                <a:sym typeface="Open Sans"/>
              </a:defRPr>
            </a:lvl3pPr>
            <a:lvl4pPr marL="1828800" marR="0" lvl="3" indent="-342900" algn="l" rtl="0">
              <a:lnSpc>
                <a:spcPct val="90000"/>
              </a:lnSpc>
              <a:spcBef>
                <a:spcPts val="600"/>
              </a:spcBef>
              <a:spcAft>
                <a:spcPts val="0"/>
              </a:spcAft>
              <a:buClr>
                <a:srgbClr val="FF6600"/>
              </a:buClr>
              <a:buSzPts val="1800"/>
              <a:buFont typeface="Open Sans"/>
              <a:buChar char="▪"/>
              <a:defRPr sz="1800" i="0" u="none" strike="noStrike" cap="none">
                <a:solidFill>
                  <a:schemeClr val="dk1"/>
                </a:solidFill>
                <a:latin typeface="Open Sans"/>
                <a:ea typeface="Open Sans"/>
                <a:cs typeface="Open Sans"/>
                <a:sym typeface="Open Sans"/>
              </a:defRPr>
            </a:lvl4pPr>
            <a:lvl5pPr marL="2286000" marR="0" lvl="4" indent="-342900" algn="l" rtl="0">
              <a:lnSpc>
                <a:spcPct val="90000"/>
              </a:lnSpc>
              <a:spcBef>
                <a:spcPts val="600"/>
              </a:spcBef>
              <a:spcAft>
                <a:spcPts val="0"/>
              </a:spcAft>
              <a:buClr>
                <a:srgbClr val="FF6600"/>
              </a:buClr>
              <a:buSzPts val="1800"/>
              <a:buFont typeface="Open Sans"/>
              <a:buChar char="▪"/>
              <a:defRPr sz="1800" i="0" u="none" strike="noStrike" cap="none">
                <a:solidFill>
                  <a:schemeClr val="dk1"/>
                </a:solidFill>
                <a:latin typeface="Open Sans"/>
                <a:ea typeface="Open Sans"/>
                <a:cs typeface="Open Sans"/>
                <a:sym typeface="Open Sans"/>
              </a:defRPr>
            </a:lvl5pPr>
            <a:lvl6pPr marL="2743200" marR="0" lvl="5" indent="-342900" algn="l" rtl="0">
              <a:lnSpc>
                <a:spcPct val="90000"/>
              </a:lnSpc>
              <a:spcBef>
                <a:spcPts val="600"/>
              </a:spcBef>
              <a:spcAft>
                <a:spcPts val="0"/>
              </a:spcAft>
              <a:buClr>
                <a:schemeClr val="dk1"/>
              </a:buClr>
              <a:buSzPts val="1800"/>
              <a:buFont typeface="Open Sans"/>
              <a:buChar char="•"/>
              <a:defRPr sz="1800" i="0" u="none" strike="noStrike" cap="none">
                <a:solidFill>
                  <a:schemeClr val="dk1"/>
                </a:solidFill>
                <a:latin typeface="Open Sans"/>
                <a:ea typeface="Open Sans"/>
                <a:cs typeface="Open Sans"/>
                <a:sym typeface="Open Sans"/>
              </a:defRPr>
            </a:lvl6pPr>
            <a:lvl7pPr marL="3200400" marR="0" lvl="6" indent="-342900" algn="l" rtl="0">
              <a:lnSpc>
                <a:spcPct val="90000"/>
              </a:lnSpc>
              <a:spcBef>
                <a:spcPts val="500"/>
              </a:spcBef>
              <a:spcAft>
                <a:spcPts val="0"/>
              </a:spcAft>
              <a:buClr>
                <a:schemeClr val="dk1"/>
              </a:buClr>
              <a:buSzPts val="1800"/>
              <a:buFont typeface="Open Sans"/>
              <a:buChar char="•"/>
              <a:defRPr sz="1800" i="0" u="none" strike="noStrike" cap="none">
                <a:solidFill>
                  <a:schemeClr val="dk1"/>
                </a:solidFill>
                <a:latin typeface="Open Sans"/>
                <a:ea typeface="Open Sans"/>
                <a:cs typeface="Open Sans"/>
                <a:sym typeface="Open Sans"/>
              </a:defRPr>
            </a:lvl7pPr>
            <a:lvl8pPr marL="3657600" marR="0" lvl="7" indent="-342900" algn="l" rtl="0">
              <a:lnSpc>
                <a:spcPct val="90000"/>
              </a:lnSpc>
              <a:spcBef>
                <a:spcPts val="500"/>
              </a:spcBef>
              <a:spcAft>
                <a:spcPts val="0"/>
              </a:spcAft>
              <a:buClr>
                <a:schemeClr val="dk1"/>
              </a:buClr>
              <a:buSzPts val="1800"/>
              <a:buFont typeface="Open Sans"/>
              <a:buChar char="•"/>
              <a:defRPr sz="1800" i="0" u="none" strike="noStrike" cap="none">
                <a:solidFill>
                  <a:schemeClr val="dk1"/>
                </a:solidFill>
                <a:latin typeface="Open Sans"/>
                <a:ea typeface="Open Sans"/>
                <a:cs typeface="Open Sans"/>
                <a:sym typeface="Open Sans"/>
              </a:defRPr>
            </a:lvl8pPr>
            <a:lvl9pPr marL="4114800" marR="0" lvl="8" indent="-342900" algn="l" rtl="0">
              <a:lnSpc>
                <a:spcPct val="90000"/>
              </a:lnSpc>
              <a:spcBef>
                <a:spcPts val="500"/>
              </a:spcBef>
              <a:spcAft>
                <a:spcPts val="0"/>
              </a:spcAft>
              <a:buClr>
                <a:schemeClr val="dk1"/>
              </a:buClr>
              <a:buSzPts val="1800"/>
              <a:buFont typeface="Open Sans"/>
              <a:buChar char="•"/>
              <a:defRPr sz="1800" i="0" u="none" strike="noStrike" cap="none">
                <a:solidFill>
                  <a:schemeClr val="dk1"/>
                </a:solidFill>
                <a:latin typeface="Open Sans"/>
                <a:ea typeface="Open Sans"/>
                <a:cs typeface="Open Sans"/>
                <a:sym typeface="Open Sans"/>
              </a:defRPr>
            </a:lvl9pPr>
          </a:lstStyle>
          <a:p>
            <a:endParaRPr/>
          </a:p>
        </p:txBody>
      </p:sp>
      <p:sp>
        <p:nvSpPr>
          <p:cNvPr id="11" name="Google Shape;11;p4"/>
          <p:cNvSpPr txBox="1">
            <a:spLocks noGrp="1"/>
          </p:cNvSpPr>
          <p:nvPr>
            <p:ph type="title"/>
          </p:nvPr>
        </p:nvSpPr>
        <p:spPr>
          <a:xfrm>
            <a:off x="1" y="393222"/>
            <a:ext cx="10051675" cy="958058"/>
          </a:xfrm>
          <a:prstGeom prst="rect">
            <a:avLst/>
          </a:prstGeom>
          <a:noFill/>
          <a:ln>
            <a:noFill/>
          </a:ln>
        </p:spPr>
        <p:txBody>
          <a:bodyPr spcFirstLastPara="1" wrap="square" lIns="1188700" tIns="274300" rIns="91425" bIns="274300" anchor="ctr" anchorCtr="0">
            <a:normAutofit/>
          </a:bodyPr>
          <a:lstStyle>
            <a:lvl1pPr marR="0" lvl="0" algn="l" rtl="0">
              <a:lnSpc>
                <a:spcPct val="90000"/>
              </a:lnSpc>
              <a:spcBef>
                <a:spcPts val="0"/>
              </a:spcBef>
              <a:spcAft>
                <a:spcPts val="0"/>
              </a:spcAft>
              <a:buClr>
                <a:schemeClr val="dk1"/>
              </a:buClr>
              <a:buSzPts val="4000"/>
              <a:buFont typeface="Open Sans"/>
              <a:buNone/>
              <a:defRPr sz="4000" i="1" u="none" strike="noStrike" cap="none">
                <a:solidFill>
                  <a:schemeClr val="dk1"/>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 name="Google Shape;12;p4"/>
          <p:cNvSpPr txBox="1">
            <a:spLocks noGrp="1"/>
          </p:cNvSpPr>
          <p:nvPr>
            <p:ph type="sldNum" idx="12"/>
          </p:nvPr>
        </p:nvSpPr>
        <p:spPr>
          <a:xfrm>
            <a:off x="208428" y="6297297"/>
            <a:ext cx="992841" cy="365125"/>
          </a:xfrm>
          <a:prstGeom prst="rect">
            <a:avLst/>
          </a:prstGeom>
          <a:noFill/>
          <a:ln>
            <a:noFill/>
          </a:ln>
        </p:spPr>
        <p:txBody>
          <a:bodyPr spcFirstLastPara="1" wrap="square" lIns="91425" tIns="45700" rIns="91425" bIns="45700" anchor="ctr" anchorCtr="0">
            <a:noAutofit/>
          </a:bodyPr>
          <a:lstStyle>
            <a:lvl1pPr marL="0" marR="0" lvl="0" indent="0" algn="l" rtl="0">
              <a:spcBef>
                <a:spcPts val="0"/>
              </a:spcBef>
              <a:buNone/>
              <a:defRPr sz="800" b="0" i="0" u="none" strike="noStrike" cap="none">
                <a:solidFill>
                  <a:srgbClr val="7F7F7F"/>
                </a:solidFill>
                <a:latin typeface="Arial"/>
                <a:ea typeface="Arial"/>
                <a:cs typeface="Arial"/>
                <a:sym typeface="Arial"/>
              </a:defRPr>
            </a:lvl1pPr>
            <a:lvl2pPr marL="0" marR="0" lvl="1" indent="0" algn="l" rtl="0">
              <a:spcBef>
                <a:spcPts val="0"/>
              </a:spcBef>
              <a:buNone/>
              <a:defRPr sz="800" b="0" i="0" u="none" strike="noStrike" cap="none">
                <a:solidFill>
                  <a:srgbClr val="7F7F7F"/>
                </a:solidFill>
                <a:latin typeface="Arial"/>
                <a:ea typeface="Arial"/>
                <a:cs typeface="Arial"/>
                <a:sym typeface="Arial"/>
              </a:defRPr>
            </a:lvl2pPr>
            <a:lvl3pPr marL="0" marR="0" lvl="2" indent="0" algn="l" rtl="0">
              <a:spcBef>
                <a:spcPts val="0"/>
              </a:spcBef>
              <a:buNone/>
              <a:defRPr sz="800" b="0" i="0" u="none" strike="noStrike" cap="none">
                <a:solidFill>
                  <a:srgbClr val="7F7F7F"/>
                </a:solidFill>
                <a:latin typeface="Arial"/>
                <a:ea typeface="Arial"/>
                <a:cs typeface="Arial"/>
                <a:sym typeface="Arial"/>
              </a:defRPr>
            </a:lvl3pPr>
            <a:lvl4pPr marL="0" marR="0" lvl="3" indent="0" algn="l" rtl="0">
              <a:spcBef>
                <a:spcPts val="0"/>
              </a:spcBef>
              <a:buNone/>
              <a:defRPr sz="800" b="0" i="0" u="none" strike="noStrike" cap="none">
                <a:solidFill>
                  <a:srgbClr val="7F7F7F"/>
                </a:solidFill>
                <a:latin typeface="Arial"/>
                <a:ea typeface="Arial"/>
                <a:cs typeface="Arial"/>
                <a:sym typeface="Arial"/>
              </a:defRPr>
            </a:lvl4pPr>
            <a:lvl5pPr marL="0" marR="0" lvl="4" indent="0" algn="l" rtl="0">
              <a:spcBef>
                <a:spcPts val="0"/>
              </a:spcBef>
              <a:buNone/>
              <a:defRPr sz="800" b="0" i="0" u="none" strike="noStrike" cap="none">
                <a:solidFill>
                  <a:srgbClr val="7F7F7F"/>
                </a:solidFill>
                <a:latin typeface="Arial"/>
                <a:ea typeface="Arial"/>
                <a:cs typeface="Arial"/>
                <a:sym typeface="Arial"/>
              </a:defRPr>
            </a:lvl5pPr>
            <a:lvl6pPr marL="0" marR="0" lvl="5" indent="0" algn="l" rtl="0">
              <a:spcBef>
                <a:spcPts val="0"/>
              </a:spcBef>
              <a:buNone/>
              <a:defRPr sz="800" b="0" i="0" u="none" strike="noStrike" cap="none">
                <a:solidFill>
                  <a:srgbClr val="7F7F7F"/>
                </a:solidFill>
                <a:latin typeface="Arial"/>
                <a:ea typeface="Arial"/>
                <a:cs typeface="Arial"/>
                <a:sym typeface="Arial"/>
              </a:defRPr>
            </a:lvl6pPr>
            <a:lvl7pPr marL="0" marR="0" lvl="6" indent="0" algn="l" rtl="0">
              <a:spcBef>
                <a:spcPts val="0"/>
              </a:spcBef>
              <a:buNone/>
              <a:defRPr sz="800" b="0" i="0" u="none" strike="noStrike" cap="none">
                <a:solidFill>
                  <a:srgbClr val="7F7F7F"/>
                </a:solidFill>
                <a:latin typeface="Arial"/>
                <a:ea typeface="Arial"/>
                <a:cs typeface="Arial"/>
                <a:sym typeface="Arial"/>
              </a:defRPr>
            </a:lvl7pPr>
            <a:lvl8pPr marL="0" marR="0" lvl="7" indent="0" algn="l" rtl="0">
              <a:spcBef>
                <a:spcPts val="0"/>
              </a:spcBef>
              <a:buNone/>
              <a:defRPr sz="800" b="0" i="0" u="none" strike="noStrike" cap="none">
                <a:solidFill>
                  <a:srgbClr val="7F7F7F"/>
                </a:solidFill>
                <a:latin typeface="Arial"/>
                <a:ea typeface="Arial"/>
                <a:cs typeface="Arial"/>
                <a:sym typeface="Arial"/>
              </a:defRPr>
            </a:lvl8pPr>
            <a:lvl9pPr marL="0" marR="0" lvl="8" indent="0" algn="l" rtl="0">
              <a:spcBef>
                <a:spcPts val="0"/>
              </a:spcBef>
              <a:buNone/>
              <a:defRPr sz="800" b="0" i="0" u="none" strike="noStrike" cap="none">
                <a:solidFill>
                  <a:srgbClr val="7F7F7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cxnSp>
        <p:nvCxnSpPr>
          <p:cNvPr id="13" name="Google Shape;13;p4"/>
          <p:cNvCxnSpPr/>
          <p:nvPr/>
        </p:nvCxnSpPr>
        <p:spPr>
          <a:xfrm flipH="1">
            <a:off x="10071179" y="6276977"/>
            <a:ext cx="297332" cy="405168"/>
          </a:xfrm>
          <a:prstGeom prst="straightConnector1">
            <a:avLst/>
          </a:prstGeom>
          <a:noFill/>
          <a:ln w="9525" cap="flat" cmpd="sng">
            <a:solidFill>
              <a:srgbClr val="FF6600"/>
            </a:solidFill>
            <a:prstDash val="solid"/>
            <a:miter lim="800000"/>
            <a:headEnd type="none" w="sm" len="sm"/>
            <a:tailEnd type="none" w="sm" len="sm"/>
          </a:ln>
        </p:spPr>
      </p:cxnSp>
      <p:cxnSp>
        <p:nvCxnSpPr>
          <p:cNvPr id="14" name="Google Shape;14;p4"/>
          <p:cNvCxnSpPr/>
          <p:nvPr/>
        </p:nvCxnSpPr>
        <p:spPr>
          <a:xfrm>
            <a:off x="0" y="6342682"/>
            <a:ext cx="1201269" cy="0"/>
          </a:xfrm>
          <a:prstGeom prst="straightConnector1">
            <a:avLst/>
          </a:prstGeom>
          <a:noFill/>
          <a:ln w="9525" cap="flat" cmpd="sng">
            <a:solidFill>
              <a:srgbClr val="7F7F7F"/>
            </a:solidFill>
            <a:prstDash val="dash"/>
            <a:miter lim="800000"/>
            <a:headEnd type="none" w="sm" len="sm"/>
            <a:tailEnd type="none" w="sm" len="sm"/>
          </a:ln>
        </p:spPr>
      </p:cxnSp>
      <p:pic>
        <p:nvPicPr>
          <p:cNvPr id="15" name="Google Shape;15;p4"/>
          <p:cNvPicPr preferRelativeResize="0"/>
          <p:nvPr/>
        </p:nvPicPr>
        <p:blipFill rotWithShape="1">
          <a:blip r:embed="rId13">
            <a:alphaModFix/>
          </a:blip>
          <a:srcRect/>
          <a:stretch/>
        </p:blipFill>
        <p:spPr>
          <a:xfrm>
            <a:off x="10386242" y="6332522"/>
            <a:ext cx="1560791" cy="325165"/>
          </a:xfrm>
          <a:prstGeom prst="rect">
            <a:avLst/>
          </a:prstGeom>
          <a:noFill/>
          <a:ln>
            <a:noFill/>
          </a:ln>
        </p:spPr>
      </p:pic>
      <p:sp>
        <p:nvSpPr>
          <p:cNvPr id="16" name="Google Shape;16;p4"/>
          <p:cNvSpPr/>
          <p:nvPr/>
        </p:nvSpPr>
        <p:spPr>
          <a:xfrm>
            <a:off x="0" y="0"/>
            <a:ext cx="539827" cy="6869016"/>
          </a:xfrm>
          <a:prstGeom prst="rect">
            <a:avLst/>
          </a:prstGeom>
          <a:blipFill rotWithShape="1">
            <a:blip r:embed="rId14">
              <a:alphaModFix/>
            </a:blip>
            <a:stretch>
              <a:fillRect l="-72615" r="-72615"/>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
          <p:cNvSpPr txBox="1">
            <a:spLocks noGrp="1"/>
          </p:cNvSpPr>
          <p:nvPr>
            <p:ph type="title"/>
          </p:nvPr>
        </p:nvSpPr>
        <p:spPr>
          <a:xfrm>
            <a:off x="936625" y="1705000"/>
            <a:ext cx="7413600" cy="2614200"/>
          </a:xfrm>
          <a:prstGeom prst="rect">
            <a:avLst/>
          </a:prstGeom>
          <a:noFill/>
          <a:ln>
            <a:noFill/>
          </a:ln>
        </p:spPr>
        <p:txBody>
          <a:bodyPr spcFirstLastPara="1" wrap="square" lIns="457200" tIns="457200" rIns="822950" bIns="457200" anchor="ctr" anchorCtr="0">
            <a:normAutofit fontScale="90000"/>
          </a:bodyPr>
          <a:lstStyle/>
          <a:p>
            <a:pPr marL="0" lvl="0" indent="0" algn="l" rtl="0">
              <a:lnSpc>
                <a:spcPct val="90000"/>
              </a:lnSpc>
              <a:spcBef>
                <a:spcPts val="0"/>
              </a:spcBef>
              <a:spcAft>
                <a:spcPts val="0"/>
              </a:spcAft>
              <a:buClr>
                <a:srgbClr val="FF6600"/>
              </a:buClr>
              <a:buSzPts val="4500"/>
              <a:buFont typeface="Trebuchet MS"/>
              <a:buNone/>
            </a:pPr>
            <a:r>
              <a:rPr lang="en-US" sz="4800">
                <a:solidFill>
                  <a:srgbClr val="FF6600"/>
                </a:solidFill>
              </a:rPr>
              <a:t>Making IT Work Part II:</a:t>
            </a:r>
            <a:endParaRPr sz="4800">
              <a:solidFill>
                <a:srgbClr val="FF6600"/>
              </a:solidFill>
            </a:endParaRPr>
          </a:p>
          <a:p>
            <a:pPr marL="0" lvl="0" indent="0" algn="l" rtl="0">
              <a:lnSpc>
                <a:spcPct val="90000"/>
              </a:lnSpc>
              <a:spcBef>
                <a:spcPts val="1000"/>
              </a:spcBef>
              <a:spcAft>
                <a:spcPts val="1000"/>
              </a:spcAft>
              <a:buClr>
                <a:srgbClr val="FF6600"/>
              </a:buClr>
              <a:buSzPts val="4500"/>
              <a:buFont typeface="Trebuchet MS"/>
              <a:buNone/>
            </a:pPr>
            <a:r>
              <a:rPr lang="en-US" sz="3000">
                <a:solidFill>
                  <a:srgbClr val="FF6600"/>
                </a:solidFill>
              </a:rPr>
              <a:t>Integrating with IT to Develop a Sustainable Preservation System</a:t>
            </a:r>
            <a:endParaRPr sz="3000">
              <a:solidFill>
                <a:srgbClr val="FF6600"/>
              </a:solidFill>
            </a:endParaRPr>
          </a:p>
        </p:txBody>
      </p:sp>
      <p:sp>
        <p:nvSpPr>
          <p:cNvPr id="113" name="Google Shape;113;p1"/>
          <p:cNvSpPr txBox="1">
            <a:spLocks noGrp="1"/>
          </p:cNvSpPr>
          <p:nvPr>
            <p:ph type="body" idx="1"/>
          </p:nvPr>
        </p:nvSpPr>
        <p:spPr>
          <a:xfrm>
            <a:off x="825500" y="4856125"/>
            <a:ext cx="7604100" cy="1287600"/>
          </a:xfrm>
          <a:prstGeom prst="rect">
            <a:avLst/>
          </a:prstGeom>
          <a:solidFill>
            <a:srgbClr val="FFFFFF"/>
          </a:solidFill>
          <a:ln>
            <a:noFill/>
          </a:ln>
        </p:spPr>
        <p:txBody>
          <a:bodyPr spcFirstLastPara="1" wrap="square" lIns="274300" tIns="274300" rIns="365750" bIns="182875" anchor="t" anchorCtr="0">
            <a:spAutoFit/>
          </a:bodyPr>
          <a:lstStyle/>
          <a:p>
            <a:pPr marL="0" lvl="0" indent="0" algn="l" rtl="0">
              <a:lnSpc>
                <a:spcPct val="90000"/>
              </a:lnSpc>
              <a:spcBef>
                <a:spcPts val="0"/>
              </a:spcBef>
              <a:spcAft>
                <a:spcPts val="0"/>
              </a:spcAft>
              <a:buSzPts val="2400"/>
              <a:buNone/>
            </a:pPr>
            <a:r>
              <a:rPr lang="en-US"/>
              <a:t>Alex Kinnaman</a:t>
            </a:r>
            <a:r>
              <a:rPr lang="en-US" sz="3000"/>
              <a:t> · </a:t>
            </a:r>
            <a:r>
              <a:rPr lang="en-US"/>
              <a:t>Luke Menzies </a:t>
            </a:r>
            <a:r>
              <a:rPr lang="en-US" sz="3000"/>
              <a:t>· </a:t>
            </a:r>
            <a:r>
              <a:rPr lang="en-US"/>
              <a:t>James Tuttle</a:t>
            </a:r>
            <a:endParaRPr/>
          </a:p>
          <a:p>
            <a:pPr marL="0" lvl="0" indent="0" algn="ctr" rtl="0">
              <a:lnSpc>
                <a:spcPct val="90000"/>
              </a:lnSpc>
              <a:spcBef>
                <a:spcPts val="0"/>
              </a:spcBef>
              <a:spcAft>
                <a:spcPts val="0"/>
              </a:spcAft>
              <a:buSzPts val="2400"/>
              <a:buNone/>
            </a:pPr>
            <a:r>
              <a:rPr lang="en-US"/>
              <a:t>Virginia Tech University Libraries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g6216c5377d_0_43"/>
          <p:cNvSpPr txBox="1">
            <a:spLocks noGrp="1"/>
          </p:cNvSpPr>
          <p:nvPr>
            <p:ph type="title"/>
          </p:nvPr>
        </p:nvSpPr>
        <p:spPr>
          <a:xfrm>
            <a:off x="968200" y="5272225"/>
            <a:ext cx="10945200" cy="1237200"/>
          </a:xfrm>
          <a:prstGeom prst="rect">
            <a:avLst/>
          </a:prstGeom>
        </p:spPr>
        <p:txBody>
          <a:bodyPr spcFirstLastPara="1" wrap="square" lIns="1188700" tIns="274300" rIns="91425" bIns="274300" anchor="ctr" anchorCtr="0">
            <a:noAutofit/>
          </a:bodyPr>
          <a:lstStyle/>
          <a:p>
            <a:pPr marL="0" lvl="0" indent="0" algn="l" rtl="0">
              <a:spcBef>
                <a:spcPts val="0"/>
              </a:spcBef>
              <a:spcAft>
                <a:spcPts val="0"/>
              </a:spcAft>
              <a:buNone/>
            </a:pPr>
            <a:r>
              <a:rPr lang="en-US"/>
              <a:t>Shared Digital Libraries Platform Roadmap</a:t>
            </a:r>
            <a:endParaRPr/>
          </a:p>
        </p:txBody>
      </p:sp>
      <p:sp>
        <p:nvSpPr>
          <p:cNvPr id="188" name="Google Shape;188;g6216c5377d_0_43"/>
          <p:cNvSpPr txBox="1">
            <a:spLocks noGrp="1"/>
          </p:cNvSpPr>
          <p:nvPr>
            <p:ph type="sldNum" idx="12"/>
          </p:nvPr>
        </p:nvSpPr>
        <p:spPr>
          <a:xfrm rot="-1850">
            <a:off x="14121" y="6244043"/>
            <a:ext cx="5574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10</a:t>
            </a:fld>
            <a:endParaRPr/>
          </a:p>
        </p:txBody>
      </p:sp>
      <p:pic>
        <p:nvPicPr>
          <p:cNvPr id="189" name="Google Shape;189;g6216c5377d_0_43"/>
          <p:cNvPicPr preferRelativeResize="0"/>
          <p:nvPr/>
        </p:nvPicPr>
        <p:blipFill>
          <a:blip r:embed="rId3">
            <a:alphaModFix/>
          </a:blip>
          <a:stretch>
            <a:fillRect/>
          </a:stretch>
        </p:blipFill>
        <p:spPr>
          <a:xfrm>
            <a:off x="14125" y="0"/>
            <a:ext cx="12192000" cy="540195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g6300f77253_0_91"/>
          <p:cNvSpPr txBox="1">
            <a:spLocks noGrp="1"/>
          </p:cNvSpPr>
          <p:nvPr>
            <p:ph type="title"/>
          </p:nvPr>
        </p:nvSpPr>
        <p:spPr>
          <a:xfrm>
            <a:off x="1" y="439252"/>
            <a:ext cx="10993200" cy="1107900"/>
          </a:xfrm>
          <a:prstGeom prst="rect">
            <a:avLst/>
          </a:prstGeom>
        </p:spPr>
        <p:txBody>
          <a:bodyPr spcFirstLastPara="1" wrap="square" lIns="1188700" tIns="274300" rIns="274300" bIns="274300" anchor="ctr" anchorCtr="0">
            <a:noAutofit/>
          </a:bodyPr>
          <a:lstStyle/>
          <a:p>
            <a:pPr marL="0" lvl="0" indent="0" algn="l" rtl="0">
              <a:spcBef>
                <a:spcPts val="0"/>
              </a:spcBef>
              <a:spcAft>
                <a:spcPts val="0"/>
              </a:spcAft>
              <a:buNone/>
            </a:pPr>
            <a:r>
              <a:rPr lang="en-US"/>
              <a:t>Policy </a:t>
            </a:r>
            <a:endParaRPr/>
          </a:p>
        </p:txBody>
      </p:sp>
      <p:sp>
        <p:nvSpPr>
          <p:cNvPr id="196" name="Google Shape;196;g6300f77253_0_91"/>
          <p:cNvSpPr txBox="1">
            <a:spLocks noGrp="1"/>
          </p:cNvSpPr>
          <p:nvPr>
            <p:ph type="sldNum" idx="12"/>
          </p:nvPr>
        </p:nvSpPr>
        <p:spPr>
          <a:xfrm>
            <a:off x="208428" y="6297297"/>
            <a:ext cx="9927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11</a:t>
            </a:fld>
            <a:endParaRPr/>
          </a:p>
        </p:txBody>
      </p:sp>
      <p:sp>
        <p:nvSpPr>
          <p:cNvPr id="197" name="Google Shape;197;g6300f77253_0_91"/>
          <p:cNvSpPr txBox="1">
            <a:spLocks noGrp="1"/>
          </p:cNvSpPr>
          <p:nvPr>
            <p:ph type="body" idx="1"/>
          </p:nvPr>
        </p:nvSpPr>
        <p:spPr>
          <a:xfrm>
            <a:off x="1203525" y="1462576"/>
            <a:ext cx="9665100" cy="4880100"/>
          </a:xfrm>
          <a:prstGeom prst="rect">
            <a:avLst/>
          </a:prstGeom>
        </p:spPr>
        <p:txBody>
          <a:bodyPr spcFirstLastPara="1" wrap="square" lIns="274300" tIns="274300" rIns="365750" bIns="45700" anchor="t" anchorCtr="0">
            <a:noAutofit/>
          </a:bodyPr>
          <a:lstStyle/>
          <a:p>
            <a:pPr marL="0" lvl="0" indent="0" algn="l" rtl="0">
              <a:spcBef>
                <a:spcPts val="1000"/>
              </a:spcBef>
              <a:spcAft>
                <a:spcPts val="0"/>
              </a:spcAft>
              <a:buNone/>
            </a:pPr>
            <a:r>
              <a:rPr lang="en-US"/>
              <a:t>Shared Roadmap requires preservation-specific policy</a:t>
            </a:r>
            <a:endParaRPr/>
          </a:p>
          <a:p>
            <a:pPr marL="457200" lvl="0" indent="0" algn="l" rtl="0">
              <a:spcBef>
                <a:spcPts val="1000"/>
              </a:spcBef>
              <a:spcAft>
                <a:spcPts val="0"/>
              </a:spcAft>
              <a:buNone/>
            </a:pPr>
            <a:endParaRPr/>
          </a:p>
          <a:p>
            <a:pPr marL="0" lvl="0" indent="0" algn="l" rtl="0">
              <a:spcBef>
                <a:spcPts val="1000"/>
              </a:spcBef>
              <a:spcAft>
                <a:spcPts val="0"/>
              </a:spcAft>
              <a:buNone/>
            </a:pPr>
            <a:r>
              <a:rPr lang="en-US"/>
              <a:t>Preservation policies dovetail with DLP technical documentation </a:t>
            </a:r>
            <a:endParaRPr/>
          </a:p>
          <a:p>
            <a:pPr marL="0" lvl="0" indent="0" algn="l" rtl="0">
              <a:spcBef>
                <a:spcPts val="1000"/>
              </a:spcBef>
              <a:spcAft>
                <a:spcPts val="0"/>
              </a:spcAft>
              <a:buNone/>
            </a:pPr>
            <a:endParaRPr/>
          </a:p>
          <a:p>
            <a:pPr marL="0" lvl="0" indent="0" algn="l" rtl="0">
              <a:spcBef>
                <a:spcPts val="1000"/>
              </a:spcBef>
              <a:spcAft>
                <a:spcPts val="0"/>
              </a:spcAft>
              <a:buNone/>
            </a:pPr>
            <a:r>
              <a:rPr lang="en-US"/>
              <a:t>No one else </a:t>
            </a:r>
            <a:r>
              <a:rPr lang="en-US" i="1"/>
              <a:t>wants</a:t>
            </a:r>
            <a:r>
              <a:rPr lang="en-US"/>
              <a:t> to work on policy development</a:t>
            </a:r>
            <a:endParaRPr/>
          </a:p>
          <a:p>
            <a:pPr marL="0" lvl="0" indent="0" algn="l" rtl="0">
              <a:spcBef>
                <a:spcPts val="1000"/>
              </a:spcBef>
              <a:spcAft>
                <a:spcPts val="0"/>
              </a:spcAft>
              <a:buNone/>
            </a:pPr>
            <a:endParaRPr/>
          </a:p>
          <a:p>
            <a:pPr marL="0" lvl="0" indent="0" algn="l" rtl="0">
              <a:spcBef>
                <a:spcPts val="1000"/>
              </a:spcBef>
              <a:spcAft>
                <a:spcPts val="600"/>
              </a:spcAft>
              <a:buNone/>
            </a:pPr>
            <a:r>
              <a:rPr lang="en-US"/>
              <a:t>Our first successful IT and preservation integration!</a:t>
            </a:r>
            <a:endParaRPr/>
          </a:p>
        </p:txBody>
      </p:sp>
      <p:sp>
        <p:nvSpPr>
          <p:cNvPr id="198" name="Google Shape;198;g6300f77253_0_91"/>
          <p:cNvSpPr/>
          <p:nvPr/>
        </p:nvSpPr>
        <p:spPr>
          <a:xfrm>
            <a:off x="5153700" y="2244938"/>
            <a:ext cx="685800" cy="687600"/>
          </a:xfrm>
          <a:prstGeom prst="mathPlus">
            <a:avLst>
              <a:gd name="adj1" fmla="val 23520"/>
            </a:avLst>
          </a:prstGeom>
          <a:solidFill>
            <a:srgbClr val="FF0000"/>
          </a:solidFill>
          <a:ln w="9525" cap="flat" cmpd="sng">
            <a:solidFill>
              <a:srgbClr val="FF0000"/>
            </a:solidFill>
            <a:prstDash val="solid"/>
            <a:round/>
            <a:headEnd type="none" w="sm" len="sm"/>
            <a:tailEnd type="none" w="sm" len="sm"/>
          </a:ln>
          <a:effectLst>
            <a:outerShdw blurRad="57150" dist="19050" dir="5400000" algn="bl" rotWithShape="0">
              <a:srgbClr val="000000">
                <a:alpha val="6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g6300f77253_0_91"/>
          <p:cNvSpPr/>
          <p:nvPr/>
        </p:nvSpPr>
        <p:spPr>
          <a:xfrm>
            <a:off x="5153700" y="3448875"/>
            <a:ext cx="685800" cy="687600"/>
          </a:xfrm>
          <a:prstGeom prst="mathPlus">
            <a:avLst>
              <a:gd name="adj1" fmla="val 23520"/>
            </a:avLst>
          </a:prstGeom>
          <a:solidFill>
            <a:srgbClr val="FF0000"/>
          </a:solidFill>
          <a:ln w="9525" cap="flat" cmpd="sng">
            <a:solidFill>
              <a:srgbClr val="FF0000"/>
            </a:solidFill>
            <a:prstDash val="solid"/>
            <a:round/>
            <a:headEnd type="none" w="sm" len="sm"/>
            <a:tailEnd type="none" w="sm" len="sm"/>
          </a:ln>
          <a:effectLst>
            <a:outerShdw blurRad="57150" dist="19050" dir="5400000" algn="bl" rotWithShape="0">
              <a:srgbClr val="000000">
                <a:alpha val="6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g6300f77253_0_91"/>
          <p:cNvSpPr/>
          <p:nvPr/>
        </p:nvSpPr>
        <p:spPr>
          <a:xfrm>
            <a:off x="5153700" y="4652800"/>
            <a:ext cx="685800" cy="685800"/>
          </a:xfrm>
          <a:prstGeom prst="mathEqual">
            <a:avLst>
              <a:gd name="adj1" fmla="val 23520"/>
              <a:gd name="adj2" fmla="val 11760"/>
            </a:avLst>
          </a:prstGeom>
          <a:solidFill>
            <a:srgbClr val="FF0000"/>
          </a:solidFill>
          <a:ln w="9525" cap="flat" cmpd="sng">
            <a:solidFill>
              <a:srgbClr val="FF0000"/>
            </a:solidFill>
            <a:prstDash val="solid"/>
            <a:round/>
            <a:headEnd type="none" w="sm" len="sm"/>
            <a:tailEnd type="none" w="sm" len="sm"/>
          </a:ln>
          <a:effectLst>
            <a:outerShdw blurRad="57150" dist="19050" dir="5400000" algn="bl" rotWithShape="0">
              <a:srgbClr val="000000">
                <a:alpha val="6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g6300f77253_0_0"/>
          <p:cNvSpPr txBox="1">
            <a:spLocks noGrp="1"/>
          </p:cNvSpPr>
          <p:nvPr>
            <p:ph type="title"/>
          </p:nvPr>
        </p:nvSpPr>
        <p:spPr>
          <a:xfrm>
            <a:off x="1" y="439252"/>
            <a:ext cx="10993200" cy="1107900"/>
          </a:xfrm>
          <a:prstGeom prst="rect">
            <a:avLst/>
          </a:prstGeom>
        </p:spPr>
        <p:txBody>
          <a:bodyPr spcFirstLastPara="1" wrap="square" lIns="1188700" tIns="274300" rIns="274300" bIns="274300" anchor="ctr" anchorCtr="0">
            <a:noAutofit/>
          </a:bodyPr>
          <a:lstStyle/>
          <a:p>
            <a:pPr marL="0" lvl="0" indent="0" algn="l" rtl="0">
              <a:spcBef>
                <a:spcPts val="0"/>
              </a:spcBef>
              <a:spcAft>
                <a:spcPts val="0"/>
              </a:spcAft>
              <a:buNone/>
            </a:pPr>
            <a:r>
              <a:rPr lang="en-US"/>
              <a:t>More and different meetings</a:t>
            </a:r>
            <a:endParaRPr/>
          </a:p>
        </p:txBody>
      </p:sp>
      <p:sp>
        <p:nvSpPr>
          <p:cNvPr id="207" name="Google Shape;207;g6300f77253_0_0"/>
          <p:cNvSpPr txBox="1">
            <a:spLocks noGrp="1"/>
          </p:cNvSpPr>
          <p:nvPr>
            <p:ph type="sldNum" idx="12"/>
          </p:nvPr>
        </p:nvSpPr>
        <p:spPr>
          <a:xfrm>
            <a:off x="208424" y="6297300"/>
            <a:ext cx="14742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12</a:t>
            </a:fld>
            <a:r>
              <a:rPr lang="en-US"/>
              <a:t> </a:t>
            </a:r>
            <a:endParaRPr/>
          </a:p>
        </p:txBody>
      </p:sp>
      <p:sp>
        <p:nvSpPr>
          <p:cNvPr id="208" name="Google Shape;208;g6300f77253_0_0"/>
          <p:cNvSpPr txBox="1">
            <a:spLocks noGrp="1"/>
          </p:cNvSpPr>
          <p:nvPr>
            <p:ph type="body" idx="1"/>
          </p:nvPr>
        </p:nvSpPr>
        <p:spPr>
          <a:xfrm>
            <a:off x="1185925" y="1635725"/>
            <a:ext cx="7370700" cy="4372800"/>
          </a:xfrm>
          <a:prstGeom prst="rect">
            <a:avLst/>
          </a:prstGeom>
        </p:spPr>
        <p:txBody>
          <a:bodyPr spcFirstLastPara="1" wrap="square" lIns="274300" tIns="274300" rIns="365750" bIns="45700" anchor="t" anchorCtr="0">
            <a:noAutofit/>
          </a:bodyPr>
          <a:lstStyle/>
          <a:p>
            <a:pPr marL="0" lvl="0" indent="0" algn="l" rtl="0">
              <a:spcBef>
                <a:spcPts val="1000"/>
              </a:spcBef>
              <a:spcAft>
                <a:spcPts val="0"/>
              </a:spcAft>
              <a:buNone/>
            </a:pPr>
            <a:r>
              <a:rPr lang="en-US" dirty="0"/>
              <a:t>New weekly Digital Curation Strategies meeting between preservation and IT exclusively</a:t>
            </a:r>
            <a:endParaRPr dirty="0"/>
          </a:p>
          <a:p>
            <a:pPr marL="457200" lvl="0" indent="-381000" algn="l" rtl="0">
              <a:spcBef>
                <a:spcPts val="1000"/>
              </a:spcBef>
              <a:spcAft>
                <a:spcPts val="0"/>
              </a:spcAft>
              <a:buSzPts val="2400"/>
              <a:buFont typeface="Wingdings" pitchFamily="2" charset="2"/>
              <a:buChar char="§"/>
            </a:pPr>
            <a:r>
              <a:rPr lang="en-US" sz="2400" dirty="0"/>
              <a:t>discuss policies, ideal procedures, instruction on using IT’s project management system</a:t>
            </a:r>
            <a:endParaRPr sz="2400" dirty="0"/>
          </a:p>
          <a:p>
            <a:pPr marL="0" lvl="0" indent="0" algn="l" rtl="0">
              <a:spcBef>
                <a:spcPts val="1000"/>
              </a:spcBef>
              <a:spcAft>
                <a:spcPts val="0"/>
              </a:spcAft>
              <a:buNone/>
            </a:pPr>
            <a:endParaRPr dirty="0"/>
          </a:p>
          <a:p>
            <a:pPr marL="0" lvl="0" indent="0" algn="l" rtl="0">
              <a:spcBef>
                <a:spcPts val="1000"/>
              </a:spcBef>
              <a:spcAft>
                <a:spcPts val="0"/>
              </a:spcAft>
              <a:buNone/>
            </a:pPr>
            <a:r>
              <a:rPr lang="en-US" dirty="0"/>
              <a:t>Preservation participates in weekly Digital Library Development meetings</a:t>
            </a:r>
            <a:endParaRPr dirty="0"/>
          </a:p>
          <a:p>
            <a:pPr marL="457200" lvl="0" indent="-381000" algn="l" rtl="0">
              <a:spcBef>
                <a:spcPts val="1000"/>
              </a:spcBef>
              <a:spcAft>
                <a:spcPts val="0"/>
              </a:spcAft>
              <a:buSzPts val="2400"/>
              <a:buFont typeface="Wingdings" pitchFamily="2" charset="2"/>
              <a:buChar char="§"/>
            </a:pPr>
            <a:r>
              <a:rPr lang="en-US" sz="2400" dirty="0"/>
              <a:t>updates on backend development and progress</a:t>
            </a:r>
            <a:endParaRPr sz="2400" dirty="0"/>
          </a:p>
          <a:p>
            <a:pPr marL="0" lvl="0" indent="0" algn="l" rtl="0">
              <a:spcBef>
                <a:spcPts val="1000"/>
              </a:spcBef>
              <a:spcAft>
                <a:spcPts val="600"/>
              </a:spcAft>
              <a:buNone/>
            </a:pPr>
            <a:endParaRPr dirty="0"/>
          </a:p>
        </p:txBody>
      </p:sp>
      <p:pic>
        <p:nvPicPr>
          <p:cNvPr id="209" name="Google Shape;209;g6300f77253_0_0"/>
          <p:cNvPicPr preferRelativeResize="0"/>
          <p:nvPr/>
        </p:nvPicPr>
        <p:blipFill rotWithShape="1">
          <a:blip r:embed="rId3">
            <a:alphaModFix/>
          </a:blip>
          <a:srcRect l="20280" r="21939"/>
          <a:stretch/>
        </p:blipFill>
        <p:spPr>
          <a:xfrm>
            <a:off x="8556625" y="1740913"/>
            <a:ext cx="3301999" cy="41624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g6300f77253_0_7"/>
          <p:cNvSpPr txBox="1">
            <a:spLocks noGrp="1"/>
          </p:cNvSpPr>
          <p:nvPr>
            <p:ph type="title"/>
          </p:nvPr>
        </p:nvSpPr>
        <p:spPr>
          <a:xfrm>
            <a:off x="1" y="439252"/>
            <a:ext cx="10993200" cy="1107900"/>
          </a:xfrm>
          <a:prstGeom prst="rect">
            <a:avLst/>
          </a:prstGeom>
        </p:spPr>
        <p:txBody>
          <a:bodyPr spcFirstLastPara="1" wrap="square" lIns="1188700" tIns="274300" rIns="274300" bIns="274300" anchor="ctr" anchorCtr="0">
            <a:noAutofit/>
          </a:bodyPr>
          <a:lstStyle/>
          <a:p>
            <a:pPr marL="0" lvl="0" indent="0" algn="l" rtl="0">
              <a:spcBef>
                <a:spcPts val="0"/>
              </a:spcBef>
              <a:spcAft>
                <a:spcPts val="0"/>
              </a:spcAft>
              <a:buNone/>
            </a:pPr>
            <a:r>
              <a:rPr lang="en-US"/>
              <a:t>Workflow transition</a:t>
            </a:r>
            <a:endParaRPr/>
          </a:p>
        </p:txBody>
      </p:sp>
      <p:sp>
        <p:nvSpPr>
          <p:cNvPr id="216" name="Google Shape;216;g6300f77253_0_7"/>
          <p:cNvSpPr txBox="1">
            <a:spLocks noGrp="1"/>
          </p:cNvSpPr>
          <p:nvPr>
            <p:ph type="sldNum" idx="12"/>
          </p:nvPr>
        </p:nvSpPr>
        <p:spPr>
          <a:xfrm>
            <a:off x="208424" y="6297300"/>
            <a:ext cx="14586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13</a:t>
            </a:fld>
            <a:endParaRPr/>
          </a:p>
        </p:txBody>
      </p:sp>
      <p:sp>
        <p:nvSpPr>
          <p:cNvPr id="217" name="Google Shape;217;g6300f77253_0_7"/>
          <p:cNvSpPr txBox="1">
            <a:spLocks noGrp="1"/>
          </p:cNvSpPr>
          <p:nvPr>
            <p:ph type="body" idx="1"/>
          </p:nvPr>
        </p:nvSpPr>
        <p:spPr>
          <a:xfrm>
            <a:off x="1185915" y="1635720"/>
            <a:ext cx="9665100" cy="4372800"/>
          </a:xfrm>
          <a:prstGeom prst="rect">
            <a:avLst/>
          </a:prstGeom>
        </p:spPr>
        <p:txBody>
          <a:bodyPr spcFirstLastPara="1" wrap="square" lIns="274300" tIns="274300" rIns="365750" bIns="45700" anchor="t" anchorCtr="0">
            <a:noAutofit/>
          </a:bodyPr>
          <a:lstStyle/>
          <a:p>
            <a:pPr marL="0" lvl="0" indent="0" algn="ctr" rtl="0">
              <a:spcBef>
                <a:spcPts val="1000"/>
              </a:spcBef>
              <a:spcAft>
                <a:spcPts val="0"/>
              </a:spcAft>
              <a:buNone/>
            </a:pPr>
            <a:r>
              <a:rPr lang="en-US"/>
              <a:t>Preservation as the last step of several different workflows</a:t>
            </a:r>
            <a:endParaRPr/>
          </a:p>
          <a:p>
            <a:pPr marL="0" lvl="0" indent="0" algn="ctr" rtl="0">
              <a:spcBef>
                <a:spcPts val="1000"/>
              </a:spcBef>
              <a:spcAft>
                <a:spcPts val="0"/>
              </a:spcAft>
              <a:buNone/>
            </a:pPr>
            <a:endParaRPr/>
          </a:p>
          <a:p>
            <a:pPr marL="0" lvl="0" indent="0" algn="ctr" rtl="0">
              <a:spcBef>
                <a:spcPts val="1000"/>
              </a:spcBef>
              <a:spcAft>
                <a:spcPts val="0"/>
              </a:spcAft>
              <a:buNone/>
            </a:pPr>
            <a:endParaRPr/>
          </a:p>
          <a:p>
            <a:pPr marL="0" lvl="0" indent="0" algn="ctr" rtl="0">
              <a:spcBef>
                <a:spcPts val="1000"/>
              </a:spcBef>
              <a:spcAft>
                <a:spcPts val="0"/>
              </a:spcAft>
              <a:buNone/>
            </a:pPr>
            <a:endParaRPr/>
          </a:p>
          <a:p>
            <a:pPr marL="0" lvl="0" indent="0" algn="ctr" rtl="0">
              <a:spcBef>
                <a:spcPts val="1000"/>
              </a:spcBef>
              <a:spcAft>
                <a:spcPts val="0"/>
              </a:spcAft>
              <a:buClr>
                <a:schemeClr val="dk1"/>
              </a:buClr>
              <a:buSzPts val="1100"/>
              <a:buFont typeface="Arial"/>
              <a:buNone/>
            </a:pPr>
            <a:r>
              <a:rPr lang="en-US"/>
              <a:t>Preservation as a component of every microservice and service provided by the Digital Library Platform</a:t>
            </a:r>
            <a:endParaRPr/>
          </a:p>
          <a:p>
            <a:pPr marL="0" lvl="0" indent="0" algn="ctr" rtl="0">
              <a:spcBef>
                <a:spcPts val="1000"/>
              </a:spcBef>
              <a:spcAft>
                <a:spcPts val="600"/>
              </a:spcAft>
              <a:buNone/>
            </a:pPr>
            <a:endParaRPr/>
          </a:p>
        </p:txBody>
      </p:sp>
      <p:sp>
        <p:nvSpPr>
          <p:cNvPr id="218" name="Google Shape;218;g6300f77253_0_7"/>
          <p:cNvSpPr/>
          <p:nvPr/>
        </p:nvSpPr>
        <p:spPr>
          <a:xfrm>
            <a:off x="5429125" y="3024350"/>
            <a:ext cx="921900" cy="1278300"/>
          </a:xfrm>
          <a:prstGeom prst="downArrow">
            <a:avLst>
              <a:gd name="adj1" fmla="val 50000"/>
              <a:gd name="adj2" fmla="val 50000"/>
            </a:avLst>
          </a:prstGeom>
          <a:solidFill>
            <a:srgbClr val="6C1035"/>
          </a:solidFill>
          <a:ln w="9525" cap="flat" cmpd="sng">
            <a:solidFill>
              <a:srgbClr val="6C1035"/>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g6300f77253_0_73"/>
          <p:cNvSpPr txBox="1">
            <a:spLocks noGrp="1"/>
          </p:cNvSpPr>
          <p:nvPr>
            <p:ph type="title"/>
          </p:nvPr>
        </p:nvSpPr>
        <p:spPr>
          <a:xfrm>
            <a:off x="1" y="439252"/>
            <a:ext cx="10993200" cy="1107900"/>
          </a:xfrm>
          <a:prstGeom prst="rect">
            <a:avLst/>
          </a:prstGeom>
        </p:spPr>
        <p:txBody>
          <a:bodyPr spcFirstLastPara="1" wrap="square" lIns="1188700" tIns="274300" rIns="274300" bIns="274300" anchor="ctr" anchorCtr="0">
            <a:noAutofit/>
          </a:bodyPr>
          <a:lstStyle/>
          <a:p>
            <a:pPr marL="0" lvl="0" indent="0" algn="l" rtl="0">
              <a:spcBef>
                <a:spcPts val="0"/>
              </a:spcBef>
              <a:spcAft>
                <a:spcPts val="0"/>
              </a:spcAft>
              <a:buNone/>
            </a:pPr>
            <a:r>
              <a:rPr lang="en-US"/>
              <a:t>Preservation product owners</a:t>
            </a:r>
            <a:endParaRPr/>
          </a:p>
        </p:txBody>
      </p:sp>
      <p:sp>
        <p:nvSpPr>
          <p:cNvPr id="225" name="Google Shape;225;g6300f77253_0_73"/>
          <p:cNvSpPr txBox="1">
            <a:spLocks noGrp="1"/>
          </p:cNvSpPr>
          <p:nvPr>
            <p:ph type="sldNum" idx="12"/>
          </p:nvPr>
        </p:nvSpPr>
        <p:spPr>
          <a:xfrm>
            <a:off x="208428" y="6297297"/>
            <a:ext cx="9927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14</a:t>
            </a:fld>
            <a:endParaRPr/>
          </a:p>
        </p:txBody>
      </p:sp>
      <p:sp>
        <p:nvSpPr>
          <p:cNvPr id="226" name="Google Shape;226;g6300f77253_0_73"/>
          <p:cNvSpPr txBox="1">
            <a:spLocks noGrp="1"/>
          </p:cNvSpPr>
          <p:nvPr>
            <p:ph type="body" idx="1"/>
          </p:nvPr>
        </p:nvSpPr>
        <p:spPr>
          <a:xfrm>
            <a:off x="1201115" y="1547145"/>
            <a:ext cx="9665100" cy="4372800"/>
          </a:xfrm>
          <a:prstGeom prst="rect">
            <a:avLst/>
          </a:prstGeom>
        </p:spPr>
        <p:txBody>
          <a:bodyPr spcFirstLastPara="1" wrap="square" lIns="274300" tIns="274300" rIns="365750" bIns="45700" anchor="t" anchorCtr="0">
            <a:noAutofit/>
          </a:bodyPr>
          <a:lstStyle/>
          <a:p>
            <a:pPr marL="0" lvl="0" indent="0" algn="l" rtl="0">
              <a:lnSpc>
                <a:spcPct val="115000"/>
              </a:lnSpc>
              <a:spcBef>
                <a:spcPts val="1000"/>
              </a:spcBef>
              <a:spcAft>
                <a:spcPts val="0"/>
              </a:spcAft>
              <a:buNone/>
            </a:pPr>
            <a:r>
              <a:rPr lang="en-US" dirty="0"/>
              <a:t>Preservation personnel become product owners for preservation aspects for every system and service because we are the experts in this field.</a:t>
            </a:r>
            <a:endParaRPr dirty="0"/>
          </a:p>
          <a:p>
            <a:pPr marL="457200" lvl="0" indent="-381000" algn="l" rtl="0">
              <a:lnSpc>
                <a:spcPct val="115000"/>
              </a:lnSpc>
              <a:spcBef>
                <a:spcPts val="1000"/>
              </a:spcBef>
              <a:spcAft>
                <a:spcPts val="0"/>
              </a:spcAft>
              <a:buSzPts val="2400"/>
              <a:buFont typeface="Wingdings" pitchFamily="2" charset="2"/>
              <a:buChar char="§"/>
            </a:pPr>
            <a:r>
              <a:rPr lang="en-US" sz="2400" dirty="0"/>
              <a:t>Learned what a product requirements page was</a:t>
            </a:r>
            <a:endParaRPr sz="2400" dirty="0"/>
          </a:p>
          <a:p>
            <a:pPr marL="457200" lvl="0" indent="-381000" algn="l" rtl="0">
              <a:lnSpc>
                <a:spcPct val="115000"/>
              </a:lnSpc>
              <a:spcBef>
                <a:spcPts val="0"/>
              </a:spcBef>
              <a:spcAft>
                <a:spcPts val="0"/>
              </a:spcAft>
              <a:buSzPts val="2400"/>
              <a:buFont typeface="Wingdings" pitchFamily="2" charset="2"/>
              <a:buChar char="§"/>
            </a:pPr>
            <a:r>
              <a:rPr lang="en-US" sz="2400" dirty="0"/>
              <a:t>Learned “how we do things around here”</a:t>
            </a:r>
            <a:endParaRPr sz="2400" dirty="0"/>
          </a:p>
          <a:p>
            <a:pPr marL="457200" lvl="0" indent="-381000" algn="l" rtl="0">
              <a:lnSpc>
                <a:spcPct val="115000"/>
              </a:lnSpc>
              <a:spcBef>
                <a:spcPts val="0"/>
              </a:spcBef>
              <a:spcAft>
                <a:spcPts val="0"/>
              </a:spcAft>
              <a:buSzPts val="2400"/>
              <a:buFont typeface="Wingdings" pitchFamily="2" charset="2"/>
              <a:buChar char="§"/>
            </a:pPr>
            <a:r>
              <a:rPr lang="en-US" sz="2400" dirty="0"/>
              <a:t>Slowly gaining the authority to control its feature set, sprint priorities, scheduling, and just being at the table for any decisions</a:t>
            </a:r>
            <a:endParaRPr dirty="0"/>
          </a:p>
          <a:p>
            <a:pPr marL="0" lvl="0" indent="0" algn="l" rtl="0">
              <a:spcBef>
                <a:spcPts val="1000"/>
              </a:spcBef>
              <a:spcAft>
                <a:spcPts val="600"/>
              </a:spcAft>
              <a:buNone/>
            </a:pP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g6300f77253_0_14"/>
          <p:cNvSpPr txBox="1">
            <a:spLocks noGrp="1"/>
          </p:cNvSpPr>
          <p:nvPr>
            <p:ph type="title"/>
          </p:nvPr>
        </p:nvSpPr>
        <p:spPr>
          <a:xfrm>
            <a:off x="1" y="439252"/>
            <a:ext cx="10993200" cy="1107900"/>
          </a:xfrm>
          <a:prstGeom prst="rect">
            <a:avLst/>
          </a:prstGeom>
        </p:spPr>
        <p:txBody>
          <a:bodyPr spcFirstLastPara="1" wrap="square" lIns="1188700" tIns="274300" rIns="274300" bIns="274300" anchor="ctr" anchorCtr="0">
            <a:noAutofit/>
          </a:bodyPr>
          <a:lstStyle/>
          <a:p>
            <a:pPr marL="0" lvl="0" indent="0" algn="l" rtl="0">
              <a:spcBef>
                <a:spcPts val="0"/>
              </a:spcBef>
              <a:spcAft>
                <a:spcPts val="0"/>
              </a:spcAft>
              <a:buNone/>
            </a:pPr>
            <a:r>
              <a:rPr lang="en-US"/>
              <a:t>User stories</a:t>
            </a:r>
            <a:endParaRPr/>
          </a:p>
        </p:txBody>
      </p:sp>
      <p:sp>
        <p:nvSpPr>
          <p:cNvPr id="233" name="Google Shape;233;g6300f77253_0_14"/>
          <p:cNvSpPr txBox="1">
            <a:spLocks noGrp="1"/>
          </p:cNvSpPr>
          <p:nvPr>
            <p:ph type="sldNum" idx="12"/>
          </p:nvPr>
        </p:nvSpPr>
        <p:spPr>
          <a:xfrm>
            <a:off x="208424" y="6297300"/>
            <a:ext cx="13950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15</a:t>
            </a:fld>
            <a:endParaRPr/>
          </a:p>
        </p:txBody>
      </p:sp>
      <p:sp>
        <p:nvSpPr>
          <p:cNvPr id="234" name="Google Shape;234;g6300f77253_0_14"/>
          <p:cNvSpPr txBox="1">
            <a:spLocks noGrp="1"/>
          </p:cNvSpPr>
          <p:nvPr>
            <p:ph type="body" idx="1"/>
          </p:nvPr>
        </p:nvSpPr>
        <p:spPr>
          <a:xfrm>
            <a:off x="1203525" y="1547150"/>
            <a:ext cx="9665100" cy="4795800"/>
          </a:xfrm>
          <a:prstGeom prst="rect">
            <a:avLst/>
          </a:prstGeom>
        </p:spPr>
        <p:txBody>
          <a:bodyPr spcFirstLastPara="1" wrap="square" lIns="274300" tIns="274300" rIns="365750" bIns="45700" anchor="t" anchorCtr="0">
            <a:noAutofit/>
          </a:bodyPr>
          <a:lstStyle/>
          <a:p>
            <a:pPr marL="0" lvl="0" indent="0" algn="l" rtl="0">
              <a:spcBef>
                <a:spcPts val="1000"/>
              </a:spcBef>
              <a:spcAft>
                <a:spcPts val="0"/>
              </a:spcAft>
              <a:buNone/>
            </a:pPr>
            <a:r>
              <a:rPr lang="en-US" dirty="0"/>
              <a:t>Create scenarios explaining a need for a service and the type of person who will use the service</a:t>
            </a:r>
            <a:endParaRPr dirty="0"/>
          </a:p>
          <a:p>
            <a:pPr marL="457200" lvl="0" indent="-381000" algn="l" rtl="0">
              <a:spcBef>
                <a:spcPts val="1000"/>
              </a:spcBef>
              <a:spcAft>
                <a:spcPts val="0"/>
              </a:spcAft>
              <a:buSzPts val="2400"/>
              <a:buFont typeface="Wingdings" pitchFamily="2" charset="2"/>
              <a:buChar char="§"/>
            </a:pPr>
            <a:r>
              <a:rPr lang="en-US" sz="2400" dirty="0"/>
              <a:t>Short, often only one sentence</a:t>
            </a:r>
            <a:endParaRPr sz="2400" dirty="0"/>
          </a:p>
          <a:p>
            <a:pPr marL="457200" lvl="0" indent="-381000" algn="l" rtl="0">
              <a:spcBef>
                <a:spcPts val="0"/>
              </a:spcBef>
              <a:spcAft>
                <a:spcPts val="0"/>
              </a:spcAft>
              <a:buSzPts val="2400"/>
              <a:buFont typeface="Wingdings" pitchFamily="2" charset="2"/>
              <a:buChar char="§"/>
            </a:pPr>
            <a:r>
              <a:rPr lang="en-US" sz="2400" dirty="0"/>
              <a:t>e.g. The DLP Audit Service:</a:t>
            </a:r>
            <a:endParaRPr sz="2400" dirty="0"/>
          </a:p>
        </p:txBody>
      </p:sp>
      <p:pic>
        <p:nvPicPr>
          <p:cNvPr id="235" name="Google Shape;235;g6300f77253_0_14"/>
          <p:cNvPicPr preferRelativeResize="0"/>
          <p:nvPr/>
        </p:nvPicPr>
        <p:blipFill>
          <a:blip r:embed="rId3">
            <a:alphaModFix/>
          </a:blip>
          <a:stretch>
            <a:fillRect/>
          </a:stretch>
        </p:blipFill>
        <p:spPr>
          <a:xfrm>
            <a:off x="1138713" y="3630625"/>
            <a:ext cx="9794721" cy="2666675"/>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g6300f77253_0_22"/>
          <p:cNvSpPr txBox="1">
            <a:spLocks noGrp="1"/>
          </p:cNvSpPr>
          <p:nvPr>
            <p:ph type="title"/>
          </p:nvPr>
        </p:nvSpPr>
        <p:spPr>
          <a:xfrm>
            <a:off x="7235750" y="312322"/>
            <a:ext cx="4772100" cy="850800"/>
          </a:xfrm>
          <a:prstGeom prst="rect">
            <a:avLst/>
          </a:prstGeom>
        </p:spPr>
        <p:txBody>
          <a:bodyPr spcFirstLastPara="1" wrap="square" lIns="1188700" tIns="274300" rIns="640075" bIns="274300" anchor="b" anchorCtr="0">
            <a:noAutofit/>
          </a:bodyPr>
          <a:lstStyle/>
          <a:p>
            <a:pPr marL="0" lvl="0" indent="0" algn="r" rtl="0">
              <a:spcBef>
                <a:spcPts val="0"/>
              </a:spcBef>
              <a:spcAft>
                <a:spcPts val="0"/>
              </a:spcAft>
              <a:buNone/>
            </a:pPr>
            <a:r>
              <a:rPr lang="en-US"/>
              <a:t>JIRA</a:t>
            </a:r>
            <a:endParaRPr/>
          </a:p>
        </p:txBody>
      </p:sp>
      <p:sp>
        <p:nvSpPr>
          <p:cNvPr id="242" name="Google Shape;242;g6300f77253_0_22"/>
          <p:cNvSpPr txBox="1">
            <a:spLocks noGrp="1"/>
          </p:cNvSpPr>
          <p:nvPr>
            <p:ph type="sldNum" idx="12"/>
          </p:nvPr>
        </p:nvSpPr>
        <p:spPr>
          <a:xfrm>
            <a:off x="208428" y="6297297"/>
            <a:ext cx="9927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sz="800"/>
              <a:t>16</a:t>
            </a:fld>
            <a:endParaRPr sz="800"/>
          </a:p>
        </p:txBody>
      </p:sp>
      <p:sp>
        <p:nvSpPr>
          <p:cNvPr id="243" name="Google Shape;243;g6300f77253_0_22"/>
          <p:cNvSpPr txBox="1">
            <a:spLocks noGrp="1"/>
          </p:cNvSpPr>
          <p:nvPr>
            <p:ph type="body" idx="1"/>
          </p:nvPr>
        </p:nvSpPr>
        <p:spPr>
          <a:xfrm>
            <a:off x="5311775" y="1163125"/>
            <a:ext cx="6608400" cy="5310000"/>
          </a:xfrm>
          <a:prstGeom prst="rect">
            <a:avLst/>
          </a:prstGeom>
        </p:spPr>
        <p:txBody>
          <a:bodyPr spcFirstLastPara="1" wrap="square" lIns="274300" tIns="274300" rIns="91425" bIns="45700" anchor="t" anchorCtr="0">
            <a:noAutofit/>
          </a:bodyPr>
          <a:lstStyle/>
          <a:p>
            <a:pPr marL="0" lvl="0" indent="0" algn="l" rtl="0">
              <a:spcBef>
                <a:spcPts val="1000"/>
              </a:spcBef>
              <a:spcAft>
                <a:spcPts val="0"/>
              </a:spcAft>
              <a:buNone/>
            </a:pPr>
            <a:r>
              <a:rPr lang="en-US" sz="2800" dirty="0"/>
              <a:t>JIRA: an agile project management tool by Atlassian</a:t>
            </a:r>
            <a:endParaRPr sz="2800" dirty="0"/>
          </a:p>
          <a:p>
            <a:pPr marL="571500" lvl="0" indent="-342900" algn="l" rtl="0">
              <a:lnSpc>
                <a:spcPct val="115000"/>
              </a:lnSpc>
              <a:spcBef>
                <a:spcPts val="1000"/>
              </a:spcBef>
              <a:spcAft>
                <a:spcPts val="0"/>
              </a:spcAft>
              <a:buSzPts val="2400"/>
              <a:buFont typeface="Wingdings" pitchFamily="2" charset="2"/>
              <a:buChar char="§"/>
            </a:pPr>
            <a:r>
              <a:rPr lang="en-US" sz="2400" dirty="0"/>
              <a:t>Projects and tasks; Bug tracking; Easy method for task/project prioritization</a:t>
            </a:r>
            <a:endParaRPr sz="2400" dirty="0"/>
          </a:p>
          <a:p>
            <a:pPr marL="0" lvl="0" indent="0" algn="l" rtl="0">
              <a:lnSpc>
                <a:spcPct val="115000"/>
              </a:lnSpc>
              <a:spcBef>
                <a:spcPts val="1000"/>
              </a:spcBef>
              <a:spcAft>
                <a:spcPts val="0"/>
              </a:spcAft>
              <a:buNone/>
            </a:pPr>
            <a:r>
              <a:rPr lang="en-US" sz="2800" dirty="0"/>
              <a:t>Use:</a:t>
            </a:r>
            <a:endParaRPr sz="2800" dirty="0"/>
          </a:p>
          <a:p>
            <a:pPr marL="457200" lvl="0" indent="-381000" algn="l" rtl="0">
              <a:lnSpc>
                <a:spcPct val="115000"/>
              </a:lnSpc>
              <a:spcBef>
                <a:spcPts val="1000"/>
              </a:spcBef>
              <a:spcAft>
                <a:spcPts val="0"/>
              </a:spcAft>
              <a:buSzPts val="2400"/>
              <a:buFont typeface="Wingdings" pitchFamily="2" charset="2"/>
              <a:buChar char="§"/>
            </a:pPr>
            <a:r>
              <a:rPr lang="en-US" sz="2400" dirty="0"/>
              <a:t>Create discrete, reasonable tasks related to a need</a:t>
            </a:r>
            <a:endParaRPr sz="2400" dirty="0"/>
          </a:p>
          <a:p>
            <a:pPr marL="457200" lvl="0" indent="-381000" algn="l" rtl="0">
              <a:lnSpc>
                <a:spcPct val="115000"/>
              </a:lnSpc>
              <a:spcBef>
                <a:spcPts val="0"/>
              </a:spcBef>
              <a:spcAft>
                <a:spcPts val="0"/>
              </a:spcAft>
              <a:buSzPts val="2400"/>
              <a:buFont typeface="Wingdings" pitchFamily="2" charset="2"/>
              <a:buChar char="§"/>
            </a:pPr>
            <a:r>
              <a:rPr lang="en-US" sz="2400" dirty="0"/>
              <a:t>Work in a system IT is comfortable using</a:t>
            </a:r>
            <a:endParaRPr sz="2400" dirty="0"/>
          </a:p>
          <a:p>
            <a:pPr marL="457200" lvl="0" indent="-381000" algn="l" rtl="0">
              <a:lnSpc>
                <a:spcPct val="115000"/>
              </a:lnSpc>
              <a:spcBef>
                <a:spcPts val="0"/>
              </a:spcBef>
              <a:spcAft>
                <a:spcPts val="0"/>
              </a:spcAft>
              <a:buSzPts val="2400"/>
              <a:buFont typeface="Wingdings" pitchFamily="2" charset="2"/>
              <a:buChar char="§"/>
            </a:pPr>
            <a:r>
              <a:rPr lang="en-US" sz="2400" dirty="0"/>
              <a:t>Task prioritization</a:t>
            </a:r>
            <a:endParaRPr sz="2400" dirty="0"/>
          </a:p>
          <a:p>
            <a:pPr marL="457200" lvl="0" indent="-381000" algn="l" rtl="0">
              <a:lnSpc>
                <a:spcPct val="115000"/>
              </a:lnSpc>
              <a:spcBef>
                <a:spcPts val="0"/>
              </a:spcBef>
              <a:spcAft>
                <a:spcPts val="0"/>
              </a:spcAft>
              <a:buSzPts val="2400"/>
              <a:buFont typeface="Wingdings" pitchFamily="2" charset="2"/>
              <a:buChar char="§"/>
            </a:pPr>
            <a:r>
              <a:rPr lang="en-US" sz="2400" dirty="0"/>
              <a:t>Transparency</a:t>
            </a:r>
            <a:endParaRPr sz="2400" dirty="0"/>
          </a:p>
        </p:txBody>
      </p:sp>
      <p:pic>
        <p:nvPicPr>
          <p:cNvPr id="244" name="Google Shape;244;g6300f77253_0_22"/>
          <p:cNvPicPr preferRelativeResize="0"/>
          <p:nvPr/>
        </p:nvPicPr>
        <p:blipFill>
          <a:blip r:embed="rId3">
            <a:alphaModFix/>
          </a:blip>
          <a:stretch>
            <a:fillRect/>
          </a:stretch>
        </p:blipFill>
        <p:spPr>
          <a:xfrm>
            <a:off x="857425" y="312300"/>
            <a:ext cx="3664000" cy="6233375"/>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g6300f77253_0_29"/>
          <p:cNvSpPr txBox="1">
            <a:spLocks noGrp="1"/>
          </p:cNvSpPr>
          <p:nvPr>
            <p:ph type="title"/>
          </p:nvPr>
        </p:nvSpPr>
        <p:spPr>
          <a:xfrm>
            <a:off x="1" y="439252"/>
            <a:ext cx="10993200" cy="1107900"/>
          </a:xfrm>
          <a:prstGeom prst="rect">
            <a:avLst/>
          </a:prstGeom>
        </p:spPr>
        <p:txBody>
          <a:bodyPr spcFirstLastPara="1" wrap="square" lIns="1188700" tIns="274300" rIns="274300" bIns="274300" anchor="ctr" anchorCtr="0">
            <a:noAutofit/>
          </a:bodyPr>
          <a:lstStyle/>
          <a:p>
            <a:pPr marL="0" lvl="0" indent="0" algn="l" rtl="0">
              <a:spcBef>
                <a:spcPts val="0"/>
              </a:spcBef>
              <a:spcAft>
                <a:spcPts val="0"/>
              </a:spcAft>
              <a:buNone/>
            </a:pPr>
            <a:r>
              <a:rPr lang="en-US"/>
              <a:t>Tiered, granular approach</a:t>
            </a:r>
            <a:endParaRPr/>
          </a:p>
        </p:txBody>
      </p:sp>
      <p:sp>
        <p:nvSpPr>
          <p:cNvPr id="251" name="Google Shape;251;g6300f77253_0_29"/>
          <p:cNvSpPr txBox="1">
            <a:spLocks noGrp="1"/>
          </p:cNvSpPr>
          <p:nvPr>
            <p:ph type="sldNum" idx="12"/>
          </p:nvPr>
        </p:nvSpPr>
        <p:spPr>
          <a:xfrm>
            <a:off x="208423" y="6297300"/>
            <a:ext cx="15696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17</a:t>
            </a:fld>
            <a:endParaRPr/>
          </a:p>
        </p:txBody>
      </p:sp>
      <p:sp>
        <p:nvSpPr>
          <p:cNvPr id="252" name="Google Shape;252;g6300f77253_0_29"/>
          <p:cNvSpPr txBox="1">
            <a:spLocks noGrp="1"/>
          </p:cNvSpPr>
          <p:nvPr>
            <p:ph type="body" idx="1"/>
          </p:nvPr>
        </p:nvSpPr>
        <p:spPr>
          <a:xfrm>
            <a:off x="1185915" y="1547145"/>
            <a:ext cx="9665100" cy="4372800"/>
          </a:xfrm>
          <a:prstGeom prst="rect">
            <a:avLst/>
          </a:prstGeom>
        </p:spPr>
        <p:txBody>
          <a:bodyPr spcFirstLastPara="1" wrap="square" lIns="274300" tIns="274300" rIns="365750" bIns="45700" anchor="t" anchorCtr="0">
            <a:noAutofit/>
          </a:bodyPr>
          <a:lstStyle/>
          <a:p>
            <a:pPr marL="0" lvl="0" indent="0" algn="l" rtl="0">
              <a:lnSpc>
                <a:spcPct val="115000"/>
              </a:lnSpc>
              <a:spcBef>
                <a:spcPts val="1000"/>
              </a:spcBef>
              <a:spcAft>
                <a:spcPts val="0"/>
              </a:spcAft>
              <a:buNone/>
            </a:pPr>
            <a:r>
              <a:rPr lang="en-US"/>
              <a:t>As the product owners, provide rationale for a particular service/project:</a:t>
            </a:r>
            <a:endParaRPr/>
          </a:p>
          <a:p>
            <a:pPr marL="457200" lvl="0" indent="-342900" algn="l" rtl="0">
              <a:lnSpc>
                <a:spcPct val="115000"/>
              </a:lnSpc>
              <a:spcBef>
                <a:spcPts val="1000"/>
              </a:spcBef>
              <a:spcAft>
                <a:spcPts val="0"/>
              </a:spcAft>
              <a:buSzPts val="1800"/>
              <a:buAutoNum type="arabicPeriod"/>
            </a:pPr>
            <a:r>
              <a:rPr lang="en-US"/>
              <a:t>User stories for context</a:t>
            </a:r>
            <a:endParaRPr/>
          </a:p>
          <a:p>
            <a:pPr marL="457200" lvl="0" indent="-342900" algn="l" rtl="0">
              <a:lnSpc>
                <a:spcPct val="115000"/>
              </a:lnSpc>
              <a:spcBef>
                <a:spcPts val="0"/>
              </a:spcBef>
              <a:spcAft>
                <a:spcPts val="0"/>
              </a:spcAft>
              <a:buSzPts val="1800"/>
              <a:buAutoNum type="arabicPeriod"/>
            </a:pPr>
            <a:r>
              <a:rPr lang="en-US"/>
              <a:t>JIRA tickets for potential discrete tasks</a:t>
            </a:r>
            <a:endParaRPr/>
          </a:p>
          <a:p>
            <a:pPr marL="457200" lvl="0" indent="-342900" algn="l" rtl="0">
              <a:lnSpc>
                <a:spcPct val="115000"/>
              </a:lnSpc>
              <a:spcBef>
                <a:spcPts val="0"/>
              </a:spcBef>
              <a:spcAft>
                <a:spcPts val="0"/>
              </a:spcAft>
              <a:buSzPts val="1800"/>
              <a:buAutoNum type="arabicPeriod"/>
            </a:pPr>
            <a:r>
              <a:rPr lang="en-US"/>
              <a:t>Narratives and lit reviews with supporting evidence from the field</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g6300f77253_0_36"/>
          <p:cNvSpPr txBox="1">
            <a:spLocks noGrp="1"/>
          </p:cNvSpPr>
          <p:nvPr>
            <p:ph type="title"/>
          </p:nvPr>
        </p:nvSpPr>
        <p:spPr>
          <a:xfrm>
            <a:off x="1" y="439252"/>
            <a:ext cx="10993200" cy="1107900"/>
          </a:xfrm>
          <a:prstGeom prst="rect">
            <a:avLst/>
          </a:prstGeom>
        </p:spPr>
        <p:txBody>
          <a:bodyPr spcFirstLastPara="1" wrap="square" lIns="1188700" tIns="274300" rIns="274300" bIns="274300" anchor="ctr" anchorCtr="0">
            <a:noAutofit/>
          </a:bodyPr>
          <a:lstStyle/>
          <a:p>
            <a:pPr marL="0" lvl="0" indent="0" algn="l" rtl="0">
              <a:spcBef>
                <a:spcPts val="0"/>
              </a:spcBef>
              <a:spcAft>
                <a:spcPts val="0"/>
              </a:spcAft>
              <a:buNone/>
            </a:pPr>
            <a:r>
              <a:rPr lang="en-US"/>
              <a:t>Library-wide culture shift</a:t>
            </a:r>
            <a:endParaRPr/>
          </a:p>
        </p:txBody>
      </p:sp>
      <p:sp>
        <p:nvSpPr>
          <p:cNvPr id="259" name="Google Shape;259;g6300f77253_0_36"/>
          <p:cNvSpPr txBox="1">
            <a:spLocks noGrp="1"/>
          </p:cNvSpPr>
          <p:nvPr>
            <p:ph type="sldNum" idx="12"/>
          </p:nvPr>
        </p:nvSpPr>
        <p:spPr>
          <a:xfrm>
            <a:off x="208423" y="6297300"/>
            <a:ext cx="17760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18</a:t>
            </a:fld>
            <a:endParaRPr/>
          </a:p>
        </p:txBody>
      </p:sp>
      <p:sp>
        <p:nvSpPr>
          <p:cNvPr id="260" name="Google Shape;260;g6300f77253_0_36"/>
          <p:cNvSpPr txBox="1">
            <a:spLocks noGrp="1"/>
          </p:cNvSpPr>
          <p:nvPr>
            <p:ph type="body" idx="1"/>
          </p:nvPr>
        </p:nvSpPr>
        <p:spPr>
          <a:xfrm>
            <a:off x="1168340" y="1547145"/>
            <a:ext cx="9665100" cy="4372800"/>
          </a:xfrm>
          <a:prstGeom prst="rect">
            <a:avLst/>
          </a:prstGeom>
        </p:spPr>
        <p:txBody>
          <a:bodyPr spcFirstLastPara="1" wrap="square" lIns="274300" tIns="274300" rIns="365750" bIns="45700" anchor="t" anchorCtr="0">
            <a:noAutofit/>
          </a:bodyPr>
          <a:lstStyle/>
          <a:p>
            <a:pPr marL="0" lvl="0" indent="0" algn="l" rtl="0">
              <a:lnSpc>
                <a:spcPct val="115000"/>
              </a:lnSpc>
              <a:spcBef>
                <a:spcPts val="1000"/>
              </a:spcBef>
              <a:spcAft>
                <a:spcPts val="0"/>
              </a:spcAft>
              <a:buNone/>
            </a:pPr>
            <a:r>
              <a:rPr lang="en-US" dirty="0"/>
              <a:t>Siloed, individual departments and workflows </a:t>
            </a:r>
            <a:endParaRPr dirty="0"/>
          </a:p>
          <a:p>
            <a:pPr marL="457200" lvl="0" indent="-381000" algn="l" rtl="0">
              <a:lnSpc>
                <a:spcPct val="115000"/>
              </a:lnSpc>
              <a:spcBef>
                <a:spcPts val="1000"/>
              </a:spcBef>
              <a:spcAft>
                <a:spcPts val="0"/>
              </a:spcAft>
              <a:buSzPts val="2400"/>
              <a:buFont typeface="Wingdings" pitchFamily="2" charset="2"/>
              <a:buChar char="§"/>
            </a:pPr>
            <a:r>
              <a:rPr lang="en-US" sz="2400" dirty="0"/>
              <a:t>Limits potential</a:t>
            </a:r>
            <a:endParaRPr sz="2400" dirty="0"/>
          </a:p>
          <a:p>
            <a:pPr marL="457200" lvl="0" indent="-381000" algn="l" rtl="0">
              <a:lnSpc>
                <a:spcPct val="115000"/>
              </a:lnSpc>
              <a:spcBef>
                <a:spcPts val="0"/>
              </a:spcBef>
              <a:spcAft>
                <a:spcPts val="0"/>
              </a:spcAft>
              <a:buSzPts val="2400"/>
              <a:buFont typeface="Wingdings" pitchFamily="2" charset="2"/>
              <a:buChar char="§"/>
            </a:pPr>
            <a:r>
              <a:rPr lang="en-US" sz="2400" dirty="0"/>
              <a:t>Duplication of work</a:t>
            </a:r>
            <a:endParaRPr sz="2400" dirty="0"/>
          </a:p>
          <a:p>
            <a:pPr marL="0" lvl="0" indent="0" algn="l" rtl="0">
              <a:lnSpc>
                <a:spcPct val="115000"/>
              </a:lnSpc>
              <a:spcBef>
                <a:spcPts val="1000"/>
              </a:spcBef>
              <a:spcAft>
                <a:spcPts val="0"/>
              </a:spcAft>
              <a:buNone/>
            </a:pPr>
            <a:r>
              <a:rPr lang="en-US" dirty="0"/>
              <a:t>Shared model</a:t>
            </a:r>
            <a:endParaRPr sz="1600" dirty="0"/>
          </a:p>
          <a:p>
            <a:pPr marL="457200" lvl="0" indent="-381000" algn="l" rtl="0">
              <a:lnSpc>
                <a:spcPct val="115000"/>
              </a:lnSpc>
              <a:spcBef>
                <a:spcPts val="1000"/>
              </a:spcBef>
              <a:spcAft>
                <a:spcPts val="0"/>
              </a:spcAft>
              <a:buSzPts val="2400"/>
              <a:buFont typeface="Wingdings" pitchFamily="2" charset="2"/>
              <a:buChar char="§"/>
            </a:pPr>
            <a:r>
              <a:rPr lang="en-US" sz="2400" dirty="0"/>
              <a:t>Shared values</a:t>
            </a:r>
            <a:endParaRPr sz="2400" dirty="0"/>
          </a:p>
          <a:p>
            <a:pPr marL="457200" lvl="0" indent="-381000" algn="l" rtl="0">
              <a:lnSpc>
                <a:spcPct val="115000"/>
              </a:lnSpc>
              <a:spcBef>
                <a:spcPts val="0"/>
              </a:spcBef>
              <a:spcAft>
                <a:spcPts val="0"/>
              </a:spcAft>
              <a:buSzPts val="2400"/>
              <a:buFont typeface="Wingdings" pitchFamily="2" charset="2"/>
              <a:buChar char="§"/>
            </a:pPr>
            <a:r>
              <a:rPr lang="en-US" sz="2400" dirty="0"/>
              <a:t>Shared processes</a:t>
            </a:r>
            <a:endParaRPr sz="2400" dirty="0"/>
          </a:p>
          <a:p>
            <a:pPr marL="457200" lvl="0" indent="-381000" algn="l" rtl="0">
              <a:lnSpc>
                <a:spcPct val="115000"/>
              </a:lnSpc>
              <a:spcBef>
                <a:spcPts val="0"/>
              </a:spcBef>
              <a:spcAft>
                <a:spcPts val="0"/>
              </a:spcAft>
              <a:buSzPts val="2400"/>
              <a:buFont typeface="Wingdings" pitchFamily="2" charset="2"/>
              <a:buChar char="§"/>
            </a:pPr>
            <a:r>
              <a:rPr lang="en-US" sz="2400" dirty="0"/>
              <a:t>Shared tools</a:t>
            </a:r>
            <a:endParaRPr sz="2400" dirty="0"/>
          </a:p>
          <a:p>
            <a:pPr marL="457200" lvl="0" indent="-381000" algn="l" rtl="0">
              <a:lnSpc>
                <a:spcPct val="115000"/>
              </a:lnSpc>
              <a:spcBef>
                <a:spcPts val="0"/>
              </a:spcBef>
              <a:spcAft>
                <a:spcPts val="0"/>
              </a:spcAft>
              <a:buSzPts val="2400"/>
              <a:buFont typeface="Wingdings" pitchFamily="2" charset="2"/>
              <a:buChar char="§"/>
            </a:pPr>
            <a:r>
              <a:rPr lang="en-US" sz="2400" dirty="0"/>
              <a:t>Shared policies</a:t>
            </a:r>
            <a:endParaRPr sz="2400" dirty="0"/>
          </a:p>
          <a:p>
            <a:pPr marL="457200" lvl="0" indent="-381000" algn="l" rtl="0">
              <a:lnSpc>
                <a:spcPct val="115000"/>
              </a:lnSpc>
              <a:spcBef>
                <a:spcPts val="0"/>
              </a:spcBef>
              <a:spcAft>
                <a:spcPts val="0"/>
              </a:spcAft>
              <a:buSzPts val="2400"/>
              <a:buFont typeface="Wingdings" pitchFamily="2" charset="2"/>
              <a:buChar char="§"/>
            </a:pPr>
            <a:r>
              <a:rPr lang="en-US" sz="2400" dirty="0"/>
              <a:t>Trust</a:t>
            </a:r>
            <a:endParaRPr sz="2400" dirty="0"/>
          </a:p>
        </p:txBody>
      </p:sp>
      <p:pic>
        <p:nvPicPr>
          <p:cNvPr id="261" name="Google Shape;261;g6300f77253_0_36"/>
          <p:cNvPicPr preferRelativeResize="0"/>
          <p:nvPr/>
        </p:nvPicPr>
        <p:blipFill>
          <a:blip r:embed="rId3">
            <a:alphaModFix/>
          </a:blip>
          <a:stretch>
            <a:fillRect/>
          </a:stretch>
        </p:blipFill>
        <p:spPr>
          <a:xfrm>
            <a:off x="7773875" y="3319324"/>
            <a:ext cx="3059575" cy="26006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g6300f77253_0_43"/>
          <p:cNvSpPr txBox="1">
            <a:spLocks noGrp="1"/>
          </p:cNvSpPr>
          <p:nvPr>
            <p:ph type="title"/>
          </p:nvPr>
        </p:nvSpPr>
        <p:spPr>
          <a:xfrm>
            <a:off x="1" y="439252"/>
            <a:ext cx="10993200" cy="1107900"/>
          </a:xfrm>
          <a:prstGeom prst="rect">
            <a:avLst/>
          </a:prstGeom>
        </p:spPr>
        <p:txBody>
          <a:bodyPr spcFirstLastPara="1" wrap="square" lIns="1188700" tIns="274300" rIns="274300" bIns="274300" anchor="ctr" anchorCtr="0">
            <a:noAutofit/>
          </a:bodyPr>
          <a:lstStyle/>
          <a:p>
            <a:pPr marL="0" lvl="0" indent="0" algn="l" rtl="0">
              <a:spcBef>
                <a:spcPts val="0"/>
              </a:spcBef>
              <a:spcAft>
                <a:spcPts val="0"/>
              </a:spcAft>
              <a:buNone/>
            </a:pPr>
            <a:r>
              <a:rPr lang="en-US"/>
              <a:t>Outcomes</a:t>
            </a:r>
            <a:endParaRPr/>
          </a:p>
        </p:txBody>
      </p:sp>
      <p:sp>
        <p:nvSpPr>
          <p:cNvPr id="268" name="Google Shape;268;g6300f77253_0_43"/>
          <p:cNvSpPr txBox="1">
            <a:spLocks noGrp="1"/>
          </p:cNvSpPr>
          <p:nvPr>
            <p:ph type="sldNum" idx="12"/>
          </p:nvPr>
        </p:nvSpPr>
        <p:spPr>
          <a:xfrm>
            <a:off x="208428" y="6297297"/>
            <a:ext cx="9927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19</a:t>
            </a:fld>
            <a:endParaRPr/>
          </a:p>
        </p:txBody>
      </p:sp>
      <p:sp>
        <p:nvSpPr>
          <p:cNvPr id="269" name="Google Shape;269;g6300f77253_0_43"/>
          <p:cNvSpPr txBox="1">
            <a:spLocks noGrp="1"/>
          </p:cNvSpPr>
          <p:nvPr>
            <p:ph type="body" idx="1"/>
          </p:nvPr>
        </p:nvSpPr>
        <p:spPr>
          <a:xfrm>
            <a:off x="1149450" y="1547150"/>
            <a:ext cx="9893100" cy="4372800"/>
          </a:xfrm>
          <a:prstGeom prst="rect">
            <a:avLst/>
          </a:prstGeom>
        </p:spPr>
        <p:txBody>
          <a:bodyPr spcFirstLastPara="1" wrap="square" lIns="274300" tIns="274300" rIns="365750" bIns="45700" anchor="t" anchorCtr="0">
            <a:noAutofit/>
          </a:bodyPr>
          <a:lstStyle/>
          <a:p>
            <a:pPr marL="0" lvl="0" indent="0" algn="l" rtl="0">
              <a:spcBef>
                <a:spcPts val="1000"/>
              </a:spcBef>
              <a:spcAft>
                <a:spcPts val="0"/>
              </a:spcAft>
              <a:buNone/>
            </a:pPr>
            <a:r>
              <a:rPr lang="en-US" dirty="0"/>
              <a:t>How our collaboration has positively impacted digital Preservation:</a:t>
            </a:r>
            <a:endParaRPr dirty="0"/>
          </a:p>
          <a:p>
            <a:pPr marL="520700" lvl="0" indent="-457200" algn="l" rtl="0">
              <a:spcBef>
                <a:spcPts val="1000"/>
              </a:spcBef>
              <a:spcAft>
                <a:spcPts val="0"/>
              </a:spcAft>
              <a:buSzPts val="2600"/>
              <a:buFont typeface="Wingdings" pitchFamily="2" charset="2"/>
              <a:buChar char="§"/>
            </a:pPr>
            <a:r>
              <a:rPr lang="en-US" sz="2600" dirty="0"/>
              <a:t>Better, modular, cloud-based, future-proof preservation components</a:t>
            </a:r>
            <a:endParaRPr sz="2600" dirty="0"/>
          </a:p>
          <a:p>
            <a:pPr marL="520700" lvl="0" indent="-457200" algn="l" rtl="0">
              <a:spcBef>
                <a:spcPts val="0"/>
              </a:spcBef>
              <a:spcAft>
                <a:spcPts val="0"/>
              </a:spcAft>
              <a:buSzPts val="2600"/>
              <a:buFont typeface="Wingdings" pitchFamily="2" charset="2"/>
              <a:buChar char="§"/>
            </a:pPr>
            <a:r>
              <a:rPr lang="en-US" sz="2600" dirty="0"/>
              <a:t>Improved advocacy with IT, stakeholders, administration</a:t>
            </a:r>
            <a:endParaRPr sz="2600" dirty="0"/>
          </a:p>
          <a:p>
            <a:pPr marL="0" lvl="0" indent="0" algn="l" rtl="0">
              <a:spcBef>
                <a:spcPts val="1000"/>
              </a:spcBef>
              <a:spcAft>
                <a:spcPts val="0"/>
              </a:spcAft>
              <a:buNone/>
            </a:pPr>
            <a:r>
              <a:rPr lang="en-US" dirty="0"/>
              <a:t>How our collaboration has positively impacted IT:</a:t>
            </a:r>
            <a:endParaRPr dirty="0"/>
          </a:p>
          <a:p>
            <a:pPr marL="520700" lvl="0" indent="-457200" algn="l" rtl="0">
              <a:spcBef>
                <a:spcPts val="1000"/>
              </a:spcBef>
              <a:spcAft>
                <a:spcPts val="0"/>
              </a:spcAft>
              <a:buSzPts val="2600"/>
              <a:buFont typeface="Wingdings" pitchFamily="2" charset="2"/>
              <a:buChar char="§"/>
            </a:pPr>
            <a:r>
              <a:rPr lang="en-US" sz="2600" dirty="0"/>
              <a:t>More extensive documentation</a:t>
            </a:r>
            <a:endParaRPr sz="2600" dirty="0"/>
          </a:p>
          <a:p>
            <a:pPr marL="520700" lvl="0" indent="-457200" algn="l" rtl="0">
              <a:spcBef>
                <a:spcPts val="0"/>
              </a:spcBef>
              <a:spcAft>
                <a:spcPts val="0"/>
              </a:spcAft>
              <a:buSzPts val="2600"/>
              <a:buFont typeface="Wingdings" pitchFamily="2" charset="2"/>
              <a:buChar char="§"/>
            </a:pPr>
            <a:r>
              <a:rPr lang="en-US" sz="2600" dirty="0"/>
              <a:t>Transparency regarding policies</a:t>
            </a:r>
            <a:endParaRPr sz="2600" dirty="0"/>
          </a:p>
          <a:p>
            <a:pPr marL="520700" lvl="0" indent="-457200" algn="l" rtl="0">
              <a:spcBef>
                <a:spcPts val="0"/>
              </a:spcBef>
              <a:spcAft>
                <a:spcPts val="0"/>
              </a:spcAft>
              <a:buSzPts val="2600"/>
              <a:buFont typeface="Wingdings" pitchFamily="2" charset="2"/>
              <a:buChar char="§"/>
            </a:pPr>
            <a:r>
              <a:rPr lang="en-US" sz="2600" dirty="0"/>
              <a:t>Succession planning</a:t>
            </a:r>
            <a:endParaRPr sz="2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3"/>
          <p:cNvSpPr txBox="1">
            <a:spLocks noGrp="1"/>
          </p:cNvSpPr>
          <p:nvPr>
            <p:ph type="subTitle" idx="1"/>
          </p:nvPr>
        </p:nvSpPr>
        <p:spPr>
          <a:xfrm>
            <a:off x="832160" y="1594046"/>
            <a:ext cx="9991200" cy="4680600"/>
          </a:xfrm>
          <a:prstGeom prst="rect">
            <a:avLst/>
          </a:prstGeom>
          <a:noFill/>
          <a:ln>
            <a:noFill/>
          </a:ln>
        </p:spPr>
        <p:txBody>
          <a:bodyPr spcFirstLastPara="1" wrap="square" lIns="457200" tIns="182875" rIns="365750" bIns="182875" anchor="t" anchorCtr="0">
            <a:noAutofit/>
          </a:bodyPr>
          <a:lstStyle/>
          <a:p>
            <a:pPr marL="457200" lvl="0" indent="-381000" algn="l" rtl="0">
              <a:lnSpc>
                <a:spcPct val="150000"/>
              </a:lnSpc>
              <a:spcBef>
                <a:spcPts val="0"/>
              </a:spcBef>
              <a:spcAft>
                <a:spcPts val="0"/>
              </a:spcAft>
              <a:buSzPts val="2400"/>
              <a:buAutoNum type="arabicPeriod"/>
            </a:pPr>
            <a:r>
              <a:rPr lang="en-US" dirty="0"/>
              <a:t>Background and context</a:t>
            </a:r>
            <a:endParaRPr dirty="0"/>
          </a:p>
          <a:p>
            <a:pPr marL="457200" lvl="0" indent="-381000" algn="l" rtl="0">
              <a:lnSpc>
                <a:spcPct val="150000"/>
              </a:lnSpc>
              <a:spcBef>
                <a:spcPts val="0"/>
              </a:spcBef>
              <a:spcAft>
                <a:spcPts val="0"/>
              </a:spcAft>
              <a:buSzPts val="2400"/>
              <a:buAutoNum type="arabicPeriod"/>
            </a:pPr>
            <a:r>
              <a:rPr lang="en-US" dirty="0"/>
              <a:t>Challenges</a:t>
            </a:r>
            <a:endParaRPr dirty="0"/>
          </a:p>
          <a:p>
            <a:pPr marL="457200" lvl="0" indent="-381000" algn="l" rtl="0">
              <a:lnSpc>
                <a:spcPct val="150000"/>
              </a:lnSpc>
              <a:spcBef>
                <a:spcPts val="0"/>
              </a:spcBef>
              <a:spcAft>
                <a:spcPts val="0"/>
              </a:spcAft>
              <a:buSzPts val="2400"/>
              <a:buAutoNum type="arabicPeriod"/>
            </a:pPr>
            <a:r>
              <a:rPr lang="en-US" dirty="0"/>
              <a:t>Strategies</a:t>
            </a:r>
            <a:endParaRPr dirty="0"/>
          </a:p>
          <a:p>
            <a:pPr marL="457200" lvl="0" indent="-381000" algn="l" rtl="0">
              <a:lnSpc>
                <a:spcPct val="150000"/>
              </a:lnSpc>
              <a:spcBef>
                <a:spcPts val="0"/>
              </a:spcBef>
              <a:spcAft>
                <a:spcPts val="0"/>
              </a:spcAft>
              <a:buSzPts val="2400"/>
              <a:buAutoNum type="arabicPeriod"/>
            </a:pPr>
            <a:r>
              <a:rPr lang="en-US" dirty="0"/>
              <a:t>Outcomes</a:t>
            </a:r>
            <a:endParaRPr dirty="0"/>
          </a:p>
          <a:p>
            <a:pPr marL="457200" lvl="0" indent="-381000" algn="l" rtl="0">
              <a:lnSpc>
                <a:spcPct val="150000"/>
              </a:lnSpc>
              <a:spcBef>
                <a:spcPts val="0"/>
              </a:spcBef>
              <a:spcAft>
                <a:spcPts val="0"/>
              </a:spcAft>
              <a:buSzPts val="2400"/>
              <a:buAutoNum type="arabicPeriod"/>
            </a:pPr>
            <a:r>
              <a:rPr lang="en-US" dirty="0"/>
              <a:t>Next Steps</a:t>
            </a:r>
            <a:endParaRPr dirty="0"/>
          </a:p>
        </p:txBody>
      </p:sp>
      <p:sp>
        <p:nvSpPr>
          <p:cNvPr id="120" name="Google Shape;120;p3"/>
          <p:cNvSpPr txBox="1">
            <a:spLocks noGrp="1"/>
          </p:cNvSpPr>
          <p:nvPr>
            <p:ph type="ctrTitle"/>
          </p:nvPr>
        </p:nvSpPr>
        <p:spPr>
          <a:xfrm>
            <a:off x="0" y="513756"/>
            <a:ext cx="10986247" cy="1080296"/>
          </a:xfrm>
          <a:prstGeom prst="rect">
            <a:avLst/>
          </a:prstGeom>
          <a:noFill/>
          <a:ln>
            <a:noFill/>
          </a:ln>
        </p:spPr>
        <p:txBody>
          <a:bodyPr spcFirstLastPara="1" wrap="square" lIns="1280150" tIns="274300" rIns="365750" bIns="274300" anchor="ctr" anchorCtr="0">
            <a:normAutofit/>
          </a:bodyPr>
          <a:lstStyle/>
          <a:p>
            <a:pPr marL="0" lvl="0" indent="0" algn="l" rtl="0">
              <a:lnSpc>
                <a:spcPct val="90000"/>
              </a:lnSpc>
              <a:spcBef>
                <a:spcPts val="0"/>
              </a:spcBef>
              <a:spcAft>
                <a:spcPts val="0"/>
              </a:spcAft>
              <a:buClr>
                <a:schemeClr val="dk1"/>
              </a:buClr>
              <a:buSzPts val="3420"/>
              <a:buFont typeface="Trebuchet MS"/>
              <a:buNone/>
            </a:pPr>
            <a:r>
              <a:rPr lang="en-US" sz="3420"/>
              <a:t>Outline</a:t>
            </a:r>
            <a:endParaRPr/>
          </a:p>
        </p:txBody>
      </p:sp>
      <p:sp>
        <p:nvSpPr>
          <p:cNvPr id="121" name="Google Shape;121;p3"/>
          <p:cNvSpPr txBox="1">
            <a:spLocks noGrp="1"/>
          </p:cNvSpPr>
          <p:nvPr>
            <p:ph type="sldNum" idx="12"/>
          </p:nvPr>
        </p:nvSpPr>
        <p:spPr>
          <a:xfrm>
            <a:off x="208428" y="6297297"/>
            <a:ext cx="9927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g6300f77253_0_50"/>
          <p:cNvSpPr txBox="1">
            <a:spLocks noGrp="1"/>
          </p:cNvSpPr>
          <p:nvPr>
            <p:ph type="title"/>
          </p:nvPr>
        </p:nvSpPr>
        <p:spPr>
          <a:xfrm>
            <a:off x="1" y="439252"/>
            <a:ext cx="10993200" cy="1107900"/>
          </a:xfrm>
          <a:prstGeom prst="rect">
            <a:avLst/>
          </a:prstGeom>
        </p:spPr>
        <p:txBody>
          <a:bodyPr spcFirstLastPara="1" wrap="square" lIns="1188700" tIns="274300" rIns="274300" bIns="274300" anchor="ctr" anchorCtr="0">
            <a:noAutofit/>
          </a:bodyPr>
          <a:lstStyle/>
          <a:p>
            <a:pPr marL="0" lvl="0" indent="0" algn="l" rtl="0">
              <a:spcBef>
                <a:spcPts val="0"/>
              </a:spcBef>
              <a:spcAft>
                <a:spcPts val="0"/>
              </a:spcAft>
              <a:buNone/>
            </a:pPr>
            <a:r>
              <a:rPr lang="en-US"/>
              <a:t>Next Steps</a:t>
            </a:r>
            <a:endParaRPr/>
          </a:p>
        </p:txBody>
      </p:sp>
      <p:sp>
        <p:nvSpPr>
          <p:cNvPr id="276" name="Google Shape;276;g6300f77253_0_50"/>
          <p:cNvSpPr txBox="1">
            <a:spLocks noGrp="1"/>
          </p:cNvSpPr>
          <p:nvPr>
            <p:ph type="sldNum" idx="12"/>
          </p:nvPr>
        </p:nvSpPr>
        <p:spPr>
          <a:xfrm>
            <a:off x="208428" y="6297297"/>
            <a:ext cx="9927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20</a:t>
            </a:fld>
            <a:endParaRPr/>
          </a:p>
        </p:txBody>
      </p:sp>
      <p:sp>
        <p:nvSpPr>
          <p:cNvPr id="277" name="Google Shape;277;g6300f77253_0_50"/>
          <p:cNvSpPr txBox="1">
            <a:spLocks noGrp="1"/>
          </p:cNvSpPr>
          <p:nvPr>
            <p:ph type="body" idx="1"/>
          </p:nvPr>
        </p:nvSpPr>
        <p:spPr>
          <a:xfrm>
            <a:off x="1201125" y="1547150"/>
            <a:ext cx="10993200" cy="4372800"/>
          </a:xfrm>
          <a:prstGeom prst="rect">
            <a:avLst/>
          </a:prstGeom>
        </p:spPr>
        <p:txBody>
          <a:bodyPr spcFirstLastPara="1" wrap="square" lIns="274300" tIns="274300" rIns="365750" bIns="45700" anchor="t" anchorCtr="0">
            <a:noAutofit/>
          </a:bodyPr>
          <a:lstStyle/>
          <a:p>
            <a:pPr lvl="0" algn="l" rtl="0">
              <a:lnSpc>
                <a:spcPct val="115000"/>
              </a:lnSpc>
              <a:spcBef>
                <a:spcPts val="1000"/>
              </a:spcBef>
              <a:spcAft>
                <a:spcPts val="0"/>
              </a:spcAft>
              <a:buSzPct val="100000"/>
              <a:buFont typeface="Wingdings" pitchFamily="2" charset="2"/>
              <a:buChar char="§"/>
            </a:pPr>
            <a:r>
              <a:rPr lang="en-US" dirty="0"/>
              <a:t>Iterative development of the Digital Library Platform</a:t>
            </a:r>
            <a:endParaRPr dirty="0"/>
          </a:p>
          <a:p>
            <a:pPr lvl="0" algn="l" rtl="0">
              <a:lnSpc>
                <a:spcPct val="115000"/>
              </a:lnSpc>
              <a:spcBef>
                <a:spcPts val="0"/>
              </a:spcBef>
              <a:spcAft>
                <a:spcPts val="0"/>
              </a:spcAft>
              <a:buSzPct val="100000"/>
              <a:buFont typeface="Wingdings" pitchFamily="2" charset="2"/>
              <a:buChar char="§"/>
            </a:pPr>
            <a:r>
              <a:rPr lang="en-US" dirty="0"/>
              <a:t>More, better documentation (GitHub, JIRA best practices)</a:t>
            </a:r>
            <a:endParaRPr dirty="0"/>
          </a:p>
          <a:p>
            <a:pPr lvl="0" algn="l" rtl="0">
              <a:lnSpc>
                <a:spcPct val="115000"/>
              </a:lnSpc>
              <a:spcBef>
                <a:spcPts val="0"/>
              </a:spcBef>
              <a:spcAft>
                <a:spcPts val="0"/>
              </a:spcAft>
              <a:buSzPct val="100000"/>
              <a:buFont typeface="Wingdings" pitchFamily="2" charset="2"/>
              <a:buChar char="§"/>
            </a:pPr>
            <a:r>
              <a:rPr lang="en-US" dirty="0"/>
              <a:t>Incorporate OAIS justification </a:t>
            </a:r>
            <a:endParaRPr dirty="0"/>
          </a:p>
          <a:p>
            <a:pPr lvl="0" algn="l" rtl="0">
              <a:lnSpc>
                <a:spcPct val="115000"/>
              </a:lnSpc>
              <a:spcBef>
                <a:spcPts val="0"/>
              </a:spcBef>
              <a:spcAft>
                <a:spcPts val="0"/>
              </a:spcAft>
              <a:buSzPct val="100000"/>
              <a:buFont typeface="Wingdings" pitchFamily="2" charset="2"/>
              <a:buChar char="§"/>
            </a:pPr>
            <a:r>
              <a:rPr lang="en-US" dirty="0"/>
              <a:t>Decision records  </a:t>
            </a:r>
            <a:endParaRPr dirty="0"/>
          </a:p>
          <a:p>
            <a:pPr lvl="0" algn="l" rtl="0">
              <a:lnSpc>
                <a:spcPct val="115000"/>
              </a:lnSpc>
              <a:spcBef>
                <a:spcPts val="0"/>
              </a:spcBef>
              <a:spcAft>
                <a:spcPts val="0"/>
              </a:spcAft>
              <a:buSzPct val="100000"/>
              <a:buFont typeface="Wingdings" pitchFamily="2" charset="2"/>
              <a:buChar char="§"/>
            </a:pPr>
            <a:r>
              <a:rPr lang="en-US" dirty="0"/>
              <a:t>IT Trainings for Preservation</a:t>
            </a:r>
            <a:endParaRPr dirty="0"/>
          </a:p>
          <a:p>
            <a:pPr lvl="0" algn="l" rtl="0">
              <a:lnSpc>
                <a:spcPct val="115000"/>
              </a:lnSpc>
              <a:spcBef>
                <a:spcPts val="0"/>
              </a:spcBef>
              <a:spcAft>
                <a:spcPts val="0"/>
              </a:spcAft>
              <a:buSzPct val="100000"/>
              <a:buFont typeface="Wingdings" pitchFamily="2" charset="2"/>
              <a:buChar char="§"/>
            </a:pPr>
            <a:r>
              <a:rPr lang="en-US" dirty="0"/>
              <a:t>Incorporate digital preservation standards/best practices, e.g. </a:t>
            </a:r>
            <a:r>
              <a:rPr lang="en-US" dirty="0" err="1"/>
              <a:t>CoreTrustSeal</a:t>
            </a:r>
            <a:r>
              <a:rPr lang="en-US" dirty="0"/>
              <a:t> and ISO 16363</a:t>
            </a:r>
            <a:endParaRPr dirty="0"/>
          </a:p>
          <a:p>
            <a:pPr lvl="0" algn="l" rtl="0">
              <a:lnSpc>
                <a:spcPct val="115000"/>
              </a:lnSpc>
              <a:spcBef>
                <a:spcPts val="0"/>
              </a:spcBef>
              <a:spcAft>
                <a:spcPts val="0"/>
              </a:spcAft>
              <a:buSzPct val="100000"/>
              <a:buFont typeface="Wingdings" pitchFamily="2" charset="2"/>
              <a:buChar char="§"/>
            </a:pPr>
            <a:r>
              <a:rPr lang="en-US" dirty="0"/>
              <a:t>More formal Agile (JIRA) process and backlog management</a:t>
            </a:r>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g6300f77253_0_57"/>
          <p:cNvSpPr txBox="1">
            <a:spLocks noGrp="1"/>
          </p:cNvSpPr>
          <p:nvPr>
            <p:ph type="title" idx="4294967295"/>
          </p:nvPr>
        </p:nvSpPr>
        <p:spPr>
          <a:xfrm>
            <a:off x="6234226" y="2875050"/>
            <a:ext cx="4632000" cy="1107900"/>
          </a:xfrm>
          <a:prstGeom prst="rect">
            <a:avLst/>
          </a:prstGeom>
        </p:spPr>
        <p:txBody>
          <a:bodyPr spcFirstLastPara="1" wrap="square" lIns="1188700" tIns="274300" rIns="91425" bIns="274300" anchor="ctr" anchorCtr="0">
            <a:noAutofit/>
          </a:bodyPr>
          <a:lstStyle/>
          <a:p>
            <a:pPr marL="0" lvl="0" indent="0" algn="l" rtl="0">
              <a:spcBef>
                <a:spcPts val="0"/>
              </a:spcBef>
              <a:spcAft>
                <a:spcPts val="0"/>
              </a:spcAft>
              <a:buNone/>
            </a:pPr>
            <a:r>
              <a:rPr lang="en-US" sz="6000">
                <a:latin typeface="Economica"/>
                <a:ea typeface="Economica"/>
                <a:cs typeface="Economica"/>
                <a:sym typeface="Economica"/>
              </a:rPr>
              <a:t>Thank you!</a:t>
            </a:r>
            <a:endParaRPr sz="6000">
              <a:latin typeface="Economica"/>
              <a:ea typeface="Economica"/>
              <a:cs typeface="Economica"/>
              <a:sym typeface="Economica"/>
            </a:endParaRPr>
          </a:p>
        </p:txBody>
      </p:sp>
      <p:sp>
        <p:nvSpPr>
          <p:cNvPr id="284" name="Google Shape;284;g6300f77253_0_57"/>
          <p:cNvSpPr txBox="1">
            <a:spLocks noGrp="1"/>
          </p:cNvSpPr>
          <p:nvPr>
            <p:ph type="sldNum" idx="12"/>
          </p:nvPr>
        </p:nvSpPr>
        <p:spPr>
          <a:xfrm>
            <a:off x="208428" y="6297297"/>
            <a:ext cx="992700" cy="3042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sz="800"/>
              <a:t>21</a:t>
            </a:fld>
            <a:endParaRPr sz="800"/>
          </a:p>
        </p:txBody>
      </p:sp>
      <p:sp>
        <p:nvSpPr>
          <p:cNvPr id="285" name="Google Shape;285;g6300f77253_0_57"/>
          <p:cNvSpPr txBox="1">
            <a:spLocks noGrp="1"/>
          </p:cNvSpPr>
          <p:nvPr>
            <p:ph type="body" idx="4294967295"/>
          </p:nvPr>
        </p:nvSpPr>
        <p:spPr>
          <a:xfrm>
            <a:off x="1201120" y="909225"/>
            <a:ext cx="4740000" cy="4372800"/>
          </a:xfrm>
          <a:prstGeom prst="rect">
            <a:avLst/>
          </a:prstGeom>
        </p:spPr>
        <p:txBody>
          <a:bodyPr spcFirstLastPara="1" wrap="square" lIns="274300" tIns="274300" rIns="91425" bIns="45700" anchor="t" anchorCtr="0">
            <a:noAutofit/>
          </a:bodyPr>
          <a:lstStyle/>
          <a:p>
            <a:pPr marL="0" lvl="0" indent="0" algn="l" rtl="0">
              <a:spcBef>
                <a:spcPts val="1000"/>
              </a:spcBef>
              <a:spcAft>
                <a:spcPts val="0"/>
              </a:spcAft>
              <a:buNone/>
            </a:pPr>
            <a:r>
              <a:rPr lang="en-US" sz="2400" dirty="0"/>
              <a:t>Alex </a:t>
            </a:r>
            <a:r>
              <a:rPr lang="en-US" sz="2400" dirty="0" err="1"/>
              <a:t>Kinnaman</a:t>
            </a:r>
            <a:r>
              <a:rPr lang="en-US" sz="2400" dirty="0"/>
              <a:t> </a:t>
            </a:r>
            <a:endParaRPr sz="2400" dirty="0"/>
          </a:p>
          <a:p>
            <a:pPr marL="0" lvl="0" indent="0" algn="l" rtl="0">
              <a:spcBef>
                <a:spcPts val="1000"/>
              </a:spcBef>
              <a:spcAft>
                <a:spcPts val="0"/>
              </a:spcAft>
              <a:buNone/>
            </a:pPr>
            <a:r>
              <a:rPr lang="en-US" sz="1800" dirty="0"/>
              <a:t>Digital Preservation Coordinator</a:t>
            </a:r>
            <a:endParaRPr sz="1800" dirty="0"/>
          </a:p>
          <a:p>
            <a:pPr marL="0" lvl="0" indent="0" algn="l" rtl="0">
              <a:spcBef>
                <a:spcPts val="1000"/>
              </a:spcBef>
              <a:spcAft>
                <a:spcPts val="0"/>
              </a:spcAft>
              <a:buNone/>
            </a:pPr>
            <a:r>
              <a:rPr lang="en-US" sz="1800" dirty="0"/>
              <a:t>alexk93@vt.edu</a:t>
            </a:r>
            <a:endParaRPr sz="1800" dirty="0"/>
          </a:p>
          <a:p>
            <a:pPr marL="0" lvl="0" indent="0" algn="l" rtl="0">
              <a:spcBef>
                <a:spcPts val="1000"/>
              </a:spcBef>
              <a:spcAft>
                <a:spcPts val="0"/>
              </a:spcAft>
              <a:buNone/>
            </a:pPr>
            <a:endParaRPr sz="1800" dirty="0"/>
          </a:p>
          <a:p>
            <a:pPr marL="0" lvl="0" indent="0" algn="l" rtl="0">
              <a:spcBef>
                <a:spcPts val="1000"/>
              </a:spcBef>
              <a:spcAft>
                <a:spcPts val="0"/>
              </a:spcAft>
              <a:buNone/>
            </a:pPr>
            <a:r>
              <a:rPr lang="en-US" sz="2400" dirty="0"/>
              <a:t>Luke Menzies</a:t>
            </a:r>
            <a:endParaRPr sz="2400" dirty="0"/>
          </a:p>
          <a:p>
            <a:pPr marL="0" lvl="0" indent="0" algn="l" rtl="0">
              <a:spcBef>
                <a:spcPts val="1000"/>
              </a:spcBef>
              <a:spcAft>
                <a:spcPts val="0"/>
              </a:spcAft>
              <a:buNone/>
            </a:pPr>
            <a:r>
              <a:rPr lang="en-US" sz="1800" dirty="0"/>
              <a:t>Digital Preservation Technologist</a:t>
            </a:r>
            <a:endParaRPr sz="1800" dirty="0"/>
          </a:p>
          <a:p>
            <a:pPr marL="0" lvl="0" indent="0" algn="l" rtl="0">
              <a:spcBef>
                <a:spcPts val="1000"/>
              </a:spcBef>
              <a:spcAft>
                <a:spcPts val="0"/>
              </a:spcAft>
              <a:buNone/>
            </a:pPr>
            <a:r>
              <a:rPr lang="en-US" sz="1800" dirty="0" err="1"/>
              <a:t>limen@vt.edu</a:t>
            </a:r>
            <a:endParaRPr sz="1800" dirty="0"/>
          </a:p>
          <a:p>
            <a:pPr marL="0" lvl="0" indent="0" algn="l" rtl="0">
              <a:spcBef>
                <a:spcPts val="1000"/>
              </a:spcBef>
              <a:spcAft>
                <a:spcPts val="0"/>
              </a:spcAft>
              <a:buNone/>
            </a:pPr>
            <a:endParaRPr sz="1800" dirty="0"/>
          </a:p>
          <a:p>
            <a:pPr marL="0" lvl="0" indent="0" algn="l" rtl="0">
              <a:spcBef>
                <a:spcPts val="1000"/>
              </a:spcBef>
              <a:spcAft>
                <a:spcPts val="0"/>
              </a:spcAft>
              <a:buNone/>
            </a:pPr>
            <a:r>
              <a:rPr lang="en-US" sz="2400" dirty="0"/>
              <a:t>James Tuttle</a:t>
            </a:r>
            <a:endParaRPr sz="2400" dirty="0"/>
          </a:p>
          <a:p>
            <a:pPr marL="0" lvl="0" indent="0" algn="l" rtl="0">
              <a:spcBef>
                <a:spcPts val="1000"/>
              </a:spcBef>
              <a:spcAft>
                <a:spcPts val="0"/>
              </a:spcAft>
              <a:buNone/>
            </a:pPr>
            <a:r>
              <a:rPr lang="en-US" sz="1800" dirty="0"/>
              <a:t>Associate Director for Digital Libraries</a:t>
            </a:r>
            <a:endParaRPr sz="1800" dirty="0"/>
          </a:p>
          <a:p>
            <a:pPr marL="0" lvl="0" indent="0" algn="l" rtl="0">
              <a:spcBef>
                <a:spcPts val="1000"/>
              </a:spcBef>
              <a:spcAft>
                <a:spcPts val="600"/>
              </a:spcAft>
              <a:buNone/>
            </a:pPr>
            <a:r>
              <a:rPr lang="en-US" sz="1800" dirty="0" err="1"/>
              <a:t>james.tuttle@vt.edu</a:t>
            </a:r>
            <a:endParaRPr sz="1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2"/>
          <p:cNvSpPr txBox="1">
            <a:spLocks noGrp="1"/>
          </p:cNvSpPr>
          <p:nvPr>
            <p:ph type="title"/>
          </p:nvPr>
        </p:nvSpPr>
        <p:spPr>
          <a:xfrm>
            <a:off x="1" y="439252"/>
            <a:ext cx="10993119" cy="1107996"/>
          </a:xfrm>
          <a:prstGeom prst="rect">
            <a:avLst/>
          </a:prstGeom>
          <a:noFill/>
          <a:ln>
            <a:noFill/>
          </a:ln>
        </p:spPr>
        <p:txBody>
          <a:bodyPr spcFirstLastPara="1" wrap="square" lIns="1188700" tIns="274300" rIns="274300" bIns="274300" anchor="ctr" anchorCtr="0">
            <a:normAutofit/>
          </a:bodyPr>
          <a:lstStyle/>
          <a:p>
            <a:pPr marL="0" lvl="0" indent="0" algn="l" rtl="0">
              <a:lnSpc>
                <a:spcPct val="90000"/>
              </a:lnSpc>
              <a:spcBef>
                <a:spcPts val="0"/>
              </a:spcBef>
              <a:spcAft>
                <a:spcPts val="0"/>
              </a:spcAft>
              <a:buClr>
                <a:schemeClr val="dk1"/>
              </a:buClr>
              <a:buSzPts val="3600"/>
              <a:buFont typeface="Trebuchet MS"/>
              <a:buNone/>
            </a:pPr>
            <a:r>
              <a:rPr lang="en-US"/>
              <a:t>Background </a:t>
            </a:r>
            <a:endParaRPr/>
          </a:p>
        </p:txBody>
      </p:sp>
      <p:sp>
        <p:nvSpPr>
          <p:cNvPr id="128" name="Google Shape;128;p2"/>
          <p:cNvSpPr txBox="1">
            <a:spLocks noGrp="1"/>
          </p:cNvSpPr>
          <p:nvPr>
            <p:ph type="sldNum" idx="12"/>
          </p:nvPr>
        </p:nvSpPr>
        <p:spPr>
          <a:xfrm>
            <a:off x="208424" y="6297300"/>
            <a:ext cx="1236300" cy="3651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3</a:t>
            </a:fld>
            <a:endParaRPr/>
          </a:p>
        </p:txBody>
      </p:sp>
      <p:sp>
        <p:nvSpPr>
          <p:cNvPr id="129" name="Google Shape;129;p2"/>
          <p:cNvSpPr txBox="1">
            <a:spLocks noGrp="1"/>
          </p:cNvSpPr>
          <p:nvPr>
            <p:ph type="body" idx="1"/>
          </p:nvPr>
        </p:nvSpPr>
        <p:spPr>
          <a:xfrm>
            <a:off x="1185915" y="1547245"/>
            <a:ext cx="9665100" cy="4372800"/>
          </a:xfrm>
          <a:prstGeom prst="rect">
            <a:avLst/>
          </a:prstGeom>
          <a:noFill/>
          <a:ln>
            <a:noFill/>
          </a:ln>
        </p:spPr>
        <p:txBody>
          <a:bodyPr spcFirstLastPara="1" wrap="square" lIns="274300" tIns="274300" rIns="365750" bIns="45700" anchor="t" anchorCtr="0">
            <a:normAutofit/>
          </a:bodyPr>
          <a:lstStyle/>
          <a:p>
            <a:pPr marL="0" lvl="0" indent="0" algn="l" rtl="0">
              <a:lnSpc>
                <a:spcPct val="150000"/>
              </a:lnSpc>
              <a:spcBef>
                <a:spcPts val="0"/>
              </a:spcBef>
              <a:spcAft>
                <a:spcPts val="0"/>
              </a:spcAft>
              <a:buNone/>
            </a:pPr>
            <a:r>
              <a:rPr lang="en-US" i="1"/>
              <a:t>Exactly one year ago…</a:t>
            </a:r>
            <a:endParaRPr i="1"/>
          </a:p>
          <a:p>
            <a:pPr marL="457200" lvl="0" indent="0" algn="l" rtl="0">
              <a:lnSpc>
                <a:spcPct val="115000"/>
              </a:lnSpc>
              <a:spcBef>
                <a:spcPts val="0"/>
              </a:spcBef>
              <a:spcAft>
                <a:spcPts val="0"/>
              </a:spcAft>
              <a:buNone/>
            </a:pPr>
            <a:r>
              <a:rPr lang="en-US"/>
              <a:t>Sat on a panel with 3 other institutions to discuss how IT and preservation personnel communicate and “make it work”</a:t>
            </a:r>
            <a:endParaRPr/>
          </a:p>
          <a:p>
            <a:pPr marL="0" lvl="0" indent="0" algn="l" rtl="0">
              <a:lnSpc>
                <a:spcPct val="150000"/>
              </a:lnSpc>
              <a:spcBef>
                <a:spcPts val="0"/>
              </a:spcBef>
              <a:spcAft>
                <a:spcPts val="0"/>
              </a:spcAft>
              <a:buNone/>
            </a:pPr>
            <a:r>
              <a:rPr lang="en-US" i="1"/>
              <a:t>4 months later…</a:t>
            </a:r>
            <a:endParaRPr i="1"/>
          </a:p>
          <a:p>
            <a:pPr marL="457200" lvl="0" indent="0" algn="l" rtl="0">
              <a:lnSpc>
                <a:spcPct val="150000"/>
              </a:lnSpc>
              <a:spcBef>
                <a:spcPts val="0"/>
              </a:spcBef>
              <a:spcAft>
                <a:spcPts val="0"/>
              </a:spcAft>
              <a:buNone/>
            </a:pPr>
            <a:r>
              <a:rPr lang="en-US"/>
              <a:t>VTUL digital preservation joined forces and moved directly into IT… ¯\_(ツ)_/¯</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g6216c5377d_0_0"/>
          <p:cNvSpPr txBox="1">
            <a:spLocks noGrp="1"/>
          </p:cNvSpPr>
          <p:nvPr>
            <p:ph type="title"/>
          </p:nvPr>
        </p:nvSpPr>
        <p:spPr>
          <a:xfrm>
            <a:off x="1" y="439252"/>
            <a:ext cx="10993200" cy="1107900"/>
          </a:xfrm>
          <a:prstGeom prst="rect">
            <a:avLst/>
          </a:prstGeom>
        </p:spPr>
        <p:txBody>
          <a:bodyPr spcFirstLastPara="1" wrap="square" lIns="1188700" tIns="274300" rIns="274300" bIns="274300" anchor="ctr" anchorCtr="0">
            <a:noAutofit/>
          </a:bodyPr>
          <a:lstStyle/>
          <a:p>
            <a:pPr marL="0" lvl="0" indent="0" algn="l" rtl="0">
              <a:spcBef>
                <a:spcPts val="0"/>
              </a:spcBef>
              <a:spcAft>
                <a:spcPts val="0"/>
              </a:spcAft>
              <a:buNone/>
            </a:pPr>
            <a:r>
              <a:rPr lang="en-US"/>
              <a:t>Challenges: Overview</a:t>
            </a:r>
            <a:endParaRPr/>
          </a:p>
        </p:txBody>
      </p:sp>
      <p:sp>
        <p:nvSpPr>
          <p:cNvPr id="136" name="Google Shape;136;g6216c5377d_0_0"/>
          <p:cNvSpPr txBox="1">
            <a:spLocks noGrp="1"/>
          </p:cNvSpPr>
          <p:nvPr>
            <p:ph type="sldNum" idx="12"/>
          </p:nvPr>
        </p:nvSpPr>
        <p:spPr>
          <a:xfrm>
            <a:off x="208424" y="6297300"/>
            <a:ext cx="14109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4</a:t>
            </a:fld>
            <a:endParaRPr/>
          </a:p>
        </p:txBody>
      </p:sp>
      <p:sp>
        <p:nvSpPr>
          <p:cNvPr id="137" name="Google Shape;137;g6216c5377d_0_0"/>
          <p:cNvSpPr txBox="1">
            <a:spLocks noGrp="1"/>
          </p:cNvSpPr>
          <p:nvPr>
            <p:ph type="body" idx="1"/>
          </p:nvPr>
        </p:nvSpPr>
        <p:spPr>
          <a:xfrm>
            <a:off x="1185915" y="1547145"/>
            <a:ext cx="9665100" cy="4372800"/>
          </a:xfrm>
          <a:prstGeom prst="rect">
            <a:avLst/>
          </a:prstGeom>
        </p:spPr>
        <p:txBody>
          <a:bodyPr spcFirstLastPara="1" wrap="square" lIns="274300" tIns="274300" rIns="365750" bIns="45700" anchor="t" anchorCtr="0">
            <a:noAutofit/>
          </a:bodyPr>
          <a:lstStyle/>
          <a:p>
            <a:pPr lvl="0" algn="l" rtl="0">
              <a:lnSpc>
                <a:spcPct val="150000"/>
              </a:lnSpc>
              <a:spcBef>
                <a:spcPts val="1000"/>
              </a:spcBef>
              <a:spcAft>
                <a:spcPts val="0"/>
              </a:spcAft>
              <a:buSzPct val="100000"/>
              <a:buFont typeface="Wingdings" pitchFamily="2" charset="2"/>
              <a:buChar char="§"/>
            </a:pPr>
            <a:r>
              <a:rPr lang="en-US" dirty="0"/>
              <a:t>Advocacy for preservation within IT</a:t>
            </a:r>
            <a:endParaRPr dirty="0"/>
          </a:p>
          <a:p>
            <a:pPr lvl="1" algn="l" rtl="0">
              <a:lnSpc>
                <a:spcPct val="150000"/>
              </a:lnSpc>
              <a:spcBef>
                <a:spcPts val="0"/>
              </a:spcBef>
              <a:spcAft>
                <a:spcPts val="0"/>
              </a:spcAft>
              <a:buSzPct val="100000"/>
              <a:buFont typeface="Wingdings" pitchFamily="2" charset="2"/>
              <a:buChar char="§"/>
            </a:pPr>
            <a:r>
              <a:rPr lang="en-US" dirty="0"/>
              <a:t>certain tasks considered unnecessary</a:t>
            </a:r>
            <a:endParaRPr dirty="0"/>
          </a:p>
          <a:p>
            <a:pPr lvl="0" algn="l" rtl="0">
              <a:lnSpc>
                <a:spcPct val="150000"/>
              </a:lnSpc>
              <a:spcBef>
                <a:spcPts val="0"/>
              </a:spcBef>
              <a:spcAft>
                <a:spcPts val="0"/>
              </a:spcAft>
              <a:buSzPct val="100000"/>
              <a:buFont typeface="Wingdings" pitchFamily="2" charset="2"/>
              <a:buChar char="§"/>
            </a:pPr>
            <a:r>
              <a:rPr lang="en-US" dirty="0"/>
              <a:t>Building trust on both sides</a:t>
            </a:r>
            <a:endParaRPr dirty="0"/>
          </a:p>
          <a:p>
            <a:pPr lvl="1" algn="l" rtl="0">
              <a:lnSpc>
                <a:spcPct val="150000"/>
              </a:lnSpc>
              <a:spcBef>
                <a:spcPts val="0"/>
              </a:spcBef>
              <a:spcAft>
                <a:spcPts val="0"/>
              </a:spcAft>
              <a:buSzPct val="100000"/>
              <a:buFont typeface="Wingdings" pitchFamily="2" charset="2"/>
              <a:buChar char="§"/>
            </a:pPr>
            <a:r>
              <a:rPr lang="en-US" dirty="0"/>
              <a:t>we distrust each other, but for different reasons</a:t>
            </a:r>
            <a:endParaRPr dirty="0"/>
          </a:p>
          <a:p>
            <a:pPr lvl="0" algn="l" rtl="0">
              <a:lnSpc>
                <a:spcPct val="150000"/>
              </a:lnSpc>
              <a:spcBef>
                <a:spcPts val="0"/>
              </a:spcBef>
              <a:spcAft>
                <a:spcPts val="0"/>
              </a:spcAft>
              <a:buSzPct val="100000"/>
              <a:buFont typeface="Wingdings" pitchFamily="2" charset="2"/>
              <a:buChar char="§"/>
            </a:pPr>
            <a:r>
              <a:rPr lang="en-US" dirty="0"/>
              <a:t>Authority to implement preservation activities</a:t>
            </a:r>
            <a:endParaRPr dirty="0"/>
          </a:p>
          <a:p>
            <a:pPr lvl="1" algn="l" rtl="0">
              <a:lnSpc>
                <a:spcPct val="150000"/>
              </a:lnSpc>
              <a:spcBef>
                <a:spcPts val="0"/>
              </a:spcBef>
              <a:spcAft>
                <a:spcPts val="0"/>
              </a:spcAft>
              <a:buSzPct val="100000"/>
              <a:buFont typeface="Wingdings" pitchFamily="2" charset="2"/>
              <a:buChar char="§"/>
            </a:pPr>
            <a:r>
              <a:rPr lang="en-US" dirty="0"/>
              <a:t>"On whose authority?"</a:t>
            </a:r>
            <a:endParaRPr dirty="0"/>
          </a:p>
        </p:txBody>
      </p:sp>
      <p:pic>
        <p:nvPicPr>
          <p:cNvPr id="138" name="Google Shape;138;g6216c5377d_0_0"/>
          <p:cNvPicPr preferRelativeResize="0"/>
          <p:nvPr/>
        </p:nvPicPr>
        <p:blipFill>
          <a:blip r:embed="rId3">
            <a:alphaModFix/>
          </a:blip>
          <a:stretch>
            <a:fillRect/>
          </a:stretch>
        </p:blipFill>
        <p:spPr>
          <a:xfrm>
            <a:off x="8473647" y="140725"/>
            <a:ext cx="3507225" cy="3514724"/>
          </a:xfrm>
          <a:prstGeom prst="rect">
            <a:avLst/>
          </a:prstGeom>
          <a:noFill/>
          <a:ln>
            <a:noFill/>
          </a:ln>
        </p:spPr>
      </p:pic>
      <p:sp>
        <p:nvSpPr>
          <p:cNvPr id="139" name="Google Shape;139;g6216c5377d_0_0"/>
          <p:cNvSpPr txBox="1"/>
          <p:nvPr/>
        </p:nvSpPr>
        <p:spPr>
          <a:xfrm>
            <a:off x="8715375" y="889000"/>
            <a:ext cx="651000" cy="3651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a:latin typeface="Open Sans"/>
                <a:ea typeface="Open Sans"/>
                <a:cs typeface="Open Sans"/>
                <a:sym typeface="Open Sans"/>
              </a:rPr>
              <a:t>IT</a:t>
            </a:r>
            <a:endParaRPr sz="1800" b="1">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g6216c5377d_0_7"/>
          <p:cNvSpPr txBox="1">
            <a:spLocks noGrp="1"/>
          </p:cNvSpPr>
          <p:nvPr>
            <p:ph type="title"/>
          </p:nvPr>
        </p:nvSpPr>
        <p:spPr>
          <a:xfrm>
            <a:off x="1" y="439252"/>
            <a:ext cx="10993200" cy="1107900"/>
          </a:xfrm>
          <a:prstGeom prst="rect">
            <a:avLst/>
          </a:prstGeom>
        </p:spPr>
        <p:txBody>
          <a:bodyPr spcFirstLastPara="1" wrap="square" lIns="1188700" tIns="274300" rIns="274300" bIns="274300" anchor="ctr" anchorCtr="0">
            <a:noAutofit/>
          </a:bodyPr>
          <a:lstStyle/>
          <a:p>
            <a:pPr marL="0" lvl="0" indent="0" algn="l" rtl="0">
              <a:spcBef>
                <a:spcPts val="0"/>
              </a:spcBef>
              <a:spcAft>
                <a:spcPts val="0"/>
              </a:spcAft>
              <a:buNone/>
            </a:pPr>
            <a:r>
              <a:rPr lang="en-US"/>
              <a:t>Not a communication issue</a:t>
            </a:r>
            <a:endParaRPr/>
          </a:p>
        </p:txBody>
      </p:sp>
      <p:sp>
        <p:nvSpPr>
          <p:cNvPr id="146" name="Google Shape;146;g6216c5377d_0_7"/>
          <p:cNvSpPr txBox="1">
            <a:spLocks noGrp="1"/>
          </p:cNvSpPr>
          <p:nvPr>
            <p:ph type="sldNum" idx="12"/>
          </p:nvPr>
        </p:nvSpPr>
        <p:spPr>
          <a:xfrm>
            <a:off x="208422" y="6297300"/>
            <a:ext cx="18237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5</a:t>
            </a:fld>
            <a:endParaRPr/>
          </a:p>
        </p:txBody>
      </p:sp>
      <p:sp>
        <p:nvSpPr>
          <p:cNvPr id="147" name="Google Shape;147;g6216c5377d_0_7"/>
          <p:cNvSpPr txBox="1">
            <a:spLocks noGrp="1"/>
          </p:cNvSpPr>
          <p:nvPr>
            <p:ph type="body" idx="1"/>
          </p:nvPr>
        </p:nvSpPr>
        <p:spPr>
          <a:xfrm>
            <a:off x="1185940" y="1547145"/>
            <a:ext cx="9665100" cy="4372800"/>
          </a:xfrm>
          <a:prstGeom prst="rect">
            <a:avLst/>
          </a:prstGeom>
        </p:spPr>
        <p:txBody>
          <a:bodyPr spcFirstLastPara="1" wrap="square" lIns="274300" tIns="274300" rIns="365750" bIns="45700" anchor="t" anchorCtr="0">
            <a:noAutofit/>
          </a:bodyPr>
          <a:lstStyle/>
          <a:p>
            <a:pPr marL="0" lvl="0" indent="0" algn="l" rtl="0">
              <a:lnSpc>
                <a:spcPct val="115000"/>
              </a:lnSpc>
              <a:spcBef>
                <a:spcPts val="1000"/>
              </a:spcBef>
              <a:spcAft>
                <a:spcPts val="0"/>
              </a:spcAft>
              <a:buNone/>
            </a:pPr>
            <a:r>
              <a:rPr lang="en-US" dirty="0"/>
              <a:t>Working against IT's expectations, that users: </a:t>
            </a:r>
            <a:endParaRPr dirty="0"/>
          </a:p>
          <a:p>
            <a:pPr lvl="0" algn="l" rtl="0">
              <a:lnSpc>
                <a:spcPct val="115000"/>
              </a:lnSpc>
              <a:spcBef>
                <a:spcPts val="1000"/>
              </a:spcBef>
              <a:spcAft>
                <a:spcPts val="0"/>
              </a:spcAft>
              <a:buSzPct val="100000"/>
              <a:buFont typeface="Wingdings" pitchFamily="2" charset="2"/>
              <a:buChar char="§"/>
            </a:pPr>
            <a:r>
              <a:rPr lang="en-US" dirty="0"/>
              <a:t>Break things</a:t>
            </a:r>
            <a:endParaRPr dirty="0"/>
          </a:p>
          <a:p>
            <a:pPr lvl="0" algn="l" rtl="0">
              <a:lnSpc>
                <a:spcPct val="115000"/>
              </a:lnSpc>
              <a:spcBef>
                <a:spcPts val="0"/>
              </a:spcBef>
              <a:spcAft>
                <a:spcPts val="0"/>
              </a:spcAft>
              <a:buSzPct val="100000"/>
              <a:buFont typeface="Wingdings" pitchFamily="2" charset="2"/>
              <a:buChar char="§"/>
            </a:pPr>
            <a:r>
              <a:rPr lang="en-US" dirty="0"/>
              <a:t>Want them to do unnecessary work</a:t>
            </a:r>
            <a:endParaRPr dirty="0"/>
          </a:p>
          <a:p>
            <a:pPr lvl="0" algn="l" rtl="0">
              <a:lnSpc>
                <a:spcPct val="115000"/>
              </a:lnSpc>
              <a:spcBef>
                <a:spcPts val="0"/>
              </a:spcBef>
              <a:spcAft>
                <a:spcPts val="0"/>
              </a:spcAft>
              <a:buSzPct val="100000"/>
              <a:buFont typeface="Wingdings" pitchFamily="2" charset="2"/>
              <a:buChar char="§"/>
            </a:pPr>
            <a:r>
              <a:rPr lang="en-US" dirty="0"/>
              <a:t>Try to tell them how to do their work</a:t>
            </a:r>
            <a:endParaRPr dirty="0"/>
          </a:p>
          <a:p>
            <a:pPr lvl="0" algn="l" rtl="0">
              <a:lnSpc>
                <a:spcPct val="115000"/>
              </a:lnSpc>
              <a:spcBef>
                <a:spcPts val="0"/>
              </a:spcBef>
              <a:spcAft>
                <a:spcPts val="0"/>
              </a:spcAft>
              <a:buSzPct val="100000"/>
              <a:buFont typeface="Wingdings" pitchFamily="2" charset="2"/>
              <a:buChar char="§"/>
            </a:pPr>
            <a:r>
              <a:rPr lang="en-US" dirty="0"/>
              <a:t>Use systems in unexpected ways</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g6216c5377d_0_14"/>
          <p:cNvSpPr txBox="1">
            <a:spLocks noGrp="1"/>
          </p:cNvSpPr>
          <p:nvPr>
            <p:ph type="title"/>
          </p:nvPr>
        </p:nvSpPr>
        <p:spPr>
          <a:xfrm>
            <a:off x="1" y="439252"/>
            <a:ext cx="10993200" cy="1107900"/>
          </a:xfrm>
          <a:prstGeom prst="rect">
            <a:avLst/>
          </a:prstGeom>
        </p:spPr>
        <p:txBody>
          <a:bodyPr spcFirstLastPara="1" wrap="square" lIns="1188700" tIns="274300" rIns="274300" bIns="274300" anchor="ctr" anchorCtr="0">
            <a:noAutofit/>
          </a:bodyPr>
          <a:lstStyle/>
          <a:p>
            <a:pPr marL="0" lvl="0" indent="0" algn="l" rtl="0">
              <a:spcBef>
                <a:spcPts val="0"/>
              </a:spcBef>
              <a:spcAft>
                <a:spcPts val="0"/>
              </a:spcAft>
              <a:buNone/>
            </a:pPr>
            <a:r>
              <a:rPr lang="en-US"/>
              <a:t>The Library System Train</a:t>
            </a:r>
            <a:endParaRPr/>
          </a:p>
        </p:txBody>
      </p:sp>
      <p:sp>
        <p:nvSpPr>
          <p:cNvPr id="154" name="Google Shape;154;g6216c5377d_0_14"/>
          <p:cNvSpPr txBox="1">
            <a:spLocks noGrp="1"/>
          </p:cNvSpPr>
          <p:nvPr>
            <p:ph type="sldNum" idx="12"/>
          </p:nvPr>
        </p:nvSpPr>
        <p:spPr>
          <a:xfrm>
            <a:off x="208423" y="6342950"/>
            <a:ext cx="15537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6</a:t>
            </a:fld>
            <a:endParaRPr/>
          </a:p>
          <a:p>
            <a:pPr marL="0" lvl="0" indent="0" algn="l" rtl="0">
              <a:spcBef>
                <a:spcPts val="0"/>
              </a:spcBef>
              <a:spcAft>
                <a:spcPts val="0"/>
              </a:spcAft>
              <a:buClr>
                <a:srgbClr val="000000"/>
              </a:buClr>
              <a:buFont typeface="Arial"/>
              <a:buNone/>
            </a:pPr>
            <a:endParaRPr sz="800"/>
          </a:p>
        </p:txBody>
      </p:sp>
      <p:sp>
        <p:nvSpPr>
          <p:cNvPr id="155" name="Google Shape;155;g6216c5377d_0_14"/>
          <p:cNvSpPr txBox="1">
            <a:spLocks noGrp="1"/>
          </p:cNvSpPr>
          <p:nvPr>
            <p:ph type="body" idx="1"/>
          </p:nvPr>
        </p:nvSpPr>
        <p:spPr>
          <a:xfrm>
            <a:off x="768550" y="1411950"/>
            <a:ext cx="10993200" cy="5103000"/>
          </a:xfrm>
          <a:prstGeom prst="rect">
            <a:avLst/>
          </a:prstGeom>
          <a:effectLst>
            <a:outerShdw blurRad="57150" dist="19050" dir="5400000" algn="bl" rotWithShape="0">
              <a:srgbClr val="000000">
                <a:alpha val="50000"/>
              </a:srgbClr>
            </a:outerShdw>
          </a:effectLst>
        </p:spPr>
        <p:txBody>
          <a:bodyPr spcFirstLastPara="1" wrap="square" lIns="274300" tIns="274300" rIns="365750" bIns="45700" anchor="t" anchorCtr="0">
            <a:noAutofit/>
          </a:bodyPr>
          <a:lstStyle/>
          <a:p>
            <a:pPr marL="0" lvl="0" indent="0" algn="l" rtl="0">
              <a:spcBef>
                <a:spcPts val="1000"/>
              </a:spcBef>
              <a:spcAft>
                <a:spcPts val="0"/>
              </a:spcAft>
              <a:buNone/>
            </a:pPr>
            <a:r>
              <a:rPr lang="en-US"/>
              <a:t>IT is trying to keep the train on time</a:t>
            </a:r>
            <a:endParaRPr/>
          </a:p>
          <a:p>
            <a:pPr marL="0" lvl="0" indent="0" algn="l" rtl="0">
              <a:spcBef>
                <a:spcPts val="1000"/>
              </a:spcBef>
              <a:spcAft>
                <a:spcPts val="0"/>
              </a:spcAft>
              <a:buNone/>
            </a:pPr>
            <a:endParaRPr/>
          </a:p>
          <a:p>
            <a:pPr marL="0" lvl="0" indent="0" algn="l" rtl="0">
              <a:spcBef>
                <a:spcPts val="1000"/>
              </a:spcBef>
              <a:spcAft>
                <a:spcPts val="0"/>
              </a:spcAft>
              <a:buNone/>
            </a:pPr>
            <a:endParaRPr/>
          </a:p>
          <a:p>
            <a:pPr marL="0" lvl="0" indent="0" algn="l" rtl="0">
              <a:spcBef>
                <a:spcPts val="1000"/>
              </a:spcBef>
              <a:spcAft>
                <a:spcPts val="0"/>
              </a:spcAft>
              <a:buNone/>
            </a:pPr>
            <a:endParaRPr/>
          </a:p>
          <a:p>
            <a:pPr marL="0" lvl="0" indent="0" algn="l" rtl="0">
              <a:spcBef>
                <a:spcPts val="1000"/>
              </a:spcBef>
              <a:spcAft>
                <a:spcPts val="0"/>
              </a:spcAft>
              <a:buNone/>
            </a:pPr>
            <a:endParaRPr/>
          </a:p>
          <a:p>
            <a:pPr marL="0" lvl="0" indent="0" algn="l" rtl="0">
              <a:spcBef>
                <a:spcPts val="1000"/>
              </a:spcBef>
              <a:spcAft>
                <a:spcPts val="0"/>
              </a:spcAft>
              <a:buNone/>
            </a:pPr>
            <a:endParaRPr/>
          </a:p>
          <a:p>
            <a:pPr marL="0" lvl="0" indent="0" algn="l" rtl="0">
              <a:spcBef>
                <a:spcPts val="1000"/>
              </a:spcBef>
              <a:spcAft>
                <a:spcPts val="0"/>
              </a:spcAft>
              <a:buNone/>
            </a:pPr>
            <a:endParaRPr/>
          </a:p>
          <a:p>
            <a:pPr marL="0" lvl="0" indent="0" algn="r" rtl="0">
              <a:spcBef>
                <a:spcPts val="1000"/>
              </a:spcBef>
              <a:spcAft>
                <a:spcPts val="0"/>
              </a:spcAft>
              <a:buNone/>
            </a:pPr>
            <a:endParaRPr/>
          </a:p>
          <a:p>
            <a:pPr marL="0" lvl="0" indent="0" algn="r" rtl="0">
              <a:spcBef>
                <a:spcPts val="1000"/>
              </a:spcBef>
              <a:spcAft>
                <a:spcPts val="600"/>
              </a:spcAft>
              <a:buNone/>
            </a:pPr>
            <a:r>
              <a:rPr lang="en-US"/>
              <a:t>Digital preservation makes the train more complicated</a:t>
            </a:r>
            <a:endParaRPr/>
          </a:p>
        </p:txBody>
      </p:sp>
      <p:pic>
        <p:nvPicPr>
          <p:cNvPr id="156" name="Google Shape;156;g6216c5377d_0_14"/>
          <p:cNvPicPr preferRelativeResize="0"/>
          <p:nvPr/>
        </p:nvPicPr>
        <p:blipFill>
          <a:blip r:embed="rId3">
            <a:alphaModFix/>
          </a:blip>
          <a:stretch>
            <a:fillRect/>
          </a:stretch>
        </p:blipFill>
        <p:spPr>
          <a:xfrm>
            <a:off x="4035825" y="2651450"/>
            <a:ext cx="4000500" cy="3009900"/>
          </a:xfrm>
          <a:prstGeom prst="rect">
            <a:avLst/>
          </a:prstGeom>
          <a:noFill/>
          <a:ln>
            <a:noFill/>
          </a:ln>
        </p:spPr>
      </p:pic>
      <p:sp>
        <p:nvSpPr>
          <p:cNvPr id="157" name="Google Shape;157;g6216c5377d_0_14"/>
          <p:cNvSpPr/>
          <p:nvPr/>
        </p:nvSpPr>
        <p:spPr>
          <a:xfrm rot="10800000" flipH="1">
            <a:off x="2841525" y="2453675"/>
            <a:ext cx="992700" cy="1107900"/>
          </a:xfrm>
          <a:prstGeom prst="bentArrow">
            <a:avLst>
              <a:gd name="adj1" fmla="val 14707"/>
              <a:gd name="adj2" fmla="val 25000"/>
              <a:gd name="adj3" fmla="val 25000"/>
              <a:gd name="adj4" fmla="val 44121"/>
            </a:avLst>
          </a:prstGeom>
          <a:solidFill>
            <a:srgbClr val="980000"/>
          </a:solidFill>
          <a:ln w="9525" cap="flat" cmpd="sng">
            <a:solidFill>
              <a:schemeClr val="dk2"/>
            </a:solidFill>
            <a:prstDash val="solid"/>
            <a:round/>
            <a:headEnd type="none" w="sm" len="sm"/>
            <a:tailEnd type="none" w="sm" len="sm"/>
          </a:ln>
          <a:effectLst>
            <a:outerShdw blurRad="57150" dist="15240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g6216c5377d_0_14"/>
          <p:cNvSpPr/>
          <p:nvPr/>
        </p:nvSpPr>
        <p:spPr>
          <a:xfrm flipH="1">
            <a:off x="8235175" y="4221975"/>
            <a:ext cx="988200" cy="1105200"/>
          </a:xfrm>
          <a:prstGeom prst="bentArrow">
            <a:avLst>
              <a:gd name="adj1" fmla="val 14707"/>
              <a:gd name="adj2" fmla="val 25000"/>
              <a:gd name="adj3" fmla="val 25000"/>
              <a:gd name="adj4" fmla="val 44121"/>
            </a:avLst>
          </a:prstGeom>
          <a:solidFill>
            <a:srgbClr val="980000"/>
          </a:solidFill>
          <a:ln w="9525" cap="flat" cmpd="sng">
            <a:solidFill>
              <a:schemeClr val="dk2"/>
            </a:solidFill>
            <a:prstDash val="solid"/>
            <a:round/>
            <a:headEnd type="none" w="sm" len="sm"/>
            <a:tailEnd type="none" w="sm" len="sm"/>
          </a:ln>
          <a:effectLst>
            <a:outerShdw blurRad="57150" dist="152400" dir="14820000" algn="bl" rotWithShape="0">
              <a:srgbClr val="000000">
                <a:alpha val="54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g6216c5377d_0_21"/>
          <p:cNvSpPr txBox="1">
            <a:spLocks noGrp="1"/>
          </p:cNvSpPr>
          <p:nvPr>
            <p:ph type="sldNum" idx="12"/>
          </p:nvPr>
        </p:nvSpPr>
        <p:spPr>
          <a:xfrm>
            <a:off x="208423" y="6376675"/>
            <a:ext cx="17919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7</a:t>
            </a:fld>
            <a:r>
              <a:rPr lang="en-US"/>
              <a:t> </a:t>
            </a:r>
            <a:endParaRPr/>
          </a:p>
          <a:p>
            <a:pPr marL="0" lvl="0" indent="0" algn="l" rtl="0">
              <a:spcBef>
                <a:spcPts val="0"/>
              </a:spcBef>
              <a:spcAft>
                <a:spcPts val="0"/>
              </a:spcAft>
              <a:buClr>
                <a:srgbClr val="000000"/>
              </a:buClr>
              <a:buFont typeface="Arial"/>
              <a:buNone/>
            </a:pPr>
            <a:endParaRPr/>
          </a:p>
        </p:txBody>
      </p:sp>
      <p:sp>
        <p:nvSpPr>
          <p:cNvPr id="165" name="Google Shape;165;g6216c5377d_0_21"/>
          <p:cNvSpPr txBox="1">
            <a:spLocks noGrp="1"/>
          </p:cNvSpPr>
          <p:nvPr>
            <p:ph type="subTitle" idx="1"/>
          </p:nvPr>
        </p:nvSpPr>
        <p:spPr>
          <a:xfrm>
            <a:off x="851460" y="1403546"/>
            <a:ext cx="9991200" cy="4680600"/>
          </a:xfrm>
          <a:prstGeom prst="rect">
            <a:avLst/>
          </a:prstGeom>
        </p:spPr>
        <p:txBody>
          <a:bodyPr spcFirstLastPara="1" wrap="square" lIns="457200" tIns="182875" rIns="365750" bIns="182875" anchor="t" anchorCtr="0">
            <a:noAutofit/>
          </a:bodyPr>
          <a:lstStyle/>
          <a:p>
            <a:pPr marL="0" lvl="0" indent="0" algn="ctr" rtl="0">
              <a:lnSpc>
                <a:spcPct val="200000"/>
              </a:lnSpc>
              <a:spcBef>
                <a:spcPts val="1000"/>
              </a:spcBef>
              <a:spcAft>
                <a:spcPts val="0"/>
              </a:spcAft>
              <a:buNone/>
            </a:pPr>
            <a:r>
              <a:rPr lang="en-US" sz="3600" i="1"/>
              <a:t>How do you implement a preservation policy, procedure, or workflow that relies on IT but that IT does not think is necessary?</a:t>
            </a:r>
            <a:endParaRPr sz="3600" i="1"/>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g6216c5377d_0_28"/>
          <p:cNvSpPr txBox="1">
            <a:spLocks noGrp="1"/>
          </p:cNvSpPr>
          <p:nvPr>
            <p:ph type="title"/>
          </p:nvPr>
        </p:nvSpPr>
        <p:spPr>
          <a:xfrm>
            <a:off x="1" y="439252"/>
            <a:ext cx="10993200" cy="1107900"/>
          </a:xfrm>
          <a:prstGeom prst="rect">
            <a:avLst/>
          </a:prstGeom>
        </p:spPr>
        <p:txBody>
          <a:bodyPr spcFirstLastPara="1" wrap="square" lIns="1188700" tIns="274300" rIns="274300" bIns="274300" anchor="ctr" anchorCtr="0">
            <a:noAutofit/>
          </a:bodyPr>
          <a:lstStyle/>
          <a:p>
            <a:pPr marL="0" lvl="0" indent="0" algn="l" rtl="0">
              <a:spcBef>
                <a:spcPts val="0"/>
              </a:spcBef>
              <a:spcAft>
                <a:spcPts val="0"/>
              </a:spcAft>
              <a:buNone/>
            </a:pPr>
            <a:r>
              <a:rPr lang="en-US" i="0"/>
              <a:t>The answer: "We can't."</a:t>
            </a:r>
            <a:endParaRPr i="0"/>
          </a:p>
        </p:txBody>
      </p:sp>
      <p:sp>
        <p:nvSpPr>
          <p:cNvPr id="172" name="Google Shape;172;g6216c5377d_0_28"/>
          <p:cNvSpPr txBox="1">
            <a:spLocks noGrp="1"/>
          </p:cNvSpPr>
          <p:nvPr>
            <p:ph type="sldNum" idx="12"/>
          </p:nvPr>
        </p:nvSpPr>
        <p:spPr>
          <a:xfrm>
            <a:off x="208424" y="6297300"/>
            <a:ext cx="12363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8</a:t>
            </a:fld>
            <a:endParaRPr/>
          </a:p>
        </p:txBody>
      </p:sp>
      <p:sp>
        <p:nvSpPr>
          <p:cNvPr id="173" name="Google Shape;173;g6216c5377d_0_28"/>
          <p:cNvSpPr txBox="1">
            <a:spLocks noGrp="1"/>
          </p:cNvSpPr>
          <p:nvPr>
            <p:ph type="body" idx="1"/>
          </p:nvPr>
        </p:nvSpPr>
        <p:spPr>
          <a:xfrm>
            <a:off x="1185915" y="1547145"/>
            <a:ext cx="9665100" cy="4372800"/>
          </a:xfrm>
          <a:prstGeom prst="rect">
            <a:avLst/>
          </a:prstGeom>
        </p:spPr>
        <p:txBody>
          <a:bodyPr spcFirstLastPara="1" wrap="square" lIns="274300" tIns="274300" rIns="365750" bIns="45700" anchor="t" anchorCtr="0">
            <a:noAutofit/>
          </a:bodyPr>
          <a:lstStyle/>
          <a:p>
            <a:pPr marL="0" lvl="0" indent="0" algn="l" rtl="0">
              <a:lnSpc>
                <a:spcPct val="115000"/>
              </a:lnSpc>
              <a:spcBef>
                <a:spcPts val="1000"/>
              </a:spcBef>
              <a:spcAft>
                <a:spcPts val="0"/>
              </a:spcAft>
              <a:buNone/>
            </a:pPr>
            <a:r>
              <a:rPr lang="en-US" dirty="0"/>
              <a:t>That is, we can't implement comprehensive and robust preservation without:</a:t>
            </a:r>
            <a:endParaRPr dirty="0"/>
          </a:p>
          <a:p>
            <a:pPr lvl="0" algn="l" rtl="0">
              <a:lnSpc>
                <a:spcPct val="115000"/>
              </a:lnSpc>
              <a:spcBef>
                <a:spcPts val="1000"/>
              </a:spcBef>
              <a:spcAft>
                <a:spcPts val="0"/>
              </a:spcAft>
              <a:buSzPct val="100000"/>
              <a:buFont typeface="Wingdings" pitchFamily="2" charset="2"/>
              <a:buChar char="§"/>
            </a:pPr>
            <a:r>
              <a:rPr lang="en-US" dirty="0"/>
              <a:t>Strategic commitment at the institutional level </a:t>
            </a:r>
            <a:endParaRPr dirty="0"/>
          </a:p>
          <a:p>
            <a:pPr lvl="0" algn="l" rtl="0">
              <a:lnSpc>
                <a:spcPct val="115000"/>
              </a:lnSpc>
              <a:spcBef>
                <a:spcPts val="0"/>
              </a:spcBef>
              <a:spcAft>
                <a:spcPts val="0"/>
              </a:spcAft>
              <a:buSzPct val="100000"/>
              <a:buFont typeface="Wingdings" pitchFamily="2" charset="2"/>
              <a:buChar char="§"/>
            </a:pPr>
            <a:r>
              <a:rPr lang="en-US" dirty="0"/>
              <a:t>Institutional and IT leadership who understand and are committed to digital preservation</a:t>
            </a:r>
            <a:endParaRPr dirty="0"/>
          </a:p>
          <a:p>
            <a:pPr lvl="0" algn="l" rtl="0">
              <a:lnSpc>
                <a:spcPct val="115000"/>
              </a:lnSpc>
              <a:spcBef>
                <a:spcPts val="0"/>
              </a:spcBef>
              <a:spcAft>
                <a:spcPts val="0"/>
              </a:spcAft>
              <a:buSzPct val="100000"/>
              <a:buFont typeface="Wingdings" pitchFamily="2" charset="2"/>
              <a:buChar char="§"/>
            </a:pPr>
            <a:r>
              <a:rPr lang="en-US" dirty="0"/>
              <a:t>Targeted advocacy for preservation with IT systems and development</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g6216c5377d_0_35"/>
          <p:cNvSpPr txBox="1">
            <a:spLocks noGrp="1"/>
          </p:cNvSpPr>
          <p:nvPr>
            <p:ph type="title"/>
          </p:nvPr>
        </p:nvSpPr>
        <p:spPr>
          <a:xfrm>
            <a:off x="1" y="439252"/>
            <a:ext cx="10993200" cy="1107900"/>
          </a:xfrm>
          <a:prstGeom prst="rect">
            <a:avLst/>
          </a:prstGeom>
        </p:spPr>
        <p:txBody>
          <a:bodyPr spcFirstLastPara="1" wrap="square" lIns="1188700" tIns="274300" rIns="274300" bIns="274300" anchor="ctr" anchorCtr="0">
            <a:noAutofit/>
          </a:bodyPr>
          <a:lstStyle/>
          <a:p>
            <a:pPr marL="0" lvl="0" indent="0" algn="l" rtl="0">
              <a:spcBef>
                <a:spcPts val="0"/>
              </a:spcBef>
              <a:spcAft>
                <a:spcPts val="0"/>
              </a:spcAft>
              <a:buNone/>
            </a:pPr>
            <a:r>
              <a:rPr lang="en-US"/>
              <a:t>Strategies</a:t>
            </a:r>
            <a:endParaRPr/>
          </a:p>
        </p:txBody>
      </p:sp>
      <p:sp>
        <p:nvSpPr>
          <p:cNvPr id="180" name="Google Shape;180;g6216c5377d_0_35"/>
          <p:cNvSpPr txBox="1">
            <a:spLocks noGrp="1"/>
          </p:cNvSpPr>
          <p:nvPr>
            <p:ph type="sldNum" idx="12"/>
          </p:nvPr>
        </p:nvSpPr>
        <p:spPr>
          <a:xfrm>
            <a:off x="208423" y="6297300"/>
            <a:ext cx="1617300" cy="365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rgbClr val="000000"/>
              </a:buClr>
              <a:buFont typeface="Arial"/>
              <a:buNone/>
            </a:pPr>
            <a:fld id="{00000000-1234-1234-1234-123412341234}" type="slidenum">
              <a:rPr lang="en-US"/>
              <a:t>9</a:t>
            </a:fld>
            <a:endParaRPr/>
          </a:p>
        </p:txBody>
      </p:sp>
      <p:sp>
        <p:nvSpPr>
          <p:cNvPr id="181" name="Google Shape;181;g6216c5377d_0_35"/>
          <p:cNvSpPr txBox="1">
            <a:spLocks noGrp="1"/>
          </p:cNvSpPr>
          <p:nvPr>
            <p:ph type="body" idx="1"/>
          </p:nvPr>
        </p:nvSpPr>
        <p:spPr>
          <a:xfrm>
            <a:off x="1263440" y="1547145"/>
            <a:ext cx="9665100" cy="4372800"/>
          </a:xfrm>
          <a:prstGeom prst="rect">
            <a:avLst/>
          </a:prstGeom>
        </p:spPr>
        <p:txBody>
          <a:bodyPr spcFirstLastPara="1" wrap="square" lIns="274300" tIns="274300" rIns="365750" bIns="45700" anchor="t" anchorCtr="0">
            <a:noAutofit/>
          </a:bodyPr>
          <a:lstStyle/>
          <a:p>
            <a:pPr marL="457200" lvl="0" indent="-342900" algn="l" rtl="0">
              <a:lnSpc>
                <a:spcPct val="115000"/>
              </a:lnSpc>
              <a:spcBef>
                <a:spcPts val="1000"/>
              </a:spcBef>
              <a:spcAft>
                <a:spcPts val="0"/>
              </a:spcAft>
              <a:buSzPts val="1800"/>
              <a:buAutoNum type="arabicPeriod"/>
            </a:pPr>
            <a:r>
              <a:rPr lang="en-US"/>
              <a:t>Shared roadmap</a:t>
            </a:r>
            <a:endParaRPr/>
          </a:p>
          <a:p>
            <a:pPr marL="457200" lvl="0" indent="-342900" algn="l" rtl="0">
              <a:lnSpc>
                <a:spcPct val="115000"/>
              </a:lnSpc>
              <a:spcBef>
                <a:spcPts val="0"/>
              </a:spcBef>
              <a:spcAft>
                <a:spcPts val="0"/>
              </a:spcAft>
              <a:buSzPts val="1800"/>
              <a:buAutoNum type="arabicPeriod"/>
            </a:pPr>
            <a:r>
              <a:rPr lang="en-US"/>
              <a:t>Regular meetings between preservation and the rest of the DLP team</a:t>
            </a:r>
            <a:endParaRPr/>
          </a:p>
          <a:p>
            <a:pPr marL="457200" lvl="0" indent="-342900" algn="l" rtl="0">
              <a:lnSpc>
                <a:spcPct val="115000"/>
              </a:lnSpc>
              <a:spcBef>
                <a:spcPts val="0"/>
              </a:spcBef>
              <a:spcAft>
                <a:spcPts val="0"/>
              </a:spcAft>
              <a:buSzPts val="1800"/>
              <a:buAutoNum type="arabicPeriod"/>
            </a:pPr>
            <a:r>
              <a:rPr lang="en-US"/>
              <a:t>Preservation stakeholders as product </a:t>
            </a:r>
            <a:r>
              <a:rPr lang="en-US">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owners</a:t>
            </a:r>
            <a:endParaRPr/>
          </a:p>
          <a:p>
            <a:pPr marL="457200" lvl="0" indent="-342900" algn="l" rtl="0">
              <a:lnSpc>
                <a:spcPct val="115000"/>
              </a:lnSpc>
              <a:spcBef>
                <a:spcPts val="0"/>
              </a:spcBef>
              <a:spcAft>
                <a:spcPts val="0"/>
              </a:spcAft>
              <a:buSzPts val="1800"/>
              <a:buAutoNum type="arabicPeriod"/>
            </a:pPr>
            <a:r>
              <a:rPr lang="en-US"/>
              <a:t>User stories and product requirements pages</a:t>
            </a:r>
            <a:endParaRPr/>
          </a:p>
          <a:p>
            <a:pPr marL="457200" lvl="0" indent="-342900" algn="l" rtl="0">
              <a:lnSpc>
                <a:spcPct val="115000"/>
              </a:lnSpc>
              <a:spcBef>
                <a:spcPts val="0"/>
              </a:spcBef>
              <a:spcAft>
                <a:spcPts val="0"/>
              </a:spcAft>
              <a:buSzPts val="1800"/>
              <a:buAutoNum type="arabicPeriod"/>
            </a:pPr>
            <a:r>
              <a:rPr lang="en-US">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JIRA</a:t>
            </a:r>
            <a:r>
              <a:rPr lang="en-US"/>
              <a:t> task creation and prioritization </a:t>
            </a:r>
            <a:endParaRPr/>
          </a:p>
          <a:p>
            <a:pPr marL="457200" lvl="0" indent="-342900" algn="l" rtl="0">
              <a:lnSpc>
                <a:spcPct val="115000"/>
              </a:lnSpc>
              <a:spcBef>
                <a:spcPts val="0"/>
              </a:spcBef>
              <a:spcAft>
                <a:spcPts val="0"/>
              </a:spcAft>
              <a:buSzPts val="1800"/>
              <a:buAutoNum type="arabicPeriod"/>
            </a:pPr>
            <a:r>
              <a:rPr lang="en-US"/>
              <a:t>Library-wide </a:t>
            </a:r>
            <a:r>
              <a:rPr lang="en-US">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cultural shift</a:t>
            </a:r>
            <a:endParaRPr/>
          </a:p>
        </p:txBody>
      </p:sp>
    </p:spTree>
  </p:cSld>
  <p:clrMapOvr>
    <a:masterClrMapping/>
  </p:clrMapOvr>
</p:sld>
</file>

<file path=ppt/theme/theme1.xml><?xml version="1.0" encoding="utf-8"?>
<a:theme xmlns:a="http://schemas.openxmlformats.org/drawingml/2006/main" name="Office Theme">
  <a:themeElements>
    <a:clrScheme name="Virginia Tech Colors Fall 2018">
      <a:dk1>
        <a:srgbClr val="000000"/>
      </a:dk1>
      <a:lt1>
        <a:srgbClr val="FFFFFF"/>
      </a:lt1>
      <a:dk2>
        <a:srgbClr val="E5E1E6"/>
      </a:dk2>
      <a:lt2>
        <a:srgbClr val="D7D2CB"/>
      </a:lt2>
      <a:accent1>
        <a:srgbClr val="8B1F41"/>
      </a:accent1>
      <a:accent2>
        <a:srgbClr val="E87722"/>
      </a:accent2>
      <a:accent3>
        <a:srgbClr val="75787B"/>
      </a:accent3>
      <a:accent4>
        <a:srgbClr val="CE0058"/>
      </a:accent4>
      <a:accent5>
        <a:srgbClr val="2CD5C3"/>
      </a:accent5>
      <a:accent6>
        <a:srgbClr val="508590"/>
      </a:accent6>
      <a:hlink>
        <a:srgbClr val="508590"/>
      </a:hlink>
      <a:folHlink>
        <a:srgbClr val="2CD5C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3885</TotalTime>
  <Words>3232</Words>
  <Application>Microsoft Macintosh PowerPoint</Application>
  <PresentationFormat>Widescreen</PresentationFormat>
  <Paragraphs>259</Paragraphs>
  <Slides>21</Slides>
  <Notes>21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Economica</vt:lpstr>
      <vt:lpstr>Roboto</vt:lpstr>
      <vt:lpstr>Calibri</vt:lpstr>
      <vt:lpstr>Arial</vt:lpstr>
      <vt:lpstr>Noto Sans Symbols</vt:lpstr>
      <vt:lpstr>Wingdings</vt:lpstr>
      <vt:lpstr>Open Sans</vt:lpstr>
      <vt:lpstr>Trebuchet MS</vt:lpstr>
      <vt:lpstr>Office Theme</vt:lpstr>
      <vt:lpstr>Making IT Work Part II: Integrating with IT to Develop a Sustainable Preservation System</vt:lpstr>
      <vt:lpstr>Outline</vt:lpstr>
      <vt:lpstr>Background </vt:lpstr>
      <vt:lpstr>Challenges: Overview</vt:lpstr>
      <vt:lpstr>Not a communication issue</vt:lpstr>
      <vt:lpstr>The Library System Train</vt:lpstr>
      <vt:lpstr>PowerPoint Presentation</vt:lpstr>
      <vt:lpstr>The answer: "We can't."</vt:lpstr>
      <vt:lpstr>Strategies</vt:lpstr>
      <vt:lpstr>Shared Digital Libraries Platform Roadmap</vt:lpstr>
      <vt:lpstr>Policy </vt:lpstr>
      <vt:lpstr>More and different meetings</vt:lpstr>
      <vt:lpstr>Workflow transition</vt:lpstr>
      <vt:lpstr>Preservation product owners</vt:lpstr>
      <vt:lpstr>User stories</vt:lpstr>
      <vt:lpstr>JIRA</vt:lpstr>
      <vt:lpstr>Tiered, granular approach</vt:lpstr>
      <vt:lpstr>Library-wide culture shift</vt:lpstr>
      <vt:lpstr>Outcomes</vt:lpstr>
      <vt:lpstr>Next Steps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IT Work Part II: Integrating with IT to Develop a Sustainable Preservation System</dc:title>
  <dc:creator>Microsoft Office User</dc:creator>
  <cp:lastModifiedBy>Kinnaman, Alex</cp:lastModifiedBy>
  <cp:revision>8</cp:revision>
  <dcterms:created xsi:type="dcterms:W3CDTF">2018-05-01T14:09:38Z</dcterms:created>
  <dcterms:modified xsi:type="dcterms:W3CDTF">2019-10-19T20:06:13Z</dcterms:modified>
</cp:coreProperties>
</file>