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9" r:id="rId2"/>
    <p:sldMasterId id="2147483657" r:id="rId3"/>
    <p:sldMasterId id="2147483653" r:id="rId4"/>
  </p:sldMasterIdLst>
  <p:notesMasterIdLst>
    <p:notesMasterId r:id="rId6"/>
  </p:notesMasterIdLst>
  <p:handoutMasterIdLst>
    <p:handoutMasterId r:id="rId7"/>
  </p:handoutMasterIdLst>
  <p:sldIdLst>
    <p:sldId id="260" r:id="rId5"/>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9" orient="horz" pos="2898">
          <p15:clr>
            <a:srgbClr val="A4A3A4"/>
          </p15:clr>
        </p15:guide>
        <p15:guide id="10" pos="288" userDrawn="1">
          <p15:clr>
            <a:srgbClr val="A4A3A4"/>
          </p15:clr>
        </p15:guide>
        <p15:guide id="11" pos="2736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D906"/>
    <a:srgbClr val="107A74"/>
    <a:srgbClr val="143161"/>
    <a:srgbClr val="A18616"/>
    <a:srgbClr val="FCE400"/>
    <a:srgbClr val="147B5F"/>
    <a:srgbClr val="0575AC"/>
    <a:srgbClr val="0C7693"/>
    <a:srgbClr val="14305F"/>
    <a:srgbClr val="F3F5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00" autoAdjust="0"/>
    <p:restoredTop sz="94692" autoAdjust="0"/>
  </p:normalViewPr>
  <p:slideViewPr>
    <p:cSldViewPr snapToGrid="0" snapToObjects="1" showGuides="1">
      <p:cViewPr>
        <p:scale>
          <a:sx n="12" d="100"/>
          <a:sy n="12" d="100"/>
        </p:scale>
        <p:origin x="1804" y="92"/>
      </p:cViewPr>
      <p:guideLst>
        <p:guide orient="horz" pos="2898"/>
        <p:guide pos="288"/>
        <p:guide pos="27369"/>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0DBAF0-3AD9-4951-8C66-CBF75C17EA30}" type="doc">
      <dgm:prSet loTypeId="urn:microsoft.com/office/officeart/2005/8/layout/venn1" loCatId="relationship" qsTypeId="urn:microsoft.com/office/officeart/2005/8/quickstyle/simple1" qsCatId="simple" csTypeId="urn:microsoft.com/office/officeart/2005/8/colors/accent1_2" csCatId="accent1" phldr="1"/>
      <dgm:spPr/>
    </dgm:pt>
    <dgm:pt modelId="{71462696-FBB7-472F-81E7-C87BE244BCF3}">
      <dgm:prSet phldrT="[Text]" custT="1"/>
      <dgm:spPr/>
      <dgm:t>
        <a:bodyPr/>
        <a:lstStyle/>
        <a:p>
          <a:endParaRPr lang="en-US" sz="2400" dirty="0"/>
        </a:p>
      </dgm:t>
    </dgm:pt>
    <dgm:pt modelId="{EFE7B91A-CCEA-4DF5-9DDF-62F3AEA5F8CD}" type="parTrans" cxnId="{C313E70C-662C-40C1-82B6-71D6630B9494}">
      <dgm:prSet/>
      <dgm:spPr/>
      <dgm:t>
        <a:bodyPr/>
        <a:lstStyle/>
        <a:p>
          <a:endParaRPr lang="en-US"/>
        </a:p>
      </dgm:t>
    </dgm:pt>
    <dgm:pt modelId="{F2382FE1-A40B-4EB4-A525-AAEE9E3052B5}" type="sibTrans" cxnId="{C313E70C-662C-40C1-82B6-71D6630B9494}">
      <dgm:prSet/>
      <dgm:spPr/>
      <dgm:t>
        <a:bodyPr/>
        <a:lstStyle/>
        <a:p>
          <a:endParaRPr lang="en-US"/>
        </a:p>
      </dgm:t>
    </dgm:pt>
    <dgm:pt modelId="{4A4F2FED-F558-4D34-81D1-5386E2AB19D0}">
      <dgm:prSet phldrT="[Text]" custT="1"/>
      <dgm:spPr>
        <a:solidFill>
          <a:schemeClr val="accent6">
            <a:lumMod val="60000"/>
            <a:lumOff val="40000"/>
            <a:alpha val="50000"/>
          </a:schemeClr>
        </a:solidFill>
      </dgm:spPr>
      <dgm:t>
        <a:bodyPr/>
        <a:lstStyle/>
        <a:p>
          <a:endParaRPr lang="en-US" sz="2400" dirty="0"/>
        </a:p>
      </dgm:t>
    </dgm:pt>
    <dgm:pt modelId="{3F940DCF-23C1-4FE1-9D77-A4DF91A01270}" type="parTrans" cxnId="{3767D07D-6EF7-49B7-98E5-3E9DFC3032D4}">
      <dgm:prSet/>
      <dgm:spPr/>
      <dgm:t>
        <a:bodyPr/>
        <a:lstStyle/>
        <a:p>
          <a:endParaRPr lang="en-US"/>
        </a:p>
      </dgm:t>
    </dgm:pt>
    <dgm:pt modelId="{5E8AADD5-572C-464D-A064-5C2454FA438C}" type="sibTrans" cxnId="{3767D07D-6EF7-49B7-98E5-3E9DFC3032D4}">
      <dgm:prSet/>
      <dgm:spPr/>
      <dgm:t>
        <a:bodyPr/>
        <a:lstStyle/>
        <a:p>
          <a:endParaRPr lang="en-US"/>
        </a:p>
      </dgm:t>
    </dgm:pt>
    <dgm:pt modelId="{36B581B8-CBE2-4D5A-A9B3-1881B43E71DF}" type="pres">
      <dgm:prSet presAssocID="{1B0DBAF0-3AD9-4951-8C66-CBF75C17EA30}" presName="compositeShape" presStyleCnt="0">
        <dgm:presLayoutVars>
          <dgm:chMax val="7"/>
          <dgm:dir/>
          <dgm:resizeHandles val="exact"/>
        </dgm:presLayoutVars>
      </dgm:prSet>
      <dgm:spPr/>
    </dgm:pt>
    <dgm:pt modelId="{E7D0D026-6FE5-4798-87AB-69485B3B79AA}" type="pres">
      <dgm:prSet presAssocID="{71462696-FBB7-472F-81E7-C87BE244BCF3}" presName="circ1" presStyleLbl="vennNode1" presStyleIdx="0" presStyleCnt="2" custScaleX="158106" custScaleY="100547" custLinFactNeighborX="-26206" custLinFactNeighborY="569"/>
      <dgm:spPr/>
    </dgm:pt>
    <dgm:pt modelId="{F28AE82B-E0F6-435D-A330-7C5EEAD9DC52}" type="pres">
      <dgm:prSet presAssocID="{71462696-FBB7-472F-81E7-C87BE244BCF3}" presName="circ1Tx" presStyleLbl="revTx" presStyleIdx="0" presStyleCnt="0">
        <dgm:presLayoutVars>
          <dgm:chMax val="0"/>
          <dgm:chPref val="0"/>
          <dgm:bulletEnabled val="1"/>
        </dgm:presLayoutVars>
      </dgm:prSet>
      <dgm:spPr/>
    </dgm:pt>
    <dgm:pt modelId="{9E8C7842-30BA-4553-AA1E-6B78F41F6E42}" type="pres">
      <dgm:prSet presAssocID="{4A4F2FED-F558-4D34-81D1-5386E2AB19D0}" presName="circ2" presStyleLbl="vennNode1" presStyleIdx="1" presStyleCnt="2" custScaleX="140789" custLinFactNeighborX="2046" custLinFactNeighborY="-1428"/>
      <dgm:spPr/>
    </dgm:pt>
    <dgm:pt modelId="{226A5FA4-90BB-469B-8193-06C81FC7FFEB}" type="pres">
      <dgm:prSet presAssocID="{4A4F2FED-F558-4D34-81D1-5386E2AB19D0}" presName="circ2Tx" presStyleLbl="revTx" presStyleIdx="0" presStyleCnt="0">
        <dgm:presLayoutVars>
          <dgm:chMax val="0"/>
          <dgm:chPref val="0"/>
          <dgm:bulletEnabled val="1"/>
        </dgm:presLayoutVars>
      </dgm:prSet>
      <dgm:spPr/>
    </dgm:pt>
  </dgm:ptLst>
  <dgm:cxnLst>
    <dgm:cxn modelId="{67353004-B2AE-4730-AACA-2E817B93090C}" type="presOf" srcId="{4A4F2FED-F558-4D34-81D1-5386E2AB19D0}" destId="{226A5FA4-90BB-469B-8193-06C81FC7FFEB}" srcOrd="1" destOrd="0" presId="urn:microsoft.com/office/officeart/2005/8/layout/venn1"/>
    <dgm:cxn modelId="{C313E70C-662C-40C1-82B6-71D6630B9494}" srcId="{1B0DBAF0-3AD9-4951-8C66-CBF75C17EA30}" destId="{71462696-FBB7-472F-81E7-C87BE244BCF3}" srcOrd="0" destOrd="0" parTransId="{EFE7B91A-CCEA-4DF5-9DDF-62F3AEA5F8CD}" sibTransId="{F2382FE1-A40B-4EB4-A525-AAEE9E3052B5}"/>
    <dgm:cxn modelId="{E21FCE30-37EC-4077-9ADF-90C495BBEF04}" type="presOf" srcId="{4A4F2FED-F558-4D34-81D1-5386E2AB19D0}" destId="{9E8C7842-30BA-4553-AA1E-6B78F41F6E42}" srcOrd="0" destOrd="0" presId="urn:microsoft.com/office/officeart/2005/8/layout/venn1"/>
    <dgm:cxn modelId="{6EBD0331-05EB-44E7-9029-350B76351E1A}" type="presOf" srcId="{1B0DBAF0-3AD9-4951-8C66-CBF75C17EA30}" destId="{36B581B8-CBE2-4D5A-A9B3-1881B43E71DF}" srcOrd="0" destOrd="0" presId="urn:microsoft.com/office/officeart/2005/8/layout/venn1"/>
    <dgm:cxn modelId="{3767D07D-6EF7-49B7-98E5-3E9DFC3032D4}" srcId="{1B0DBAF0-3AD9-4951-8C66-CBF75C17EA30}" destId="{4A4F2FED-F558-4D34-81D1-5386E2AB19D0}" srcOrd="1" destOrd="0" parTransId="{3F940DCF-23C1-4FE1-9D77-A4DF91A01270}" sibTransId="{5E8AADD5-572C-464D-A064-5C2454FA438C}"/>
    <dgm:cxn modelId="{AE0C42AD-E766-4985-AAC2-465454C083CC}" type="presOf" srcId="{71462696-FBB7-472F-81E7-C87BE244BCF3}" destId="{F28AE82B-E0F6-435D-A330-7C5EEAD9DC52}" srcOrd="1" destOrd="0" presId="urn:microsoft.com/office/officeart/2005/8/layout/venn1"/>
    <dgm:cxn modelId="{91C5A2CF-631D-4B61-B303-C6E6B3ED7F53}" type="presOf" srcId="{71462696-FBB7-472F-81E7-C87BE244BCF3}" destId="{E7D0D026-6FE5-4798-87AB-69485B3B79AA}" srcOrd="0" destOrd="0" presId="urn:microsoft.com/office/officeart/2005/8/layout/venn1"/>
    <dgm:cxn modelId="{96F05838-0F2F-41AC-BD78-868A6EC24EF9}" type="presParOf" srcId="{36B581B8-CBE2-4D5A-A9B3-1881B43E71DF}" destId="{E7D0D026-6FE5-4798-87AB-69485B3B79AA}" srcOrd="0" destOrd="0" presId="urn:microsoft.com/office/officeart/2005/8/layout/venn1"/>
    <dgm:cxn modelId="{5B0AD5BF-649D-4C93-BBD1-DEFCD4797387}" type="presParOf" srcId="{36B581B8-CBE2-4D5A-A9B3-1881B43E71DF}" destId="{F28AE82B-E0F6-435D-A330-7C5EEAD9DC52}" srcOrd="1" destOrd="0" presId="urn:microsoft.com/office/officeart/2005/8/layout/venn1"/>
    <dgm:cxn modelId="{BE2E5583-6A9B-4E2A-94C3-C2F40DD213D6}" type="presParOf" srcId="{36B581B8-CBE2-4D5A-A9B3-1881B43E71DF}" destId="{9E8C7842-30BA-4553-AA1E-6B78F41F6E42}" srcOrd="2" destOrd="0" presId="urn:microsoft.com/office/officeart/2005/8/layout/venn1"/>
    <dgm:cxn modelId="{51B46AFD-0481-4121-886A-C23E67C03709}" type="presParOf" srcId="{36B581B8-CBE2-4D5A-A9B3-1881B43E71DF}" destId="{226A5FA4-90BB-469B-8193-06C81FC7FFEB}" srcOrd="3" destOrd="0" presId="urn:microsoft.com/office/officeart/2005/8/layout/ven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D0D026-6FE5-4798-87AB-69485B3B79AA}">
      <dsp:nvSpPr>
        <dsp:cNvPr id="0" name=""/>
        <dsp:cNvSpPr/>
      </dsp:nvSpPr>
      <dsp:spPr>
        <a:xfrm>
          <a:off x="-462661" y="0"/>
          <a:ext cx="5618117" cy="357282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dirty="0"/>
        </a:p>
      </dsp:txBody>
      <dsp:txXfrm>
        <a:off x="321850" y="421312"/>
        <a:ext cx="3239275" cy="2730198"/>
      </dsp:txXfrm>
    </dsp:sp>
    <dsp:sp modelId="{9E8C7842-30BA-4553-AA1E-6B78F41F6E42}">
      <dsp:nvSpPr>
        <dsp:cNvPr id="0" name=""/>
        <dsp:cNvSpPr/>
      </dsp:nvSpPr>
      <dsp:spPr>
        <a:xfrm>
          <a:off x="2406007" y="0"/>
          <a:ext cx="5002777" cy="3553386"/>
        </a:xfrm>
        <a:prstGeom prst="ellipse">
          <a:avLst/>
        </a:prstGeom>
        <a:solidFill>
          <a:schemeClr val="accent6">
            <a:lumMod val="60000"/>
            <a:lumOff val="40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dirty="0"/>
        </a:p>
      </dsp:txBody>
      <dsp:txXfrm>
        <a:off x="3825715" y="419020"/>
        <a:ext cx="2884484" cy="271534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4/8/2022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4/8/2022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5503831"/>
            <a:ext cx="10056813"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77827" y="467409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77825" y="13337863"/>
            <a:ext cx="100386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428410" y="5503831"/>
            <a:ext cx="10048874"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428411" y="467409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448845" y="5503831"/>
            <a:ext cx="10048874"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440906" y="467409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3422043" y="467409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3422043" y="5503831"/>
            <a:ext cx="10047018"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3422043" y="1339808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3422043" y="14136752"/>
            <a:ext cx="10052050"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3422043" y="2480475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3422043" y="25558796"/>
            <a:ext cx="10052050"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59674" y="14076902"/>
            <a:ext cx="10056813"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073871"/>
            <a:ext cx="31998968" cy="811493"/>
          </a:xfrm>
          <a:prstGeom prst="rect">
            <a:avLst/>
          </a:prstGeom>
        </p:spPr>
        <p:txBody>
          <a:bodyPr>
            <a:normAutofit/>
          </a:bodyPr>
          <a:lstStyle>
            <a:lvl1pPr marL="0" indent="0" algn="ctr">
              <a:buFontTx/>
              <a:buNone/>
              <a:defRPr sz="4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1864506"/>
            <a:ext cx="31998968" cy="1133677"/>
          </a:xfrm>
          <a:prstGeom prst="rect">
            <a:avLst/>
          </a:prstGeom>
        </p:spPr>
        <p:txBody>
          <a:bodyPr anchor="t" anchorCtr="1">
            <a:normAutofit/>
          </a:bodyPr>
          <a:lstStyle>
            <a:lvl1pPr marL="0" indent="0" algn="ctr">
              <a:buFontTx/>
              <a:buNone/>
              <a:defRPr sz="60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389601"/>
            <a:ext cx="31998968" cy="1327233"/>
          </a:xfrm>
          <a:prstGeom prst="rect">
            <a:avLst/>
          </a:prstGeom>
        </p:spPr>
        <p:txBody>
          <a:bodyPr anchor="t" anchorCtr="1">
            <a:normAutofit/>
          </a:bodyPr>
          <a:lstStyle>
            <a:lvl1pPr marL="0" indent="0" algn="ctr">
              <a:buFontTx/>
              <a:buNone/>
              <a:defRPr sz="88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Quick Guide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5503831"/>
            <a:ext cx="10056813"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77827" y="467409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77825" y="13337863"/>
            <a:ext cx="100386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428410" y="5503831"/>
            <a:ext cx="10048874"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428411" y="467409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448845" y="5503831"/>
            <a:ext cx="10048874"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440906" y="467409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3422043" y="467409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3422043" y="5503831"/>
            <a:ext cx="10047018"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3422043" y="1339808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3422043" y="14136752"/>
            <a:ext cx="10052050"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3422043" y="2480475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3422043" y="25558796"/>
            <a:ext cx="10052050"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59674" y="14076902"/>
            <a:ext cx="10056813"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19" name="Text Placeholder 76">
            <a:extLst>
              <a:ext uri="{FF2B5EF4-FFF2-40B4-BE49-F238E27FC236}">
                <a16:creationId xmlns:a16="http://schemas.microsoft.com/office/drawing/2014/main" id="{76E875DB-924A-7E40-BC3B-C78A241B7941}"/>
              </a:ext>
            </a:extLst>
          </p:cNvPr>
          <p:cNvSpPr>
            <a:spLocks noGrp="1"/>
          </p:cNvSpPr>
          <p:nvPr>
            <p:ph type="body" sz="quarter" idx="150" hasCustomPrompt="1"/>
          </p:nvPr>
        </p:nvSpPr>
        <p:spPr>
          <a:xfrm>
            <a:off x="5932593" y="3073871"/>
            <a:ext cx="31998968" cy="811493"/>
          </a:xfrm>
          <a:prstGeom prst="rect">
            <a:avLst/>
          </a:prstGeom>
        </p:spPr>
        <p:txBody>
          <a:bodyPr>
            <a:normAutofit/>
          </a:bodyPr>
          <a:lstStyle>
            <a:lvl1pPr marL="0" indent="0" algn="ctr">
              <a:buFontTx/>
              <a:buNone/>
              <a:defRPr sz="4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31" name="Text Placeholder 76">
            <a:extLst>
              <a:ext uri="{FF2B5EF4-FFF2-40B4-BE49-F238E27FC236}">
                <a16:creationId xmlns:a16="http://schemas.microsoft.com/office/drawing/2014/main" id="{83D8C485-82D1-A04A-AA78-C554A9ECB43D}"/>
              </a:ext>
            </a:extLst>
          </p:cNvPr>
          <p:cNvSpPr>
            <a:spLocks noGrp="1"/>
          </p:cNvSpPr>
          <p:nvPr>
            <p:ph type="body" sz="quarter" idx="151" hasCustomPrompt="1"/>
          </p:nvPr>
        </p:nvSpPr>
        <p:spPr>
          <a:xfrm>
            <a:off x="5932593" y="1864506"/>
            <a:ext cx="31998968" cy="1133677"/>
          </a:xfrm>
          <a:prstGeom prst="rect">
            <a:avLst/>
          </a:prstGeom>
        </p:spPr>
        <p:txBody>
          <a:bodyPr anchor="t" anchorCtr="1">
            <a:normAutofit/>
          </a:bodyPr>
          <a:lstStyle>
            <a:lvl1pPr marL="0" indent="0" algn="ctr">
              <a:buFontTx/>
              <a:buNone/>
              <a:defRPr sz="60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2" name="Text Placeholder 76">
            <a:extLst>
              <a:ext uri="{FF2B5EF4-FFF2-40B4-BE49-F238E27FC236}">
                <a16:creationId xmlns:a16="http://schemas.microsoft.com/office/drawing/2014/main" id="{CBC470FB-9A4D-1549-9DD0-8846678DDA54}"/>
              </a:ext>
            </a:extLst>
          </p:cNvPr>
          <p:cNvSpPr>
            <a:spLocks noGrp="1"/>
          </p:cNvSpPr>
          <p:nvPr>
            <p:ph type="body" sz="quarter" idx="153" hasCustomPrompt="1"/>
          </p:nvPr>
        </p:nvSpPr>
        <p:spPr>
          <a:xfrm>
            <a:off x="5932593" y="389601"/>
            <a:ext cx="31998968" cy="1327233"/>
          </a:xfrm>
          <a:prstGeom prst="rect">
            <a:avLst/>
          </a:prstGeom>
        </p:spPr>
        <p:txBody>
          <a:bodyPr anchor="t" anchorCtr="1">
            <a:normAutofit/>
          </a:bodyPr>
          <a:lstStyle>
            <a:lvl1pPr marL="0" indent="0" algn="ctr">
              <a:buFontTx/>
              <a:buNone/>
              <a:defRPr sz="88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698419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5717837"/>
            <a:ext cx="13591277"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8" y="4854479"/>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38" y="17662962"/>
            <a:ext cx="13592864"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0" y="16831713"/>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6" y="21017567"/>
            <a:ext cx="13571534"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6" y="20162147"/>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15" y="5717837"/>
            <a:ext cx="13571534"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77" y="4854479"/>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41" y="4854479"/>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41" y="5717837"/>
            <a:ext cx="13576029"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41" y="16799606"/>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tx1"/>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0" y="17579834"/>
            <a:ext cx="13581061"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41" y="25268141"/>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2" y="26048371"/>
            <a:ext cx="13581061"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76">
            <a:extLst>
              <a:ext uri="{FF2B5EF4-FFF2-40B4-BE49-F238E27FC236}">
                <a16:creationId xmlns:a16="http://schemas.microsoft.com/office/drawing/2014/main" id="{4CE62234-A8B9-5C42-BEE6-9B7A16254231}"/>
              </a:ext>
            </a:extLst>
          </p:cNvPr>
          <p:cNvSpPr>
            <a:spLocks noGrp="1"/>
          </p:cNvSpPr>
          <p:nvPr>
            <p:ph type="body" sz="quarter" idx="150" hasCustomPrompt="1"/>
          </p:nvPr>
        </p:nvSpPr>
        <p:spPr>
          <a:xfrm>
            <a:off x="5932593" y="3073871"/>
            <a:ext cx="31998968" cy="811493"/>
          </a:xfrm>
          <a:prstGeom prst="rect">
            <a:avLst/>
          </a:prstGeom>
        </p:spPr>
        <p:txBody>
          <a:bodyPr>
            <a:normAutofit/>
          </a:bodyPr>
          <a:lstStyle>
            <a:lvl1pPr marL="0" indent="0" algn="ctr">
              <a:buFontTx/>
              <a:buNone/>
              <a:defRPr sz="4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38" name="Text Placeholder 76">
            <a:extLst>
              <a:ext uri="{FF2B5EF4-FFF2-40B4-BE49-F238E27FC236}">
                <a16:creationId xmlns:a16="http://schemas.microsoft.com/office/drawing/2014/main" id="{06F7B857-2D87-4040-9ECD-A0EA5C772BFA}"/>
              </a:ext>
            </a:extLst>
          </p:cNvPr>
          <p:cNvSpPr>
            <a:spLocks noGrp="1"/>
          </p:cNvSpPr>
          <p:nvPr>
            <p:ph type="body" sz="quarter" idx="151" hasCustomPrompt="1"/>
          </p:nvPr>
        </p:nvSpPr>
        <p:spPr>
          <a:xfrm>
            <a:off x="5932593" y="1864506"/>
            <a:ext cx="31998968" cy="1133677"/>
          </a:xfrm>
          <a:prstGeom prst="rect">
            <a:avLst/>
          </a:prstGeom>
        </p:spPr>
        <p:txBody>
          <a:bodyPr anchor="t" anchorCtr="1">
            <a:normAutofit/>
          </a:bodyPr>
          <a:lstStyle>
            <a:lvl1pPr marL="0" indent="0" algn="ctr">
              <a:buFontTx/>
              <a:buNone/>
              <a:defRPr sz="60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9" name="Text Placeholder 76">
            <a:extLst>
              <a:ext uri="{FF2B5EF4-FFF2-40B4-BE49-F238E27FC236}">
                <a16:creationId xmlns:a16="http://schemas.microsoft.com/office/drawing/2014/main" id="{DEF6F92D-C8EB-CA42-94FA-569F2966890A}"/>
              </a:ext>
            </a:extLst>
          </p:cNvPr>
          <p:cNvSpPr>
            <a:spLocks noGrp="1"/>
          </p:cNvSpPr>
          <p:nvPr>
            <p:ph type="body" sz="quarter" idx="153" hasCustomPrompt="1"/>
          </p:nvPr>
        </p:nvSpPr>
        <p:spPr>
          <a:xfrm>
            <a:off x="5932593" y="389601"/>
            <a:ext cx="31998968" cy="1327233"/>
          </a:xfrm>
          <a:prstGeom prst="rect">
            <a:avLst/>
          </a:prstGeom>
        </p:spPr>
        <p:txBody>
          <a:bodyPr anchor="t" anchorCtr="1">
            <a:normAutofit/>
          </a:bodyPr>
          <a:lstStyle>
            <a:lvl1pPr marL="0" indent="0" algn="ctr">
              <a:buFontTx/>
              <a:buNone/>
              <a:defRPr sz="88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ifold - Wide Center">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65276" y="5627417"/>
            <a:ext cx="10056813"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483429" y="476405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463686" y="14458954"/>
            <a:ext cx="10058400"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483427" y="13627705"/>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3" y="5574635"/>
            <a:ext cx="20720048"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64" y="4719215"/>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1587164" y="21266886"/>
            <a:ext cx="20720050"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2" y="20445094"/>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3355721" y="4719215"/>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3355721" y="5582573"/>
            <a:ext cx="10047018"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3355721" y="13643086"/>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3355721" y="14381750"/>
            <a:ext cx="10052050"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3355721" y="25040224"/>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3355721" y="25807122"/>
            <a:ext cx="10052050"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31" name="Text Placeholder 76">
            <a:extLst>
              <a:ext uri="{FF2B5EF4-FFF2-40B4-BE49-F238E27FC236}">
                <a16:creationId xmlns:a16="http://schemas.microsoft.com/office/drawing/2014/main" id="{B6DE2136-7A06-9640-AC63-608DDA9A8053}"/>
              </a:ext>
            </a:extLst>
          </p:cNvPr>
          <p:cNvSpPr>
            <a:spLocks noGrp="1"/>
          </p:cNvSpPr>
          <p:nvPr>
            <p:ph type="body" sz="quarter" idx="150" hasCustomPrompt="1"/>
          </p:nvPr>
        </p:nvSpPr>
        <p:spPr>
          <a:xfrm>
            <a:off x="10972800" y="2998183"/>
            <a:ext cx="21945602" cy="887181"/>
          </a:xfrm>
          <a:prstGeom prst="rect">
            <a:avLst/>
          </a:prstGeom>
        </p:spPr>
        <p:txBody>
          <a:bodyPr>
            <a:normAutofit/>
          </a:bodyPr>
          <a:lstStyle>
            <a:lvl1pPr marL="0" indent="0" algn="ctr">
              <a:buFontTx/>
              <a:buNone/>
              <a:defRPr sz="4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32" name="Text Placeholder 76">
            <a:extLst>
              <a:ext uri="{FF2B5EF4-FFF2-40B4-BE49-F238E27FC236}">
                <a16:creationId xmlns:a16="http://schemas.microsoft.com/office/drawing/2014/main" id="{A84C77E4-7E5C-1143-834F-F3FC329197F1}"/>
              </a:ext>
            </a:extLst>
          </p:cNvPr>
          <p:cNvSpPr>
            <a:spLocks noGrp="1"/>
          </p:cNvSpPr>
          <p:nvPr>
            <p:ph type="body" sz="quarter" idx="151" hasCustomPrompt="1"/>
          </p:nvPr>
        </p:nvSpPr>
        <p:spPr>
          <a:xfrm>
            <a:off x="10972799" y="1864506"/>
            <a:ext cx="21907501" cy="1133677"/>
          </a:xfrm>
          <a:prstGeom prst="rect">
            <a:avLst/>
          </a:prstGeom>
        </p:spPr>
        <p:txBody>
          <a:bodyPr anchor="t" anchorCtr="1">
            <a:normAutofit/>
          </a:bodyPr>
          <a:lstStyle>
            <a:lvl1pPr marL="0" indent="0" algn="ctr">
              <a:buFontTx/>
              <a:buNone/>
              <a:defRPr sz="60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3" name="Text Placeholder 76">
            <a:extLst>
              <a:ext uri="{FF2B5EF4-FFF2-40B4-BE49-F238E27FC236}">
                <a16:creationId xmlns:a16="http://schemas.microsoft.com/office/drawing/2014/main" id="{2FB55FAA-40D2-C542-AD36-F712E24983F2}"/>
              </a:ext>
            </a:extLst>
          </p:cNvPr>
          <p:cNvSpPr>
            <a:spLocks noGrp="1"/>
          </p:cNvSpPr>
          <p:nvPr>
            <p:ph type="body" sz="quarter" idx="153" hasCustomPrompt="1"/>
          </p:nvPr>
        </p:nvSpPr>
        <p:spPr>
          <a:xfrm>
            <a:off x="10972799" y="389601"/>
            <a:ext cx="21907501" cy="1327233"/>
          </a:xfrm>
          <a:prstGeom prst="rect">
            <a:avLst/>
          </a:prstGeom>
        </p:spPr>
        <p:txBody>
          <a:bodyPr anchor="t" anchorCtr="1">
            <a:normAutofit/>
          </a:bodyPr>
          <a:lstStyle>
            <a:lvl1pPr marL="0" indent="0" algn="ctr">
              <a:buFontTx/>
              <a:buNone/>
              <a:defRPr sz="88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4.xml"/><Relationship Id="rId1" Type="http://schemas.openxmlformats.org/officeDocument/2006/relationships/slideLayout" Target="../slideLayouts/slideLayout4.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userDrawn="1"/>
        </p:nvSpPr>
        <p:spPr>
          <a:xfrm>
            <a:off x="446073" y="4639113"/>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userDrawn="1"/>
        </p:nvSpPr>
        <p:spPr>
          <a:xfrm>
            <a:off x="11428937" y="4639110"/>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22411801" y="4639111"/>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63"/>
          <p:cNvSpPr/>
          <p:nvPr userDrawn="1"/>
        </p:nvSpPr>
        <p:spPr>
          <a:xfrm>
            <a:off x="33394664" y="4639112"/>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p:cNvGrpSpPr/>
          <p:nvPr userDrawn="1"/>
        </p:nvGrpSpPr>
        <p:grpSpPr>
          <a:xfrm rot="10800000">
            <a:off x="-36600" y="31404884"/>
            <a:ext cx="43927800" cy="1502229"/>
            <a:chOff x="-14192" y="1382"/>
            <a:chExt cx="27451941" cy="4572641"/>
          </a:xfrm>
        </p:grpSpPr>
        <p:sp>
          <p:nvSpPr>
            <p:cNvPr id="67"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70" name="Text Box 14"/>
          <p:cNvSpPr txBox="1">
            <a:spLocks noChangeArrowheads="1"/>
          </p:cNvSpPr>
          <p:nvPr userDrawn="1"/>
        </p:nvSpPr>
        <p:spPr bwMode="auto">
          <a:xfrm>
            <a:off x="1003118" y="32156325"/>
            <a:ext cx="3786383"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pSp>
        <p:nvGrpSpPr>
          <p:cNvPr id="6" name="Group 5">
            <a:extLst>
              <a:ext uri="{FF2B5EF4-FFF2-40B4-BE49-F238E27FC236}">
                <a16:creationId xmlns:a16="http://schemas.microsoft.com/office/drawing/2014/main" id="{D94EDD1F-4B42-4F45-B0C1-C160AF13FA7C}"/>
              </a:ext>
            </a:extLst>
          </p:cNvPr>
          <p:cNvGrpSpPr/>
          <p:nvPr userDrawn="1"/>
        </p:nvGrpSpPr>
        <p:grpSpPr>
          <a:xfrm>
            <a:off x="-43304" y="11286"/>
            <a:ext cx="43905392" cy="4120075"/>
            <a:chOff x="-43304" y="11286"/>
            <a:chExt cx="43905392" cy="4120075"/>
          </a:xfrm>
        </p:grpSpPr>
        <p:sp>
          <p:nvSpPr>
            <p:cNvPr id="5" name="Rectangle 4">
              <a:extLst>
                <a:ext uri="{FF2B5EF4-FFF2-40B4-BE49-F238E27FC236}">
                  <a16:creationId xmlns:a16="http://schemas.microsoft.com/office/drawing/2014/main" id="{97302FB6-4FEE-7344-8AB3-832C3327102F}"/>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oup 64"/>
            <p:cNvGrpSpPr/>
            <p:nvPr userDrawn="1"/>
          </p:nvGrpSpPr>
          <p:grpSpPr>
            <a:xfrm>
              <a:off x="-43304" y="11286"/>
              <a:ext cx="43905392" cy="4036528"/>
              <a:chOff x="-14192" y="1382"/>
              <a:chExt cx="27451941" cy="4572641"/>
            </a:xfrm>
          </p:grpSpPr>
          <p:sp>
            <p:nvSpPr>
              <p:cNvPr id="71" name="Rectangle 16"/>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Rectangle 15"/>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graphicFrame>
        <p:nvGraphicFramePr>
          <p:cNvPr id="74" name="Table 73">
            <a:extLst>
              <a:ext uri="{FF2B5EF4-FFF2-40B4-BE49-F238E27FC236}">
                <a16:creationId xmlns:a16="http://schemas.microsoft.com/office/drawing/2014/main" id="{5F218D9D-7B98-FE45-89BA-6D5959DC2A34}"/>
              </a:ext>
            </a:extLst>
          </p:cNvPr>
          <p:cNvGraphicFramePr>
            <a:graphicFrameLocks noGrp="1"/>
          </p:cNvGraphicFramePr>
          <p:nvPr userDrawn="1">
            <p:extLst>
              <p:ext uri="{D42A27DB-BD31-4B8C-83A1-F6EECF244321}">
                <p14:modId xmlns:p14="http://schemas.microsoft.com/office/powerpoint/2010/main" val="2677946538"/>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7" name="Table 16">
            <a:extLst>
              <a:ext uri="{FF2B5EF4-FFF2-40B4-BE49-F238E27FC236}">
                <a16:creationId xmlns:a16="http://schemas.microsoft.com/office/drawing/2014/main" id="{73A943FF-505A-4C07-86EE-86D3E7A89CCA}"/>
              </a:ext>
            </a:extLst>
          </p:cNvPr>
          <p:cNvGraphicFramePr>
            <a:graphicFrameLocks noGrp="1"/>
          </p:cNvGraphicFramePr>
          <p:nvPr userDrawn="1">
            <p:extLst>
              <p:ext uri="{D42A27DB-BD31-4B8C-83A1-F6EECF244321}">
                <p14:modId xmlns:p14="http://schemas.microsoft.com/office/powerpoint/2010/main" val="3568378181"/>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spTree>
  </p:cSld>
  <p:clrMap bg1="lt1" tx1="dk1" bg2="lt2" tx2="dk2" accent1="accent1" accent2="accent2" accent3="accent3" accent4="accent4" accent5="accent5" accent6="accent6" hlink="hlink" folHlink="folHlink"/>
  <p:sldLayoutIdLst>
    <p:sldLayoutId id="2147483652"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userDrawn="1"/>
        </p:nvSpPr>
        <p:spPr>
          <a:xfrm>
            <a:off x="446073" y="4639113"/>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userDrawn="1"/>
        </p:nvSpPr>
        <p:spPr>
          <a:xfrm>
            <a:off x="11428937" y="4639110"/>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22411801" y="4639111"/>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63"/>
          <p:cNvSpPr/>
          <p:nvPr userDrawn="1"/>
        </p:nvSpPr>
        <p:spPr>
          <a:xfrm>
            <a:off x="33394664" y="4639112"/>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p:cNvGrpSpPr/>
          <p:nvPr userDrawn="1"/>
        </p:nvGrpSpPr>
        <p:grpSpPr>
          <a:xfrm rot="10800000">
            <a:off x="-36600" y="31404884"/>
            <a:ext cx="43927800" cy="1502229"/>
            <a:chOff x="-14192" y="1382"/>
            <a:chExt cx="27451941" cy="4572641"/>
          </a:xfrm>
        </p:grpSpPr>
        <p:sp>
          <p:nvSpPr>
            <p:cNvPr id="67"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70" name="Text Box 14"/>
          <p:cNvSpPr txBox="1">
            <a:spLocks noChangeArrowheads="1"/>
          </p:cNvSpPr>
          <p:nvPr userDrawn="1"/>
        </p:nvSpPr>
        <p:spPr bwMode="auto">
          <a:xfrm>
            <a:off x="1003118" y="32156325"/>
            <a:ext cx="3786383"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pSp>
        <p:nvGrpSpPr>
          <p:cNvPr id="21" name="Group 20">
            <a:extLst>
              <a:ext uri="{FF2B5EF4-FFF2-40B4-BE49-F238E27FC236}">
                <a16:creationId xmlns:a16="http://schemas.microsoft.com/office/drawing/2014/main" id="{57415EED-75C2-AE43-A5EF-4E2ABB3FB76B}"/>
              </a:ext>
            </a:extLst>
          </p:cNvPr>
          <p:cNvGrpSpPr/>
          <p:nvPr userDrawn="1"/>
        </p:nvGrpSpPr>
        <p:grpSpPr>
          <a:xfrm>
            <a:off x="-43304" y="11286"/>
            <a:ext cx="43905392" cy="4120075"/>
            <a:chOff x="-43304" y="11286"/>
            <a:chExt cx="43905392" cy="4120075"/>
          </a:xfrm>
        </p:grpSpPr>
        <p:sp>
          <p:nvSpPr>
            <p:cNvPr id="22" name="Rectangle 21">
              <a:extLst>
                <a:ext uri="{FF2B5EF4-FFF2-40B4-BE49-F238E27FC236}">
                  <a16:creationId xmlns:a16="http://schemas.microsoft.com/office/drawing/2014/main" id="{406D62EB-FE0C-0140-83E4-ED5A9E10203A}"/>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8F4220B3-A831-9C4F-9226-C23361689523}"/>
                </a:ext>
              </a:extLst>
            </p:cNvPr>
            <p:cNvGrpSpPr/>
            <p:nvPr userDrawn="1"/>
          </p:nvGrpSpPr>
          <p:grpSpPr>
            <a:xfrm>
              <a:off x="-43304" y="11286"/>
              <a:ext cx="43905392" cy="4036528"/>
              <a:chOff x="-14192" y="1382"/>
              <a:chExt cx="27451941" cy="4572641"/>
            </a:xfrm>
          </p:grpSpPr>
          <p:sp>
            <p:nvSpPr>
              <p:cNvPr id="24" name="Rectangle 16">
                <a:extLst>
                  <a:ext uri="{FF2B5EF4-FFF2-40B4-BE49-F238E27FC236}">
                    <a16:creationId xmlns:a16="http://schemas.microsoft.com/office/drawing/2014/main" id="{4376B7FE-11A5-384D-A302-91A839CAE7D7}"/>
                  </a:ext>
                </a:extLst>
              </p:cNvPr>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16">
                <a:extLst>
                  <a:ext uri="{FF2B5EF4-FFF2-40B4-BE49-F238E27FC236}">
                    <a16:creationId xmlns:a16="http://schemas.microsoft.com/office/drawing/2014/main" id="{730BC0D8-BF0E-1E48-A5BA-DBE5EFF446CB}"/>
                  </a:ext>
                </a:extLst>
              </p:cNvPr>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15">
                <a:extLst>
                  <a:ext uri="{FF2B5EF4-FFF2-40B4-BE49-F238E27FC236}">
                    <a16:creationId xmlns:a16="http://schemas.microsoft.com/office/drawing/2014/main" id="{7CF719AE-E434-D547-8086-492C8B3F521B}"/>
                  </a:ext>
                </a:extLst>
              </p:cNvPr>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spTree>
    <p:extLst>
      <p:ext uri="{BB962C8B-B14F-4D97-AF65-F5344CB8AC3E}">
        <p14:creationId xmlns:p14="http://schemas.microsoft.com/office/powerpoint/2010/main" val="910171083"/>
      </p:ext>
    </p:extLst>
  </p:cSld>
  <p:clrMap bg1="lt1" tx1="dk1" bg2="lt2" tx2="dk2" accent1="accent1" accent2="accent2" accent3="accent3" accent4="accent4" accent5="accent5" accent6="accent6" hlink="hlink" folHlink="folHlink"/>
  <p:sldLayoutIdLst>
    <p:sldLayoutId id="2147483660"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1" name="Rounded Rectangle 40"/>
          <p:cNvSpPr/>
          <p:nvPr userDrawn="1"/>
        </p:nvSpPr>
        <p:spPr>
          <a:xfrm>
            <a:off x="29342871" y="4770782"/>
            <a:ext cx="13577436" cy="26279729"/>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15117125" y="4749583"/>
            <a:ext cx="13577436" cy="26279729"/>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userDrawn="1"/>
        </p:nvSpPr>
        <p:spPr>
          <a:xfrm>
            <a:off x="891379" y="4791981"/>
            <a:ext cx="13577436" cy="26279729"/>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p:cNvGrpSpPr/>
          <p:nvPr userDrawn="1"/>
        </p:nvGrpSpPr>
        <p:grpSpPr>
          <a:xfrm rot="10800000">
            <a:off x="-36600" y="31404884"/>
            <a:ext cx="43927800" cy="1502229"/>
            <a:chOff x="-14192" y="1382"/>
            <a:chExt cx="27451941" cy="4572641"/>
          </a:xfrm>
        </p:grpSpPr>
        <p:sp>
          <p:nvSpPr>
            <p:cNvPr id="75"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73" name="Text Box 14"/>
          <p:cNvSpPr txBox="1">
            <a:spLocks noChangeArrowheads="1"/>
          </p:cNvSpPr>
          <p:nvPr userDrawn="1"/>
        </p:nvSpPr>
        <p:spPr bwMode="auto">
          <a:xfrm>
            <a:off x="1003118" y="32156325"/>
            <a:ext cx="3786383"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aphicFrame>
        <p:nvGraphicFramePr>
          <p:cNvPr id="78" name="Table 77">
            <a:extLst>
              <a:ext uri="{FF2B5EF4-FFF2-40B4-BE49-F238E27FC236}">
                <a16:creationId xmlns:a16="http://schemas.microsoft.com/office/drawing/2014/main" id="{5373C3A2-708A-CA45-9DA9-BCEAB1E0E126}"/>
              </a:ext>
            </a:extLst>
          </p:cNvPr>
          <p:cNvGraphicFramePr>
            <a:graphicFrameLocks noGrp="1"/>
          </p:cNvGraphicFramePr>
          <p:nvPr userDrawn="1">
            <p:extLst>
              <p:ext uri="{D42A27DB-BD31-4B8C-83A1-F6EECF244321}">
                <p14:modId xmlns:p14="http://schemas.microsoft.com/office/powerpoint/2010/main" val="2677946538"/>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7" name="Table 16">
            <a:extLst>
              <a:ext uri="{FF2B5EF4-FFF2-40B4-BE49-F238E27FC236}">
                <a16:creationId xmlns:a16="http://schemas.microsoft.com/office/drawing/2014/main" id="{A4D0F77F-6F82-47F2-B14E-3B9B3E495843}"/>
              </a:ext>
            </a:extLst>
          </p:cNvPr>
          <p:cNvGraphicFramePr>
            <a:graphicFrameLocks noGrp="1"/>
          </p:cNvGraphicFramePr>
          <p:nvPr userDrawn="1">
            <p:extLst>
              <p:ext uri="{D42A27DB-BD31-4B8C-83A1-F6EECF244321}">
                <p14:modId xmlns:p14="http://schemas.microsoft.com/office/powerpoint/2010/main" val="3568378181"/>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grpSp>
        <p:nvGrpSpPr>
          <p:cNvPr id="24" name="Group 23">
            <a:extLst>
              <a:ext uri="{FF2B5EF4-FFF2-40B4-BE49-F238E27FC236}">
                <a16:creationId xmlns:a16="http://schemas.microsoft.com/office/drawing/2014/main" id="{B1E7C499-DC71-C947-A6B6-EB19BA774C6A}"/>
              </a:ext>
            </a:extLst>
          </p:cNvPr>
          <p:cNvGrpSpPr/>
          <p:nvPr userDrawn="1"/>
        </p:nvGrpSpPr>
        <p:grpSpPr>
          <a:xfrm>
            <a:off x="-43304" y="11286"/>
            <a:ext cx="43905392" cy="4120075"/>
            <a:chOff x="-43304" y="11286"/>
            <a:chExt cx="43905392" cy="4120075"/>
          </a:xfrm>
        </p:grpSpPr>
        <p:sp>
          <p:nvSpPr>
            <p:cNvPr id="25" name="Rectangle 24">
              <a:extLst>
                <a:ext uri="{FF2B5EF4-FFF2-40B4-BE49-F238E27FC236}">
                  <a16:creationId xmlns:a16="http://schemas.microsoft.com/office/drawing/2014/main" id="{6943A4C9-462C-4248-AA91-7B6B4581B716}"/>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765D9DA6-06BB-E34C-908B-960C1E52E1C3}"/>
                </a:ext>
              </a:extLst>
            </p:cNvPr>
            <p:cNvGrpSpPr/>
            <p:nvPr userDrawn="1"/>
          </p:nvGrpSpPr>
          <p:grpSpPr>
            <a:xfrm>
              <a:off x="-43304" y="11286"/>
              <a:ext cx="43905392" cy="4036528"/>
              <a:chOff x="-14192" y="1382"/>
              <a:chExt cx="27451941" cy="4572641"/>
            </a:xfrm>
          </p:grpSpPr>
          <p:sp>
            <p:nvSpPr>
              <p:cNvPr id="27" name="Rectangle 16">
                <a:extLst>
                  <a:ext uri="{FF2B5EF4-FFF2-40B4-BE49-F238E27FC236}">
                    <a16:creationId xmlns:a16="http://schemas.microsoft.com/office/drawing/2014/main" id="{EC8A9FF7-CCDD-0F43-A972-ADC3A60A8878}"/>
                  </a:ext>
                </a:extLst>
              </p:cNvPr>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16">
                <a:extLst>
                  <a:ext uri="{FF2B5EF4-FFF2-40B4-BE49-F238E27FC236}">
                    <a16:creationId xmlns:a16="http://schemas.microsoft.com/office/drawing/2014/main" id="{2B58685C-5C24-BB42-BBEC-9D0F1A445A14}"/>
                  </a:ext>
                </a:extLst>
              </p:cNvPr>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15">
                <a:extLst>
                  <a:ext uri="{FF2B5EF4-FFF2-40B4-BE49-F238E27FC236}">
                    <a16:creationId xmlns:a16="http://schemas.microsoft.com/office/drawing/2014/main" id="{DDBC536C-5EEE-AF48-B458-69E40A47597E}"/>
                  </a:ext>
                </a:extLst>
              </p:cNvPr>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spTree>
  </p:cSld>
  <p:clrMap bg1="lt1" tx1="dk1" bg2="lt2" tx2="dk2" accent1="accent1" accent2="accent2" accent3="accent3" accent4="accent4" accent5="accent5" accent6="accent6" hlink="hlink" folHlink="folHlink"/>
  <p:sldLayoutIdLst>
    <p:sldLayoutId id="2147483658"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904"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7" name="Rounded Rectangle 36"/>
          <p:cNvSpPr/>
          <p:nvPr userDrawn="1"/>
        </p:nvSpPr>
        <p:spPr>
          <a:xfrm>
            <a:off x="483426" y="4691266"/>
            <a:ext cx="10058400" cy="2651827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37"/>
          <p:cNvSpPr/>
          <p:nvPr userDrawn="1"/>
        </p:nvSpPr>
        <p:spPr>
          <a:xfrm>
            <a:off x="33320262" y="4691266"/>
            <a:ext cx="10058400" cy="2651827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p:cNvSpPr/>
          <p:nvPr userDrawn="1"/>
        </p:nvSpPr>
        <p:spPr>
          <a:xfrm>
            <a:off x="11442847" y="4691266"/>
            <a:ext cx="20978625" cy="26518273"/>
          </a:xfrm>
          <a:prstGeom prst="roundRect">
            <a:avLst>
              <a:gd name="adj" fmla="val 957"/>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p:cNvGrpSpPr/>
          <p:nvPr userDrawn="1"/>
        </p:nvGrpSpPr>
        <p:grpSpPr>
          <a:xfrm rot="10800000">
            <a:off x="-36600" y="31404884"/>
            <a:ext cx="43927800" cy="1502229"/>
            <a:chOff x="-14192" y="1382"/>
            <a:chExt cx="27451941" cy="4572641"/>
          </a:xfrm>
        </p:grpSpPr>
        <p:sp>
          <p:nvSpPr>
            <p:cNvPr id="75"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78" name="Text Box 14"/>
          <p:cNvSpPr txBox="1">
            <a:spLocks noChangeArrowheads="1"/>
          </p:cNvSpPr>
          <p:nvPr userDrawn="1"/>
        </p:nvSpPr>
        <p:spPr bwMode="auto">
          <a:xfrm>
            <a:off x="1003118" y="32156325"/>
            <a:ext cx="3786383"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aphicFrame>
        <p:nvGraphicFramePr>
          <p:cNvPr id="79" name="Table 78">
            <a:extLst>
              <a:ext uri="{FF2B5EF4-FFF2-40B4-BE49-F238E27FC236}">
                <a16:creationId xmlns:a16="http://schemas.microsoft.com/office/drawing/2014/main" id="{95944D7C-C179-0F4A-B420-E9093CD11D4C}"/>
              </a:ext>
            </a:extLst>
          </p:cNvPr>
          <p:cNvGraphicFramePr>
            <a:graphicFrameLocks noGrp="1"/>
          </p:cNvGraphicFramePr>
          <p:nvPr userDrawn="1">
            <p:extLst>
              <p:ext uri="{D42A27DB-BD31-4B8C-83A1-F6EECF244321}">
                <p14:modId xmlns:p14="http://schemas.microsoft.com/office/powerpoint/2010/main" val="2677946538"/>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6" name="Table 15">
            <a:extLst>
              <a:ext uri="{FF2B5EF4-FFF2-40B4-BE49-F238E27FC236}">
                <a16:creationId xmlns:a16="http://schemas.microsoft.com/office/drawing/2014/main" id="{38AC10A7-F1A6-46DA-969C-3A6C399D99F4}"/>
              </a:ext>
            </a:extLst>
          </p:cNvPr>
          <p:cNvGraphicFramePr>
            <a:graphicFrameLocks noGrp="1"/>
          </p:cNvGraphicFramePr>
          <p:nvPr userDrawn="1">
            <p:extLst>
              <p:ext uri="{D42A27DB-BD31-4B8C-83A1-F6EECF244321}">
                <p14:modId xmlns:p14="http://schemas.microsoft.com/office/powerpoint/2010/main" val="3568378181"/>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grpSp>
        <p:nvGrpSpPr>
          <p:cNvPr id="23" name="Group 22">
            <a:extLst>
              <a:ext uri="{FF2B5EF4-FFF2-40B4-BE49-F238E27FC236}">
                <a16:creationId xmlns:a16="http://schemas.microsoft.com/office/drawing/2014/main" id="{88AEE462-59D9-BC48-B1CD-C78EEF40212C}"/>
              </a:ext>
            </a:extLst>
          </p:cNvPr>
          <p:cNvGrpSpPr/>
          <p:nvPr userDrawn="1"/>
        </p:nvGrpSpPr>
        <p:grpSpPr>
          <a:xfrm>
            <a:off x="-43304" y="11286"/>
            <a:ext cx="43905392" cy="4120075"/>
            <a:chOff x="-43304" y="11286"/>
            <a:chExt cx="43905392" cy="4120075"/>
          </a:xfrm>
        </p:grpSpPr>
        <p:sp>
          <p:nvSpPr>
            <p:cNvPr id="24" name="Rectangle 23">
              <a:extLst>
                <a:ext uri="{FF2B5EF4-FFF2-40B4-BE49-F238E27FC236}">
                  <a16:creationId xmlns:a16="http://schemas.microsoft.com/office/drawing/2014/main" id="{31DAC20A-9B7F-7A4C-88ED-929E01D223C9}"/>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B8F40EC8-624E-234C-A5E5-CC7794589EA0}"/>
                </a:ext>
              </a:extLst>
            </p:cNvPr>
            <p:cNvGrpSpPr/>
            <p:nvPr userDrawn="1"/>
          </p:nvGrpSpPr>
          <p:grpSpPr>
            <a:xfrm>
              <a:off x="-43304" y="11286"/>
              <a:ext cx="43905392" cy="4036528"/>
              <a:chOff x="-14192" y="1382"/>
              <a:chExt cx="27451941" cy="4572641"/>
            </a:xfrm>
          </p:grpSpPr>
          <p:sp>
            <p:nvSpPr>
              <p:cNvPr id="26" name="Rectangle 16">
                <a:extLst>
                  <a:ext uri="{FF2B5EF4-FFF2-40B4-BE49-F238E27FC236}">
                    <a16:creationId xmlns:a16="http://schemas.microsoft.com/office/drawing/2014/main" id="{B0D06FD9-1BB8-8649-9A78-C78934370C9B}"/>
                  </a:ext>
                </a:extLst>
              </p:cNvPr>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16">
                <a:extLst>
                  <a:ext uri="{FF2B5EF4-FFF2-40B4-BE49-F238E27FC236}">
                    <a16:creationId xmlns:a16="http://schemas.microsoft.com/office/drawing/2014/main" id="{2F081DFA-F21A-9E41-911A-1B69711D97EE}"/>
                  </a:ext>
                </a:extLst>
              </p:cNvPr>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15">
                <a:extLst>
                  <a:ext uri="{FF2B5EF4-FFF2-40B4-BE49-F238E27FC236}">
                    <a16:creationId xmlns:a16="http://schemas.microsoft.com/office/drawing/2014/main" id="{5425DB9E-358C-EE4C-8D75-8947C8800C66}"/>
                  </a:ext>
                </a:extLst>
              </p:cNvPr>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spTree>
  </p:cSld>
  <p:clrMap bg1="lt1" tx1="dk1" bg2="lt2" tx2="dk2" accent1="accent1" accent2="accent2" accent3="accent3" accent4="accent4" accent5="accent5" accent6="accent6" hlink="hlink" folHlink="folHlink"/>
  <p:sldLayoutIdLst>
    <p:sldLayoutId id="2147483654"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368" userDrawn="1">
          <p15:clr>
            <a:srgbClr val="F26B43"/>
          </p15:clr>
        </p15:guide>
        <p15:guide id="2" pos="6912" userDrawn="1">
          <p15:clr>
            <a:srgbClr val="F26B43"/>
          </p15:clr>
        </p15:guide>
        <p15:guide id="3" pos="20712"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diagramQuickStyle" Target="../diagrams/quickStyle1.xml"/><Relationship Id="rId12" Type="http://schemas.openxmlformats.org/officeDocument/2006/relationships/image" Target="../media/image14.png"/><Relationship Id="rId2" Type="http://schemas.openxmlformats.org/officeDocument/2006/relationships/image" Target="../media/image9.jpeg"/><Relationship Id="rId16"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diagramLayout" Target="../diagrams/layout1.xml"/><Relationship Id="rId11" Type="http://schemas.openxmlformats.org/officeDocument/2006/relationships/image" Target="../media/image13.jpg"/><Relationship Id="rId5" Type="http://schemas.openxmlformats.org/officeDocument/2006/relationships/diagramData" Target="../diagrams/data1.xml"/><Relationship Id="rId15" Type="http://schemas.openxmlformats.org/officeDocument/2006/relationships/image" Target="../media/image17.png"/><Relationship Id="rId10" Type="http://schemas.openxmlformats.org/officeDocument/2006/relationships/image" Target="../media/image12.jpeg"/><Relationship Id="rId4" Type="http://schemas.openxmlformats.org/officeDocument/2006/relationships/image" Target="../media/image11.jpeg"/><Relationship Id="rId9" Type="http://schemas.microsoft.com/office/2007/relationships/diagramDrawing" Target="../diagrams/drawing1.xml"/><Relationship Id="rId1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B6912EF7-68E1-3C42-B83E-A6692A16780E}"/>
              </a:ext>
            </a:extLst>
          </p:cNvPr>
          <p:cNvSpPr>
            <a:spLocks noGrp="1"/>
          </p:cNvSpPr>
          <p:nvPr>
            <p:ph type="body" sz="quarter" idx="10"/>
          </p:nvPr>
        </p:nvSpPr>
        <p:spPr>
          <a:xfrm>
            <a:off x="459674" y="5503831"/>
            <a:ext cx="10056813" cy="4339627"/>
          </a:xfrm>
        </p:spPr>
        <p:txBody>
          <a:bodyPr/>
          <a:lstStyle/>
          <a:p>
            <a:r>
              <a:rPr lang="en-US" sz="2800" dirty="0"/>
              <a:t>The goal of our capstone project is to create a website to explain the cell cycle with information for elementary students, the general public and those looking for mathematical data.</a:t>
            </a:r>
            <a:br>
              <a:rPr lang="en-US" sz="2800" dirty="0"/>
            </a:br>
            <a:br>
              <a:rPr lang="en-US" sz="2800" dirty="0"/>
            </a:br>
            <a:r>
              <a:rPr lang="en-US" sz="2800" dirty="0"/>
              <a:t>We have been working with Professor Young Cao to make the website he used to display experiment data for the students in his lab more accessible and informative to the general public. The general structure of the website content is it begins simple, including more introductory information, and gets more complex. </a:t>
            </a:r>
          </a:p>
        </p:txBody>
      </p:sp>
      <p:sp>
        <p:nvSpPr>
          <p:cNvPr id="20" name="Text Placeholder 19">
            <a:extLst>
              <a:ext uri="{FF2B5EF4-FFF2-40B4-BE49-F238E27FC236}">
                <a16:creationId xmlns:a16="http://schemas.microsoft.com/office/drawing/2014/main" id="{E7A09CF7-89F9-634E-8CEE-738134309482}"/>
              </a:ext>
            </a:extLst>
          </p:cNvPr>
          <p:cNvSpPr>
            <a:spLocks noGrp="1"/>
          </p:cNvSpPr>
          <p:nvPr>
            <p:ph type="body" sz="quarter" idx="11"/>
          </p:nvPr>
        </p:nvSpPr>
        <p:spPr>
          <a:xfrm>
            <a:off x="477827" y="4651016"/>
            <a:ext cx="10048875" cy="800211"/>
          </a:xfrm>
        </p:spPr>
        <p:txBody>
          <a:bodyPr/>
          <a:lstStyle/>
          <a:p>
            <a:r>
              <a:rPr lang="en-US" sz="4000" dirty="0"/>
              <a:t>Introduction</a:t>
            </a:r>
          </a:p>
        </p:txBody>
      </p:sp>
      <p:sp>
        <p:nvSpPr>
          <p:cNvPr id="21" name="Text Placeholder 20">
            <a:extLst>
              <a:ext uri="{FF2B5EF4-FFF2-40B4-BE49-F238E27FC236}">
                <a16:creationId xmlns:a16="http://schemas.microsoft.com/office/drawing/2014/main" id="{AAD15F5F-8465-AF4A-B5A1-702C397D3501}"/>
              </a:ext>
            </a:extLst>
          </p:cNvPr>
          <p:cNvSpPr>
            <a:spLocks noGrp="1"/>
          </p:cNvSpPr>
          <p:nvPr>
            <p:ph type="body" sz="quarter" idx="20"/>
          </p:nvPr>
        </p:nvSpPr>
        <p:spPr>
          <a:xfrm>
            <a:off x="477825" y="13314780"/>
            <a:ext cx="10038662" cy="800211"/>
          </a:xfrm>
        </p:spPr>
        <p:txBody>
          <a:bodyPr/>
          <a:lstStyle/>
          <a:p>
            <a:r>
              <a:rPr lang="en-US" sz="4000" dirty="0"/>
              <a:t>Objectives</a:t>
            </a:r>
          </a:p>
        </p:txBody>
      </p:sp>
      <p:sp>
        <p:nvSpPr>
          <p:cNvPr id="22" name="Text Placeholder 21">
            <a:extLst>
              <a:ext uri="{FF2B5EF4-FFF2-40B4-BE49-F238E27FC236}">
                <a16:creationId xmlns:a16="http://schemas.microsoft.com/office/drawing/2014/main" id="{4D87EC12-EE74-7440-8AC9-97DC243E7FC0}"/>
              </a:ext>
            </a:extLst>
          </p:cNvPr>
          <p:cNvSpPr>
            <a:spLocks noGrp="1"/>
          </p:cNvSpPr>
          <p:nvPr>
            <p:ph type="body" sz="quarter" idx="21"/>
          </p:nvPr>
        </p:nvSpPr>
        <p:spPr>
          <a:xfrm>
            <a:off x="11428410" y="5503831"/>
            <a:ext cx="10048874" cy="11264600"/>
          </a:xfrm>
        </p:spPr>
        <p:txBody>
          <a:bodyPr/>
          <a:lstStyle/>
          <a:p>
            <a:r>
              <a:rPr lang="en-US" sz="2800" dirty="0"/>
              <a:t>The cell cycle visualization website was developed in HTML and some of the include materials are: </a:t>
            </a:r>
          </a:p>
          <a:p>
            <a:endParaRPr lang="en-US" sz="2800" dirty="0"/>
          </a:p>
          <a:p>
            <a:pPr marL="342900" indent="-342900">
              <a:buFont typeface="Wingdings" panose="05000000000000000000" pitchFamily="2" charset="2"/>
              <a:buChar char="§"/>
            </a:pPr>
            <a:r>
              <a:rPr lang="en-US" sz="2800" dirty="0"/>
              <a:t>D3 Mathematical Models of Cell Growth</a:t>
            </a:r>
          </a:p>
          <a:p>
            <a:pPr marL="342900" indent="-342900">
              <a:buFont typeface="Wingdings" panose="05000000000000000000" pitchFamily="2" charset="2"/>
              <a:buChar char="§"/>
            </a:pPr>
            <a:r>
              <a:rPr lang="en-US" sz="2800" dirty="0"/>
              <a:t>Cell Cycle Quiz to Test Your Knowledge</a:t>
            </a:r>
          </a:p>
          <a:p>
            <a:pPr marL="342900" indent="-342900">
              <a:buFont typeface="Wingdings" panose="05000000000000000000" pitchFamily="2" charset="2"/>
              <a:buChar char="§"/>
            </a:pPr>
            <a:r>
              <a:rPr lang="en-US" sz="2800" dirty="0"/>
              <a:t>Background Information for Important Cell Growth Models </a:t>
            </a:r>
          </a:p>
          <a:p>
            <a:pPr marL="342900" indent="-342900">
              <a:buFont typeface="Wingdings" panose="05000000000000000000" pitchFamily="2" charset="2"/>
              <a:buChar char="§"/>
            </a:pPr>
            <a:r>
              <a:rPr lang="en-US" sz="2800" dirty="0"/>
              <a:t>Explanations for the Phases and Checkpoints of the Cell Cycle</a:t>
            </a:r>
          </a:p>
          <a:p>
            <a:pPr marL="342900" indent="-342900">
              <a:buFont typeface="Wingdings" panose="05000000000000000000" pitchFamily="2" charset="2"/>
              <a:buChar char="§"/>
            </a:pPr>
            <a:r>
              <a:rPr lang="en-US" sz="2800" dirty="0"/>
              <a:t>Data visualizations including data collected from Professor Cao’s lab</a:t>
            </a:r>
          </a:p>
          <a:p>
            <a:pPr marL="342900" indent="-342900">
              <a:buFont typeface="Wingdings" panose="05000000000000000000" pitchFamily="2" charset="2"/>
              <a:buChar char="§"/>
            </a:pPr>
            <a:endParaRPr lang="en-US" sz="2800" dirty="0"/>
          </a:p>
          <a:p>
            <a:r>
              <a:rPr lang="en-US" sz="2800" dirty="0"/>
              <a:t>The cell cycle models discussed on the website include</a:t>
            </a:r>
          </a:p>
          <a:p>
            <a:pPr marL="457200" indent="-457200">
              <a:buFont typeface="Wingdings" panose="05000000000000000000" pitchFamily="2" charset="2"/>
              <a:buChar char="§"/>
            </a:pPr>
            <a:r>
              <a:rPr lang="en-US" sz="2800" dirty="0"/>
              <a:t>Generic Cell Cycle (including phases and checkpoints)</a:t>
            </a:r>
          </a:p>
          <a:p>
            <a:pPr marL="457200" indent="-457200">
              <a:buFont typeface="Wingdings" panose="05000000000000000000" pitchFamily="2" charset="2"/>
              <a:buChar char="§"/>
            </a:pPr>
            <a:r>
              <a:rPr lang="en-US" sz="2800" dirty="0"/>
              <a:t>Frog Egg Model: This page explains the unique process that frog egg cells go through as they duplicate</a:t>
            </a:r>
          </a:p>
          <a:p>
            <a:pPr marL="457200" indent="-457200">
              <a:buFont typeface="Wingdings" panose="05000000000000000000" pitchFamily="2" charset="2"/>
              <a:buChar char="§"/>
            </a:pPr>
            <a:r>
              <a:rPr lang="en-US" sz="2800" dirty="0"/>
              <a:t>Budding Yeast Model: Budding yeast is a species of yeast which is a single-celled fungus microorganism. They have a very unique cell cycle, since they undergo photosynthesis</a:t>
            </a:r>
          </a:p>
          <a:p>
            <a:endParaRPr lang="en-US" sz="2800" dirty="0"/>
          </a:p>
          <a:p>
            <a:pPr marL="457200" indent="-457200">
              <a:buFont typeface="Wingdings" panose="05000000000000000000" pitchFamily="2" charset="2"/>
              <a:buChar char="§"/>
            </a:pPr>
            <a:endParaRPr lang="en-US" sz="2800" dirty="0"/>
          </a:p>
          <a:p>
            <a:endParaRPr lang="en-US" sz="2800" dirty="0"/>
          </a:p>
          <a:p>
            <a:pPr marL="342900" indent="-342900">
              <a:buFont typeface="Wingdings" panose="05000000000000000000" pitchFamily="2" charset="2"/>
              <a:buChar char="§"/>
            </a:pPr>
            <a:endParaRPr lang="en-US" sz="2800" dirty="0"/>
          </a:p>
          <a:p>
            <a:pPr marL="342900" indent="-342900">
              <a:buFont typeface="Wingdings" panose="05000000000000000000" pitchFamily="2" charset="2"/>
              <a:buChar char="§"/>
            </a:pPr>
            <a:endParaRPr lang="en-US" dirty="0"/>
          </a:p>
        </p:txBody>
      </p:sp>
      <p:sp>
        <p:nvSpPr>
          <p:cNvPr id="23" name="Text Placeholder 22">
            <a:extLst>
              <a:ext uri="{FF2B5EF4-FFF2-40B4-BE49-F238E27FC236}">
                <a16:creationId xmlns:a16="http://schemas.microsoft.com/office/drawing/2014/main" id="{9FFEC1BB-96C6-4049-B95C-409F42DC4502}"/>
              </a:ext>
            </a:extLst>
          </p:cNvPr>
          <p:cNvSpPr>
            <a:spLocks noGrp="1"/>
          </p:cNvSpPr>
          <p:nvPr>
            <p:ph type="body" sz="quarter" idx="22"/>
          </p:nvPr>
        </p:nvSpPr>
        <p:spPr/>
        <p:txBody>
          <a:bodyPr/>
          <a:lstStyle/>
          <a:p>
            <a:r>
              <a:rPr lang="en-US" dirty="0"/>
              <a:t>Methods and Materials</a:t>
            </a:r>
          </a:p>
        </p:txBody>
      </p:sp>
      <p:sp>
        <p:nvSpPr>
          <p:cNvPr id="24" name="Text Placeholder 23">
            <a:extLst>
              <a:ext uri="{FF2B5EF4-FFF2-40B4-BE49-F238E27FC236}">
                <a16:creationId xmlns:a16="http://schemas.microsoft.com/office/drawing/2014/main" id="{EDF35C7D-2661-494F-BADC-424CD2B6E783}"/>
              </a:ext>
            </a:extLst>
          </p:cNvPr>
          <p:cNvSpPr>
            <a:spLocks noGrp="1"/>
          </p:cNvSpPr>
          <p:nvPr>
            <p:ph type="body" sz="quarter" idx="23"/>
          </p:nvPr>
        </p:nvSpPr>
        <p:spPr>
          <a:xfrm>
            <a:off x="22448845" y="5503831"/>
            <a:ext cx="10048874" cy="24077338"/>
          </a:xfrm>
        </p:spPr>
        <p:txBody>
          <a:bodyPr/>
          <a:lstStyle/>
          <a:p>
            <a:r>
              <a:rPr lang="en-US" dirty="0"/>
              <a:t>Below are pictures of the pages included in the updated website</a:t>
            </a:r>
          </a:p>
          <a:p>
            <a:endParaRPr lang="en-US" sz="3200" b="1" dirty="0"/>
          </a:p>
          <a:p>
            <a:r>
              <a:rPr lang="en-US" sz="3200" b="1" dirty="0"/>
              <a:t>Homepage</a:t>
            </a:r>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sz="3200" b="1" dirty="0"/>
          </a:p>
          <a:p>
            <a:endParaRPr lang="en-US" sz="3200" b="1" dirty="0"/>
          </a:p>
          <a:p>
            <a:r>
              <a:rPr lang="en-US" sz="3200" b="1" dirty="0"/>
              <a:t>Frog Egg Model</a:t>
            </a:r>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r>
              <a:rPr lang="en-US" sz="3200" b="1" dirty="0"/>
              <a:t>Buddying Yeast Cell Model</a:t>
            </a:r>
          </a:p>
          <a:p>
            <a:endParaRPr lang="en-US" sz="3200"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p:txBody>
      </p:sp>
      <p:sp>
        <p:nvSpPr>
          <p:cNvPr id="25" name="Text Placeholder 24">
            <a:extLst>
              <a:ext uri="{FF2B5EF4-FFF2-40B4-BE49-F238E27FC236}">
                <a16:creationId xmlns:a16="http://schemas.microsoft.com/office/drawing/2014/main" id="{742138F7-F9D9-3042-843E-FE1B1D8E4499}"/>
              </a:ext>
            </a:extLst>
          </p:cNvPr>
          <p:cNvSpPr>
            <a:spLocks noGrp="1"/>
          </p:cNvSpPr>
          <p:nvPr>
            <p:ph type="body" sz="quarter" idx="24"/>
          </p:nvPr>
        </p:nvSpPr>
        <p:spPr>
          <a:xfrm>
            <a:off x="22378992" y="4674099"/>
            <a:ext cx="10120313" cy="829732"/>
          </a:xfrm>
        </p:spPr>
        <p:txBody>
          <a:bodyPr/>
          <a:lstStyle/>
          <a:p>
            <a:r>
              <a:rPr lang="en-US" dirty="0"/>
              <a:t>Results</a:t>
            </a:r>
          </a:p>
        </p:txBody>
      </p:sp>
      <p:sp>
        <p:nvSpPr>
          <p:cNvPr id="26" name="Text Placeholder 25">
            <a:extLst>
              <a:ext uri="{FF2B5EF4-FFF2-40B4-BE49-F238E27FC236}">
                <a16:creationId xmlns:a16="http://schemas.microsoft.com/office/drawing/2014/main" id="{B95E0F09-980B-E840-9510-C2C66D5055A0}"/>
              </a:ext>
            </a:extLst>
          </p:cNvPr>
          <p:cNvSpPr>
            <a:spLocks noGrp="1"/>
          </p:cNvSpPr>
          <p:nvPr>
            <p:ph type="body" sz="quarter" idx="25"/>
          </p:nvPr>
        </p:nvSpPr>
        <p:spPr/>
        <p:txBody>
          <a:bodyPr/>
          <a:lstStyle/>
          <a:p>
            <a:r>
              <a:rPr lang="en-US" dirty="0"/>
              <a:t> </a:t>
            </a:r>
          </a:p>
        </p:txBody>
      </p:sp>
      <p:sp>
        <p:nvSpPr>
          <p:cNvPr id="27" name="Text Placeholder 26">
            <a:extLst>
              <a:ext uri="{FF2B5EF4-FFF2-40B4-BE49-F238E27FC236}">
                <a16:creationId xmlns:a16="http://schemas.microsoft.com/office/drawing/2014/main" id="{AF7F2AEB-873F-634C-A33B-3EDA079E4543}"/>
              </a:ext>
            </a:extLst>
          </p:cNvPr>
          <p:cNvSpPr>
            <a:spLocks noGrp="1"/>
          </p:cNvSpPr>
          <p:nvPr>
            <p:ph type="body" sz="quarter" idx="26"/>
          </p:nvPr>
        </p:nvSpPr>
        <p:spPr>
          <a:xfrm>
            <a:off x="33422043" y="4616899"/>
            <a:ext cx="10047018" cy="8045257"/>
          </a:xfrm>
        </p:spPr>
        <p:txBody>
          <a:bodyPr/>
          <a:lstStyle/>
          <a:p>
            <a:r>
              <a:rPr lang="en-US" sz="3200" b="1" dirty="0"/>
              <a:t>Interesting Cell Cycle Facts </a:t>
            </a:r>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r>
              <a:rPr lang="en-US" sz="3200" b="1" dirty="0"/>
              <a:t>Cell Cycle Visualizations</a:t>
            </a:r>
          </a:p>
        </p:txBody>
      </p:sp>
      <p:sp>
        <p:nvSpPr>
          <p:cNvPr id="28" name="Text Placeholder 27">
            <a:extLst>
              <a:ext uri="{FF2B5EF4-FFF2-40B4-BE49-F238E27FC236}">
                <a16:creationId xmlns:a16="http://schemas.microsoft.com/office/drawing/2014/main" id="{EC83434E-1637-0C40-9F5E-5C8D969A7443}"/>
              </a:ext>
            </a:extLst>
          </p:cNvPr>
          <p:cNvSpPr>
            <a:spLocks noGrp="1"/>
          </p:cNvSpPr>
          <p:nvPr>
            <p:ph type="body" sz="quarter" idx="27"/>
          </p:nvPr>
        </p:nvSpPr>
        <p:spPr>
          <a:xfrm>
            <a:off x="33844182" y="19580688"/>
            <a:ext cx="10047018" cy="754045"/>
          </a:xfrm>
        </p:spPr>
        <p:txBody>
          <a:bodyPr/>
          <a:lstStyle/>
          <a:p>
            <a:r>
              <a:rPr lang="en-US" dirty="0"/>
              <a:t>Conclusion</a:t>
            </a:r>
          </a:p>
        </p:txBody>
      </p:sp>
      <p:sp>
        <p:nvSpPr>
          <p:cNvPr id="29" name="Text Placeholder 28">
            <a:extLst>
              <a:ext uri="{FF2B5EF4-FFF2-40B4-BE49-F238E27FC236}">
                <a16:creationId xmlns:a16="http://schemas.microsoft.com/office/drawing/2014/main" id="{C7981D56-383D-3F43-9577-5751C5F44DFA}"/>
              </a:ext>
            </a:extLst>
          </p:cNvPr>
          <p:cNvSpPr>
            <a:spLocks noGrp="1"/>
          </p:cNvSpPr>
          <p:nvPr>
            <p:ph type="body" sz="quarter" idx="28"/>
          </p:nvPr>
        </p:nvSpPr>
        <p:spPr>
          <a:xfrm>
            <a:off x="33469280" y="20374345"/>
            <a:ext cx="10052050" cy="5632289"/>
          </a:xfrm>
        </p:spPr>
        <p:txBody>
          <a:bodyPr/>
          <a:lstStyle/>
          <a:p>
            <a:r>
              <a:rPr lang="en-US" sz="2800" dirty="0"/>
              <a:t>Our team is dedicated to creating a website that incorporates Professor Cao’s research and can be a helpful resource for people with a wide range of cell cycle knowledge. The next steps for our team are: </a:t>
            </a:r>
          </a:p>
          <a:p>
            <a:pPr marL="457200" indent="-457200">
              <a:buFont typeface="Arial" panose="020B0604020202020204" pitchFamily="34" charset="0"/>
              <a:buChar char="•"/>
            </a:pPr>
            <a:r>
              <a:rPr lang="en-US" sz="2800" dirty="0"/>
              <a:t>Creating a Generic Cell Cycle Page with detailed information about each phase</a:t>
            </a:r>
          </a:p>
          <a:p>
            <a:pPr marL="457200" indent="-457200">
              <a:buFont typeface="Arial" panose="020B0604020202020204" pitchFamily="34" charset="0"/>
              <a:buChar char="•"/>
            </a:pPr>
            <a:r>
              <a:rPr lang="en-US" sz="2800" dirty="0"/>
              <a:t>Outlining the research being done with Fission yeast cells</a:t>
            </a:r>
          </a:p>
          <a:p>
            <a:pPr marL="457200" indent="-457200">
              <a:buFont typeface="Arial" panose="020B0604020202020204" pitchFamily="34" charset="0"/>
              <a:buChar char="•"/>
            </a:pPr>
            <a:r>
              <a:rPr lang="en-US" sz="2800" dirty="0"/>
              <a:t>Incorporate a mathematical model for the Budding Yeast cell cycle page</a:t>
            </a:r>
          </a:p>
          <a:p>
            <a:pPr marL="457200" indent="-457200">
              <a:buFont typeface="Arial" panose="020B0604020202020204" pitchFamily="34" charset="0"/>
              <a:buChar char="•"/>
            </a:pPr>
            <a:endParaRPr lang="en-US" sz="2800" dirty="0"/>
          </a:p>
          <a:p>
            <a:endParaRPr lang="en-US" sz="2800" dirty="0"/>
          </a:p>
        </p:txBody>
      </p:sp>
      <p:sp>
        <p:nvSpPr>
          <p:cNvPr id="30" name="Text Placeholder 29">
            <a:extLst>
              <a:ext uri="{FF2B5EF4-FFF2-40B4-BE49-F238E27FC236}">
                <a16:creationId xmlns:a16="http://schemas.microsoft.com/office/drawing/2014/main" id="{F360E2D8-938D-A843-A8B5-ED241DE92148}"/>
              </a:ext>
            </a:extLst>
          </p:cNvPr>
          <p:cNvSpPr>
            <a:spLocks noGrp="1"/>
          </p:cNvSpPr>
          <p:nvPr>
            <p:ph type="body" sz="quarter" idx="29"/>
          </p:nvPr>
        </p:nvSpPr>
        <p:spPr/>
        <p:txBody>
          <a:bodyPr/>
          <a:lstStyle/>
          <a:p>
            <a:r>
              <a:rPr lang="en-US" dirty="0"/>
              <a:t>Acknowledgements</a:t>
            </a:r>
          </a:p>
        </p:txBody>
      </p:sp>
      <p:sp>
        <p:nvSpPr>
          <p:cNvPr id="31" name="Text Placeholder 30">
            <a:extLst>
              <a:ext uri="{FF2B5EF4-FFF2-40B4-BE49-F238E27FC236}">
                <a16:creationId xmlns:a16="http://schemas.microsoft.com/office/drawing/2014/main" id="{61201089-9F05-D44D-81D0-DAEFA12FABDA}"/>
              </a:ext>
            </a:extLst>
          </p:cNvPr>
          <p:cNvSpPr>
            <a:spLocks noGrp="1"/>
          </p:cNvSpPr>
          <p:nvPr>
            <p:ph type="body" sz="quarter" idx="30"/>
          </p:nvPr>
        </p:nvSpPr>
        <p:spPr>
          <a:xfrm>
            <a:off x="33422043" y="25558796"/>
            <a:ext cx="10052050" cy="2597612"/>
          </a:xfrm>
        </p:spPr>
        <p:txBody>
          <a:bodyPr/>
          <a:lstStyle/>
          <a:p>
            <a:pPr marL="342900" indent="-342900">
              <a:buFont typeface="Wingdings" panose="05000000000000000000" pitchFamily="2" charset="2"/>
              <a:buChar char="§"/>
            </a:pPr>
            <a:r>
              <a:rPr lang="en-US" sz="3200" dirty="0"/>
              <a:t>Dr. Edward Fox (Our Capstone Course Professor)</a:t>
            </a:r>
          </a:p>
          <a:p>
            <a:pPr marL="342900" indent="-342900">
              <a:buFont typeface="Wingdings" panose="05000000000000000000" pitchFamily="2" charset="2"/>
              <a:buChar char="§"/>
            </a:pPr>
            <a:r>
              <a:rPr lang="en-US" sz="3200" dirty="0"/>
              <a:t>Young Cao (Our Project Client)</a:t>
            </a:r>
          </a:p>
          <a:p>
            <a:pPr marL="342900" indent="-342900">
              <a:buFont typeface="Wingdings" panose="05000000000000000000" pitchFamily="2" charset="2"/>
              <a:buChar char="§"/>
            </a:pPr>
            <a:r>
              <a:rPr lang="en-US" sz="3200" dirty="0"/>
              <a:t>Ryan Wood (Our Capstone TA)</a:t>
            </a:r>
          </a:p>
          <a:p>
            <a:pPr marL="342900" indent="-342900">
              <a:buFont typeface="Wingdings" panose="05000000000000000000" pitchFamily="2" charset="2"/>
              <a:buChar char="§"/>
            </a:pPr>
            <a:endParaRPr lang="en-US" dirty="0"/>
          </a:p>
        </p:txBody>
      </p:sp>
      <p:sp>
        <p:nvSpPr>
          <p:cNvPr id="32" name="Text Placeholder 31">
            <a:extLst>
              <a:ext uri="{FF2B5EF4-FFF2-40B4-BE49-F238E27FC236}">
                <a16:creationId xmlns:a16="http://schemas.microsoft.com/office/drawing/2014/main" id="{84672281-D95D-8F4C-BFA0-8E197E3AE6C3}"/>
              </a:ext>
            </a:extLst>
          </p:cNvPr>
          <p:cNvSpPr>
            <a:spLocks noGrp="1"/>
          </p:cNvSpPr>
          <p:nvPr>
            <p:ph type="body" sz="quarter" idx="96"/>
          </p:nvPr>
        </p:nvSpPr>
        <p:spPr>
          <a:xfrm>
            <a:off x="501431" y="14875639"/>
            <a:ext cx="5607493" cy="3168456"/>
          </a:xfrm>
        </p:spPr>
        <p:txBody>
          <a:bodyPr/>
          <a:lstStyle/>
          <a:p>
            <a:pPr marL="342900" indent="-342900">
              <a:buFont typeface="Arial" panose="020B0604020202020204" pitchFamily="34" charset="0"/>
              <a:buChar char="•"/>
            </a:pPr>
            <a:r>
              <a:rPr lang="en-US" dirty="0"/>
              <a:t>Meet with our client Professor Young Cao to understand his vision and goals for the website</a:t>
            </a:r>
          </a:p>
          <a:p>
            <a:pPr marL="342900" indent="-342900">
              <a:buFont typeface="Arial" panose="020B0604020202020204" pitchFamily="34" charset="0"/>
              <a:buChar char="•"/>
            </a:pPr>
            <a:r>
              <a:rPr lang="en-US" dirty="0"/>
              <a:t>Collect accurate, up-to-date information about each of the cell cycle models that are part of the website</a:t>
            </a:r>
          </a:p>
        </p:txBody>
      </p:sp>
      <p:sp>
        <p:nvSpPr>
          <p:cNvPr id="33" name="Text Placeholder 32">
            <a:extLst>
              <a:ext uri="{FF2B5EF4-FFF2-40B4-BE49-F238E27FC236}">
                <a16:creationId xmlns:a16="http://schemas.microsoft.com/office/drawing/2014/main" id="{6FF79728-6C18-9D44-93DD-EE2A355BD243}"/>
              </a:ext>
            </a:extLst>
          </p:cNvPr>
          <p:cNvSpPr>
            <a:spLocks noGrp="1"/>
          </p:cNvSpPr>
          <p:nvPr>
            <p:ph type="body" sz="quarter" idx="150"/>
          </p:nvPr>
        </p:nvSpPr>
        <p:spPr>
          <a:xfrm>
            <a:off x="5946116" y="2658580"/>
            <a:ext cx="31998968" cy="811493"/>
          </a:xfrm>
        </p:spPr>
        <p:txBody>
          <a:bodyPr>
            <a:noAutofit/>
          </a:bodyPr>
          <a:lstStyle/>
          <a:p>
            <a:r>
              <a:rPr lang="en-US" sz="6200" b="1" dirty="0"/>
              <a:t>Course: Multimedia/Hypertext Capstone (CS 4624), Client: Professor Young Cao</a:t>
            </a:r>
          </a:p>
        </p:txBody>
      </p:sp>
      <p:sp>
        <p:nvSpPr>
          <p:cNvPr id="34" name="Text Placeholder 33">
            <a:extLst>
              <a:ext uri="{FF2B5EF4-FFF2-40B4-BE49-F238E27FC236}">
                <a16:creationId xmlns:a16="http://schemas.microsoft.com/office/drawing/2014/main" id="{AF5002B2-4C08-024E-839B-AD15ED54A6EE}"/>
              </a:ext>
            </a:extLst>
          </p:cNvPr>
          <p:cNvSpPr>
            <a:spLocks noGrp="1"/>
          </p:cNvSpPr>
          <p:nvPr>
            <p:ph type="body" sz="quarter" idx="151"/>
          </p:nvPr>
        </p:nvSpPr>
        <p:spPr>
          <a:xfrm>
            <a:off x="5932593" y="1438609"/>
            <a:ext cx="31998968" cy="1133677"/>
          </a:xfrm>
        </p:spPr>
        <p:txBody>
          <a:bodyPr>
            <a:normAutofit/>
          </a:bodyPr>
          <a:lstStyle/>
          <a:p>
            <a:r>
              <a:rPr lang="en-US" sz="6200" dirty="0"/>
              <a:t>Presenters: Cesar Smokowski, Shuai Lin, Julia Van Dyke, Shuai Shin</a:t>
            </a:r>
          </a:p>
        </p:txBody>
      </p:sp>
      <p:sp>
        <p:nvSpPr>
          <p:cNvPr id="35" name="Text Placeholder 34">
            <a:extLst>
              <a:ext uri="{FF2B5EF4-FFF2-40B4-BE49-F238E27FC236}">
                <a16:creationId xmlns:a16="http://schemas.microsoft.com/office/drawing/2014/main" id="{07C63782-837D-0941-A7B3-BA20C905AE9C}"/>
              </a:ext>
            </a:extLst>
          </p:cNvPr>
          <p:cNvSpPr>
            <a:spLocks noGrp="1"/>
          </p:cNvSpPr>
          <p:nvPr>
            <p:ph type="body" sz="quarter" idx="153"/>
          </p:nvPr>
        </p:nvSpPr>
        <p:spPr>
          <a:xfrm>
            <a:off x="5932593" y="184521"/>
            <a:ext cx="31998968" cy="1327233"/>
          </a:xfrm>
        </p:spPr>
        <p:txBody>
          <a:bodyPr>
            <a:noAutofit/>
          </a:bodyPr>
          <a:lstStyle/>
          <a:p>
            <a:r>
              <a:rPr lang="en-US" sz="9200" dirty="0"/>
              <a:t>Cell Cycle Visualization</a:t>
            </a:r>
          </a:p>
        </p:txBody>
      </p:sp>
      <p:pic>
        <p:nvPicPr>
          <p:cNvPr id="3" name="Picture 2" descr="Graphical user interface, text&#10;&#10;Description automatically generated">
            <a:extLst>
              <a:ext uri="{FF2B5EF4-FFF2-40B4-BE49-F238E27FC236}">
                <a16:creationId xmlns:a16="http://schemas.microsoft.com/office/drawing/2014/main" id="{7B83242D-E25E-4887-817B-0FDB2E9BF4C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89207" y="7379607"/>
            <a:ext cx="10144519" cy="5763460"/>
          </a:xfrm>
          <a:prstGeom prst="rect">
            <a:avLst/>
          </a:prstGeom>
        </p:spPr>
      </p:pic>
      <p:pic>
        <p:nvPicPr>
          <p:cNvPr id="8" name="Picture 7" descr="Graphical user interface, website&#10;&#10;Description automatically generated">
            <a:extLst>
              <a:ext uri="{FF2B5EF4-FFF2-40B4-BE49-F238E27FC236}">
                <a16:creationId xmlns:a16="http://schemas.microsoft.com/office/drawing/2014/main" id="{6560D1B2-D005-444E-87B6-389A10ED92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82799" y="14665819"/>
            <a:ext cx="10107288" cy="6012327"/>
          </a:xfrm>
          <a:prstGeom prst="rect">
            <a:avLst/>
          </a:prstGeom>
        </p:spPr>
      </p:pic>
      <p:pic>
        <p:nvPicPr>
          <p:cNvPr id="10" name="Picture 9" descr="Text&#10;&#10;Description automatically generated">
            <a:extLst>
              <a:ext uri="{FF2B5EF4-FFF2-40B4-BE49-F238E27FC236}">
                <a16:creationId xmlns:a16="http://schemas.microsoft.com/office/drawing/2014/main" id="{DC8FC55D-2BD1-4FDF-8B8A-D609E2CCB8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406662" y="22305128"/>
            <a:ext cx="10133239" cy="5753289"/>
          </a:xfrm>
          <a:prstGeom prst="rect">
            <a:avLst/>
          </a:prstGeom>
        </p:spPr>
      </p:pic>
      <p:graphicFrame>
        <p:nvGraphicFramePr>
          <p:cNvPr id="40" name="Diagram 39">
            <a:extLst>
              <a:ext uri="{FF2B5EF4-FFF2-40B4-BE49-F238E27FC236}">
                <a16:creationId xmlns:a16="http://schemas.microsoft.com/office/drawing/2014/main" id="{65538EC4-9A5C-4347-A7B8-01F78229937D}"/>
              </a:ext>
            </a:extLst>
          </p:cNvPr>
          <p:cNvGraphicFramePr/>
          <p:nvPr>
            <p:extLst>
              <p:ext uri="{D42A27DB-BD31-4B8C-83A1-F6EECF244321}">
                <p14:modId xmlns:p14="http://schemas.microsoft.com/office/powerpoint/2010/main" val="980426092"/>
              </p:ext>
            </p:extLst>
          </p:nvPr>
        </p:nvGraphicFramePr>
        <p:xfrm>
          <a:off x="1650173" y="9843458"/>
          <a:ext cx="6946124" cy="357282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1" name="TextBox 40">
            <a:extLst>
              <a:ext uri="{FF2B5EF4-FFF2-40B4-BE49-F238E27FC236}">
                <a16:creationId xmlns:a16="http://schemas.microsoft.com/office/drawing/2014/main" id="{421C0681-00D1-48A6-AFFF-716F04B3D119}"/>
              </a:ext>
            </a:extLst>
          </p:cNvPr>
          <p:cNvSpPr txBox="1"/>
          <p:nvPr/>
        </p:nvSpPr>
        <p:spPr>
          <a:xfrm>
            <a:off x="1433393" y="10882038"/>
            <a:ext cx="2580858" cy="1569660"/>
          </a:xfrm>
          <a:prstGeom prst="rect">
            <a:avLst/>
          </a:prstGeom>
          <a:noFill/>
        </p:spPr>
        <p:txBody>
          <a:bodyPr wrap="square" rtlCol="0">
            <a:spAutoFit/>
          </a:bodyPr>
          <a:lstStyle/>
          <a:p>
            <a:r>
              <a:rPr lang="en-US" sz="3200" dirty="0"/>
              <a:t>Explanation &amp; Background Info</a:t>
            </a:r>
          </a:p>
        </p:txBody>
      </p:sp>
      <p:sp>
        <p:nvSpPr>
          <p:cNvPr id="42" name="TextBox 41">
            <a:extLst>
              <a:ext uri="{FF2B5EF4-FFF2-40B4-BE49-F238E27FC236}">
                <a16:creationId xmlns:a16="http://schemas.microsoft.com/office/drawing/2014/main" id="{47A27684-26BD-4B52-B69D-E4B441BAFF03}"/>
              </a:ext>
            </a:extLst>
          </p:cNvPr>
          <p:cNvSpPr txBox="1"/>
          <p:nvPr/>
        </p:nvSpPr>
        <p:spPr>
          <a:xfrm>
            <a:off x="6853800" y="10891205"/>
            <a:ext cx="2645385" cy="1477328"/>
          </a:xfrm>
          <a:prstGeom prst="rect">
            <a:avLst/>
          </a:prstGeom>
          <a:noFill/>
        </p:spPr>
        <p:txBody>
          <a:bodyPr wrap="square" rtlCol="0">
            <a:spAutoFit/>
          </a:bodyPr>
          <a:lstStyle/>
          <a:p>
            <a:r>
              <a:rPr lang="en-US" sz="3000" dirty="0"/>
              <a:t>Models &amp; Experiment Data</a:t>
            </a:r>
          </a:p>
        </p:txBody>
      </p:sp>
      <p:sp>
        <p:nvSpPr>
          <p:cNvPr id="43" name="TextBox 42">
            <a:extLst>
              <a:ext uri="{FF2B5EF4-FFF2-40B4-BE49-F238E27FC236}">
                <a16:creationId xmlns:a16="http://schemas.microsoft.com/office/drawing/2014/main" id="{F0AC9159-78B9-45BD-97C3-380489F87582}"/>
              </a:ext>
            </a:extLst>
          </p:cNvPr>
          <p:cNvSpPr txBox="1"/>
          <p:nvPr/>
        </p:nvSpPr>
        <p:spPr>
          <a:xfrm>
            <a:off x="4600425" y="10985770"/>
            <a:ext cx="2029838" cy="1077218"/>
          </a:xfrm>
          <a:prstGeom prst="rect">
            <a:avLst/>
          </a:prstGeom>
          <a:noFill/>
        </p:spPr>
        <p:txBody>
          <a:bodyPr wrap="square" rtlCol="0">
            <a:spAutoFit/>
          </a:bodyPr>
          <a:lstStyle/>
          <a:p>
            <a:r>
              <a:rPr lang="en-US" sz="3200" dirty="0"/>
              <a:t>Cell Cycle Website</a:t>
            </a:r>
          </a:p>
        </p:txBody>
      </p:sp>
      <p:pic>
        <p:nvPicPr>
          <p:cNvPr id="45" name="Picture 44" descr="Graphical user interface&#10;&#10;Description automatically generated">
            <a:extLst>
              <a:ext uri="{FF2B5EF4-FFF2-40B4-BE49-F238E27FC236}">
                <a16:creationId xmlns:a16="http://schemas.microsoft.com/office/drawing/2014/main" id="{FA459643-6217-4BAE-A9C6-86D479C9036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3329573" y="5532169"/>
            <a:ext cx="10144519" cy="5289903"/>
          </a:xfrm>
          <a:prstGeom prst="rect">
            <a:avLst/>
          </a:prstGeom>
        </p:spPr>
      </p:pic>
      <p:pic>
        <p:nvPicPr>
          <p:cNvPr id="4" name="Picture 3" descr="Diagram&#10;&#10;Description automatically generated">
            <a:extLst>
              <a:ext uri="{FF2B5EF4-FFF2-40B4-BE49-F238E27FC236}">
                <a16:creationId xmlns:a16="http://schemas.microsoft.com/office/drawing/2014/main" id="{C33053D5-AB01-4AC1-89E7-F39CAF58792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3445649" y="12503659"/>
            <a:ext cx="10072083" cy="6439118"/>
          </a:xfrm>
          <a:prstGeom prst="rect">
            <a:avLst/>
          </a:prstGeom>
        </p:spPr>
      </p:pic>
      <p:sp>
        <p:nvSpPr>
          <p:cNvPr id="6" name="TextBox 5">
            <a:extLst>
              <a:ext uri="{FF2B5EF4-FFF2-40B4-BE49-F238E27FC236}">
                <a16:creationId xmlns:a16="http://schemas.microsoft.com/office/drawing/2014/main" id="{2E3E496F-8981-4AD8-AA61-8A5BB9476D46}"/>
              </a:ext>
            </a:extLst>
          </p:cNvPr>
          <p:cNvSpPr txBox="1"/>
          <p:nvPr/>
        </p:nvSpPr>
        <p:spPr>
          <a:xfrm>
            <a:off x="11653080" y="20334733"/>
            <a:ext cx="10122534" cy="707886"/>
          </a:xfrm>
          <a:prstGeom prst="rect">
            <a:avLst/>
          </a:prstGeom>
          <a:noFill/>
        </p:spPr>
        <p:txBody>
          <a:bodyPr wrap="square" rtlCol="0">
            <a:spAutoFit/>
          </a:bodyPr>
          <a:lstStyle/>
          <a:p>
            <a:r>
              <a:rPr lang="en-US" sz="4000" b="1" u="sng" dirty="0"/>
              <a:t>Implementation Stages</a:t>
            </a:r>
          </a:p>
        </p:txBody>
      </p:sp>
      <p:pic>
        <p:nvPicPr>
          <p:cNvPr id="1026" name="Picture 2">
            <a:extLst>
              <a:ext uri="{FF2B5EF4-FFF2-40B4-BE49-F238E27FC236}">
                <a16:creationId xmlns:a16="http://schemas.microsoft.com/office/drawing/2014/main" id="{1CE7AEF7-2FAD-41C7-B645-6A50B786AC3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602450" y="14076902"/>
            <a:ext cx="9700794" cy="622673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708BE3B4-5718-4AC5-8AC7-BA720422985C}"/>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991926" y="14251502"/>
            <a:ext cx="4356930" cy="436118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4CDF65A-DEAF-4DCA-A4BD-5103A2DECDE5}"/>
              </a:ext>
            </a:extLst>
          </p:cNvPr>
          <p:cNvSpPr txBox="1"/>
          <p:nvPr/>
        </p:nvSpPr>
        <p:spPr>
          <a:xfrm>
            <a:off x="572569" y="18612692"/>
            <a:ext cx="9849173" cy="4324261"/>
          </a:xfrm>
          <a:prstGeom prst="rect">
            <a:avLst/>
          </a:prstGeom>
          <a:noFill/>
        </p:spPr>
        <p:txBody>
          <a:bodyPr wrap="square" rtlCol="0">
            <a:spAutoFit/>
          </a:bodyPr>
          <a:lstStyle/>
          <a:p>
            <a:pPr marL="342900" indent="-342900">
              <a:buFont typeface="Arial" panose="020B0604020202020204" pitchFamily="34" charset="0"/>
              <a:buChar char="•"/>
            </a:pPr>
            <a:r>
              <a:rPr lang="en-US" sz="2500" dirty="0">
                <a:latin typeface="Times New Roman" panose="02020603050405020304" pitchFamily="18" charset="0"/>
                <a:cs typeface="Times New Roman" panose="02020603050405020304" pitchFamily="18" charset="0"/>
              </a:rPr>
              <a:t>Provide a mix of engaging, introductory information for younger students or the general public and accurate, descriptive research information for college students or experienced readers</a:t>
            </a:r>
          </a:p>
          <a:p>
            <a:pPr marL="342900" indent="-342900">
              <a:buFont typeface="Arial" panose="020B0604020202020204" pitchFamily="34" charset="0"/>
              <a:buChar char="•"/>
            </a:pPr>
            <a:r>
              <a:rPr lang="en-US" sz="2500" dirty="0">
                <a:latin typeface="Times New Roman" panose="02020603050405020304" pitchFamily="18" charset="0"/>
                <a:cs typeface="Times New Roman" panose="02020603050405020304" pitchFamily="18" charset="0"/>
              </a:rPr>
              <a:t>Give detailed background information and explain all the parameters used in the mathematical models </a:t>
            </a:r>
          </a:p>
          <a:p>
            <a:pPr marL="342900" indent="-342900">
              <a:buFont typeface="Arial" panose="020B0604020202020204" pitchFamily="34" charset="0"/>
              <a:buChar char="•"/>
            </a:pPr>
            <a:r>
              <a:rPr lang="en-US" sz="2500" dirty="0">
                <a:latin typeface="Times New Roman" panose="02020603050405020304" pitchFamily="18" charset="0"/>
                <a:cs typeface="Times New Roman" panose="02020603050405020304" pitchFamily="18" charset="0"/>
              </a:rPr>
              <a:t>Get users interested in learning more about the cell cycle and the unique applications of cell growth research knowledge</a:t>
            </a:r>
          </a:p>
          <a:p>
            <a:pPr marL="342900" indent="-342900">
              <a:buFont typeface="Arial" panose="020B0604020202020204" pitchFamily="34" charset="0"/>
              <a:buChar char="•"/>
            </a:pPr>
            <a:r>
              <a:rPr lang="en-US" sz="2500" dirty="0">
                <a:latin typeface="Times New Roman" panose="02020603050405020304" pitchFamily="18" charset="0"/>
                <a:cs typeface="Times New Roman" panose="02020603050405020304" pitchFamily="18" charset="0"/>
              </a:rPr>
              <a:t>Accurately portray the data collected from Professor Cao’s lab</a:t>
            </a:r>
          </a:p>
          <a:p>
            <a:pPr marL="342900" indent="-342900">
              <a:buFont typeface="Arial" panose="020B0604020202020204" pitchFamily="34" charset="0"/>
              <a:buChar char="•"/>
            </a:pPr>
            <a:endParaRPr lang="en-US" sz="25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5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500" dirty="0">
              <a:latin typeface="Times New Roman" panose="02020603050405020304" pitchFamily="18" charset="0"/>
              <a:cs typeface="Times New Roman" panose="02020603050405020304" pitchFamily="18" charset="0"/>
            </a:endParaRPr>
          </a:p>
        </p:txBody>
      </p:sp>
      <p:pic>
        <p:nvPicPr>
          <p:cNvPr id="5" name="Picture 2">
            <a:extLst>
              <a:ext uri="{FF2B5EF4-FFF2-40B4-BE49-F238E27FC236}">
                <a16:creationId xmlns:a16="http://schemas.microsoft.com/office/drawing/2014/main" id="{AD209E1F-759F-475D-82D5-C125B639010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7107" y="25360436"/>
            <a:ext cx="10104103" cy="526054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7B5EC85-7A1E-45A1-AA10-D5B26EC5EA72}"/>
              </a:ext>
            </a:extLst>
          </p:cNvPr>
          <p:cNvSpPr txBox="1"/>
          <p:nvPr/>
        </p:nvSpPr>
        <p:spPr>
          <a:xfrm>
            <a:off x="11428410" y="21042619"/>
            <a:ext cx="10072505" cy="3170099"/>
          </a:xfrm>
          <a:prstGeom prst="rect">
            <a:avLst/>
          </a:prstGeom>
          <a:noFill/>
        </p:spPr>
        <p:txBody>
          <a:bodyPr wrap="square" rtlCol="0">
            <a:spAutoFit/>
          </a:bodyPr>
          <a:lstStyle/>
          <a:p>
            <a:pPr marL="457200" indent="-457200">
              <a:buFont typeface="+mj-lt"/>
              <a:buAutoNum type="arabicPeriod"/>
            </a:pPr>
            <a:r>
              <a:rPr lang="en-US" sz="2500" dirty="0">
                <a:latin typeface="Times New Roman" panose="02020603050405020304" pitchFamily="18" charset="0"/>
                <a:cs typeface="Times New Roman" panose="02020603050405020304" pitchFamily="18" charset="0"/>
              </a:rPr>
              <a:t>First team meeting with Professor Cao to get familiar with the project and the new content need for the website</a:t>
            </a:r>
          </a:p>
          <a:p>
            <a:pPr marL="457200" indent="-457200">
              <a:buFont typeface="+mj-lt"/>
              <a:buAutoNum type="arabicPeriod"/>
            </a:pPr>
            <a:r>
              <a:rPr lang="en-US" sz="2500" dirty="0">
                <a:latin typeface="Times New Roman" panose="02020603050405020304" pitchFamily="18" charset="0"/>
                <a:cs typeface="Times New Roman" panose="02020603050405020304" pitchFamily="18" charset="0"/>
              </a:rPr>
              <a:t>Collecting Background Information</a:t>
            </a:r>
          </a:p>
          <a:p>
            <a:pPr marL="457200" indent="-457200">
              <a:buFont typeface="+mj-lt"/>
              <a:buAutoNum type="arabicPeriod"/>
            </a:pPr>
            <a:r>
              <a:rPr lang="en-US" sz="2500" dirty="0">
                <a:latin typeface="Times New Roman" panose="02020603050405020304" pitchFamily="18" charset="0"/>
                <a:cs typeface="Times New Roman" panose="02020603050405020304" pitchFamily="18" charset="0"/>
              </a:rPr>
              <a:t>Planning, wireframing and outlining the design of the website</a:t>
            </a:r>
          </a:p>
          <a:p>
            <a:pPr marL="457200" indent="-457200">
              <a:buFont typeface="+mj-lt"/>
              <a:buAutoNum type="arabicPeriod"/>
            </a:pPr>
            <a:r>
              <a:rPr lang="en-US" sz="2500" dirty="0">
                <a:latin typeface="Times New Roman" panose="02020603050405020304" pitchFamily="18" charset="0"/>
                <a:cs typeface="Times New Roman" panose="02020603050405020304" pitchFamily="18" charset="0"/>
              </a:rPr>
              <a:t>Organizing content onto specific pages</a:t>
            </a:r>
          </a:p>
          <a:p>
            <a:pPr marL="457200" indent="-457200">
              <a:buFont typeface="+mj-lt"/>
              <a:buAutoNum type="arabicPeriod"/>
            </a:pPr>
            <a:r>
              <a:rPr lang="en-US" sz="2500" dirty="0">
                <a:latin typeface="Times New Roman" panose="02020603050405020304" pitchFamily="18" charset="0"/>
                <a:cs typeface="Times New Roman" panose="02020603050405020304" pitchFamily="18" charset="0"/>
              </a:rPr>
              <a:t>Put together cell cycle pages </a:t>
            </a:r>
          </a:p>
          <a:p>
            <a:pPr marL="457200" indent="-457200">
              <a:buFont typeface="+mj-lt"/>
              <a:buAutoNum type="arabicPeriod"/>
            </a:pPr>
            <a:endParaRPr lang="en-US" sz="25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n-US" sz="2500" dirty="0">
              <a:latin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2CA0354B-5710-496F-86F9-7407FBDDDB29}"/>
              </a:ext>
            </a:extLst>
          </p:cNvPr>
          <p:cNvPicPr>
            <a:picLocks noChangeAspect="1"/>
          </p:cNvPicPr>
          <p:nvPr/>
        </p:nvPicPr>
        <p:blipFill>
          <a:blip r:embed="rId15"/>
          <a:stretch>
            <a:fillRect/>
          </a:stretch>
        </p:blipFill>
        <p:spPr>
          <a:xfrm>
            <a:off x="11423378" y="23522730"/>
            <a:ext cx="10061161" cy="3755101"/>
          </a:xfrm>
          <a:prstGeom prst="rect">
            <a:avLst/>
          </a:prstGeom>
        </p:spPr>
      </p:pic>
      <p:pic>
        <p:nvPicPr>
          <p:cNvPr id="13" name="Picture 12">
            <a:extLst>
              <a:ext uri="{FF2B5EF4-FFF2-40B4-BE49-F238E27FC236}">
                <a16:creationId xmlns:a16="http://schemas.microsoft.com/office/drawing/2014/main" id="{E2467702-7DB5-4F66-8946-8FB1B43A0C42}"/>
              </a:ext>
            </a:extLst>
          </p:cNvPr>
          <p:cNvPicPr>
            <a:picLocks noChangeAspect="1"/>
          </p:cNvPicPr>
          <p:nvPr/>
        </p:nvPicPr>
        <p:blipFill>
          <a:blip r:embed="rId16"/>
          <a:stretch>
            <a:fillRect/>
          </a:stretch>
        </p:blipFill>
        <p:spPr>
          <a:xfrm>
            <a:off x="11469140" y="27277831"/>
            <a:ext cx="10072505" cy="3891839"/>
          </a:xfrm>
          <a:prstGeom prst="rect">
            <a:avLst/>
          </a:prstGeom>
        </p:spPr>
      </p:pic>
    </p:spTree>
    <p:extLst>
      <p:ext uri="{BB962C8B-B14F-4D97-AF65-F5344CB8AC3E}">
        <p14:creationId xmlns:p14="http://schemas.microsoft.com/office/powerpoint/2010/main" val="1533444259"/>
      </p:ext>
    </p:extLst>
  </p:cSld>
  <p:clrMapOvr>
    <a:masterClrMapping/>
  </p:clrMapOvr>
</p:sld>
</file>

<file path=ppt/theme/theme1.xml><?xml version="1.0" encoding="utf-8"?>
<a:theme xmlns:a="http://schemas.openxmlformats.org/drawingml/2006/main" name="36x48-Template-V2b">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ithout Quick Gu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3 Colum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rifold - Wide Cen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6396</TotalTime>
  <Words>532</Words>
  <Application>Microsoft Office PowerPoint</Application>
  <PresentationFormat>Custom</PresentationFormat>
  <Paragraphs>106</Paragraphs>
  <Slides>1</Slides>
  <Notes>0</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vt:i4>
      </vt:variant>
    </vt:vector>
  </HeadingPairs>
  <TitlesOfParts>
    <vt:vector size="11" baseType="lpstr">
      <vt:lpstr>Arial</vt:lpstr>
      <vt:lpstr>Arial Black</vt:lpstr>
      <vt:lpstr>Calibri</vt:lpstr>
      <vt:lpstr>Times New Roman</vt:lpstr>
      <vt:lpstr>Trebuchet MS</vt:lpstr>
      <vt:lpstr>Wingdings</vt:lpstr>
      <vt:lpstr>36x48-Template-V2b</vt:lpstr>
      <vt:lpstr>Without Quick Guides</vt:lpstr>
      <vt:lpstr>Classic 3 Columns</vt:lpstr>
      <vt:lpstr>Trifold - Wide Center</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Smokowski, Cesar</cp:lastModifiedBy>
  <cp:revision>93</cp:revision>
  <cp:lastPrinted>2015-06-29T17:31:11Z</cp:lastPrinted>
  <dcterms:created xsi:type="dcterms:W3CDTF">2012-02-03T19:11:35Z</dcterms:created>
  <dcterms:modified xsi:type="dcterms:W3CDTF">2022-04-10T19:45:51Z</dcterms:modified>
</cp:coreProperties>
</file>