
<file path=[Content_Types].xml><?xml version="1.0" encoding="utf-8"?>
<Types xmlns="http://schemas.openxmlformats.org/package/2006/content-types">
  <Default ContentType="application/vnd.openxmlformats-package.relationships+xml" Extension="rels"/>
  <Default ContentType="image/png" Extension="png"/>
  <Default ContentType="application/xml" Extension="xml"/>
  <Default ContentType="image/gif" Extension="gif"/>
  <Override ContentType="application/vnd.openxmlformats-officedocument.presentationml.slideLayout+xml" PartName="/ppt/slideLayouts/slideLayout1.xml"/>
  <Override ContentType="application/vnd.openxmlformats-officedocument.presentationml.slideLayout+xml" PartName="/ppt/slideLayouts/slideLayout3.xml"/>
  <Override ContentType="application/vnd.openxmlformats-officedocument.presentationml.slideLayout+xml" PartName="/ppt/slideLayouts/slideLayout6.xml"/>
  <Override ContentType="application/vnd.openxmlformats-officedocument.presentationml.slideLayout+xml" PartName="/ppt/slideLayouts/slideLayout2.xml"/>
  <Override ContentType="application/vnd.openxmlformats-officedocument.presentationml.slideLayout+xml" PartName="/ppt/slideLayouts/slideLayout5.xml"/>
  <Override ContentType="application/vnd.openxmlformats-officedocument.presentationml.slideLayout+xml" PartName="/ppt/slideLayouts/slideLayout4.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20.xml"/>
  <Override ContentType="application/vnd.openxmlformats-officedocument.presentationml.notesSlide+xml" PartName="/ppt/notesSlides/notesSlide9.xml"/>
  <Override ContentType="application/vnd.openxmlformats-officedocument.presentationml.notesSlide+xml" PartName="/ppt/notesSlides/notesSlide33.xml"/>
  <Override ContentType="application/vnd.openxmlformats-officedocument.presentationml.notesSlide+xml" PartName="/ppt/notesSlides/notesSlide10.xml"/>
  <Override ContentType="application/vnd.openxmlformats-officedocument.presentationml.notesSlide+xml" PartName="/ppt/notesSlides/notesSlide24.xml"/>
  <Override ContentType="application/vnd.openxmlformats-officedocument.presentationml.notesSlide+xml" PartName="/ppt/notesSlides/notesSlide17.xml"/>
  <Override ContentType="application/vnd.openxmlformats-officedocument.presentationml.notesSlide+xml" PartName="/ppt/notesSlides/notesSlide25.xml"/>
  <Override ContentType="application/vnd.openxmlformats-officedocument.presentationml.notesSlide+xml" PartName="/ppt/notesSlides/notesSlide14.xml"/>
  <Override ContentType="application/vnd.openxmlformats-officedocument.presentationml.notesSlide+xml" PartName="/ppt/notesSlides/notesSlide32.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35.xml"/>
  <Override ContentType="application/vnd.openxmlformats-officedocument.presentationml.notesSlide+xml" PartName="/ppt/notesSlides/notesSlide31.xml"/>
  <Override ContentType="application/vnd.openxmlformats-officedocument.presentationml.notesSlide+xml" PartName="/ppt/notesSlides/notesSlide22.xml"/>
  <Override ContentType="application/vnd.openxmlformats-officedocument.presentationml.notesSlide+xml" PartName="/ppt/notesSlides/notesSlide13.xml"/>
  <Override ContentType="application/vnd.openxmlformats-officedocument.presentationml.notesSlide+xml" PartName="/ppt/notesSlides/notesSlide27.xml"/>
  <Override ContentType="application/vnd.openxmlformats-officedocument.presentationml.notesSlide+xml" PartName="/ppt/notesSlides/notesSlide16.xml"/>
  <Override ContentType="application/vnd.openxmlformats-officedocument.presentationml.notesSlide+xml" PartName="/ppt/notesSlides/notesSlide12.xml"/>
  <Override ContentType="application/vnd.openxmlformats-officedocument.presentationml.notesSlide+xml" PartName="/ppt/notesSlides/notesSlide3.xml"/>
  <Override ContentType="application/vnd.openxmlformats-officedocument.presentationml.notesSlide+xml" PartName="/ppt/notesSlides/notesSlide1.xml"/>
  <Override ContentType="application/vnd.openxmlformats-officedocument.presentationml.notesSlide+xml" PartName="/ppt/notesSlides/notesSlide15.xml"/>
  <Override ContentType="application/vnd.openxmlformats-officedocument.presentationml.notesSlide+xml" PartName="/ppt/notesSlides/notesSlide6.xml"/>
  <Override ContentType="application/vnd.openxmlformats-officedocument.presentationml.notesSlide+xml" PartName="/ppt/notesSlides/notesSlide28.xml"/>
  <Override ContentType="application/vnd.openxmlformats-officedocument.presentationml.notesSlide+xml" PartName="/ppt/notesSlides/notesSlide26.xml"/>
  <Override ContentType="application/vnd.openxmlformats-officedocument.presentationml.notesSlide+xml" PartName="/ppt/notesSlides/notesSlide8.xml"/>
  <Override ContentType="application/vnd.openxmlformats-officedocument.presentationml.notesSlide+xml" PartName="/ppt/notesSlides/notesSlide11.xml"/>
  <Override ContentType="application/vnd.openxmlformats-officedocument.presentationml.notesSlide+xml" PartName="/ppt/notesSlides/notesSlide23.xml"/>
  <Override ContentType="application/vnd.openxmlformats-officedocument.presentationml.notesSlide+xml" PartName="/ppt/notesSlides/notesSlide29.xml"/>
  <Override ContentType="application/vnd.openxmlformats-officedocument.presentationml.notesSlide+xml" PartName="/ppt/notesSlides/notesSlide19.xml"/>
  <Override ContentType="application/vnd.openxmlformats-officedocument.presentationml.notesSlide+xml" PartName="/ppt/notesSlides/notesSlide30.xml"/>
  <Override ContentType="application/vnd.openxmlformats-officedocument.presentationml.notesSlide+xml" PartName="/ppt/notesSlides/notesSlide34.xml"/>
  <Override ContentType="application/vnd.openxmlformats-officedocument.presentationml.notesSlide+xml" PartName="/ppt/notesSlides/notesSlide21.xml"/>
  <Override ContentType="application/vnd.openxmlformats-officedocument.presentationml.notesSlide+xml" PartName="/ppt/notesSlides/notesSlide1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3.xml"/>
  <Override ContentType="application/vnd.openxmlformats-officedocument.theme+xml" PartName="/ppt/theme/theme2.xml"/>
  <Override ContentType="application/vnd.openxmlformats-officedocument.theme+xml" PartName="/ppt/theme/theme1.xml"/>
  <Override ContentType="application/vnd.openxmlformats-officedocument.presentationml.slideMaster+xml" PartName="/ppt/slideMasters/slideMaster1.xml"/>
  <Override ContentType="application/vnd.openxmlformats-officedocument.presentationml.slide+xml" PartName="/ppt/slides/slide16.xml"/>
  <Override ContentType="application/vnd.openxmlformats-officedocument.presentationml.slide+xml" PartName="/ppt/slides/slide21.xml"/>
  <Override ContentType="application/vnd.openxmlformats-officedocument.presentationml.slide+xml" PartName="/ppt/slides/slide2.xml"/>
  <Override ContentType="application/vnd.openxmlformats-officedocument.presentationml.slide+xml" PartName="/ppt/slides/slide26.xml"/>
  <Override ContentType="application/vnd.openxmlformats-officedocument.presentationml.slide+xml" PartName="/ppt/slides/slide25.xml"/>
  <Override ContentType="application/vnd.openxmlformats-officedocument.presentationml.slide+xml" PartName="/ppt/slides/slide6.xml"/>
  <Override ContentType="application/vnd.openxmlformats-officedocument.presentationml.slide+xml" PartName="/ppt/slides/slide3.xml"/>
  <Override ContentType="application/vnd.openxmlformats-officedocument.presentationml.slide+xml" PartName="/ppt/slides/slide33.xml"/>
  <Override ContentType="application/vnd.openxmlformats-officedocument.presentationml.slide+xml" PartName="/ppt/slides/slide35.xml"/>
  <Override ContentType="application/vnd.openxmlformats-officedocument.presentationml.slide+xml" PartName="/ppt/slides/slide17.xml"/>
  <Override ContentType="application/vnd.openxmlformats-officedocument.presentationml.slide+xml" PartName="/ppt/slides/slide24.xml"/>
  <Override ContentType="application/vnd.openxmlformats-officedocument.presentationml.slide+xml" PartName="/ppt/slides/slide34.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0.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29.xml"/>
  <Override ContentType="application/vnd.openxmlformats-officedocument.presentationml.slide+xml" PartName="/ppt/slides/slide9.xml"/>
  <Override ContentType="application/vnd.openxmlformats-officedocument.presentationml.slide+xml" PartName="/ppt/slides/slide18.xml"/>
  <Override ContentType="application/vnd.openxmlformats-officedocument.presentationml.slide+xml" PartName="/ppt/slides/slide15.xml"/>
  <Override ContentType="application/vnd.openxmlformats-officedocument.presentationml.slide+xml" PartName="/ppt/slides/slide7.xml"/>
  <Override ContentType="application/vnd.openxmlformats-officedocument.presentationml.slide+xml" PartName="/ppt/slides/slide30.xml"/>
  <Override ContentType="application/vnd.openxmlformats-officedocument.presentationml.slide+xml" PartName="/ppt/slides/slide8.xml"/>
  <Override ContentType="application/vnd.openxmlformats-officedocument.presentationml.slide+xml" PartName="/ppt/slides/slide27.xml"/>
  <Override ContentType="application/vnd.openxmlformats-officedocument.presentationml.slide+xml" PartName="/ppt/slides/slide19.xml"/>
  <Override ContentType="application/vnd.openxmlformats-officedocument.presentationml.slide+xml" PartName="/ppt/slides/slide28.xml"/>
  <Override ContentType="application/vnd.openxmlformats-officedocument.presentationml.slide+xml" PartName="/ppt/slides/slide4.xml"/>
  <Override ContentType="application/vnd.openxmlformats-officedocument.presentationml.slide+xml" PartName="/ppt/slides/slide14.xml"/>
  <Override ContentType="application/vnd.openxmlformats-officedocument.presentationml.slide+xml" PartName="/ppt/slides/slide5.xml"/>
  <Override ContentType="application/vnd.openxmlformats-officedocument.presentationml.slide+xml" PartName="/ppt/slides/slide22.xml"/>
  <Override ContentType="application/vnd.openxmlformats-officedocument.presentationml.tableStyles+xml" PartName="/ppt/tableStyl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Lst>
  <p:sldSz cy="5143500" cx="9144000"/>
  <p:notesSz cx="6858000" cy="9144000"/>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19" Type="http://schemas.openxmlformats.org/officeDocument/2006/relationships/slide" Target="slides/slide14.xml"/><Relationship Id="rId36" Type="http://schemas.openxmlformats.org/officeDocument/2006/relationships/slide" Target="slides/slide31.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30" Type="http://schemas.openxmlformats.org/officeDocument/2006/relationships/slide" Target="slides/slide25.xml"/><Relationship Id="rId12" Type="http://schemas.openxmlformats.org/officeDocument/2006/relationships/slide" Target="slides/slide7.xml"/><Relationship Id="rId31" Type="http://schemas.openxmlformats.org/officeDocument/2006/relationships/slide" Target="slides/slide26.xml"/><Relationship Id="rId13" Type="http://schemas.openxmlformats.org/officeDocument/2006/relationships/slide" Target="slides/slide8.xml"/><Relationship Id="rId10" Type="http://schemas.openxmlformats.org/officeDocument/2006/relationships/slide" Target="slides/slide5.xml"/><Relationship Id="rId11" Type="http://schemas.openxmlformats.org/officeDocument/2006/relationships/slide" Target="slides/slide6.xml"/><Relationship Id="rId34" Type="http://schemas.openxmlformats.org/officeDocument/2006/relationships/slide" Target="slides/slide29.xml"/><Relationship Id="rId35" Type="http://schemas.openxmlformats.org/officeDocument/2006/relationships/slide" Target="slides/slide30.xml"/><Relationship Id="rId32" Type="http://schemas.openxmlformats.org/officeDocument/2006/relationships/slide" Target="slides/slide27.xml"/><Relationship Id="rId33" Type="http://schemas.openxmlformats.org/officeDocument/2006/relationships/slide" Target="slides/slide28.xml"/><Relationship Id="rId29" Type="http://schemas.openxmlformats.org/officeDocument/2006/relationships/slide" Target="slides/slide2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 Type="http://schemas.openxmlformats.org/officeDocument/2006/relationships/presProps" Target="presProps.xml"/><Relationship Id="rId21" Type="http://schemas.openxmlformats.org/officeDocument/2006/relationships/slide" Target="slides/slide16.xml"/><Relationship Id="rId40" Type="http://schemas.openxmlformats.org/officeDocument/2006/relationships/slide" Target="slides/slide35.xml"/><Relationship Id="rId1" Type="http://schemas.openxmlformats.org/officeDocument/2006/relationships/theme" Target="theme/theme3.xml"/><Relationship Id="rId22" Type="http://schemas.openxmlformats.org/officeDocument/2006/relationships/slide" Target="slides/slide17.xml"/><Relationship Id="rId4" Type="http://schemas.openxmlformats.org/officeDocument/2006/relationships/slideMaster" Target="slideMasters/slideMaster1.xml"/><Relationship Id="rId23" Type="http://schemas.openxmlformats.org/officeDocument/2006/relationships/slide" Target="slides/slide18.xml"/><Relationship Id="rId3" Type="http://schemas.openxmlformats.org/officeDocument/2006/relationships/tableStyles" Target="tableStyles.xml"/><Relationship Id="rId24" Type="http://schemas.openxmlformats.org/officeDocument/2006/relationships/slide" Target="slides/slide19.xml"/><Relationship Id="rId20" Type="http://schemas.openxmlformats.org/officeDocument/2006/relationships/slide" Target="slides/slide15.xml"/><Relationship Id="rId9" Type="http://schemas.openxmlformats.org/officeDocument/2006/relationships/slide" Target="slides/slide4.xml"/><Relationship Id="rId6" Type="http://schemas.openxmlformats.org/officeDocument/2006/relationships/slide" Target="slides/slide1.xml"/><Relationship Id="rId5" Type="http://schemas.openxmlformats.org/officeDocument/2006/relationships/notesMaster" Target="notesMasters/notesMaster1.xml"/><Relationship Id="rId8" Type="http://schemas.openxmlformats.org/officeDocument/2006/relationships/slide" Target="slides/slide3.xml"/><Relationship Id="rId7"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x="0" y="0"/>
          <a:ext cx="0" cy="0"/>
          <a:chOff x="0" y="0"/>
          <a:chExt cx="0" cy="0"/>
        </a:xfrm>
      </p:grpSpPr>
      <p:sp>
        <p:nvSpPr>
          <p:cNvPr id="2" name="Shape 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3" name="Shape 3"/>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8" name="Shape 98"/>
        <p:cNvGrpSpPr/>
        <p:nvPr/>
      </p:nvGrpSpPr>
      <p:grpSpPr>
        <a:xfrm>
          <a:off x="0" y="0"/>
          <a:ext cx="0" cy="0"/>
          <a:chOff x="0" y="0"/>
          <a:chExt cx="0" cy="0"/>
        </a:xfrm>
      </p:grpSpPr>
      <p:sp>
        <p:nvSpPr>
          <p:cNvPr id="99" name="Shape 9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00" name="Shape 10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6" name="Shape 156"/>
        <p:cNvGrpSpPr/>
        <p:nvPr/>
      </p:nvGrpSpPr>
      <p:grpSpPr>
        <a:xfrm>
          <a:off x="0" y="0"/>
          <a:ext cx="0" cy="0"/>
          <a:chOff x="0" y="0"/>
          <a:chExt cx="0" cy="0"/>
        </a:xfrm>
      </p:grpSpPr>
      <p:sp>
        <p:nvSpPr>
          <p:cNvPr id="157" name="Shape 15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58" name="Shape 15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2" name="Shape 162"/>
        <p:cNvGrpSpPr/>
        <p:nvPr/>
      </p:nvGrpSpPr>
      <p:grpSpPr>
        <a:xfrm>
          <a:off x="0" y="0"/>
          <a:ext cx="0" cy="0"/>
          <a:chOff x="0" y="0"/>
          <a:chExt cx="0" cy="0"/>
        </a:xfrm>
      </p:grpSpPr>
      <p:sp>
        <p:nvSpPr>
          <p:cNvPr id="163" name="Shape 16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64" name="Shape 16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8" name="Shape 168"/>
        <p:cNvGrpSpPr/>
        <p:nvPr/>
      </p:nvGrpSpPr>
      <p:grpSpPr>
        <a:xfrm>
          <a:off x="0" y="0"/>
          <a:ext cx="0" cy="0"/>
          <a:chOff x="0" y="0"/>
          <a:chExt cx="0" cy="0"/>
        </a:xfrm>
      </p:grpSpPr>
      <p:sp>
        <p:nvSpPr>
          <p:cNvPr id="169" name="Shape 16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70" name="Shape 17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4" name="Shape 174"/>
        <p:cNvGrpSpPr/>
        <p:nvPr/>
      </p:nvGrpSpPr>
      <p:grpSpPr>
        <a:xfrm>
          <a:off x="0" y="0"/>
          <a:ext cx="0" cy="0"/>
          <a:chOff x="0" y="0"/>
          <a:chExt cx="0" cy="0"/>
        </a:xfrm>
      </p:grpSpPr>
      <p:sp>
        <p:nvSpPr>
          <p:cNvPr id="175" name="Shape 17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76" name="Shape 17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0" name="Shape 180"/>
        <p:cNvGrpSpPr/>
        <p:nvPr/>
      </p:nvGrpSpPr>
      <p:grpSpPr>
        <a:xfrm>
          <a:off x="0" y="0"/>
          <a:ext cx="0" cy="0"/>
          <a:chOff x="0" y="0"/>
          <a:chExt cx="0" cy="0"/>
        </a:xfrm>
      </p:grpSpPr>
      <p:sp>
        <p:nvSpPr>
          <p:cNvPr id="181" name="Shape 18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82" name="Shape 18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6" name="Shape 186"/>
        <p:cNvGrpSpPr/>
        <p:nvPr/>
      </p:nvGrpSpPr>
      <p:grpSpPr>
        <a:xfrm>
          <a:off x="0" y="0"/>
          <a:ext cx="0" cy="0"/>
          <a:chOff x="0" y="0"/>
          <a:chExt cx="0" cy="0"/>
        </a:xfrm>
      </p:grpSpPr>
      <p:sp>
        <p:nvSpPr>
          <p:cNvPr id="187" name="Shape 18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88" name="Shape 18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2" name="Shape 192"/>
        <p:cNvGrpSpPr/>
        <p:nvPr/>
      </p:nvGrpSpPr>
      <p:grpSpPr>
        <a:xfrm>
          <a:off x="0" y="0"/>
          <a:ext cx="0" cy="0"/>
          <a:chOff x="0" y="0"/>
          <a:chExt cx="0" cy="0"/>
        </a:xfrm>
      </p:grpSpPr>
      <p:sp>
        <p:nvSpPr>
          <p:cNvPr id="193" name="Shape 19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94" name="Shape 19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8" name="Shape 198"/>
        <p:cNvGrpSpPr/>
        <p:nvPr/>
      </p:nvGrpSpPr>
      <p:grpSpPr>
        <a:xfrm>
          <a:off x="0" y="0"/>
          <a:ext cx="0" cy="0"/>
          <a:chOff x="0" y="0"/>
          <a:chExt cx="0" cy="0"/>
        </a:xfrm>
      </p:grpSpPr>
      <p:sp>
        <p:nvSpPr>
          <p:cNvPr id="199" name="Shape 19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00" name="Shape 20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4" name="Shape 204"/>
        <p:cNvGrpSpPr/>
        <p:nvPr/>
      </p:nvGrpSpPr>
      <p:grpSpPr>
        <a:xfrm>
          <a:off x="0" y="0"/>
          <a:ext cx="0" cy="0"/>
          <a:chOff x="0" y="0"/>
          <a:chExt cx="0" cy="0"/>
        </a:xfrm>
      </p:grpSpPr>
      <p:sp>
        <p:nvSpPr>
          <p:cNvPr id="205" name="Shape 20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06" name="Shape 20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1" name="Shape 211"/>
        <p:cNvGrpSpPr/>
        <p:nvPr/>
      </p:nvGrpSpPr>
      <p:grpSpPr>
        <a:xfrm>
          <a:off x="0" y="0"/>
          <a:ext cx="0" cy="0"/>
          <a:chOff x="0" y="0"/>
          <a:chExt cx="0" cy="0"/>
        </a:xfrm>
      </p:grpSpPr>
      <p:sp>
        <p:nvSpPr>
          <p:cNvPr id="212" name="Shape 21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13" name="Shape 213"/>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4" name="Shape 104"/>
        <p:cNvGrpSpPr/>
        <p:nvPr/>
      </p:nvGrpSpPr>
      <p:grpSpPr>
        <a:xfrm>
          <a:off x="0" y="0"/>
          <a:ext cx="0" cy="0"/>
          <a:chOff x="0" y="0"/>
          <a:chExt cx="0" cy="0"/>
        </a:xfrm>
      </p:grpSpPr>
      <p:sp>
        <p:nvSpPr>
          <p:cNvPr id="105" name="Shape 10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06" name="Shape 10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7" name="Shape 217"/>
        <p:cNvGrpSpPr/>
        <p:nvPr/>
      </p:nvGrpSpPr>
      <p:grpSpPr>
        <a:xfrm>
          <a:off x="0" y="0"/>
          <a:ext cx="0" cy="0"/>
          <a:chOff x="0" y="0"/>
          <a:chExt cx="0" cy="0"/>
        </a:xfrm>
      </p:grpSpPr>
      <p:sp>
        <p:nvSpPr>
          <p:cNvPr id="218" name="Shape 218"/>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19" name="Shape 21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3" name="Shape 223"/>
        <p:cNvGrpSpPr/>
        <p:nvPr/>
      </p:nvGrpSpPr>
      <p:grpSpPr>
        <a:xfrm>
          <a:off x="0" y="0"/>
          <a:ext cx="0" cy="0"/>
          <a:chOff x="0" y="0"/>
          <a:chExt cx="0" cy="0"/>
        </a:xfrm>
      </p:grpSpPr>
      <p:sp>
        <p:nvSpPr>
          <p:cNvPr id="224" name="Shape 224"/>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25" name="Shape 225"/>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0" name="Shape 230"/>
        <p:cNvGrpSpPr/>
        <p:nvPr/>
      </p:nvGrpSpPr>
      <p:grpSpPr>
        <a:xfrm>
          <a:off x="0" y="0"/>
          <a:ext cx="0" cy="0"/>
          <a:chOff x="0" y="0"/>
          <a:chExt cx="0" cy="0"/>
        </a:xfrm>
      </p:grpSpPr>
      <p:sp>
        <p:nvSpPr>
          <p:cNvPr id="231" name="Shape 23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32" name="Shape 23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8" name="Shape 238"/>
        <p:cNvGrpSpPr/>
        <p:nvPr/>
      </p:nvGrpSpPr>
      <p:grpSpPr>
        <a:xfrm>
          <a:off x="0" y="0"/>
          <a:ext cx="0" cy="0"/>
          <a:chOff x="0" y="0"/>
          <a:chExt cx="0" cy="0"/>
        </a:xfrm>
      </p:grpSpPr>
      <p:sp>
        <p:nvSpPr>
          <p:cNvPr id="239" name="Shape 23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40" name="Shape 24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5" name="Shape 245"/>
        <p:cNvGrpSpPr/>
        <p:nvPr/>
      </p:nvGrpSpPr>
      <p:grpSpPr>
        <a:xfrm>
          <a:off x="0" y="0"/>
          <a:ext cx="0" cy="0"/>
          <a:chOff x="0" y="0"/>
          <a:chExt cx="0" cy="0"/>
        </a:xfrm>
      </p:grpSpPr>
      <p:sp>
        <p:nvSpPr>
          <p:cNvPr id="246" name="Shape 246"/>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47" name="Shape 24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1" name="Shape 251"/>
        <p:cNvGrpSpPr/>
        <p:nvPr/>
      </p:nvGrpSpPr>
      <p:grpSpPr>
        <a:xfrm>
          <a:off x="0" y="0"/>
          <a:ext cx="0" cy="0"/>
          <a:chOff x="0" y="0"/>
          <a:chExt cx="0" cy="0"/>
        </a:xfrm>
      </p:grpSpPr>
      <p:sp>
        <p:nvSpPr>
          <p:cNvPr id="252" name="Shape 25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53" name="Shape 253"/>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7" name="Shape 257"/>
        <p:cNvGrpSpPr/>
        <p:nvPr/>
      </p:nvGrpSpPr>
      <p:grpSpPr>
        <a:xfrm>
          <a:off x="0" y="0"/>
          <a:ext cx="0" cy="0"/>
          <a:chOff x="0" y="0"/>
          <a:chExt cx="0" cy="0"/>
        </a:xfrm>
      </p:grpSpPr>
      <p:sp>
        <p:nvSpPr>
          <p:cNvPr id="258" name="Shape 258"/>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59" name="Shape 25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4" name="Shape 264"/>
        <p:cNvGrpSpPr/>
        <p:nvPr/>
      </p:nvGrpSpPr>
      <p:grpSpPr>
        <a:xfrm>
          <a:off x="0" y="0"/>
          <a:ext cx="0" cy="0"/>
          <a:chOff x="0" y="0"/>
          <a:chExt cx="0" cy="0"/>
        </a:xfrm>
      </p:grpSpPr>
      <p:sp>
        <p:nvSpPr>
          <p:cNvPr id="265" name="Shape 26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66" name="Shape 26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1" name="Shape 271"/>
        <p:cNvGrpSpPr/>
        <p:nvPr/>
      </p:nvGrpSpPr>
      <p:grpSpPr>
        <a:xfrm>
          <a:off x="0" y="0"/>
          <a:ext cx="0" cy="0"/>
          <a:chOff x="0" y="0"/>
          <a:chExt cx="0" cy="0"/>
        </a:xfrm>
      </p:grpSpPr>
      <p:sp>
        <p:nvSpPr>
          <p:cNvPr id="272" name="Shape 27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73" name="Shape 273"/>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8" name="Shape 278"/>
        <p:cNvGrpSpPr/>
        <p:nvPr/>
      </p:nvGrpSpPr>
      <p:grpSpPr>
        <a:xfrm>
          <a:off x="0" y="0"/>
          <a:ext cx="0" cy="0"/>
          <a:chOff x="0" y="0"/>
          <a:chExt cx="0" cy="0"/>
        </a:xfrm>
      </p:grpSpPr>
      <p:sp>
        <p:nvSpPr>
          <p:cNvPr id="279" name="Shape 27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80" name="Shape 28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0" name="Shape 110"/>
        <p:cNvGrpSpPr/>
        <p:nvPr/>
      </p:nvGrpSpPr>
      <p:grpSpPr>
        <a:xfrm>
          <a:off x="0" y="0"/>
          <a:ext cx="0" cy="0"/>
          <a:chOff x="0" y="0"/>
          <a:chExt cx="0" cy="0"/>
        </a:xfrm>
      </p:grpSpPr>
      <p:sp>
        <p:nvSpPr>
          <p:cNvPr id="111" name="Shape 11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12" name="Shape 11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5" name="Shape 285"/>
        <p:cNvGrpSpPr/>
        <p:nvPr/>
      </p:nvGrpSpPr>
      <p:grpSpPr>
        <a:xfrm>
          <a:off x="0" y="0"/>
          <a:ext cx="0" cy="0"/>
          <a:chOff x="0" y="0"/>
          <a:chExt cx="0" cy="0"/>
        </a:xfrm>
      </p:grpSpPr>
      <p:sp>
        <p:nvSpPr>
          <p:cNvPr id="286" name="Shape 286"/>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87" name="Shape 28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2" name="Shape 292"/>
        <p:cNvGrpSpPr/>
        <p:nvPr/>
      </p:nvGrpSpPr>
      <p:grpSpPr>
        <a:xfrm>
          <a:off x="0" y="0"/>
          <a:ext cx="0" cy="0"/>
          <a:chOff x="0" y="0"/>
          <a:chExt cx="0" cy="0"/>
        </a:xfrm>
      </p:grpSpPr>
      <p:sp>
        <p:nvSpPr>
          <p:cNvPr id="293" name="Shape 29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94" name="Shape 29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9" name="Shape 299"/>
        <p:cNvGrpSpPr/>
        <p:nvPr/>
      </p:nvGrpSpPr>
      <p:grpSpPr>
        <a:xfrm>
          <a:off x="0" y="0"/>
          <a:ext cx="0" cy="0"/>
          <a:chOff x="0" y="0"/>
          <a:chExt cx="0" cy="0"/>
        </a:xfrm>
      </p:grpSpPr>
      <p:sp>
        <p:nvSpPr>
          <p:cNvPr id="300" name="Shape 300"/>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301" name="Shape 301"/>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5" name="Shape 305"/>
        <p:cNvGrpSpPr/>
        <p:nvPr/>
      </p:nvGrpSpPr>
      <p:grpSpPr>
        <a:xfrm>
          <a:off x="0" y="0"/>
          <a:ext cx="0" cy="0"/>
          <a:chOff x="0" y="0"/>
          <a:chExt cx="0" cy="0"/>
        </a:xfrm>
      </p:grpSpPr>
      <p:sp>
        <p:nvSpPr>
          <p:cNvPr id="306" name="Shape 306"/>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307" name="Shape 30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0" name="Shape 310"/>
        <p:cNvGrpSpPr/>
        <p:nvPr/>
      </p:nvGrpSpPr>
      <p:grpSpPr>
        <a:xfrm>
          <a:off x="0" y="0"/>
          <a:ext cx="0" cy="0"/>
          <a:chOff x="0" y="0"/>
          <a:chExt cx="0" cy="0"/>
        </a:xfrm>
      </p:grpSpPr>
      <p:sp>
        <p:nvSpPr>
          <p:cNvPr id="311" name="Shape 31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312" name="Shape 31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7" name="Shape 317"/>
        <p:cNvGrpSpPr/>
        <p:nvPr/>
      </p:nvGrpSpPr>
      <p:grpSpPr>
        <a:xfrm>
          <a:off x="0" y="0"/>
          <a:ext cx="0" cy="0"/>
          <a:chOff x="0" y="0"/>
          <a:chExt cx="0" cy="0"/>
        </a:xfrm>
      </p:grpSpPr>
      <p:sp>
        <p:nvSpPr>
          <p:cNvPr id="318" name="Shape 318"/>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319" name="Shape 31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6" name="Shape 116"/>
        <p:cNvGrpSpPr/>
        <p:nvPr/>
      </p:nvGrpSpPr>
      <p:grpSpPr>
        <a:xfrm>
          <a:off x="0" y="0"/>
          <a:ext cx="0" cy="0"/>
          <a:chOff x="0" y="0"/>
          <a:chExt cx="0" cy="0"/>
        </a:xfrm>
      </p:grpSpPr>
      <p:sp>
        <p:nvSpPr>
          <p:cNvPr id="117" name="Shape 11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18" name="Shape 11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2" name="Shape 122"/>
        <p:cNvGrpSpPr/>
        <p:nvPr/>
      </p:nvGrpSpPr>
      <p:grpSpPr>
        <a:xfrm>
          <a:off x="0" y="0"/>
          <a:ext cx="0" cy="0"/>
          <a:chOff x="0" y="0"/>
          <a:chExt cx="0" cy="0"/>
        </a:xfrm>
      </p:grpSpPr>
      <p:sp>
        <p:nvSpPr>
          <p:cNvPr id="123" name="Shape 12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24" name="Shape 12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8" name="Shape 128"/>
        <p:cNvGrpSpPr/>
        <p:nvPr/>
      </p:nvGrpSpPr>
      <p:grpSpPr>
        <a:xfrm>
          <a:off x="0" y="0"/>
          <a:ext cx="0" cy="0"/>
          <a:chOff x="0" y="0"/>
          <a:chExt cx="0" cy="0"/>
        </a:xfrm>
      </p:grpSpPr>
      <p:sp>
        <p:nvSpPr>
          <p:cNvPr id="129" name="Shape 12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30" name="Shape 13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5" name="Shape 135"/>
        <p:cNvGrpSpPr/>
        <p:nvPr/>
      </p:nvGrpSpPr>
      <p:grpSpPr>
        <a:xfrm>
          <a:off x="0" y="0"/>
          <a:ext cx="0" cy="0"/>
          <a:chOff x="0" y="0"/>
          <a:chExt cx="0" cy="0"/>
        </a:xfrm>
      </p:grpSpPr>
      <p:sp>
        <p:nvSpPr>
          <p:cNvPr id="136" name="Shape 136"/>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37" name="Shape 13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2" name="Shape 142"/>
        <p:cNvGrpSpPr/>
        <p:nvPr/>
      </p:nvGrpSpPr>
      <p:grpSpPr>
        <a:xfrm>
          <a:off x="0" y="0"/>
          <a:ext cx="0" cy="0"/>
          <a:chOff x="0" y="0"/>
          <a:chExt cx="0" cy="0"/>
        </a:xfrm>
      </p:grpSpPr>
      <p:sp>
        <p:nvSpPr>
          <p:cNvPr id="143" name="Shape 14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44" name="Shape 14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0" name="Shape 150"/>
        <p:cNvGrpSpPr/>
        <p:nvPr/>
      </p:nvGrpSpPr>
      <p:grpSpPr>
        <a:xfrm>
          <a:off x="0" y="0"/>
          <a:ext cx="0" cy="0"/>
          <a:chOff x="0" y="0"/>
          <a:chExt cx="0" cy="0"/>
        </a:xfrm>
      </p:grpSpPr>
      <p:sp>
        <p:nvSpPr>
          <p:cNvPr id="151" name="Shape 15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52" name="Shape 15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60" name="Shape 60"/>
        <p:cNvGrpSpPr/>
        <p:nvPr/>
      </p:nvGrpSpPr>
      <p:grpSpPr>
        <a:xfrm>
          <a:off x="0" y="0"/>
          <a:ext cx="0" cy="0"/>
          <a:chOff x="0" y="0"/>
          <a:chExt cx="0" cy="0"/>
        </a:xfrm>
      </p:grpSpPr>
      <p:grpSp>
        <p:nvGrpSpPr>
          <p:cNvPr id="61" name="Shape 61"/>
          <p:cNvGrpSpPr/>
          <p:nvPr/>
        </p:nvGrpSpPr>
        <p:grpSpPr>
          <a:xfrm>
            <a:off x="-11" y="1000670"/>
            <a:ext cx="7314320" cy="3087224"/>
            <a:chOff x="-11" y="1378676"/>
            <a:chExt cx="7314320" cy="4116299"/>
          </a:xfrm>
        </p:grpSpPr>
        <p:sp>
          <p:nvSpPr>
            <p:cNvPr id="62" name="Shape 62"/>
            <p:cNvSpPr/>
            <p:nvPr/>
          </p:nvSpPr>
          <p:spPr>
            <a:xfrm flipH="1">
              <a:off x="-11" y="1378676"/>
              <a:ext cx="187800" cy="4116299"/>
            </a:xfrm>
            <a:prstGeom prst="rect">
              <a:avLst/>
            </a:prstGeom>
            <a:solidFill>
              <a:schemeClr val="accent2"/>
            </a:solidFill>
            <a:ln>
              <a:noFill/>
            </a:ln>
          </p:spPr>
          <p:txBody>
            <a:bodyPr anchorCtr="0" anchor="ctr" bIns="45700" lIns="91425" rIns="91425" tIns="45700">
              <a:noAutofit/>
            </a:bodyPr>
            <a:lstStyle/>
            <a:p>
              <a:pPr>
                <a:spcBef>
                  <a:spcPts val="0"/>
                </a:spcBef>
                <a:buNone/>
              </a:pPr>
              <a:r>
                <a:t/>
              </a:r>
              <a:endParaRPr/>
            </a:p>
          </p:txBody>
        </p:sp>
        <p:sp>
          <p:nvSpPr>
            <p:cNvPr id="63" name="Shape 63"/>
            <p:cNvSpPr/>
            <p:nvPr/>
          </p:nvSpPr>
          <p:spPr>
            <a:xfrm flipH="1">
              <a:off x="187809" y="1378676"/>
              <a:ext cx="7126499" cy="4116299"/>
            </a:xfrm>
            <a:prstGeom prst="rect">
              <a:avLst/>
            </a:prstGeom>
            <a:solidFill>
              <a:srgbClr val="0F243E"/>
            </a:solidFill>
            <a:ln>
              <a:noFill/>
            </a:ln>
          </p:spPr>
          <p:txBody>
            <a:bodyPr anchorCtr="0" anchor="ctr" bIns="45700" lIns="91425" rIns="91425" tIns="45700">
              <a:noAutofit/>
            </a:bodyPr>
            <a:lstStyle/>
            <a:p>
              <a:pPr>
                <a:spcBef>
                  <a:spcPts val="0"/>
                </a:spcBef>
                <a:buNone/>
              </a:pPr>
              <a:r>
                <a:t/>
              </a:r>
              <a:endParaRPr/>
            </a:p>
          </p:txBody>
        </p:sp>
      </p:grpSp>
      <p:sp>
        <p:nvSpPr>
          <p:cNvPr id="64" name="Shape 64"/>
          <p:cNvSpPr txBox="1"/>
          <p:nvPr>
            <p:ph type="ctrTitle"/>
          </p:nvPr>
        </p:nvSpPr>
        <p:spPr>
          <a:xfrm>
            <a:off x="685800" y="1699932"/>
            <a:ext cx="6400799" cy="1000499"/>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65" name="Shape 65"/>
          <p:cNvSpPr txBox="1"/>
          <p:nvPr>
            <p:ph idx="1" type="subTitle"/>
          </p:nvPr>
        </p:nvSpPr>
        <p:spPr>
          <a:xfrm>
            <a:off x="685800" y="2700338"/>
            <a:ext cx="6400799" cy="675299"/>
          </a:xfrm>
          <a:prstGeom prst="rect">
            <a:avLst/>
          </a:prstGeom>
        </p:spPr>
        <p:txBody>
          <a:bodyPr anchorCtr="0" anchor="t" bIns="91425" lIns="91425" rIns="91425" tIns="91425"/>
          <a:lstStyle>
            <a:lvl1pPr>
              <a:spcBef>
                <a:spcPts val="0"/>
              </a:spcBef>
              <a:buClr>
                <a:schemeClr val="lt1"/>
              </a:buClr>
              <a:buSzPct val="100000"/>
              <a:buNone/>
              <a:defRPr sz="2400">
                <a:solidFill>
                  <a:schemeClr val="lt1"/>
                </a:solidFill>
              </a:defRPr>
            </a:lvl1pPr>
            <a:lvl2pPr>
              <a:spcBef>
                <a:spcPts val="0"/>
              </a:spcBef>
              <a:buClr>
                <a:schemeClr val="lt1"/>
              </a:buClr>
              <a:buSzPct val="100000"/>
              <a:buNone/>
              <a:defRPr sz="2400">
                <a:solidFill>
                  <a:schemeClr val="lt1"/>
                </a:solidFill>
              </a:defRPr>
            </a:lvl2pPr>
            <a:lvl3pPr>
              <a:spcBef>
                <a:spcPts val="0"/>
              </a:spcBef>
              <a:buClr>
                <a:schemeClr val="lt1"/>
              </a:buClr>
              <a:buSzPct val="100000"/>
              <a:buNone/>
              <a:defRPr sz="2400">
                <a:solidFill>
                  <a:schemeClr val="lt1"/>
                </a:solidFill>
              </a:defRPr>
            </a:lvl3pPr>
            <a:lvl4pPr>
              <a:spcBef>
                <a:spcPts val="0"/>
              </a:spcBef>
              <a:buClr>
                <a:schemeClr val="lt1"/>
              </a:buClr>
              <a:buSzPct val="100000"/>
              <a:buNone/>
              <a:defRPr sz="2400">
                <a:solidFill>
                  <a:schemeClr val="lt1"/>
                </a:solidFill>
              </a:defRPr>
            </a:lvl4pPr>
            <a:lvl5pPr>
              <a:spcBef>
                <a:spcPts val="0"/>
              </a:spcBef>
              <a:buClr>
                <a:schemeClr val="lt1"/>
              </a:buClr>
              <a:buSzPct val="100000"/>
              <a:buNone/>
              <a:defRPr sz="2400">
                <a:solidFill>
                  <a:schemeClr val="lt1"/>
                </a:solidFill>
              </a:defRPr>
            </a:lvl5pPr>
            <a:lvl6pPr>
              <a:spcBef>
                <a:spcPts val="0"/>
              </a:spcBef>
              <a:buClr>
                <a:schemeClr val="lt1"/>
              </a:buClr>
              <a:buSzPct val="100000"/>
              <a:buNone/>
              <a:defRPr sz="2400">
                <a:solidFill>
                  <a:schemeClr val="lt1"/>
                </a:solidFill>
              </a:defRPr>
            </a:lvl6pPr>
            <a:lvl7pPr>
              <a:spcBef>
                <a:spcPts val="0"/>
              </a:spcBef>
              <a:buClr>
                <a:schemeClr val="lt1"/>
              </a:buClr>
              <a:buSzPct val="100000"/>
              <a:buNone/>
              <a:defRPr sz="2400">
                <a:solidFill>
                  <a:schemeClr val="lt1"/>
                </a:solidFill>
              </a:defRPr>
            </a:lvl7pPr>
            <a:lvl8pPr>
              <a:spcBef>
                <a:spcPts val="0"/>
              </a:spcBef>
              <a:buClr>
                <a:schemeClr val="lt1"/>
              </a:buClr>
              <a:buSzPct val="100000"/>
              <a:buNone/>
              <a:defRPr sz="2400">
                <a:solidFill>
                  <a:schemeClr val="lt1"/>
                </a:solidFill>
              </a:defRPr>
            </a:lvl8pPr>
            <a:lvl9pPr>
              <a:spcBef>
                <a:spcPts val="0"/>
              </a:spcBef>
              <a:buClr>
                <a:schemeClr val="lt1"/>
              </a:buClr>
              <a:buSzPct val="100000"/>
              <a:buNone/>
              <a:defRPr sz="2400">
                <a:solidFill>
                  <a:schemeClr val="lt1"/>
                </a:solidFill>
              </a:defRPr>
            </a:lvl9pPr>
          </a:lstStyle>
          <a:p/>
        </p:txBody>
      </p:sp>
      <p:sp>
        <p:nvSpPr>
          <p:cNvPr id="66" name="Shape 66"/>
          <p:cNvSpPr txBox="1"/>
          <p:nvPr>
            <p:ph idx="12" type="sldNum"/>
          </p:nvPr>
        </p:nvSpPr>
        <p:spPr>
          <a:xfrm>
            <a:off x="8425675" y="4622075"/>
            <a:ext cx="548699" cy="5214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67" name="Shape 67"/>
        <p:cNvGrpSpPr/>
        <p:nvPr/>
      </p:nvGrpSpPr>
      <p:grpSpPr>
        <a:xfrm>
          <a:off x="0" y="0"/>
          <a:ext cx="0" cy="0"/>
          <a:chOff x="0" y="0"/>
          <a:chExt cx="0" cy="0"/>
        </a:xfrm>
      </p:grpSpPr>
      <p:grpSp>
        <p:nvGrpSpPr>
          <p:cNvPr id="68" name="Shape 68"/>
          <p:cNvGrpSpPr/>
          <p:nvPr/>
        </p:nvGrpSpPr>
        <p:grpSpPr>
          <a:xfrm>
            <a:off x="-13" y="-9140"/>
            <a:ext cx="8005727" cy="1209421"/>
            <a:chOff x="-13" y="-12187"/>
            <a:chExt cx="8005727" cy="1161900"/>
          </a:xfrm>
        </p:grpSpPr>
        <p:sp>
          <p:nvSpPr>
            <p:cNvPr id="69" name="Shape 69"/>
            <p:cNvSpPr/>
            <p:nvPr/>
          </p:nvSpPr>
          <p:spPr>
            <a:xfrm flipH="1">
              <a:off x="-13" y="-12187"/>
              <a:ext cx="187800" cy="1161900"/>
            </a:xfrm>
            <a:prstGeom prst="rect">
              <a:avLst/>
            </a:prstGeom>
            <a:solidFill>
              <a:schemeClr val="accent2"/>
            </a:solidFill>
            <a:ln>
              <a:noFill/>
            </a:ln>
          </p:spPr>
          <p:txBody>
            <a:bodyPr anchorCtr="0" anchor="ctr" bIns="45700" lIns="91425" rIns="91425" tIns="45700">
              <a:noAutofit/>
            </a:bodyPr>
            <a:lstStyle/>
            <a:p>
              <a:pPr>
                <a:spcBef>
                  <a:spcPts val="0"/>
                </a:spcBef>
                <a:buNone/>
              </a:pPr>
              <a:r>
                <a:t/>
              </a:r>
              <a:endParaRPr/>
            </a:p>
          </p:txBody>
        </p:sp>
        <p:sp>
          <p:nvSpPr>
            <p:cNvPr id="70" name="Shape 70"/>
            <p:cNvSpPr/>
            <p:nvPr/>
          </p:nvSpPr>
          <p:spPr>
            <a:xfrm flipH="1">
              <a:off x="187715" y="-12187"/>
              <a:ext cx="7817999" cy="1161900"/>
            </a:xfrm>
            <a:prstGeom prst="rect">
              <a:avLst/>
            </a:prstGeom>
            <a:solidFill>
              <a:srgbClr val="0F243E"/>
            </a:solidFill>
            <a:ln>
              <a:noFill/>
            </a:ln>
          </p:spPr>
          <p:txBody>
            <a:bodyPr anchorCtr="0" anchor="ctr" bIns="45700" lIns="91425" rIns="91425" tIns="45700">
              <a:noAutofit/>
            </a:bodyPr>
            <a:lstStyle/>
            <a:p>
              <a:pPr>
                <a:spcBef>
                  <a:spcPts val="0"/>
                </a:spcBef>
                <a:buNone/>
              </a:pPr>
              <a:r>
                <a:t/>
              </a:r>
              <a:endParaRPr/>
            </a:p>
          </p:txBody>
        </p:sp>
      </p:grpSp>
      <p:sp>
        <p:nvSpPr>
          <p:cNvPr id="71" name="Shape 71"/>
          <p:cNvSpPr txBox="1"/>
          <p:nvPr>
            <p:ph type="title"/>
          </p:nvPr>
        </p:nvSpPr>
        <p:spPr>
          <a:xfrm>
            <a:off x="457200" y="101100"/>
            <a:ext cx="7315499" cy="1013999"/>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72" name="Shape 72"/>
          <p:cNvSpPr txBox="1"/>
          <p:nvPr>
            <p:ph idx="1" type="body"/>
          </p:nvPr>
        </p:nvSpPr>
        <p:spPr>
          <a:xfrm>
            <a:off x="457200" y="1278516"/>
            <a:ext cx="8229600" cy="3630300"/>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73" name="Shape 73"/>
          <p:cNvSpPr txBox="1"/>
          <p:nvPr>
            <p:ph idx="12" type="sldNum"/>
          </p:nvPr>
        </p:nvSpPr>
        <p:spPr>
          <a:xfrm>
            <a:off x="8425675" y="4622075"/>
            <a:ext cx="548699" cy="5214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74" name="Shape 74"/>
        <p:cNvGrpSpPr/>
        <p:nvPr/>
      </p:nvGrpSpPr>
      <p:grpSpPr>
        <a:xfrm>
          <a:off x="0" y="0"/>
          <a:ext cx="0" cy="0"/>
          <a:chOff x="0" y="0"/>
          <a:chExt cx="0" cy="0"/>
        </a:xfrm>
      </p:grpSpPr>
      <p:sp>
        <p:nvSpPr>
          <p:cNvPr id="75" name="Shape 75"/>
          <p:cNvSpPr txBox="1"/>
          <p:nvPr>
            <p:ph idx="1" type="body"/>
          </p:nvPr>
        </p:nvSpPr>
        <p:spPr>
          <a:xfrm>
            <a:off x="456245" y="1278513"/>
            <a:ext cx="4038599" cy="3630300"/>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76" name="Shape 76"/>
          <p:cNvSpPr txBox="1"/>
          <p:nvPr>
            <p:ph idx="2" type="body"/>
          </p:nvPr>
        </p:nvSpPr>
        <p:spPr>
          <a:xfrm>
            <a:off x="4648200" y="1278513"/>
            <a:ext cx="4038599" cy="3630300"/>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grpSp>
        <p:nvGrpSpPr>
          <p:cNvPr id="77" name="Shape 77"/>
          <p:cNvGrpSpPr/>
          <p:nvPr/>
        </p:nvGrpSpPr>
        <p:grpSpPr>
          <a:xfrm>
            <a:off x="-13" y="-9140"/>
            <a:ext cx="8005727" cy="1209421"/>
            <a:chOff x="-13" y="-12187"/>
            <a:chExt cx="8005727" cy="1161900"/>
          </a:xfrm>
        </p:grpSpPr>
        <p:sp>
          <p:nvSpPr>
            <p:cNvPr id="78" name="Shape 78"/>
            <p:cNvSpPr/>
            <p:nvPr/>
          </p:nvSpPr>
          <p:spPr>
            <a:xfrm flipH="1">
              <a:off x="-13" y="-12187"/>
              <a:ext cx="187800" cy="1161900"/>
            </a:xfrm>
            <a:prstGeom prst="rect">
              <a:avLst/>
            </a:prstGeom>
            <a:solidFill>
              <a:srgbClr val="AB0101"/>
            </a:solidFill>
            <a:ln>
              <a:noFill/>
            </a:ln>
          </p:spPr>
          <p:txBody>
            <a:bodyPr anchorCtr="0" anchor="ctr" bIns="45700" lIns="91425" rIns="91425" tIns="45700">
              <a:noAutofit/>
            </a:bodyPr>
            <a:lstStyle/>
            <a:p>
              <a:pPr>
                <a:spcBef>
                  <a:spcPts val="0"/>
                </a:spcBef>
                <a:buNone/>
              </a:pPr>
              <a:r>
                <a:t/>
              </a:r>
              <a:endParaRPr/>
            </a:p>
          </p:txBody>
        </p:sp>
        <p:sp>
          <p:nvSpPr>
            <p:cNvPr id="79" name="Shape 79"/>
            <p:cNvSpPr/>
            <p:nvPr/>
          </p:nvSpPr>
          <p:spPr>
            <a:xfrm flipH="1">
              <a:off x="187715" y="-12187"/>
              <a:ext cx="7817999" cy="1161900"/>
            </a:xfrm>
            <a:prstGeom prst="rect">
              <a:avLst/>
            </a:prstGeom>
            <a:solidFill>
              <a:srgbClr val="0F243E"/>
            </a:solidFill>
            <a:ln>
              <a:noFill/>
            </a:ln>
          </p:spPr>
          <p:txBody>
            <a:bodyPr anchorCtr="0" anchor="ctr" bIns="45700" lIns="91425" rIns="91425" tIns="45700">
              <a:noAutofit/>
            </a:bodyPr>
            <a:lstStyle/>
            <a:p>
              <a:pPr>
                <a:spcBef>
                  <a:spcPts val="0"/>
                </a:spcBef>
                <a:buNone/>
              </a:pPr>
              <a:r>
                <a:t/>
              </a:r>
              <a:endParaRPr/>
            </a:p>
          </p:txBody>
        </p:sp>
      </p:grpSp>
      <p:sp>
        <p:nvSpPr>
          <p:cNvPr id="80" name="Shape 80"/>
          <p:cNvSpPr txBox="1"/>
          <p:nvPr>
            <p:ph type="title"/>
          </p:nvPr>
        </p:nvSpPr>
        <p:spPr>
          <a:xfrm>
            <a:off x="457200" y="101100"/>
            <a:ext cx="7315499" cy="1013999"/>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81" name="Shape 81"/>
          <p:cNvSpPr txBox="1"/>
          <p:nvPr>
            <p:ph idx="12" type="sldNum"/>
          </p:nvPr>
        </p:nvSpPr>
        <p:spPr>
          <a:xfrm>
            <a:off x="8425675" y="4622075"/>
            <a:ext cx="548699" cy="5214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82" name="Shape 82"/>
        <p:cNvGrpSpPr/>
        <p:nvPr/>
      </p:nvGrpSpPr>
      <p:grpSpPr>
        <a:xfrm>
          <a:off x="0" y="0"/>
          <a:ext cx="0" cy="0"/>
          <a:chOff x="0" y="0"/>
          <a:chExt cx="0" cy="0"/>
        </a:xfrm>
      </p:grpSpPr>
      <p:grpSp>
        <p:nvGrpSpPr>
          <p:cNvPr id="83" name="Shape 83"/>
          <p:cNvGrpSpPr/>
          <p:nvPr/>
        </p:nvGrpSpPr>
        <p:grpSpPr>
          <a:xfrm>
            <a:off x="-13" y="-9140"/>
            <a:ext cx="8005727" cy="1209421"/>
            <a:chOff x="-13" y="-12187"/>
            <a:chExt cx="8005727" cy="1161900"/>
          </a:xfrm>
        </p:grpSpPr>
        <p:sp>
          <p:nvSpPr>
            <p:cNvPr id="84" name="Shape 84"/>
            <p:cNvSpPr/>
            <p:nvPr/>
          </p:nvSpPr>
          <p:spPr>
            <a:xfrm flipH="1">
              <a:off x="-13" y="-12187"/>
              <a:ext cx="187800" cy="1161900"/>
            </a:xfrm>
            <a:prstGeom prst="rect">
              <a:avLst/>
            </a:prstGeom>
            <a:solidFill>
              <a:srgbClr val="AB0101"/>
            </a:solidFill>
            <a:ln>
              <a:noFill/>
            </a:ln>
          </p:spPr>
          <p:txBody>
            <a:bodyPr anchorCtr="0" anchor="ctr" bIns="45700" lIns="91425" rIns="91425" tIns="45700">
              <a:noAutofit/>
            </a:bodyPr>
            <a:lstStyle/>
            <a:p>
              <a:pPr>
                <a:spcBef>
                  <a:spcPts val="0"/>
                </a:spcBef>
                <a:buNone/>
              </a:pPr>
              <a:r>
                <a:t/>
              </a:r>
              <a:endParaRPr/>
            </a:p>
          </p:txBody>
        </p:sp>
        <p:sp>
          <p:nvSpPr>
            <p:cNvPr id="85" name="Shape 85"/>
            <p:cNvSpPr/>
            <p:nvPr/>
          </p:nvSpPr>
          <p:spPr>
            <a:xfrm flipH="1">
              <a:off x="187715" y="-12187"/>
              <a:ext cx="7817999" cy="1161900"/>
            </a:xfrm>
            <a:prstGeom prst="rect">
              <a:avLst/>
            </a:prstGeom>
            <a:solidFill>
              <a:srgbClr val="0F243E"/>
            </a:solidFill>
            <a:ln>
              <a:noFill/>
            </a:ln>
          </p:spPr>
          <p:txBody>
            <a:bodyPr anchorCtr="0" anchor="ctr" bIns="45700" lIns="91425" rIns="91425" tIns="45700">
              <a:noAutofit/>
            </a:bodyPr>
            <a:lstStyle/>
            <a:p>
              <a:pPr>
                <a:spcBef>
                  <a:spcPts val="0"/>
                </a:spcBef>
                <a:buNone/>
              </a:pPr>
              <a:r>
                <a:t/>
              </a:r>
              <a:endParaRPr/>
            </a:p>
          </p:txBody>
        </p:sp>
      </p:grpSp>
      <p:sp>
        <p:nvSpPr>
          <p:cNvPr id="86" name="Shape 86"/>
          <p:cNvSpPr txBox="1"/>
          <p:nvPr>
            <p:ph type="title"/>
          </p:nvPr>
        </p:nvSpPr>
        <p:spPr>
          <a:xfrm>
            <a:off x="457200" y="101100"/>
            <a:ext cx="7315499" cy="1013999"/>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87" name="Shape 87"/>
          <p:cNvSpPr txBox="1"/>
          <p:nvPr>
            <p:ph idx="12" type="sldNum"/>
          </p:nvPr>
        </p:nvSpPr>
        <p:spPr>
          <a:xfrm>
            <a:off x="8425675" y="4622075"/>
            <a:ext cx="548699" cy="5214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88" name="Shape 88"/>
        <p:cNvGrpSpPr/>
        <p:nvPr/>
      </p:nvGrpSpPr>
      <p:grpSpPr>
        <a:xfrm>
          <a:off x="0" y="0"/>
          <a:ext cx="0" cy="0"/>
          <a:chOff x="0" y="0"/>
          <a:chExt cx="0" cy="0"/>
        </a:xfrm>
      </p:grpSpPr>
      <p:sp>
        <p:nvSpPr>
          <p:cNvPr id="89" name="Shape 89"/>
          <p:cNvSpPr/>
          <p:nvPr/>
        </p:nvSpPr>
        <p:spPr>
          <a:xfrm flipH="1">
            <a:off x="8964665" y="4623760"/>
            <a:ext cx="187800" cy="521400"/>
          </a:xfrm>
          <a:prstGeom prst="rect">
            <a:avLst/>
          </a:prstGeom>
          <a:solidFill>
            <a:srgbClr val="AB0101"/>
          </a:solidFill>
          <a:ln>
            <a:noFill/>
          </a:ln>
        </p:spPr>
        <p:txBody>
          <a:bodyPr anchorCtr="0" anchor="ctr" bIns="45700" lIns="91425" rIns="91425" tIns="45700">
            <a:noAutofit/>
          </a:bodyPr>
          <a:lstStyle/>
          <a:p>
            <a:pPr>
              <a:spcBef>
                <a:spcPts val="0"/>
              </a:spcBef>
              <a:buNone/>
            </a:pPr>
            <a:r>
              <a:t/>
            </a:r>
            <a:endParaRPr/>
          </a:p>
        </p:txBody>
      </p:sp>
      <p:sp>
        <p:nvSpPr>
          <p:cNvPr id="90" name="Shape 90"/>
          <p:cNvSpPr/>
          <p:nvPr/>
        </p:nvSpPr>
        <p:spPr>
          <a:xfrm flipH="1">
            <a:off x="3866777" y="4623760"/>
            <a:ext cx="5097900" cy="521400"/>
          </a:xfrm>
          <a:prstGeom prst="rect">
            <a:avLst/>
          </a:prstGeom>
          <a:solidFill>
            <a:srgbClr val="0F243E"/>
          </a:solidFill>
          <a:ln>
            <a:noFill/>
          </a:ln>
        </p:spPr>
        <p:txBody>
          <a:bodyPr anchorCtr="0" anchor="ctr" bIns="45700" lIns="91425" rIns="91425" tIns="45700">
            <a:noAutofit/>
          </a:bodyPr>
          <a:lstStyle/>
          <a:p>
            <a:pPr>
              <a:spcBef>
                <a:spcPts val="0"/>
              </a:spcBef>
              <a:buNone/>
            </a:pPr>
            <a:r>
              <a:t/>
            </a:r>
            <a:endParaRPr/>
          </a:p>
        </p:txBody>
      </p:sp>
      <p:sp>
        <p:nvSpPr>
          <p:cNvPr id="91" name="Shape 91"/>
          <p:cNvSpPr txBox="1"/>
          <p:nvPr>
            <p:ph idx="1" type="body"/>
          </p:nvPr>
        </p:nvSpPr>
        <p:spPr>
          <a:xfrm>
            <a:off x="3866812" y="4623760"/>
            <a:ext cx="5097900" cy="521400"/>
          </a:xfrm>
          <a:prstGeom prst="rect">
            <a:avLst/>
          </a:prstGeom>
        </p:spPr>
        <p:txBody>
          <a:bodyPr anchorCtr="0" anchor="t" bIns="91425" lIns="91425" rIns="91425" tIns="91425"/>
          <a:lstStyle>
            <a:lvl1pPr>
              <a:spcBef>
                <a:spcPts val="0"/>
              </a:spcBef>
              <a:buClr>
                <a:schemeClr val="lt1"/>
              </a:buClr>
              <a:buSzPct val="100000"/>
              <a:buNone/>
              <a:defRPr sz="1400">
                <a:solidFill>
                  <a:schemeClr val="lt1"/>
                </a:solidFill>
              </a:defRPr>
            </a:lvl1pPr>
          </a:lstStyle>
          <a:p/>
        </p:txBody>
      </p:sp>
      <p:sp>
        <p:nvSpPr>
          <p:cNvPr id="92" name="Shape 92"/>
          <p:cNvSpPr txBox="1"/>
          <p:nvPr>
            <p:ph idx="12" type="sldNum"/>
          </p:nvPr>
        </p:nvSpPr>
        <p:spPr>
          <a:xfrm>
            <a:off x="8425675" y="4622075"/>
            <a:ext cx="548699" cy="521400"/>
          </a:xfrm>
          <a:prstGeom prst="rect">
            <a:avLst/>
          </a:prstGeom>
        </p:spPr>
        <p:txBody>
          <a:bodyPr anchorCtr="0" anchor="ctr" bIns="91425" lIns="91425" rIns="91425" tIns="91425">
            <a:noAutofit/>
          </a:bodyPr>
          <a:lstStyle>
            <a:lvl1pPr>
              <a:spcBef>
                <a:spcPts val="0"/>
              </a:spcBef>
              <a:buNone/>
              <a:defRPr>
                <a:solidFill>
                  <a:schemeClr val="lt1"/>
                </a:solidFill>
              </a:defRPr>
            </a:lvl1pPr>
          </a:lstStyle>
          <a:p>
            <a:pPr>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93" name="Shape 93"/>
        <p:cNvGrpSpPr/>
        <p:nvPr/>
      </p:nvGrpSpPr>
      <p:grpSpPr>
        <a:xfrm>
          <a:off x="0" y="0"/>
          <a:ext cx="0" cy="0"/>
          <a:chOff x="0" y="0"/>
          <a:chExt cx="0" cy="0"/>
        </a:xfrm>
      </p:grpSpPr>
      <p:sp>
        <p:nvSpPr>
          <p:cNvPr id="94" name="Shape 94"/>
          <p:cNvSpPr txBox="1"/>
          <p:nvPr>
            <p:ph idx="12" type="sldNum"/>
          </p:nvPr>
        </p:nvSpPr>
        <p:spPr>
          <a:xfrm>
            <a:off x="8425675" y="4622075"/>
            <a:ext cx="548699" cy="5214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slideLayout" Target="../slideLayouts/slideLayout4.xml"/><Relationship Id="rId3" Type="http://schemas.openxmlformats.org/officeDocument/2006/relationships/slideLayout" Target="../slideLayouts/slideLayout3.xml"/><Relationship Id="rId6" Type="http://schemas.openxmlformats.org/officeDocument/2006/relationships/slideLayout" Target="../slideLayouts/slideLayout6.xml"/><Relationship Id="rId5" Type="http://schemas.openxmlformats.org/officeDocument/2006/relationships/slideLayout" Target="../slideLayouts/slideLayout5.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x="0" y="0"/>
          <a:ext cx="0" cy="0"/>
          <a:chOff x="0" y="0"/>
          <a:chExt cx="0" cy="0"/>
        </a:xfrm>
      </p:grpSpPr>
      <p:grpSp>
        <p:nvGrpSpPr>
          <p:cNvPr id="5" name="Shape 5"/>
          <p:cNvGrpSpPr/>
          <p:nvPr/>
        </p:nvGrpSpPr>
        <p:grpSpPr>
          <a:xfrm>
            <a:off x="33867" y="-70"/>
            <a:ext cx="3409812" cy="2107677"/>
            <a:chOff x="0" y="1493"/>
            <a:chExt cx="3409812" cy="2810236"/>
          </a:xfrm>
        </p:grpSpPr>
        <p:cxnSp>
          <p:nvCxnSpPr>
            <p:cNvPr id="6" name="Shape 6"/>
            <p:cNvCxnSpPr/>
            <p:nvPr/>
          </p:nvCxnSpPr>
          <p:spPr>
            <a:xfrm>
              <a:off x="0" y="245542"/>
              <a:ext cx="32510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7" name="Shape 7"/>
            <p:cNvCxnSpPr/>
            <p:nvPr/>
          </p:nvCxnSpPr>
          <p:spPr>
            <a:xfrm rot="-5400000">
              <a:off x="-1212177" y="1407880"/>
              <a:ext cx="28062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8" name="Shape 8"/>
            <p:cNvCxnSpPr/>
            <p:nvPr/>
          </p:nvCxnSpPr>
          <p:spPr>
            <a:xfrm>
              <a:off x="0" y="474143"/>
              <a:ext cx="26669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9" name="Shape 9"/>
            <p:cNvCxnSpPr/>
            <p:nvPr/>
          </p:nvCxnSpPr>
          <p:spPr>
            <a:xfrm>
              <a:off x="0" y="702743"/>
              <a:ext cx="21675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10" name="Shape 10"/>
            <p:cNvCxnSpPr/>
            <p:nvPr/>
          </p:nvCxnSpPr>
          <p:spPr>
            <a:xfrm>
              <a:off x="0" y="931342"/>
              <a:ext cx="18626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11" name="Shape 11"/>
            <p:cNvCxnSpPr/>
            <p:nvPr/>
          </p:nvCxnSpPr>
          <p:spPr>
            <a:xfrm>
              <a:off x="0" y="1159942"/>
              <a:ext cx="14900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12" name="Shape 12"/>
            <p:cNvCxnSpPr/>
            <p:nvPr/>
          </p:nvCxnSpPr>
          <p:spPr>
            <a:xfrm>
              <a:off x="0" y="1388542"/>
              <a:ext cx="12191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13" name="Shape 13"/>
            <p:cNvCxnSpPr/>
            <p:nvPr/>
          </p:nvCxnSpPr>
          <p:spPr>
            <a:xfrm>
              <a:off x="0" y="1617142"/>
              <a:ext cx="9905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14" name="Shape 14"/>
            <p:cNvCxnSpPr/>
            <p:nvPr/>
          </p:nvCxnSpPr>
          <p:spPr>
            <a:xfrm>
              <a:off x="0" y="1845742"/>
              <a:ext cx="7452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15" name="Shape 15"/>
            <p:cNvCxnSpPr/>
            <p:nvPr/>
          </p:nvCxnSpPr>
          <p:spPr>
            <a:xfrm>
              <a:off x="0" y="2074342"/>
              <a:ext cx="5333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16" name="Shape 16"/>
            <p:cNvCxnSpPr/>
            <p:nvPr/>
          </p:nvCxnSpPr>
          <p:spPr>
            <a:xfrm>
              <a:off x="0" y="2302943"/>
              <a:ext cx="2624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17" name="Shape 17"/>
            <p:cNvCxnSpPr/>
            <p:nvPr/>
          </p:nvCxnSpPr>
          <p:spPr>
            <a:xfrm rot="-5400000">
              <a:off x="-814261" y="1238115"/>
              <a:ext cx="24683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18" name="Shape 18"/>
            <p:cNvCxnSpPr/>
            <p:nvPr/>
          </p:nvCxnSpPr>
          <p:spPr>
            <a:xfrm rot="-5400000">
              <a:off x="-357712" y="1014527"/>
              <a:ext cx="20180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19" name="Shape 19"/>
            <p:cNvCxnSpPr/>
            <p:nvPr/>
          </p:nvCxnSpPr>
          <p:spPr>
            <a:xfrm rot="-5400000">
              <a:off x="-853" y="887576"/>
              <a:ext cx="17639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20" name="Shape 20"/>
            <p:cNvCxnSpPr/>
            <p:nvPr/>
          </p:nvCxnSpPr>
          <p:spPr>
            <a:xfrm rot="-5400000">
              <a:off x="326307" y="790194"/>
              <a:ext cx="15693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21" name="Shape 21"/>
            <p:cNvCxnSpPr/>
            <p:nvPr/>
          </p:nvCxnSpPr>
          <p:spPr>
            <a:xfrm rot="-5400000">
              <a:off x="636516" y="709726"/>
              <a:ext cx="14085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22" name="Shape 22"/>
            <p:cNvCxnSpPr/>
            <p:nvPr/>
          </p:nvCxnSpPr>
          <p:spPr>
            <a:xfrm rot="-5400000">
              <a:off x="972228" y="603961"/>
              <a:ext cx="11967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23" name="Shape 23"/>
            <p:cNvCxnSpPr/>
            <p:nvPr/>
          </p:nvCxnSpPr>
          <p:spPr>
            <a:xfrm rot="-5400000">
              <a:off x="1278236" y="527761"/>
              <a:ext cx="10443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24" name="Shape 24"/>
            <p:cNvCxnSpPr/>
            <p:nvPr/>
          </p:nvCxnSpPr>
          <p:spPr>
            <a:xfrm rot="-5400000">
              <a:off x="1590398" y="440776"/>
              <a:ext cx="8795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25" name="Shape 25"/>
            <p:cNvCxnSpPr/>
            <p:nvPr/>
          </p:nvCxnSpPr>
          <p:spPr>
            <a:xfrm rot="-5400000">
              <a:off x="1883657" y="377227"/>
              <a:ext cx="7527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26" name="Shape 26"/>
            <p:cNvCxnSpPr/>
            <p:nvPr/>
          </p:nvCxnSpPr>
          <p:spPr>
            <a:xfrm rot="-5400000">
              <a:off x="2198066" y="292493"/>
              <a:ext cx="5834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27" name="Shape 27"/>
            <p:cNvCxnSpPr/>
            <p:nvPr/>
          </p:nvCxnSpPr>
          <p:spPr>
            <a:xfrm rot="-5400000">
              <a:off x="2521027" y="199376"/>
              <a:ext cx="3972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28" name="Shape 28"/>
            <p:cNvCxnSpPr/>
            <p:nvPr/>
          </p:nvCxnSpPr>
          <p:spPr>
            <a:xfrm rot="-5400000">
              <a:off x="2801688" y="148627"/>
              <a:ext cx="2954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29" name="Shape 29"/>
            <p:cNvCxnSpPr/>
            <p:nvPr/>
          </p:nvCxnSpPr>
          <p:spPr>
            <a:xfrm rot="-5400000">
              <a:off x="3079242" y="102444"/>
              <a:ext cx="2015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30" name="Shape 30"/>
            <p:cNvCxnSpPr/>
            <p:nvPr/>
          </p:nvCxnSpPr>
          <p:spPr>
            <a:xfrm rot="-5400000">
              <a:off x="3324762" y="85076"/>
              <a:ext cx="168600" cy="1500"/>
            </a:xfrm>
            <a:prstGeom prst="straightConnector1">
              <a:avLst/>
            </a:prstGeom>
            <a:noFill/>
            <a:ln cap="flat" w="12700">
              <a:solidFill>
                <a:srgbClr val="B7CCE4">
                  <a:alpha val="53725"/>
                </a:srgbClr>
              </a:solidFill>
              <a:prstDash val="solid"/>
              <a:round/>
              <a:headEnd len="med" w="med" type="none"/>
              <a:tailEnd len="med" w="med" type="none"/>
            </a:ln>
          </p:spPr>
        </p:cxnSp>
      </p:grpSp>
      <p:sp>
        <p:nvSpPr>
          <p:cNvPr id="31" name="Shape 31"/>
          <p:cNvSpPr txBox="1"/>
          <p:nvPr>
            <p:ph type="title"/>
          </p:nvPr>
        </p:nvSpPr>
        <p:spPr>
          <a:xfrm>
            <a:off x="457200" y="205978"/>
            <a:ext cx="8229600" cy="857400"/>
          </a:xfrm>
          <a:prstGeom prst="rect">
            <a:avLst/>
          </a:prstGeom>
          <a:noFill/>
          <a:ln>
            <a:noFill/>
          </a:ln>
        </p:spPr>
        <p:txBody>
          <a:bodyPr anchorCtr="0" anchor="b" bIns="91425" lIns="91425" rIns="91425" tIns="91425"/>
          <a:lstStyle>
            <a:lvl1pPr>
              <a:spcBef>
                <a:spcPts val="0"/>
              </a:spcBef>
              <a:buClr>
                <a:schemeClr val="lt1"/>
              </a:buClr>
              <a:buSzPct val="100000"/>
              <a:buNone/>
              <a:defRPr sz="4400">
                <a:solidFill>
                  <a:schemeClr val="lt1"/>
                </a:solidFill>
              </a:defRPr>
            </a:lvl1pPr>
            <a:lvl2pPr>
              <a:spcBef>
                <a:spcPts val="0"/>
              </a:spcBef>
              <a:buClr>
                <a:schemeClr val="lt1"/>
              </a:buClr>
              <a:buSzPct val="100000"/>
              <a:buNone/>
              <a:defRPr sz="4400">
                <a:solidFill>
                  <a:schemeClr val="lt1"/>
                </a:solidFill>
              </a:defRPr>
            </a:lvl2pPr>
            <a:lvl3pPr>
              <a:spcBef>
                <a:spcPts val="0"/>
              </a:spcBef>
              <a:buClr>
                <a:schemeClr val="lt1"/>
              </a:buClr>
              <a:buSzPct val="100000"/>
              <a:buNone/>
              <a:defRPr sz="4400">
                <a:solidFill>
                  <a:schemeClr val="lt1"/>
                </a:solidFill>
              </a:defRPr>
            </a:lvl3pPr>
            <a:lvl4pPr>
              <a:spcBef>
                <a:spcPts val="0"/>
              </a:spcBef>
              <a:buClr>
                <a:schemeClr val="lt1"/>
              </a:buClr>
              <a:buSzPct val="100000"/>
              <a:buNone/>
              <a:defRPr sz="4400">
                <a:solidFill>
                  <a:schemeClr val="lt1"/>
                </a:solidFill>
              </a:defRPr>
            </a:lvl4pPr>
            <a:lvl5pPr>
              <a:spcBef>
                <a:spcPts val="0"/>
              </a:spcBef>
              <a:buClr>
                <a:schemeClr val="lt1"/>
              </a:buClr>
              <a:buSzPct val="100000"/>
              <a:buNone/>
              <a:defRPr sz="4400">
                <a:solidFill>
                  <a:schemeClr val="lt1"/>
                </a:solidFill>
              </a:defRPr>
            </a:lvl5pPr>
            <a:lvl6pPr>
              <a:spcBef>
                <a:spcPts val="0"/>
              </a:spcBef>
              <a:buClr>
                <a:schemeClr val="lt1"/>
              </a:buClr>
              <a:buSzPct val="100000"/>
              <a:buNone/>
              <a:defRPr sz="4400">
                <a:solidFill>
                  <a:schemeClr val="lt1"/>
                </a:solidFill>
              </a:defRPr>
            </a:lvl6pPr>
            <a:lvl7pPr>
              <a:spcBef>
                <a:spcPts val="0"/>
              </a:spcBef>
              <a:buClr>
                <a:schemeClr val="lt1"/>
              </a:buClr>
              <a:buSzPct val="100000"/>
              <a:buNone/>
              <a:defRPr sz="4400">
                <a:solidFill>
                  <a:schemeClr val="lt1"/>
                </a:solidFill>
              </a:defRPr>
            </a:lvl7pPr>
            <a:lvl8pPr>
              <a:spcBef>
                <a:spcPts val="0"/>
              </a:spcBef>
              <a:buClr>
                <a:schemeClr val="lt1"/>
              </a:buClr>
              <a:buSzPct val="100000"/>
              <a:buNone/>
              <a:defRPr sz="4400">
                <a:solidFill>
                  <a:schemeClr val="lt1"/>
                </a:solidFill>
              </a:defRPr>
            </a:lvl8pPr>
            <a:lvl9pPr>
              <a:spcBef>
                <a:spcPts val="0"/>
              </a:spcBef>
              <a:buClr>
                <a:schemeClr val="lt1"/>
              </a:buClr>
              <a:buSzPct val="100000"/>
              <a:buNone/>
              <a:defRPr sz="4400">
                <a:solidFill>
                  <a:schemeClr val="lt1"/>
                </a:solidFill>
              </a:defRPr>
            </a:lvl9pPr>
          </a:lstStyle>
          <a:p/>
        </p:txBody>
      </p:sp>
      <p:sp>
        <p:nvSpPr>
          <p:cNvPr id="32" name="Shape 32"/>
          <p:cNvSpPr txBox="1"/>
          <p:nvPr>
            <p:ph idx="1" type="body"/>
          </p:nvPr>
        </p:nvSpPr>
        <p:spPr>
          <a:xfrm>
            <a:off x="457200" y="1200150"/>
            <a:ext cx="8229600" cy="3394500"/>
          </a:xfrm>
          <a:prstGeom prst="rect">
            <a:avLst/>
          </a:prstGeom>
          <a:noFill/>
          <a:ln>
            <a:noFill/>
          </a:ln>
        </p:spPr>
        <p:txBody>
          <a:bodyPr anchorCtr="0" anchor="t" bIns="91425" lIns="91425" rIns="91425" tIns="91425"/>
          <a:lstStyle>
            <a:lvl1pPr>
              <a:spcBef>
                <a:spcPts val="0"/>
              </a:spcBef>
              <a:buClr>
                <a:schemeClr val="dk2"/>
              </a:buClr>
              <a:buSzPct val="100000"/>
              <a:defRPr sz="1800">
                <a:solidFill>
                  <a:schemeClr val="dk2"/>
                </a:solidFill>
              </a:defRPr>
            </a:lvl1pPr>
            <a:lvl2pPr>
              <a:spcBef>
                <a:spcPts val="360"/>
              </a:spcBef>
              <a:buClr>
                <a:schemeClr val="dk2"/>
              </a:buClr>
              <a:buSzPct val="100000"/>
              <a:defRPr sz="1800">
                <a:solidFill>
                  <a:schemeClr val="dk2"/>
                </a:solidFill>
              </a:defRPr>
            </a:lvl2pPr>
            <a:lvl3pPr>
              <a:spcBef>
                <a:spcPts val="360"/>
              </a:spcBef>
              <a:buClr>
                <a:schemeClr val="dk2"/>
              </a:buClr>
              <a:buSzPct val="100000"/>
              <a:defRPr sz="1800">
                <a:solidFill>
                  <a:schemeClr val="dk2"/>
                </a:solidFill>
              </a:defRPr>
            </a:lvl3pPr>
            <a:lvl4pPr>
              <a:spcBef>
                <a:spcPts val="360"/>
              </a:spcBef>
              <a:buClr>
                <a:schemeClr val="dk2"/>
              </a:buClr>
              <a:buSzPct val="100000"/>
              <a:defRPr sz="1800">
                <a:solidFill>
                  <a:schemeClr val="dk2"/>
                </a:solidFill>
              </a:defRPr>
            </a:lvl4pPr>
            <a:lvl5pPr>
              <a:spcBef>
                <a:spcPts val="360"/>
              </a:spcBef>
              <a:buClr>
                <a:schemeClr val="dk2"/>
              </a:buClr>
              <a:buSzPct val="100000"/>
              <a:defRPr sz="1800">
                <a:solidFill>
                  <a:schemeClr val="dk2"/>
                </a:solidFill>
              </a:defRPr>
            </a:lvl5pPr>
            <a:lvl6pPr>
              <a:spcBef>
                <a:spcPts val="360"/>
              </a:spcBef>
              <a:buClr>
                <a:schemeClr val="dk2"/>
              </a:buClr>
              <a:buSzPct val="100000"/>
              <a:defRPr sz="1800">
                <a:solidFill>
                  <a:schemeClr val="dk2"/>
                </a:solidFill>
              </a:defRPr>
            </a:lvl6pPr>
            <a:lvl7pPr>
              <a:spcBef>
                <a:spcPts val="360"/>
              </a:spcBef>
              <a:buClr>
                <a:schemeClr val="dk2"/>
              </a:buClr>
              <a:buSzPct val="100000"/>
              <a:defRPr sz="1800">
                <a:solidFill>
                  <a:schemeClr val="dk2"/>
                </a:solidFill>
              </a:defRPr>
            </a:lvl7pPr>
            <a:lvl8pPr>
              <a:spcBef>
                <a:spcPts val="360"/>
              </a:spcBef>
              <a:buClr>
                <a:schemeClr val="dk2"/>
              </a:buClr>
              <a:buSzPct val="100000"/>
              <a:defRPr sz="1800">
                <a:solidFill>
                  <a:schemeClr val="dk2"/>
                </a:solidFill>
              </a:defRPr>
            </a:lvl8pPr>
            <a:lvl9pPr>
              <a:spcBef>
                <a:spcPts val="360"/>
              </a:spcBef>
              <a:buClr>
                <a:schemeClr val="dk2"/>
              </a:buClr>
              <a:buSzPct val="100000"/>
              <a:defRPr sz="1800">
                <a:solidFill>
                  <a:schemeClr val="dk2"/>
                </a:solidFill>
              </a:defRPr>
            </a:lvl9pPr>
          </a:lstStyle>
          <a:p/>
        </p:txBody>
      </p:sp>
      <p:grpSp>
        <p:nvGrpSpPr>
          <p:cNvPr id="33" name="Shape 33"/>
          <p:cNvGrpSpPr/>
          <p:nvPr/>
        </p:nvGrpSpPr>
        <p:grpSpPr>
          <a:xfrm rot="10800000">
            <a:off x="5734187" y="3035893"/>
            <a:ext cx="3409812" cy="2107677"/>
            <a:chOff x="0" y="1493"/>
            <a:chExt cx="3409812" cy="2810236"/>
          </a:xfrm>
        </p:grpSpPr>
        <p:cxnSp>
          <p:nvCxnSpPr>
            <p:cNvPr id="34" name="Shape 34"/>
            <p:cNvCxnSpPr/>
            <p:nvPr/>
          </p:nvCxnSpPr>
          <p:spPr>
            <a:xfrm>
              <a:off x="0" y="245542"/>
              <a:ext cx="32510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35" name="Shape 35"/>
            <p:cNvCxnSpPr/>
            <p:nvPr/>
          </p:nvCxnSpPr>
          <p:spPr>
            <a:xfrm rot="-5400000">
              <a:off x="-1212177" y="1407880"/>
              <a:ext cx="28062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36" name="Shape 36"/>
            <p:cNvCxnSpPr/>
            <p:nvPr/>
          </p:nvCxnSpPr>
          <p:spPr>
            <a:xfrm>
              <a:off x="0" y="474143"/>
              <a:ext cx="26669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37" name="Shape 37"/>
            <p:cNvCxnSpPr/>
            <p:nvPr/>
          </p:nvCxnSpPr>
          <p:spPr>
            <a:xfrm>
              <a:off x="0" y="702743"/>
              <a:ext cx="21675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38" name="Shape 38"/>
            <p:cNvCxnSpPr/>
            <p:nvPr/>
          </p:nvCxnSpPr>
          <p:spPr>
            <a:xfrm>
              <a:off x="0" y="931342"/>
              <a:ext cx="18626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39" name="Shape 39"/>
            <p:cNvCxnSpPr/>
            <p:nvPr/>
          </p:nvCxnSpPr>
          <p:spPr>
            <a:xfrm>
              <a:off x="0" y="1159942"/>
              <a:ext cx="14900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40" name="Shape 40"/>
            <p:cNvCxnSpPr/>
            <p:nvPr/>
          </p:nvCxnSpPr>
          <p:spPr>
            <a:xfrm>
              <a:off x="0" y="1388542"/>
              <a:ext cx="12191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41" name="Shape 41"/>
            <p:cNvCxnSpPr/>
            <p:nvPr/>
          </p:nvCxnSpPr>
          <p:spPr>
            <a:xfrm>
              <a:off x="0" y="1617142"/>
              <a:ext cx="9905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42" name="Shape 42"/>
            <p:cNvCxnSpPr/>
            <p:nvPr/>
          </p:nvCxnSpPr>
          <p:spPr>
            <a:xfrm>
              <a:off x="0" y="1845742"/>
              <a:ext cx="7452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43" name="Shape 43"/>
            <p:cNvCxnSpPr/>
            <p:nvPr/>
          </p:nvCxnSpPr>
          <p:spPr>
            <a:xfrm>
              <a:off x="0" y="2074342"/>
              <a:ext cx="5333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44" name="Shape 44"/>
            <p:cNvCxnSpPr/>
            <p:nvPr/>
          </p:nvCxnSpPr>
          <p:spPr>
            <a:xfrm>
              <a:off x="0" y="2302943"/>
              <a:ext cx="2624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45" name="Shape 45"/>
            <p:cNvCxnSpPr/>
            <p:nvPr/>
          </p:nvCxnSpPr>
          <p:spPr>
            <a:xfrm rot="-5400000">
              <a:off x="-814261" y="1238115"/>
              <a:ext cx="24683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46" name="Shape 46"/>
            <p:cNvCxnSpPr/>
            <p:nvPr/>
          </p:nvCxnSpPr>
          <p:spPr>
            <a:xfrm rot="-5400000">
              <a:off x="-357712" y="1014527"/>
              <a:ext cx="20180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47" name="Shape 47"/>
            <p:cNvCxnSpPr/>
            <p:nvPr/>
          </p:nvCxnSpPr>
          <p:spPr>
            <a:xfrm rot="-5400000">
              <a:off x="-853" y="887576"/>
              <a:ext cx="17639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48" name="Shape 48"/>
            <p:cNvCxnSpPr/>
            <p:nvPr/>
          </p:nvCxnSpPr>
          <p:spPr>
            <a:xfrm rot="-5400000">
              <a:off x="326307" y="790194"/>
              <a:ext cx="15693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49" name="Shape 49"/>
            <p:cNvCxnSpPr/>
            <p:nvPr/>
          </p:nvCxnSpPr>
          <p:spPr>
            <a:xfrm rot="-5400000">
              <a:off x="636516" y="709726"/>
              <a:ext cx="14085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50" name="Shape 50"/>
            <p:cNvCxnSpPr/>
            <p:nvPr/>
          </p:nvCxnSpPr>
          <p:spPr>
            <a:xfrm rot="-5400000">
              <a:off x="972228" y="603961"/>
              <a:ext cx="11967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51" name="Shape 51"/>
            <p:cNvCxnSpPr/>
            <p:nvPr/>
          </p:nvCxnSpPr>
          <p:spPr>
            <a:xfrm rot="-5400000">
              <a:off x="1278236" y="527761"/>
              <a:ext cx="10443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52" name="Shape 52"/>
            <p:cNvCxnSpPr/>
            <p:nvPr/>
          </p:nvCxnSpPr>
          <p:spPr>
            <a:xfrm rot="-5400000">
              <a:off x="1590398" y="440776"/>
              <a:ext cx="8795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53" name="Shape 53"/>
            <p:cNvCxnSpPr/>
            <p:nvPr/>
          </p:nvCxnSpPr>
          <p:spPr>
            <a:xfrm rot="-5400000">
              <a:off x="1883657" y="377227"/>
              <a:ext cx="7527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54" name="Shape 54"/>
            <p:cNvCxnSpPr/>
            <p:nvPr/>
          </p:nvCxnSpPr>
          <p:spPr>
            <a:xfrm rot="-5400000">
              <a:off x="2198066" y="292493"/>
              <a:ext cx="5834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55" name="Shape 55"/>
            <p:cNvCxnSpPr/>
            <p:nvPr/>
          </p:nvCxnSpPr>
          <p:spPr>
            <a:xfrm rot="-5400000">
              <a:off x="2521027" y="199376"/>
              <a:ext cx="3972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56" name="Shape 56"/>
            <p:cNvCxnSpPr/>
            <p:nvPr/>
          </p:nvCxnSpPr>
          <p:spPr>
            <a:xfrm rot="-5400000">
              <a:off x="2801688" y="148627"/>
              <a:ext cx="2954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57" name="Shape 57"/>
            <p:cNvCxnSpPr/>
            <p:nvPr/>
          </p:nvCxnSpPr>
          <p:spPr>
            <a:xfrm rot="-5400000">
              <a:off x="3079242" y="102444"/>
              <a:ext cx="2015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58" name="Shape 58"/>
            <p:cNvCxnSpPr/>
            <p:nvPr/>
          </p:nvCxnSpPr>
          <p:spPr>
            <a:xfrm rot="-5400000">
              <a:off x="3324762" y="85076"/>
              <a:ext cx="168600" cy="1500"/>
            </a:xfrm>
            <a:prstGeom prst="straightConnector1">
              <a:avLst/>
            </a:prstGeom>
            <a:noFill/>
            <a:ln cap="flat" w="12700">
              <a:solidFill>
                <a:srgbClr val="B7CCE4">
                  <a:alpha val="53725"/>
                </a:srgbClr>
              </a:solidFill>
              <a:prstDash val="solid"/>
              <a:round/>
              <a:headEnd len="med" w="med" type="none"/>
              <a:tailEnd len="med" w="med" type="none"/>
            </a:ln>
          </p:spPr>
        </p:cxnSp>
      </p:grpSp>
      <p:sp>
        <p:nvSpPr>
          <p:cNvPr id="59" name="Shape 59"/>
          <p:cNvSpPr txBox="1"/>
          <p:nvPr>
            <p:ph idx="12" type="sldNum"/>
          </p:nvPr>
        </p:nvSpPr>
        <p:spPr>
          <a:xfrm>
            <a:off x="8425675" y="4622075"/>
            <a:ext cx="548699" cy="521400"/>
          </a:xfrm>
          <a:prstGeom prst="rect">
            <a:avLst/>
          </a:prstGeom>
          <a:noFill/>
          <a:ln>
            <a:noFill/>
          </a:ln>
        </p:spPr>
        <p:txBody>
          <a:bodyPr anchorCtr="0" anchor="ctr" bIns="91425" lIns="91425" rIns="91425" tIns="91425">
            <a:noAutofit/>
          </a:bodyPr>
          <a:lstStyle>
            <a:lvl1pPr algn="r">
              <a:spcBef>
                <a:spcPts val="0"/>
              </a:spcBef>
              <a:buNone/>
              <a:defRPr sz="1300">
                <a:solidFill>
                  <a:schemeClr val="dk2"/>
                </a:solidFill>
              </a:defRPr>
            </a:lvl1pPr>
          </a:lstStyle>
          <a:p>
            <a:pPr>
              <a:spcBef>
                <a:spcPts val="0"/>
              </a:spcBef>
              <a:buNone/>
            </a:pPr>
            <a:fld id="{00000000-1234-1234-1234-123412341234}" type="slidenum">
              <a:rPr lang="en"/>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 Id="rId3" Type="http://schemas.openxmlformats.org/officeDocument/2006/relationships/image" Target="../media/image0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 Id="rId3" Type="http://schemas.openxmlformats.org/officeDocument/2006/relationships/image" Target="../media/image07.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04.png"/><Relationship Id="rId3" Type="http://schemas.openxmlformats.org/officeDocument/2006/relationships/image" Target="../media/image0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 Id="rId3" Type="http://schemas.openxmlformats.org/officeDocument/2006/relationships/image" Target="../media/image05.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 Id="rId3" Type="http://schemas.openxmlformats.org/officeDocument/2006/relationships/image" Target="../media/image09.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 Id="rId3" Type="http://schemas.openxmlformats.org/officeDocument/2006/relationships/image" Target="../media/image09.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 Id="rId3"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 Id="rId3" Type="http://schemas.openxmlformats.org/officeDocument/2006/relationships/image" Target="../media/image11.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 Id="rId3" Type="http://schemas.openxmlformats.org/officeDocument/2006/relationships/image" Target="../media/image10.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 Id="rId3" Type="http://schemas.openxmlformats.org/officeDocument/2006/relationships/image" Target="../media/image10.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 Id="rId3" Type="http://schemas.openxmlformats.org/officeDocument/2006/relationships/image" Target="../media/image12.gi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 Id="rId3" Type="http://schemas.openxmlformats.org/officeDocument/2006/relationships/image" Target="../media/image0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 Id="rId3" Type="http://schemas.openxmlformats.org/officeDocument/2006/relationships/image" Target="../media/image0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02.png"/><Relationship Id="rId3" Type="http://schemas.openxmlformats.org/officeDocument/2006/relationships/image" Target="../media/image0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5" name="Shape 95"/>
        <p:cNvGrpSpPr/>
        <p:nvPr/>
      </p:nvGrpSpPr>
      <p:grpSpPr>
        <a:xfrm>
          <a:off x="0" y="0"/>
          <a:ext cx="0" cy="0"/>
          <a:chOff x="0" y="0"/>
          <a:chExt cx="0" cy="0"/>
        </a:xfrm>
      </p:grpSpPr>
      <p:sp>
        <p:nvSpPr>
          <p:cNvPr id="96" name="Shape 96"/>
          <p:cNvSpPr txBox="1"/>
          <p:nvPr>
            <p:ph type="ctrTitle"/>
          </p:nvPr>
        </p:nvSpPr>
        <p:spPr>
          <a:xfrm>
            <a:off x="731425" y="1027057"/>
            <a:ext cx="6400799" cy="1000499"/>
          </a:xfrm>
          <a:prstGeom prst="rect">
            <a:avLst/>
          </a:prstGeom>
        </p:spPr>
        <p:txBody>
          <a:bodyPr anchorCtr="0" anchor="b" bIns="91425" lIns="91425" rIns="91425" tIns="91425">
            <a:noAutofit/>
          </a:bodyPr>
          <a:lstStyle/>
          <a:p>
            <a:pPr>
              <a:spcBef>
                <a:spcPts val="0"/>
              </a:spcBef>
              <a:buNone/>
            </a:pPr>
            <a:r>
              <a:rPr lang="en"/>
              <a:t>MPEG-4</a:t>
            </a:r>
          </a:p>
        </p:txBody>
      </p:sp>
      <p:sp>
        <p:nvSpPr>
          <p:cNvPr id="97" name="Shape 97"/>
          <p:cNvSpPr txBox="1"/>
          <p:nvPr>
            <p:ph idx="1" type="subTitle"/>
          </p:nvPr>
        </p:nvSpPr>
        <p:spPr>
          <a:xfrm>
            <a:off x="731425" y="2234088"/>
            <a:ext cx="6400799" cy="675299"/>
          </a:xfrm>
          <a:prstGeom prst="rect">
            <a:avLst/>
          </a:prstGeom>
        </p:spPr>
        <p:txBody>
          <a:bodyPr anchorCtr="0" anchor="t" bIns="91425" lIns="91425" rIns="91425" tIns="91425">
            <a:noAutofit/>
          </a:bodyPr>
          <a:lstStyle/>
          <a:p>
            <a:pPr rtl="0">
              <a:spcBef>
                <a:spcPts val="0"/>
              </a:spcBef>
              <a:buNone/>
            </a:pPr>
            <a:r>
              <a:rPr lang="en" sz="1400"/>
              <a:t>By: Kevin Brunner, Evan Spillane, Jack Cobb, Harjas Ahuja, and David Shapiro</a:t>
            </a:r>
          </a:p>
          <a:p>
            <a:pPr rtl="0">
              <a:spcBef>
                <a:spcPts val="0"/>
              </a:spcBef>
              <a:buNone/>
            </a:pPr>
            <a:r>
              <a:t/>
            </a:r>
            <a:endParaRPr/>
          </a:p>
          <a:p>
            <a:pPr lvl="0" rtl="0">
              <a:lnSpc>
                <a:spcPct val="107000"/>
              </a:lnSpc>
              <a:spcBef>
                <a:spcPts val="0"/>
              </a:spcBef>
              <a:buNone/>
            </a:pPr>
            <a:r>
              <a:rPr lang="en" sz="1400"/>
              <a:t>Department of Computer Science, Virginia Tech, Blacksburg, VA</a:t>
            </a:r>
          </a:p>
          <a:p>
            <a:pPr lvl="0" rtl="0">
              <a:lnSpc>
                <a:spcPct val="107000"/>
              </a:lnSpc>
              <a:spcBef>
                <a:spcPts val="0"/>
              </a:spcBef>
              <a:buNone/>
            </a:pPr>
            <a:r>
              <a:rPr lang="en" sz="1400"/>
              <a:t>CS 4624, Multimedia, Hypertext, and Information Access</a:t>
            </a:r>
          </a:p>
          <a:p>
            <a:pPr lvl="0" rtl="0">
              <a:lnSpc>
                <a:spcPct val="107000"/>
              </a:lnSpc>
              <a:spcBef>
                <a:spcPts val="0"/>
              </a:spcBef>
              <a:buNone/>
            </a:pPr>
            <a:r>
              <a:rPr lang="en" sz="1400"/>
              <a:t>February 19, 2015</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3" name="Shape 153"/>
        <p:cNvGrpSpPr/>
        <p:nvPr/>
      </p:nvGrpSpPr>
      <p:grpSpPr>
        <a:xfrm>
          <a:off x="0" y="0"/>
          <a:ext cx="0" cy="0"/>
          <a:chOff x="0" y="0"/>
          <a:chExt cx="0" cy="0"/>
        </a:xfrm>
      </p:grpSpPr>
      <p:sp>
        <p:nvSpPr>
          <p:cNvPr id="154" name="Shape 154"/>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Audio Tests</a:t>
            </a:r>
          </a:p>
        </p:txBody>
      </p:sp>
      <p:sp>
        <p:nvSpPr>
          <p:cNvPr id="155" name="Shape 155"/>
          <p:cNvSpPr txBox="1"/>
          <p:nvPr>
            <p:ph idx="1" type="body"/>
          </p:nvPr>
        </p:nvSpPr>
        <p:spPr>
          <a:xfrm>
            <a:off x="457200" y="1278516"/>
            <a:ext cx="8229600" cy="3630300"/>
          </a:xfrm>
          <a:prstGeom prst="rect">
            <a:avLst/>
          </a:prstGeom>
        </p:spPr>
        <p:txBody>
          <a:bodyPr anchorCtr="0" anchor="t" bIns="91425" lIns="91425" rIns="91425" tIns="91425">
            <a:noAutofit/>
          </a:bodyPr>
          <a:lstStyle/>
          <a:p>
            <a:pPr lvl="0" rtl="0">
              <a:spcBef>
                <a:spcPts val="0"/>
              </a:spcBef>
              <a:buNone/>
            </a:pPr>
            <a:r>
              <a:rPr lang="en"/>
              <a:t>Three classes of audio test sequences, Class A, B and C were identified:</a:t>
            </a:r>
          </a:p>
          <a:p>
            <a:pPr lvl="0" rtl="0">
              <a:spcBef>
                <a:spcPts val="0"/>
              </a:spcBef>
              <a:buNone/>
            </a:pPr>
            <a:r>
              <a:rPr lang="en"/>
              <a:t>• Class A: Single source sequences consisting of a clean recording of a solo instrument.</a:t>
            </a:r>
          </a:p>
          <a:p>
            <a:pPr lvl="0" rtl="0">
              <a:spcBef>
                <a:spcPts val="0"/>
              </a:spcBef>
              <a:buNone/>
            </a:pPr>
            <a:r>
              <a:rPr lang="en"/>
              <a:t>• Class B: Single source with background sequences consisting of a person speaking with background noise.</a:t>
            </a:r>
          </a:p>
          <a:p>
            <a:pPr lvl="0" rtl="0">
              <a:spcBef>
                <a:spcPts val="0"/>
              </a:spcBef>
              <a:buClr>
                <a:schemeClr val="dk1"/>
              </a:buClr>
              <a:buSzPct val="61111"/>
              <a:buFont typeface="Arial"/>
              <a:buNone/>
            </a:pPr>
            <a:r>
              <a:rPr lang="en"/>
              <a:t>• Class C: Complex sequences consisting of an orchestral recording.</a:t>
            </a:r>
          </a:p>
          <a:p>
            <a:pPr rtl="0">
              <a:spcBef>
                <a:spcPts val="0"/>
              </a:spcBef>
              <a:buNone/>
            </a:pPr>
            <a:r>
              <a:t/>
            </a:r>
            <a:endParaRPr/>
          </a:p>
          <a:p>
            <a:pPr rtl="0">
              <a:spcBef>
                <a:spcPts val="0"/>
              </a:spcBef>
              <a:buNone/>
            </a:pPr>
            <a:r>
              <a:rPr lang="en"/>
              <a:t>A number of bit-rates such as 2, 6, 16, 24, 40 and 64 kbit/s were selected for testing of audio/speech.</a:t>
            </a:r>
          </a:p>
          <a:p>
            <a:pPr rtl="0">
              <a:spcBef>
                <a:spcPts val="0"/>
              </a:spcBef>
              <a:buNone/>
            </a:pPr>
            <a:r>
              <a:t/>
            </a:r>
            <a:endParaRPr/>
          </a:p>
          <a:p>
            <a:pPr>
              <a:spcBef>
                <a:spcPts val="0"/>
              </a:spcBef>
              <a:buNone/>
            </a:pPr>
            <a:r>
              <a:rPr lang="en"/>
              <a:t>For specific bit-rates, some candidates outperformed the reference coding schemes, although for all combinations tested, no single scheme was the clear winner.</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9" name="Shape 159"/>
        <p:cNvGrpSpPr/>
        <p:nvPr/>
      </p:nvGrpSpPr>
      <p:grpSpPr>
        <a:xfrm>
          <a:off x="0" y="0"/>
          <a:ext cx="0" cy="0"/>
          <a:chOff x="0" y="0"/>
          <a:chExt cx="0" cy="0"/>
        </a:xfrm>
      </p:grpSpPr>
      <p:sp>
        <p:nvSpPr>
          <p:cNvPr id="160" name="Shape 160"/>
          <p:cNvSpPr txBox="1"/>
          <p:nvPr>
            <p:ph type="title"/>
          </p:nvPr>
        </p:nvSpPr>
        <p:spPr>
          <a:xfrm>
            <a:off x="457200" y="101100"/>
            <a:ext cx="7315499" cy="1013999"/>
          </a:xfrm>
          <a:prstGeom prst="rect">
            <a:avLst/>
          </a:prstGeom>
        </p:spPr>
        <p:txBody>
          <a:bodyPr anchorCtr="0" anchor="b" bIns="91425" lIns="91425" rIns="91425" tIns="91425">
            <a:noAutofit/>
          </a:bodyPr>
          <a:lstStyle/>
          <a:p>
            <a:pPr lvl="0" rtl="0">
              <a:spcBef>
                <a:spcPts val="0"/>
              </a:spcBef>
              <a:buNone/>
            </a:pPr>
            <a:r>
              <a:rPr lang="en"/>
              <a:t>SNHC Tests</a:t>
            </a:r>
          </a:p>
        </p:txBody>
      </p:sp>
      <p:sp>
        <p:nvSpPr>
          <p:cNvPr id="161" name="Shape 161"/>
          <p:cNvSpPr txBox="1"/>
          <p:nvPr>
            <p:ph idx="1" type="body"/>
          </p:nvPr>
        </p:nvSpPr>
        <p:spPr>
          <a:xfrm>
            <a:off x="457200" y="1278516"/>
            <a:ext cx="8229600" cy="3630300"/>
          </a:xfrm>
          <a:prstGeom prst="rect">
            <a:avLst/>
          </a:prstGeom>
        </p:spPr>
        <p:txBody>
          <a:bodyPr anchorCtr="0" anchor="t" bIns="91425" lIns="91425" rIns="91425" tIns="91425">
            <a:noAutofit/>
          </a:bodyPr>
          <a:lstStyle/>
          <a:p>
            <a:pPr lvl="0" rtl="0">
              <a:spcBef>
                <a:spcPts val="0"/>
              </a:spcBef>
              <a:buNone/>
            </a:pPr>
            <a:r>
              <a:rPr lang="en"/>
              <a:t>• The SNHC group started its work much later than the video group. </a:t>
            </a:r>
          </a:p>
          <a:p>
            <a:pPr lvl="0" rtl="0">
              <a:spcBef>
                <a:spcPts val="0"/>
              </a:spcBef>
              <a:buNone/>
            </a:pPr>
            <a:r>
              <a:t/>
            </a:r>
            <a:endParaRPr/>
          </a:p>
          <a:p>
            <a:pPr lvl="0" rtl="0">
              <a:spcBef>
                <a:spcPts val="0"/>
              </a:spcBef>
              <a:buClr>
                <a:schemeClr val="dk1"/>
              </a:buClr>
              <a:buSzPct val="61111"/>
              <a:buFont typeface="Arial"/>
              <a:buNone/>
            </a:pPr>
            <a:r>
              <a:rPr lang="en"/>
              <a:t>• Its focus was primarily on coding for storage and communication of 2D and 3D scenes involving synthetic images, sounds, and animated geometry and its integration into scenes that contain coded natural images/video and sound.</a:t>
            </a:r>
          </a:p>
          <a:p>
            <a:pPr lvl="0" rtl="0">
              <a:spcBef>
                <a:spcPts val="0"/>
              </a:spcBef>
              <a:buNone/>
            </a:pPr>
            <a:r>
              <a:t/>
            </a:r>
            <a:endParaRP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5" name="Shape 165"/>
        <p:cNvGrpSpPr/>
        <p:nvPr/>
      </p:nvGrpSpPr>
      <p:grpSpPr>
        <a:xfrm>
          <a:off x="0" y="0"/>
          <a:ext cx="0" cy="0"/>
          <a:chOff x="0" y="0"/>
          <a:chExt cx="0" cy="0"/>
        </a:xfrm>
      </p:grpSpPr>
      <p:sp>
        <p:nvSpPr>
          <p:cNvPr id="166" name="Shape 166"/>
          <p:cNvSpPr txBox="1"/>
          <p:nvPr>
            <p:ph type="title"/>
          </p:nvPr>
        </p:nvSpPr>
        <p:spPr>
          <a:xfrm>
            <a:off x="457200" y="101100"/>
            <a:ext cx="7315499" cy="1013999"/>
          </a:xfrm>
          <a:prstGeom prst="rect">
            <a:avLst/>
          </a:prstGeom>
        </p:spPr>
        <p:txBody>
          <a:bodyPr anchorCtr="0" anchor="b" bIns="91425" lIns="91425" rIns="91425" tIns="91425">
            <a:noAutofit/>
          </a:bodyPr>
          <a:lstStyle/>
          <a:p>
            <a:pPr lvl="0" rtl="0">
              <a:spcBef>
                <a:spcPts val="0"/>
              </a:spcBef>
              <a:buNone/>
            </a:pPr>
            <a:r>
              <a:rPr lang="en"/>
              <a:t>Video Development</a:t>
            </a:r>
          </a:p>
        </p:txBody>
      </p:sp>
      <p:sp>
        <p:nvSpPr>
          <p:cNvPr id="167" name="Shape 167"/>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Video development was started by identifying a number of needed tools and the options available for each tool as well as a reference framework.</a:t>
            </a:r>
          </a:p>
          <a:p>
            <a:pPr indent="-342900" lvl="0" marL="457200" rtl="0">
              <a:spcBef>
                <a:spcPts val="0"/>
              </a:spcBef>
              <a:buClr>
                <a:schemeClr val="dk2"/>
              </a:buClr>
              <a:buSzPct val="100000"/>
              <a:buFont typeface="Arial"/>
              <a:buChar char="●"/>
            </a:pPr>
            <a:r>
              <a:rPr lang="en"/>
              <a:t>40 experiments were defined and categorized into the following groups:</a:t>
            </a:r>
          </a:p>
          <a:p>
            <a:pPr indent="0" lvl="0" marL="685800" rtl="0">
              <a:spcBef>
                <a:spcPts val="0"/>
              </a:spcBef>
              <a:buNone/>
            </a:pPr>
            <a:r>
              <a:rPr lang="en"/>
              <a:t>• Coding efficiency</a:t>
            </a:r>
          </a:p>
          <a:p>
            <a:pPr indent="0" lvl="0" marL="685800" rtl="0">
              <a:spcBef>
                <a:spcPts val="0"/>
              </a:spcBef>
              <a:buNone/>
            </a:pPr>
            <a:r>
              <a:rPr lang="en"/>
              <a:t>• Shape and object texture coding</a:t>
            </a:r>
          </a:p>
          <a:p>
            <a:pPr indent="-228600" lvl="0" marL="914400" rtl="0">
              <a:spcBef>
                <a:spcPts val="0"/>
              </a:spcBef>
              <a:buNone/>
            </a:pPr>
            <a:r>
              <a:rPr lang="en"/>
              <a:t>• Robust coding</a:t>
            </a:r>
          </a:p>
          <a:p>
            <a:pPr indent="0" marL="685800" rtl="0">
              <a:spcBef>
                <a:spcPts val="0"/>
              </a:spcBef>
              <a:buNone/>
            </a:pPr>
            <a:r>
              <a:rPr lang="en"/>
              <a:t>• Multifunctional coding</a:t>
            </a:r>
          </a:p>
          <a:p>
            <a:pPr indent="-342900" lvl="0" marL="457200" rtl="0">
              <a:spcBef>
                <a:spcPts val="0"/>
              </a:spcBef>
              <a:buClr>
                <a:schemeClr val="dk2"/>
              </a:buClr>
              <a:buSzPct val="100000"/>
              <a:buFont typeface="Arial"/>
              <a:buChar char="●"/>
            </a:pPr>
            <a:r>
              <a:rPr lang="en"/>
              <a:t>A reference coding framework known as the first Verification Model (VM1) was released</a:t>
            </a:r>
          </a:p>
          <a:p>
            <a:pPr lvl="0" rtl="0">
              <a:spcBef>
                <a:spcPts val="0"/>
              </a:spcBef>
              <a:buNone/>
            </a:pPr>
            <a:r>
              <a:t/>
            </a:r>
            <a:endParaRP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1" name="Shape 171"/>
        <p:cNvGrpSpPr/>
        <p:nvPr/>
      </p:nvGrpSpPr>
      <p:grpSpPr>
        <a:xfrm>
          <a:off x="0" y="0"/>
          <a:ext cx="0" cy="0"/>
          <a:chOff x="0" y="0"/>
          <a:chExt cx="0" cy="0"/>
        </a:xfrm>
      </p:grpSpPr>
      <p:sp>
        <p:nvSpPr>
          <p:cNvPr id="172" name="Shape 172"/>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There have been a total of four iterations of SNHC VM, from VM1 to VM4.</a:t>
            </a:r>
          </a:p>
          <a:p>
            <a:pPr lvl="0" rtl="0">
              <a:spcBef>
                <a:spcPts val="0"/>
              </a:spcBef>
              <a:buClr>
                <a:schemeClr val="dk1"/>
              </a:buClr>
              <a:buFont typeface="Arial"/>
              <a:buNone/>
            </a:pPr>
            <a:r>
              <a:t/>
            </a:r>
            <a:endParaRPr/>
          </a:p>
          <a:p>
            <a:pPr indent="-342900" lvl="0" marL="457200" rtl="0">
              <a:spcBef>
                <a:spcPts val="0"/>
              </a:spcBef>
              <a:buClr>
                <a:schemeClr val="dk2"/>
              </a:buClr>
              <a:buSzPct val="100000"/>
              <a:buFont typeface="Arial"/>
              <a:buChar char="●"/>
            </a:pPr>
            <a:r>
              <a:rPr lang="en"/>
              <a:t>More mature tools of SNHC VM3 have been accepted for the visual part of the MPEG-4 Version 1 standard. </a:t>
            </a:r>
          </a:p>
          <a:p>
            <a:pPr lvl="0" rtl="0">
              <a:spcBef>
                <a:spcPts val="0"/>
              </a:spcBef>
              <a:buNone/>
            </a:pPr>
            <a:r>
              <a:t/>
            </a:r>
            <a:endParaRPr/>
          </a:p>
          <a:p>
            <a:pPr indent="-342900" lvl="0" marL="457200" rtl="0">
              <a:spcBef>
                <a:spcPts val="0"/>
              </a:spcBef>
              <a:buClr>
                <a:schemeClr val="dk2"/>
              </a:buClr>
              <a:buSzPct val="100000"/>
              <a:buFont typeface="Arial"/>
              <a:buChar char="●"/>
            </a:pPr>
            <a:r>
              <a:rPr lang="en"/>
              <a:t>The remaining tools have been left in VM4 for consideration for the next version of MPEG-4.</a:t>
            </a:r>
          </a:p>
          <a:p>
            <a:pPr lvl="0" rtl="0">
              <a:spcBef>
                <a:spcPts val="0"/>
              </a:spcBef>
              <a:buNone/>
            </a:pPr>
            <a:r>
              <a:t/>
            </a:r>
            <a:endParaRPr/>
          </a:p>
        </p:txBody>
      </p:sp>
      <p:sp>
        <p:nvSpPr>
          <p:cNvPr id="173" name="Shape 173"/>
          <p:cNvSpPr txBox="1"/>
          <p:nvPr>
            <p:ph type="title"/>
          </p:nvPr>
        </p:nvSpPr>
        <p:spPr>
          <a:xfrm>
            <a:off x="457200" y="101100"/>
            <a:ext cx="7315499" cy="1013999"/>
          </a:xfrm>
          <a:prstGeom prst="rect">
            <a:avLst/>
          </a:prstGeom>
        </p:spPr>
        <p:txBody>
          <a:bodyPr anchorCtr="0" anchor="b" bIns="91425" lIns="91425" rIns="91425" tIns="91425">
            <a:noAutofit/>
          </a:bodyPr>
          <a:lstStyle/>
          <a:p>
            <a:pPr lvl="0" rtl="0">
              <a:spcBef>
                <a:spcPts val="0"/>
              </a:spcBef>
              <a:buNone/>
            </a:pPr>
            <a:r>
              <a:rPr lang="en"/>
              <a:t>SNHC Development</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7" name="Shape 177"/>
        <p:cNvGrpSpPr/>
        <p:nvPr/>
      </p:nvGrpSpPr>
      <p:grpSpPr>
        <a:xfrm>
          <a:off x="0" y="0"/>
          <a:ext cx="0" cy="0"/>
          <a:chOff x="0" y="0"/>
          <a:chExt cx="0" cy="0"/>
        </a:xfrm>
      </p:grpSpPr>
      <p:sp>
        <p:nvSpPr>
          <p:cNvPr id="178" name="Shape 178"/>
          <p:cNvSpPr txBox="1"/>
          <p:nvPr>
            <p:ph type="title"/>
          </p:nvPr>
        </p:nvSpPr>
        <p:spPr>
          <a:xfrm>
            <a:off x="457200" y="101100"/>
            <a:ext cx="7315499" cy="1013999"/>
          </a:xfrm>
          <a:prstGeom prst="rect">
            <a:avLst/>
          </a:prstGeom>
        </p:spPr>
        <p:txBody>
          <a:bodyPr anchorCtr="0" anchor="b" bIns="91425" lIns="91425" rIns="91425" tIns="91425">
            <a:noAutofit/>
          </a:bodyPr>
          <a:lstStyle/>
          <a:p>
            <a:pPr lvl="0" rtl="0">
              <a:spcBef>
                <a:spcPts val="0"/>
              </a:spcBef>
              <a:buNone/>
            </a:pPr>
            <a:r>
              <a:rPr lang="en"/>
              <a:t>Systems Development</a:t>
            </a:r>
          </a:p>
        </p:txBody>
      </p:sp>
      <p:sp>
        <p:nvSpPr>
          <p:cNvPr id="179" name="Shape 179"/>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The Systems layer in MPEG has been traditionally responsible for integrating media components into a single system, providing multiplexing and synchronization services for audio and video streams.</a:t>
            </a:r>
          </a:p>
          <a:p>
            <a:pPr indent="-342900" lvl="0" marL="457200" rtl="0">
              <a:spcBef>
                <a:spcPts val="0"/>
              </a:spcBef>
              <a:buClr>
                <a:schemeClr val="dk2"/>
              </a:buClr>
              <a:buSzPct val="100000"/>
              <a:buFont typeface="Arial"/>
              <a:buChar char="●"/>
            </a:pPr>
            <a:r>
              <a:rPr lang="en"/>
              <a:t>A key requirement from the System part is the capability to combine individual audiovisual objects in scenes.</a:t>
            </a:r>
          </a:p>
          <a:p>
            <a:pPr indent="-342900" lvl="0" marL="457200" rtl="0">
              <a:spcBef>
                <a:spcPts val="0"/>
              </a:spcBef>
              <a:buClr>
                <a:schemeClr val="dk2"/>
              </a:buClr>
              <a:buSzPct val="100000"/>
              <a:buFont typeface="Arial"/>
              <a:buChar char="●"/>
            </a:pPr>
            <a:r>
              <a:rPr lang="en"/>
              <a:t>This was accomplished by using Java but performance and compliance issues soon arose.</a:t>
            </a:r>
          </a:p>
          <a:p>
            <a:pPr indent="-342900" lvl="0" marL="457200" rtl="0">
              <a:spcBef>
                <a:spcPts val="0"/>
              </a:spcBef>
              <a:buClr>
                <a:schemeClr val="dk2"/>
              </a:buClr>
              <a:buSzPct val="100000"/>
              <a:buFont typeface="Arial"/>
              <a:buChar char="●"/>
            </a:pPr>
            <a:r>
              <a:rPr lang="en"/>
              <a:t>A three-step approach was adopted:</a:t>
            </a:r>
          </a:p>
          <a:p>
            <a:pPr indent="-342900" lvl="1" marL="914400" rtl="0">
              <a:spcBef>
                <a:spcPts val="0"/>
              </a:spcBef>
              <a:buClr>
                <a:schemeClr val="dk2"/>
              </a:buClr>
              <a:buSzPct val="100000"/>
              <a:buFont typeface="Courier New"/>
              <a:buChar char="o"/>
            </a:pPr>
            <a:r>
              <a:rPr lang="en"/>
              <a:t>In level 0, no programmability was allowed. </a:t>
            </a:r>
          </a:p>
          <a:p>
            <a:pPr indent="-342900" lvl="1" marL="914400" rtl="0">
              <a:spcBef>
                <a:spcPts val="0"/>
              </a:spcBef>
              <a:buClr>
                <a:schemeClr val="dk2"/>
              </a:buClr>
              <a:buSzPct val="100000"/>
              <a:buFont typeface="Courier New"/>
              <a:buChar char="o"/>
            </a:pPr>
            <a:r>
              <a:rPr lang="en"/>
              <a:t>In level 1, facilities were provided to combine different tools into algorithms.</a:t>
            </a:r>
          </a:p>
          <a:p>
            <a:pPr indent="-342900" lvl="1" marL="914400" rtl="0">
              <a:spcBef>
                <a:spcPts val="0"/>
              </a:spcBef>
              <a:buClr>
                <a:schemeClr val="dk2"/>
              </a:buClr>
              <a:buSzPct val="100000"/>
              <a:buFont typeface="Courier New"/>
              <a:buChar char="o"/>
            </a:pPr>
            <a:r>
              <a:rPr lang="en"/>
              <a:t>In level 2 even individual tools were considered as targets for programmable behavior.</a:t>
            </a:r>
          </a:p>
          <a:p>
            <a:pPr lvl="0" rtl="0">
              <a:spcBef>
                <a:spcPts val="0"/>
              </a:spcBef>
              <a:buNone/>
            </a:pPr>
            <a:r>
              <a:t/>
            </a:r>
            <a:endParaRP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3" name="Shape 183"/>
        <p:cNvGrpSpPr/>
        <p:nvPr/>
      </p:nvGrpSpPr>
      <p:grpSpPr>
        <a:xfrm>
          <a:off x="0" y="0"/>
          <a:ext cx="0" cy="0"/>
          <a:chOff x="0" y="0"/>
          <a:chExt cx="0" cy="0"/>
        </a:xfrm>
      </p:grpSpPr>
      <p:sp>
        <p:nvSpPr>
          <p:cNvPr id="184" name="Shape 184"/>
          <p:cNvSpPr txBox="1"/>
          <p:nvPr>
            <p:ph type="title"/>
          </p:nvPr>
        </p:nvSpPr>
        <p:spPr>
          <a:xfrm>
            <a:off x="457200" y="101100"/>
            <a:ext cx="7315499" cy="1013999"/>
          </a:xfrm>
          <a:prstGeom prst="rect">
            <a:avLst/>
          </a:prstGeom>
        </p:spPr>
        <p:txBody>
          <a:bodyPr anchorCtr="0" anchor="b" bIns="91425" lIns="91425" rIns="91425" tIns="91425">
            <a:noAutofit/>
          </a:bodyPr>
          <a:lstStyle/>
          <a:p>
            <a:pPr lvl="0" rtl="0">
              <a:spcBef>
                <a:spcPts val="0"/>
              </a:spcBef>
              <a:buNone/>
            </a:pPr>
            <a:r>
              <a:rPr lang="en"/>
              <a:t>DMIF Development</a:t>
            </a:r>
          </a:p>
        </p:txBody>
      </p:sp>
      <p:sp>
        <p:nvSpPr>
          <p:cNvPr id="185" name="Shape 185"/>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The significance of the DMIF activity has been recognized and DMIF has been given the status of a new group.</a:t>
            </a:r>
          </a:p>
          <a:p>
            <a:pPr rtl="0">
              <a:spcBef>
                <a:spcPts val="0"/>
              </a:spcBef>
              <a:buNone/>
            </a:pPr>
            <a:r>
              <a:t/>
            </a:r>
            <a:endParaRPr/>
          </a:p>
          <a:p>
            <a:pPr indent="-342900" lvl="0" marL="457200" rtl="0">
              <a:spcBef>
                <a:spcPts val="0"/>
              </a:spcBef>
              <a:buClr>
                <a:schemeClr val="dk2"/>
              </a:buClr>
              <a:buSzPct val="100000"/>
              <a:buFont typeface="Arial"/>
              <a:buChar char="●"/>
            </a:pPr>
            <a:r>
              <a:rPr lang="en"/>
              <a:t>The charter of the DMIF group is to develop standards for interfaces between Digital Storage Media (DSM), networks, servers and clients for the purpose of managing DSM resources and controlling the delivery of MPEG bitstreams and associated data.</a:t>
            </a:r>
          </a:p>
          <a:p>
            <a:pPr rtl="0">
              <a:spcBef>
                <a:spcPts val="0"/>
              </a:spcBef>
              <a:buNone/>
            </a:pPr>
            <a:r>
              <a:t/>
            </a:r>
            <a:endParaRPr/>
          </a:p>
          <a:p>
            <a:pPr indent="-342900" lvl="0" marL="457200" rtl="0">
              <a:spcBef>
                <a:spcPts val="0"/>
              </a:spcBef>
              <a:buClr>
                <a:schemeClr val="dk2"/>
              </a:buClr>
              <a:buSzPct val="100000"/>
              <a:buFont typeface="Arial"/>
              <a:buChar char="●"/>
            </a:pPr>
            <a:r>
              <a:rPr lang="en"/>
              <a:t>The ongoing work of this group is expected to result in part 6 of the MPEG-4 standard.</a:t>
            </a:r>
          </a:p>
          <a:p>
            <a:pPr lvl="0" rtl="0">
              <a:spcBef>
                <a:spcPts val="0"/>
              </a:spcBef>
              <a:buNone/>
            </a:pPr>
            <a:r>
              <a:t/>
            </a:r>
            <a:endParaRP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9" name="Shape 189"/>
        <p:cNvGrpSpPr/>
        <p:nvPr/>
      </p:nvGrpSpPr>
      <p:grpSpPr>
        <a:xfrm>
          <a:off x="0" y="0"/>
          <a:ext cx="0" cy="0"/>
          <a:chOff x="0" y="0"/>
          <a:chExt cx="0" cy="0"/>
        </a:xfrm>
      </p:grpSpPr>
      <p:sp>
        <p:nvSpPr>
          <p:cNvPr id="190" name="Shape 190"/>
          <p:cNvSpPr txBox="1"/>
          <p:nvPr>
            <p:ph type="title"/>
          </p:nvPr>
        </p:nvSpPr>
        <p:spPr>
          <a:xfrm>
            <a:off x="242625" y="101100"/>
            <a:ext cx="7701300" cy="1013999"/>
          </a:xfrm>
          <a:prstGeom prst="rect">
            <a:avLst/>
          </a:prstGeom>
        </p:spPr>
        <p:txBody>
          <a:bodyPr anchorCtr="0" anchor="b" bIns="91425" lIns="91425" rIns="91425" tIns="91425">
            <a:noAutofit/>
          </a:bodyPr>
          <a:lstStyle/>
          <a:p>
            <a:pPr lvl="0" rtl="0">
              <a:spcBef>
                <a:spcPts val="0"/>
              </a:spcBef>
              <a:buNone/>
            </a:pPr>
            <a:r>
              <a:rPr lang="en"/>
              <a:t>MPEG-4 Video Coding Basics</a:t>
            </a:r>
          </a:p>
        </p:txBody>
      </p:sp>
      <p:sp>
        <p:nvSpPr>
          <p:cNvPr id="191" name="Shape 191"/>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Ongoing work consists of two major areas – coding of (natural) video and coding of synthetic video</a:t>
            </a:r>
          </a:p>
          <a:p>
            <a:pPr indent="-342900" lvl="0" marL="457200" rtl="0">
              <a:spcBef>
                <a:spcPts val="0"/>
              </a:spcBef>
              <a:buClr>
                <a:schemeClr val="dk2"/>
              </a:buClr>
              <a:buSzPct val="100000"/>
              <a:buFont typeface="Arial"/>
              <a:buChar char="●"/>
            </a:pPr>
            <a:r>
              <a:rPr lang="en"/>
              <a:t>From a top-down perspective, the organization of coded MPEG-4 Video data can be described by the following class hierarchy: </a:t>
            </a:r>
          </a:p>
          <a:p>
            <a:pPr indent="0" marL="457200" rtl="0">
              <a:spcBef>
                <a:spcPts val="0"/>
              </a:spcBef>
              <a:buNone/>
            </a:pPr>
            <a:r>
              <a:rPr lang="en"/>
              <a:t>• VideoSession: Represents the highest level in the class hierarchy and simply consists of an ordered collection of Video Objects. </a:t>
            </a:r>
          </a:p>
          <a:p>
            <a:pPr indent="0" marL="457200" rtl="0">
              <a:spcBef>
                <a:spcPts val="0"/>
              </a:spcBef>
              <a:buNone/>
            </a:pPr>
            <a:r>
              <a:rPr lang="en"/>
              <a:t>• VideoObject: represents a complete scene or a portion of a scene with a semantic meaning. </a:t>
            </a:r>
          </a:p>
          <a:p>
            <a:pPr indent="0" marL="457200" rtl="0">
              <a:spcBef>
                <a:spcPts val="0"/>
              </a:spcBef>
              <a:buNone/>
            </a:pPr>
            <a:r>
              <a:rPr lang="en"/>
              <a:t>• VideoObjectLayer (VOL): represents various instantiations of a Video Object. </a:t>
            </a:r>
          </a:p>
          <a:p>
            <a:pPr indent="0" marL="457200" rtl="0">
              <a:spcBef>
                <a:spcPts val="0"/>
              </a:spcBef>
              <a:buNone/>
            </a:pPr>
            <a:r>
              <a:rPr lang="en"/>
              <a:t>• GroupOfVideoObjectPlanes (GOV): Optional access units for editing, tune-in or synchronization. </a:t>
            </a:r>
          </a:p>
          <a:p>
            <a:pPr indent="0" lvl="0" marL="457200" rtl="0">
              <a:spcBef>
                <a:spcPts val="0"/>
              </a:spcBef>
              <a:buNone/>
            </a:pPr>
            <a:r>
              <a:rPr lang="en"/>
              <a:t>• VideoObjectPlane (VOP): represents snapshot in time of a Video Object. </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5" name="Shape 195"/>
        <p:cNvGrpSpPr/>
        <p:nvPr/>
      </p:nvGrpSpPr>
      <p:grpSpPr>
        <a:xfrm>
          <a:off x="0" y="0"/>
          <a:ext cx="0" cy="0"/>
          <a:chOff x="0" y="0"/>
          <a:chExt cx="0" cy="0"/>
        </a:xfrm>
      </p:grpSpPr>
      <p:sp>
        <p:nvSpPr>
          <p:cNvPr id="196" name="Shape 196"/>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Motion Coder</a:t>
            </a:r>
          </a:p>
        </p:txBody>
      </p:sp>
      <p:sp>
        <p:nvSpPr>
          <p:cNvPr id="197" name="Shape 197"/>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Predicted from previous frames (p frames) or bidirectionally from previous and future frames (b frames)</a:t>
            </a:r>
          </a:p>
          <a:p>
            <a:pPr indent="-342900" lvl="1" marL="914400" rtl="0">
              <a:spcBef>
                <a:spcPts val="0"/>
              </a:spcBef>
              <a:buClr>
                <a:schemeClr val="dk2"/>
              </a:buClr>
              <a:buSzPct val="100000"/>
              <a:buFont typeface="Courier New"/>
              <a:buChar char="o"/>
            </a:pPr>
            <a:r>
              <a:rPr lang="en"/>
              <a:t>B frames are more complex</a:t>
            </a:r>
          </a:p>
          <a:p>
            <a:pPr indent="-342900" lvl="0" marL="457200" rtl="0">
              <a:spcBef>
                <a:spcPts val="0"/>
              </a:spcBef>
              <a:buClr>
                <a:schemeClr val="dk2"/>
              </a:buClr>
              <a:buSzPct val="100000"/>
              <a:buFont typeface="Arial"/>
              <a:buChar char="●"/>
            </a:pPr>
            <a:r>
              <a:rPr lang="en"/>
              <a:t>After prediction, coder finds the residual</a:t>
            </a:r>
          </a:p>
          <a:p>
            <a:pPr indent="-342900" lvl="0" marL="457200" rtl="0">
              <a:spcBef>
                <a:spcPts val="0"/>
              </a:spcBef>
              <a:buClr>
                <a:schemeClr val="dk2"/>
              </a:buClr>
              <a:buSzPct val="100000"/>
              <a:buFont typeface="Arial"/>
              <a:buChar char="●"/>
            </a:pPr>
            <a:r>
              <a:rPr lang="en"/>
              <a:t>Estimation and compensation is performed on 16x16 luminance block of a macroblock</a:t>
            </a:r>
          </a:p>
          <a:p>
            <a:pPr indent="-342900" lvl="1" marL="914400" rtl="0">
              <a:spcBef>
                <a:spcPts val="0"/>
              </a:spcBef>
              <a:buClr>
                <a:schemeClr val="dk2"/>
              </a:buClr>
              <a:buSzPct val="100000"/>
              <a:buFont typeface="Courier New"/>
              <a:buChar char="o"/>
            </a:pPr>
            <a:r>
              <a:rPr lang="en"/>
              <a:t>Motion vector is specified to half pixel accuracy</a:t>
            </a:r>
          </a:p>
          <a:p>
            <a:pPr indent="-342900" lvl="1" marL="914400" rtl="0">
              <a:spcBef>
                <a:spcPts val="0"/>
              </a:spcBef>
              <a:buClr>
                <a:schemeClr val="dk2"/>
              </a:buClr>
              <a:buSzPct val="100000"/>
              <a:buFont typeface="Courier New"/>
              <a:buChar char="o"/>
            </a:pPr>
            <a:r>
              <a:rPr lang="en"/>
              <a:t>Often not enough; individual 8x8 block for motion vectors</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1" name="Shape 201"/>
        <p:cNvGrpSpPr/>
        <p:nvPr/>
      </p:nvGrpSpPr>
      <p:grpSpPr>
        <a:xfrm>
          <a:off x="0" y="0"/>
          <a:ext cx="0" cy="0"/>
          <a:chOff x="0" y="0"/>
          <a:chExt cx="0" cy="0"/>
        </a:xfrm>
      </p:grpSpPr>
      <p:sp>
        <p:nvSpPr>
          <p:cNvPr id="202" name="Shape 202"/>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Scalable Video Coding</a:t>
            </a:r>
          </a:p>
        </p:txBody>
      </p:sp>
      <p:sp>
        <p:nvSpPr>
          <p:cNvPr id="203" name="Shape 203"/>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Allows simple decoder to produce basic quality while an enhanced decoder may produce enhanced quality</a:t>
            </a:r>
          </a:p>
          <a:p>
            <a:pPr indent="-342900" lvl="0" marL="457200" rtl="0">
              <a:spcBef>
                <a:spcPts val="0"/>
              </a:spcBef>
              <a:buClr>
                <a:schemeClr val="dk2"/>
              </a:buClr>
              <a:buSzPct val="100000"/>
              <a:buFont typeface="Arial"/>
              <a:buChar char="●"/>
            </a:pPr>
            <a:r>
              <a:rPr lang="en"/>
              <a:t>Ensures that input video data is coded into two or more layers</a:t>
            </a:r>
          </a:p>
          <a:p>
            <a:pPr indent="-342900" lvl="1" marL="914400" rtl="0">
              <a:spcBef>
                <a:spcPts val="0"/>
              </a:spcBef>
              <a:buClr>
                <a:schemeClr val="dk2"/>
              </a:buClr>
              <a:buSzPct val="100000"/>
              <a:buFont typeface="Courier New"/>
              <a:buChar char="o"/>
            </a:pPr>
            <a:r>
              <a:rPr lang="en"/>
              <a:t>Independently coded base layer</a:t>
            </a:r>
          </a:p>
          <a:p>
            <a:pPr indent="-342900" lvl="1" marL="914400" rtl="0">
              <a:spcBef>
                <a:spcPts val="0"/>
              </a:spcBef>
              <a:buClr>
                <a:schemeClr val="dk2"/>
              </a:buClr>
              <a:buSzPct val="100000"/>
              <a:buFont typeface="Courier New"/>
              <a:buChar char="o"/>
            </a:pPr>
            <a:r>
              <a:rPr lang="en"/>
              <a:t>One or more enhancement layers</a:t>
            </a:r>
          </a:p>
          <a:p>
            <a:pPr indent="-342900" lvl="0" marL="457200" rtl="0">
              <a:spcBef>
                <a:spcPts val="0"/>
              </a:spcBef>
              <a:buClr>
                <a:schemeClr val="dk2"/>
              </a:buClr>
              <a:buSzPct val="100000"/>
              <a:buFont typeface="Arial"/>
              <a:buChar char="●"/>
            </a:pPr>
            <a:r>
              <a:rPr lang="en"/>
              <a:t>Supports both Temporal and Spatial scalabilities</a:t>
            </a:r>
          </a:p>
          <a:p>
            <a:pPr indent="-342900" lvl="1" marL="914400" rtl="0">
              <a:spcBef>
                <a:spcPts val="0"/>
              </a:spcBef>
              <a:buClr>
                <a:schemeClr val="dk2"/>
              </a:buClr>
              <a:buSzPct val="100000"/>
              <a:buFont typeface="Courier New"/>
              <a:buChar char="o"/>
            </a:pPr>
            <a:r>
              <a:rPr lang="en"/>
              <a:t>Temporal: offers decoders a means to increase temporal resolution</a:t>
            </a:r>
          </a:p>
          <a:p>
            <a:pPr indent="-342900" lvl="1" marL="914400">
              <a:spcBef>
                <a:spcPts val="0"/>
              </a:spcBef>
              <a:buClr>
                <a:schemeClr val="dk2"/>
              </a:buClr>
              <a:buSzPct val="100000"/>
              <a:buFont typeface="Courier New"/>
              <a:buChar char="o"/>
            </a:pPr>
            <a:r>
              <a:rPr lang="en"/>
              <a:t>Spatial: offers decoders a means to display base or enhancement layer output</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7" name="Shape 207"/>
        <p:cNvGrpSpPr/>
        <p:nvPr/>
      </p:nvGrpSpPr>
      <p:grpSpPr>
        <a:xfrm>
          <a:off x="0" y="0"/>
          <a:ext cx="0" cy="0"/>
          <a:chOff x="0" y="0"/>
          <a:chExt cx="0" cy="0"/>
        </a:xfrm>
      </p:grpSpPr>
      <p:sp>
        <p:nvSpPr>
          <p:cNvPr id="208" name="Shape 208"/>
          <p:cNvSpPr txBox="1"/>
          <p:nvPr>
            <p:ph type="title"/>
          </p:nvPr>
        </p:nvSpPr>
        <p:spPr>
          <a:xfrm>
            <a:off x="457200" y="101100"/>
            <a:ext cx="7315499" cy="1013999"/>
          </a:xfrm>
          <a:prstGeom prst="rect">
            <a:avLst/>
          </a:prstGeom>
        </p:spPr>
        <p:txBody>
          <a:bodyPr anchorCtr="0" anchor="b" bIns="91425" lIns="91425" rIns="91425" tIns="91425">
            <a:noAutofit/>
          </a:bodyPr>
          <a:lstStyle/>
          <a:p>
            <a:pPr lvl="0" rtl="0">
              <a:spcBef>
                <a:spcPts val="0"/>
              </a:spcBef>
              <a:buNone/>
            </a:pPr>
            <a:r>
              <a:rPr lang="en"/>
              <a:t>Scalable Video Coding</a:t>
            </a:r>
          </a:p>
        </p:txBody>
      </p:sp>
      <p:sp>
        <p:nvSpPr>
          <p:cNvPr id="209" name="Shape 209"/>
          <p:cNvSpPr txBox="1"/>
          <p:nvPr>
            <p:ph idx="1" type="body"/>
          </p:nvPr>
        </p:nvSpPr>
        <p:spPr>
          <a:xfrm>
            <a:off x="457200" y="1278516"/>
            <a:ext cx="8229600" cy="3630300"/>
          </a:xfrm>
          <a:prstGeom prst="rect">
            <a:avLst/>
          </a:prstGeom>
        </p:spPr>
        <p:txBody>
          <a:bodyPr anchorCtr="0" anchor="t" bIns="91425" lIns="91425" rIns="91425" tIns="91425">
            <a:noAutofit/>
          </a:bodyPr>
          <a:lstStyle/>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indent="-342900" lvl="0" marL="457200" rtl="0">
              <a:spcBef>
                <a:spcPts val="0"/>
              </a:spcBef>
              <a:buClr>
                <a:schemeClr val="dk2"/>
              </a:buClr>
              <a:buSzPct val="100000"/>
              <a:buFont typeface="Arial"/>
              <a:buChar char="●"/>
            </a:pPr>
            <a:r>
              <a:rPr lang="en"/>
              <a:t>Temporal: ½ temporal resolution at base layer</a:t>
            </a:r>
          </a:p>
          <a:p>
            <a:pPr indent="-342900" lvl="0" marL="457200" rtl="0">
              <a:spcBef>
                <a:spcPts val="0"/>
              </a:spcBef>
              <a:buClr>
                <a:schemeClr val="dk2"/>
              </a:buClr>
              <a:buSzPct val="100000"/>
              <a:buFont typeface="Arial"/>
              <a:buChar char="●"/>
            </a:pPr>
            <a:r>
              <a:rPr lang="en"/>
              <a:t>Spatial: ¼ resolution at base layer</a:t>
            </a:r>
          </a:p>
          <a:p>
            <a:pPr indent="-342900" lvl="0" marL="457200" rtl="0">
              <a:spcBef>
                <a:spcPts val="0"/>
              </a:spcBef>
              <a:buClr>
                <a:schemeClr val="dk2"/>
              </a:buClr>
              <a:buSzPct val="100000"/>
              <a:buFont typeface="Arial"/>
              <a:buChar char="●"/>
            </a:pPr>
            <a:r>
              <a:rPr lang="en"/>
              <a:t>In reality, some flexibility is allowed in the prediction structures, so they do not always result like the ones above</a:t>
            </a:r>
          </a:p>
        </p:txBody>
      </p:sp>
      <p:pic>
        <p:nvPicPr>
          <p:cNvPr id="210" name="Shape 210"/>
          <p:cNvPicPr preferRelativeResize="0"/>
          <p:nvPr/>
        </p:nvPicPr>
        <p:blipFill rotWithShape="1">
          <a:blip r:embed="rId3">
            <a:alphaModFix/>
          </a:blip>
          <a:srcRect b="42916" l="8533" r="10429" t="35995"/>
          <a:stretch/>
        </p:blipFill>
        <p:spPr>
          <a:xfrm>
            <a:off x="662161" y="1278512"/>
            <a:ext cx="7819675" cy="2204516"/>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1" name="Shape 101"/>
        <p:cNvGrpSpPr/>
        <p:nvPr/>
      </p:nvGrpSpPr>
      <p:grpSpPr>
        <a:xfrm>
          <a:off x="0" y="0"/>
          <a:ext cx="0" cy="0"/>
          <a:chOff x="0" y="0"/>
          <a:chExt cx="0" cy="0"/>
        </a:xfrm>
      </p:grpSpPr>
      <p:sp>
        <p:nvSpPr>
          <p:cNvPr id="102" name="Shape 102"/>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Introduction</a:t>
            </a:r>
          </a:p>
        </p:txBody>
      </p:sp>
      <p:sp>
        <p:nvSpPr>
          <p:cNvPr id="103" name="Shape 103"/>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Increasing number of mobile users and increasing need for mobile communication</a:t>
            </a:r>
          </a:p>
          <a:p>
            <a:pPr indent="-342900" lvl="0" marL="457200" rtl="0">
              <a:spcBef>
                <a:spcPts val="0"/>
              </a:spcBef>
              <a:buClr>
                <a:schemeClr val="dk2"/>
              </a:buClr>
              <a:buSzPct val="100000"/>
              <a:buFont typeface="Arial"/>
              <a:buChar char="●"/>
            </a:pPr>
            <a:r>
              <a:rPr lang="en"/>
              <a:t>The need for data, images, video, and other multimedia to be sent to our phones continues to expand</a:t>
            </a:r>
          </a:p>
          <a:p>
            <a:pPr indent="-342900" lvl="0" marL="457200" rtl="0">
              <a:spcBef>
                <a:spcPts val="0"/>
              </a:spcBef>
              <a:buClr>
                <a:schemeClr val="dk2"/>
              </a:buClr>
              <a:buSzPct val="100000"/>
              <a:buFont typeface="Arial"/>
              <a:buChar char="●"/>
            </a:pPr>
            <a:r>
              <a:rPr lang="en"/>
              <a:t>Multimedia, especially video, is highly bandwidth intensive </a:t>
            </a:r>
          </a:p>
          <a:p>
            <a:pPr indent="-342900" lvl="0" marL="457200" rtl="0">
              <a:spcBef>
                <a:spcPts val="0"/>
              </a:spcBef>
              <a:buClr>
                <a:schemeClr val="dk2"/>
              </a:buClr>
              <a:buSzPct val="100000"/>
              <a:buFont typeface="Arial"/>
              <a:buChar char="●"/>
            </a:pPr>
            <a:r>
              <a:rPr lang="en"/>
              <a:t>In order to make mobile multimedia realistically possible, we must efficiently compress it</a:t>
            </a:r>
          </a:p>
          <a:p>
            <a:pPr indent="-342900" lvl="1" marL="914400" rtl="0">
              <a:spcBef>
                <a:spcPts val="0"/>
              </a:spcBef>
              <a:buClr>
                <a:schemeClr val="dk2"/>
              </a:buClr>
              <a:buSzPct val="100000"/>
              <a:buFont typeface="Courier New"/>
              <a:buChar char="o"/>
            </a:pPr>
            <a:r>
              <a:rPr lang="en"/>
              <a:t>Difficult since its goal is to reduce redundancy of signals, while robust delivery requirements require redundancy </a:t>
            </a:r>
          </a:p>
          <a:p>
            <a:pPr lvl="0">
              <a:spcBef>
                <a:spcPts val="0"/>
              </a:spcBef>
              <a:buNone/>
            </a:pPr>
            <a:r>
              <a:t/>
            </a:r>
            <a:endParaRP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4" name="Shape 214"/>
        <p:cNvGrpSpPr/>
        <p:nvPr/>
      </p:nvGrpSpPr>
      <p:grpSpPr>
        <a:xfrm>
          <a:off x="0" y="0"/>
          <a:ext cx="0" cy="0"/>
          <a:chOff x="0" y="0"/>
          <a:chExt cx="0" cy="0"/>
        </a:xfrm>
      </p:grpSpPr>
      <p:sp>
        <p:nvSpPr>
          <p:cNvPr id="215" name="Shape 215"/>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Robust Video Coding</a:t>
            </a:r>
          </a:p>
        </p:txBody>
      </p:sp>
      <p:sp>
        <p:nvSpPr>
          <p:cNvPr id="216" name="Shape 216"/>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Helps to increase error robustness</a:t>
            </a:r>
          </a:p>
          <a:p>
            <a:pPr indent="-342900" lvl="0" marL="457200" rtl="0">
              <a:spcBef>
                <a:spcPts val="0"/>
              </a:spcBef>
              <a:buClr>
                <a:schemeClr val="dk2"/>
              </a:buClr>
              <a:buSzPct val="100000"/>
              <a:buFont typeface="Arial"/>
              <a:buChar char="●"/>
            </a:pPr>
            <a:r>
              <a:rPr lang="en"/>
              <a:t>Variety of tools available to encoder in error resilient mode</a:t>
            </a:r>
          </a:p>
          <a:p>
            <a:pPr indent="-342900" lvl="1" marL="914400" rtl="0">
              <a:spcBef>
                <a:spcPts val="0"/>
              </a:spcBef>
              <a:buClr>
                <a:schemeClr val="dk2"/>
              </a:buClr>
              <a:buSzPct val="100000"/>
              <a:buFont typeface="Courier New"/>
              <a:buChar char="o"/>
            </a:pPr>
            <a:r>
              <a:rPr lang="en"/>
              <a:t>Resynchronization</a:t>
            </a:r>
          </a:p>
          <a:p>
            <a:pPr indent="-342900" lvl="1" marL="914400" rtl="0">
              <a:spcBef>
                <a:spcPts val="0"/>
              </a:spcBef>
              <a:buClr>
                <a:schemeClr val="dk2"/>
              </a:buClr>
              <a:buSzPct val="100000"/>
              <a:buFont typeface="Courier New"/>
              <a:buChar char="o"/>
            </a:pPr>
            <a:r>
              <a:rPr lang="en"/>
              <a:t>Data Partitioning</a:t>
            </a:r>
          </a:p>
          <a:p>
            <a:pPr indent="-342900" lvl="1" marL="914400" rtl="0">
              <a:spcBef>
                <a:spcPts val="0"/>
              </a:spcBef>
              <a:buClr>
                <a:schemeClr val="dk2"/>
              </a:buClr>
              <a:buSzPct val="100000"/>
              <a:buFont typeface="Courier New"/>
              <a:buChar char="o"/>
            </a:pPr>
            <a:r>
              <a:rPr lang="en"/>
              <a:t>Reversible VLCs</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0" name="Shape 220"/>
        <p:cNvGrpSpPr/>
        <p:nvPr/>
      </p:nvGrpSpPr>
      <p:grpSpPr>
        <a:xfrm>
          <a:off x="0" y="0"/>
          <a:ext cx="0" cy="0"/>
          <a:chOff x="0" y="0"/>
          <a:chExt cx="0" cy="0"/>
        </a:xfrm>
      </p:grpSpPr>
      <p:sp>
        <p:nvSpPr>
          <p:cNvPr id="221" name="Shape 221"/>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Data Partitioning</a:t>
            </a:r>
          </a:p>
        </p:txBody>
      </p:sp>
      <p:sp>
        <p:nvSpPr>
          <p:cNvPr id="222" name="Shape 222"/>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Increases error resilience</a:t>
            </a:r>
          </a:p>
          <a:p>
            <a:pPr indent="-342900" lvl="1" marL="914400" rtl="0">
              <a:spcBef>
                <a:spcPts val="0"/>
              </a:spcBef>
              <a:buClr>
                <a:schemeClr val="dk2"/>
              </a:buClr>
              <a:buSzPct val="100000"/>
              <a:buFont typeface="Courier New"/>
              <a:buChar char="o"/>
            </a:pPr>
            <a:r>
              <a:rPr lang="en"/>
              <a:t>Separates normal motion and texture blocks of a macroblock</a:t>
            </a:r>
          </a:p>
          <a:p>
            <a:pPr indent="-342900" lvl="1" marL="914400" rtl="0">
              <a:spcBef>
                <a:spcPts val="0"/>
              </a:spcBef>
              <a:buClr>
                <a:schemeClr val="dk2"/>
              </a:buClr>
              <a:buSzPct val="100000"/>
              <a:buFont typeface="Courier New"/>
              <a:buChar char="o"/>
            </a:pPr>
            <a:r>
              <a:rPr lang="en"/>
              <a:t>Sends motion data followed by motion marker then texture data</a:t>
            </a:r>
          </a:p>
          <a:p>
            <a:pPr indent="-342900" lvl="2" marL="1371600" rtl="0">
              <a:spcBef>
                <a:spcPts val="0"/>
              </a:spcBef>
              <a:buClr>
                <a:schemeClr val="dk2"/>
              </a:buClr>
              <a:buSzPct val="100000"/>
              <a:buFont typeface="Wingdings"/>
              <a:buChar char="§"/>
            </a:pPr>
            <a:r>
              <a:rPr lang="en"/>
              <a:t>Marker is unique 17 bit block not emulated by codewords</a:t>
            </a:r>
          </a:p>
          <a:p>
            <a:pPr indent="-342900" lvl="0" marL="457200" rtl="0">
              <a:spcBef>
                <a:spcPts val="0"/>
              </a:spcBef>
              <a:buClr>
                <a:schemeClr val="dk2"/>
              </a:buClr>
              <a:buSzPct val="100000"/>
              <a:buFont typeface="Arial"/>
              <a:buChar char="●"/>
            </a:pPr>
            <a:r>
              <a:rPr lang="en"/>
              <a:t>Motion data sent for each macroblock, then texture data</a:t>
            </a:r>
          </a:p>
          <a:p>
            <a:pPr indent="-342900" lvl="0" marL="457200" rtl="0">
              <a:spcBef>
                <a:spcPts val="0"/>
              </a:spcBef>
              <a:buClr>
                <a:schemeClr val="dk2"/>
              </a:buClr>
              <a:buSzPct val="100000"/>
              <a:buFont typeface="Arial"/>
              <a:buChar char="●"/>
            </a:pPr>
            <a:r>
              <a:rPr lang="en"/>
              <a:t>Texture data for each macro block is divided into 2 parts</a:t>
            </a:r>
          </a:p>
          <a:p>
            <a:pPr indent="-342900" lvl="1" marL="914400" rtl="0">
              <a:spcBef>
                <a:spcPts val="0"/>
              </a:spcBef>
              <a:buClr>
                <a:schemeClr val="dk2"/>
              </a:buClr>
              <a:buSzPct val="100000"/>
              <a:buFont typeface="Courier New"/>
              <a:buChar char="o"/>
            </a:pPr>
            <a:r>
              <a:rPr lang="en"/>
              <a:t>Coded block information for luminance</a:t>
            </a:r>
          </a:p>
          <a:p>
            <a:pPr indent="-342900" lvl="1" marL="914400" rtl="0">
              <a:spcBef>
                <a:spcPts val="0"/>
              </a:spcBef>
              <a:buClr>
                <a:schemeClr val="dk2"/>
              </a:buClr>
              <a:buSzPct val="100000"/>
              <a:buFont typeface="Courier New"/>
              <a:buChar char="o"/>
            </a:pPr>
            <a:r>
              <a:rPr lang="en"/>
              <a:t>Coded discrete cosine transform (DCT) coefficients</a:t>
            </a: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6" name="Shape 226"/>
        <p:cNvGrpSpPr/>
        <p:nvPr/>
      </p:nvGrpSpPr>
      <p:grpSpPr>
        <a:xfrm>
          <a:off x="0" y="0"/>
          <a:ext cx="0" cy="0"/>
          <a:chOff x="0" y="0"/>
          <a:chExt cx="0" cy="0"/>
        </a:xfrm>
      </p:grpSpPr>
      <p:sp>
        <p:nvSpPr>
          <p:cNvPr id="227" name="Shape 227"/>
          <p:cNvSpPr txBox="1"/>
          <p:nvPr>
            <p:ph type="title"/>
          </p:nvPr>
        </p:nvSpPr>
        <p:spPr>
          <a:xfrm>
            <a:off x="457200" y="51425"/>
            <a:ext cx="7315499" cy="1013999"/>
          </a:xfrm>
          <a:prstGeom prst="rect">
            <a:avLst/>
          </a:prstGeom>
        </p:spPr>
        <p:txBody>
          <a:bodyPr anchorCtr="0" anchor="b" bIns="91425" lIns="91425" rIns="91425" tIns="91425">
            <a:noAutofit/>
          </a:bodyPr>
          <a:lstStyle/>
          <a:p>
            <a:pPr>
              <a:spcBef>
                <a:spcPts val="0"/>
              </a:spcBef>
              <a:buNone/>
            </a:pPr>
            <a:r>
              <a:rPr lang="en"/>
              <a:t>Facial Animation Coding</a:t>
            </a:r>
          </a:p>
        </p:txBody>
      </p:sp>
      <p:sp>
        <p:nvSpPr>
          <p:cNvPr id="228" name="Shape 228"/>
          <p:cNvSpPr txBox="1"/>
          <p:nvPr>
            <p:ph idx="1" type="body"/>
          </p:nvPr>
        </p:nvSpPr>
        <p:spPr>
          <a:xfrm>
            <a:off x="260900" y="1278525"/>
            <a:ext cx="8622299"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FAPs and FDPs are set of parameters that allow animation of faces to reproduce expressions, emotions and definition of facial shape. </a:t>
            </a:r>
          </a:p>
          <a:p>
            <a:pPr indent="-342900" lvl="0" marL="457200" rtl="0">
              <a:spcBef>
                <a:spcPts val="0"/>
              </a:spcBef>
              <a:buClr>
                <a:schemeClr val="dk2"/>
              </a:buClr>
              <a:buSzPct val="100000"/>
              <a:buFont typeface="Arial"/>
              <a:buChar char="●"/>
            </a:pPr>
            <a:r>
              <a:rPr lang="en"/>
              <a:t>The FAP set contains two high level parameters:</a:t>
            </a:r>
          </a:p>
          <a:p>
            <a:pPr rtl="0">
              <a:spcBef>
                <a:spcPts val="0"/>
              </a:spcBef>
              <a:buNone/>
            </a:pPr>
            <a:r>
              <a:rPr lang="en"/>
              <a:t>	</a:t>
            </a:r>
            <a:r>
              <a:rPr i="1" lang="en"/>
              <a:t>Visemes</a:t>
            </a:r>
            <a:r>
              <a:rPr lang="en"/>
              <a:t>: The facial expression while making any sound</a:t>
            </a:r>
          </a:p>
          <a:p>
            <a:pPr rtl="0">
              <a:spcBef>
                <a:spcPts val="0"/>
              </a:spcBef>
              <a:buNone/>
            </a:pPr>
            <a:r>
              <a:rPr lang="en"/>
              <a:t>	</a:t>
            </a:r>
            <a:r>
              <a:rPr i="1" lang="en"/>
              <a:t>Expressions</a:t>
            </a:r>
            <a:r>
              <a:rPr lang="en"/>
              <a:t>: Described by textual definitions such as joy, sadness, anger etc.</a:t>
            </a:r>
          </a:p>
          <a:p>
            <a:pPr indent="-342900" lvl="0" marL="457200" rtl="0">
              <a:spcBef>
                <a:spcPts val="0"/>
              </a:spcBef>
              <a:buClr>
                <a:schemeClr val="dk2"/>
              </a:buClr>
              <a:buSzPct val="100000"/>
              <a:buFont typeface="Arial"/>
              <a:buChar char="●"/>
            </a:pPr>
            <a:r>
              <a:rPr i="1" lang="en"/>
              <a:t>FAPU</a:t>
            </a:r>
            <a:r>
              <a:rPr lang="en"/>
              <a:t>: Units defined in order to interpret facial models and</a:t>
            </a:r>
          </a:p>
          <a:p>
            <a:pPr indent="457200" rtl="0">
              <a:spcBef>
                <a:spcPts val="0"/>
              </a:spcBef>
              <a:buNone/>
            </a:pPr>
            <a:r>
              <a:rPr lang="en"/>
              <a:t> produce accurate results in terms of expressions and speech</a:t>
            </a:r>
          </a:p>
          <a:p>
            <a:pPr indent="457200" lvl="0" rtl="0">
              <a:spcBef>
                <a:spcPts val="0"/>
              </a:spcBef>
              <a:buNone/>
            </a:pPr>
            <a:r>
              <a:rPr lang="en"/>
              <a:t> pronunciation</a:t>
            </a:r>
          </a:p>
          <a:p>
            <a:pPr indent="-342900" lvl="1" marL="914400" rtl="0">
              <a:spcBef>
                <a:spcPts val="0"/>
              </a:spcBef>
              <a:buClr>
                <a:schemeClr val="dk2"/>
              </a:buClr>
              <a:buSzPct val="100000"/>
              <a:buFont typeface="Courier New"/>
              <a:buChar char="o"/>
            </a:pPr>
            <a:r>
              <a:rPr lang="en"/>
              <a:t>Eg. IRISD0, ES0, ENS0, MNS0 etc. </a:t>
            </a:r>
          </a:p>
          <a:p>
            <a:pPr lvl="0" rtl="0">
              <a:spcBef>
                <a:spcPts val="0"/>
              </a:spcBef>
              <a:buNone/>
            </a:pPr>
            <a:r>
              <a:t/>
            </a:r>
            <a:endParaRPr/>
          </a:p>
        </p:txBody>
      </p:sp>
      <p:pic>
        <p:nvPicPr>
          <p:cNvPr id="229" name="Shape 229"/>
          <p:cNvPicPr preferRelativeResize="0"/>
          <p:nvPr/>
        </p:nvPicPr>
        <p:blipFill>
          <a:blip r:embed="rId3">
            <a:alphaModFix/>
          </a:blip>
          <a:stretch>
            <a:fillRect/>
          </a:stretch>
        </p:blipFill>
        <p:spPr>
          <a:xfrm>
            <a:off x="7080550" y="2770075"/>
            <a:ext cx="1962150" cy="2238375"/>
          </a:xfrm>
          <a:prstGeom prst="rect">
            <a:avLst/>
          </a:prstGeom>
          <a:noFill/>
          <a:ln>
            <a:noFill/>
          </a:ln>
        </p:spPr>
      </p:pic>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3" name="Shape 233"/>
        <p:cNvGrpSpPr/>
        <p:nvPr/>
      </p:nvGrpSpPr>
      <p:grpSpPr>
        <a:xfrm>
          <a:off x="0" y="0"/>
          <a:ext cx="0" cy="0"/>
          <a:chOff x="0" y="0"/>
          <a:chExt cx="0" cy="0"/>
        </a:xfrm>
      </p:grpSpPr>
      <p:sp>
        <p:nvSpPr>
          <p:cNvPr id="234" name="Shape 234"/>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Facial Animation Coding</a:t>
            </a:r>
          </a:p>
        </p:txBody>
      </p:sp>
      <p:sp>
        <p:nvSpPr>
          <p:cNvPr id="235" name="Shape 235"/>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FDPs customize the proprietary face model to a particular face. The FDP set is specified using the FDP node and supports two options:</a:t>
            </a:r>
          </a:p>
          <a:p>
            <a:pPr indent="-342900" lvl="1" marL="914400" rtl="0">
              <a:spcBef>
                <a:spcPts val="0"/>
              </a:spcBef>
              <a:buClr>
                <a:schemeClr val="dk2"/>
              </a:buClr>
              <a:buSzPct val="100000"/>
              <a:buFont typeface="Arial"/>
              <a:buChar char="○"/>
            </a:pPr>
            <a:r>
              <a:rPr lang="en"/>
              <a:t>Calibration info so the face can be configured using facial feature points</a:t>
            </a:r>
          </a:p>
          <a:p>
            <a:pPr indent="-342900" lvl="1" marL="914400" rtl="0">
              <a:spcBef>
                <a:spcPts val="0"/>
              </a:spcBef>
              <a:buClr>
                <a:schemeClr val="dk2"/>
              </a:buClr>
              <a:buSzPct val="100000"/>
              <a:buFont typeface="Arial"/>
              <a:buChar char="○"/>
            </a:pPr>
            <a:r>
              <a:rPr lang="en"/>
              <a:t>A face model is downloaded with the animation definition of the FAPs</a:t>
            </a:r>
          </a:p>
          <a:p>
            <a:pPr>
              <a:spcBef>
                <a:spcPts val="0"/>
              </a:spcBef>
              <a:buNone/>
            </a:pPr>
            <a:r>
              <a:t/>
            </a:r>
            <a:endParaRPr/>
          </a:p>
        </p:txBody>
      </p:sp>
      <p:pic>
        <p:nvPicPr>
          <p:cNvPr id="236" name="Shape 236"/>
          <p:cNvPicPr preferRelativeResize="0"/>
          <p:nvPr/>
        </p:nvPicPr>
        <p:blipFill>
          <a:blip r:embed="rId3">
            <a:alphaModFix/>
          </a:blip>
          <a:stretch>
            <a:fillRect/>
          </a:stretch>
        </p:blipFill>
        <p:spPr>
          <a:xfrm>
            <a:off x="457200" y="2819825"/>
            <a:ext cx="2104024" cy="2323675"/>
          </a:xfrm>
          <a:prstGeom prst="rect">
            <a:avLst/>
          </a:prstGeom>
          <a:noFill/>
          <a:ln>
            <a:noFill/>
          </a:ln>
        </p:spPr>
      </p:pic>
      <p:pic>
        <p:nvPicPr>
          <p:cNvPr id="237" name="Shape 237"/>
          <p:cNvPicPr preferRelativeResize="0"/>
          <p:nvPr/>
        </p:nvPicPr>
        <p:blipFill>
          <a:blip r:embed="rId4">
            <a:alphaModFix/>
          </a:blip>
          <a:stretch>
            <a:fillRect/>
          </a:stretch>
        </p:blipFill>
        <p:spPr>
          <a:xfrm>
            <a:off x="3855250" y="2943625"/>
            <a:ext cx="4831550" cy="1533825"/>
          </a:xfrm>
          <a:prstGeom prst="rect">
            <a:avLst/>
          </a:prstGeom>
          <a:noFill/>
          <a:ln>
            <a:noFill/>
          </a:ln>
        </p:spPr>
      </p:pic>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1" name="Shape 241"/>
        <p:cNvGrpSpPr/>
        <p:nvPr/>
      </p:nvGrpSpPr>
      <p:grpSpPr>
        <a:xfrm>
          <a:off x="0" y="0"/>
          <a:ext cx="0" cy="0"/>
          <a:chOff x="0" y="0"/>
          <a:chExt cx="0" cy="0"/>
        </a:xfrm>
      </p:grpSpPr>
      <p:sp>
        <p:nvSpPr>
          <p:cNvPr id="242" name="Shape 242"/>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Object Mesh Coding</a:t>
            </a:r>
          </a:p>
        </p:txBody>
      </p:sp>
      <p:sp>
        <p:nvSpPr>
          <p:cNvPr id="243" name="Shape 243"/>
          <p:cNvSpPr txBox="1"/>
          <p:nvPr>
            <p:ph idx="1" type="body"/>
          </p:nvPr>
        </p:nvSpPr>
        <p:spPr>
          <a:xfrm>
            <a:off x="62125" y="1278525"/>
            <a:ext cx="86247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Mesh based representation is useful for natural or synthetic visual objects</a:t>
            </a:r>
          </a:p>
          <a:p>
            <a:pPr rtl="0">
              <a:spcBef>
                <a:spcPts val="0"/>
              </a:spcBef>
              <a:buNone/>
            </a:pPr>
            <a:r>
              <a:rPr lang="en"/>
              <a:t>	MPEG-4 includes a tool for 2D triangular mesh based representation.</a:t>
            </a:r>
          </a:p>
          <a:p>
            <a:pPr rtl="0">
              <a:spcBef>
                <a:spcPts val="0"/>
              </a:spcBef>
              <a:buNone/>
            </a:pPr>
            <a:r>
              <a:t/>
            </a:r>
            <a:endParaRPr/>
          </a:p>
          <a:p>
            <a:pPr indent="-342900" lvl="0" marL="457200" rtl="0">
              <a:spcBef>
                <a:spcPts val="0"/>
              </a:spcBef>
              <a:buClr>
                <a:schemeClr val="dk2"/>
              </a:buClr>
              <a:buSzPct val="100000"/>
              <a:buFont typeface="Arial"/>
              <a:buChar char="●"/>
            </a:pPr>
            <a:r>
              <a:rPr lang="en"/>
              <a:t>The vertices of the triangular patches are called nodes</a:t>
            </a:r>
          </a:p>
          <a:p>
            <a:pPr indent="-342900" lvl="0" marL="457200" rtl="0">
              <a:spcBef>
                <a:spcPts val="0"/>
              </a:spcBef>
              <a:buClr>
                <a:schemeClr val="dk2"/>
              </a:buClr>
              <a:buSzPct val="100000"/>
              <a:buFont typeface="Arial"/>
              <a:buChar char="●"/>
            </a:pPr>
            <a:r>
              <a:rPr lang="en"/>
              <a:t>A uniform mesh can be specified by horizontal and vertical</a:t>
            </a:r>
          </a:p>
          <a:p>
            <a:pPr indent="0" marL="457200" rtl="0">
              <a:spcBef>
                <a:spcPts val="0"/>
              </a:spcBef>
              <a:buNone/>
            </a:pPr>
            <a:r>
              <a:rPr lang="en"/>
              <a:t>node points</a:t>
            </a:r>
          </a:p>
          <a:p>
            <a:pPr indent="-342900" lvl="0" marL="457200" rtl="0">
              <a:spcBef>
                <a:spcPts val="0"/>
              </a:spcBef>
              <a:buClr>
                <a:schemeClr val="dk2"/>
              </a:buClr>
              <a:buSzPct val="100000"/>
              <a:buFont typeface="Arial"/>
              <a:buChar char="●"/>
            </a:pPr>
            <a:r>
              <a:rPr lang="en"/>
              <a:t>Delaunay mesh utilizes the boundary node points and then</a:t>
            </a:r>
          </a:p>
          <a:p>
            <a:pPr rtl="0">
              <a:spcBef>
                <a:spcPts val="0"/>
              </a:spcBef>
              <a:buNone/>
            </a:pPr>
            <a:r>
              <a:rPr lang="en"/>
              <a:t>	the interior node points of the mesh</a:t>
            </a:r>
          </a:p>
          <a:p>
            <a:pPr indent="-342900" lvl="0" marL="457200" rtl="0">
              <a:spcBef>
                <a:spcPts val="0"/>
              </a:spcBef>
              <a:buClr>
                <a:schemeClr val="dk2"/>
              </a:buClr>
              <a:buSzPct val="100000"/>
              <a:buFont typeface="Arial"/>
              <a:buChar char="●"/>
            </a:pPr>
            <a:r>
              <a:rPr lang="en"/>
              <a:t>Generally, the total number of nodes and boundary nodes is</a:t>
            </a:r>
          </a:p>
          <a:p>
            <a:pPr indent="0" lvl="0" marL="457200">
              <a:spcBef>
                <a:spcPts val="0"/>
              </a:spcBef>
              <a:buNone/>
            </a:pPr>
            <a:r>
              <a:rPr lang="en"/>
              <a:t>encoded. The top left node is encoded, then the next clockwise boundary node is found and the difference between them is encoded. All the boundary and interior nodes are encoded in a similar fashion</a:t>
            </a:r>
          </a:p>
        </p:txBody>
      </p:sp>
      <p:pic>
        <p:nvPicPr>
          <p:cNvPr id="244" name="Shape 244"/>
          <p:cNvPicPr preferRelativeResize="0"/>
          <p:nvPr/>
        </p:nvPicPr>
        <p:blipFill>
          <a:blip r:embed="rId3">
            <a:alphaModFix/>
          </a:blip>
          <a:stretch>
            <a:fillRect/>
          </a:stretch>
        </p:blipFill>
        <p:spPr>
          <a:xfrm>
            <a:off x="6861100" y="1997200"/>
            <a:ext cx="2036924" cy="1779700"/>
          </a:xfrm>
          <a:prstGeom prst="rect">
            <a:avLst/>
          </a:prstGeom>
          <a:noFill/>
          <a:ln>
            <a:noFill/>
          </a:ln>
        </p:spPr>
      </p:pic>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8" name="Shape 248"/>
        <p:cNvGrpSpPr/>
        <p:nvPr/>
      </p:nvGrpSpPr>
      <p:grpSpPr>
        <a:xfrm>
          <a:off x="0" y="0"/>
          <a:ext cx="0" cy="0"/>
          <a:chOff x="0" y="0"/>
          <a:chExt cx="0" cy="0"/>
        </a:xfrm>
      </p:grpSpPr>
      <p:sp>
        <p:nvSpPr>
          <p:cNvPr id="249" name="Shape 249"/>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Still Texture Coding</a:t>
            </a:r>
          </a:p>
        </p:txBody>
      </p:sp>
      <p:sp>
        <p:nvSpPr>
          <p:cNvPr id="250" name="Shape 250"/>
          <p:cNvSpPr txBox="1"/>
          <p:nvPr>
            <p:ph idx="1" type="body"/>
          </p:nvPr>
        </p:nvSpPr>
        <p:spPr>
          <a:xfrm>
            <a:off x="202600" y="1278525"/>
            <a:ext cx="8484299"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Discrete Wavelet Transform (DWT) is used to code still image data for texture mapping as it ensures coding efficiency and continuous scalability.</a:t>
            </a:r>
          </a:p>
          <a:p>
            <a:pPr indent="-342900" lvl="0" marL="457200" rtl="0">
              <a:spcBef>
                <a:spcPts val="0"/>
              </a:spcBef>
              <a:buClr>
                <a:schemeClr val="dk2"/>
              </a:buClr>
              <a:buSzPct val="100000"/>
              <a:buFont typeface="Arial"/>
              <a:buChar char="●"/>
            </a:pPr>
            <a:r>
              <a:rPr lang="en"/>
              <a:t>Basic modules of a zero-tree wavelet based coding scheme:</a:t>
            </a:r>
          </a:p>
          <a:p>
            <a:pPr indent="-342900" lvl="1" marL="914400" rtl="0">
              <a:spcBef>
                <a:spcPts val="0"/>
              </a:spcBef>
              <a:buClr>
                <a:schemeClr val="dk2"/>
              </a:buClr>
              <a:buSzPct val="100000"/>
              <a:buFont typeface="Courier New"/>
              <a:buChar char="o"/>
            </a:pPr>
            <a:r>
              <a:rPr lang="en"/>
              <a:t>Decomposition of texture using DWT</a:t>
            </a:r>
          </a:p>
          <a:p>
            <a:pPr indent="-342900" lvl="1" marL="914400" rtl="0">
              <a:spcBef>
                <a:spcPts val="0"/>
              </a:spcBef>
              <a:buClr>
                <a:schemeClr val="dk2"/>
              </a:buClr>
              <a:buSzPct val="100000"/>
              <a:buFont typeface="Courier New"/>
              <a:buChar char="o"/>
            </a:pPr>
            <a:r>
              <a:rPr lang="en"/>
              <a:t>Quantization of wavelength coefficients</a:t>
            </a:r>
          </a:p>
          <a:p>
            <a:pPr indent="-342900" lvl="1" marL="914400" rtl="0">
              <a:spcBef>
                <a:spcPts val="0"/>
              </a:spcBef>
              <a:buClr>
                <a:schemeClr val="dk2"/>
              </a:buClr>
              <a:buSzPct val="100000"/>
              <a:buFont typeface="Courier New"/>
              <a:buChar char="o"/>
            </a:pPr>
            <a:r>
              <a:rPr lang="en"/>
              <a:t>Coding of lowest frequency subband using a predictive scheme</a:t>
            </a:r>
          </a:p>
          <a:p>
            <a:pPr indent="-342900" lvl="1" marL="914400" rtl="0">
              <a:spcBef>
                <a:spcPts val="0"/>
              </a:spcBef>
              <a:buClr>
                <a:schemeClr val="dk2"/>
              </a:buClr>
              <a:buSzPct val="100000"/>
              <a:buFont typeface="Courier New"/>
              <a:buChar char="o"/>
            </a:pPr>
            <a:r>
              <a:rPr lang="en"/>
              <a:t>Zero-tree scanning of higher order subband wavelet coefficients</a:t>
            </a:r>
          </a:p>
          <a:p>
            <a:pPr indent="-342900" lvl="0" marL="457200" rtl="0">
              <a:spcBef>
                <a:spcPts val="0"/>
              </a:spcBef>
              <a:buClr>
                <a:schemeClr val="dk2"/>
              </a:buClr>
              <a:buSzPct val="100000"/>
              <a:buFont typeface="Arial"/>
              <a:buChar char="●"/>
            </a:pPr>
            <a:r>
              <a:rPr lang="en"/>
              <a:t>Lowest band coefficients are quantized using a uniform mid rise quantizer, higher bands use multilevel quantization having different step sizes for each level of scalability.	</a:t>
            </a:r>
          </a:p>
          <a:p>
            <a:pPr indent="-342900" lvl="0" marL="457200" rtl="0">
              <a:spcBef>
                <a:spcPts val="0"/>
              </a:spcBef>
              <a:buClr>
                <a:schemeClr val="dk2"/>
              </a:buClr>
              <a:buSzPct val="100000"/>
              <a:buFont typeface="Arial"/>
              <a:buChar char="●"/>
            </a:pPr>
            <a:r>
              <a:rPr lang="en"/>
              <a:t>After quantization, each wavelet coefficient is zero or non-zero, the coefficients are scanned by zero-tree scanning. </a:t>
            </a:r>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4" name="Shape 254"/>
        <p:cNvGrpSpPr/>
        <p:nvPr/>
      </p:nvGrpSpPr>
      <p:grpSpPr>
        <a:xfrm>
          <a:off x="0" y="0"/>
          <a:ext cx="0" cy="0"/>
          <a:chOff x="0" y="0"/>
          <a:chExt cx="0" cy="0"/>
        </a:xfrm>
      </p:grpSpPr>
      <p:sp>
        <p:nvSpPr>
          <p:cNvPr id="255" name="Shape 255"/>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MPEG-4 Audio</a:t>
            </a:r>
          </a:p>
        </p:txBody>
      </p:sp>
      <p:sp>
        <p:nvSpPr>
          <p:cNvPr id="256" name="Shape 256"/>
          <p:cNvSpPr txBox="1"/>
          <p:nvPr>
            <p:ph idx="1" type="body"/>
          </p:nvPr>
        </p:nvSpPr>
        <p:spPr>
          <a:xfrm>
            <a:off x="248475" y="1278525"/>
            <a:ext cx="8560199"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Natural Audio</a:t>
            </a:r>
          </a:p>
          <a:p>
            <a:pPr indent="-342900" lvl="1" marL="914400" rtl="0">
              <a:spcBef>
                <a:spcPts val="0"/>
              </a:spcBef>
              <a:buClr>
                <a:schemeClr val="dk2"/>
              </a:buClr>
              <a:buSzPct val="100000"/>
              <a:buFont typeface="Courier New"/>
              <a:buChar char="o"/>
            </a:pPr>
            <a:r>
              <a:rPr lang="en"/>
              <a:t>Parametric coder: Lowest bit range between 2 and 6 kbit/s</a:t>
            </a:r>
          </a:p>
          <a:p>
            <a:pPr indent="-342900" lvl="1" marL="914400" rtl="0">
              <a:spcBef>
                <a:spcPts val="0"/>
              </a:spcBef>
              <a:buClr>
                <a:schemeClr val="dk2"/>
              </a:buClr>
              <a:buSzPct val="100000"/>
              <a:buFont typeface="Courier New"/>
              <a:buChar char="o"/>
            </a:pPr>
            <a:r>
              <a:rPr lang="en"/>
              <a:t>CELP coder: Medium bit rates between 6 and 24 kbit/s</a:t>
            </a:r>
          </a:p>
          <a:p>
            <a:pPr indent="-342900" lvl="1" marL="914400" rtl="0">
              <a:spcBef>
                <a:spcPts val="0"/>
              </a:spcBef>
              <a:buClr>
                <a:schemeClr val="dk2"/>
              </a:buClr>
              <a:buSzPct val="100000"/>
              <a:buFont typeface="Courier New"/>
              <a:buChar char="o"/>
            </a:pPr>
            <a:r>
              <a:rPr lang="en"/>
              <a:t>Time/frequency coder: Higher bit rates starting at about 16 kbit/s</a:t>
            </a:r>
          </a:p>
          <a:p>
            <a:pPr indent="0" lvl="0" marL="457200" rtl="0">
              <a:spcBef>
                <a:spcPts val="0"/>
              </a:spcBef>
              <a:buNone/>
            </a:pPr>
            <a:r>
              <a:t/>
            </a:r>
            <a:endParaRPr/>
          </a:p>
          <a:p>
            <a:pPr indent="-342900" lvl="0" marL="457200" rtl="0">
              <a:spcBef>
                <a:spcPts val="0"/>
              </a:spcBef>
              <a:buClr>
                <a:schemeClr val="dk2"/>
              </a:buClr>
              <a:buSzPct val="100000"/>
              <a:buFont typeface="Arial"/>
              <a:buChar char="●"/>
            </a:pPr>
            <a:r>
              <a:rPr lang="en"/>
              <a:t>Text to Speech</a:t>
            </a:r>
          </a:p>
          <a:p>
            <a:pPr indent="-342900" lvl="1" marL="914400" rtl="0">
              <a:spcBef>
                <a:spcPts val="0"/>
              </a:spcBef>
              <a:buClr>
                <a:schemeClr val="dk2"/>
              </a:buClr>
              <a:buSzPct val="100000"/>
              <a:buFont typeface="Arial"/>
              <a:buChar char="○"/>
            </a:pPr>
            <a:r>
              <a:rPr lang="en"/>
              <a:t>Changes text into a string of phonetic symbols</a:t>
            </a:r>
          </a:p>
          <a:p>
            <a:pPr indent="-342900" lvl="1" marL="914400" rtl="0">
              <a:spcBef>
                <a:spcPts val="0"/>
              </a:spcBef>
              <a:buClr>
                <a:schemeClr val="dk2"/>
              </a:buClr>
              <a:buSzPct val="100000"/>
              <a:buFont typeface="Arial"/>
              <a:buChar char="○"/>
            </a:pPr>
            <a:r>
              <a:rPr lang="en"/>
              <a:t>Applications: Artificial storyteller, voice newspaper, voice internet etc.</a:t>
            </a:r>
          </a:p>
          <a:p>
            <a:pPr indent="-342900" lvl="1" marL="914400" rtl="0">
              <a:spcBef>
                <a:spcPts val="0"/>
              </a:spcBef>
              <a:buClr>
                <a:schemeClr val="dk2"/>
              </a:buClr>
              <a:buSzPct val="100000"/>
              <a:buFont typeface="Arial"/>
              <a:buChar char="○"/>
            </a:pPr>
            <a:r>
              <a:rPr lang="en"/>
              <a:t>Can be used for many languages, adopts concept of language code.</a:t>
            </a:r>
          </a:p>
          <a:p>
            <a:pPr indent="0" lvl="0" marL="457200" rtl="0">
              <a:spcBef>
                <a:spcPts val="0"/>
              </a:spcBef>
              <a:buNone/>
            </a:pPr>
            <a:r>
              <a:t/>
            </a:r>
            <a:endParaRPr/>
          </a:p>
          <a:p>
            <a:pPr indent="-342900" lvl="0" marL="457200" rtl="0">
              <a:spcBef>
                <a:spcPts val="0"/>
              </a:spcBef>
              <a:buClr>
                <a:schemeClr val="dk2"/>
              </a:buClr>
              <a:buSzPct val="100000"/>
              <a:buFont typeface="Arial"/>
              <a:buChar char="●"/>
            </a:pPr>
            <a:r>
              <a:rPr lang="en"/>
              <a:t>Structured Audio</a:t>
            </a:r>
          </a:p>
          <a:p>
            <a:pPr indent="-342900" lvl="1" marL="914400" rtl="0">
              <a:spcBef>
                <a:spcPts val="0"/>
              </a:spcBef>
              <a:buClr>
                <a:schemeClr val="dk2"/>
              </a:buClr>
              <a:buSzPct val="100000"/>
              <a:buFont typeface="Arial"/>
              <a:buChar char="○"/>
            </a:pPr>
            <a:r>
              <a:rPr lang="en"/>
              <a:t>Use ultra low bit rate algorithmic sound models in the range 0.01-10 kbit/s</a:t>
            </a:r>
          </a:p>
          <a:p>
            <a:pPr indent="-342900" lvl="1" marL="914400">
              <a:spcBef>
                <a:spcPts val="0"/>
              </a:spcBef>
              <a:buClr>
                <a:schemeClr val="dk2"/>
              </a:buClr>
              <a:buSzPct val="100000"/>
              <a:buFont typeface="Arial"/>
              <a:buChar char="○"/>
            </a:pPr>
            <a:r>
              <a:rPr lang="en"/>
              <a:t>SAOL: signal processing language effects post production in MPEG-4</a:t>
            </a:r>
          </a:p>
        </p:txBody>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0" name="Shape 260"/>
        <p:cNvGrpSpPr/>
        <p:nvPr/>
      </p:nvGrpSpPr>
      <p:grpSpPr>
        <a:xfrm>
          <a:off x="0" y="0"/>
          <a:ext cx="0" cy="0"/>
          <a:chOff x="0" y="0"/>
          <a:chExt cx="0" cy="0"/>
        </a:xfrm>
      </p:grpSpPr>
      <p:sp>
        <p:nvSpPr>
          <p:cNvPr id="261" name="Shape 261"/>
          <p:cNvSpPr txBox="1"/>
          <p:nvPr>
            <p:ph type="title"/>
          </p:nvPr>
        </p:nvSpPr>
        <p:spPr>
          <a:xfrm>
            <a:off x="377300" y="101100"/>
            <a:ext cx="7315499" cy="1013999"/>
          </a:xfrm>
          <a:prstGeom prst="rect">
            <a:avLst/>
          </a:prstGeom>
        </p:spPr>
        <p:txBody>
          <a:bodyPr anchorCtr="0" anchor="b" bIns="91425" lIns="91425" rIns="91425" tIns="91425">
            <a:noAutofit/>
          </a:bodyPr>
          <a:lstStyle/>
          <a:p>
            <a:pPr>
              <a:spcBef>
                <a:spcPts val="0"/>
              </a:spcBef>
              <a:buNone/>
            </a:pPr>
            <a:r>
              <a:rPr lang="en" sz="3600"/>
              <a:t>MPEG-4 System Decoder Model</a:t>
            </a:r>
          </a:p>
        </p:txBody>
      </p:sp>
      <p:sp>
        <p:nvSpPr>
          <p:cNvPr id="262" name="Shape 262"/>
          <p:cNvSpPr txBox="1"/>
          <p:nvPr>
            <p:ph idx="1" type="body"/>
          </p:nvPr>
        </p:nvSpPr>
        <p:spPr>
          <a:xfrm>
            <a:off x="167575" y="1288516"/>
            <a:ext cx="8229600" cy="3630300"/>
          </a:xfrm>
          <a:prstGeom prst="rect">
            <a:avLst/>
          </a:prstGeom>
        </p:spPr>
        <p:txBody>
          <a:bodyPr anchorCtr="0" anchor="t" bIns="91425" lIns="91425" rIns="91425" tIns="91425">
            <a:noAutofit/>
          </a:bodyPr>
          <a:lstStyle/>
          <a:p>
            <a:pPr lvl="0" rtl="0">
              <a:spcBef>
                <a:spcPts val="0"/>
              </a:spcBef>
              <a:buNone/>
            </a:pPr>
            <a:r>
              <a:t/>
            </a:r>
            <a:endParaRPr>
              <a:solidFill>
                <a:schemeClr val="dk1"/>
              </a:solidFill>
              <a:latin typeface="Calibri"/>
              <a:ea typeface="Calibri"/>
              <a:cs typeface="Calibri"/>
              <a:sym typeface="Calibri"/>
            </a:endParaRPr>
          </a:p>
          <a:p>
            <a:pPr rtl="0">
              <a:spcBef>
                <a:spcPts val="0"/>
              </a:spcBef>
              <a:buNone/>
            </a:pPr>
            <a:r>
              <a:t/>
            </a:r>
            <a:endParaRPr>
              <a:solidFill>
                <a:schemeClr val="dk1"/>
              </a:solidFill>
              <a:latin typeface="Calibri"/>
              <a:ea typeface="Calibri"/>
              <a:cs typeface="Calibri"/>
              <a:sym typeface="Calibri"/>
            </a:endParaRPr>
          </a:p>
          <a:p>
            <a:pPr rtl="0">
              <a:spcBef>
                <a:spcPts val="0"/>
              </a:spcBef>
              <a:buNone/>
            </a:pPr>
            <a:r>
              <a:t/>
            </a:r>
            <a:endParaRPr>
              <a:solidFill>
                <a:schemeClr val="dk1"/>
              </a:solidFill>
              <a:latin typeface="Calibri"/>
              <a:ea typeface="Calibri"/>
              <a:cs typeface="Calibri"/>
              <a:sym typeface="Calibri"/>
            </a:endParaRPr>
          </a:p>
          <a:p>
            <a:pPr rtl="0">
              <a:spcBef>
                <a:spcPts val="0"/>
              </a:spcBef>
              <a:buNone/>
            </a:pPr>
            <a:r>
              <a:t/>
            </a:r>
            <a:endParaRPr>
              <a:solidFill>
                <a:schemeClr val="dk1"/>
              </a:solidFill>
              <a:latin typeface="Calibri"/>
              <a:ea typeface="Calibri"/>
              <a:cs typeface="Calibri"/>
              <a:sym typeface="Calibri"/>
            </a:endParaRPr>
          </a:p>
          <a:p>
            <a:pPr rtl="0">
              <a:spcBef>
                <a:spcPts val="0"/>
              </a:spcBef>
              <a:buNone/>
            </a:pPr>
            <a:r>
              <a:t/>
            </a:r>
            <a:endParaRPr>
              <a:solidFill>
                <a:schemeClr val="dk1"/>
              </a:solidFill>
              <a:latin typeface="Calibri"/>
              <a:ea typeface="Calibri"/>
              <a:cs typeface="Calibri"/>
              <a:sym typeface="Calibri"/>
            </a:endParaRPr>
          </a:p>
          <a:p>
            <a:pPr rtl="0">
              <a:spcBef>
                <a:spcPts val="0"/>
              </a:spcBef>
              <a:buNone/>
            </a:pPr>
            <a:r>
              <a:t/>
            </a:r>
            <a:endParaRPr>
              <a:solidFill>
                <a:schemeClr val="dk1"/>
              </a:solidFill>
              <a:latin typeface="Calibri"/>
              <a:ea typeface="Calibri"/>
              <a:cs typeface="Calibri"/>
              <a:sym typeface="Calibri"/>
            </a:endParaRPr>
          </a:p>
          <a:p>
            <a:pPr lvl="0" rtl="0">
              <a:spcBef>
                <a:spcPts val="0"/>
              </a:spcBef>
              <a:buNone/>
            </a:pPr>
            <a:r>
              <a:t/>
            </a:r>
            <a:endParaRPr/>
          </a:p>
          <a:p>
            <a:pPr indent="-285750" lvl="0" marL="285750" rtl="0">
              <a:spcBef>
                <a:spcPts val="0"/>
              </a:spcBef>
              <a:buClr>
                <a:schemeClr val="dk2"/>
              </a:buClr>
              <a:buSzPct val="100000"/>
              <a:buFont typeface="Arial"/>
              <a:buChar char="•"/>
            </a:pPr>
            <a:r>
              <a:rPr lang="en"/>
              <a:t>Composed of a set of decoders for various audio and video types</a:t>
            </a:r>
          </a:p>
          <a:p>
            <a:pPr indent="-285750" lvl="0" marL="285750" rtl="0">
              <a:spcBef>
                <a:spcPts val="0"/>
              </a:spcBef>
              <a:buClr>
                <a:schemeClr val="dk2"/>
              </a:buClr>
              <a:buSzPct val="100000"/>
              <a:buFont typeface="Arial"/>
              <a:buChar char="•"/>
            </a:pPr>
            <a:r>
              <a:rPr lang="en"/>
              <a:t>Two types of buffers</a:t>
            </a:r>
          </a:p>
          <a:p>
            <a:pPr indent="-285750" lvl="1" marL="742950" rtl="0">
              <a:spcBef>
                <a:spcPts val="0"/>
              </a:spcBef>
              <a:buClr>
                <a:schemeClr val="dk2"/>
              </a:buClr>
              <a:buSzPct val="100000"/>
              <a:buFont typeface="Arial"/>
              <a:buChar char="•"/>
            </a:pPr>
            <a:r>
              <a:rPr lang="en"/>
              <a:t>Decoding</a:t>
            </a:r>
          </a:p>
          <a:p>
            <a:pPr indent="-285750" lvl="1" marL="742950">
              <a:spcBef>
                <a:spcPts val="0"/>
              </a:spcBef>
              <a:buClr>
                <a:schemeClr val="dk2"/>
              </a:buClr>
              <a:buSzPct val="100000"/>
              <a:buFont typeface="Arial"/>
              <a:buChar char="•"/>
            </a:pPr>
            <a:r>
              <a:rPr lang="en"/>
              <a:t>Composition</a:t>
            </a:r>
          </a:p>
        </p:txBody>
      </p:sp>
      <p:pic>
        <p:nvPicPr>
          <p:cNvPr id="263" name="Shape 263"/>
          <p:cNvPicPr preferRelativeResize="0"/>
          <p:nvPr/>
        </p:nvPicPr>
        <p:blipFill>
          <a:blip r:embed="rId3">
            <a:alphaModFix/>
          </a:blip>
          <a:stretch>
            <a:fillRect/>
          </a:stretch>
        </p:blipFill>
        <p:spPr>
          <a:xfrm>
            <a:off x="1301375" y="1409525"/>
            <a:ext cx="5467350" cy="1905000"/>
          </a:xfrm>
          <a:prstGeom prst="rect">
            <a:avLst/>
          </a:prstGeom>
          <a:noFill/>
          <a:ln>
            <a:noFill/>
          </a:ln>
        </p:spPr>
      </p:pic>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7" name="Shape 267"/>
        <p:cNvGrpSpPr/>
        <p:nvPr/>
      </p:nvGrpSpPr>
      <p:grpSpPr>
        <a:xfrm>
          <a:off x="0" y="0"/>
          <a:ext cx="0" cy="0"/>
          <a:chOff x="0" y="0"/>
          <a:chExt cx="0" cy="0"/>
        </a:xfrm>
      </p:grpSpPr>
      <p:sp>
        <p:nvSpPr>
          <p:cNvPr id="268" name="Shape 268"/>
          <p:cNvSpPr txBox="1"/>
          <p:nvPr>
            <p:ph type="title"/>
          </p:nvPr>
        </p:nvSpPr>
        <p:spPr>
          <a:xfrm>
            <a:off x="377300" y="101100"/>
            <a:ext cx="7315499" cy="1013999"/>
          </a:xfrm>
          <a:prstGeom prst="rect">
            <a:avLst/>
          </a:prstGeom>
        </p:spPr>
        <p:txBody>
          <a:bodyPr anchorCtr="0" anchor="b" bIns="91425" lIns="91425" rIns="91425" tIns="91425">
            <a:noAutofit/>
          </a:bodyPr>
          <a:lstStyle/>
          <a:p>
            <a:pPr lvl="0" rtl="0">
              <a:spcBef>
                <a:spcPts val="0"/>
              </a:spcBef>
              <a:buNone/>
            </a:pPr>
            <a:r>
              <a:rPr lang="en" sz="3600"/>
              <a:t>MPEG-4 System Decoder Model</a:t>
            </a:r>
          </a:p>
        </p:txBody>
      </p:sp>
      <p:sp>
        <p:nvSpPr>
          <p:cNvPr id="269" name="Shape 269"/>
          <p:cNvSpPr txBox="1"/>
          <p:nvPr>
            <p:ph idx="1" type="body"/>
          </p:nvPr>
        </p:nvSpPr>
        <p:spPr>
          <a:xfrm>
            <a:off x="167575" y="1288516"/>
            <a:ext cx="8229600" cy="3630300"/>
          </a:xfrm>
          <a:prstGeom prst="rect">
            <a:avLst/>
          </a:prstGeom>
        </p:spPr>
        <p:txBody>
          <a:bodyPr anchorCtr="0" anchor="t" bIns="91425" lIns="91425" rIns="91425" tIns="91425">
            <a:noAutofit/>
          </a:bodyPr>
          <a:lstStyle/>
          <a:p>
            <a:pPr lvl="0" rtl="0">
              <a:spcBef>
                <a:spcPts val="0"/>
              </a:spcBef>
              <a:buNone/>
            </a:pPr>
            <a:r>
              <a:t/>
            </a:r>
            <a:endParaRPr>
              <a:solidFill>
                <a:schemeClr val="dk1"/>
              </a:solidFill>
              <a:latin typeface="Calibri"/>
              <a:ea typeface="Calibri"/>
              <a:cs typeface="Calibri"/>
              <a:sym typeface="Calibri"/>
            </a:endParaRPr>
          </a:p>
          <a:p>
            <a:pPr lvl="0" rtl="0">
              <a:spcBef>
                <a:spcPts val="0"/>
              </a:spcBef>
              <a:buNone/>
            </a:pPr>
            <a:r>
              <a:t/>
            </a:r>
            <a:endParaRPr>
              <a:solidFill>
                <a:schemeClr val="dk1"/>
              </a:solidFill>
              <a:latin typeface="Calibri"/>
              <a:ea typeface="Calibri"/>
              <a:cs typeface="Calibri"/>
              <a:sym typeface="Calibri"/>
            </a:endParaRPr>
          </a:p>
          <a:p>
            <a:pPr lvl="0" rtl="0">
              <a:spcBef>
                <a:spcPts val="0"/>
              </a:spcBef>
              <a:buNone/>
            </a:pPr>
            <a:r>
              <a:t/>
            </a:r>
            <a:endParaRPr>
              <a:solidFill>
                <a:schemeClr val="dk1"/>
              </a:solidFill>
              <a:latin typeface="Calibri"/>
              <a:ea typeface="Calibri"/>
              <a:cs typeface="Calibri"/>
              <a:sym typeface="Calibri"/>
            </a:endParaRPr>
          </a:p>
          <a:p>
            <a:pPr lvl="0" rtl="0">
              <a:spcBef>
                <a:spcPts val="0"/>
              </a:spcBef>
              <a:buNone/>
            </a:pPr>
            <a:r>
              <a:t/>
            </a:r>
            <a:endParaRPr>
              <a:solidFill>
                <a:schemeClr val="dk1"/>
              </a:solidFill>
              <a:latin typeface="Calibri"/>
              <a:ea typeface="Calibri"/>
              <a:cs typeface="Calibri"/>
              <a:sym typeface="Calibri"/>
            </a:endParaRPr>
          </a:p>
          <a:p>
            <a:pPr lvl="0" rtl="0">
              <a:spcBef>
                <a:spcPts val="0"/>
              </a:spcBef>
              <a:buNone/>
            </a:pPr>
            <a:r>
              <a:t/>
            </a:r>
            <a:endParaRPr>
              <a:solidFill>
                <a:schemeClr val="dk1"/>
              </a:solidFill>
              <a:latin typeface="Calibri"/>
              <a:ea typeface="Calibri"/>
              <a:cs typeface="Calibri"/>
              <a:sym typeface="Calibri"/>
            </a:endParaRPr>
          </a:p>
          <a:p>
            <a:pPr lvl="0" rtl="0">
              <a:spcBef>
                <a:spcPts val="0"/>
              </a:spcBef>
              <a:buNone/>
            </a:pPr>
            <a:r>
              <a:t/>
            </a:r>
            <a:endParaRPr>
              <a:solidFill>
                <a:schemeClr val="dk1"/>
              </a:solidFill>
              <a:latin typeface="Calibri"/>
              <a:ea typeface="Calibri"/>
              <a:cs typeface="Calibri"/>
              <a:sym typeface="Calibri"/>
            </a:endParaRPr>
          </a:p>
          <a:p>
            <a:pPr lvl="0" rtl="0">
              <a:spcBef>
                <a:spcPts val="0"/>
              </a:spcBef>
              <a:buNone/>
            </a:pPr>
            <a:r>
              <a:t/>
            </a:r>
            <a:endParaRPr/>
          </a:p>
          <a:p>
            <a:pPr indent="-285750" lvl="0" marL="285750" rtl="0">
              <a:spcBef>
                <a:spcPts val="0"/>
              </a:spcBef>
              <a:buClr>
                <a:schemeClr val="dk2"/>
              </a:buClr>
              <a:buSzPct val="100000"/>
              <a:buFont typeface="Arial"/>
              <a:buChar char="•"/>
            </a:pPr>
            <a:r>
              <a:rPr lang="en"/>
              <a:t>Keeping time is very important</a:t>
            </a:r>
          </a:p>
          <a:p>
            <a:pPr indent="-285750" lvl="1" marL="742950" rtl="0">
              <a:spcBef>
                <a:spcPts val="0"/>
              </a:spcBef>
              <a:buClr>
                <a:schemeClr val="dk1"/>
              </a:buClr>
              <a:buSzPct val="100000"/>
              <a:buFont typeface="Arial"/>
              <a:buChar char="•"/>
            </a:pPr>
            <a:r>
              <a:rPr lang="en"/>
              <a:t>Serves to ensure that “Events” happen when content creator intended</a:t>
            </a:r>
          </a:p>
          <a:p>
            <a:pPr indent="-285750" lvl="1" marL="742950" rtl="0">
              <a:spcBef>
                <a:spcPts val="0"/>
              </a:spcBef>
              <a:buClr>
                <a:schemeClr val="dk1"/>
              </a:buClr>
              <a:buSzPct val="100000"/>
              <a:buFont typeface="Arial"/>
              <a:buChar char="•"/>
            </a:pPr>
            <a:r>
              <a:rPr lang="en"/>
              <a:t>So sender can control behavior of receiver</a:t>
            </a:r>
          </a:p>
          <a:p>
            <a:pPr indent="-317500" lvl="2" marL="1371600" rtl="0">
              <a:spcBef>
                <a:spcPts val="0"/>
              </a:spcBef>
              <a:buClr>
                <a:schemeClr val="dk1"/>
              </a:buClr>
              <a:buSzPct val="77777"/>
              <a:buFont typeface="Wingdings"/>
              <a:buChar char="§"/>
            </a:pPr>
            <a:r>
              <a:rPr lang="en"/>
              <a:t>So receivers resources are not exhausted</a:t>
            </a:r>
          </a:p>
          <a:p>
            <a:pPr indent="-317500" lvl="2" marL="1371600" rtl="0">
              <a:spcBef>
                <a:spcPts val="0"/>
              </a:spcBef>
              <a:buClr>
                <a:schemeClr val="dk1"/>
              </a:buClr>
              <a:buSzPct val="77777"/>
              <a:buFont typeface="Wingdings"/>
              <a:buChar char="§"/>
            </a:pPr>
            <a:r>
              <a:rPr lang="en"/>
              <a:t>Sender timestamps data, receiver uses timestamps to adjust clock speed</a:t>
            </a:r>
          </a:p>
        </p:txBody>
      </p:sp>
      <p:pic>
        <p:nvPicPr>
          <p:cNvPr id="270" name="Shape 270"/>
          <p:cNvPicPr preferRelativeResize="0"/>
          <p:nvPr/>
        </p:nvPicPr>
        <p:blipFill>
          <a:blip r:embed="rId3">
            <a:alphaModFix/>
          </a:blip>
          <a:stretch>
            <a:fillRect/>
          </a:stretch>
        </p:blipFill>
        <p:spPr>
          <a:xfrm>
            <a:off x="1301375" y="1409525"/>
            <a:ext cx="5467350" cy="1905000"/>
          </a:xfrm>
          <a:prstGeom prst="rect">
            <a:avLst/>
          </a:prstGeom>
          <a:noFill/>
          <a:ln>
            <a:noFill/>
          </a:ln>
        </p:spPr>
      </p:pic>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4" name="Shape 274"/>
        <p:cNvGrpSpPr/>
        <p:nvPr/>
      </p:nvGrpSpPr>
      <p:grpSpPr>
        <a:xfrm>
          <a:off x="0" y="0"/>
          <a:ext cx="0" cy="0"/>
          <a:chOff x="0" y="0"/>
          <a:chExt cx="0" cy="0"/>
        </a:xfrm>
      </p:grpSpPr>
      <p:sp>
        <p:nvSpPr>
          <p:cNvPr id="275" name="Shape 275"/>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Scene Description</a:t>
            </a:r>
          </a:p>
        </p:txBody>
      </p:sp>
      <p:sp>
        <p:nvSpPr>
          <p:cNvPr id="276" name="Shape 276"/>
          <p:cNvSpPr txBox="1"/>
          <p:nvPr>
            <p:ph idx="1" type="body"/>
          </p:nvPr>
        </p:nvSpPr>
        <p:spPr>
          <a:xfrm>
            <a:off x="457200" y="1238566"/>
            <a:ext cx="8229600" cy="3630300"/>
          </a:xfrm>
          <a:prstGeom prst="rect">
            <a:avLst/>
          </a:prstGeom>
        </p:spPr>
        <p:txBody>
          <a:bodyPr anchorCtr="0" anchor="t" bIns="91425" lIns="91425" rIns="91425" tIns="91425">
            <a:noAutofit/>
          </a:bodyPr>
          <a:lstStyle/>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indent="-285750" lvl="0" marL="285750" rtl="0">
              <a:spcBef>
                <a:spcPts val="0"/>
              </a:spcBef>
              <a:buClr>
                <a:schemeClr val="dk2"/>
              </a:buClr>
              <a:buSzPct val="100000"/>
              <a:buFont typeface="Arial"/>
              <a:buChar char="•"/>
            </a:pPr>
            <a:r>
              <a:rPr lang="en"/>
              <a:t>New with MPEG-4</a:t>
            </a:r>
          </a:p>
          <a:p>
            <a:pPr indent="-285750" lvl="0" marL="285750" rtl="0">
              <a:spcBef>
                <a:spcPts val="0"/>
              </a:spcBef>
              <a:buClr>
                <a:schemeClr val="dk2"/>
              </a:buClr>
              <a:buSzPct val="100000"/>
              <a:buFont typeface="Arial"/>
              <a:buChar char="•"/>
            </a:pPr>
            <a:r>
              <a:rPr lang="en"/>
              <a:t>Refers to the spatial positioning and behavior of individual objects</a:t>
            </a:r>
          </a:p>
          <a:p>
            <a:pPr indent="-285750" lvl="0" marL="285750" rtl="0">
              <a:spcBef>
                <a:spcPts val="0"/>
              </a:spcBef>
              <a:buClr>
                <a:schemeClr val="dk2"/>
              </a:buClr>
              <a:buSzPct val="100000"/>
              <a:buFont typeface="Arial"/>
              <a:buChar char="•"/>
            </a:pPr>
            <a:r>
              <a:rPr lang="en"/>
              <a:t>Transmitted in a different scene from the audiovisual objects</a:t>
            </a:r>
          </a:p>
          <a:p>
            <a:pPr>
              <a:spcBef>
                <a:spcPts val="0"/>
              </a:spcBef>
              <a:buNone/>
            </a:pPr>
            <a:r>
              <a:t/>
            </a:r>
            <a:endParaRPr/>
          </a:p>
        </p:txBody>
      </p:sp>
      <p:pic>
        <p:nvPicPr>
          <p:cNvPr id="277" name="Shape 277"/>
          <p:cNvPicPr preferRelativeResize="0"/>
          <p:nvPr/>
        </p:nvPicPr>
        <p:blipFill rotWithShape="1">
          <a:blip r:embed="rId3">
            <a:alphaModFix/>
          </a:blip>
          <a:srcRect b="0" l="0" r="0" t="0"/>
          <a:stretch/>
        </p:blipFill>
        <p:spPr>
          <a:xfrm>
            <a:off x="1816200" y="1352853"/>
            <a:ext cx="4597500" cy="2057400"/>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7" name="Shape 107"/>
        <p:cNvGrpSpPr/>
        <p:nvPr/>
      </p:nvGrpSpPr>
      <p:grpSpPr>
        <a:xfrm>
          <a:off x="0" y="0"/>
          <a:ext cx="0" cy="0"/>
          <a:chOff x="0" y="0"/>
          <a:chExt cx="0" cy="0"/>
        </a:xfrm>
      </p:grpSpPr>
      <p:sp>
        <p:nvSpPr>
          <p:cNvPr id="108" name="Shape 108"/>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Quick MPEG History</a:t>
            </a:r>
          </a:p>
        </p:txBody>
      </p:sp>
      <p:sp>
        <p:nvSpPr>
          <p:cNvPr id="109" name="Shape 109"/>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This need to compress multimedia videos introduces the need for MPEG</a:t>
            </a:r>
          </a:p>
          <a:p>
            <a:pPr indent="-342900" lvl="0" marL="457200" rtl="0">
              <a:spcBef>
                <a:spcPts val="0"/>
              </a:spcBef>
              <a:buClr>
                <a:schemeClr val="dk2"/>
              </a:buClr>
              <a:buSzPct val="100000"/>
              <a:buFont typeface="Arial"/>
              <a:buChar char="●"/>
            </a:pPr>
            <a:r>
              <a:rPr lang="en"/>
              <a:t>MPEG is a popular audio and video compression method </a:t>
            </a:r>
          </a:p>
          <a:p>
            <a:pPr indent="-342900" lvl="0" marL="457200" rtl="0">
              <a:spcBef>
                <a:spcPts val="0"/>
              </a:spcBef>
              <a:buClr>
                <a:schemeClr val="dk2"/>
              </a:buClr>
              <a:buSzPct val="100000"/>
              <a:buFont typeface="Arial"/>
              <a:buChar char="●"/>
            </a:pPr>
            <a:r>
              <a:rPr lang="en"/>
              <a:t>MPEG-4 is the third MPEG standard, coming after MPEG-1 and MPEG-2</a:t>
            </a:r>
          </a:p>
          <a:p>
            <a:pPr indent="-342900" lvl="0" marL="457200" rtl="0">
              <a:spcBef>
                <a:spcPts val="0"/>
              </a:spcBef>
              <a:buClr>
                <a:schemeClr val="dk2"/>
              </a:buClr>
              <a:buSzPct val="100000"/>
              <a:buFont typeface="Arial"/>
              <a:buChar char="●"/>
            </a:pPr>
            <a:r>
              <a:rPr lang="en"/>
              <a:t>MPEG standards are decoding standards which specify the semantics of the decoding process and the bitstream representation</a:t>
            </a:r>
          </a:p>
          <a:p>
            <a:pPr indent="0" lvl="0" marL="457200">
              <a:spcBef>
                <a:spcPts val="0"/>
              </a:spcBef>
              <a:buNone/>
            </a:pPr>
            <a:r>
              <a:t/>
            </a:r>
            <a:endParaRPr/>
          </a:p>
        </p:txBody>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1" name="Shape 281"/>
        <p:cNvGrpSpPr/>
        <p:nvPr/>
      </p:nvGrpSpPr>
      <p:grpSpPr>
        <a:xfrm>
          <a:off x="0" y="0"/>
          <a:ext cx="0" cy="0"/>
          <a:chOff x="0" y="0"/>
          <a:chExt cx="0" cy="0"/>
        </a:xfrm>
      </p:grpSpPr>
      <p:sp>
        <p:nvSpPr>
          <p:cNvPr id="282" name="Shape 282"/>
          <p:cNvSpPr txBox="1"/>
          <p:nvPr>
            <p:ph type="title"/>
          </p:nvPr>
        </p:nvSpPr>
        <p:spPr>
          <a:xfrm>
            <a:off x="457200" y="101100"/>
            <a:ext cx="7315499" cy="1013999"/>
          </a:xfrm>
          <a:prstGeom prst="rect">
            <a:avLst/>
          </a:prstGeom>
        </p:spPr>
        <p:txBody>
          <a:bodyPr anchorCtr="0" anchor="b" bIns="91425" lIns="91425" rIns="91425" tIns="91425">
            <a:noAutofit/>
          </a:bodyPr>
          <a:lstStyle/>
          <a:p>
            <a:pPr lvl="0" rtl="0">
              <a:spcBef>
                <a:spcPts val="0"/>
              </a:spcBef>
              <a:buNone/>
            </a:pPr>
            <a:r>
              <a:rPr lang="en"/>
              <a:t>Scene Description</a:t>
            </a:r>
          </a:p>
        </p:txBody>
      </p:sp>
      <p:sp>
        <p:nvSpPr>
          <p:cNvPr id="283" name="Shape 283"/>
          <p:cNvSpPr txBox="1"/>
          <p:nvPr>
            <p:ph idx="1" type="body"/>
          </p:nvPr>
        </p:nvSpPr>
        <p:spPr>
          <a:xfrm>
            <a:off x="457200" y="1238566"/>
            <a:ext cx="8229600" cy="3630300"/>
          </a:xfrm>
          <a:prstGeom prst="rect">
            <a:avLst/>
          </a:prstGeom>
        </p:spPr>
        <p:txBody>
          <a:bodyPr anchorCtr="0" anchor="t" bIns="91425" lIns="91425" rIns="91425" tIns="91425">
            <a:noAutofit/>
          </a:bodyPr>
          <a:lstStyle/>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a:p>
            <a:pPr indent="-285750" lvl="0" marL="285750" rtl="0">
              <a:spcBef>
                <a:spcPts val="0"/>
              </a:spcBef>
              <a:buClr>
                <a:schemeClr val="dk2"/>
              </a:buClr>
              <a:buSzPct val="100000"/>
              <a:buFont typeface="Arial"/>
              <a:buChar char="•"/>
            </a:pPr>
            <a:r>
              <a:rPr lang="en"/>
              <a:t>Architecture is based on Virtual Reality Modeling Language (VRML)</a:t>
            </a:r>
          </a:p>
          <a:p>
            <a:pPr indent="-285750" lvl="0" marL="285750" rtl="0">
              <a:spcBef>
                <a:spcPts val="0"/>
              </a:spcBef>
              <a:buClr>
                <a:schemeClr val="dk1"/>
              </a:buClr>
              <a:buSzPct val="100000"/>
              <a:buFont typeface="Arial"/>
              <a:buChar char="•"/>
            </a:pPr>
            <a:r>
              <a:rPr lang="en"/>
              <a:t>Scenes are described as a hierarchy of nodes, forming a tree</a:t>
            </a:r>
          </a:p>
          <a:p>
            <a:pPr indent="-285750" lvl="0" marL="285750" rtl="0">
              <a:spcBef>
                <a:spcPts val="0"/>
              </a:spcBef>
              <a:buClr>
                <a:schemeClr val="dk1"/>
              </a:buClr>
              <a:buSzPct val="100000"/>
              <a:buFont typeface="Arial"/>
              <a:buChar char="•"/>
            </a:pPr>
            <a:r>
              <a:rPr lang="en"/>
              <a:t>Leafs correspond to media objects (audio or visual components)</a:t>
            </a:r>
          </a:p>
          <a:p>
            <a:pPr indent="-285750" lvl="0" marL="285750" rtl="0">
              <a:spcBef>
                <a:spcPts val="0"/>
              </a:spcBef>
              <a:buClr>
                <a:schemeClr val="dk1"/>
              </a:buClr>
              <a:buSzPct val="100000"/>
              <a:buFont typeface="Arial"/>
              <a:buChar char="•"/>
            </a:pPr>
            <a:r>
              <a:rPr lang="en"/>
              <a:t>Intermediate nodes perform operations on children (grouping / transformations)</a:t>
            </a:r>
          </a:p>
          <a:p>
            <a:pPr lvl="0" rtl="0">
              <a:spcBef>
                <a:spcPts val="0"/>
              </a:spcBef>
              <a:buNone/>
            </a:pPr>
            <a:r>
              <a:t/>
            </a:r>
            <a:endParaRPr/>
          </a:p>
        </p:txBody>
      </p:sp>
      <p:pic>
        <p:nvPicPr>
          <p:cNvPr id="284" name="Shape 284"/>
          <p:cNvPicPr preferRelativeResize="0"/>
          <p:nvPr/>
        </p:nvPicPr>
        <p:blipFill rotWithShape="1">
          <a:blip r:embed="rId3">
            <a:alphaModFix/>
          </a:blip>
          <a:srcRect b="0" l="0" r="0" t="0"/>
          <a:stretch/>
        </p:blipFill>
        <p:spPr>
          <a:xfrm>
            <a:off x="1816200" y="1352853"/>
            <a:ext cx="4597500" cy="2057400"/>
          </a:xfrm>
          <a:prstGeom prst="rect">
            <a:avLst/>
          </a:prstGeom>
          <a:noFill/>
          <a:ln>
            <a:noFill/>
          </a:ln>
        </p:spPr>
      </p:pic>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8" name="Shape 288"/>
        <p:cNvGrpSpPr/>
        <p:nvPr/>
      </p:nvGrpSpPr>
      <p:grpSpPr>
        <a:xfrm>
          <a:off x="0" y="0"/>
          <a:ext cx="0" cy="0"/>
          <a:chOff x="0" y="0"/>
          <a:chExt cx="0" cy="0"/>
        </a:xfrm>
      </p:grpSpPr>
      <p:sp>
        <p:nvSpPr>
          <p:cNvPr id="289" name="Shape 289"/>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Multiplexing</a:t>
            </a:r>
          </a:p>
        </p:txBody>
      </p:sp>
      <p:sp>
        <p:nvSpPr>
          <p:cNvPr id="290" name="Shape 290"/>
          <p:cNvSpPr txBox="1"/>
          <p:nvPr>
            <p:ph idx="1" type="body"/>
          </p:nvPr>
        </p:nvSpPr>
        <p:spPr>
          <a:xfrm>
            <a:off x="457200" y="1278516"/>
            <a:ext cx="8229600" cy="3630300"/>
          </a:xfrm>
          <a:prstGeom prst="rect">
            <a:avLst/>
          </a:prstGeom>
        </p:spPr>
        <p:txBody>
          <a:bodyPr anchorCtr="0" anchor="t" bIns="91425" lIns="91425" rIns="91425" tIns="91425">
            <a:noAutofit/>
          </a:bodyPr>
          <a:lstStyle/>
          <a:p>
            <a:pPr rtl="0" algn="ctr">
              <a:spcBef>
                <a:spcPts val="0"/>
              </a:spcBef>
              <a:buNone/>
            </a:pPr>
            <a:r>
              <a:rPr lang="en" sz="2400"/>
              <a:t>MPEG-4 can be delivered across a variety of channels</a:t>
            </a:r>
          </a:p>
          <a:p>
            <a:pPr indent="-342900" lvl="0" marL="457200" rtl="0">
              <a:spcBef>
                <a:spcPts val="0"/>
              </a:spcBef>
              <a:buClr>
                <a:schemeClr val="dk2"/>
              </a:buClr>
              <a:buSzPct val="100000"/>
              <a:buFont typeface="Arial"/>
              <a:buChar char="-"/>
            </a:pPr>
            <a:r>
              <a:rPr lang="en"/>
              <a:t>Slow wireless streams or fast dvds</a:t>
            </a:r>
          </a:p>
          <a:p>
            <a:pPr rtl="0" algn="ctr">
              <a:spcBef>
                <a:spcPts val="0"/>
              </a:spcBef>
              <a:buNone/>
            </a:pPr>
            <a:r>
              <a:t/>
            </a:r>
            <a:endParaRPr sz="2400"/>
          </a:p>
          <a:p>
            <a:pPr rtl="0" algn="ctr">
              <a:spcBef>
                <a:spcPts val="0"/>
              </a:spcBef>
              <a:buNone/>
            </a:pPr>
            <a:r>
              <a:t/>
            </a:r>
            <a:endParaRPr sz="2400"/>
          </a:p>
          <a:p>
            <a:pPr rtl="0" algn="ctr">
              <a:spcBef>
                <a:spcPts val="0"/>
              </a:spcBef>
              <a:buNone/>
            </a:pPr>
            <a:r>
              <a:t/>
            </a:r>
            <a:endParaRPr sz="2400"/>
          </a:p>
          <a:p>
            <a:pPr rtl="0" algn="ctr">
              <a:spcBef>
                <a:spcPts val="0"/>
              </a:spcBef>
              <a:buNone/>
            </a:pPr>
            <a:r>
              <a:t/>
            </a:r>
            <a:endParaRPr sz="2400"/>
          </a:p>
          <a:p>
            <a:pPr rtl="0">
              <a:spcBef>
                <a:spcPts val="0"/>
              </a:spcBef>
              <a:buNone/>
            </a:pPr>
            <a:r>
              <a:t/>
            </a:r>
            <a:endParaRPr/>
          </a:p>
          <a:p>
            <a:pPr lvl="0" rtl="0">
              <a:spcBef>
                <a:spcPts val="0"/>
              </a:spcBef>
              <a:buNone/>
            </a:pPr>
            <a:r>
              <a:t/>
            </a:r>
            <a:endParaRPr/>
          </a:p>
          <a:p>
            <a:pPr indent="-285750" lvl="0" marL="285750" rtl="0">
              <a:spcBef>
                <a:spcPts val="0"/>
              </a:spcBef>
              <a:buClr>
                <a:schemeClr val="dk2"/>
              </a:buClr>
              <a:buSzPct val="100000"/>
              <a:buFont typeface="Arial"/>
              <a:buChar char="•"/>
            </a:pPr>
            <a:r>
              <a:rPr lang="en"/>
              <a:t>Top most level is the Access Level Unit or AL</a:t>
            </a:r>
          </a:p>
          <a:p>
            <a:pPr indent="-285750" lvl="1" marL="742950" rtl="0">
              <a:spcBef>
                <a:spcPts val="0"/>
              </a:spcBef>
              <a:buClr>
                <a:schemeClr val="dk2"/>
              </a:buClr>
              <a:buSzPct val="100000"/>
              <a:buFont typeface="Arial"/>
              <a:buChar char="•"/>
            </a:pPr>
            <a:r>
              <a:rPr lang="en"/>
              <a:t>This is where the timestamping happens for receiver control</a:t>
            </a:r>
          </a:p>
          <a:p>
            <a:pPr indent="-285750" lvl="1" marL="742950" rtl="0">
              <a:spcBef>
                <a:spcPts val="0"/>
              </a:spcBef>
              <a:buClr>
                <a:schemeClr val="dk1"/>
              </a:buClr>
              <a:buSzPct val="100000"/>
              <a:buFont typeface="Arial"/>
              <a:buChar char="•"/>
            </a:pPr>
            <a:r>
              <a:rPr lang="en"/>
              <a:t>can be configured to include frame information, sequence numbering (useful for error prone environments)</a:t>
            </a:r>
          </a:p>
        </p:txBody>
      </p:sp>
      <p:pic>
        <p:nvPicPr>
          <p:cNvPr id="291" name="Shape 291"/>
          <p:cNvPicPr preferRelativeResize="0"/>
          <p:nvPr/>
        </p:nvPicPr>
        <p:blipFill rotWithShape="1">
          <a:blip r:embed="rId3">
            <a:alphaModFix/>
          </a:blip>
          <a:srcRect b="0" l="0" r="0" t="0"/>
          <a:stretch/>
        </p:blipFill>
        <p:spPr>
          <a:xfrm>
            <a:off x="1305904" y="2156624"/>
            <a:ext cx="5618099" cy="1874100"/>
          </a:xfrm>
          <a:prstGeom prst="rect">
            <a:avLst/>
          </a:prstGeom>
          <a:noFill/>
          <a:ln>
            <a:noFill/>
          </a:ln>
        </p:spPr>
      </p:pic>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5" name="Shape 295"/>
        <p:cNvGrpSpPr/>
        <p:nvPr/>
      </p:nvGrpSpPr>
      <p:grpSpPr>
        <a:xfrm>
          <a:off x="0" y="0"/>
          <a:ext cx="0" cy="0"/>
          <a:chOff x="0" y="0"/>
          <a:chExt cx="0" cy="0"/>
        </a:xfrm>
      </p:grpSpPr>
      <p:sp>
        <p:nvSpPr>
          <p:cNvPr id="296" name="Shape 296"/>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Multiplexing cont.</a:t>
            </a:r>
          </a:p>
        </p:txBody>
      </p:sp>
      <p:sp>
        <p:nvSpPr>
          <p:cNvPr id="297" name="Shape 297"/>
          <p:cNvSpPr txBox="1"/>
          <p:nvPr>
            <p:ph idx="1" type="body"/>
          </p:nvPr>
        </p:nvSpPr>
        <p:spPr>
          <a:xfrm>
            <a:off x="457200" y="1278516"/>
            <a:ext cx="8229600" cy="3630300"/>
          </a:xfrm>
          <a:prstGeom prst="rect">
            <a:avLst/>
          </a:prstGeom>
        </p:spPr>
        <p:txBody>
          <a:bodyPr anchorCtr="0" anchor="t" bIns="91425" lIns="91425" rIns="91425" tIns="91425">
            <a:noAutofit/>
          </a:bodyPr>
          <a:lstStyle/>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indent="-285750" lvl="0" marL="285750" rtl="0">
              <a:spcBef>
                <a:spcPts val="0"/>
              </a:spcBef>
              <a:buClr>
                <a:schemeClr val="dk2"/>
              </a:buClr>
              <a:buSzPct val="100000"/>
              <a:buFont typeface="Arial"/>
              <a:buChar char="•"/>
            </a:pPr>
            <a:r>
              <a:rPr lang="en"/>
              <a:t>Next is the “FlexMux” layer				</a:t>
            </a:r>
          </a:p>
          <a:p>
            <a:pPr indent="-285750" lvl="1" marL="742950" rtl="0">
              <a:spcBef>
                <a:spcPts val="0"/>
              </a:spcBef>
              <a:buClr>
                <a:schemeClr val="dk2"/>
              </a:buClr>
              <a:buSzPct val="100000"/>
              <a:buFont typeface="Arial"/>
              <a:buChar char="•"/>
            </a:pPr>
            <a:r>
              <a:rPr lang="en"/>
              <a:t>Use is optional (as seen in right side of picture)</a:t>
            </a:r>
          </a:p>
          <a:p>
            <a:pPr indent="-285750" lvl="1" marL="742950" rtl="0">
              <a:spcBef>
                <a:spcPts val="0"/>
              </a:spcBef>
              <a:buClr>
                <a:schemeClr val="dk2"/>
              </a:buClr>
              <a:buSzPct val="100000"/>
              <a:buFont typeface="Arial"/>
              <a:buChar char="•"/>
            </a:pPr>
            <a:r>
              <a:rPr lang="en"/>
              <a:t>Can be used as a data channel for information about objects on screen</a:t>
            </a:r>
          </a:p>
          <a:p>
            <a:pPr indent="-285750" lvl="0" marL="285750" rtl="0">
              <a:spcBef>
                <a:spcPts val="0"/>
              </a:spcBef>
              <a:buClr>
                <a:schemeClr val="dk2"/>
              </a:buClr>
              <a:buSzPct val="100000"/>
              <a:buFont typeface="Arial"/>
              <a:buChar char="•"/>
            </a:pPr>
            <a:r>
              <a:rPr lang="en"/>
              <a:t>Finally the “TransMux” layer </a:t>
            </a:r>
          </a:p>
          <a:p>
            <a:pPr indent="-285750" lvl="1" marL="742950" rtl="0">
              <a:spcBef>
                <a:spcPts val="0"/>
              </a:spcBef>
              <a:buClr>
                <a:schemeClr val="dk2"/>
              </a:buClr>
              <a:buSzPct val="100000"/>
              <a:buFont typeface="Arial"/>
              <a:buChar char="•"/>
            </a:pPr>
            <a:r>
              <a:rPr lang="en"/>
              <a:t>Not specified by MPEG 4</a:t>
            </a:r>
          </a:p>
          <a:p>
            <a:pPr indent="-285750" lvl="1" marL="742950" rtl="0">
              <a:spcBef>
                <a:spcPts val="0"/>
              </a:spcBef>
              <a:buClr>
                <a:schemeClr val="dk2"/>
              </a:buClr>
              <a:buSzPct val="100000"/>
              <a:buFont typeface="Arial"/>
              <a:buChar char="•"/>
            </a:pPr>
            <a:r>
              <a:rPr lang="en"/>
              <a:t>Can be used as a transport layer facility</a:t>
            </a:r>
          </a:p>
          <a:p>
            <a:pPr>
              <a:spcBef>
                <a:spcPts val="0"/>
              </a:spcBef>
              <a:buNone/>
            </a:pPr>
            <a:r>
              <a:t/>
            </a:r>
            <a:endParaRPr/>
          </a:p>
        </p:txBody>
      </p:sp>
      <p:pic>
        <p:nvPicPr>
          <p:cNvPr id="298" name="Shape 298"/>
          <p:cNvPicPr preferRelativeResize="0"/>
          <p:nvPr/>
        </p:nvPicPr>
        <p:blipFill rotWithShape="1">
          <a:blip r:embed="rId3">
            <a:alphaModFix/>
          </a:blip>
          <a:srcRect b="0" l="0" r="0" t="0"/>
          <a:stretch/>
        </p:blipFill>
        <p:spPr>
          <a:xfrm>
            <a:off x="1305904" y="1278524"/>
            <a:ext cx="5618099" cy="1874100"/>
          </a:xfrm>
          <a:prstGeom prst="rect">
            <a:avLst/>
          </a:prstGeom>
          <a:noFill/>
          <a:ln>
            <a:noFill/>
          </a:ln>
        </p:spPr>
      </p:pic>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2" name="Shape 302"/>
        <p:cNvGrpSpPr/>
        <p:nvPr/>
      </p:nvGrpSpPr>
      <p:grpSpPr>
        <a:xfrm>
          <a:off x="0" y="0"/>
          <a:ext cx="0" cy="0"/>
          <a:chOff x="0" y="0"/>
          <a:chExt cx="0" cy="0"/>
        </a:xfrm>
      </p:grpSpPr>
      <p:sp>
        <p:nvSpPr>
          <p:cNvPr id="303" name="Shape 303"/>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sz="3600"/>
              <a:t>Beyond Current MPEG-4 Work</a:t>
            </a:r>
          </a:p>
        </p:txBody>
      </p:sp>
      <p:sp>
        <p:nvSpPr>
          <p:cNvPr id="304" name="Shape 304"/>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254000" lvl="0" marL="342900" rtl="0">
              <a:spcBef>
                <a:spcPts val="0"/>
              </a:spcBef>
              <a:buClr>
                <a:schemeClr val="dk2"/>
              </a:buClr>
              <a:buSzPct val="100000"/>
              <a:buFont typeface="Arial"/>
              <a:buChar char="•"/>
            </a:pPr>
            <a:r>
              <a:rPr lang="en"/>
              <a:t>MPEG committee has begun work on the next MPEG standard. </a:t>
            </a:r>
          </a:p>
          <a:p>
            <a:pPr indent="-254000" lvl="0" marL="342900" rtl="0">
              <a:spcBef>
                <a:spcPts val="640"/>
              </a:spcBef>
              <a:buClr>
                <a:schemeClr val="dk2"/>
              </a:buClr>
              <a:buSzPct val="100000"/>
              <a:buFont typeface="Arial"/>
              <a:buChar char="•"/>
            </a:pPr>
            <a:r>
              <a:rPr lang="en"/>
              <a:t>It will be called MPEG 7</a:t>
            </a:r>
          </a:p>
          <a:p>
            <a:pPr indent="-254000" lvl="0" marL="342900" rtl="0">
              <a:spcBef>
                <a:spcPts val="640"/>
              </a:spcBef>
              <a:buClr>
                <a:schemeClr val="dk2"/>
              </a:buClr>
              <a:buSzPct val="100000"/>
              <a:buFont typeface="Arial"/>
              <a:buChar char="•"/>
            </a:pPr>
            <a:r>
              <a:rPr lang="en"/>
              <a:t>Will specify a set of descriptors that will be associated with the content itself.</a:t>
            </a:r>
          </a:p>
          <a:p>
            <a:pPr indent="-254000" lvl="0" marL="342900" rtl="0">
              <a:spcBef>
                <a:spcPts val="640"/>
              </a:spcBef>
              <a:buClr>
                <a:schemeClr val="dk2"/>
              </a:buClr>
              <a:buSzPct val="100000"/>
              <a:buFont typeface="Arial"/>
              <a:buChar char="•"/>
            </a:pPr>
            <a:r>
              <a:rPr lang="en"/>
              <a:t>Allows fast searching for material</a:t>
            </a:r>
          </a:p>
          <a:p>
            <a:pPr indent="-254000" lvl="0" marL="342900">
              <a:spcBef>
                <a:spcPts val="640"/>
              </a:spcBef>
              <a:buClr>
                <a:schemeClr val="dk2"/>
              </a:buClr>
              <a:buSzPct val="100000"/>
              <a:buFont typeface="Arial"/>
              <a:buChar char="•"/>
            </a:pPr>
            <a:r>
              <a:rPr lang="en"/>
              <a:t>All content will be indexed and searchable</a:t>
            </a:r>
          </a:p>
        </p:txBody>
      </p:sp>
    </p:spTree>
  </p:cSld>
  <p:clrMapOvr>
    <a:masterClrMapping/>
  </p:clrMapOvr>
  <p:transition spd="slow">
    <p:cut/>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8" name="Shape 308"/>
        <p:cNvGrpSpPr/>
        <p:nvPr/>
      </p:nvGrpSpPr>
      <p:grpSpPr>
        <a:xfrm>
          <a:off x="0" y="0"/>
          <a:ext cx="0" cy="0"/>
          <a:chOff x="0" y="0"/>
          <a:chExt cx="0" cy="0"/>
        </a:xfrm>
      </p:grpSpPr>
      <p:sp>
        <p:nvSpPr>
          <p:cNvPr id="309" name="Shape 309"/>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Questions?</a:t>
            </a:r>
          </a:p>
        </p:txBody>
      </p:sp>
    </p:spTree>
  </p:cSld>
  <p:clrMapOvr>
    <a:masterClrMapping/>
  </p:clrMapOvr>
  <p:transition spd="slow">
    <p:cut/>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3" name="Shape 313"/>
        <p:cNvGrpSpPr/>
        <p:nvPr/>
      </p:nvGrpSpPr>
      <p:grpSpPr>
        <a:xfrm>
          <a:off x="0" y="0"/>
          <a:ext cx="0" cy="0"/>
          <a:chOff x="0" y="0"/>
          <a:chExt cx="0" cy="0"/>
        </a:xfrm>
      </p:grpSpPr>
      <p:sp>
        <p:nvSpPr>
          <p:cNvPr id="314" name="Shape 314"/>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References</a:t>
            </a:r>
          </a:p>
        </p:txBody>
      </p:sp>
      <p:sp>
        <p:nvSpPr>
          <p:cNvPr id="315" name="Shape 315"/>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Atul Puri and Alexandros Eleftheriadis. 1998. MPEG-4: an object-based multimedia coding standard supporting mobile applications. Mob. Netw. Appl. 3, 1 (June 1998), 5-32. DOI=10.1023/A:1019160312366 http://dx.doi.org/10.1023/A:1019160312366</a:t>
            </a:r>
          </a:p>
          <a:p>
            <a:pPr>
              <a:spcBef>
                <a:spcPts val="0"/>
              </a:spcBef>
              <a:buNone/>
            </a:pPr>
            <a:r>
              <a:t/>
            </a:r>
            <a:endParaRPr/>
          </a:p>
        </p:txBody>
      </p:sp>
      <p:pic>
        <p:nvPicPr>
          <p:cNvPr id="316" name="Shape 316"/>
          <p:cNvPicPr preferRelativeResize="0"/>
          <p:nvPr/>
        </p:nvPicPr>
        <p:blipFill>
          <a:blip r:embed="rId3">
            <a:alphaModFix/>
          </a:blip>
          <a:stretch>
            <a:fillRect/>
          </a:stretch>
        </p:blipFill>
        <p:spPr>
          <a:xfrm>
            <a:off x="1509550" y="1566575"/>
            <a:ext cx="47625" cy="57150"/>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3" name="Shape 113"/>
        <p:cNvGrpSpPr/>
        <p:nvPr/>
      </p:nvGrpSpPr>
      <p:grpSpPr>
        <a:xfrm>
          <a:off x="0" y="0"/>
          <a:ext cx="0" cy="0"/>
          <a:chOff x="0" y="0"/>
          <a:chExt cx="0" cy="0"/>
        </a:xfrm>
      </p:grpSpPr>
      <p:sp>
        <p:nvSpPr>
          <p:cNvPr id="114" name="Shape 114"/>
          <p:cNvSpPr txBox="1"/>
          <p:nvPr>
            <p:ph type="title"/>
          </p:nvPr>
        </p:nvSpPr>
        <p:spPr>
          <a:xfrm>
            <a:off x="457200" y="101100"/>
            <a:ext cx="7315499" cy="1013999"/>
          </a:xfrm>
          <a:prstGeom prst="rect">
            <a:avLst/>
          </a:prstGeom>
        </p:spPr>
        <p:txBody>
          <a:bodyPr anchorCtr="0" anchor="b" bIns="91425" lIns="91425" rIns="91425" tIns="91425">
            <a:noAutofit/>
          </a:bodyPr>
          <a:lstStyle/>
          <a:p>
            <a:pPr lvl="0" rtl="0">
              <a:spcBef>
                <a:spcPts val="0"/>
              </a:spcBef>
              <a:buNone/>
            </a:pPr>
            <a:r>
              <a:rPr lang="en"/>
              <a:t>Quick MPEG History</a:t>
            </a:r>
          </a:p>
        </p:txBody>
      </p:sp>
      <p:sp>
        <p:nvSpPr>
          <p:cNvPr id="115" name="Shape 115"/>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The original purpose of the creation of the third standard (MPEG-4) was:</a:t>
            </a:r>
          </a:p>
          <a:p>
            <a:pPr indent="-342900" lvl="1" marL="914400" rtl="0">
              <a:spcBef>
                <a:spcPts val="0"/>
              </a:spcBef>
              <a:buClr>
                <a:schemeClr val="dk2"/>
              </a:buClr>
              <a:buSzPct val="100000"/>
              <a:buFont typeface="Courier New"/>
              <a:buChar char="o"/>
            </a:pPr>
            <a:r>
              <a:rPr lang="en"/>
              <a:t>High efficiency</a:t>
            </a:r>
          </a:p>
          <a:p>
            <a:pPr indent="-342900" lvl="1" marL="914400" rtl="0">
              <a:spcBef>
                <a:spcPts val="0"/>
              </a:spcBef>
              <a:buClr>
                <a:schemeClr val="dk2"/>
              </a:buClr>
              <a:buSzPct val="100000"/>
              <a:buFont typeface="Courier New"/>
              <a:buChar char="o"/>
            </a:pPr>
            <a:r>
              <a:rPr lang="en"/>
              <a:t>Limited complexity audio-visual videophone scenes </a:t>
            </a:r>
          </a:p>
          <a:p>
            <a:pPr indent="-342900" lvl="1" marL="914400" rtl="0">
              <a:spcBef>
                <a:spcPts val="0"/>
              </a:spcBef>
              <a:buClr>
                <a:schemeClr val="dk2"/>
              </a:buClr>
              <a:buSzPct val="100000"/>
              <a:buFont typeface="Courier New"/>
              <a:buChar char="o"/>
            </a:pPr>
            <a:r>
              <a:rPr lang="en"/>
              <a:t>Very low bit-rates</a:t>
            </a:r>
          </a:p>
          <a:p>
            <a:pPr indent="-342900" lvl="0" marL="457200" rtl="0">
              <a:spcBef>
                <a:spcPts val="0"/>
              </a:spcBef>
              <a:buClr>
                <a:schemeClr val="dk2"/>
              </a:buClr>
              <a:buSzPct val="100000"/>
              <a:buFont typeface="Arial"/>
              <a:buChar char="●"/>
            </a:pPr>
            <a:r>
              <a:rPr lang="en"/>
              <a:t>The scope was expanded in 1994 since there was only a moderate likely increase in compression and a need for greater functionality within certain bit ranges not supported by past standards</a:t>
            </a:r>
          </a:p>
          <a:p>
            <a:pPr indent="-342900" lvl="0" marL="457200" rtl="0">
              <a:spcBef>
                <a:spcPts val="0"/>
              </a:spcBef>
              <a:buClr>
                <a:schemeClr val="dk2"/>
              </a:buClr>
              <a:buSzPct val="100000"/>
              <a:buFont typeface="Arial"/>
              <a:buChar char="●"/>
            </a:pPr>
            <a:r>
              <a:rPr lang="en"/>
              <a:t>This was due to three important trends:</a:t>
            </a:r>
          </a:p>
          <a:p>
            <a:pPr indent="-342900" lvl="1" marL="914400" rtl="0">
              <a:spcBef>
                <a:spcPts val="360"/>
              </a:spcBef>
              <a:buClr>
                <a:schemeClr val="dk2"/>
              </a:buClr>
              <a:buSzPct val="100000"/>
              <a:buFont typeface="Courier New"/>
              <a:buChar char="o"/>
            </a:pPr>
            <a:r>
              <a:rPr lang="en"/>
              <a:t>Wireless communications</a:t>
            </a:r>
          </a:p>
          <a:p>
            <a:pPr indent="-342900" lvl="1" marL="914400" rtl="0">
              <a:spcBef>
                <a:spcPts val="360"/>
              </a:spcBef>
              <a:buClr>
                <a:schemeClr val="dk2"/>
              </a:buClr>
              <a:buSzPct val="100000"/>
              <a:buFont typeface="Courier New"/>
              <a:buChar char="o"/>
            </a:pPr>
            <a:r>
              <a:rPr lang="en"/>
              <a:t>Interactive computer applications</a:t>
            </a:r>
          </a:p>
          <a:p>
            <a:pPr indent="-342900" lvl="1" marL="914400" rtl="0">
              <a:spcBef>
                <a:spcPts val="360"/>
              </a:spcBef>
              <a:buClr>
                <a:schemeClr val="dk2"/>
              </a:buClr>
              <a:buSzPct val="100000"/>
              <a:buFont typeface="Courier New"/>
              <a:buChar char="o"/>
            </a:pPr>
            <a:r>
              <a:rPr lang="en"/>
              <a:t>Integration of audio-visual data into a number of applications</a:t>
            </a:r>
          </a:p>
          <a:p>
            <a:pPr indent="-342900" lvl="0" marL="457200" rtl="0">
              <a:spcBef>
                <a:spcPts val="0"/>
              </a:spcBef>
              <a:buClr>
                <a:schemeClr val="dk2"/>
              </a:buClr>
              <a:buSzPct val="100000"/>
              <a:buFont typeface="Arial"/>
              <a:buChar char="●"/>
            </a:pPr>
            <a:r>
              <a:rPr lang="en"/>
              <a:t>Working draft (November 1996) to international standard (January 1999)</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9" name="Shape 119"/>
        <p:cNvGrpSpPr/>
        <p:nvPr/>
      </p:nvGrpSpPr>
      <p:grpSpPr>
        <a:xfrm>
          <a:off x="0" y="0"/>
          <a:ext cx="0" cy="0"/>
          <a:chOff x="0" y="0"/>
          <a:chExt cx="0" cy="0"/>
        </a:xfrm>
      </p:grpSpPr>
      <p:sp>
        <p:nvSpPr>
          <p:cNvPr id="120" name="Shape 120"/>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Improvements of MPEG-4</a:t>
            </a:r>
          </a:p>
        </p:txBody>
      </p:sp>
      <p:sp>
        <p:nvSpPr>
          <p:cNvPr id="121" name="Shape 121"/>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In comparison, MPEG-4 video standard provides universal accessibility, including robustness in error prone environments</a:t>
            </a:r>
          </a:p>
          <a:p>
            <a:pPr indent="-342900" lvl="0" marL="457200" rtl="0">
              <a:spcBef>
                <a:spcPts val="0"/>
              </a:spcBef>
              <a:buClr>
                <a:schemeClr val="dk2"/>
              </a:buClr>
              <a:buSzPct val="100000"/>
              <a:buFont typeface="Arial"/>
              <a:buChar char="●"/>
            </a:pPr>
            <a:r>
              <a:rPr lang="en"/>
              <a:t>Provides solutions for coding of natural or synthetic video and video</a:t>
            </a:r>
          </a:p>
          <a:p>
            <a:pPr indent="-342900" lvl="0" marL="457200" rtl="0">
              <a:spcBef>
                <a:spcPts val="0"/>
              </a:spcBef>
              <a:buClr>
                <a:schemeClr val="dk2"/>
              </a:buClr>
              <a:buSzPct val="100000"/>
              <a:buFont typeface="Arial"/>
              <a:buChar char="●"/>
            </a:pPr>
            <a:r>
              <a:rPr lang="en"/>
              <a:t>Provides system for multiplex/demultiplex and description of scenes in a adjustable manner </a:t>
            </a:r>
          </a:p>
          <a:p>
            <a:pPr indent="-342900" lvl="0" marL="457200" rtl="0">
              <a:spcBef>
                <a:spcPts val="0"/>
              </a:spcBef>
              <a:buClr>
                <a:schemeClr val="dk2"/>
              </a:buClr>
              <a:buSzPct val="100000"/>
              <a:buFont typeface="Arial"/>
              <a:buChar char="●"/>
            </a:pPr>
            <a:r>
              <a:rPr lang="en"/>
              <a:t>Multiple versions for ongoing specification revisions and work</a:t>
            </a:r>
          </a:p>
          <a:p>
            <a:pPr indent="-342900" lvl="0" marL="457200" rtl="0">
              <a:spcBef>
                <a:spcPts val="0"/>
              </a:spcBef>
              <a:buClr>
                <a:schemeClr val="dk2"/>
              </a:buClr>
              <a:buSzPct val="100000"/>
              <a:buFont typeface="Arial"/>
              <a:buChar char="●"/>
            </a:pPr>
            <a:r>
              <a:rPr lang="en"/>
              <a:t>Designed to be a true encompassing multimedia standard</a:t>
            </a:r>
          </a:p>
          <a:p>
            <a:pPr indent="-342900" lvl="0" marL="457200" rtl="0">
              <a:spcBef>
                <a:spcPts val="0"/>
              </a:spcBef>
              <a:buClr>
                <a:schemeClr val="dk2"/>
              </a:buClr>
              <a:buSzPct val="100000"/>
              <a:buFont typeface="Arial"/>
              <a:buChar char="●"/>
            </a:pPr>
            <a:r>
              <a:rPr lang="en"/>
              <a:t>Mobile indoor applications vs mobile outdoor applications</a:t>
            </a:r>
          </a:p>
          <a:p>
            <a:pPr indent="-342900" lvl="1" marL="914400" rtl="0">
              <a:spcBef>
                <a:spcPts val="0"/>
              </a:spcBef>
              <a:buClr>
                <a:schemeClr val="dk2"/>
              </a:buClr>
              <a:buSzPct val="100000"/>
              <a:buFont typeface="Courier New"/>
              <a:buChar char="o"/>
            </a:pPr>
            <a:r>
              <a:rPr lang="en"/>
              <a:t>Indoor - lower mobility and higher bandwidth (1 megabit/second or more) </a:t>
            </a:r>
          </a:p>
          <a:p>
            <a:pPr indent="-342900" lvl="1" marL="914400" rtl="0">
              <a:spcBef>
                <a:spcPts val="0"/>
              </a:spcBef>
              <a:buClr>
                <a:schemeClr val="dk2"/>
              </a:buClr>
              <a:buSzPct val="100000"/>
              <a:buFont typeface="Courier New"/>
              <a:buChar char="o"/>
            </a:pPr>
            <a:r>
              <a:rPr lang="en"/>
              <a:t>Outdoor - higher mobility and lower bandwidth (1-10 kilobits/second) </a:t>
            </a:r>
          </a:p>
          <a:p>
            <a:pPr indent="-342900" lvl="1" marL="914400" rtl="0">
              <a:spcBef>
                <a:spcPts val="0"/>
              </a:spcBef>
              <a:buClr>
                <a:schemeClr val="dk2"/>
              </a:buClr>
              <a:buSzPct val="100000"/>
              <a:buFont typeface="Courier New"/>
              <a:buChar char="o"/>
            </a:pPr>
            <a:r>
              <a:rPr lang="en"/>
              <a:t>MPEG-4 is optimized for both, with bit-rates ranging from about 10 kilobits/second to around 1.5 megabits/second or higher</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5" name="Shape 125"/>
        <p:cNvGrpSpPr/>
        <p:nvPr/>
      </p:nvGrpSpPr>
      <p:grpSpPr>
        <a:xfrm>
          <a:off x="0" y="0"/>
          <a:ext cx="0" cy="0"/>
          <a:chOff x="0" y="0"/>
          <a:chExt cx="0" cy="0"/>
        </a:xfrm>
      </p:grpSpPr>
      <p:sp>
        <p:nvSpPr>
          <p:cNvPr id="126" name="Shape 126"/>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ITU-T Standards </a:t>
            </a:r>
          </a:p>
        </p:txBody>
      </p:sp>
      <p:sp>
        <p:nvSpPr>
          <p:cNvPr id="127" name="Shape 127"/>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ITU-T developed standards for video coding, audio coding, and multiplex</a:t>
            </a:r>
          </a:p>
          <a:p>
            <a:pPr indent="-342900" lvl="0" marL="457200" rtl="0">
              <a:spcBef>
                <a:spcPts val="0"/>
              </a:spcBef>
              <a:buClr>
                <a:schemeClr val="dk2"/>
              </a:buClr>
              <a:buSzPct val="100000"/>
              <a:buFont typeface="Arial"/>
              <a:buChar char="●"/>
            </a:pPr>
            <a:r>
              <a:rPr lang="en"/>
              <a:t>The related ITU-T standard for MPEG-4 is H.263</a:t>
            </a:r>
          </a:p>
          <a:p>
            <a:pPr indent="-342900" lvl="0" marL="457200" rtl="0">
              <a:spcBef>
                <a:spcPts val="0"/>
              </a:spcBef>
              <a:buClr>
                <a:schemeClr val="dk2"/>
              </a:buClr>
              <a:buSzPct val="100000"/>
              <a:buFont typeface="Arial"/>
              <a:buChar char="●"/>
            </a:pPr>
            <a:r>
              <a:rPr lang="en"/>
              <a:t>H.263 uses motion compensated discrete cosine transform (DCT) framework, with accuracy of half-pixel </a:t>
            </a:r>
          </a:p>
          <a:p>
            <a:pPr indent="-342900" lvl="0" marL="457200" rtl="0">
              <a:spcBef>
                <a:spcPts val="0"/>
              </a:spcBef>
              <a:buClr>
                <a:schemeClr val="dk2"/>
              </a:buClr>
              <a:buSzPct val="100000"/>
              <a:buFont typeface="Arial"/>
              <a:buChar char="●"/>
            </a:pPr>
            <a:r>
              <a:rPr lang="en"/>
              <a:t>Partitions each picture into macroblocks, consisting of 16 x 16 luminance block and the corresponding 8 x 8 chrominance blocks</a:t>
            </a:r>
          </a:p>
          <a:p>
            <a:pPr indent="-342900" lvl="0" marL="457200" rtl="0">
              <a:spcBef>
                <a:spcPts val="0"/>
              </a:spcBef>
              <a:buClr>
                <a:schemeClr val="dk2"/>
              </a:buClr>
              <a:buSzPct val="100000"/>
              <a:buFont typeface="Arial"/>
              <a:buChar char="●"/>
            </a:pPr>
            <a:r>
              <a:rPr lang="en"/>
              <a:t>DCT coding reduces spatial redundancy and motion compensation reduces temporal redundancy, allowing for compression</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1" name="Shape 131"/>
        <p:cNvGrpSpPr/>
        <p:nvPr/>
      </p:nvGrpSpPr>
      <p:grpSpPr>
        <a:xfrm>
          <a:off x="0" y="0"/>
          <a:ext cx="0" cy="0"/>
          <a:chOff x="0" y="0"/>
          <a:chExt cx="0" cy="0"/>
        </a:xfrm>
      </p:grpSpPr>
      <p:sp>
        <p:nvSpPr>
          <p:cNvPr id="132" name="Shape 132"/>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Overview</a:t>
            </a:r>
          </a:p>
        </p:txBody>
      </p:sp>
      <p:sp>
        <p:nvSpPr>
          <p:cNvPr id="133" name="Shape 133"/>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MPEG-4 covers the intersection of telecommunications, computer, and TV/film</a:t>
            </a:r>
          </a:p>
          <a:p>
            <a:pPr indent="-342900" lvl="0" marL="457200" rtl="0">
              <a:spcBef>
                <a:spcPts val="0"/>
              </a:spcBef>
              <a:buClr>
                <a:schemeClr val="dk2"/>
              </a:buClr>
              <a:buSzPct val="100000"/>
              <a:buFont typeface="Arial"/>
              <a:buChar char="●"/>
            </a:pPr>
            <a:r>
              <a:rPr lang="en"/>
              <a:t>These types of media had been previously completely separated</a:t>
            </a:r>
          </a:p>
          <a:p>
            <a:pPr indent="-342900" lvl="0" marL="457200" rtl="0">
              <a:spcBef>
                <a:spcPts val="360"/>
              </a:spcBef>
              <a:buClr>
                <a:schemeClr val="dk2"/>
              </a:buClr>
              <a:buSzPct val="100000"/>
              <a:buFont typeface="Arial"/>
              <a:buChar char="●"/>
            </a:pPr>
            <a:r>
              <a:rPr lang="en"/>
              <a:t>Geared towards:</a:t>
            </a:r>
          </a:p>
          <a:p>
            <a:pPr indent="-342900" lvl="1" marL="914400" rtl="0">
              <a:spcBef>
                <a:spcPts val="360"/>
              </a:spcBef>
              <a:buClr>
                <a:schemeClr val="dk2"/>
              </a:buClr>
              <a:buSzPct val="100000"/>
              <a:buFont typeface="Courier New"/>
              <a:buChar char="o"/>
            </a:pPr>
            <a:r>
              <a:rPr lang="en"/>
              <a:t>Internet and intranet video</a:t>
            </a:r>
          </a:p>
          <a:p>
            <a:pPr indent="-342900" lvl="1" marL="914400" rtl="0">
              <a:spcBef>
                <a:spcPts val="360"/>
              </a:spcBef>
              <a:buClr>
                <a:schemeClr val="dk2"/>
              </a:buClr>
              <a:buSzPct val="100000"/>
              <a:buFont typeface="Courier New"/>
              <a:buChar char="o"/>
            </a:pPr>
            <a:r>
              <a:rPr lang="en"/>
              <a:t>Wireless video</a:t>
            </a:r>
          </a:p>
          <a:p>
            <a:pPr indent="-342900" lvl="1" marL="914400" rtl="0">
              <a:spcBef>
                <a:spcPts val="360"/>
              </a:spcBef>
              <a:buClr>
                <a:schemeClr val="dk2"/>
              </a:buClr>
              <a:buSzPct val="100000"/>
              <a:buFont typeface="Courier New"/>
              <a:buChar char="o"/>
            </a:pPr>
            <a:r>
              <a:rPr lang="en"/>
              <a:t>Video databases</a:t>
            </a:r>
          </a:p>
          <a:p>
            <a:pPr indent="-342900" lvl="1" marL="914400" rtl="0">
              <a:spcBef>
                <a:spcPts val="360"/>
              </a:spcBef>
              <a:buClr>
                <a:schemeClr val="dk2"/>
              </a:buClr>
              <a:buSzPct val="100000"/>
              <a:buFont typeface="Courier New"/>
              <a:buChar char="o"/>
            </a:pPr>
            <a:r>
              <a:rPr lang="en"/>
              <a:t>Interactive home shopping</a:t>
            </a:r>
          </a:p>
          <a:p>
            <a:pPr indent="-342900" lvl="1" marL="914400" rtl="0">
              <a:spcBef>
                <a:spcPts val="360"/>
              </a:spcBef>
              <a:buClr>
                <a:schemeClr val="dk2"/>
              </a:buClr>
              <a:buSzPct val="100000"/>
              <a:buFont typeface="Courier New"/>
              <a:buChar char="o"/>
            </a:pPr>
            <a:r>
              <a:rPr lang="en"/>
              <a:t>Video e-mail</a:t>
            </a:r>
          </a:p>
          <a:p>
            <a:pPr indent="-342900" lvl="1" marL="914400" rtl="0">
              <a:spcBef>
                <a:spcPts val="360"/>
              </a:spcBef>
              <a:buClr>
                <a:schemeClr val="dk2"/>
              </a:buClr>
              <a:buSzPct val="100000"/>
              <a:buFont typeface="Courier New"/>
              <a:buChar char="o"/>
            </a:pPr>
            <a:r>
              <a:rPr lang="en"/>
              <a:t>Home movies</a:t>
            </a:r>
          </a:p>
          <a:p>
            <a:pPr indent="-342900" lvl="1" marL="914400" rtl="0">
              <a:spcBef>
                <a:spcPts val="360"/>
              </a:spcBef>
              <a:buClr>
                <a:schemeClr val="dk2"/>
              </a:buClr>
              <a:buSzPct val="100000"/>
              <a:buFont typeface="Courier New"/>
              <a:buChar char="o"/>
            </a:pPr>
            <a:r>
              <a:rPr lang="en"/>
              <a:t>Virtual reality games</a:t>
            </a:r>
          </a:p>
          <a:p>
            <a:pPr indent="-342900" lvl="1" marL="914400">
              <a:spcBef>
                <a:spcPts val="360"/>
              </a:spcBef>
              <a:buClr>
                <a:schemeClr val="dk2"/>
              </a:buClr>
              <a:buSzPct val="100000"/>
              <a:buFont typeface="Courier New"/>
              <a:buChar char="o"/>
            </a:pPr>
            <a:r>
              <a:rPr lang="en"/>
              <a:t>Simulation and training </a:t>
            </a:r>
          </a:p>
        </p:txBody>
      </p:sp>
      <p:pic>
        <p:nvPicPr>
          <p:cNvPr id="134" name="Shape 134"/>
          <p:cNvPicPr preferRelativeResize="0"/>
          <p:nvPr/>
        </p:nvPicPr>
        <p:blipFill>
          <a:blip r:embed="rId3">
            <a:alphaModFix/>
          </a:blip>
          <a:stretch>
            <a:fillRect/>
          </a:stretch>
        </p:blipFill>
        <p:spPr>
          <a:xfrm>
            <a:off x="5295900" y="2373375"/>
            <a:ext cx="3390900" cy="2419350"/>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8" name="Shape 138"/>
        <p:cNvGrpSpPr/>
        <p:nvPr/>
      </p:nvGrpSpPr>
      <p:grpSpPr>
        <a:xfrm>
          <a:off x="0" y="0"/>
          <a:ext cx="0" cy="0"/>
          <a:chOff x="0" y="0"/>
          <a:chExt cx="0" cy="0"/>
        </a:xfrm>
      </p:grpSpPr>
      <p:sp>
        <p:nvSpPr>
          <p:cNvPr id="139" name="Shape 139"/>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Requirements</a:t>
            </a:r>
          </a:p>
        </p:txBody>
      </p:sp>
      <p:sp>
        <p:nvSpPr>
          <p:cNvPr id="140" name="Shape 140"/>
          <p:cNvSpPr txBox="1"/>
          <p:nvPr>
            <p:ph idx="1" type="body"/>
          </p:nvPr>
        </p:nvSpPr>
        <p:spPr>
          <a:xfrm>
            <a:off x="457200" y="1278516"/>
            <a:ext cx="8229600" cy="3630300"/>
          </a:xfrm>
          <a:prstGeom prst="rect">
            <a:avLst/>
          </a:prstGeom>
        </p:spPr>
        <p:txBody>
          <a:bodyPr anchorCtr="0" anchor="t" bIns="91425" lIns="91425" rIns="91425" tIns="91425">
            <a:noAutofit/>
          </a:bodyPr>
          <a:lstStyle/>
          <a:p>
            <a:pPr>
              <a:spcBef>
                <a:spcPts val="0"/>
              </a:spcBef>
              <a:buNone/>
            </a:pPr>
            <a:r>
              <a:t/>
            </a:r>
            <a:endParaRPr/>
          </a:p>
        </p:txBody>
      </p:sp>
      <p:pic>
        <p:nvPicPr>
          <p:cNvPr id="141" name="Shape 141"/>
          <p:cNvPicPr preferRelativeResize="0"/>
          <p:nvPr/>
        </p:nvPicPr>
        <p:blipFill rotWithShape="1">
          <a:blip r:embed="rId3">
            <a:alphaModFix/>
          </a:blip>
          <a:srcRect b="0" l="0" r="0" t="5015"/>
          <a:stretch/>
        </p:blipFill>
        <p:spPr>
          <a:xfrm>
            <a:off x="452587" y="1278525"/>
            <a:ext cx="7324725" cy="3374500"/>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5" name="Shape 145"/>
        <p:cNvGrpSpPr/>
        <p:nvPr/>
      </p:nvGrpSpPr>
      <p:grpSpPr>
        <a:xfrm>
          <a:off x="0" y="0"/>
          <a:ext cx="0" cy="0"/>
          <a:chOff x="0" y="0"/>
          <a:chExt cx="0" cy="0"/>
        </a:xfrm>
      </p:grpSpPr>
      <p:sp>
        <p:nvSpPr>
          <p:cNvPr id="146" name="Shape 146"/>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Video Tests</a:t>
            </a:r>
          </a:p>
        </p:txBody>
      </p:sp>
      <p:sp>
        <p:nvSpPr>
          <p:cNvPr id="147" name="Shape 147"/>
          <p:cNvSpPr txBox="1"/>
          <p:nvPr>
            <p:ph idx="1" type="body"/>
          </p:nvPr>
        </p:nvSpPr>
        <p:spPr>
          <a:xfrm>
            <a:off x="457200" y="1278516"/>
            <a:ext cx="8229600" cy="3630300"/>
          </a:xfrm>
          <a:prstGeom prst="rect">
            <a:avLst/>
          </a:prstGeom>
        </p:spPr>
        <p:txBody>
          <a:bodyPr anchorCtr="0" anchor="t" bIns="91425" lIns="91425" rIns="91425" tIns="91425">
            <a:noAutofit/>
          </a:bodyPr>
          <a:lstStyle/>
          <a:p>
            <a:pPr lvl="0" rtl="0">
              <a:spcBef>
                <a:spcPts val="0"/>
              </a:spcBef>
              <a:buNone/>
            </a:pPr>
            <a:r>
              <a:t/>
            </a:r>
            <a:endParaRPr/>
          </a:p>
          <a:p>
            <a:pPr lvl="0">
              <a:spcBef>
                <a:spcPts val="0"/>
              </a:spcBef>
              <a:buNone/>
            </a:pPr>
            <a:r>
              <a:t/>
            </a:r>
            <a:endParaRPr/>
          </a:p>
        </p:txBody>
      </p:sp>
      <p:pic>
        <p:nvPicPr>
          <p:cNvPr id="148" name="Shape 148"/>
          <p:cNvPicPr preferRelativeResize="0"/>
          <p:nvPr/>
        </p:nvPicPr>
        <p:blipFill>
          <a:blip r:embed="rId3">
            <a:alphaModFix/>
          </a:blip>
          <a:stretch>
            <a:fillRect/>
          </a:stretch>
        </p:blipFill>
        <p:spPr>
          <a:xfrm>
            <a:off x="741300" y="1232437"/>
            <a:ext cx="4971699" cy="1385349"/>
          </a:xfrm>
          <a:prstGeom prst="rect">
            <a:avLst/>
          </a:prstGeom>
          <a:noFill/>
          <a:ln>
            <a:noFill/>
          </a:ln>
        </p:spPr>
      </p:pic>
      <p:pic>
        <p:nvPicPr>
          <p:cNvPr id="149" name="Shape 149"/>
          <p:cNvPicPr preferRelativeResize="0"/>
          <p:nvPr/>
        </p:nvPicPr>
        <p:blipFill>
          <a:blip r:embed="rId4">
            <a:alphaModFix/>
          </a:blip>
          <a:stretch>
            <a:fillRect/>
          </a:stretch>
        </p:blipFill>
        <p:spPr>
          <a:xfrm>
            <a:off x="741300" y="2617783"/>
            <a:ext cx="4971699" cy="2408365"/>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lesson-plan">
  <a:themeElements>
    <a:clrScheme name="Custom 501">
      <a:dk1>
        <a:srgbClr val="000000"/>
      </a:dk1>
      <a:lt1>
        <a:srgbClr val="EFEDE2"/>
      </a:lt1>
      <a:dk2>
        <a:srgbClr val="1F497D"/>
      </a:dk2>
      <a:lt2>
        <a:srgbClr val="FDFFFF"/>
      </a:lt2>
      <a:accent1>
        <a:srgbClr val="4F81BD"/>
      </a:accent1>
      <a:accent2>
        <a:srgbClr val="AB0101"/>
      </a:accent2>
      <a:accent3>
        <a:srgbClr val="86B060"/>
      </a:accent3>
      <a:accent4>
        <a:srgbClr val="7760A0"/>
      </a:accent4>
      <a:accent5>
        <a:srgbClr val="739395"/>
      </a:accent5>
      <a:accent6>
        <a:srgbClr val="968B52"/>
      </a:accent6>
      <a:hlink>
        <a:srgbClr val="336699"/>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ysClr lastClr="000000" val="windowText"/>
      </a:dk1>
      <a:lt1>
        <a:sysClr lastClr="FFFFFF" val="window"/>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