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5" r:id="rId4"/>
    <p:sldId id="258" r:id="rId5"/>
    <p:sldId id="273" r:id="rId6"/>
    <p:sldId id="259" r:id="rId7"/>
    <p:sldId id="260" r:id="rId8"/>
    <p:sldId id="261" r:id="rId9"/>
    <p:sldId id="262" r:id="rId10"/>
    <p:sldId id="268" r:id="rId11"/>
    <p:sldId id="269" r:id="rId12"/>
    <p:sldId id="270" r:id="rId13"/>
    <p:sldId id="263" r:id="rId14"/>
    <p:sldId id="272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022D95-8332-4BBF-A329-271D752C664F}" type="datetimeFigureOut">
              <a:rPr lang="en-US" smtClean="0"/>
              <a:t>10/20/2015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B65BE0-EE25-441B-8697-D74BB59C47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48911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022D95-8332-4BBF-A329-271D752C664F}" type="datetimeFigureOut">
              <a:rPr lang="en-US" smtClean="0"/>
              <a:t>10/20/2015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B65BE0-EE25-441B-8697-D74BB59C47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78410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022D95-8332-4BBF-A329-271D752C664F}" type="datetimeFigureOut">
              <a:rPr lang="en-US" smtClean="0"/>
              <a:t>10/20/2015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B65BE0-EE25-441B-8697-D74BB59C47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71552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022D95-8332-4BBF-A329-271D752C664F}" type="datetimeFigureOut">
              <a:rPr lang="en-US" smtClean="0"/>
              <a:t>10/20/2015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B65BE0-EE25-441B-8697-D74BB59C47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36868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022D95-8332-4BBF-A329-271D752C664F}" type="datetimeFigureOut">
              <a:rPr lang="en-US" smtClean="0"/>
              <a:t>10/20/2015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B65BE0-EE25-441B-8697-D74BB59C47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24393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022D95-8332-4BBF-A329-271D752C664F}" type="datetimeFigureOut">
              <a:rPr lang="en-US" smtClean="0"/>
              <a:t>10/20/2015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B65BE0-EE25-441B-8697-D74BB59C47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14000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022D95-8332-4BBF-A329-271D752C664F}" type="datetimeFigureOut">
              <a:rPr lang="en-US" smtClean="0"/>
              <a:t>10/20/2015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B65BE0-EE25-441B-8697-D74BB59C47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65753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022D95-8332-4BBF-A329-271D752C664F}" type="datetimeFigureOut">
              <a:rPr lang="en-US" smtClean="0"/>
              <a:t>10/20/2015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B65BE0-EE25-441B-8697-D74BB59C47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56145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022D95-8332-4BBF-A329-271D752C664F}" type="datetimeFigureOut">
              <a:rPr lang="en-US" smtClean="0"/>
              <a:t>10/20/2015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B65BE0-EE25-441B-8697-D74BB59C47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81726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022D95-8332-4BBF-A329-271D752C664F}" type="datetimeFigureOut">
              <a:rPr lang="en-US" smtClean="0"/>
              <a:t>10/20/2015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B65BE0-EE25-441B-8697-D74BB59C47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33526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022D95-8332-4BBF-A329-271D752C664F}" type="datetimeFigureOut">
              <a:rPr lang="en-US" smtClean="0"/>
              <a:t>10/20/2015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B65BE0-EE25-441B-8697-D74BB59C47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41134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022D95-8332-4BBF-A329-271D752C664F}" type="datetimeFigureOut">
              <a:rPr lang="en-US" smtClean="0"/>
              <a:t>10/20/2015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B65BE0-EE25-441B-8697-D74BB59C47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11865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facebook.com/BoTyDawgs" TargetMode="External"/><Relationship Id="rId2" Type="http://schemas.openxmlformats.org/officeDocument/2006/relationships/hyperlink" Target="mailto:aoverbay@vt.edu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Therapy Dogs &amp; Volunteering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Dr. Andy Overbay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Smyth County Ag Extension Agent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573392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Social Media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19200"/>
            <a:ext cx="15804440" cy="5333999"/>
          </a:xfrm>
        </p:spPr>
      </p:pic>
    </p:spTree>
    <p:extLst>
      <p:ext uri="{BB962C8B-B14F-4D97-AF65-F5344CB8AC3E}">
        <p14:creationId xmlns:p14="http://schemas.microsoft.com/office/powerpoint/2010/main" val="2062184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Passion and Purpose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5400" y="1371600"/>
            <a:ext cx="6477000" cy="5216543"/>
          </a:xfrm>
        </p:spPr>
      </p:pic>
    </p:spTree>
    <p:extLst>
      <p:ext uri="{BB962C8B-B14F-4D97-AF65-F5344CB8AC3E}">
        <p14:creationId xmlns:p14="http://schemas.microsoft.com/office/powerpoint/2010/main" val="3232613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Passion and Purpose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1691270"/>
            <a:ext cx="3411615" cy="4525963"/>
          </a:xfr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9600" y="2189148"/>
            <a:ext cx="4437978" cy="34889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55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 In Review…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181600"/>
          </a:xfrm>
        </p:spPr>
        <p:txBody>
          <a:bodyPr/>
          <a:lstStyle/>
          <a:p>
            <a:r>
              <a:rPr lang="en-US" dirty="0" smtClean="0"/>
              <a:t>Do you have the time to visit?</a:t>
            </a:r>
          </a:p>
          <a:p>
            <a:r>
              <a:rPr lang="en-US" dirty="0" smtClean="0"/>
              <a:t>What limitations do you have geographically?</a:t>
            </a:r>
          </a:p>
          <a:p>
            <a:r>
              <a:rPr lang="en-US" dirty="0" smtClean="0"/>
              <a:t>Could you visit without the animal?</a:t>
            </a:r>
          </a:p>
          <a:p>
            <a:r>
              <a:rPr lang="en-US" dirty="0" smtClean="0"/>
              <a:t>What are the needs and the requirements?</a:t>
            </a:r>
          </a:p>
          <a:p>
            <a:r>
              <a:rPr lang="en-US" dirty="0" smtClean="0"/>
              <a:t>Go forth and have fun!</a:t>
            </a:r>
          </a:p>
          <a:p>
            <a:endParaRPr lang="en-US" dirty="0"/>
          </a:p>
        </p:txBody>
      </p:sp>
      <p:pic>
        <p:nvPicPr>
          <p:cNvPr id="3074" name="Picture 2" descr="Ready for my Close-up!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800" y="4021993"/>
            <a:ext cx="2667000" cy="3526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CCCCCC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893580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Contact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dirty="0" smtClean="0"/>
              <a:t>Andy Overbay</a:t>
            </a:r>
          </a:p>
          <a:p>
            <a:pPr marL="0" indent="0" algn="ctr">
              <a:buNone/>
            </a:pPr>
            <a:r>
              <a:rPr lang="en-US" dirty="0" smtClean="0">
                <a:hlinkClick r:id="rId2"/>
              </a:rPr>
              <a:t>aoverbay@vt.edu</a:t>
            </a:r>
            <a:endParaRPr lang="en-US" dirty="0" smtClean="0"/>
          </a:p>
          <a:p>
            <a:pPr marL="0" indent="0" algn="ctr">
              <a:buNone/>
            </a:pPr>
            <a:r>
              <a:rPr lang="en-US" dirty="0" smtClean="0"/>
              <a:t>(276) 783-5175</a:t>
            </a:r>
          </a:p>
          <a:p>
            <a:pPr marL="0" indent="0" algn="ctr">
              <a:buNone/>
            </a:pPr>
            <a:endParaRPr lang="en-US" dirty="0" smtClean="0"/>
          </a:p>
          <a:p>
            <a:pPr marL="0" indent="0" algn="ctr">
              <a:buNone/>
            </a:pPr>
            <a:r>
              <a:rPr lang="en-US" dirty="0" smtClean="0"/>
              <a:t>Bo &amp; </a:t>
            </a:r>
            <a:r>
              <a:rPr lang="en-US" smtClean="0"/>
              <a:t>Ty Dawg</a:t>
            </a:r>
            <a:endParaRPr lang="en-US" dirty="0"/>
          </a:p>
          <a:p>
            <a:pPr marL="0" indent="0" algn="ctr">
              <a:buNone/>
            </a:pPr>
            <a:r>
              <a:rPr lang="en-US" dirty="0" smtClean="0">
                <a:hlinkClick r:id="rId3"/>
              </a:rPr>
              <a:t>www.facebook.com/BoTyDawgs</a:t>
            </a: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6912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Bo &amp; Ty Dawg</a:t>
            </a: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199" y="1447800"/>
            <a:ext cx="7543799" cy="5029200"/>
          </a:xfrm>
          <a:scene3d>
            <a:camera prst="orthographicFront">
              <a:rot lat="0" lon="10800000" rev="0"/>
            </a:camera>
            <a:lightRig rig="threePt" dir="t"/>
          </a:scene3d>
        </p:spPr>
      </p:pic>
    </p:spTree>
    <p:extLst>
      <p:ext uri="{BB962C8B-B14F-4D97-AF65-F5344CB8AC3E}">
        <p14:creationId xmlns:p14="http://schemas.microsoft.com/office/powerpoint/2010/main" val="2757825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SCCH and Valley Health Care</a:t>
            </a: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9800" y="1215795"/>
            <a:ext cx="4724400" cy="6334391"/>
          </a:xfrm>
        </p:spPr>
      </p:pic>
    </p:spTree>
    <p:extLst>
      <p:ext uri="{BB962C8B-B14F-4D97-AF65-F5344CB8AC3E}">
        <p14:creationId xmlns:p14="http://schemas.microsoft.com/office/powerpoint/2010/main" val="820806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Do I Get My Dog Trained?</a:t>
            </a:r>
            <a:endParaRPr lang="en-US" dirty="0"/>
          </a:p>
        </p:txBody>
      </p:sp>
      <p:pic>
        <p:nvPicPr>
          <p:cNvPr id="1026" name="Picture 2" descr="C:\Users\aoverbay\AppData\Local\Microsoft\Windows\Temporary Internet Files\Content.IE5\4FD8OB01\MC900078711[1].wmf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7600" y="1371600"/>
            <a:ext cx="1846171" cy="44778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432395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Reality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922" y="1600200"/>
            <a:ext cx="8046156" cy="4525963"/>
          </a:xfrm>
        </p:spPr>
      </p:pic>
    </p:spTree>
    <p:extLst>
      <p:ext uri="{BB962C8B-B14F-4D97-AF65-F5344CB8AC3E}">
        <p14:creationId xmlns:p14="http://schemas.microsoft.com/office/powerpoint/2010/main" val="276585831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 Backwards…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Question #1</a:t>
            </a:r>
            <a:endParaRPr lang="en-US" dirty="0"/>
          </a:p>
        </p:txBody>
      </p:sp>
      <p:pic>
        <p:nvPicPr>
          <p:cNvPr id="2050" name="Picture 2" descr="C:\Users\aoverbay\AppData\Local\Microsoft\Windows\Temporary Internet Files\Content.IE5\MCAQNF57\MC900078842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1800" y="2209800"/>
            <a:ext cx="3534184" cy="426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1450868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 Backwards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Question #2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5399" y="2211401"/>
            <a:ext cx="6705600" cy="3676650"/>
          </a:xfrm>
          <a:prstGeom prst="rect">
            <a:avLst/>
          </a:prstGeom>
        </p:spPr>
      </p:pic>
      <p:sp>
        <p:nvSpPr>
          <p:cNvPr id="6" name="Oval 5"/>
          <p:cNvSpPr/>
          <p:nvPr/>
        </p:nvSpPr>
        <p:spPr>
          <a:xfrm>
            <a:off x="4800600" y="4953000"/>
            <a:ext cx="473579" cy="57363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503988" y="4792943"/>
            <a:ext cx="1066801" cy="893749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199189" y="4572000"/>
            <a:ext cx="1676400" cy="142981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0504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 Backwards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Question #3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5400" y="2218917"/>
            <a:ext cx="2593855" cy="389006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7200" y="2396140"/>
            <a:ext cx="4373954" cy="35356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3484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 Backwards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Question #4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6600" y="1447800"/>
            <a:ext cx="2895600" cy="51382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1548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95</TotalTime>
  <Words>114</Words>
  <Application>Microsoft Office PowerPoint</Application>
  <PresentationFormat>On-screen Show (4:3)</PresentationFormat>
  <Paragraphs>31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Office Theme</vt:lpstr>
      <vt:lpstr>Therapy Dogs &amp; Volunteering</vt:lpstr>
      <vt:lpstr>Bo &amp; Ty Dawg</vt:lpstr>
      <vt:lpstr>SCCH and Valley Health Care</vt:lpstr>
      <vt:lpstr>How Do I Get My Dog Trained?</vt:lpstr>
      <vt:lpstr>The Reality</vt:lpstr>
      <vt:lpstr>Work Backwards…</vt:lpstr>
      <vt:lpstr>Work Backwards</vt:lpstr>
      <vt:lpstr>Work Backwards</vt:lpstr>
      <vt:lpstr>Work Backwards</vt:lpstr>
      <vt:lpstr>Social Media</vt:lpstr>
      <vt:lpstr>Passion and Purpose</vt:lpstr>
      <vt:lpstr>Passion and Purpose</vt:lpstr>
      <vt:lpstr>So In Review…</vt:lpstr>
      <vt:lpstr>Contact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Therapy Dogs &amp; Volunteering</dc:title>
  <dc:creator>Overbay, Andrew</dc:creator>
  <cp:lastModifiedBy>aghelp</cp:lastModifiedBy>
  <cp:revision>9</cp:revision>
  <dcterms:created xsi:type="dcterms:W3CDTF">2014-01-13T14:46:17Z</dcterms:created>
  <dcterms:modified xsi:type="dcterms:W3CDTF">2015-10-20T14:54:53Z</dcterms:modified>
</cp:coreProperties>
</file>