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84.xml"/>
  <Override ContentType="application/vnd.openxmlformats-officedocument.presentationml.notesSlide+xml" PartName="/ppt/notesSlides/notesSlide3.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8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77.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84.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79.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83.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80.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2" r:id="rId3"/>
    <p:sldMasterId id="2147483673"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 id="334" r:id="rId84"/>
    <p:sldId id="335" r:id="rId85"/>
    <p:sldId id="336" r:id="rId86"/>
    <p:sldId id="337" r:id="rId87"/>
    <p:sldId id="338" r:id="rId88"/>
    <p:sldId id="339" r:id="rId89"/>
    <p:sldId id="340" r:id="rId90"/>
    <p:sldId id="341" r:id="rId91"/>
  </p:sldIdLst>
  <p:sldSz cy="5143500" cx="9144000"/>
  <p:notesSz cx="6858000" cy="9144000"/>
  <p:embeddedFontLst>
    <p:embeddedFont>
      <p:font typeface="Questrial"/>
      <p:regular r:id="rId9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84" Type="http://schemas.openxmlformats.org/officeDocument/2006/relationships/slide" Target="slides/slide79.xml"/><Relationship Id="rId83" Type="http://schemas.openxmlformats.org/officeDocument/2006/relationships/slide" Target="slides/slide78.xml"/><Relationship Id="rId42" Type="http://schemas.openxmlformats.org/officeDocument/2006/relationships/slide" Target="slides/slide37.xml"/><Relationship Id="rId86" Type="http://schemas.openxmlformats.org/officeDocument/2006/relationships/slide" Target="slides/slide81.xml"/><Relationship Id="rId41" Type="http://schemas.openxmlformats.org/officeDocument/2006/relationships/slide" Target="slides/slide36.xml"/><Relationship Id="rId85" Type="http://schemas.openxmlformats.org/officeDocument/2006/relationships/slide" Target="slides/slide80.xml"/><Relationship Id="rId44" Type="http://schemas.openxmlformats.org/officeDocument/2006/relationships/slide" Target="slides/slide39.xml"/><Relationship Id="rId88" Type="http://schemas.openxmlformats.org/officeDocument/2006/relationships/slide" Target="slides/slide83.xml"/><Relationship Id="rId43" Type="http://schemas.openxmlformats.org/officeDocument/2006/relationships/slide" Target="slides/slide38.xml"/><Relationship Id="rId87" Type="http://schemas.openxmlformats.org/officeDocument/2006/relationships/slide" Target="slides/slide82.xml"/><Relationship Id="rId46" Type="http://schemas.openxmlformats.org/officeDocument/2006/relationships/slide" Target="slides/slide41.xml"/><Relationship Id="rId45" Type="http://schemas.openxmlformats.org/officeDocument/2006/relationships/slide" Target="slides/slide40.xml"/><Relationship Id="rId89" Type="http://schemas.openxmlformats.org/officeDocument/2006/relationships/slide" Target="slides/slide84.xml"/><Relationship Id="rId80" Type="http://schemas.openxmlformats.org/officeDocument/2006/relationships/slide" Target="slides/slide75.xml"/><Relationship Id="rId82" Type="http://schemas.openxmlformats.org/officeDocument/2006/relationships/slide" Target="slides/slide77.xml"/><Relationship Id="rId81" Type="http://schemas.openxmlformats.org/officeDocument/2006/relationships/slide" Target="slides/slide76.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31" Type="http://schemas.openxmlformats.org/officeDocument/2006/relationships/slide" Target="slides/slide26.xml"/><Relationship Id="rId75" Type="http://schemas.openxmlformats.org/officeDocument/2006/relationships/slide" Target="slides/slide70.xml"/><Relationship Id="rId30" Type="http://schemas.openxmlformats.org/officeDocument/2006/relationships/slide" Target="slides/slide25.xml"/><Relationship Id="rId74" Type="http://schemas.openxmlformats.org/officeDocument/2006/relationships/slide" Target="slides/slide69.xml"/><Relationship Id="rId33" Type="http://schemas.openxmlformats.org/officeDocument/2006/relationships/slide" Target="slides/slide28.xml"/><Relationship Id="rId77" Type="http://schemas.openxmlformats.org/officeDocument/2006/relationships/slide" Target="slides/slide72.xml"/><Relationship Id="rId32" Type="http://schemas.openxmlformats.org/officeDocument/2006/relationships/slide" Target="slides/slide27.xml"/><Relationship Id="rId76" Type="http://schemas.openxmlformats.org/officeDocument/2006/relationships/slide" Target="slides/slide71.xml"/><Relationship Id="rId35" Type="http://schemas.openxmlformats.org/officeDocument/2006/relationships/slide" Target="slides/slide30.xml"/><Relationship Id="rId79" Type="http://schemas.openxmlformats.org/officeDocument/2006/relationships/slide" Target="slides/slide74.xml"/><Relationship Id="rId34" Type="http://schemas.openxmlformats.org/officeDocument/2006/relationships/slide" Target="slides/slide29.xml"/><Relationship Id="rId78" Type="http://schemas.openxmlformats.org/officeDocument/2006/relationships/slide" Target="slides/slide73.xml"/><Relationship Id="rId71" Type="http://schemas.openxmlformats.org/officeDocument/2006/relationships/slide" Target="slides/slide66.xml"/><Relationship Id="rId70" Type="http://schemas.openxmlformats.org/officeDocument/2006/relationships/slide" Target="slides/slide65.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91" Type="http://schemas.openxmlformats.org/officeDocument/2006/relationships/slide" Target="slides/slide86.xml"/><Relationship Id="rId90" Type="http://schemas.openxmlformats.org/officeDocument/2006/relationships/slide" Target="slides/slide85.xml"/><Relationship Id="rId92" Type="http://schemas.openxmlformats.org/officeDocument/2006/relationships/font" Target="fonts/Questrial-regular.fntdata"/><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buChar char="●"/>
              <a:defRPr sz="1100"/>
            </a:lvl1pPr>
            <a:lvl2pPr lvl="1">
              <a:spcBef>
                <a:spcPts val="0"/>
              </a:spcBef>
              <a:buChar char="○"/>
              <a:defRPr sz="1100"/>
            </a:lvl2pPr>
            <a:lvl3pPr lvl="2">
              <a:spcBef>
                <a:spcPts val="0"/>
              </a:spcBef>
              <a:buChar char="■"/>
              <a:defRPr sz="1100"/>
            </a:lvl3pPr>
            <a:lvl4pPr lvl="3">
              <a:spcBef>
                <a:spcPts val="0"/>
              </a:spcBef>
              <a:buChar char="●"/>
              <a:defRPr sz="1100"/>
            </a:lvl4pPr>
            <a:lvl5pPr lvl="4">
              <a:spcBef>
                <a:spcPts val="0"/>
              </a:spcBef>
              <a:buChar char="○"/>
              <a:defRPr sz="1100"/>
            </a:lvl5pPr>
            <a:lvl6pPr lvl="5">
              <a:spcBef>
                <a:spcPts val="0"/>
              </a:spcBef>
              <a:buChar char="■"/>
              <a:defRPr sz="1100"/>
            </a:lvl6pPr>
            <a:lvl7pPr lvl="6">
              <a:spcBef>
                <a:spcPts val="0"/>
              </a:spcBef>
              <a:buChar char="●"/>
              <a:defRPr sz="1100"/>
            </a:lvl7pPr>
            <a:lvl8pPr lvl="7">
              <a:spcBef>
                <a:spcPts val="0"/>
              </a:spcBef>
              <a:buChar char="○"/>
              <a:defRPr sz="1100"/>
            </a:lvl8pPr>
            <a:lvl9pPr lvl="8">
              <a:spcBef>
                <a:spcPts val="0"/>
              </a:spcBef>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cs.google.com/a/vt.edu/document/d/1hZvNHgdIXiJRctIADdLe1Uqpb4cofthqI9NYsT2ECnQ/edit?usp=sharing"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ixabay.com/en/lightning-storm-weather-sky-399853/" TargetMode="Externa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 name="Shape 107"/>
        <p:cNvGrpSpPr/>
        <p:nvPr/>
      </p:nvGrpSpPr>
      <p:grpSpPr>
        <a:xfrm>
          <a:off x="0" y="0"/>
          <a:ext cx="0" cy="0"/>
          <a:chOff x="0" y="0"/>
          <a:chExt cx="0" cy="0"/>
        </a:xfrm>
      </p:grpSpPr>
      <p:sp>
        <p:nvSpPr>
          <p:cNvPr id="108" name="Shape 108"/>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109" name="Shape 10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 name="Shape 165"/>
        <p:cNvGrpSpPr/>
        <p:nvPr/>
      </p:nvGrpSpPr>
      <p:grpSpPr>
        <a:xfrm>
          <a:off x="0" y="0"/>
          <a:ext cx="0" cy="0"/>
          <a:chOff x="0" y="0"/>
          <a:chExt cx="0" cy="0"/>
        </a:xfrm>
      </p:grpSpPr>
      <p:sp>
        <p:nvSpPr>
          <p:cNvPr id="166" name="Shape 16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7" name="Shape 16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 name="Shape 171"/>
        <p:cNvGrpSpPr/>
        <p:nvPr/>
      </p:nvGrpSpPr>
      <p:grpSpPr>
        <a:xfrm>
          <a:off x="0" y="0"/>
          <a:ext cx="0" cy="0"/>
          <a:chOff x="0" y="0"/>
          <a:chExt cx="0" cy="0"/>
        </a:xfrm>
      </p:grpSpPr>
      <p:sp>
        <p:nvSpPr>
          <p:cNvPr id="172" name="Shape 17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3" name="Shape 17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 name="Shape 177"/>
        <p:cNvGrpSpPr/>
        <p:nvPr/>
      </p:nvGrpSpPr>
      <p:grpSpPr>
        <a:xfrm>
          <a:off x="0" y="0"/>
          <a:ext cx="0" cy="0"/>
          <a:chOff x="0" y="0"/>
          <a:chExt cx="0" cy="0"/>
        </a:xfrm>
      </p:grpSpPr>
      <p:sp>
        <p:nvSpPr>
          <p:cNvPr id="178" name="Shape 17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9" name="Shape 17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 name="Shape 182"/>
        <p:cNvGrpSpPr/>
        <p:nvPr/>
      </p:nvGrpSpPr>
      <p:grpSpPr>
        <a:xfrm>
          <a:off x="0" y="0"/>
          <a:ext cx="0" cy="0"/>
          <a:chOff x="0" y="0"/>
          <a:chExt cx="0" cy="0"/>
        </a:xfrm>
      </p:grpSpPr>
      <p:sp>
        <p:nvSpPr>
          <p:cNvPr id="183" name="Shape 18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4" name="Shape 18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8" name="Shape 188"/>
        <p:cNvGrpSpPr/>
        <p:nvPr/>
      </p:nvGrpSpPr>
      <p:grpSpPr>
        <a:xfrm>
          <a:off x="0" y="0"/>
          <a:ext cx="0" cy="0"/>
          <a:chOff x="0" y="0"/>
          <a:chExt cx="0" cy="0"/>
        </a:xfrm>
      </p:grpSpPr>
      <p:sp>
        <p:nvSpPr>
          <p:cNvPr id="189" name="Shape 18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90" name="Shape 19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4" name="Shape 194"/>
        <p:cNvGrpSpPr/>
        <p:nvPr/>
      </p:nvGrpSpPr>
      <p:grpSpPr>
        <a:xfrm>
          <a:off x="0" y="0"/>
          <a:ext cx="0" cy="0"/>
          <a:chOff x="0" y="0"/>
          <a:chExt cx="0" cy="0"/>
        </a:xfrm>
      </p:grpSpPr>
      <p:sp>
        <p:nvSpPr>
          <p:cNvPr id="195" name="Shape 19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96" name="Shape 19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Shape 20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02" name="Shape 20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 name="Shape 207"/>
        <p:cNvGrpSpPr/>
        <p:nvPr/>
      </p:nvGrpSpPr>
      <p:grpSpPr>
        <a:xfrm>
          <a:off x="0" y="0"/>
          <a:ext cx="0" cy="0"/>
          <a:chOff x="0" y="0"/>
          <a:chExt cx="0" cy="0"/>
        </a:xfrm>
      </p:grpSpPr>
      <p:sp>
        <p:nvSpPr>
          <p:cNvPr id="208" name="Shape 20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09" name="Shape 20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 name="Shape 213"/>
        <p:cNvGrpSpPr/>
        <p:nvPr/>
      </p:nvGrpSpPr>
      <p:grpSpPr>
        <a:xfrm>
          <a:off x="0" y="0"/>
          <a:ext cx="0" cy="0"/>
          <a:chOff x="0" y="0"/>
          <a:chExt cx="0" cy="0"/>
        </a:xfrm>
      </p:grpSpPr>
      <p:sp>
        <p:nvSpPr>
          <p:cNvPr id="214" name="Shape 21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15" name="Shape 21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9" name="Shape 219"/>
        <p:cNvGrpSpPr/>
        <p:nvPr/>
      </p:nvGrpSpPr>
      <p:grpSpPr>
        <a:xfrm>
          <a:off x="0" y="0"/>
          <a:ext cx="0" cy="0"/>
          <a:chOff x="0" y="0"/>
          <a:chExt cx="0" cy="0"/>
        </a:xfrm>
      </p:grpSpPr>
      <p:sp>
        <p:nvSpPr>
          <p:cNvPr id="220" name="Shape 22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21" name="Shape 22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Shape 11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9" name="Shape 11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5" name="Shape 225"/>
        <p:cNvGrpSpPr/>
        <p:nvPr/>
      </p:nvGrpSpPr>
      <p:grpSpPr>
        <a:xfrm>
          <a:off x="0" y="0"/>
          <a:ext cx="0" cy="0"/>
          <a:chOff x="0" y="0"/>
          <a:chExt cx="0" cy="0"/>
        </a:xfrm>
      </p:grpSpPr>
      <p:sp>
        <p:nvSpPr>
          <p:cNvPr id="226" name="Shape 22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27" name="Shape 22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1" name="Shape 231"/>
        <p:cNvGrpSpPr/>
        <p:nvPr/>
      </p:nvGrpSpPr>
      <p:grpSpPr>
        <a:xfrm>
          <a:off x="0" y="0"/>
          <a:ext cx="0" cy="0"/>
          <a:chOff x="0" y="0"/>
          <a:chExt cx="0" cy="0"/>
        </a:xfrm>
      </p:grpSpPr>
      <p:sp>
        <p:nvSpPr>
          <p:cNvPr id="232" name="Shape 23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33" name="Shape 23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 name="Shape 237"/>
        <p:cNvGrpSpPr/>
        <p:nvPr/>
      </p:nvGrpSpPr>
      <p:grpSpPr>
        <a:xfrm>
          <a:off x="0" y="0"/>
          <a:ext cx="0" cy="0"/>
          <a:chOff x="0" y="0"/>
          <a:chExt cx="0" cy="0"/>
        </a:xfrm>
      </p:grpSpPr>
      <p:sp>
        <p:nvSpPr>
          <p:cNvPr id="238" name="Shape 23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39" name="Shape 23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 name="Shape 243"/>
        <p:cNvGrpSpPr/>
        <p:nvPr/>
      </p:nvGrpSpPr>
      <p:grpSpPr>
        <a:xfrm>
          <a:off x="0" y="0"/>
          <a:ext cx="0" cy="0"/>
          <a:chOff x="0" y="0"/>
          <a:chExt cx="0" cy="0"/>
        </a:xfrm>
      </p:grpSpPr>
      <p:sp>
        <p:nvSpPr>
          <p:cNvPr id="244" name="Shape 24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45" name="Shape 24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 name="Shape 249"/>
        <p:cNvGrpSpPr/>
        <p:nvPr/>
      </p:nvGrpSpPr>
      <p:grpSpPr>
        <a:xfrm>
          <a:off x="0" y="0"/>
          <a:ext cx="0" cy="0"/>
          <a:chOff x="0" y="0"/>
          <a:chExt cx="0" cy="0"/>
        </a:xfrm>
      </p:grpSpPr>
      <p:sp>
        <p:nvSpPr>
          <p:cNvPr id="250" name="Shape 25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51" name="Shape 25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6" name="Shape 256"/>
        <p:cNvGrpSpPr/>
        <p:nvPr/>
      </p:nvGrpSpPr>
      <p:grpSpPr>
        <a:xfrm>
          <a:off x="0" y="0"/>
          <a:ext cx="0" cy="0"/>
          <a:chOff x="0" y="0"/>
          <a:chExt cx="0" cy="0"/>
        </a:xfrm>
      </p:grpSpPr>
      <p:sp>
        <p:nvSpPr>
          <p:cNvPr id="257" name="Shape 2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58" name="Shape 25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8" name="Shape 268"/>
        <p:cNvGrpSpPr/>
        <p:nvPr/>
      </p:nvGrpSpPr>
      <p:grpSpPr>
        <a:xfrm>
          <a:off x="0" y="0"/>
          <a:ext cx="0" cy="0"/>
          <a:chOff x="0" y="0"/>
          <a:chExt cx="0" cy="0"/>
        </a:xfrm>
      </p:grpSpPr>
      <p:sp>
        <p:nvSpPr>
          <p:cNvPr id="269" name="Shape 26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70" name="Shape 27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4" name="Shape 274"/>
        <p:cNvGrpSpPr/>
        <p:nvPr/>
      </p:nvGrpSpPr>
      <p:grpSpPr>
        <a:xfrm>
          <a:off x="0" y="0"/>
          <a:ext cx="0" cy="0"/>
          <a:chOff x="0" y="0"/>
          <a:chExt cx="0" cy="0"/>
        </a:xfrm>
      </p:grpSpPr>
      <p:sp>
        <p:nvSpPr>
          <p:cNvPr id="275" name="Shape 27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76" name="Shape 27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3" name="Shape 283"/>
        <p:cNvGrpSpPr/>
        <p:nvPr/>
      </p:nvGrpSpPr>
      <p:grpSpPr>
        <a:xfrm>
          <a:off x="0" y="0"/>
          <a:ext cx="0" cy="0"/>
          <a:chOff x="0" y="0"/>
          <a:chExt cx="0" cy="0"/>
        </a:xfrm>
      </p:grpSpPr>
      <p:sp>
        <p:nvSpPr>
          <p:cNvPr id="284" name="Shape 28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85" name="Shape 28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0" name="Shape 290"/>
        <p:cNvGrpSpPr/>
        <p:nvPr/>
      </p:nvGrpSpPr>
      <p:grpSpPr>
        <a:xfrm>
          <a:off x="0" y="0"/>
          <a:ext cx="0" cy="0"/>
          <a:chOff x="0" y="0"/>
          <a:chExt cx="0" cy="0"/>
        </a:xfrm>
      </p:grpSpPr>
      <p:sp>
        <p:nvSpPr>
          <p:cNvPr id="291" name="Shape 29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92" name="Shape 29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Shape 12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4" name="Shape 12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6" name="Shape 296"/>
        <p:cNvGrpSpPr/>
        <p:nvPr/>
      </p:nvGrpSpPr>
      <p:grpSpPr>
        <a:xfrm>
          <a:off x="0" y="0"/>
          <a:ext cx="0" cy="0"/>
          <a:chOff x="0" y="0"/>
          <a:chExt cx="0" cy="0"/>
        </a:xfrm>
      </p:grpSpPr>
      <p:sp>
        <p:nvSpPr>
          <p:cNvPr id="297" name="Shape 29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98" name="Shape 29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3" name="Shape 303"/>
        <p:cNvGrpSpPr/>
        <p:nvPr/>
      </p:nvGrpSpPr>
      <p:grpSpPr>
        <a:xfrm>
          <a:off x="0" y="0"/>
          <a:ext cx="0" cy="0"/>
          <a:chOff x="0" y="0"/>
          <a:chExt cx="0" cy="0"/>
        </a:xfrm>
      </p:grpSpPr>
      <p:sp>
        <p:nvSpPr>
          <p:cNvPr id="304" name="Shape 30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05" name="Shape 30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0" name="Shape 310"/>
        <p:cNvGrpSpPr/>
        <p:nvPr/>
      </p:nvGrpSpPr>
      <p:grpSpPr>
        <a:xfrm>
          <a:off x="0" y="0"/>
          <a:ext cx="0" cy="0"/>
          <a:chOff x="0" y="0"/>
          <a:chExt cx="0" cy="0"/>
        </a:xfrm>
      </p:grpSpPr>
      <p:sp>
        <p:nvSpPr>
          <p:cNvPr id="311" name="Shape 31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12" name="Shape 31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5" name="Shape 315"/>
        <p:cNvGrpSpPr/>
        <p:nvPr/>
      </p:nvGrpSpPr>
      <p:grpSpPr>
        <a:xfrm>
          <a:off x="0" y="0"/>
          <a:ext cx="0" cy="0"/>
          <a:chOff x="0" y="0"/>
          <a:chExt cx="0" cy="0"/>
        </a:xfrm>
      </p:grpSpPr>
      <p:sp>
        <p:nvSpPr>
          <p:cNvPr id="316" name="Shape 31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17" name="Shape 31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2" name="Shape 322"/>
        <p:cNvGrpSpPr/>
        <p:nvPr/>
      </p:nvGrpSpPr>
      <p:grpSpPr>
        <a:xfrm>
          <a:off x="0" y="0"/>
          <a:ext cx="0" cy="0"/>
          <a:chOff x="0" y="0"/>
          <a:chExt cx="0" cy="0"/>
        </a:xfrm>
      </p:grpSpPr>
      <p:sp>
        <p:nvSpPr>
          <p:cNvPr id="323" name="Shape 32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24" name="Shape 32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7" name="Shape 327"/>
        <p:cNvGrpSpPr/>
        <p:nvPr/>
      </p:nvGrpSpPr>
      <p:grpSpPr>
        <a:xfrm>
          <a:off x="0" y="0"/>
          <a:ext cx="0" cy="0"/>
          <a:chOff x="0" y="0"/>
          <a:chExt cx="0" cy="0"/>
        </a:xfrm>
      </p:grpSpPr>
      <p:sp>
        <p:nvSpPr>
          <p:cNvPr id="328" name="Shape 32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29" name="Shape 32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Anita - OA is a small (but relatively new) option ...but we want to talk about this. What do you think  “open access” means?  Why might or might it not be valuable to you?  How has it impacted your field? What do you think about OA?</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3" name="Shape 333"/>
        <p:cNvGrpSpPr/>
        <p:nvPr/>
      </p:nvGrpSpPr>
      <p:grpSpPr>
        <a:xfrm>
          <a:off x="0" y="0"/>
          <a:ext cx="0" cy="0"/>
          <a:chOff x="0" y="0"/>
          <a:chExt cx="0" cy="0"/>
        </a:xfrm>
      </p:grpSpPr>
      <p:sp>
        <p:nvSpPr>
          <p:cNvPr id="334" name="Shape 33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35" name="Shape 33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9" name="Shape 339"/>
        <p:cNvGrpSpPr/>
        <p:nvPr/>
      </p:nvGrpSpPr>
      <p:grpSpPr>
        <a:xfrm>
          <a:off x="0" y="0"/>
          <a:ext cx="0" cy="0"/>
          <a:chOff x="0" y="0"/>
          <a:chExt cx="0" cy="0"/>
        </a:xfrm>
      </p:grpSpPr>
      <p:sp>
        <p:nvSpPr>
          <p:cNvPr id="340" name="Shape 340"/>
          <p:cNvSpPr txBox="1"/>
          <p:nvPr>
            <p:ph idx="12" type="sldNum"/>
          </p:nvPr>
        </p:nvSpPr>
        <p:spPr>
          <a:xfrm>
            <a:off x="3886200" y="8686800"/>
            <a:ext cx="2971800" cy="457200"/>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b="0" i="0" lang="en" sz="1200" u="none" cap="none" strike="noStrike">
                <a:solidFill>
                  <a:schemeClr val="lt1"/>
                </a:solidFill>
                <a:latin typeface="Questrial"/>
                <a:ea typeface="Questrial"/>
                <a:cs typeface="Questrial"/>
                <a:sym typeface="Questrial"/>
              </a:rPr>
              <a:t>‹#›</a:t>
            </a:fld>
          </a:p>
        </p:txBody>
      </p:sp>
      <p:sp>
        <p:nvSpPr>
          <p:cNvPr id="341" name="Shape 341"/>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a:noFill/>
          </a:ln>
        </p:spPr>
      </p:sp>
      <p:sp>
        <p:nvSpPr>
          <p:cNvPr id="342" name="Shape 342"/>
          <p:cNvSpPr txBox="1"/>
          <p:nvPr>
            <p:ph idx="1" type="body"/>
          </p:nvPr>
        </p:nvSpPr>
        <p:spPr>
          <a:xfrm>
            <a:off x="914400" y="4343400"/>
            <a:ext cx="5029200" cy="4114800"/>
          </a:xfrm>
          <a:prstGeom prst="rect">
            <a:avLst/>
          </a:prstGeom>
          <a:noFill/>
          <a:ln>
            <a:noFill/>
          </a:ln>
        </p:spPr>
        <p:txBody>
          <a:bodyPr anchorCtr="0" anchor="t" bIns="45700" lIns="91425" rIns="91425" tIns="45700">
            <a:noAutofit/>
          </a:bodyPr>
          <a:lstStyle/>
          <a:p>
            <a:pPr indent="0" lvl="0" marL="0" marR="0" rtl="0" algn="l">
              <a:spcBef>
                <a:spcPts val="360"/>
              </a:spcBef>
              <a:spcAft>
                <a:spcPts val="0"/>
              </a:spcAft>
              <a:buNone/>
            </a:pPr>
            <a:r>
              <a:t/>
            </a:r>
            <a:endParaRPr b="0" i="0" sz="1200" u="none" cap="none" strike="noStrike">
              <a:solidFill>
                <a:schemeClr val="dk1"/>
              </a:solidFill>
              <a:latin typeface="Times New Roman"/>
              <a:ea typeface="Times New Roman"/>
              <a:cs typeface="Times New Roman"/>
              <a:sym typeface="Times New Roman"/>
            </a:endParaRPr>
          </a:p>
          <a:p>
            <a:pPr indent="0" lvl="0" marL="0" marR="0" rtl="0" algn="l">
              <a:spcBef>
                <a:spcPts val="360"/>
              </a:spcBef>
              <a:spcAft>
                <a:spcPts val="0"/>
              </a:spcAft>
              <a:buNone/>
            </a:pPr>
            <a:r>
              <a:t/>
            </a:r>
            <a:endParaRPr b="0" i="0" sz="1200" u="none" cap="none" strike="noStrike">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0" name="Shape 350"/>
        <p:cNvGrpSpPr/>
        <p:nvPr/>
      </p:nvGrpSpPr>
      <p:grpSpPr>
        <a:xfrm>
          <a:off x="0" y="0"/>
          <a:ext cx="0" cy="0"/>
          <a:chOff x="0" y="0"/>
          <a:chExt cx="0" cy="0"/>
        </a:xfrm>
      </p:grpSpPr>
      <p:sp>
        <p:nvSpPr>
          <p:cNvPr id="351" name="Shape 351"/>
          <p:cNvSpPr txBox="1"/>
          <p:nvPr>
            <p:ph idx="12" type="sldNum"/>
          </p:nvPr>
        </p:nvSpPr>
        <p:spPr>
          <a:xfrm>
            <a:off x="3886200" y="8686800"/>
            <a:ext cx="2971800" cy="457200"/>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b="0" i="0" lang="en" sz="1200" u="none" cap="none" strike="noStrike">
                <a:solidFill>
                  <a:schemeClr val="lt1"/>
                </a:solidFill>
                <a:latin typeface="Questrial"/>
                <a:ea typeface="Questrial"/>
                <a:cs typeface="Questrial"/>
                <a:sym typeface="Questrial"/>
              </a:rPr>
              <a:t>‹#›</a:t>
            </a:fld>
          </a:p>
        </p:txBody>
      </p:sp>
      <p:sp>
        <p:nvSpPr>
          <p:cNvPr id="352" name="Shape 352"/>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a:noFill/>
          </a:ln>
        </p:spPr>
      </p:sp>
      <p:sp>
        <p:nvSpPr>
          <p:cNvPr id="353" name="Shape 353"/>
          <p:cNvSpPr txBox="1"/>
          <p:nvPr>
            <p:ph idx="1" type="body"/>
          </p:nvPr>
        </p:nvSpPr>
        <p:spPr>
          <a:xfrm>
            <a:off x="914400" y="4343400"/>
            <a:ext cx="5029200" cy="4114800"/>
          </a:xfrm>
          <a:prstGeom prst="rect">
            <a:avLst/>
          </a:prstGeom>
          <a:noFill/>
          <a:ln>
            <a:noFill/>
          </a:ln>
        </p:spPr>
        <p:txBody>
          <a:bodyPr anchorCtr="0" anchor="t" bIns="45700" lIns="91425" rIns="91425" tIns="45700">
            <a:noAutofit/>
          </a:bodyPr>
          <a:lstStyle/>
          <a:p>
            <a:pPr indent="0" lvl="0" marL="0" marR="0" rtl="0" algn="l">
              <a:spcBef>
                <a:spcPts val="360"/>
              </a:spcBef>
              <a:spcAft>
                <a:spcPts val="0"/>
              </a:spcAft>
              <a:buNone/>
            </a:pPr>
            <a:r>
              <a:t/>
            </a:r>
            <a:endParaRPr b="0" i="0" sz="1200" u="none" cap="none" strike="noStrike">
              <a:solidFill>
                <a:schemeClr val="dk1"/>
              </a:solidFill>
              <a:latin typeface="Times New Roman"/>
              <a:ea typeface="Times New Roman"/>
              <a:cs typeface="Times New Roman"/>
              <a:sym typeface="Times New Roman"/>
            </a:endParaRPr>
          </a:p>
          <a:p>
            <a:pPr indent="0" lvl="0" marL="0" marR="0" rtl="0" algn="l">
              <a:spcBef>
                <a:spcPts val="360"/>
              </a:spcBef>
              <a:spcAft>
                <a:spcPts val="0"/>
              </a:spcAft>
              <a:buNone/>
            </a:pPr>
            <a:r>
              <a:t/>
            </a:r>
            <a:endParaRPr b="0" i="0" sz="1200" u="none" cap="none" strike="noStrike">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9" name="Shape 359"/>
        <p:cNvGrpSpPr/>
        <p:nvPr/>
      </p:nvGrpSpPr>
      <p:grpSpPr>
        <a:xfrm>
          <a:off x="0" y="0"/>
          <a:ext cx="0" cy="0"/>
          <a:chOff x="0" y="0"/>
          <a:chExt cx="0" cy="0"/>
        </a:xfrm>
      </p:grpSpPr>
      <p:sp>
        <p:nvSpPr>
          <p:cNvPr id="360" name="Shape 360"/>
          <p:cNvSpPr txBox="1"/>
          <p:nvPr>
            <p:ph idx="1" type="body"/>
          </p:nvPr>
        </p:nvSpPr>
        <p:spPr>
          <a:xfrm>
            <a:off x="914400" y="4343400"/>
            <a:ext cx="5029200" cy="4114800"/>
          </a:xfrm>
          <a:prstGeom prst="rect">
            <a:avLst/>
          </a:prstGeom>
          <a:noFill/>
          <a:ln>
            <a:noFill/>
          </a:ln>
        </p:spPr>
        <p:txBody>
          <a:bodyPr anchorCtr="0" anchor="ctr" bIns="91425" lIns="91425" rIns="91425" tIns="91425">
            <a:noAutofit/>
          </a:bodyPr>
          <a:lstStyle/>
          <a:p>
            <a:pPr lvl="0" rtl="0">
              <a:spcBef>
                <a:spcPts val="0"/>
              </a:spcBef>
              <a:buNone/>
            </a:pPr>
            <a:r>
              <a:t/>
            </a:r>
            <a:endParaRPr/>
          </a:p>
        </p:txBody>
      </p:sp>
      <p:sp>
        <p:nvSpPr>
          <p:cNvPr id="361" name="Shape 361"/>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Shape 12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9" name="Shape 12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4" name="Shape 364"/>
        <p:cNvGrpSpPr/>
        <p:nvPr/>
      </p:nvGrpSpPr>
      <p:grpSpPr>
        <a:xfrm>
          <a:off x="0" y="0"/>
          <a:ext cx="0" cy="0"/>
          <a:chOff x="0" y="0"/>
          <a:chExt cx="0" cy="0"/>
        </a:xfrm>
      </p:grpSpPr>
      <p:sp>
        <p:nvSpPr>
          <p:cNvPr id="365" name="Shape 365"/>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366" name="Shape 366"/>
          <p:cNvSpPr txBox="1"/>
          <p:nvPr>
            <p:ph idx="1" type="body"/>
          </p:nvPr>
        </p:nvSpPr>
        <p:spPr>
          <a:xfrm>
            <a:off x="914400" y="4343400"/>
            <a:ext cx="5029200"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None/>
            </a:pPr>
            <a:r>
              <a:t/>
            </a:r>
            <a:endParaRPr b="0" i="0" sz="1200" u="none" cap="none" strike="noStrike">
              <a:solidFill>
                <a:schemeClr val="dk1"/>
              </a:solidFill>
              <a:latin typeface="Times New Roman"/>
              <a:ea typeface="Times New Roman"/>
              <a:cs typeface="Times New Roman"/>
              <a:sym typeface="Times New Roman"/>
            </a:endParaRPr>
          </a:p>
        </p:txBody>
      </p:sp>
      <p:sp>
        <p:nvSpPr>
          <p:cNvPr id="367" name="Shape 367"/>
          <p:cNvSpPr txBox="1"/>
          <p:nvPr>
            <p:ph idx="12" type="sldNum"/>
          </p:nvPr>
        </p:nvSpPr>
        <p:spPr>
          <a:xfrm>
            <a:off x="3886200" y="8686800"/>
            <a:ext cx="2971800" cy="457200"/>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lang="en" sz="1200">
                <a:solidFill>
                  <a:schemeClr val="lt1"/>
                </a:solidFill>
                <a:latin typeface="Questrial"/>
                <a:ea typeface="Questrial"/>
                <a:cs typeface="Questrial"/>
                <a:sym typeface="Questrial"/>
              </a:rPr>
              <a:t>‹#›</a:t>
            </a:fld>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3" name="Shape 373"/>
        <p:cNvGrpSpPr/>
        <p:nvPr/>
      </p:nvGrpSpPr>
      <p:grpSpPr>
        <a:xfrm>
          <a:off x="0" y="0"/>
          <a:ext cx="0" cy="0"/>
          <a:chOff x="0" y="0"/>
          <a:chExt cx="0" cy="0"/>
        </a:xfrm>
      </p:grpSpPr>
      <p:sp>
        <p:nvSpPr>
          <p:cNvPr id="374" name="Shape 374"/>
          <p:cNvSpPr/>
          <p:nvPr>
            <p:ph idx="2" type="sldImg"/>
          </p:nvPr>
        </p:nvSpPr>
        <p:spPr>
          <a:xfrm>
            <a:off x="381309" y="685800"/>
            <a:ext cx="6096000" cy="3429000"/>
          </a:xfrm>
          <a:custGeom>
            <a:pathLst>
              <a:path extrusionOk="0" h="120000" w="120000">
                <a:moveTo>
                  <a:pt x="0" y="0"/>
                </a:moveTo>
                <a:lnTo>
                  <a:pt x="120000" y="0"/>
                </a:lnTo>
                <a:lnTo>
                  <a:pt x="120000" y="120000"/>
                </a:lnTo>
                <a:lnTo>
                  <a:pt x="0" y="120000"/>
                </a:lnTo>
                <a:close/>
              </a:path>
            </a:pathLst>
          </a:custGeom>
        </p:spPr>
      </p:sp>
      <p:sp>
        <p:nvSpPr>
          <p:cNvPr id="375" name="Shape 37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2" name="Shape 382"/>
        <p:cNvGrpSpPr/>
        <p:nvPr/>
      </p:nvGrpSpPr>
      <p:grpSpPr>
        <a:xfrm>
          <a:off x="0" y="0"/>
          <a:ext cx="0" cy="0"/>
          <a:chOff x="0" y="0"/>
          <a:chExt cx="0" cy="0"/>
        </a:xfrm>
      </p:grpSpPr>
      <p:sp>
        <p:nvSpPr>
          <p:cNvPr id="383" name="Shape 383"/>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384" name="Shape 384"/>
          <p:cNvSpPr txBox="1"/>
          <p:nvPr>
            <p:ph idx="1" type="body"/>
          </p:nvPr>
        </p:nvSpPr>
        <p:spPr>
          <a:xfrm>
            <a:off x="914400" y="4343400"/>
            <a:ext cx="5029200" cy="4114800"/>
          </a:xfrm>
          <a:prstGeom prst="rect">
            <a:avLst/>
          </a:prstGeom>
          <a:noFill/>
          <a:ln>
            <a:noFill/>
          </a:ln>
        </p:spPr>
        <p:txBody>
          <a:bodyPr anchorCtr="0" anchor="t" bIns="45700" lIns="91425" rIns="91425" tIns="45700">
            <a:noAutofit/>
          </a:bodyPr>
          <a:lstStyle/>
          <a:p>
            <a:pPr indent="0" lvl="0" marL="0" marR="0" rtl="0" algn="l">
              <a:spcBef>
                <a:spcPts val="360"/>
              </a:spcBef>
              <a:spcAft>
                <a:spcPts val="0"/>
              </a:spcAft>
              <a:buNone/>
            </a:pPr>
            <a:r>
              <a:t/>
            </a:r>
            <a:endParaRPr b="0" i="0" sz="1200" u="none" cap="none" strike="noStrike">
              <a:solidFill>
                <a:schemeClr val="dk1"/>
              </a:solidFill>
              <a:latin typeface="Times New Roman"/>
              <a:ea typeface="Times New Roman"/>
              <a:cs typeface="Times New Roman"/>
              <a:sym typeface="Times New Roman"/>
            </a:endParaRPr>
          </a:p>
        </p:txBody>
      </p:sp>
      <p:sp>
        <p:nvSpPr>
          <p:cNvPr id="385" name="Shape 385"/>
          <p:cNvSpPr txBox="1"/>
          <p:nvPr>
            <p:ph idx="12" type="sldNum"/>
          </p:nvPr>
        </p:nvSpPr>
        <p:spPr>
          <a:xfrm>
            <a:off x="3886200" y="8686800"/>
            <a:ext cx="2971800" cy="457200"/>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lang="en" sz="1200">
                <a:solidFill>
                  <a:schemeClr val="lt1"/>
                </a:solidFill>
                <a:latin typeface="Questrial"/>
                <a:ea typeface="Questrial"/>
                <a:cs typeface="Questrial"/>
                <a:sym typeface="Questrial"/>
              </a:rPr>
              <a:t>‹#›</a:t>
            </a:fld>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0" name="Shape 390"/>
        <p:cNvGrpSpPr/>
        <p:nvPr/>
      </p:nvGrpSpPr>
      <p:grpSpPr>
        <a:xfrm>
          <a:off x="0" y="0"/>
          <a:ext cx="0" cy="0"/>
          <a:chOff x="0" y="0"/>
          <a:chExt cx="0" cy="0"/>
        </a:xfrm>
      </p:grpSpPr>
      <p:sp>
        <p:nvSpPr>
          <p:cNvPr id="391" name="Shape 391"/>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392" name="Shape 392"/>
          <p:cNvSpPr txBox="1"/>
          <p:nvPr>
            <p:ph idx="1" type="body"/>
          </p:nvPr>
        </p:nvSpPr>
        <p:spPr>
          <a:xfrm>
            <a:off x="914400" y="4343400"/>
            <a:ext cx="5029200"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i="0" lang="en" sz="1200" u="none" cap="none" strike="noStrike">
                <a:solidFill>
                  <a:schemeClr val="dk1"/>
                </a:solidFill>
                <a:latin typeface="Times New Roman"/>
                <a:ea typeface="Times New Roman"/>
                <a:cs typeface="Times New Roman"/>
                <a:sym typeface="Times New Roman"/>
              </a:rPr>
              <a:t>Photo: </a:t>
            </a:r>
            <a:r>
              <a:rPr lang="en" sz="1200">
                <a:solidFill>
                  <a:schemeClr val="dk1"/>
                </a:solidFill>
                <a:latin typeface="Times New Roman"/>
                <a:ea typeface="Times New Roman"/>
                <a:cs typeface="Times New Roman"/>
                <a:sym typeface="Times New Roman"/>
              </a:rPr>
              <a:t>PLoS website</a:t>
            </a:r>
          </a:p>
        </p:txBody>
      </p:sp>
      <p:sp>
        <p:nvSpPr>
          <p:cNvPr id="393" name="Shape 393"/>
          <p:cNvSpPr txBox="1"/>
          <p:nvPr>
            <p:ph idx="12" type="sldNum"/>
          </p:nvPr>
        </p:nvSpPr>
        <p:spPr>
          <a:xfrm>
            <a:off x="3886200" y="8686800"/>
            <a:ext cx="2971800" cy="457200"/>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lang="en" sz="1200">
                <a:solidFill>
                  <a:schemeClr val="lt1"/>
                </a:solidFill>
                <a:latin typeface="Questrial"/>
                <a:ea typeface="Questrial"/>
                <a:cs typeface="Questrial"/>
                <a:sym typeface="Questrial"/>
              </a:rPr>
              <a:t>‹#›</a:t>
            </a:fld>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8" name="Shape 398"/>
        <p:cNvGrpSpPr/>
        <p:nvPr/>
      </p:nvGrpSpPr>
      <p:grpSpPr>
        <a:xfrm>
          <a:off x="0" y="0"/>
          <a:ext cx="0" cy="0"/>
          <a:chOff x="0" y="0"/>
          <a:chExt cx="0" cy="0"/>
        </a:xfrm>
      </p:grpSpPr>
      <p:sp>
        <p:nvSpPr>
          <p:cNvPr id="399" name="Shape 399"/>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400" name="Shape 400"/>
          <p:cNvSpPr txBox="1"/>
          <p:nvPr>
            <p:ph idx="1" type="body"/>
          </p:nvPr>
        </p:nvSpPr>
        <p:spPr>
          <a:xfrm>
            <a:off x="914400" y="4343400"/>
            <a:ext cx="5029200" cy="4114800"/>
          </a:xfrm>
          <a:prstGeom prst="rect">
            <a:avLst/>
          </a:prstGeom>
          <a:noFill/>
          <a:ln>
            <a:noFill/>
          </a:ln>
        </p:spPr>
        <p:txBody>
          <a:bodyPr anchorCtr="0" anchor="t" bIns="45700" lIns="91425" rIns="91425" tIns="45700">
            <a:noAutofit/>
          </a:bodyPr>
          <a:lstStyle/>
          <a:p>
            <a:pPr indent="0" lvl="0" marL="0" marR="0" rtl="0" algn="l">
              <a:spcBef>
                <a:spcPts val="360"/>
              </a:spcBef>
              <a:spcAft>
                <a:spcPts val="0"/>
              </a:spcAft>
              <a:buNone/>
            </a:pPr>
            <a:r>
              <a:t/>
            </a:r>
            <a:endParaRPr b="0" i="0" sz="1200" u="none" cap="none" strike="noStrike">
              <a:solidFill>
                <a:schemeClr val="dk1"/>
              </a:solidFill>
              <a:latin typeface="Times New Roman"/>
              <a:ea typeface="Times New Roman"/>
              <a:cs typeface="Times New Roman"/>
              <a:sym typeface="Times New Roman"/>
            </a:endParaRPr>
          </a:p>
        </p:txBody>
      </p:sp>
      <p:sp>
        <p:nvSpPr>
          <p:cNvPr id="401" name="Shape 401"/>
          <p:cNvSpPr txBox="1"/>
          <p:nvPr>
            <p:ph idx="12" type="sldNum"/>
          </p:nvPr>
        </p:nvSpPr>
        <p:spPr>
          <a:xfrm>
            <a:off x="3886200" y="8686800"/>
            <a:ext cx="2971800" cy="457200"/>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lang="en" sz="1200">
                <a:solidFill>
                  <a:schemeClr val="lt1"/>
                </a:solidFill>
                <a:latin typeface="Questrial"/>
                <a:ea typeface="Questrial"/>
                <a:cs typeface="Questrial"/>
                <a:sym typeface="Questrial"/>
              </a:rPr>
              <a:t>‹#›</a:t>
            </a:fld>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6" name="Shape 406"/>
        <p:cNvGrpSpPr/>
        <p:nvPr/>
      </p:nvGrpSpPr>
      <p:grpSpPr>
        <a:xfrm>
          <a:off x="0" y="0"/>
          <a:ext cx="0" cy="0"/>
          <a:chOff x="0" y="0"/>
          <a:chExt cx="0" cy="0"/>
        </a:xfrm>
      </p:grpSpPr>
      <p:sp>
        <p:nvSpPr>
          <p:cNvPr id="407" name="Shape 407"/>
          <p:cNvSpPr/>
          <p:nvPr>
            <p:ph idx="2" type="sldImg"/>
          </p:nvPr>
        </p:nvSpPr>
        <p:spPr>
          <a:xfrm>
            <a:off x="381309" y="685800"/>
            <a:ext cx="6096000" cy="3429000"/>
          </a:xfrm>
          <a:custGeom>
            <a:pathLst>
              <a:path extrusionOk="0" h="120000" w="120000">
                <a:moveTo>
                  <a:pt x="0" y="0"/>
                </a:moveTo>
                <a:lnTo>
                  <a:pt x="120000" y="0"/>
                </a:lnTo>
                <a:lnTo>
                  <a:pt x="120000" y="120000"/>
                </a:lnTo>
                <a:lnTo>
                  <a:pt x="0" y="120000"/>
                </a:lnTo>
                <a:close/>
              </a:path>
            </a:pathLst>
          </a:custGeom>
        </p:spPr>
      </p:sp>
      <p:sp>
        <p:nvSpPr>
          <p:cNvPr id="408" name="Shape 40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3" name="Shape 413"/>
        <p:cNvGrpSpPr/>
        <p:nvPr/>
      </p:nvGrpSpPr>
      <p:grpSpPr>
        <a:xfrm>
          <a:off x="0" y="0"/>
          <a:ext cx="0" cy="0"/>
          <a:chOff x="0" y="0"/>
          <a:chExt cx="0" cy="0"/>
        </a:xfrm>
      </p:grpSpPr>
      <p:sp>
        <p:nvSpPr>
          <p:cNvPr id="414" name="Shape 41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15" name="Shape 41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9" name="Shape 419"/>
        <p:cNvGrpSpPr/>
        <p:nvPr/>
      </p:nvGrpSpPr>
      <p:grpSpPr>
        <a:xfrm>
          <a:off x="0" y="0"/>
          <a:ext cx="0" cy="0"/>
          <a:chOff x="0" y="0"/>
          <a:chExt cx="0" cy="0"/>
        </a:xfrm>
      </p:grpSpPr>
      <p:sp>
        <p:nvSpPr>
          <p:cNvPr id="420" name="Shape 42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21" name="Shape 42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en"/>
              <a:t>Anita - OA is a small (but relatively new) option ...but we want to talk about this. What do you think  “open access” means?  Why might or might it not be valuable to you?  How has it impacted your field? What do you think about OA?</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5" name="Shape 425"/>
        <p:cNvGrpSpPr/>
        <p:nvPr/>
      </p:nvGrpSpPr>
      <p:grpSpPr>
        <a:xfrm>
          <a:off x="0" y="0"/>
          <a:ext cx="0" cy="0"/>
          <a:chOff x="0" y="0"/>
          <a:chExt cx="0" cy="0"/>
        </a:xfrm>
      </p:grpSpPr>
      <p:sp>
        <p:nvSpPr>
          <p:cNvPr id="426" name="Shape 42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27" name="Shape 42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5" name="Shape 435"/>
        <p:cNvGrpSpPr/>
        <p:nvPr/>
      </p:nvGrpSpPr>
      <p:grpSpPr>
        <a:xfrm>
          <a:off x="0" y="0"/>
          <a:ext cx="0" cy="0"/>
          <a:chOff x="0" y="0"/>
          <a:chExt cx="0" cy="0"/>
        </a:xfrm>
      </p:grpSpPr>
      <p:sp>
        <p:nvSpPr>
          <p:cNvPr id="436" name="Shape 43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37" name="Shape 43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 name="Shape 134"/>
        <p:cNvGrpSpPr/>
        <p:nvPr/>
      </p:nvGrpSpPr>
      <p:grpSpPr>
        <a:xfrm>
          <a:off x="0" y="0"/>
          <a:ext cx="0" cy="0"/>
          <a:chOff x="0" y="0"/>
          <a:chExt cx="0" cy="0"/>
        </a:xfrm>
      </p:grpSpPr>
      <p:sp>
        <p:nvSpPr>
          <p:cNvPr id="135" name="Shape 13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6" name="Shape 13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1" name="Shape 441"/>
        <p:cNvGrpSpPr/>
        <p:nvPr/>
      </p:nvGrpSpPr>
      <p:grpSpPr>
        <a:xfrm>
          <a:off x="0" y="0"/>
          <a:ext cx="0" cy="0"/>
          <a:chOff x="0" y="0"/>
          <a:chExt cx="0" cy="0"/>
        </a:xfrm>
      </p:grpSpPr>
      <p:sp>
        <p:nvSpPr>
          <p:cNvPr id="442" name="Shape 44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43" name="Shape 44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7" name="Shape 447"/>
        <p:cNvGrpSpPr/>
        <p:nvPr/>
      </p:nvGrpSpPr>
      <p:grpSpPr>
        <a:xfrm>
          <a:off x="0" y="0"/>
          <a:ext cx="0" cy="0"/>
          <a:chOff x="0" y="0"/>
          <a:chExt cx="0" cy="0"/>
        </a:xfrm>
      </p:grpSpPr>
      <p:sp>
        <p:nvSpPr>
          <p:cNvPr id="448" name="Shape 44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49" name="Shape 44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3" name="Shape 453"/>
        <p:cNvGrpSpPr/>
        <p:nvPr/>
      </p:nvGrpSpPr>
      <p:grpSpPr>
        <a:xfrm>
          <a:off x="0" y="0"/>
          <a:ext cx="0" cy="0"/>
          <a:chOff x="0" y="0"/>
          <a:chExt cx="0" cy="0"/>
        </a:xfrm>
      </p:grpSpPr>
      <p:sp>
        <p:nvSpPr>
          <p:cNvPr id="454" name="Shape 45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55" name="Shape 45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9" name="Shape 459"/>
        <p:cNvGrpSpPr/>
        <p:nvPr/>
      </p:nvGrpSpPr>
      <p:grpSpPr>
        <a:xfrm>
          <a:off x="0" y="0"/>
          <a:ext cx="0" cy="0"/>
          <a:chOff x="0" y="0"/>
          <a:chExt cx="0" cy="0"/>
        </a:xfrm>
      </p:grpSpPr>
      <p:sp>
        <p:nvSpPr>
          <p:cNvPr id="460" name="Shape 46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61" name="Shape 46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5" name="Shape 465"/>
        <p:cNvGrpSpPr/>
        <p:nvPr/>
      </p:nvGrpSpPr>
      <p:grpSpPr>
        <a:xfrm>
          <a:off x="0" y="0"/>
          <a:ext cx="0" cy="0"/>
          <a:chOff x="0" y="0"/>
          <a:chExt cx="0" cy="0"/>
        </a:xfrm>
      </p:grpSpPr>
      <p:sp>
        <p:nvSpPr>
          <p:cNvPr id="466" name="Shape 46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67" name="Shape 46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1" name="Shape 471"/>
        <p:cNvGrpSpPr/>
        <p:nvPr/>
      </p:nvGrpSpPr>
      <p:grpSpPr>
        <a:xfrm>
          <a:off x="0" y="0"/>
          <a:ext cx="0" cy="0"/>
          <a:chOff x="0" y="0"/>
          <a:chExt cx="0" cy="0"/>
        </a:xfrm>
      </p:grpSpPr>
      <p:sp>
        <p:nvSpPr>
          <p:cNvPr id="472" name="Shape 47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73" name="Shape 47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7" name="Shape 477"/>
        <p:cNvGrpSpPr/>
        <p:nvPr/>
      </p:nvGrpSpPr>
      <p:grpSpPr>
        <a:xfrm>
          <a:off x="0" y="0"/>
          <a:ext cx="0" cy="0"/>
          <a:chOff x="0" y="0"/>
          <a:chExt cx="0" cy="0"/>
        </a:xfrm>
      </p:grpSpPr>
      <p:sp>
        <p:nvSpPr>
          <p:cNvPr id="478" name="Shape 47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79" name="Shape 47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3" name="Shape 483"/>
        <p:cNvGrpSpPr/>
        <p:nvPr/>
      </p:nvGrpSpPr>
      <p:grpSpPr>
        <a:xfrm>
          <a:off x="0" y="0"/>
          <a:ext cx="0" cy="0"/>
          <a:chOff x="0" y="0"/>
          <a:chExt cx="0" cy="0"/>
        </a:xfrm>
      </p:grpSpPr>
      <p:sp>
        <p:nvSpPr>
          <p:cNvPr id="484" name="Shape 48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85" name="Shape 48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9" name="Shape 489"/>
        <p:cNvGrpSpPr/>
        <p:nvPr/>
      </p:nvGrpSpPr>
      <p:grpSpPr>
        <a:xfrm>
          <a:off x="0" y="0"/>
          <a:ext cx="0" cy="0"/>
          <a:chOff x="0" y="0"/>
          <a:chExt cx="0" cy="0"/>
        </a:xfrm>
      </p:grpSpPr>
      <p:sp>
        <p:nvSpPr>
          <p:cNvPr id="490" name="Shape 49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91" name="Shape 49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5" name="Shape 495"/>
        <p:cNvGrpSpPr/>
        <p:nvPr/>
      </p:nvGrpSpPr>
      <p:grpSpPr>
        <a:xfrm>
          <a:off x="0" y="0"/>
          <a:ext cx="0" cy="0"/>
          <a:chOff x="0" y="0"/>
          <a:chExt cx="0" cy="0"/>
        </a:xfrm>
      </p:grpSpPr>
      <p:sp>
        <p:nvSpPr>
          <p:cNvPr id="496" name="Shape 49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97" name="Shape 49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Shape 14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2" name="Shape 14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7" name="Shape 507"/>
        <p:cNvGrpSpPr/>
        <p:nvPr/>
      </p:nvGrpSpPr>
      <p:grpSpPr>
        <a:xfrm>
          <a:off x="0" y="0"/>
          <a:ext cx="0" cy="0"/>
          <a:chOff x="0" y="0"/>
          <a:chExt cx="0" cy="0"/>
        </a:xfrm>
      </p:grpSpPr>
      <p:sp>
        <p:nvSpPr>
          <p:cNvPr id="508" name="Shape 50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09" name="Shape 50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4" name="Shape 514"/>
        <p:cNvGrpSpPr/>
        <p:nvPr/>
      </p:nvGrpSpPr>
      <p:grpSpPr>
        <a:xfrm>
          <a:off x="0" y="0"/>
          <a:ext cx="0" cy="0"/>
          <a:chOff x="0" y="0"/>
          <a:chExt cx="0" cy="0"/>
        </a:xfrm>
      </p:grpSpPr>
      <p:sp>
        <p:nvSpPr>
          <p:cNvPr id="515" name="Shape 51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16" name="Shape 51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6" name="Shape 526"/>
        <p:cNvGrpSpPr/>
        <p:nvPr/>
      </p:nvGrpSpPr>
      <p:grpSpPr>
        <a:xfrm>
          <a:off x="0" y="0"/>
          <a:ext cx="0" cy="0"/>
          <a:chOff x="0" y="0"/>
          <a:chExt cx="0" cy="0"/>
        </a:xfrm>
      </p:grpSpPr>
      <p:sp>
        <p:nvSpPr>
          <p:cNvPr id="527" name="Shape 52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28" name="Shape 52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6" name="Shape 536"/>
        <p:cNvGrpSpPr/>
        <p:nvPr/>
      </p:nvGrpSpPr>
      <p:grpSpPr>
        <a:xfrm>
          <a:off x="0" y="0"/>
          <a:ext cx="0" cy="0"/>
          <a:chOff x="0" y="0"/>
          <a:chExt cx="0" cy="0"/>
        </a:xfrm>
      </p:grpSpPr>
      <p:sp>
        <p:nvSpPr>
          <p:cNvPr id="537" name="Shape 53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38" name="Shape 53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6" name="Shape 546"/>
        <p:cNvGrpSpPr/>
        <p:nvPr/>
      </p:nvGrpSpPr>
      <p:grpSpPr>
        <a:xfrm>
          <a:off x="0" y="0"/>
          <a:ext cx="0" cy="0"/>
          <a:chOff x="0" y="0"/>
          <a:chExt cx="0" cy="0"/>
        </a:xfrm>
      </p:grpSpPr>
      <p:sp>
        <p:nvSpPr>
          <p:cNvPr id="547" name="Shape 54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48" name="Shape 54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lnSpc>
                <a:spcPct val="115000"/>
              </a:lnSpc>
              <a:spcBef>
                <a:spcPts val="0"/>
              </a:spcBef>
              <a:spcAft>
                <a:spcPts val="1600"/>
              </a:spcAft>
              <a:buNone/>
            </a:pPr>
            <a:r>
              <a:t/>
            </a:r>
            <a:endParaRPr sz="1200"/>
          </a:p>
          <a:p>
            <a:pPr lvl="0" rtl="0">
              <a:spcBef>
                <a:spcPts val="0"/>
              </a:spcBef>
              <a:buNone/>
            </a:pPr>
            <a:r>
              <a:t/>
            </a:r>
            <a:endParaRPr sz="1200"/>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2" name="Shape 552"/>
        <p:cNvGrpSpPr/>
        <p:nvPr/>
      </p:nvGrpSpPr>
      <p:grpSpPr>
        <a:xfrm>
          <a:off x="0" y="0"/>
          <a:ext cx="0" cy="0"/>
          <a:chOff x="0" y="0"/>
          <a:chExt cx="0" cy="0"/>
        </a:xfrm>
      </p:grpSpPr>
      <p:sp>
        <p:nvSpPr>
          <p:cNvPr id="553" name="Shape 55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54" name="Shape 55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0" name="Shape 560"/>
        <p:cNvGrpSpPr/>
        <p:nvPr/>
      </p:nvGrpSpPr>
      <p:grpSpPr>
        <a:xfrm>
          <a:off x="0" y="0"/>
          <a:ext cx="0" cy="0"/>
          <a:chOff x="0" y="0"/>
          <a:chExt cx="0" cy="0"/>
        </a:xfrm>
      </p:grpSpPr>
      <p:sp>
        <p:nvSpPr>
          <p:cNvPr id="561" name="Shape 56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62" name="Shape 56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7" name="Shape 567"/>
        <p:cNvGrpSpPr/>
        <p:nvPr/>
      </p:nvGrpSpPr>
      <p:grpSpPr>
        <a:xfrm>
          <a:off x="0" y="0"/>
          <a:ext cx="0" cy="0"/>
          <a:chOff x="0" y="0"/>
          <a:chExt cx="0" cy="0"/>
        </a:xfrm>
      </p:grpSpPr>
      <p:sp>
        <p:nvSpPr>
          <p:cNvPr id="568" name="Shape 56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69" name="Shape 56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4" name="Shape 574"/>
        <p:cNvGrpSpPr/>
        <p:nvPr/>
      </p:nvGrpSpPr>
      <p:grpSpPr>
        <a:xfrm>
          <a:off x="0" y="0"/>
          <a:ext cx="0" cy="0"/>
          <a:chOff x="0" y="0"/>
          <a:chExt cx="0" cy="0"/>
        </a:xfrm>
      </p:grpSpPr>
      <p:sp>
        <p:nvSpPr>
          <p:cNvPr id="575" name="Shape 57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76" name="Shape 57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0" name="Shape 580"/>
        <p:cNvGrpSpPr/>
        <p:nvPr/>
      </p:nvGrpSpPr>
      <p:grpSpPr>
        <a:xfrm>
          <a:off x="0" y="0"/>
          <a:ext cx="0" cy="0"/>
          <a:chOff x="0" y="0"/>
          <a:chExt cx="0" cy="0"/>
        </a:xfrm>
      </p:grpSpPr>
      <p:sp>
        <p:nvSpPr>
          <p:cNvPr id="581" name="Shape 58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82" name="Shape 58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en"/>
              <a:t>Anita  </a:t>
            </a:r>
          </a:p>
          <a:p>
            <a:pPr indent="-228600" lvl="0" marL="457200" rtl="0">
              <a:spcBef>
                <a:spcPts val="0"/>
              </a:spcBef>
              <a:buChar char="-"/>
            </a:pPr>
            <a:r>
              <a:rPr lang="en"/>
              <a:t>OUTLINE is available here </a:t>
            </a:r>
            <a:r>
              <a:rPr lang="en" u="sng">
                <a:solidFill>
                  <a:schemeClr val="hlink"/>
                </a:solidFill>
                <a:hlinkClick r:id="rId2"/>
              </a:rPr>
              <a:t>https://docs.google.com/a/vt.edu/document/d/1hZvNHgdIXiJRctIADdLe1Uqpb4cofthqI9NYsT2ECnQ/edit?usp=sharing</a:t>
            </a:r>
            <a:r>
              <a:rPr lang="en"/>
              <a:t>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Shape 14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9" name="Shape 14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9" name="Shape 589"/>
        <p:cNvGrpSpPr/>
        <p:nvPr/>
      </p:nvGrpSpPr>
      <p:grpSpPr>
        <a:xfrm>
          <a:off x="0" y="0"/>
          <a:ext cx="0" cy="0"/>
          <a:chOff x="0" y="0"/>
          <a:chExt cx="0" cy="0"/>
        </a:xfrm>
      </p:grpSpPr>
      <p:sp>
        <p:nvSpPr>
          <p:cNvPr id="590" name="Shape 59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91" name="Shape 59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en"/>
              <a:t>Anita</a:t>
            </a: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5" name="Shape 595"/>
        <p:cNvGrpSpPr/>
        <p:nvPr/>
      </p:nvGrpSpPr>
      <p:grpSpPr>
        <a:xfrm>
          <a:off x="0" y="0"/>
          <a:ext cx="0" cy="0"/>
          <a:chOff x="0" y="0"/>
          <a:chExt cx="0" cy="0"/>
        </a:xfrm>
      </p:grpSpPr>
      <p:sp>
        <p:nvSpPr>
          <p:cNvPr id="596" name="Shape 59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97" name="Shape 59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1" name="Shape 601"/>
        <p:cNvGrpSpPr/>
        <p:nvPr/>
      </p:nvGrpSpPr>
      <p:grpSpPr>
        <a:xfrm>
          <a:off x="0" y="0"/>
          <a:ext cx="0" cy="0"/>
          <a:chOff x="0" y="0"/>
          <a:chExt cx="0" cy="0"/>
        </a:xfrm>
      </p:grpSpPr>
      <p:sp>
        <p:nvSpPr>
          <p:cNvPr id="602" name="Shape 60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03" name="Shape 60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en"/>
              <a:t>Ginny</a:t>
            </a:r>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7" name="Shape 607"/>
        <p:cNvGrpSpPr/>
        <p:nvPr/>
      </p:nvGrpSpPr>
      <p:grpSpPr>
        <a:xfrm>
          <a:off x="0" y="0"/>
          <a:ext cx="0" cy="0"/>
          <a:chOff x="0" y="0"/>
          <a:chExt cx="0" cy="0"/>
        </a:xfrm>
      </p:grpSpPr>
      <p:sp>
        <p:nvSpPr>
          <p:cNvPr id="608" name="Shape 60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09" name="Shape 60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en"/>
              <a:t>Anita</a:t>
            </a:r>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3" name="Shape 613"/>
        <p:cNvGrpSpPr/>
        <p:nvPr/>
      </p:nvGrpSpPr>
      <p:grpSpPr>
        <a:xfrm>
          <a:off x="0" y="0"/>
          <a:ext cx="0" cy="0"/>
          <a:chOff x="0" y="0"/>
          <a:chExt cx="0" cy="0"/>
        </a:xfrm>
      </p:grpSpPr>
      <p:sp>
        <p:nvSpPr>
          <p:cNvPr id="614" name="Shape 61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15" name="Shape 61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en"/>
              <a:t>Anita</a:t>
            </a:r>
          </a:p>
          <a:p>
            <a:pPr lvl="0" rtl="0">
              <a:spcBef>
                <a:spcPts val="0"/>
              </a:spcBef>
              <a:buNone/>
            </a:pPr>
            <a:r>
              <a:rPr lang="en" u="sng">
                <a:solidFill>
                  <a:schemeClr val="hlink"/>
                </a:solidFill>
                <a:hlinkClick r:id="rId2"/>
              </a:rPr>
              <a:t>https://pixabay.com/en/lightning-storm-weather-sky-399853/</a:t>
            </a:r>
            <a:r>
              <a:rPr lang="en"/>
              <a:t> </a:t>
            </a:r>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9" name="Shape 619"/>
        <p:cNvGrpSpPr/>
        <p:nvPr/>
      </p:nvGrpSpPr>
      <p:grpSpPr>
        <a:xfrm>
          <a:off x="0" y="0"/>
          <a:ext cx="0" cy="0"/>
          <a:chOff x="0" y="0"/>
          <a:chExt cx="0" cy="0"/>
        </a:xfrm>
      </p:grpSpPr>
      <p:sp>
        <p:nvSpPr>
          <p:cNvPr id="620" name="Shape 62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21" name="Shape 62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en"/>
              <a:t>Ginny</a:t>
            </a:r>
          </a:p>
          <a:p>
            <a:pPr lvl="0" rtl="0">
              <a:spcBef>
                <a:spcPts val="0"/>
              </a:spcBef>
              <a:buNone/>
            </a:pPr>
            <a:r>
              <a:rPr lang="en"/>
              <a:t>→ at end will transition to Peter - Promoting your work</a:t>
            </a:r>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9" name="Shape 629"/>
        <p:cNvGrpSpPr/>
        <p:nvPr/>
      </p:nvGrpSpPr>
      <p:grpSpPr>
        <a:xfrm>
          <a:off x="0" y="0"/>
          <a:ext cx="0" cy="0"/>
          <a:chOff x="0" y="0"/>
          <a:chExt cx="0" cy="0"/>
        </a:xfrm>
      </p:grpSpPr>
      <p:sp>
        <p:nvSpPr>
          <p:cNvPr id="630" name="Shape 63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31" name="Shape 63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en"/>
              <a:t>Ginny</a:t>
            </a: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7" name="Shape 637"/>
        <p:cNvGrpSpPr/>
        <p:nvPr/>
      </p:nvGrpSpPr>
      <p:grpSpPr>
        <a:xfrm>
          <a:off x="0" y="0"/>
          <a:ext cx="0" cy="0"/>
          <a:chOff x="0" y="0"/>
          <a:chExt cx="0" cy="0"/>
        </a:xfrm>
      </p:grpSpPr>
      <p:sp>
        <p:nvSpPr>
          <p:cNvPr id="638" name="Shape 63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39" name="Shape 63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Clr>
                <a:schemeClr val="dk1"/>
              </a:buClr>
              <a:buSzPct val="100000"/>
              <a:buFont typeface="Arial"/>
              <a:buNone/>
            </a:pPr>
            <a:r>
              <a:rPr lang="en">
                <a:solidFill>
                  <a:schemeClr val="dk1"/>
                </a:solidFill>
              </a:rPr>
              <a:t>Ginny</a:t>
            </a:r>
          </a:p>
          <a:p>
            <a:pPr lvl="0" rtl="0">
              <a:spcBef>
                <a:spcPts val="0"/>
              </a:spcBef>
              <a:buNone/>
            </a:pPr>
            <a:r>
              <a:t/>
            </a:r>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5" name="Shape 645"/>
        <p:cNvGrpSpPr/>
        <p:nvPr/>
      </p:nvGrpSpPr>
      <p:grpSpPr>
        <a:xfrm>
          <a:off x="0" y="0"/>
          <a:ext cx="0" cy="0"/>
          <a:chOff x="0" y="0"/>
          <a:chExt cx="0" cy="0"/>
        </a:xfrm>
      </p:grpSpPr>
      <p:sp>
        <p:nvSpPr>
          <p:cNvPr id="646" name="Shape 64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47" name="Shape 64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1" name="Shape 651"/>
        <p:cNvGrpSpPr/>
        <p:nvPr/>
      </p:nvGrpSpPr>
      <p:grpSpPr>
        <a:xfrm>
          <a:off x="0" y="0"/>
          <a:ext cx="0" cy="0"/>
          <a:chOff x="0" y="0"/>
          <a:chExt cx="0" cy="0"/>
        </a:xfrm>
      </p:grpSpPr>
      <p:sp>
        <p:nvSpPr>
          <p:cNvPr id="652" name="Shape 65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53" name="Shape 65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Clr>
                <a:schemeClr val="dk1"/>
              </a:buClr>
              <a:buSzPct val="100000"/>
              <a:buFont typeface="Arial"/>
              <a:buNone/>
            </a:pPr>
            <a:r>
              <a:rPr lang="en">
                <a:solidFill>
                  <a:schemeClr val="dk1"/>
                </a:solidFill>
              </a:rPr>
              <a:t>Ginny</a:t>
            </a:r>
          </a:p>
          <a:p>
            <a:pPr lvl="0" rt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Shape 15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5" name="Shape 15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7" name="Shape 657"/>
        <p:cNvGrpSpPr/>
        <p:nvPr/>
      </p:nvGrpSpPr>
      <p:grpSpPr>
        <a:xfrm>
          <a:off x="0" y="0"/>
          <a:ext cx="0" cy="0"/>
          <a:chOff x="0" y="0"/>
          <a:chExt cx="0" cy="0"/>
        </a:xfrm>
      </p:grpSpPr>
      <p:sp>
        <p:nvSpPr>
          <p:cNvPr id="658" name="Shape 65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59" name="Shape 65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Clr>
                <a:schemeClr val="dk1"/>
              </a:buClr>
              <a:buSzPct val="100000"/>
              <a:buFont typeface="Arial"/>
              <a:buNone/>
            </a:pPr>
            <a:r>
              <a:rPr lang="en">
                <a:solidFill>
                  <a:schemeClr val="dk1"/>
                </a:solidFill>
              </a:rPr>
              <a:t>Ginny</a:t>
            </a:r>
          </a:p>
          <a:p>
            <a:pPr lvl="0" rtl="0">
              <a:spcBef>
                <a:spcPts val="0"/>
              </a:spcBef>
              <a:buNone/>
            </a:pPr>
            <a:r>
              <a:t/>
            </a:r>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6" name="Shape 666"/>
        <p:cNvGrpSpPr/>
        <p:nvPr/>
      </p:nvGrpSpPr>
      <p:grpSpPr>
        <a:xfrm>
          <a:off x="0" y="0"/>
          <a:ext cx="0" cy="0"/>
          <a:chOff x="0" y="0"/>
          <a:chExt cx="0" cy="0"/>
        </a:xfrm>
      </p:grpSpPr>
      <p:sp>
        <p:nvSpPr>
          <p:cNvPr id="667" name="Shape 66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68" name="Shape 66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Clr>
                <a:schemeClr val="dk1"/>
              </a:buClr>
              <a:buSzPct val="100000"/>
              <a:buFont typeface="Arial"/>
              <a:buNone/>
            </a:pPr>
            <a:r>
              <a:rPr lang="en">
                <a:solidFill>
                  <a:schemeClr val="dk1"/>
                </a:solidFill>
              </a:rPr>
              <a:t>Ginny</a:t>
            </a:r>
          </a:p>
          <a:p>
            <a:pPr lvl="0" rtl="0">
              <a:spcBef>
                <a:spcPts val="0"/>
              </a:spcBef>
              <a:buNone/>
            </a:pPr>
            <a:r>
              <a:t/>
            </a:r>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7" name="Shape 687"/>
        <p:cNvGrpSpPr/>
        <p:nvPr/>
      </p:nvGrpSpPr>
      <p:grpSpPr>
        <a:xfrm>
          <a:off x="0" y="0"/>
          <a:ext cx="0" cy="0"/>
          <a:chOff x="0" y="0"/>
          <a:chExt cx="0" cy="0"/>
        </a:xfrm>
      </p:grpSpPr>
      <p:sp>
        <p:nvSpPr>
          <p:cNvPr id="688" name="Shape 68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89" name="Shape 68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Clr>
                <a:schemeClr val="dk1"/>
              </a:buClr>
              <a:buSzPct val="100000"/>
              <a:buFont typeface="Arial"/>
              <a:buNone/>
            </a:pPr>
            <a:r>
              <a:rPr lang="en">
                <a:solidFill>
                  <a:schemeClr val="dk1"/>
                </a:solidFill>
              </a:rPr>
              <a:t>Ginny</a:t>
            </a:r>
          </a:p>
          <a:p>
            <a:pPr lvl="0" rtl="0">
              <a:spcBef>
                <a:spcPts val="0"/>
              </a:spcBef>
              <a:buNone/>
            </a:pPr>
            <a:r>
              <a:t/>
            </a:r>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5" name="Shape 715"/>
        <p:cNvGrpSpPr/>
        <p:nvPr/>
      </p:nvGrpSpPr>
      <p:grpSpPr>
        <a:xfrm>
          <a:off x="0" y="0"/>
          <a:ext cx="0" cy="0"/>
          <a:chOff x="0" y="0"/>
          <a:chExt cx="0" cy="0"/>
        </a:xfrm>
      </p:grpSpPr>
      <p:sp>
        <p:nvSpPr>
          <p:cNvPr id="716" name="Shape 71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17" name="Shape 71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1" name="Shape 721"/>
        <p:cNvGrpSpPr/>
        <p:nvPr/>
      </p:nvGrpSpPr>
      <p:grpSpPr>
        <a:xfrm>
          <a:off x="0" y="0"/>
          <a:ext cx="0" cy="0"/>
          <a:chOff x="0" y="0"/>
          <a:chExt cx="0" cy="0"/>
        </a:xfrm>
      </p:grpSpPr>
      <p:sp>
        <p:nvSpPr>
          <p:cNvPr id="722" name="Shape 72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23" name="Shape 72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Clr>
                <a:schemeClr val="dk1"/>
              </a:buClr>
              <a:buSzPct val="100000"/>
              <a:buFont typeface="Arial"/>
              <a:buNone/>
            </a:pPr>
            <a:r>
              <a:rPr lang="en">
                <a:solidFill>
                  <a:schemeClr val="dk1"/>
                </a:solidFill>
              </a:rPr>
              <a:t>Ginny</a:t>
            </a:r>
          </a:p>
          <a:p>
            <a:pPr lvl="0" rtl="0">
              <a:spcBef>
                <a:spcPts val="0"/>
              </a:spcBef>
              <a:buNone/>
            </a:pPr>
            <a:r>
              <a:t/>
            </a:r>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9" name="Shape 729"/>
        <p:cNvGrpSpPr/>
        <p:nvPr/>
      </p:nvGrpSpPr>
      <p:grpSpPr>
        <a:xfrm>
          <a:off x="0" y="0"/>
          <a:ext cx="0" cy="0"/>
          <a:chOff x="0" y="0"/>
          <a:chExt cx="0" cy="0"/>
        </a:xfrm>
      </p:grpSpPr>
      <p:sp>
        <p:nvSpPr>
          <p:cNvPr id="730" name="Shape 73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31" name="Shape 73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en"/>
              <a:t>Ginny</a:t>
            </a:r>
          </a:p>
        </p:txBody>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5" name="Shape 735"/>
        <p:cNvGrpSpPr/>
        <p:nvPr/>
      </p:nvGrpSpPr>
      <p:grpSpPr>
        <a:xfrm>
          <a:off x="0" y="0"/>
          <a:ext cx="0" cy="0"/>
          <a:chOff x="0" y="0"/>
          <a:chExt cx="0" cy="0"/>
        </a:xfrm>
      </p:grpSpPr>
      <p:sp>
        <p:nvSpPr>
          <p:cNvPr id="736" name="Shape 73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37" name="Shape 73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Shape 16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1" name="Shape 16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rIns="91425"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rIns="91425" tIns="91425"/>
          <a:lstStyle>
            <a:lvl1pPr lvl="0" algn="ctr">
              <a:spcBef>
                <a:spcPts val="0"/>
              </a:spcBef>
              <a:buChar char="●"/>
              <a:defRPr/>
            </a:lvl1pPr>
            <a:lvl2pPr lvl="1" algn="ctr">
              <a:spcBef>
                <a:spcPts val="0"/>
              </a:spcBef>
              <a:buChar char="○"/>
              <a:defRPr/>
            </a:lvl2pPr>
            <a:lvl3pPr lvl="2" algn="ctr">
              <a:spcBef>
                <a:spcPts val="0"/>
              </a:spcBef>
              <a:buChar char="■"/>
              <a:defRPr/>
            </a:lvl3pPr>
            <a:lvl4pPr lvl="3" algn="ctr">
              <a:spcBef>
                <a:spcPts val="0"/>
              </a:spcBef>
              <a:buChar char="●"/>
              <a:defRPr/>
            </a:lvl4pPr>
            <a:lvl5pPr lvl="4" algn="ctr">
              <a:spcBef>
                <a:spcPts val="0"/>
              </a:spcBef>
              <a:buChar char="○"/>
              <a:defRPr/>
            </a:lvl5pPr>
            <a:lvl6pPr lvl="5" algn="ctr">
              <a:spcBef>
                <a:spcPts val="0"/>
              </a:spcBef>
              <a:buChar char="■"/>
              <a:defRPr/>
            </a:lvl6pPr>
            <a:lvl7pPr lvl="6" algn="ctr">
              <a:spcBef>
                <a:spcPts val="0"/>
              </a:spcBef>
              <a:buChar char="●"/>
              <a:defRPr/>
            </a:lvl7pPr>
            <a:lvl8pPr lvl="7" algn="ctr">
              <a:spcBef>
                <a:spcPts val="0"/>
              </a:spcBef>
              <a:buChar char="○"/>
              <a:defRPr/>
            </a:lvl8pPr>
            <a:lvl9pPr lvl="8" algn="ctr">
              <a:spcBef>
                <a:spcPts val="0"/>
              </a:spcBef>
              <a:buChar char="■"/>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Title and Content">
    <p:spTree>
      <p:nvGrpSpPr>
        <p:cNvPr id="50" name="Shape 50"/>
        <p:cNvGrpSpPr/>
        <p:nvPr/>
      </p:nvGrpSpPr>
      <p:grpSpPr>
        <a:xfrm>
          <a:off x="0" y="0"/>
          <a:ext cx="0" cy="0"/>
          <a:chOff x="0" y="0"/>
          <a:chExt cx="0" cy="0"/>
        </a:xfrm>
      </p:grpSpPr>
      <p:sp>
        <p:nvSpPr>
          <p:cNvPr id="51" name="Shape 51"/>
          <p:cNvSpPr txBox="1"/>
          <p:nvPr>
            <p:ph type="title"/>
          </p:nvPr>
        </p:nvSpPr>
        <p:spPr>
          <a:xfrm>
            <a:off x="685800" y="457200"/>
            <a:ext cx="7772400" cy="857400"/>
          </a:xfrm>
          <a:prstGeom prst="rect">
            <a:avLst/>
          </a:prstGeom>
          <a:noFill/>
          <a:ln>
            <a:noFill/>
          </a:ln>
        </p:spPr>
        <p:txBody>
          <a:bodyPr anchorCtr="0" anchor="ctr" bIns="91425" lIns="91425" rIns="91425" tIns="91425"/>
          <a:lstStyle>
            <a:lvl1pPr indent="0" lvl="0" marL="0" marR="0" rtl="0" algn="ctr">
              <a:spcBef>
                <a:spcPts val="0"/>
              </a:spcBef>
              <a:spcAft>
                <a:spcPts val="0"/>
              </a:spcAft>
              <a:buNone/>
              <a:defRPr b="0" i="0" sz="4400" u="none" cap="none" strike="noStrike">
                <a:solidFill>
                  <a:schemeClr val="dk2"/>
                </a:solidFill>
                <a:latin typeface="Questrial"/>
                <a:ea typeface="Questrial"/>
                <a:cs typeface="Questrial"/>
                <a:sym typeface="Questrial"/>
              </a:defRPr>
            </a:lvl1pPr>
            <a:lvl2pPr indent="0" lvl="1" marL="0" marR="0" rtl="0" algn="ctr">
              <a:spcBef>
                <a:spcPts val="0"/>
              </a:spcBef>
              <a:spcAft>
                <a:spcPts val="0"/>
              </a:spcAft>
              <a:buNone/>
              <a:defRPr b="0" i="0" sz="4400" u="none" cap="none" strike="noStrike">
                <a:solidFill>
                  <a:schemeClr val="dk2"/>
                </a:solidFill>
                <a:latin typeface="Times New Roman"/>
                <a:ea typeface="Times New Roman"/>
                <a:cs typeface="Times New Roman"/>
                <a:sym typeface="Times New Roman"/>
              </a:defRPr>
            </a:lvl2pPr>
            <a:lvl3pPr indent="0" lvl="2" marL="0" marR="0" rtl="0" algn="ctr">
              <a:spcBef>
                <a:spcPts val="0"/>
              </a:spcBef>
              <a:spcAft>
                <a:spcPts val="0"/>
              </a:spcAft>
              <a:buNone/>
              <a:defRPr b="0" i="0" sz="4400" u="none" cap="none" strike="noStrike">
                <a:solidFill>
                  <a:schemeClr val="dk2"/>
                </a:solidFill>
                <a:latin typeface="Times New Roman"/>
                <a:ea typeface="Times New Roman"/>
                <a:cs typeface="Times New Roman"/>
                <a:sym typeface="Times New Roman"/>
              </a:defRPr>
            </a:lvl3pPr>
            <a:lvl4pPr indent="0" lvl="3" marL="0" marR="0" rtl="0" algn="ctr">
              <a:spcBef>
                <a:spcPts val="0"/>
              </a:spcBef>
              <a:spcAft>
                <a:spcPts val="0"/>
              </a:spcAft>
              <a:buNone/>
              <a:defRPr b="0" i="0" sz="4400" u="none" cap="none" strike="noStrike">
                <a:solidFill>
                  <a:schemeClr val="dk2"/>
                </a:solidFill>
                <a:latin typeface="Times New Roman"/>
                <a:ea typeface="Times New Roman"/>
                <a:cs typeface="Times New Roman"/>
                <a:sym typeface="Times New Roman"/>
              </a:defRPr>
            </a:lvl4pPr>
            <a:lvl5pPr indent="0" lvl="4" marL="0" marR="0" rtl="0" algn="ctr">
              <a:spcBef>
                <a:spcPts val="0"/>
              </a:spcBef>
              <a:spcAft>
                <a:spcPts val="0"/>
              </a:spcAft>
              <a:buNone/>
              <a:defRPr b="0" i="0" sz="4400" u="none" cap="none" strike="noStrike">
                <a:solidFill>
                  <a:schemeClr val="dk2"/>
                </a:solidFill>
                <a:latin typeface="Times New Roman"/>
                <a:ea typeface="Times New Roman"/>
                <a:cs typeface="Times New Roman"/>
                <a:sym typeface="Times New Roman"/>
              </a:defRPr>
            </a:lvl5pPr>
            <a:lvl6pPr indent="0" lvl="5" marL="457200" marR="0" rtl="0" algn="ctr">
              <a:spcBef>
                <a:spcPts val="0"/>
              </a:spcBef>
              <a:spcAft>
                <a:spcPts val="0"/>
              </a:spcAft>
              <a:buNone/>
              <a:defRPr b="0" i="0" sz="4400" u="none" cap="none" strike="noStrike">
                <a:solidFill>
                  <a:schemeClr val="dk2"/>
                </a:solidFill>
                <a:latin typeface="Times New Roman"/>
                <a:ea typeface="Times New Roman"/>
                <a:cs typeface="Times New Roman"/>
                <a:sym typeface="Times New Roman"/>
              </a:defRPr>
            </a:lvl6pPr>
            <a:lvl7pPr indent="0" lvl="6" marL="914400" marR="0" rtl="0" algn="ctr">
              <a:spcBef>
                <a:spcPts val="0"/>
              </a:spcBef>
              <a:spcAft>
                <a:spcPts val="0"/>
              </a:spcAft>
              <a:buNone/>
              <a:defRPr b="0" i="0" sz="4400" u="none" cap="none" strike="noStrike">
                <a:solidFill>
                  <a:schemeClr val="dk2"/>
                </a:solidFill>
                <a:latin typeface="Times New Roman"/>
                <a:ea typeface="Times New Roman"/>
                <a:cs typeface="Times New Roman"/>
                <a:sym typeface="Times New Roman"/>
              </a:defRPr>
            </a:lvl7pPr>
            <a:lvl8pPr indent="0" lvl="7" marL="1371600" marR="0" rtl="0" algn="ctr">
              <a:spcBef>
                <a:spcPts val="0"/>
              </a:spcBef>
              <a:spcAft>
                <a:spcPts val="0"/>
              </a:spcAft>
              <a:buNone/>
              <a:defRPr b="0" i="0" sz="4400" u="none" cap="none" strike="noStrike">
                <a:solidFill>
                  <a:schemeClr val="dk2"/>
                </a:solidFill>
                <a:latin typeface="Times New Roman"/>
                <a:ea typeface="Times New Roman"/>
                <a:cs typeface="Times New Roman"/>
                <a:sym typeface="Times New Roman"/>
              </a:defRPr>
            </a:lvl8pPr>
            <a:lvl9pPr indent="0" lvl="8" marL="1828800" marR="0" rtl="0" algn="ctr">
              <a:spcBef>
                <a:spcPts val="0"/>
              </a:spcBef>
              <a:spcAft>
                <a:spcPts val="0"/>
              </a:spcAft>
              <a:buNone/>
              <a:defRPr b="0" i="0" sz="4400" u="none" cap="none" strike="noStrike">
                <a:solidFill>
                  <a:schemeClr val="dk2"/>
                </a:solidFill>
                <a:latin typeface="Times New Roman"/>
                <a:ea typeface="Times New Roman"/>
                <a:cs typeface="Times New Roman"/>
                <a:sym typeface="Times New Roman"/>
              </a:defRPr>
            </a:lvl9pPr>
          </a:lstStyle>
          <a:p/>
        </p:txBody>
      </p:sp>
      <p:sp>
        <p:nvSpPr>
          <p:cNvPr id="52" name="Shape 52"/>
          <p:cNvSpPr txBox="1"/>
          <p:nvPr>
            <p:ph idx="1" type="body"/>
          </p:nvPr>
        </p:nvSpPr>
        <p:spPr>
          <a:xfrm>
            <a:off x="685800" y="1485900"/>
            <a:ext cx="7772400" cy="3086100"/>
          </a:xfrm>
          <a:prstGeom prst="rect">
            <a:avLst/>
          </a:prstGeom>
          <a:noFill/>
          <a:ln>
            <a:noFill/>
          </a:ln>
        </p:spPr>
        <p:txBody>
          <a:bodyPr anchorCtr="0" anchor="t" bIns="91425" lIns="91425" rIns="91425" tIns="91425"/>
          <a:lstStyle>
            <a:lvl1pPr indent="-139700" lvl="0" marL="342900" marR="0" rtl="0" algn="l">
              <a:spcBef>
                <a:spcPts val="640"/>
              </a:spcBef>
              <a:spcAft>
                <a:spcPts val="0"/>
              </a:spcAft>
              <a:buNone/>
              <a:defRPr b="0" i="0" sz="3200" u="none" cap="none" strike="noStrike">
                <a:solidFill>
                  <a:schemeClr val="dk1"/>
                </a:solidFill>
                <a:latin typeface="Questrial"/>
                <a:ea typeface="Questrial"/>
                <a:cs typeface="Questrial"/>
                <a:sym typeface="Questrial"/>
              </a:defRPr>
            </a:lvl1pPr>
            <a:lvl2pPr indent="-107950" lvl="1" marL="742950" marR="0" rtl="0" algn="l">
              <a:spcBef>
                <a:spcPts val="560"/>
              </a:spcBef>
              <a:spcAft>
                <a:spcPts val="0"/>
              </a:spcAft>
              <a:buNone/>
              <a:defRPr b="0" i="0" sz="2800" u="none" cap="none" strike="noStrike">
                <a:solidFill>
                  <a:schemeClr val="dk1"/>
                </a:solidFill>
                <a:latin typeface="Questrial"/>
                <a:ea typeface="Questrial"/>
                <a:cs typeface="Questrial"/>
                <a:sym typeface="Questrial"/>
              </a:defRPr>
            </a:lvl2pPr>
            <a:lvl3pPr indent="-76200" lvl="2" marL="1143000" marR="0" rtl="0" algn="l">
              <a:spcBef>
                <a:spcPts val="480"/>
              </a:spcBef>
              <a:spcAft>
                <a:spcPts val="0"/>
              </a:spcAft>
              <a:buNone/>
              <a:defRPr b="0" i="0" sz="2400" u="none" cap="none" strike="noStrike">
                <a:solidFill>
                  <a:schemeClr val="dk1"/>
                </a:solidFill>
                <a:latin typeface="Questrial"/>
                <a:ea typeface="Questrial"/>
                <a:cs typeface="Questrial"/>
                <a:sym typeface="Questrial"/>
              </a:defRPr>
            </a:lvl3pPr>
            <a:lvl4pPr indent="-101600" lvl="3" marL="1600200" marR="0" rtl="0" algn="l">
              <a:spcBef>
                <a:spcPts val="400"/>
              </a:spcBef>
              <a:spcAft>
                <a:spcPts val="0"/>
              </a:spcAft>
              <a:buNone/>
              <a:defRPr b="0" i="0" sz="2000" u="none" cap="none" strike="noStrike">
                <a:solidFill>
                  <a:schemeClr val="dk1"/>
                </a:solidFill>
                <a:latin typeface="Questrial"/>
                <a:ea typeface="Questrial"/>
                <a:cs typeface="Questrial"/>
                <a:sym typeface="Questrial"/>
              </a:defRPr>
            </a:lvl4pPr>
            <a:lvl5pPr indent="-101600" lvl="4" marL="2057400" marR="0" rtl="0" algn="l">
              <a:spcBef>
                <a:spcPts val="400"/>
              </a:spcBef>
              <a:spcAft>
                <a:spcPts val="0"/>
              </a:spcAft>
              <a:buNone/>
              <a:defRPr b="0" i="0" sz="2000" u="none" cap="none" strike="noStrike">
                <a:solidFill>
                  <a:schemeClr val="dk1"/>
                </a:solidFill>
                <a:latin typeface="Questrial"/>
                <a:ea typeface="Questrial"/>
                <a:cs typeface="Questrial"/>
                <a:sym typeface="Questrial"/>
              </a:defRPr>
            </a:lvl5pPr>
            <a:lvl6pPr indent="-101600" lvl="5" marL="2514600" marR="0" rtl="0" algn="l">
              <a:spcBef>
                <a:spcPts val="400"/>
              </a:spcBef>
              <a:spcAft>
                <a:spcPts val="0"/>
              </a:spcAft>
              <a:buNone/>
              <a:defRPr b="0" i="0" sz="2000" u="none" cap="none" strike="noStrike">
                <a:solidFill>
                  <a:schemeClr val="dk1"/>
                </a:solidFill>
                <a:latin typeface="Questrial"/>
                <a:ea typeface="Questrial"/>
                <a:cs typeface="Questrial"/>
                <a:sym typeface="Questrial"/>
              </a:defRPr>
            </a:lvl6pPr>
            <a:lvl7pPr indent="-101600" lvl="6" marL="2971800" marR="0" rtl="0" algn="l">
              <a:spcBef>
                <a:spcPts val="400"/>
              </a:spcBef>
              <a:spcAft>
                <a:spcPts val="0"/>
              </a:spcAft>
              <a:buNone/>
              <a:defRPr b="0" i="0" sz="2000" u="none" cap="none" strike="noStrike">
                <a:solidFill>
                  <a:schemeClr val="dk1"/>
                </a:solidFill>
                <a:latin typeface="Questrial"/>
                <a:ea typeface="Questrial"/>
                <a:cs typeface="Questrial"/>
                <a:sym typeface="Questrial"/>
              </a:defRPr>
            </a:lvl7pPr>
            <a:lvl8pPr indent="-101600" lvl="7" marL="3429000" marR="0" rtl="0" algn="l">
              <a:spcBef>
                <a:spcPts val="400"/>
              </a:spcBef>
              <a:spcAft>
                <a:spcPts val="0"/>
              </a:spcAft>
              <a:buNone/>
              <a:defRPr b="0" i="0" sz="2000" u="none" cap="none" strike="noStrike">
                <a:solidFill>
                  <a:schemeClr val="dk1"/>
                </a:solidFill>
                <a:latin typeface="Questrial"/>
                <a:ea typeface="Questrial"/>
                <a:cs typeface="Questrial"/>
                <a:sym typeface="Questrial"/>
              </a:defRPr>
            </a:lvl8pPr>
            <a:lvl9pPr indent="-101600" lvl="8" marL="3886200" marR="0" rtl="0" algn="l">
              <a:spcBef>
                <a:spcPts val="400"/>
              </a:spcBef>
              <a:spcAft>
                <a:spcPts val="0"/>
              </a:spcAft>
              <a:buNone/>
              <a:defRPr b="0" i="0" sz="2000" u="none" cap="none" strike="noStrike">
                <a:solidFill>
                  <a:schemeClr val="dk1"/>
                </a:solidFill>
                <a:latin typeface="Questrial"/>
                <a:ea typeface="Questrial"/>
                <a:cs typeface="Questrial"/>
                <a:sym typeface="Questrial"/>
              </a:defRPr>
            </a:lvl9pPr>
          </a:lstStyle>
          <a:p/>
        </p:txBody>
      </p:sp>
      <p:sp>
        <p:nvSpPr>
          <p:cNvPr id="53" name="Shape 53"/>
          <p:cNvSpPr txBox="1"/>
          <p:nvPr>
            <p:ph idx="10" type="dt"/>
          </p:nvPr>
        </p:nvSpPr>
        <p:spPr>
          <a:xfrm>
            <a:off x="685800" y="4686300"/>
            <a:ext cx="1905000" cy="342900"/>
          </a:xfrm>
          <a:prstGeom prst="rect">
            <a:avLst/>
          </a:prstGeom>
          <a:noFill/>
          <a:ln>
            <a:noFill/>
          </a:ln>
        </p:spPr>
        <p:txBody>
          <a:bodyPr anchorCtr="0" anchor="t" bIns="91425" lIns="91425" rIns="91425" tIns="91425"/>
          <a:lstStyle>
            <a:lvl1pPr indent="0" lvl="0" marL="0" marR="0" rtl="0" algn="l">
              <a:spcBef>
                <a:spcPts val="0"/>
              </a:spcBef>
              <a:spcAft>
                <a:spcPts val="0"/>
              </a:spcAft>
              <a:buNone/>
              <a:defRPr b="0" i="0" sz="1400" u="none" cap="none" strike="noStrike">
                <a:solidFill>
                  <a:schemeClr val="dk1"/>
                </a:solidFill>
                <a:latin typeface="Questrial"/>
                <a:ea typeface="Questrial"/>
                <a:cs typeface="Questrial"/>
                <a:sym typeface="Questrial"/>
              </a:defRPr>
            </a:lvl1pPr>
            <a:lvl2pPr indent="0" lvl="1" marL="457200" marR="0" rtl="0" algn="l">
              <a:spcBef>
                <a:spcPts val="0"/>
              </a:spcBef>
              <a:spcAft>
                <a:spcPts val="0"/>
              </a:spcAft>
              <a:buNone/>
              <a:defRPr b="0" i="0" sz="2400" u="none" cap="none" strike="noStrike">
                <a:solidFill>
                  <a:schemeClr val="lt1"/>
                </a:solidFill>
                <a:latin typeface="Questrial"/>
                <a:ea typeface="Questrial"/>
                <a:cs typeface="Questrial"/>
                <a:sym typeface="Questrial"/>
              </a:defRPr>
            </a:lvl2pPr>
            <a:lvl3pPr indent="0" lvl="2" marL="914400" marR="0" rtl="0" algn="l">
              <a:spcBef>
                <a:spcPts val="0"/>
              </a:spcBef>
              <a:spcAft>
                <a:spcPts val="0"/>
              </a:spcAft>
              <a:buNone/>
              <a:defRPr b="0" i="0" sz="2400" u="none" cap="none" strike="noStrike">
                <a:solidFill>
                  <a:schemeClr val="lt1"/>
                </a:solidFill>
                <a:latin typeface="Questrial"/>
                <a:ea typeface="Questrial"/>
                <a:cs typeface="Questrial"/>
                <a:sym typeface="Questrial"/>
              </a:defRPr>
            </a:lvl3pPr>
            <a:lvl4pPr indent="0" lvl="3" marL="1371600" marR="0" rtl="0" algn="l">
              <a:spcBef>
                <a:spcPts val="0"/>
              </a:spcBef>
              <a:spcAft>
                <a:spcPts val="0"/>
              </a:spcAft>
              <a:buNone/>
              <a:defRPr b="0" i="0" sz="2400" u="none" cap="none" strike="noStrike">
                <a:solidFill>
                  <a:schemeClr val="lt1"/>
                </a:solidFill>
                <a:latin typeface="Questrial"/>
                <a:ea typeface="Questrial"/>
                <a:cs typeface="Questrial"/>
                <a:sym typeface="Questrial"/>
              </a:defRPr>
            </a:lvl4pPr>
            <a:lvl5pPr indent="0" lvl="4" marL="1828800" marR="0" rtl="0" algn="l">
              <a:spcBef>
                <a:spcPts val="0"/>
              </a:spcBef>
              <a:spcAft>
                <a:spcPts val="0"/>
              </a:spcAft>
              <a:buNone/>
              <a:defRPr b="0" i="0" sz="2400" u="none" cap="none" strike="noStrike">
                <a:solidFill>
                  <a:schemeClr val="lt1"/>
                </a:solidFill>
                <a:latin typeface="Questrial"/>
                <a:ea typeface="Questrial"/>
                <a:cs typeface="Questrial"/>
                <a:sym typeface="Questrial"/>
              </a:defRPr>
            </a:lvl5pPr>
            <a:lvl6pPr indent="0" lvl="5" marL="2286000" marR="0" rtl="0" algn="l">
              <a:spcBef>
                <a:spcPts val="0"/>
              </a:spcBef>
              <a:buNone/>
              <a:defRPr b="0" i="0" sz="2400" u="none" cap="none" strike="noStrike">
                <a:solidFill>
                  <a:schemeClr val="lt1"/>
                </a:solidFill>
                <a:latin typeface="Questrial"/>
                <a:ea typeface="Questrial"/>
                <a:cs typeface="Questrial"/>
                <a:sym typeface="Questrial"/>
              </a:defRPr>
            </a:lvl6pPr>
            <a:lvl7pPr indent="0" lvl="6" marL="2743200" marR="0" rtl="0" algn="l">
              <a:spcBef>
                <a:spcPts val="0"/>
              </a:spcBef>
              <a:buNone/>
              <a:defRPr b="0" i="0" sz="2400" u="none" cap="none" strike="noStrike">
                <a:solidFill>
                  <a:schemeClr val="lt1"/>
                </a:solidFill>
                <a:latin typeface="Questrial"/>
                <a:ea typeface="Questrial"/>
                <a:cs typeface="Questrial"/>
                <a:sym typeface="Questrial"/>
              </a:defRPr>
            </a:lvl7pPr>
            <a:lvl8pPr indent="0" lvl="7" marL="3200400" marR="0" rtl="0" algn="l">
              <a:spcBef>
                <a:spcPts val="0"/>
              </a:spcBef>
              <a:buNone/>
              <a:defRPr b="0" i="0" sz="2400" u="none" cap="none" strike="noStrike">
                <a:solidFill>
                  <a:schemeClr val="lt1"/>
                </a:solidFill>
                <a:latin typeface="Questrial"/>
                <a:ea typeface="Questrial"/>
                <a:cs typeface="Questrial"/>
                <a:sym typeface="Questrial"/>
              </a:defRPr>
            </a:lvl8pPr>
            <a:lvl9pPr indent="0" lvl="8" marL="3657600" marR="0" rtl="0" algn="l">
              <a:spcBef>
                <a:spcPts val="0"/>
              </a:spcBef>
              <a:buNone/>
              <a:defRPr b="0" i="0" sz="2400" u="none" cap="none" strike="noStrike">
                <a:solidFill>
                  <a:schemeClr val="lt1"/>
                </a:solidFill>
                <a:latin typeface="Questrial"/>
                <a:ea typeface="Questrial"/>
                <a:cs typeface="Questrial"/>
                <a:sym typeface="Questrial"/>
              </a:defRPr>
            </a:lvl9pPr>
          </a:lstStyle>
          <a:p/>
        </p:txBody>
      </p:sp>
      <p:sp>
        <p:nvSpPr>
          <p:cNvPr id="54" name="Shape 54"/>
          <p:cNvSpPr txBox="1"/>
          <p:nvPr>
            <p:ph idx="11" type="ftr"/>
          </p:nvPr>
        </p:nvSpPr>
        <p:spPr>
          <a:xfrm>
            <a:off x="3124200" y="4686300"/>
            <a:ext cx="2895600" cy="342900"/>
          </a:xfrm>
          <a:prstGeom prst="rect">
            <a:avLst/>
          </a:prstGeom>
          <a:noFill/>
          <a:ln>
            <a:noFill/>
          </a:ln>
        </p:spPr>
        <p:txBody>
          <a:bodyPr anchorCtr="0" anchor="t" bIns="91425" lIns="91425" rIns="91425" tIns="91425"/>
          <a:lstStyle>
            <a:lvl1pPr indent="0" lvl="0" marL="0" marR="0" rtl="0" algn="ctr">
              <a:spcBef>
                <a:spcPts val="0"/>
              </a:spcBef>
              <a:spcAft>
                <a:spcPts val="0"/>
              </a:spcAft>
              <a:buNone/>
              <a:defRPr b="0" i="0" sz="1400" u="none" cap="none" strike="noStrike">
                <a:solidFill>
                  <a:schemeClr val="dk1"/>
                </a:solidFill>
                <a:latin typeface="Questrial"/>
                <a:ea typeface="Questrial"/>
                <a:cs typeface="Questrial"/>
                <a:sym typeface="Questrial"/>
              </a:defRPr>
            </a:lvl1pPr>
            <a:lvl2pPr indent="0" lvl="1" marL="457200" marR="0" rtl="0" algn="l">
              <a:spcBef>
                <a:spcPts val="0"/>
              </a:spcBef>
              <a:spcAft>
                <a:spcPts val="0"/>
              </a:spcAft>
              <a:buNone/>
              <a:defRPr b="0" i="0" sz="2400" u="none" cap="none" strike="noStrike">
                <a:solidFill>
                  <a:schemeClr val="lt1"/>
                </a:solidFill>
                <a:latin typeface="Questrial"/>
                <a:ea typeface="Questrial"/>
                <a:cs typeface="Questrial"/>
                <a:sym typeface="Questrial"/>
              </a:defRPr>
            </a:lvl2pPr>
            <a:lvl3pPr indent="0" lvl="2" marL="914400" marR="0" rtl="0" algn="l">
              <a:spcBef>
                <a:spcPts val="0"/>
              </a:spcBef>
              <a:spcAft>
                <a:spcPts val="0"/>
              </a:spcAft>
              <a:buNone/>
              <a:defRPr b="0" i="0" sz="2400" u="none" cap="none" strike="noStrike">
                <a:solidFill>
                  <a:schemeClr val="lt1"/>
                </a:solidFill>
                <a:latin typeface="Questrial"/>
                <a:ea typeface="Questrial"/>
                <a:cs typeface="Questrial"/>
                <a:sym typeface="Questrial"/>
              </a:defRPr>
            </a:lvl3pPr>
            <a:lvl4pPr indent="0" lvl="3" marL="1371600" marR="0" rtl="0" algn="l">
              <a:spcBef>
                <a:spcPts val="0"/>
              </a:spcBef>
              <a:spcAft>
                <a:spcPts val="0"/>
              </a:spcAft>
              <a:buNone/>
              <a:defRPr b="0" i="0" sz="2400" u="none" cap="none" strike="noStrike">
                <a:solidFill>
                  <a:schemeClr val="lt1"/>
                </a:solidFill>
                <a:latin typeface="Questrial"/>
                <a:ea typeface="Questrial"/>
                <a:cs typeface="Questrial"/>
                <a:sym typeface="Questrial"/>
              </a:defRPr>
            </a:lvl4pPr>
            <a:lvl5pPr indent="0" lvl="4" marL="1828800" marR="0" rtl="0" algn="l">
              <a:spcBef>
                <a:spcPts val="0"/>
              </a:spcBef>
              <a:spcAft>
                <a:spcPts val="0"/>
              </a:spcAft>
              <a:buNone/>
              <a:defRPr b="0" i="0" sz="2400" u="none" cap="none" strike="noStrike">
                <a:solidFill>
                  <a:schemeClr val="lt1"/>
                </a:solidFill>
                <a:latin typeface="Questrial"/>
                <a:ea typeface="Questrial"/>
                <a:cs typeface="Questrial"/>
                <a:sym typeface="Questrial"/>
              </a:defRPr>
            </a:lvl5pPr>
            <a:lvl6pPr indent="0" lvl="5" marL="2286000" marR="0" rtl="0" algn="l">
              <a:spcBef>
                <a:spcPts val="0"/>
              </a:spcBef>
              <a:buNone/>
              <a:defRPr b="0" i="0" sz="2400" u="none" cap="none" strike="noStrike">
                <a:solidFill>
                  <a:schemeClr val="lt1"/>
                </a:solidFill>
                <a:latin typeface="Questrial"/>
                <a:ea typeface="Questrial"/>
                <a:cs typeface="Questrial"/>
                <a:sym typeface="Questrial"/>
              </a:defRPr>
            </a:lvl6pPr>
            <a:lvl7pPr indent="0" lvl="6" marL="2743200" marR="0" rtl="0" algn="l">
              <a:spcBef>
                <a:spcPts val="0"/>
              </a:spcBef>
              <a:buNone/>
              <a:defRPr b="0" i="0" sz="2400" u="none" cap="none" strike="noStrike">
                <a:solidFill>
                  <a:schemeClr val="lt1"/>
                </a:solidFill>
                <a:latin typeface="Questrial"/>
                <a:ea typeface="Questrial"/>
                <a:cs typeface="Questrial"/>
                <a:sym typeface="Questrial"/>
              </a:defRPr>
            </a:lvl7pPr>
            <a:lvl8pPr indent="0" lvl="7" marL="3200400" marR="0" rtl="0" algn="l">
              <a:spcBef>
                <a:spcPts val="0"/>
              </a:spcBef>
              <a:buNone/>
              <a:defRPr b="0" i="0" sz="2400" u="none" cap="none" strike="noStrike">
                <a:solidFill>
                  <a:schemeClr val="lt1"/>
                </a:solidFill>
                <a:latin typeface="Questrial"/>
                <a:ea typeface="Questrial"/>
                <a:cs typeface="Questrial"/>
                <a:sym typeface="Questrial"/>
              </a:defRPr>
            </a:lvl8pPr>
            <a:lvl9pPr indent="0" lvl="8" marL="3657600" marR="0" rtl="0" algn="l">
              <a:spcBef>
                <a:spcPts val="0"/>
              </a:spcBef>
              <a:buNone/>
              <a:defRPr b="0" i="0" sz="2400" u="none" cap="none" strike="noStrike">
                <a:solidFill>
                  <a:schemeClr val="lt1"/>
                </a:solidFill>
                <a:latin typeface="Questrial"/>
                <a:ea typeface="Questrial"/>
                <a:cs typeface="Questrial"/>
                <a:sym typeface="Questrial"/>
              </a:defRPr>
            </a:lvl9pPr>
          </a:lstStyle>
          <a:p/>
        </p:txBody>
      </p:sp>
      <p:sp>
        <p:nvSpPr>
          <p:cNvPr id="55" name="Shape 55"/>
          <p:cNvSpPr txBox="1"/>
          <p:nvPr>
            <p:ph idx="12" type="sldNum"/>
          </p:nvPr>
        </p:nvSpPr>
        <p:spPr>
          <a:xfrm>
            <a:off x="6553200" y="4686300"/>
            <a:ext cx="1905000" cy="3429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i="0" lang="en" sz="1400" u="none" cap="none" strike="noStrike">
                <a:solidFill>
                  <a:schemeClr val="dk1"/>
                </a:solidFill>
                <a:latin typeface="Questrial"/>
                <a:ea typeface="Questrial"/>
                <a:cs typeface="Questrial"/>
                <a:sym typeface="Questrial"/>
              </a:rPr>
              <a:t>‹#›</a:t>
            </a:fl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60" name="Shape 60"/>
        <p:cNvGrpSpPr/>
        <p:nvPr/>
      </p:nvGrpSpPr>
      <p:grpSpPr>
        <a:xfrm>
          <a:off x="0" y="0"/>
          <a:ext cx="0" cy="0"/>
          <a:chOff x="0" y="0"/>
          <a:chExt cx="0" cy="0"/>
        </a:xfrm>
      </p:grpSpPr>
      <p:sp>
        <p:nvSpPr>
          <p:cNvPr id="61" name="Shape 61"/>
          <p:cNvSpPr txBox="1"/>
          <p:nvPr>
            <p:ph type="ctrTitle"/>
          </p:nvPr>
        </p:nvSpPr>
        <p:spPr>
          <a:xfrm>
            <a:off x="311708" y="744575"/>
            <a:ext cx="8520600" cy="2052600"/>
          </a:xfrm>
          <a:prstGeom prst="rect">
            <a:avLst/>
          </a:prstGeom>
        </p:spPr>
        <p:txBody>
          <a:bodyPr anchorCtr="0" anchor="b" bIns="91425" lIns="91425" rIns="91425" tIns="91425"/>
          <a:lstStyle>
            <a:lvl1pPr lvl="0" rtl="0" algn="ctr">
              <a:spcBef>
                <a:spcPts val="0"/>
              </a:spcBef>
              <a:buSzPct val="100000"/>
              <a:defRPr sz="5200"/>
            </a:lvl1pPr>
            <a:lvl2pPr lvl="1" rtl="0" algn="ctr">
              <a:spcBef>
                <a:spcPts val="0"/>
              </a:spcBef>
              <a:buSzPct val="100000"/>
              <a:defRPr sz="5200"/>
            </a:lvl2pPr>
            <a:lvl3pPr lvl="2" rtl="0" algn="ctr">
              <a:spcBef>
                <a:spcPts val="0"/>
              </a:spcBef>
              <a:buSzPct val="100000"/>
              <a:defRPr sz="5200"/>
            </a:lvl3pPr>
            <a:lvl4pPr lvl="3" rtl="0" algn="ctr">
              <a:spcBef>
                <a:spcPts val="0"/>
              </a:spcBef>
              <a:buSzPct val="100000"/>
              <a:defRPr sz="5200"/>
            </a:lvl4pPr>
            <a:lvl5pPr lvl="4" rtl="0" algn="ctr">
              <a:spcBef>
                <a:spcPts val="0"/>
              </a:spcBef>
              <a:buSzPct val="100000"/>
              <a:defRPr sz="5200"/>
            </a:lvl5pPr>
            <a:lvl6pPr lvl="5" rtl="0" algn="ctr">
              <a:spcBef>
                <a:spcPts val="0"/>
              </a:spcBef>
              <a:buSzPct val="100000"/>
              <a:defRPr sz="5200"/>
            </a:lvl6pPr>
            <a:lvl7pPr lvl="6" rtl="0" algn="ctr">
              <a:spcBef>
                <a:spcPts val="0"/>
              </a:spcBef>
              <a:buSzPct val="100000"/>
              <a:defRPr sz="5200"/>
            </a:lvl7pPr>
            <a:lvl8pPr lvl="7" rtl="0" algn="ctr">
              <a:spcBef>
                <a:spcPts val="0"/>
              </a:spcBef>
              <a:buSzPct val="100000"/>
              <a:defRPr sz="5200"/>
            </a:lvl8pPr>
            <a:lvl9pPr lvl="8" rtl="0" algn="ctr">
              <a:spcBef>
                <a:spcPts val="0"/>
              </a:spcBef>
              <a:buSzPct val="100000"/>
              <a:defRPr sz="5200"/>
            </a:lvl9pPr>
          </a:lstStyle>
          <a:p/>
        </p:txBody>
      </p:sp>
      <p:sp>
        <p:nvSpPr>
          <p:cNvPr id="62" name="Shape 62"/>
          <p:cNvSpPr txBox="1"/>
          <p:nvPr>
            <p:ph idx="1" type="subTitle"/>
          </p:nvPr>
        </p:nvSpPr>
        <p:spPr>
          <a:xfrm>
            <a:off x="311700" y="2834125"/>
            <a:ext cx="8520600" cy="792600"/>
          </a:xfrm>
          <a:prstGeom prst="rect">
            <a:avLst/>
          </a:prstGeom>
        </p:spPr>
        <p:txBody>
          <a:bodyPr anchorCtr="0" anchor="t" bIns="91425" lIns="91425" rIns="91425" tIns="91425"/>
          <a:lstStyle>
            <a:lvl1pPr lvl="0" rtl="0" algn="ctr">
              <a:lnSpc>
                <a:spcPct val="100000"/>
              </a:lnSpc>
              <a:spcBef>
                <a:spcPts val="0"/>
              </a:spcBef>
              <a:spcAft>
                <a:spcPts val="0"/>
              </a:spcAft>
              <a:buSzPct val="100000"/>
              <a:buNone/>
              <a:defRPr sz="2800"/>
            </a:lvl1pPr>
            <a:lvl2pPr lvl="1" rtl="0" algn="ctr">
              <a:lnSpc>
                <a:spcPct val="100000"/>
              </a:lnSpc>
              <a:spcBef>
                <a:spcPts val="0"/>
              </a:spcBef>
              <a:spcAft>
                <a:spcPts val="0"/>
              </a:spcAft>
              <a:buSzPct val="100000"/>
              <a:buNone/>
              <a:defRPr sz="2800"/>
            </a:lvl2pPr>
            <a:lvl3pPr lvl="2" rtl="0" algn="ctr">
              <a:lnSpc>
                <a:spcPct val="100000"/>
              </a:lnSpc>
              <a:spcBef>
                <a:spcPts val="0"/>
              </a:spcBef>
              <a:spcAft>
                <a:spcPts val="0"/>
              </a:spcAft>
              <a:buSzPct val="100000"/>
              <a:buNone/>
              <a:defRPr sz="2800"/>
            </a:lvl3pPr>
            <a:lvl4pPr lvl="3" rtl="0" algn="ctr">
              <a:lnSpc>
                <a:spcPct val="100000"/>
              </a:lnSpc>
              <a:spcBef>
                <a:spcPts val="0"/>
              </a:spcBef>
              <a:spcAft>
                <a:spcPts val="0"/>
              </a:spcAft>
              <a:buSzPct val="100000"/>
              <a:buNone/>
              <a:defRPr sz="2800"/>
            </a:lvl4pPr>
            <a:lvl5pPr lvl="4" rtl="0" algn="ctr">
              <a:lnSpc>
                <a:spcPct val="100000"/>
              </a:lnSpc>
              <a:spcBef>
                <a:spcPts val="0"/>
              </a:spcBef>
              <a:spcAft>
                <a:spcPts val="0"/>
              </a:spcAft>
              <a:buSzPct val="100000"/>
              <a:buNone/>
              <a:defRPr sz="2800"/>
            </a:lvl5pPr>
            <a:lvl6pPr lvl="5" rtl="0" algn="ctr">
              <a:lnSpc>
                <a:spcPct val="100000"/>
              </a:lnSpc>
              <a:spcBef>
                <a:spcPts val="0"/>
              </a:spcBef>
              <a:spcAft>
                <a:spcPts val="0"/>
              </a:spcAft>
              <a:buSzPct val="100000"/>
              <a:buNone/>
              <a:defRPr sz="2800"/>
            </a:lvl6pPr>
            <a:lvl7pPr lvl="6" rtl="0" algn="ctr">
              <a:lnSpc>
                <a:spcPct val="100000"/>
              </a:lnSpc>
              <a:spcBef>
                <a:spcPts val="0"/>
              </a:spcBef>
              <a:spcAft>
                <a:spcPts val="0"/>
              </a:spcAft>
              <a:buSzPct val="100000"/>
              <a:buNone/>
              <a:defRPr sz="2800"/>
            </a:lvl7pPr>
            <a:lvl8pPr lvl="7" rtl="0" algn="ctr">
              <a:lnSpc>
                <a:spcPct val="100000"/>
              </a:lnSpc>
              <a:spcBef>
                <a:spcPts val="0"/>
              </a:spcBef>
              <a:spcAft>
                <a:spcPts val="0"/>
              </a:spcAft>
              <a:buSzPct val="100000"/>
              <a:buNone/>
              <a:defRPr sz="2800"/>
            </a:lvl8pPr>
            <a:lvl9pPr lvl="8" rtl="0" algn="ctr">
              <a:lnSpc>
                <a:spcPct val="100000"/>
              </a:lnSpc>
              <a:spcBef>
                <a:spcPts val="0"/>
              </a:spcBef>
              <a:spcAft>
                <a:spcPts val="0"/>
              </a:spcAft>
              <a:buSzPct val="100000"/>
              <a:buNone/>
              <a:defRPr sz="2800"/>
            </a:lvl9pPr>
          </a:lstStyle>
          <a:p/>
        </p:txBody>
      </p:sp>
      <p:sp>
        <p:nvSpPr>
          <p:cNvPr id="63" name="Shape 6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64" name="Shape 64"/>
        <p:cNvGrpSpPr/>
        <p:nvPr/>
      </p:nvGrpSpPr>
      <p:grpSpPr>
        <a:xfrm>
          <a:off x="0" y="0"/>
          <a:ext cx="0" cy="0"/>
          <a:chOff x="0" y="0"/>
          <a:chExt cx="0" cy="0"/>
        </a:xfrm>
      </p:grpSpPr>
      <p:sp>
        <p:nvSpPr>
          <p:cNvPr id="65" name="Shape 65"/>
          <p:cNvSpPr txBox="1"/>
          <p:nvPr>
            <p:ph type="title"/>
          </p:nvPr>
        </p:nvSpPr>
        <p:spPr>
          <a:xfrm>
            <a:off x="311700" y="2150850"/>
            <a:ext cx="8520600" cy="841800"/>
          </a:xfrm>
          <a:prstGeom prst="rect">
            <a:avLst/>
          </a:prstGeom>
        </p:spPr>
        <p:txBody>
          <a:bodyPr anchorCtr="0" anchor="ctr" bIns="91425" lIns="91425" rIns="91425" tIns="91425"/>
          <a:lstStyle>
            <a:lvl1pPr lvl="0" rtl="0" algn="ctr">
              <a:spcBef>
                <a:spcPts val="0"/>
              </a:spcBef>
              <a:buSzPct val="100000"/>
              <a:defRPr sz="3600"/>
            </a:lvl1pPr>
            <a:lvl2pPr lvl="1" rtl="0" algn="ctr">
              <a:spcBef>
                <a:spcPts val="0"/>
              </a:spcBef>
              <a:buSzPct val="100000"/>
              <a:defRPr sz="3600"/>
            </a:lvl2pPr>
            <a:lvl3pPr lvl="2" rtl="0" algn="ctr">
              <a:spcBef>
                <a:spcPts val="0"/>
              </a:spcBef>
              <a:buSzPct val="100000"/>
              <a:defRPr sz="3600"/>
            </a:lvl3pPr>
            <a:lvl4pPr lvl="3" rtl="0" algn="ctr">
              <a:spcBef>
                <a:spcPts val="0"/>
              </a:spcBef>
              <a:buSzPct val="100000"/>
              <a:defRPr sz="3600"/>
            </a:lvl4pPr>
            <a:lvl5pPr lvl="4" rtl="0" algn="ctr">
              <a:spcBef>
                <a:spcPts val="0"/>
              </a:spcBef>
              <a:buSzPct val="100000"/>
              <a:defRPr sz="3600"/>
            </a:lvl5pPr>
            <a:lvl6pPr lvl="5" rtl="0" algn="ctr">
              <a:spcBef>
                <a:spcPts val="0"/>
              </a:spcBef>
              <a:buSzPct val="100000"/>
              <a:defRPr sz="3600"/>
            </a:lvl6pPr>
            <a:lvl7pPr lvl="6" rtl="0" algn="ctr">
              <a:spcBef>
                <a:spcPts val="0"/>
              </a:spcBef>
              <a:buSzPct val="100000"/>
              <a:defRPr sz="3600"/>
            </a:lvl7pPr>
            <a:lvl8pPr lvl="7" rtl="0" algn="ctr">
              <a:spcBef>
                <a:spcPts val="0"/>
              </a:spcBef>
              <a:buSzPct val="100000"/>
              <a:defRPr sz="3600"/>
            </a:lvl8pPr>
            <a:lvl9pPr lvl="8" rtl="0" algn="ctr">
              <a:spcBef>
                <a:spcPts val="0"/>
              </a:spcBef>
              <a:buSzPct val="100000"/>
              <a:defRPr sz="3600"/>
            </a:lvl9pPr>
          </a:lstStyle>
          <a:p/>
        </p:txBody>
      </p:sp>
      <p:sp>
        <p:nvSpPr>
          <p:cNvPr id="66" name="Shape 66"/>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67" name="Shape 67"/>
        <p:cNvGrpSpPr/>
        <p:nvPr/>
      </p:nvGrpSpPr>
      <p:grpSpPr>
        <a:xfrm>
          <a:off x="0" y="0"/>
          <a:ext cx="0" cy="0"/>
          <a:chOff x="0" y="0"/>
          <a:chExt cx="0" cy="0"/>
        </a:xfrm>
      </p:grpSpPr>
      <p:sp>
        <p:nvSpPr>
          <p:cNvPr id="68" name="Shape 68"/>
          <p:cNvSpPr txBox="1"/>
          <p:nvPr>
            <p:ph type="title"/>
          </p:nvPr>
        </p:nvSpPr>
        <p:spPr>
          <a:xfrm>
            <a:off x="311700" y="445025"/>
            <a:ext cx="8520600" cy="5727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69" name="Shape 69"/>
          <p:cNvSpPr txBox="1"/>
          <p:nvPr>
            <p:ph idx="1" type="body"/>
          </p:nvPr>
        </p:nvSpPr>
        <p:spPr>
          <a:xfrm>
            <a:off x="311700" y="1152475"/>
            <a:ext cx="8520600" cy="3416400"/>
          </a:xfrm>
          <a:prstGeom prst="rect">
            <a:avLst/>
          </a:prstGeom>
        </p:spPr>
        <p:txBody>
          <a:bodyPr anchorCtr="0" anchor="t" bIns="91425" lIns="91425" rIns="91425" tIns="91425"/>
          <a:lstStyle>
            <a:lvl1pPr lvl="0" rtl="0">
              <a:spcBef>
                <a:spcPts val="0"/>
              </a:spcBef>
              <a:buChar char="●"/>
              <a:defRPr/>
            </a:lvl1pPr>
            <a:lvl2pPr lvl="1" rtl="0">
              <a:spcBef>
                <a:spcPts val="0"/>
              </a:spcBef>
              <a:buChar char="○"/>
              <a:defRPr/>
            </a:lvl2pPr>
            <a:lvl3pPr lvl="2" rtl="0">
              <a:spcBef>
                <a:spcPts val="0"/>
              </a:spcBef>
              <a:buChar char="■"/>
              <a:defRPr/>
            </a:lvl3pPr>
            <a:lvl4pPr lvl="3" rtl="0">
              <a:spcBef>
                <a:spcPts val="0"/>
              </a:spcBef>
              <a:buChar char="●"/>
              <a:defRPr/>
            </a:lvl4pPr>
            <a:lvl5pPr lvl="4" rtl="0">
              <a:spcBef>
                <a:spcPts val="0"/>
              </a:spcBef>
              <a:buChar char="○"/>
              <a:defRPr/>
            </a:lvl5pPr>
            <a:lvl6pPr lvl="5" rtl="0">
              <a:spcBef>
                <a:spcPts val="0"/>
              </a:spcBef>
              <a:buChar char="■"/>
              <a:defRPr/>
            </a:lvl6pPr>
            <a:lvl7pPr lvl="6" rtl="0">
              <a:spcBef>
                <a:spcPts val="0"/>
              </a:spcBef>
              <a:buChar char="●"/>
              <a:defRPr/>
            </a:lvl7pPr>
            <a:lvl8pPr lvl="7" rtl="0">
              <a:spcBef>
                <a:spcPts val="0"/>
              </a:spcBef>
              <a:buChar char="○"/>
              <a:defRPr/>
            </a:lvl8pPr>
            <a:lvl9pPr lvl="8" rtl="0">
              <a:spcBef>
                <a:spcPts val="0"/>
              </a:spcBef>
              <a:buChar char="■"/>
              <a:defRPr/>
            </a:lvl9pPr>
          </a:lstStyle>
          <a:p/>
        </p:txBody>
      </p:sp>
      <p:sp>
        <p:nvSpPr>
          <p:cNvPr id="70" name="Shape 7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ColTx">
  <p:cSld name="Title and two columns">
    <p:spTree>
      <p:nvGrpSpPr>
        <p:cNvPr id="71" name="Shape 71"/>
        <p:cNvGrpSpPr/>
        <p:nvPr/>
      </p:nvGrpSpPr>
      <p:grpSpPr>
        <a:xfrm>
          <a:off x="0" y="0"/>
          <a:ext cx="0" cy="0"/>
          <a:chOff x="0" y="0"/>
          <a:chExt cx="0" cy="0"/>
        </a:xfrm>
      </p:grpSpPr>
      <p:sp>
        <p:nvSpPr>
          <p:cNvPr id="72" name="Shape 72"/>
          <p:cNvSpPr txBox="1"/>
          <p:nvPr>
            <p:ph type="title"/>
          </p:nvPr>
        </p:nvSpPr>
        <p:spPr>
          <a:xfrm>
            <a:off x="311700" y="445025"/>
            <a:ext cx="8520600" cy="5727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3" name="Shape 73"/>
          <p:cNvSpPr txBox="1"/>
          <p:nvPr>
            <p:ph idx="1" type="body"/>
          </p:nvPr>
        </p:nvSpPr>
        <p:spPr>
          <a:xfrm>
            <a:off x="311700" y="1152475"/>
            <a:ext cx="3999900" cy="3416400"/>
          </a:xfrm>
          <a:prstGeom prst="rect">
            <a:avLst/>
          </a:prstGeom>
        </p:spPr>
        <p:txBody>
          <a:bodyPr anchorCtr="0" anchor="t" bIns="91425" lIns="91425" rIns="91425" tIns="91425"/>
          <a:lstStyle>
            <a:lvl1pPr lvl="0" rtl="0">
              <a:spcBef>
                <a:spcPts val="0"/>
              </a:spcBef>
              <a:buSzPct val="100000"/>
              <a:buChar char="●"/>
              <a:defRPr sz="1400"/>
            </a:lvl1pPr>
            <a:lvl2pPr lvl="1" rtl="0">
              <a:spcBef>
                <a:spcPts val="0"/>
              </a:spcBef>
              <a:buSzPct val="100000"/>
              <a:buChar char="○"/>
              <a:defRPr sz="1200"/>
            </a:lvl2pPr>
            <a:lvl3pPr lvl="2" rtl="0">
              <a:spcBef>
                <a:spcPts val="0"/>
              </a:spcBef>
              <a:buSzPct val="100000"/>
              <a:buChar char="■"/>
              <a:defRPr sz="1200"/>
            </a:lvl3pPr>
            <a:lvl4pPr lvl="3" rtl="0">
              <a:spcBef>
                <a:spcPts val="0"/>
              </a:spcBef>
              <a:buSzPct val="100000"/>
              <a:buChar char="●"/>
              <a:defRPr sz="1200"/>
            </a:lvl4pPr>
            <a:lvl5pPr lvl="4" rtl="0">
              <a:spcBef>
                <a:spcPts val="0"/>
              </a:spcBef>
              <a:buSzPct val="100000"/>
              <a:buChar char="○"/>
              <a:defRPr sz="1200"/>
            </a:lvl5pPr>
            <a:lvl6pPr lvl="5" rtl="0">
              <a:spcBef>
                <a:spcPts val="0"/>
              </a:spcBef>
              <a:buSzPct val="100000"/>
              <a:buChar char="■"/>
              <a:defRPr sz="1200"/>
            </a:lvl6pPr>
            <a:lvl7pPr lvl="6" rtl="0">
              <a:spcBef>
                <a:spcPts val="0"/>
              </a:spcBef>
              <a:buSzPct val="100000"/>
              <a:buChar char="●"/>
              <a:defRPr sz="1200"/>
            </a:lvl7pPr>
            <a:lvl8pPr lvl="7" rtl="0">
              <a:spcBef>
                <a:spcPts val="0"/>
              </a:spcBef>
              <a:buSzPct val="100000"/>
              <a:buChar char="○"/>
              <a:defRPr sz="1200"/>
            </a:lvl8pPr>
            <a:lvl9pPr lvl="8" rtl="0">
              <a:spcBef>
                <a:spcPts val="0"/>
              </a:spcBef>
              <a:buSzPct val="100000"/>
              <a:buChar char="■"/>
              <a:defRPr sz="1200"/>
            </a:lvl9pPr>
          </a:lstStyle>
          <a:p/>
        </p:txBody>
      </p:sp>
      <p:sp>
        <p:nvSpPr>
          <p:cNvPr id="74" name="Shape 74"/>
          <p:cNvSpPr txBox="1"/>
          <p:nvPr>
            <p:ph idx="2" type="body"/>
          </p:nvPr>
        </p:nvSpPr>
        <p:spPr>
          <a:xfrm>
            <a:off x="4832400" y="1152475"/>
            <a:ext cx="3999900" cy="3416400"/>
          </a:xfrm>
          <a:prstGeom prst="rect">
            <a:avLst/>
          </a:prstGeom>
        </p:spPr>
        <p:txBody>
          <a:bodyPr anchorCtr="0" anchor="t" bIns="91425" lIns="91425" rIns="91425" tIns="91425"/>
          <a:lstStyle>
            <a:lvl1pPr lvl="0" rtl="0">
              <a:spcBef>
                <a:spcPts val="0"/>
              </a:spcBef>
              <a:buSzPct val="100000"/>
              <a:buChar char="●"/>
              <a:defRPr sz="1400"/>
            </a:lvl1pPr>
            <a:lvl2pPr lvl="1" rtl="0">
              <a:spcBef>
                <a:spcPts val="0"/>
              </a:spcBef>
              <a:buSzPct val="100000"/>
              <a:buChar char="○"/>
              <a:defRPr sz="1200"/>
            </a:lvl2pPr>
            <a:lvl3pPr lvl="2" rtl="0">
              <a:spcBef>
                <a:spcPts val="0"/>
              </a:spcBef>
              <a:buSzPct val="100000"/>
              <a:buChar char="■"/>
              <a:defRPr sz="1200"/>
            </a:lvl3pPr>
            <a:lvl4pPr lvl="3" rtl="0">
              <a:spcBef>
                <a:spcPts val="0"/>
              </a:spcBef>
              <a:buSzPct val="100000"/>
              <a:buChar char="●"/>
              <a:defRPr sz="1200"/>
            </a:lvl4pPr>
            <a:lvl5pPr lvl="4" rtl="0">
              <a:spcBef>
                <a:spcPts val="0"/>
              </a:spcBef>
              <a:buSzPct val="100000"/>
              <a:buChar char="○"/>
              <a:defRPr sz="1200"/>
            </a:lvl5pPr>
            <a:lvl6pPr lvl="5" rtl="0">
              <a:spcBef>
                <a:spcPts val="0"/>
              </a:spcBef>
              <a:buSzPct val="100000"/>
              <a:buChar char="■"/>
              <a:defRPr sz="1200"/>
            </a:lvl6pPr>
            <a:lvl7pPr lvl="6" rtl="0">
              <a:spcBef>
                <a:spcPts val="0"/>
              </a:spcBef>
              <a:buSzPct val="100000"/>
              <a:buChar char="●"/>
              <a:defRPr sz="1200"/>
            </a:lvl7pPr>
            <a:lvl8pPr lvl="7" rtl="0">
              <a:spcBef>
                <a:spcPts val="0"/>
              </a:spcBef>
              <a:buSzPct val="100000"/>
              <a:buChar char="○"/>
              <a:defRPr sz="1200"/>
            </a:lvl8pPr>
            <a:lvl9pPr lvl="8" rtl="0">
              <a:spcBef>
                <a:spcPts val="0"/>
              </a:spcBef>
              <a:buSzPct val="100000"/>
              <a:buChar char="■"/>
              <a:defRPr sz="1200"/>
            </a:lvl9pPr>
          </a:lstStyle>
          <a:p/>
        </p:txBody>
      </p:sp>
      <p:sp>
        <p:nvSpPr>
          <p:cNvPr id="75" name="Shape 7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76" name="Shape 76"/>
        <p:cNvGrpSpPr/>
        <p:nvPr/>
      </p:nvGrpSpPr>
      <p:grpSpPr>
        <a:xfrm>
          <a:off x="0" y="0"/>
          <a:ext cx="0" cy="0"/>
          <a:chOff x="0" y="0"/>
          <a:chExt cx="0" cy="0"/>
        </a:xfrm>
      </p:grpSpPr>
      <p:sp>
        <p:nvSpPr>
          <p:cNvPr id="77" name="Shape 77"/>
          <p:cNvSpPr txBox="1"/>
          <p:nvPr>
            <p:ph type="title"/>
          </p:nvPr>
        </p:nvSpPr>
        <p:spPr>
          <a:xfrm>
            <a:off x="311700" y="445025"/>
            <a:ext cx="8520600" cy="5727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8" name="Shape 78"/>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One column text">
    <p:spTree>
      <p:nvGrpSpPr>
        <p:cNvPr id="79" name="Shape 79"/>
        <p:cNvGrpSpPr/>
        <p:nvPr/>
      </p:nvGrpSpPr>
      <p:grpSpPr>
        <a:xfrm>
          <a:off x="0" y="0"/>
          <a:ext cx="0" cy="0"/>
          <a:chOff x="0" y="0"/>
          <a:chExt cx="0" cy="0"/>
        </a:xfrm>
      </p:grpSpPr>
      <p:sp>
        <p:nvSpPr>
          <p:cNvPr id="80" name="Shape 80"/>
          <p:cNvSpPr txBox="1"/>
          <p:nvPr>
            <p:ph type="title"/>
          </p:nvPr>
        </p:nvSpPr>
        <p:spPr>
          <a:xfrm>
            <a:off x="311700" y="555600"/>
            <a:ext cx="2808000" cy="755700"/>
          </a:xfrm>
          <a:prstGeom prst="rect">
            <a:avLst/>
          </a:prstGeom>
        </p:spPr>
        <p:txBody>
          <a:bodyPr anchorCtr="0" anchor="b" bIns="91425" lIns="91425" rIns="91425" tIns="91425"/>
          <a:lstStyle>
            <a:lvl1pPr lvl="0" rtl="0">
              <a:spcBef>
                <a:spcPts val="0"/>
              </a:spcBef>
              <a:buSzPct val="100000"/>
              <a:defRPr sz="2400"/>
            </a:lvl1pPr>
            <a:lvl2pPr lvl="1" rtl="0">
              <a:spcBef>
                <a:spcPts val="0"/>
              </a:spcBef>
              <a:buSzPct val="100000"/>
              <a:defRPr sz="2400"/>
            </a:lvl2pPr>
            <a:lvl3pPr lvl="2" rtl="0">
              <a:spcBef>
                <a:spcPts val="0"/>
              </a:spcBef>
              <a:buSzPct val="100000"/>
              <a:defRPr sz="2400"/>
            </a:lvl3pPr>
            <a:lvl4pPr lvl="3" rtl="0">
              <a:spcBef>
                <a:spcPts val="0"/>
              </a:spcBef>
              <a:buSzPct val="100000"/>
              <a:defRPr sz="2400"/>
            </a:lvl4pPr>
            <a:lvl5pPr lvl="4" rtl="0">
              <a:spcBef>
                <a:spcPts val="0"/>
              </a:spcBef>
              <a:buSzPct val="100000"/>
              <a:defRPr sz="2400"/>
            </a:lvl5pPr>
            <a:lvl6pPr lvl="5" rtl="0">
              <a:spcBef>
                <a:spcPts val="0"/>
              </a:spcBef>
              <a:buSzPct val="100000"/>
              <a:defRPr sz="2400"/>
            </a:lvl6pPr>
            <a:lvl7pPr lvl="6" rtl="0">
              <a:spcBef>
                <a:spcPts val="0"/>
              </a:spcBef>
              <a:buSzPct val="100000"/>
              <a:defRPr sz="2400"/>
            </a:lvl7pPr>
            <a:lvl8pPr lvl="7" rtl="0">
              <a:spcBef>
                <a:spcPts val="0"/>
              </a:spcBef>
              <a:buSzPct val="100000"/>
              <a:defRPr sz="2400"/>
            </a:lvl8pPr>
            <a:lvl9pPr lvl="8" rtl="0">
              <a:spcBef>
                <a:spcPts val="0"/>
              </a:spcBef>
              <a:buSzPct val="100000"/>
              <a:defRPr sz="2400"/>
            </a:lvl9pPr>
          </a:lstStyle>
          <a:p/>
        </p:txBody>
      </p:sp>
      <p:sp>
        <p:nvSpPr>
          <p:cNvPr id="81" name="Shape 81"/>
          <p:cNvSpPr txBox="1"/>
          <p:nvPr>
            <p:ph idx="1" type="body"/>
          </p:nvPr>
        </p:nvSpPr>
        <p:spPr>
          <a:xfrm>
            <a:off x="311700" y="1389600"/>
            <a:ext cx="2808000" cy="3179400"/>
          </a:xfrm>
          <a:prstGeom prst="rect">
            <a:avLst/>
          </a:prstGeom>
        </p:spPr>
        <p:txBody>
          <a:bodyPr anchorCtr="0" anchor="t" bIns="91425" lIns="91425" rIns="91425" tIns="91425"/>
          <a:lstStyle>
            <a:lvl1pPr lvl="0" rtl="0">
              <a:spcBef>
                <a:spcPts val="0"/>
              </a:spcBef>
              <a:buSzPct val="100000"/>
              <a:buChar char="●"/>
              <a:defRPr sz="1200"/>
            </a:lvl1pPr>
            <a:lvl2pPr lvl="1" rtl="0">
              <a:spcBef>
                <a:spcPts val="0"/>
              </a:spcBef>
              <a:buSzPct val="100000"/>
              <a:buChar char="○"/>
              <a:defRPr sz="1200"/>
            </a:lvl2pPr>
            <a:lvl3pPr lvl="2" rtl="0">
              <a:spcBef>
                <a:spcPts val="0"/>
              </a:spcBef>
              <a:buSzPct val="100000"/>
              <a:buChar char="■"/>
              <a:defRPr sz="1200"/>
            </a:lvl3pPr>
            <a:lvl4pPr lvl="3" rtl="0">
              <a:spcBef>
                <a:spcPts val="0"/>
              </a:spcBef>
              <a:buSzPct val="100000"/>
              <a:buChar char="●"/>
              <a:defRPr sz="1200"/>
            </a:lvl4pPr>
            <a:lvl5pPr lvl="4" rtl="0">
              <a:spcBef>
                <a:spcPts val="0"/>
              </a:spcBef>
              <a:buSzPct val="100000"/>
              <a:buChar char="○"/>
              <a:defRPr sz="1200"/>
            </a:lvl5pPr>
            <a:lvl6pPr lvl="5" rtl="0">
              <a:spcBef>
                <a:spcPts val="0"/>
              </a:spcBef>
              <a:buSzPct val="100000"/>
              <a:buChar char="■"/>
              <a:defRPr sz="1200"/>
            </a:lvl6pPr>
            <a:lvl7pPr lvl="6" rtl="0">
              <a:spcBef>
                <a:spcPts val="0"/>
              </a:spcBef>
              <a:buSzPct val="100000"/>
              <a:buChar char="●"/>
              <a:defRPr sz="1200"/>
            </a:lvl7pPr>
            <a:lvl8pPr lvl="7" rtl="0">
              <a:spcBef>
                <a:spcPts val="0"/>
              </a:spcBef>
              <a:buSzPct val="100000"/>
              <a:buChar char="○"/>
              <a:defRPr sz="1200"/>
            </a:lvl8pPr>
            <a:lvl9pPr lvl="8" rtl="0">
              <a:spcBef>
                <a:spcPts val="0"/>
              </a:spcBef>
              <a:buSzPct val="100000"/>
              <a:buChar char="■"/>
              <a:defRPr sz="1200"/>
            </a:lvl9pPr>
          </a:lstStyle>
          <a:p/>
        </p:txBody>
      </p:sp>
      <p:sp>
        <p:nvSpPr>
          <p:cNvPr id="82" name="Shape 8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in point">
    <p:spTree>
      <p:nvGrpSpPr>
        <p:cNvPr id="83" name="Shape 83"/>
        <p:cNvGrpSpPr/>
        <p:nvPr/>
      </p:nvGrpSpPr>
      <p:grpSpPr>
        <a:xfrm>
          <a:off x="0" y="0"/>
          <a:ext cx="0" cy="0"/>
          <a:chOff x="0" y="0"/>
          <a:chExt cx="0" cy="0"/>
        </a:xfrm>
      </p:grpSpPr>
      <p:sp>
        <p:nvSpPr>
          <p:cNvPr id="84" name="Shape 84"/>
          <p:cNvSpPr txBox="1"/>
          <p:nvPr>
            <p:ph type="title"/>
          </p:nvPr>
        </p:nvSpPr>
        <p:spPr>
          <a:xfrm>
            <a:off x="490250" y="450150"/>
            <a:ext cx="6367800" cy="4090800"/>
          </a:xfrm>
          <a:prstGeom prst="rect">
            <a:avLst/>
          </a:prstGeom>
        </p:spPr>
        <p:txBody>
          <a:bodyPr anchorCtr="0" anchor="ctr" bIns="91425" lIns="91425" rIns="91425" tIns="91425"/>
          <a:lstStyle>
            <a:lvl1pPr lvl="0" rtl="0">
              <a:spcBef>
                <a:spcPts val="0"/>
              </a:spcBef>
              <a:buSzPct val="100000"/>
              <a:defRPr sz="4800"/>
            </a:lvl1pPr>
            <a:lvl2pPr lvl="1" rtl="0">
              <a:spcBef>
                <a:spcPts val="0"/>
              </a:spcBef>
              <a:buSzPct val="100000"/>
              <a:defRPr sz="4800"/>
            </a:lvl2pPr>
            <a:lvl3pPr lvl="2" rtl="0">
              <a:spcBef>
                <a:spcPts val="0"/>
              </a:spcBef>
              <a:buSzPct val="100000"/>
              <a:defRPr sz="4800"/>
            </a:lvl3pPr>
            <a:lvl4pPr lvl="3" rtl="0">
              <a:spcBef>
                <a:spcPts val="0"/>
              </a:spcBef>
              <a:buSzPct val="100000"/>
              <a:defRPr sz="4800"/>
            </a:lvl4pPr>
            <a:lvl5pPr lvl="4" rtl="0">
              <a:spcBef>
                <a:spcPts val="0"/>
              </a:spcBef>
              <a:buSzPct val="100000"/>
              <a:defRPr sz="4800"/>
            </a:lvl5pPr>
            <a:lvl6pPr lvl="5" rtl="0">
              <a:spcBef>
                <a:spcPts val="0"/>
              </a:spcBef>
              <a:buSzPct val="100000"/>
              <a:defRPr sz="4800"/>
            </a:lvl6pPr>
            <a:lvl7pPr lvl="6" rtl="0">
              <a:spcBef>
                <a:spcPts val="0"/>
              </a:spcBef>
              <a:buSzPct val="100000"/>
              <a:defRPr sz="4800"/>
            </a:lvl7pPr>
            <a:lvl8pPr lvl="7" rtl="0">
              <a:spcBef>
                <a:spcPts val="0"/>
              </a:spcBef>
              <a:buSzPct val="100000"/>
              <a:defRPr sz="4800"/>
            </a:lvl8pPr>
            <a:lvl9pPr lvl="8" rtl="0">
              <a:spcBef>
                <a:spcPts val="0"/>
              </a:spcBef>
              <a:buSzPct val="100000"/>
              <a:defRPr sz="4800"/>
            </a:lvl9pPr>
          </a:lstStyle>
          <a:p/>
        </p:txBody>
      </p:sp>
      <p:sp>
        <p:nvSpPr>
          <p:cNvPr id="85" name="Shape 8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5" name="Shape 1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ection title and description">
    <p:spTree>
      <p:nvGrpSpPr>
        <p:cNvPr id="86" name="Shape 86"/>
        <p:cNvGrpSpPr/>
        <p:nvPr/>
      </p:nvGrpSpPr>
      <p:grpSpPr>
        <a:xfrm>
          <a:off x="0" y="0"/>
          <a:ext cx="0" cy="0"/>
          <a:chOff x="0" y="0"/>
          <a:chExt cx="0" cy="0"/>
        </a:xfrm>
      </p:grpSpPr>
      <p:sp>
        <p:nvSpPr>
          <p:cNvPr id="87" name="Shape 87"/>
          <p:cNvSpPr/>
          <p:nvPr/>
        </p:nvSpPr>
        <p:spPr>
          <a:xfrm>
            <a:off x="4572000" y="25"/>
            <a:ext cx="4572000" cy="5143500"/>
          </a:xfrm>
          <a:prstGeom prst="rect">
            <a:avLst/>
          </a:prstGeom>
          <a:solidFill>
            <a:schemeClr val="dk2"/>
          </a:solidFill>
          <a:ln>
            <a:noFill/>
          </a:ln>
        </p:spPr>
        <p:txBody>
          <a:bodyPr anchorCtr="0" anchor="ctr" bIns="91425" lIns="91425" rIns="91425" tIns="91425">
            <a:noAutofit/>
          </a:bodyPr>
          <a:lstStyle/>
          <a:p>
            <a:pPr lvl="0">
              <a:spcBef>
                <a:spcPts val="0"/>
              </a:spcBef>
              <a:buNone/>
            </a:pPr>
            <a:r>
              <a:t/>
            </a:r>
            <a:endParaRPr/>
          </a:p>
        </p:txBody>
      </p:sp>
      <p:sp>
        <p:nvSpPr>
          <p:cNvPr id="88" name="Shape 88"/>
          <p:cNvSpPr txBox="1"/>
          <p:nvPr>
            <p:ph type="title"/>
          </p:nvPr>
        </p:nvSpPr>
        <p:spPr>
          <a:xfrm>
            <a:off x="265500" y="1233175"/>
            <a:ext cx="4045200" cy="1482300"/>
          </a:xfrm>
          <a:prstGeom prst="rect">
            <a:avLst/>
          </a:prstGeom>
        </p:spPr>
        <p:txBody>
          <a:bodyPr anchorCtr="0" anchor="b" bIns="91425" lIns="91425" rIns="91425" tIns="91425"/>
          <a:lstStyle>
            <a:lvl1pPr lvl="0" rtl="0" algn="ctr">
              <a:spcBef>
                <a:spcPts val="0"/>
              </a:spcBef>
              <a:buSzPct val="100000"/>
              <a:defRPr sz="4200"/>
            </a:lvl1pPr>
            <a:lvl2pPr lvl="1" rtl="0" algn="ctr">
              <a:spcBef>
                <a:spcPts val="0"/>
              </a:spcBef>
              <a:buSzPct val="100000"/>
              <a:defRPr sz="4200"/>
            </a:lvl2pPr>
            <a:lvl3pPr lvl="2" rtl="0" algn="ctr">
              <a:spcBef>
                <a:spcPts val="0"/>
              </a:spcBef>
              <a:buSzPct val="100000"/>
              <a:defRPr sz="4200"/>
            </a:lvl3pPr>
            <a:lvl4pPr lvl="3" rtl="0" algn="ctr">
              <a:spcBef>
                <a:spcPts val="0"/>
              </a:spcBef>
              <a:buSzPct val="100000"/>
              <a:defRPr sz="4200"/>
            </a:lvl4pPr>
            <a:lvl5pPr lvl="4" rtl="0" algn="ctr">
              <a:spcBef>
                <a:spcPts val="0"/>
              </a:spcBef>
              <a:buSzPct val="100000"/>
              <a:defRPr sz="4200"/>
            </a:lvl5pPr>
            <a:lvl6pPr lvl="5" rtl="0" algn="ctr">
              <a:spcBef>
                <a:spcPts val="0"/>
              </a:spcBef>
              <a:buSzPct val="100000"/>
              <a:defRPr sz="4200"/>
            </a:lvl6pPr>
            <a:lvl7pPr lvl="6" rtl="0" algn="ctr">
              <a:spcBef>
                <a:spcPts val="0"/>
              </a:spcBef>
              <a:buSzPct val="100000"/>
              <a:defRPr sz="4200"/>
            </a:lvl7pPr>
            <a:lvl8pPr lvl="7" rtl="0" algn="ctr">
              <a:spcBef>
                <a:spcPts val="0"/>
              </a:spcBef>
              <a:buSzPct val="100000"/>
              <a:defRPr sz="4200"/>
            </a:lvl8pPr>
            <a:lvl9pPr lvl="8" rtl="0" algn="ctr">
              <a:spcBef>
                <a:spcPts val="0"/>
              </a:spcBef>
              <a:buSzPct val="100000"/>
              <a:defRPr sz="4200"/>
            </a:lvl9pPr>
          </a:lstStyle>
          <a:p/>
        </p:txBody>
      </p:sp>
      <p:sp>
        <p:nvSpPr>
          <p:cNvPr id="89" name="Shape 89"/>
          <p:cNvSpPr txBox="1"/>
          <p:nvPr>
            <p:ph idx="1" type="subTitle"/>
          </p:nvPr>
        </p:nvSpPr>
        <p:spPr>
          <a:xfrm>
            <a:off x="265500" y="2803075"/>
            <a:ext cx="4045200" cy="1235100"/>
          </a:xfrm>
          <a:prstGeom prst="rect">
            <a:avLst/>
          </a:prstGeom>
        </p:spPr>
        <p:txBody>
          <a:bodyPr anchorCtr="0" anchor="t" bIns="91425" lIns="91425" rIns="91425" tIns="91425"/>
          <a:lstStyle>
            <a:lvl1pPr lvl="0" rtl="0" algn="ctr">
              <a:lnSpc>
                <a:spcPct val="100000"/>
              </a:lnSpc>
              <a:spcBef>
                <a:spcPts val="0"/>
              </a:spcBef>
              <a:spcAft>
                <a:spcPts val="0"/>
              </a:spcAft>
              <a:buSzPct val="100000"/>
              <a:buNone/>
              <a:defRPr sz="2100"/>
            </a:lvl1pPr>
            <a:lvl2pPr lvl="1" rtl="0" algn="ctr">
              <a:lnSpc>
                <a:spcPct val="100000"/>
              </a:lnSpc>
              <a:spcBef>
                <a:spcPts val="0"/>
              </a:spcBef>
              <a:spcAft>
                <a:spcPts val="0"/>
              </a:spcAft>
              <a:buSzPct val="100000"/>
              <a:buNone/>
              <a:defRPr sz="2100"/>
            </a:lvl2pPr>
            <a:lvl3pPr lvl="2" rtl="0" algn="ctr">
              <a:lnSpc>
                <a:spcPct val="100000"/>
              </a:lnSpc>
              <a:spcBef>
                <a:spcPts val="0"/>
              </a:spcBef>
              <a:spcAft>
                <a:spcPts val="0"/>
              </a:spcAft>
              <a:buSzPct val="100000"/>
              <a:buNone/>
              <a:defRPr sz="2100"/>
            </a:lvl3pPr>
            <a:lvl4pPr lvl="3" rtl="0" algn="ctr">
              <a:lnSpc>
                <a:spcPct val="100000"/>
              </a:lnSpc>
              <a:spcBef>
                <a:spcPts val="0"/>
              </a:spcBef>
              <a:spcAft>
                <a:spcPts val="0"/>
              </a:spcAft>
              <a:buSzPct val="100000"/>
              <a:buNone/>
              <a:defRPr sz="2100"/>
            </a:lvl4pPr>
            <a:lvl5pPr lvl="4" rtl="0" algn="ctr">
              <a:lnSpc>
                <a:spcPct val="100000"/>
              </a:lnSpc>
              <a:spcBef>
                <a:spcPts val="0"/>
              </a:spcBef>
              <a:spcAft>
                <a:spcPts val="0"/>
              </a:spcAft>
              <a:buSzPct val="100000"/>
              <a:buNone/>
              <a:defRPr sz="2100"/>
            </a:lvl5pPr>
            <a:lvl6pPr lvl="5" rtl="0" algn="ctr">
              <a:lnSpc>
                <a:spcPct val="100000"/>
              </a:lnSpc>
              <a:spcBef>
                <a:spcPts val="0"/>
              </a:spcBef>
              <a:spcAft>
                <a:spcPts val="0"/>
              </a:spcAft>
              <a:buSzPct val="100000"/>
              <a:buNone/>
              <a:defRPr sz="2100"/>
            </a:lvl6pPr>
            <a:lvl7pPr lvl="6" rtl="0" algn="ctr">
              <a:lnSpc>
                <a:spcPct val="100000"/>
              </a:lnSpc>
              <a:spcBef>
                <a:spcPts val="0"/>
              </a:spcBef>
              <a:spcAft>
                <a:spcPts val="0"/>
              </a:spcAft>
              <a:buSzPct val="100000"/>
              <a:buNone/>
              <a:defRPr sz="2100"/>
            </a:lvl7pPr>
            <a:lvl8pPr lvl="7" rtl="0" algn="ctr">
              <a:lnSpc>
                <a:spcPct val="100000"/>
              </a:lnSpc>
              <a:spcBef>
                <a:spcPts val="0"/>
              </a:spcBef>
              <a:spcAft>
                <a:spcPts val="0"/>
              </a:spcAft>
              <a:buSzPct val="100000"/>
              <a:buNone/>
              <a:defRPr sz="2100"/>
            </a:lvl8pPr>
            <a:lvl9pPr lvl="8" rtl="0" algn="ctr">
              <a:lnSpc>
                <a:spcPct val="100000"/>
              </a:lnSpc>
              <a:spcBef>
                <a:spcPts val="0"/>
              </a:spcBef>
              <a:spcAft>
                <a:spcPts val="0"/>
              </a:spcAft>
              <a:buSzPct val="100000"/>
              <a:buNone/>
              <a:defRPr sz="2100"/>
            </a:lvl9pPr>
          </a:lstStyle>
          <a:p/>
        </p:txBody>
      </p:sp>
      <p:sp>
        <p:nvSpPr>
          <p:cNvPr id="90" name="Shape 90"/>
          <p:cNvSpPr txBox="1"/>
          <p:nvPr>
            <p:ph idx="2" type="body"/>
          </p:nvPr>
        </p:nvSpPr>
        <p:spPr>
          <a:xfrm>
            <a:off x="4939500" y="724200"/>
            <a:ext cx="3837000" cy="3695100"/>
          </a:xfrm>
          <a:prstGeom prst="rect">
            <a:avLst/>
          </a:prstGeom>
        </p:spPr>
        <p:txBody>
          <a:bodyPr anchorCtr="0" anchor="ctr" bIns="91425" lIns="91425" rIns="91425" tIns="91425"/>
          <a:lstStyle>
            <a:lvl1pPr lvl="0" rtl="0">
              <a:spcBef>
                <a:spcPts val="0"/>
              </a:spcBef>
              <a:buClr>
                <a:schemeClr val="dk1"/>
              </a:buClr>
              <a:buChar char="●"/>
              <a:defRPr>
                <a:solidFill>
                  <a:schemeClr val="dk1"/>
                </a:solidFill>
              </a:defRPr>
            </a:lvl1pPr>
            <a:lvl2pPr lvl="1" rtl="0">
              <a:spcBef>
                <a:spcPts val="0"/>
              </a:spcBef>
              <a:buClr>
                <a:schemeClr val="dk1"/>
              </a:buClr>
              <a:buChar char="○"/>
              <a:defRPr>
                <a:solidFill>
                  <a:schemeClr val="dk1"/>
                </a:solidFill>
              </a:defRPr>
            </a:lvl2pPr>
            <a:lvl3pPr lvl="2" rtl="0">
              <a:spcBef>
                <a:spcPts val="0"/>
              </a:spcBef>
              <a:buClr>
                <a:schemeClr val="dk1"/>
              </a:buClr>
              <a:buChar char="■"/>
              <a:defRPr>
                <a:solidFill>
                  <a:schemeClr val="dk1"/>
                </a:solidFill>
              </a:defRPr>
            </a:lvl3pPr>
            <a:lvl4pPr lvl="3" rtl="0">
              <a:spcBef>
                <a:spcPts val="0"/>
              </a:spcBef>
              <a:buClr>
                <a:schemeClr val="dk1"/>
              </a:buClr>
              <a:buChar char="●"/>
              <a:defRPr>
                <a:solidFill>
                  <a:schemeClr val="dk1"/>
                </a:solidFill>
              </a:defRPr>
            </a:lvl4pPr>
            <a:lvl5pPr lvl="4" rtl="0">
              <a:spcBef>
                <a:spcPts val="0"/>
              </a:spcBef>
              <a:buClr>
                <a:schemeClr val="dk1"/>
              </a:buClr>
              <a:buChar char="○"/>
              <a:defRPr>
                <a:solidFill>
                  <a:schemeClr val="dk1"/>
                </a:solidFill>
              </a:defRPr>
            </a:lvl5pPr>
            <a:lvl6pPr lvl="5" rtl="0">
              <a:spcBef>
                <a:spcPts val="0"/>
              </a:spcBef>
              <a:buClr>
                <a:schemeClr val="dk1"/>
              </a:buClr>
              <a:buChar char="■"/>
              <a:defRPr>
                <a:solidFill>
                  <a:schemeClr val="dk1"/>
                </a:solidFill>
              </a:defRPr>
            </a:lvl6pPr>
            <a:lvl7pPr lvl="6" rtl="0">
              <a:spcBef>
                <a:spcPts val="0"/>
              </a:spcBef>
              <a:buClr>
                <a:schemeClr val="dk1"/>
              </a:buClr>
              <a:buChar char="●"/>
              <a:defRPr>
                <a:solidFill>
                  <a:schemeClr val="dk1"/>
                </a:solidFill>
              </a:defRPr>
            </a:lvl7pPr>
            <a:lvl8pPr lvl="7" rtl="0">
              <a:spcBef>
                <a:spcPts val="0"/>
              </a:spcBef>
              <a:buClr>
                <a:schemeClr val="dk1"/>
              </a:buClr>
              <a:buChar char="○"/>
              <a:defRPr>
                <a:solidFill>
                  <a:schemeClr val="dk1"/>
                </a:solidFill>
              </a:defRPr>
            </a:lvl8pPr>
            <a:lvl9pPr lvl="8" rtl="0">
              <a:spcBef>
                <a:spcPts val="0"/>
              </a:spcBef>
              <a:buClr>
                <a:schemeClr val="dk1"/>
              </a:buClr>
              <a:buChar char="■"/>
              <a:defRPr>
                <a:solidFill>
                  <a:schemeClr val="dk1"/>
                </a:solidFill>
              </a:defRPr>
            </a:lvl9pPr>
          </a:lstStyle>
          <a:p/>
        </p:txBody>
      </p:sp>
      <p:sp>
        <p:nvSpPr>
          <p:cNvPr id="91" name="Shape 9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aption">
    <p:spTree>
      <p:nvGrpSpPr>
        <p:cNvPr id="92" name="Shape 92"/>
        <p:cNvGrpSpPr/>
        <p:nvPr/>
      </p:nvGrpSpPr>
      <p:grpSpPr>
        <a:xfrm>
          <a:off x="0" y="0"/>
          <a:ext cx="0" cy="0"/>
          <a:chOff x="0" y="0"/>
          <a:chExt cx="0" cy="0"/>
        </a:xfrm>
      </p:grpSpPr>
      <p:sp>
        <p:nvSpPr>
          <p:cNvPr id="93" name="Shape 93"/>
          <p:cNvSpPr txBox="1"/>
          <p:nvPr>
            <p:ph idx="1" type="body"/>
          </p:nvPr>
        </p:nvSpPr>
        <p:spPr>
          <a:xfrm>
            <a:off x="311700" y="4230575"/>
            <a:ext cx="5998800" cy="605100"/>
          </a:xfrm>
          <a:prstGeom prst="rect">
            <a:avLst/>
          </a:prstGeom>
        </p:spPr>
        <p:txBody>
          <a:bodyPr anchorCtr="0" anchor="ctr" bIns="91425" lIns="91425" rIns="91425" tIns="91425"/>
          <a:lstStyle>
            <a:lvl1pPr lvl="0" rtl="0">
              <a:lnSpc>
                <a:spcPct val="100000"/>
              </a:lnSpc>
              <a:spcBef>
                <a:spcPts val="0"/>
              </a:spcBef>
              <a:spcAft>
                <a:spcPts val="0"/>
              </a:spcAft>
              <a:buChar char="●"/>
              <a:defRPr/>
            </a:lvl1pPr>
          </a:lstStyle>
          <a:p/>
        </p:txBody>
      </p:sp>
      <p:sp>
        <p:nvSpPr>
          <p:cNvPr id="94" name="Shape 9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Big number">
    <p:spTree>
      <p:nvGrpSpPr>
        <p:cNvPr id="95" name="Shape 95"/>
        <p:cNvGrpSpPr/>
        <p:nvPr/>
      </p:nvGrpSpPr>
      <p:grpSpPr>
        <a:xfrm>
          <a:off x="0" y="0"/>
          <a:ext cx="0" cy="0"/>
          <a:chOff x="0" y="0"/>
          <a:chExt cx="0" cy="0"/>
        </a:xfrm>
      </p:grpSpPr>
      <p:sp>
        <p:nvSpPr>
          <p:cNvPr id="96" name="Shape 96"/>
          <p:cNvSpPr txBox="1"/>
          <p:nvPr>
            <p:ph type="title"/>
          </p:nvPr>
        </p:nvSpPr>
        <p:spPr>
          <a:xfrm>
            <a:off x="311700" y="1106125"/>
            <a:ext cx="8520600" cy="1963500"/>
          </a:xfrm>
          <a:prstGeom prst="rect">
            <a:avLst/>
          </a:prstGeom>
        </p:spPr>
        <p:txBody>
          <a:bodyPr anchorCtr="0" anchor="b" bIns="91425" lIns="91425" rIns="91425" tIns="91425"/>
          <a:lstStyle>
            <a:lvl1pPr lvl="0" rtl="0" algn="ctr">
              <a:spcBef>
                <a:spcPts val="0"/>
              </a:spcBef>
              <a:buSzPct val="100000"/>
              <a:defRPr sz="12000"/>
            </a:lvl1pPr>
            <a:lvl2pPr lvl="1" rtl="0" algn="ctr">
              <a:spcBef>
                <a:spcPts val="0"/>
              </a:spcBef>
              <a:buSzPct val="100000"/>
              <a:defRPr sz="12000"/>
            </a:lvl2pPr>
            <a:lvl3pPr lvl="2" rtl="0" algn="ctr">
              <a:spcBef>
                <a:spcPts val="0"/>
              </a:spcBef>
              <a:buSzPct val="100000"/>
              <a:defRPr sz="12000"/>
            </a:lvl3pPr>
            <a:lvl4pPr lvl="3" rtl="0" algn="ctr">
              <a:spcBef>
                <a:spcPts val="0"/>
              </a:spcBef>
              <a:buSzPct val="100000"/>
              <a:defRPr sz="12000"/>
            </a:lvl4pPr>
            <a:lvl5pPr lvl="4" rtl="0" algn="ctr">
              <a:spcBef>
                <a:spcPts val="0"/>
              </a:spcBef>
              <a:buSzPct val="100000"/>
              <a:defRPr sz="12000"/>
            </a:lvl5pPr>
            <a:lvl6pPr lvl="5" rtl="0" algn="ctr">
              <a:spcBef>
                <a:spcPts val="0"/>
              </a:spcBef>
              <a:buSzPct val="100000"/>
              <a:defRPr sz="12000"/>
            </a:lvl6pPr>
            <a:lvl7pPr lvl="6" rtl="0" algn="ctr">
              <a:spcBef>
                <a:spcPts val="0"/>
              </a:spcBef>
              <a:buSzPct val="100000"/>
              <a:defRPr sz="12000"/>
            </a:lvl7pPr>
            <a:lvl8pPr lvl="7" rtl="0" algn="ctr">
              <a:spcBef>
                <a:spcPts val="0"/>
              </a:spcBef>
              <a:buSzPct val="100000"/>
              <a:defRPr sz="12000"/>
            </a:lvl8pPr>
            <a:lvl9pPr lvl="8" rtl="0" algn="ctr">
              <a:spcBef>
                <a:spcPts val="0"/>
              </a:spcBef>
              <a:buSzPct val="100000"/>
              <a:defRPr sz="12000"/>
            </a:lvl9pPr>
          </a:lstStyle>
          <a:p/>
        </p:txBody>
      </p:sp>
      <p:sp>
        <p:nvSpPr>
          <p:cNvPr id="97" name="Shape 97"/>
          <p:cNvSpPr txBox="1"/>
          <p:nvPr>
            <p:ph idx="1" type="body"/>
          </p:nvPr>
        </p:nvSpPr>
        <p:spPr>
          <a:xfrm>
            <a:off x="311700" y="3152225"/>
            <a:ext cx="8520600" cy="1300800"/>
          </a:xfrm>
          <a:prstGeom prst="rect">
            <a:avLst/>
          </a:prstGeom>
        </p:spPr>
        <p:txBody>
          <a:bodyPr anchorCtr="0" anchor="t" bIns="91425" lIns="91425" rIns="91425" tIns="91425"/>
          <a:lstStyle>
            <a:lvl1pPr lvl="0" rtl="0" algn="ctr">
              <a:spcBef>
                <a:spcPts val="0"/>
              </a:spcBef>
              <a:buChar char="●"/>
              <a:defRPr/>
            </a:lvl1pPr>
            <a:lvl2pPr lvl="1" rtl="0" algn="ctr">
              <a:spcBef>
                <a:spcPts val="0"/>
              </a:spcBef>
              <a:buChar char="○"/>
              <a:defRPr/>
            </a:lvl2pPr>
            <a:lvl3pPr lvl="2" rtl="0" algn="ctr">
              <a:spcBef>
                <a:spcPts val="0"/>
              </a:spcBef>
              <a:buChar char="■"/>
              <a:defRPr/>
            </a:lvl3pPr>
            <a:lvl4pPr lvl="3" rtl="0" algn="ctr">
              <a:spcBef>
                <a:spcPts val="0"/>
              </a:spcBef>
              <a:buChar char="●"/>
              <a:defRPr/>
            </a:lvl4pPr>
            <a:lvl5pPr lvl="4" rtl="0" algn="ctr">
              <a:spcBef>
                <a:spcPts val="0"/>
              </a:spcBef>
              <a:buChar char="○"/>
              <a:defRPr/>
            </a:lvl5pPr>
            <a:lvl6pPr lvl="5" rtl="0" algn="ctr">
              <a:spcBef>
                <a:spcPts val="0"/>
              </a:spcBef>
              <a:buChar char="■"/>
              <a:defRPr/>
            </a:lvl6pPr>
            <a:lvl7pPr lvl="6" rtl="0" algn="ctr">
              <a:spcBef>
                <a:spcPts val="0"/>
              </a:spcBef>
              <a:buChar char="●"/>
              <a:defRPr/>
            </a:lvl7pPr>
            <a:lvl8pPr lvl="7" rtl="0" algn="ctr">
              <a:spcBef>
                <a:spcPts val="0"/>
              </a:spcBef>
              <a:buChar char="○"/>
              <a:defRPr/>
            </a:lvl8pPr>
            <a:lvl9pPr lvl="8" rtl="0" algn="ctr">
              <a:spcBef>
                <a:spcPts val="0"/>
              </a:spcBef>
              <a:buChar char="■"/>
              <a:defRPr/>
            </a:lvl9pPr>
          </a:lstStyle>
          <a:p/>
        </p:txBody>
      </p:sp>
      <p:sp>
        <p:nvSpPr>
          <p:cNvPr id="98" name="Shape 98"/>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99" name="Shape 99"/>
        <p:cNvGrpSpPr/>
        <p:nvPr/>
      </p:nvGrpSpPr>
      <p:grpSpPr>
        <a:xfrm>
          <a:off x="0" y="0"/>
          <a:ext cx="0" cy="0"/>
          <a:chOff x="0" y="0"/>
          <a:chExt cx="0" cy="0"/>
        </a:xfrm>
      </p:grpSpPr>
      <p:sp>
        <p:nvSpPr>
          <p:cNvPr id="100" name="Shape 10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Title and Content">
    <p:spTree>
      <p:nvGrpSpPr>
        <p:cNvPr id="101" name="Shape 101"/>
        <p:cNvGrpSpPr/>
        <p:nvPr/>
      </p:nvGrpSpPr>
      <p:grpSpPr>
        <a:xfrm>
          <a:off x="0" y="0"/>
          <a:ext cx="0" cy="0"/>
          <a:chOff x="0" y="0"/>
          <a:chExt cx="0" cy="0"/>
        </a:xfrm>
      </p:grpSpPr>
      <p:sp>
        <p:nvSpPr>
          <p:cNvPr id="102" name="Shape 102"/>
          <p:cNvSpPr txBox="1"/>
          <p:nvPr>
            <p:ph type="title"/>
          </p:nvPr>
        </p:nvSpPr>
        <p:spPr>
          <a:xfrm>
            <a:off x="685800" y="457200"/>
            <a:ext cx="7772400" cy="857400"/>
          </a:xfrm>
          <a:prstGeom prst="rect">
            <a:avLst/>
          </a:prstGeom>
          <a:noFill/>
          <a:ln>
            <a:noFill/>
          </a:ln>
        </p:spPr>
        <p:txBody>
          <a:bodyPr anchorCtr="0" anchor="ctr" bIns="91425" lIns="91425" rIns="91425" tIns="91425"/>
          <a:lstStyle>
            <a:lvl1pPr indent="0" lvl="0" marL="0" marR="0" rtl="0" algn="ctr">
              <a:spcBef>
                <a:spcPts val="0"/>
              </a:spcBef>
              <a:spcAft>
                <a:spcPts val="0"/>
              </a:spcAft>
              <a:buNone/>
              <a:defRPr b="0" i="0" sz="4400" u="none" cap="none" strike="noStrike">
                <a:solidFill>
                  <a:schemeClr val="dk2"/>
                </a:solidFill>
                <a:latin typeface="Questrial"/>
                <a:ea typeface="Questrial"/>
                <a:cs typeface="Questrial"/>
                <a:sym typeface="Questrial"/>
              </a:defRPr>
            </a:lvl1pPr>
            <a:lvl2pPr indent="0" lvl="1" marL="0" marR="0" rtl="0" algn="ctr">
              <a:spcBef>
                <a:spcPts val="0"/>
              </a:spcBef>
              <a:spcAft>
                <a:spcPts val="0"/>
              </a:spcAft>
              <a:buNone/>
              <a:defRPr b="0" i="0" sz="4400" u="none" cap="none" strike="noStrike">
                <a:solidFill>
                  <a:schemeClr val="dk2"/>
                </a:solidFill>
                <a:latin typeface="Times New Roman"/>
                <a:ea typeface="Times New Roman"/>
                <a:cs typeface="Times New Roman"/>
                <a:sym typeface="Times New Roman"/>
              </a:defRPr>
            </a:lvl2pPr>
            <a:lvl3pPr indent="0" lvl="2" marL="0" marR="0" rtl="0" algn="ctr">
              <a:spcBef>
                <a:spcPts val="0"/>
              </a:spcBef>
              <a:spcAft>
                <a:spcPts val="0"/>
              </a:spcAft>
              <a:buNone/>
              <a:defRPr b="0" i="0" sz="4400" u="none" cap="none" strike="noStrike">
                <a:solidFill>
                  <a:schemeClr val="dk2"/>
                </a:solidFill>
                <a:latin typeface="Times New Roman"/>
                <a:ea typeface="Times New Roman"/>
                <a:cs typeface="Times New Roman"/>
                <a:sym typeface="Times New Roman"/>
              </a:defRPr>
            </a:lvl3pPr>
            <a:lvl4pPr indent="0" lvl="3" marL="0" marR="0" rtl="0" algn="ctr">
              <a:spcBef>
                <a:spcPts val="0"/>
              </a:spcBef>
              <a:spcAft>
                <a:spcPts val="0"/>
              </a:spcAft>
              <a:buNone/>
              <a:defRPr b="0" i="0" sz="4400" u="none" cap="none" strike="noStrike">
                <a:solidFill>
                  <a:schemeClr val="dk2"/>
                </a:solidFill>
                <a:latin typeface="Times New Roman"/>
                <a:ea typeface="Times New Roman"/>
                <a:cs typeface="Times New Roman"/>
                <a:sym typeface="Times New Roman"/>
              </a:defRPr>
            </a:lvl4pPr>
            <a:lvl5pPr indent="0" lvl="4" marL="0" marR="0" rtl="0" algn="ctr">
              <a:spcBef>
                <a:spcPts val="0"/>
              </a:spcBef>
              <a:spcAft>
                <a:spcPts val="0"/>
              </a:spcAft>
              <a:buNone/>
              <a:defRPr b="0" i="0" sz="4400" u="none" cap="none" strike="noStrike">
                <a:solidFill>
                  <a:schemeClr val="dk2"/>
                </a:solidFill>
                <a:latin typeface="Times New Roman"/>
                <a:ea typeface="Times New Roman"/>
                <a:cs typeface="Times New Roman"/>
                <a:sym typeface="Times New Roman"/>
              </a:defRPr>
            </a:lvl5pPr>
            <a:lvl6pPr indent="0" lvl="5" marL="457200" marR="0" rtl="0" algn="ctr">
              <a:spcBef>
                <a:spcPts val="0"/>
              </a:spcBef>
              <a:spcAft>
                <a:spcPts val="0"/>
              </a:spcAft>
              <a:buNone/>
              <a:defRPr b="0" i="0" sz="4400" u="none" cap="none" strike="noStrike">
                <a:solidFill>
                  <a:schemeClr val="dk2"/>
                </a:solidFill>
                <a:latin typeface="Times New Roman"/>
                <a:ea typeface="Times New Roman"/>
                <a:cs typeface="Times New Roman"/>
                <a:sym typeface="Times New Roman"/>
              </a:defRPr>
            </a:lvl6pPr>
            <a:lvl7pPr indent="0" lvl="6" marL="914400" marR="0" rtl="0" algn="ctr">
              <a:spcBef>
                <a:spcPts val="0"/>
              </a:spcBef>
              <a:spcAft>
                <a:spcPts val="0"/>
              </a:spcAft>
              <a:buNone/>
              <a:defRPr b="0" i="0" sz="4400" u="none" cap="none" strike="noStrike">
                <a:solidFill>
                  <a:schemeClr val="dk2"/>
                </a:solidFill>
                <a:latin typeface="Times New Roman"/>
                <a:ea typeface="Times New Roman"/>
                <a:cs typeface="Times New Roman"/>
                <a:sym typeface="Times New Roman"/>
              </a:defRPr>
            </a:lvl7pPr>
            <a:lvl8pPr indent="0" lvl="7" marL="1371600" marR="0" rtl="0" algn="ctr">
              <a:spcBef>
                <a:spcPts val="0"/>
              </a:spcBef>
              <a:spcAft>
                <a:spcPts val="0"/>
              </a:spcAft>
              <a:buNone/>
              <a:defRPr b="0" i="0" sz="4400" u="none" cap="none" strike="noStrike">
                <a:solidFill>
                  <a:schemeClr val="dk2"/>
                </a:solidFill>
                <a:latin typeface="Times New Roman"/>
                <a:ea typeface="Times New Roman"/>
                <a:cs typeface="Times New Roman"/>
                <a:sym typeface="Times New Roman"/>
              </a:defRPr>
            </a:lvl8pPr>
            <a:lvl9pPr indent="0" lvl="8" marL="1828800" marR="0" rtl="0" algn="ctr">
              <a:spcBef>
                <a:spcPts val="0"/>
              </a:spcBef>
              <a:spcAft>
                <a:spcPts val="0"/>
              </a:spcAft>
              <a:buNone/>
              <a:defRPr b="0" i="0" sz="4400" u="none" cap="none" strike="noStrike">
                <a:solidFill>
                  <a:schemeClr val="dk2"/>
                </a:solidFill>
                <a:latin typeface="Times New Roman"/>
                <a:ea typeface="Times New Roman"/>
                <a:cs typeface="Times New Roman"/>
                <a:sym typeface="Times New Roman"/>
              </a:defRPr>
            </a:lvl9pPr>
          </a:lstStyle>
          <a:p/>
        </p:txBody>
      </p:sp>
      <p:sp>
        <p:nvSpPr>
          <p:cNvPr id="103" name="Shape 103"/>
          <p:cNvSpPr txBox="1"/>
          <p:nvPr>
            <p:ph idx="1" type="body"/>
          </p:nvPr>
        </p:nvSpPr>
        <p:spPr>
          <a:xfrm>
            <a:off x="685800" y="1485900"/>
            <a:ext cx="7772400" cy="3086100"/>
          </a:xfrm>
          <a:prstGeom prst="rect">
            <a:avLst/>
          </a:prstGeom>
          <a:noFill/>
          <a:ln>
            <a:noFill/>
          </a:ln>
        </p:spPr>
        <p:txBody>
          <a:bodyPr anchorCtr="0" anchor="t" bIns="91425" lIns="91425" rIns="91425" tIns="91425"/>
          <a:lstStyle>
            <a:lvl1pPr indent="-139700" lvl="0" marL="342900" marR="0" rtl="0" algn="l">
              <a:spcBef>
                <a:spcPts val="640"/>
              </a:spcBef>
              <a:spcAft>
                <a:spcPts val="0"/>
              </a:spcAft>
              <a:buNone/>
              <a:defRPr b="0" i="0" sz="3200" u="none" cap="none" strike="noStrike">
                <a:solidFill>
                  <a:schemeClr val="dk1"/>
                </a:solidFill>
                <a:latin typeface="Questrial"/>
                <a:ea typeface="Questrial"/>
                <a:cs typeface="Questrial"/>
                <a:sym typeface="Questrial"/>
              </a:defRPr>
            </a:lvl1pPr>
            <a:lvl2pPr indent="-107950" lvl="1" marL="742950" marR="0" rtl="0" algn="l">
              <a:spcBef>
                <a:spcPts val="560"/>
              </a:spcBef>
              <a:spcAft>
                <a:spcPts val="0"/>
              </a:spcAft>
              <a:buNone/>
              <a:defRPr b="0" i="0" sz="2800" u="none" cap="none" strike="noStrike">
                <a:solidFill>
                  <a:schemeClr val="dk1"/>
                </a:solidFill>
                <a:latin typeface="Questrial"/>
                <a:ea typeface="Questrial"/>
                <a:cs typeface="Questrial"/>
                <a:sym typeface="Questrial"/>
              </a:defRPr>
            </a:lvl2pPr>
            <a:lvl3pPr indent="-76200" lvl="2" marL="1143000" marR="0" rtl="0" algn="l">
              <a:spcBef>
                <a:spcPts val="480"/>
              </a:spcBef>
              <a:spcAft>
                <a:spcPts val="0"/>
              </a:spcAft>
              <a:buNone/>
              <a:defRPr b="0" i="0" sz="2400" u="none" cap="none" strike="noStrike">
                <a:solidFill>
                  <a:schemeClr val="dk1"/>
                </a:solidFill>
                <a:latin typeface="Questrial"/>
                <a:ea typeface="Questrial"/>
                <a:cs typeface="Questrial"/>
                <a:sym typeface="Questrial"/>
              </a:defRPr>
            </a:lvl3pPr>
            <a:lvl4pPr indent="-101600" lvl="3" marL="1600200" marR="0" rtl="0" algn="l">
              <a:spcBef>
                <a:spcPts val="400"/>
              </a:spcBef>
              <a:spcAft>
                <a:spcPts val="0"/>
              </a:spcAft>
              <a:buNone/>
              <a:defRPr b="0" i="0" sz="2000" u="none" cap="none" strike="noStrike">
                <a:solidFill>
                  <a:schemeClr val="dk1"/>
                </a:solidFill>
                <a:latin typeface="Questrial"/>
                <a:ea typeface="Questrial"/>
                <a:cs typeface="Questrial"/>
                <a:sym typeface="Questrial"/>
              </a:defRPr>
            </a:lvl4pPr>
            <a:lvl5pPr indent="-101600" lvl="4" marL="2057400" marR="0" rtl="0" algn="l">
              <a:spcBef>
                <a:spcPts val="400"/>
              </a:spcBef>
              <a:spcAft>
                <a:spcPts val="0"/>
              </a:spcAft>
              <a:buNone/>
              <a:defRPr b="0" i="0" sz="2000" u="none" cap="none" strike="noStrike">
                <a:solidFill>
                  <a:schemeClr val="dk1"/>
                </a:solidFill>
                <a:latin typeface="Questrial"/>
                <a:ea typeface="Questrial"/>
                <a:cs typeface="Questrial"/>
                <a:sym typeface="Questrial"/>
              </a:defRPr>
            </a:lvl5pPr>
            <a:lvl6pPr indent="-101600" lvl="5" marL="2514600" marR="0" rtl="0" algn="l">
              <a:spcBef>
                <a:spcPts val="400"/>
              </a:spcBef>
              <a:spcAft>
                <a:spcPts val="0"/>
              </a:spcAft>
              <a:buNone/>
              <a:defRPr b="0" i="0" sz="2000" u="none" cap="none" strike="noStrike">
                <a:solidFill>
                  <a:schemeClr val="dk1"/>
                </a:solidFill>
                <a:latin typeface="Questrial"/>
                <a:ea typeface="Questrial"/>
                <a:cs typeface="Questrial"/>
                <a:sym typeface="Questrial"/>
              </a:defRPr>
            </a:lvl6pPr>
            <a:lvl7pPr indent="-101600" lvl="6" marL="2971800" marR="0" rtl="0" algn="l">
              <a:spcBef>
                <a:spcPts val="400"/>
              </a:spcBef>
              <a:spcAft>
                <a:spcPts val="0"/>
              </a:spcAft>
              <a:buNone/>
              <a:defRPr b="0" i="0" sz="2000" u="none" cap="none" strike="noStrike">
                <a:solidFill>
                  <a:schemeClr val="dk1"/>
                </a:solidFill>
                <a:latin typeface="Questrial"/>
                <a:ea typeface="Questrial"/>
                <a:cs typeface="Questrial"/>
                <a:sym typeface="Questrial"/>
              </a:defRPr>
            </a:lvl7pPr>
            <a:lvl8pPr indent="-101600" lvl="7" marL="3429000" marR="0" rtl="0" algn="l">
              <a:spcBef>
                <a:spcPts val="400"/>
              </a:spcBef>
              <a:spcAft>
                <a:spcPts val="0"/>
              </a:spcAft>
              <a:buNone/>
              <a:defRPr b="0" i="0" sz="2000" u="none" cap="none" strike="noStrike">
                <a:solidFill>
                  <a:schemeClr val="dk1"/>
                </a:solidFill>
                <a:latin typeface="Questrial"/>
                <a:ea typeface="Questrial"/>
                <a:cs typeface="Questrial"/>
                <a:sym typeface="Questrial"/>
              </a:defRPr>
            </a:lvl8pPr>
            <a:lvl9pPr indent="-101600" lvl="8" marL="3886200" marR="0" rtl="0" algn="l">
              <a:spcBef>
                <a:spcPts val="400"/>
              </a:spcBef>
              <a:spcAft>
                <a:spcPts val="0"/>
              </a:spcAft>
              <a:buNone/>
              <a:defRPr b="0" i="0" sz="2000" u="none" cap="none" strike="noStrike">
                <a:solidFill>
                  <a:schemeClr val="dk1"/>
                </a:solidFill>
                <a:latin typeface="Questrial"/>
                <a:ea typeface="Questrial"/>
                <a:cs typeface="Questrial"/>
                <a:sym typeface="Questrial"/>
              </a:defRPr>
            </a:lvl9pPr>
          </a:lstStyle>
          <a:p/>
        </p:txBody>
      </p:sp>
      <p:sp>
        <p:nvSpPr>
          <p:cNvPr id="104" name="Shape 104"/>
          <p:cNvSpPr txBox="1"/>
          <p:nvPr>
            <p:ph idx="10" type="dt"/>
          </p:nvPr>
        </p:nvSpPr>
        <p:spPr>
          <a:xfrm>
            <a:off x="685800" y="4686300"/>
            <a:ext cx="1905000" cy="342900"/>
          </a:xfrm>
          <a:prstGeom prst="rect">
            <a:avLst/>
          </a:prstGeom>
          <a:noFill/>
          <a:ln>
            <a:noFill/>
          </a:ln>
        </p:spPr>
        <p:txBody>
          <a:bodyPr anchorCtr="0" anchor="t" bIns="91425" lIns="91425" rIns="91425" tIns="91425"/>
          <a:lstStyle>
            <a:lvl1pPr indent="0" lvl="0" marL="0" marR="0" rtl="0" algn="l">
              <a:spcBef>
                <a:spcPts val="0"/>
              </a:spcBef>
              <a:spcAft>
                <a:spcPts val="0"/>
              </a:spcAft>
              <a:buNone/>
              <a:defRPr b="0" i="0" sz="1400" u="none" cap="none" strike="noStrike">
                <a:solidFill>
                  <a:schemeClr val="dk1"/>
                </a:solidFill>
                <a:latin typeface="Questrial"/>
                <a:ea typeface="Questrial"/>
                <a:cs typeface="Questrial"/>
                <a:sym typeface="Questrial"/>
              </a:defRPr>
            </a:lvl1pPr>
            <a:lvl2pPr indent="0" lvl="1" marL="457200" marR="0" rtl="0" algn="l">
              <a:spcBef>
                <a:spcPts val="0"/>
              </a:spcBef>
              <a:spcAft>
                <a:spcPts val="0"/>
              </a:spcAft>
              <a:buNone/>
              <a:defRPr b="0" i="0" sz="2400" u="none" cap="none" strike="noStrike">
                <a:solidFill>
                  <a:schemeClr val="lt1"/>
                </a:solidFill>
                <a:latin typeface="Questrial"/>
                <a:ea typeface="Questrial"/>
                <a:cs typeface="Questrial"/>
                <a:sym typeface="Questrial"/>
              </a:defRPr>
            </a:lvl2pPr>
            <a:lvl3pPr indent="0" lvl="2" marL="914400" marR="0" rtl="0" algn="l">
              <a:spcBef>
                <a:spcPts val="0"/>
              </a:spcBef>
              <a:spcAft>
                <a:spcPts val="0"/>
              </a:spcAft>
              <a:buNone/>
              <a:defRPr b="0" i="0" sz="2400" u="none" cap="none" strike="noStrike">
                <a:solidFill>
                  <a:schemeClr val="lt1"/>
                </a:solidFill>
                <a:latin typeface="Questrial"/>
                <a:ea typeface="Questrial"/>
                <a:cs typeface="Questrial"/>
                <a:sym typeface="Questrial"/>
              </a:defRPr>
            </a:lvl3pPr>
            <a:lvl4pPr indent="0" lvl="3" marL="1371600" marR="0" rtl="0" algn="l">
              <a:spcBef>
                <a:spcPts val="0"/>
              </a:spcBef>
              <a:spcAft>
                <a:spcPts val="0"/>
              </a:spcAft>
              <a:buNone/>
              <a:defRPr b="0" i="0" sz="2400" u="none" cap="none" strike="noStrike">
                <a:solidFill>
                  <a:schemeClr val="lt1"/>
                </a:solidFill>
                <a:latin typeface="Questrial"/>
                <a:ea typeface="Questrial"/>
                <a:cs typeface="Questrial"/>
                <a:sym typeface="Questrial"/>
              </a:defRPr>
            </a:lvl4pPr>
            <a:lvl5pPr indent="0" lvl="4" marL="1828800" marR="0" rtl="0" algn="l">
              <a:spcBef>
                <a:spcPts val="0"/>
              </a:spcBef>
              <a:spcAft>
                <a:spcPts val="0"/>
              </a:spcAft>
              <a:buNone/>
              <a:defRPr b="0" i="0" sz="2400" u="none" cap="none" strike="noStrike">
                <a:solidFill>
                  <a:schemeClr val="lt1"/>
                </a:solidFill>
                <a:latin typeface="Questrial"/>
                <a:ea typeface="Questrial"/>
                <a:cs typeface="Questrial"/>
                <a:sym typeface="Questrial"/>
              </a:defRPr>
            </a:lvl5pPr>
            <a:lvl6pPr indent="0" lvl="5" marL="2286000" marR="0" rtl="0" algn="l">
              <a:spcBef>
                <a:spcPts val="0"/>
              </a:spcBef>
              <a:buNone/>
              <a:defRPr b="0" i="0" sz="2400" u="none" cap="none" strike="noStrike">
                <a:solidFill>
                  <a:schemeClr val="lt1"/>
                </a:solidFill>
                <a:latin typeface="Questrial"/>
                <a:ea typeface="Questrial"/>
                <a:cs typeface="Questrial"/>
                <a:sym typeface="Questrial"/>
              </a:defRPr>
            </a:lvl6pPr>
            <a:lvl7pPr indent="0" lvl="6" marL="2743200" marR="0" rtl="0" algn="l">
              <a:spcBef>
                <a:spcPts val="0"/>
              </a:spcBef>
              <a:buNone/>
              <a:defRPr b="0" i="0" sz="2400" u="none" cap="none" strike="noStrike">
                <a:solidFill>
                  <a:schemeClr val="lt1"/>
                </a:solidFill>
                <a:latin typeface="Questrial"/>
                <a:ea typeface="Questrial"/>
                <a:cs typeface="Questrial"/>
                <a:sym typeface="Questrial"/>
              </a:defRPr>
            </a:lvl7pPr>
            <a:lvl8pPr indent="0" lvl="7" marL="3200400" marR="0" rtl="0" algn="l">
              <a:spcBef>
                <a:spcPts val="0"/>
              </a:spcBef>
              <a:buNone/>
              <a:defRPr b="0" i="0" sz="2400" u="none" cap="none" strike="noStrike">
                <a:solidFill>
                  <a:schemeClr val="lt1"/>
                </a:solidFill>
                <a:latin typeface="Questrial"/>
                <a:ea typeface="Questrial"/>
                <a:cs typeface="Questrial"/>
                <a:sym typeface="Questrial"/>
              </a:defRPr>
            </a:lvl8pPr>
            <a:lvl9pPr indent="0" lvl="8" marL="3657600" marR="0" rtl="0" algn="l">
              <a:spcBef>
                <a:spcPts val="0"/>
              </a:spcBef>
              <a:buNone/>
              <a:defRPr b="0" i="0" sz="2400" u="none" cap="none" strike="noStrike">
                <a:solidFill>
                  <a:schemeClr val="lt1"/>
                </a:solidFill>
                <a:latin typeface="Questrial"/>
                <a:ea typeface="Questrial"/>
                <a:cs typeface="Questrial"/>
                <a:sym typeface="Questrial"/>
              </a:defRPr>
            </a:lvl9pPr>
          </a:lstStyle>
          <a:p/>
        </p:txBody>
      </p:sp>
      <p:sp>
        <p:nvSpPr>
          <p:cNvPr id="105" name="Shape 105"/>
          <p:cNvSpPr txBox="1"/>
          <p:nvPr>
            <p:ph idx="11" type="ftr"/>
          </p:nvPr>
        </p:nvSpPr>
        <p:spPr>
          <a:xfrm>
            <a:off x="3124200" y="4686300"/>
            <a:ext cx="2895600" cy="342900"/>
          </a:xfrm>
          <a:prstGeom prst="rect">
            <a:avLst/>
          </a:prstGeom>
          <a:noFill/>
          <a:ln>
            <a:noFill/>
          </a:ln>
        </p:spPr>
        <p:txBody>
          <a:bodyPr anchorCtr="0" anchor="t" bIns="91425" lIns="91425" rIns="91425" tIns="91425"/>
          <a:lstStyle>
            <a:lvl1pPr indent="0" lvl="0" marL="0" marR="0" rtl="0" algn="ctr">
              <a:spcBef>
                <a:spcPts val="0"/>
              </a:spcBef>
              <a:spcAft>
                <a:spcPts val="0"/>
              </a:spcAft>
              <a:buNone/>
              <a:defRPr b="0" i="0" sz="1400" u="none" cap="none" strike="noStrike">
                <a:solidFill>
                  <a:schemeClr val="dk1"/>
                </a:solidFill>
                <a:latin typeface="Questrial"/>
                <a:ea typeface="Questrial"/>
                <a:cs typeface="Questrial"/>
                <a:sym typeface="Questrial"/>
              </a:defRPr>
            </a:lvl1pPr>
            <a:lvl2pPr indent="0" lvl="1" marL="457200" marR="0" rtl="0" algn="l">
              <a:spcBef>
                <a:spcPts val="0"/>
              </a:spcBef>
              <a:spcAft>
                <a:spcPts val="0"/>
              </a:spcAft>
              <a:buNone/>
              <a:defRPr b="0" i="0" sz="2400" u="none" cap="none" strike="noStrike">
                <a:solidFill>
                  <a:schemeClr val="lt1"/>
                </a:solidFill>
                <a:latin typeface="Questrial"/>
                <a:ea typeface="Questrial"/>
                <a:cs typeface="Questrial"/>
                <a:sym typeface="Questrial"/>
              </a:defRPr>
            </a:lvl2pPr>
            <a:lvl3pPr indent="0" lvl="2" marL="914400" marR="0" rtl="0" algn="l">
              <a:spcBef>
                <a:spcPts val="0"/>
              </a:spcBef>
              <a:spcAft>
                <a:spcPts val="0"/>
              </a:spcAft>
              <a:buNone/>
              <a:defRPr b="0" i="0" sz="2400" u="none" cap="none" strike="noStrike">
                <a:solidFill>
                  <a:schemeClr val="lt1"/>
                </a:solidFill>
                <a:latin typeface="Questrial"/>
                <a:ea typeface="Questrial"/>
                <a:cs typeface="Questrial"/>
                <a:sym typeface="Questrial"/>
              </a:defRPr>
            </a:lvl3pPr>
            <a:lvl4pPr indent="0" lvl="3" marL="1371600" marR="0" rtl="0" algn="l">
              <a:spcBef>
                <a:spcPts val="0"/>
              </a:spcBef>
              <a:spcAft>
                <a:spcPts val="0"/>
              </a:spcAft>
              <a:buNone/>
              <a:defRPr b="0" i="0" sz="2400" u="none" cap="none" strike="noStrike">
                <a:solidFill>
                  <a:schemeClr val="lt1"/>
                </a:solidFill>
                <a:latin typeface="Questrial"/>
                <a:ea typeface="Questrial"/>
                <a:cs typeface="Questrial"/>
                <a:sym typeface="Questrial"/>
              </a:defRPr>
            </a:lvl4pPr>
            <a:lvl5pPr indent="0" lvl="4" marL="1828800" marR="0" rtl="0" algn="l">
              <a:spcBef>
                <a:spcPts val="0"/>
              </a:spcBef>
              <a:spcAft>
                <a:spcPts val="0"/>
              </a:spcAft>
              <a:buNone/>
              <a:defRPr b="0" i="0" sz="2400" u="none" cap="none" strike="noStrike">
                <a:solidFill>
                  <a:schemeClr val="lt1"/>
                </a:solidFill>
                <a:latin typeface="Questrial"/>
                <a:ea typeface="Questrial"/>
                <a:cs typeface="Questrial"/>
                <a:sym typeface="Questrial"/>
              </a:defRPr>
            </a:lvl5pPr>
            <a:lvl6pPr indent="0" lvl="5" marL="2286000" marR="0" rtl="0" algn="l">
              <a:spcBef>
                <a:spcPts val="0"/>
              </a:spcBef>
              <a:buNone/>
              <a:defRPr b="0" i="0" sz="2400" u="none" cap="none" strike="noStrike">
                <a:solidFill>
                  <a:schemeClr val="lt1"/>
                </a:solidFill>
                <a:latin typeface="Questrial"/>
                <a:ea typeface="Questrial"/>
                <a:cs typeface="Questrial"/>
                <a:sym typeface="Questrial"/>
              </a:defRPr>
            </a:lvl6pPr>
            <a:lvl7pPr indent="0" lvl="6" marL="2743200" marR="0" rtl="0" algn="l">
              <a:spcBef>
                <a:spcPts val="0"/>
              </a:spcBef>
              <a:buNone/>
              <a:defRPr b="0" i="0" sz="2400" u="none" cap="none" strike="noStrike">
                <a:solidFill>
                  <a:schemeClr val="lt1"/>
                </a:solidFill>
                <a:latin typeface="Questrial"/>
                <a:ea typeface="Questrial"/>
                <a:cs typeface="Questrial"/>
                <a:sym typeface="Questrial"/>
              </a:defRPr>
            </a:lvl7pPr>
            <a:lvl8pPr indent="0" lvl="7" marL="3200400" marR="0" rtl="0" algn="l">
              <a:spcBef>
                <a:spcPts val="0"/>
              </a:spcBef>
              <a:buNone/>
              <a:defRPr b="0" i="0" sz="2400" u="none" cap="none" strike="noStrike">
                <a:solidFill>
                  <a:schemeClr val="lt1"/>
                </a:solidFill>
                <a:latin typeface="Questrial"/>
                <a:ea typeface="Questrial"/>
                <a:cs typeface="Questrial"/>
                <a:sym typeface="Questrial"/>
              </a:defRPr>
            </a:lvl8pPr>
            <a:lvl9pPr indent="0" lvl="8" marL="3657600" marR="0" rtl="0" algn="l">
              <a:spcBef>
                <a:spcPts val="0"/>
              </a:spcBef>
              <a:buNone/>
              <a:defRPr b="0" i="0" sz="2400" u="none" cap="none" strike="noStrike">
                <a:solidFill>
                  <a:schemeClr val="lt1"/>
                </a:solidFill>
                <a:latin typeface="Questrial"/>
                <a:ea typeface="Questrial"/>
                <a:cs typeface="Questrial"/>
                <a:sym typeface="Questrial"/>
              </a:defRPr>
            </a:lvl9pPr>
          </a:lstStyle>
          <a:p/>
        </p:txBody>
      </p:sp>
      <p:sp>
        <p:nvSpPr>
          <p:cNvPr id="106" name="Shape 106"/>
          <p:cNvSpPr txBox="1"/>
          <p:nvPr>
            <p:ph idx="12" type="sldNum"/>
          </p:nvPr>
        </p:nvSpPr>
        <p:spPr>
          <a:xfrm>
            <a:off x="6553200" y="4686300"/>
            <a:ext cx="1905000" cy="342900"/>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SzPct val="25000"/>
              <a:buNone/>
            </a:pPr>
            <a:fld id="{00000000-1234-1234-1234-123412341234}" type="slidenum">
              <a:rPr b="0" i="0" lang="en" sz="1400" u="none" cap="none" strike="noStrike">
                <a:solidFill>
                  <a:schemeClr val="dk1"/>
                </a:solidFill>
                <a:latin typeface="Questrial"/>
                <a:ea typeface="Questrial"/>
                <a:cs typeface="Questrial"/>
                <a:sym typeface="Questria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rIns="91425" tIns="91425"/>
          <a:lstStyle>
            <a:lvl1pPr lvl="0">
              <a:spcBef>
                <a:spcPts val="0"/>
              </a:spcBef>
              <a:buChar char="●"/>
              <a:defRPr/>
            </a:lvl1pPr>
            <a:lvl2pPr lvl="1">
              <a:spcBef>
                <a:spcPts val="0"/>
              </a:spcBef>
              <a:buChar char="○"/>
              <a:defRPr/>
            </a:lvl2pPr>
            <a:lvl3pPr lvl="2">
              <a:spcBef>
                <a:spcPts val="0"/>
              </a:spcBef>
              <a:buChar char="■"/>
              <a:defRPr/>
            </a:lvl3pPr>
            <a:lvl4pPr lvl="3">
              <a:spcBef>
                <a:spcPts val="0"/>
              </a:spcBef>
              <a:buChar char="●"/>
              <a:defRPr/>
            </a:lvl4pPr>
            <a:lvl5pPr lvl="4">
              <a:spcBef>
                <a:spcPts val="0"/>
              </a:spcBef>
              <a:buChar char="○"/>
              <a:defRPr/>
            </a:lvl5pPr>
            <a:lvl6pPr lvl="5">
              <a:spcBef>
                <a:spcPts val="0"/>
              </a:spcBef>
              <a:buChar char="■"/>
              <a:defRPr/>
            </a:lvl6pPr>
            <a:lvl7pPr lvl="6">
              <a:spcBef>
                <a:spcPts val="0"/>
              </a:spcBef>
              <a:buChar char="●"/>
              <a:defRPr/>
            </a:lvl7pPr>
            <a:lvl8pPr lvl="7">
              <a:spcBef>
                <a:spcPts val="0"/>
              </a:spcBef>
              <a:buChar char="○"/>
              <a:defRPr/>
            </a:lvl8pPr>
            <a:lvl9pPr lvl="8">
              <a:spcBef>
                <a:spcPts val="0"/>
              </a:spcBef>
              <a:buChar char="■"/>
              <a:defRPr/>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rIns="91425" tIns="91425"/>
          <a:lstStyle>
            <a:lvl1pPr lvl="0">
              <a:spcBef>
                <a:spcPts val="0"/>
              </a:spcBef>
              <a:buSzPct val="100000"/>
              <a:buChar char="●"/>
              <a:defRPr sz="1400"/>
            </a:lvl1pPr>
            <a:lvl2pPr lvl="1">
              <a:spcBef>
                <a:spcPts val="0"/>
              </a:spcBef>
              <a:buSzPct val="100000"/>
              <a:buChar char="○"/>
              <a:defRPr sz="1200"/>
            </a:lvl2pPr>
            <a:lvl3pPr lvl="2">
              <a:spcBef>
                <a:spcPts val="0"/>
              </a:spcBef>
              <a:buSzPct val="100000"/>
              <a:buChar char="■"/>
              <a:defRPr sz="1200"/>
            </a:lvl3pPr>
            <a:lvl4pPr lvl="3">
              <a:spcBef>
                <a:spcPts val="0"/>
              </a:spcBef>
              <a:buSzPct val="100000"/>
              <a:buChar char="●"/>
              <a:defRPr sz="1200"/>
            </a:lvl4pPr>
            <a:lvl5pPr lvl="4">
              <a:spcBef>
                <a:spcPts val="0"/>
              </a:spcBef>
              <a:buSzPct val="100000"/>
              <a:buChar char="○"/>
              <a:defRPr sz="1200"/>
            </a:lvl5pPr>
            <a:lvl6pPr lvl="5">
              <a:spcBef>
                <a:spcPts val="0"/>
              </a:spcBef>
              <a:buSzPct val="100000"/>
              <a:buChar char="■"/>
              <a:defRPr sz="1200"/>
            </a:lvl6pPr>
            <a:lvl7pPr lvl="6">
              <a:spcBef>
                <a:spcPts val="0"/>
              </a:spcBef>
              <a:buSzPct val="100000"/>
              <a:buChar char="●"/>
              <a:defRPr sz="1200"/>
            </a:lvl7pPr>
            <a:lvl8pPr lvl="7">
              <a:spcBef>
                <a:spcPts val="0"/>
              </a:spcBef>
              <a:buSzPct val="100000"/>
              <a:buChar char="○"/>
              <a:defRPr sz="1200"/>
            </a:lvl8pPr>
            <a:lvl9pPr lvl="8">
              <a:spcBef>
                <a:spcPts val="0"/>
              </a:spcBef>
              <a:buSzPct val="1000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rIns="91425" tIns="91425"/>
          <a:lstStyle>
            <a:lvl1pPr lvl="0">
              <a:spcBef>
                <a:spcPts val="0"/>
              </a:spcBef>
              <a:buSzPct val="100000"/>
              <a:buChar char="●"/>
              <a:defRPr sz="1400"/>
            </a:lvl1pPr>
            <a:lvl2pPr lvl="1">
              <a:spcBef>
                <a:spcPts val="0"/>
              </a:spcBef>
              <a:buSzPct val="100000"/>
              <a:buChar char="○"/>
              <a:defRPr sz="1200"/>
            </a:lvl2pPr>
            <a:lvl3pPr lvl="2">
              <a:spcBef>
                <a:spcPts val="0"/>
              </a:spcBef>
              <a:buSzPct val="100000"/>
              <a:buChar char="■"/>
              <a:defRPr sz="1200"/>
            </a:lvl3pPr>
            <a:lvl4pPr lvl="3">
              <a:spcBef>
                <a:spcPts val="0"/>
              </a:spcBef>
              <a:buSzPct val="100000"/>
              <a:buChar char="●"/>
              <a:defRPr sz="1200"/>
            </a:lvl4pPr>
            <a:lvl5pPr lvl="4">
              <a:spcBef>
                <a:spcPts val="0"/>
              </a:spcBef>
              <a:buSzPct val="100000"/>
              <a:buChar char="○"/>
              <a:defRPr sz="1200"/>
            </a:lvl5pPr>
            <a:lvl6pPr lvl="5">
              <a:spcBef>
                <a:spcPts val="0"/>
              </a:spcBef>
              <a:buSzPct val="100000"/>
              <a:buChar char="■"/>
              <a:defRPr sz="1200"/>
            </a:lvl6pPr>
            <a:lvl7pPr lvl="6">
              <a:spcBef>
                <a:spcPts val="0"/>
              </a:spcBef>
              <a:buSzPct val="100000"/>
              <a:buChar char="●"/>
              <a:defRPr sz="1200"/>
            </a:lvl7pPr>
            <a:lvl8pPr lvl="7">
              <a:spcBef>
                <a:spcPts val="0"/>
              </a:spcBef>
              <a:buSzPct val="100000"/>
              <a:buChar char="○"/>
              <a:defRPr sz="1200"/>
            </a:lvl8pPr>
            <a:lvl9pPr lvl="8">
              <a:spcBef>
                <a:spcPts val="0"/>
              </a:spcBef>
              <a:buSzPct val="100000"/>
              <a:buChar char="■"/>
              <a:defRPr sz="1200"/>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buChar char="●"/>
              <a:defRPr sz="1200"/>
            </a:lvl1pPr>
            <a:lvl2pPr lvl="1">
              <a:spcBef>
                <a:spcPts val="0"/>
              </a:spcBef>
              <a:buSzPct val="100000"/>
              <a:buChar char="○"/>
              <a:defRPr sz="1200"/>
            </a:lvl2pPr>
            <a:lvl3pPr lvl="2">
              <a:spcBef>
                <a:spcPts val="0"/>
              </a:spcBef>
              <a:buSzPct val="100000"/>
              <a:buChar char="■"/>
              <a:defRPr sz="1200"/>
            </a:lvl3pPr>
            <a:lvl4pPr lvl="3">
              <a:spcBef>
                <a:spcPts val="0"/>
              </a:spcBef>
              <a:buSzPct val="100000"/>
              <a:buChar char="●"/>
              <a:defRPr sz="1200"/>
            </a:lvl4pPr>
            <a:lvl5pPr lvl="4">
              <a:spcBef>
                <a:spcPts val="0"/>
              </a:spcBef>
              <a:buSzPct val="100000"/>
              <a:buChar char="○"/>
              <a:defRPr sz="1200"/>
            </a:lvl5pPr>
            <a:lvl6pPr lvl="5">
              <a:spcBef>
                <a:spcPts val="0"/>
              </a:spcBef>
              <a:buSzPct val="100000"/>
              <a:buChar char="■"/>
              <a:defRPr sz="1200"/>
            </a:lvl6pPr>
            <a:lvl7pPr lvl="6">
              <a:spcBef>
                <a:spcPts val="0"/>
              </a:spcBef>
              <a:buSzPct val="100000"/>
              <a:buChar char="●"/>
              <a:defRPr sz="1200"/>
            </a:lvl7pPr>
            <a:lvl8pPr lvl="7">
              <a:spcBef>
                <a:spcPts val="0"/>
              </a:spcBef>
              <a:buSzPct val="100000"/>
              <a:buChar char="○"/>
              <a:defRPr sz="1200"/>
            </a:lvl8pPr>
            <a:lvl9pPr lvl="8">
              <a:spcBef>
                <a:spcPts val="0"/>
              </a:spcBef>
              <a:buSzPct val="100000"/>
              <a:buChar char="■"/>
              <a:defRPr sz="1200"/>
            </a:lvl9pPr>
          </a:lstStyle>
          <a:p/>
        </p:txBody>
      </p:sp>
      <p:sp>
        <p:nvSpPr>
          <p:cNvPr id="31" name="Shape 3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4" name="Shape 3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rIns="91425" tIns="91425"/>
          <a:lstStyle>
            <a:lvl1pPr lvl="0">
              <a:spcBef>
                <a:spcPts val="0"/>
              </a:spcBef>
              <a:buChar char="●"/>
              <a:defRPr/>
            </a:lvl1pPr>
            <a:lvl2pPr lvl="1">
              <a:spcBef>
                <a:spcPts val="0"/>
              </a:spcBef>
              <a:buChar char="○"/>
              <a:defRPr/>
            </a:lvl2pPr>
            <a:lvl3pPr lvl="2">
              <a:spcBef>
                <a:spcPts val="0"/>
              </a:spcBef>
              <a:buChar char="■"/>
              <a:defRPr/>
            </a:lvl3pPr>
            <a:lvl4pPr lvl="3">
              <a:spcBef>
                <a:spcPts val="0"/>
              </a:spcBef>
              <a:buChar char="●"/>
              <a:defRPr/>
            </a:lvl4pPr>
            <a:lvl5pPr lvl="4">
              <a:spcBef>
                <a:spcPts val="0"/>
              </a:spcBef>
              <a:buChar char="○"/>
              <a:defRPr/>
            </a:lvl5pPr>
            <a:lvl6pPr lvl="5">
              <a:spcBef>
                <a:spcPts val="0"/>
              </a:spcBef>
              <a:buChar char="■"/>
              <a:defRPr/>
            </a:lvl6pPr>
            <a:lvl7pPr lvl="6">
              <a:spcBef>
                <a:spcPts val="0"/>
              </a:spcBef>
              <a:buChar char="●"/>
              <a:defRPr/>
            </a:lvl7pPr>
            <a:lvl8pPr lvl="7">
              <a:spcBef>
                <a:spcPts val="0"/>
              </a:spcBef>
              <a:buChar char="○"/>
              <a:defRPr/>
            </a:lvl8pPr>
            <a:lvl9pPr lvl="8">
              <a:spcBef>
                <a:spcPts val="0"/>
              </a:spcBef>
              <a:buChar char="■"/>
              <a:defRPr/>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Char char="●"/>
              <a:defRPr/>
            </a:lvl1pPr>
          </a:lstStyle>
          <a:p/>
        </p:txBody>
      </p:sp>
      <p:sp>
        <p:nvSpPr>
          <p:cNvPr id="43" name="Shape 4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3" Type="http://schemas.openxmlformats.org/officeDocument/2006/relationships/theme" Target="../theme/theme1.xml"/><Relationship Id="rId12" Type="http://schemas.openxmlformats.org/officeDocument/2006/relationships/slideLayout" Target="../slideLayouts/slideLayout24.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buChar char="●"/>
              <a:defRPr sz="1800">
                <a:solidFill>
                  <a:schemeClr val="dk2"/>
                </a:solidFill>
              </a:defRPr>
            </a:lvl1pPr>
            <a:lvl2pPr lvl="1">
              <a:lnSpc>
                <a:spcPct val="115000"/>
              </a:lnSpc>
              <a:spcBef>
                <a:spcPts val="0"/>
              </a:spcBef>
              <a:spcAft>
                <a:spcPts val="1600"/>
              </a:spcAft>
              <a:buClr>
                <a:schemeClr val="dk2"/>
              </a:buClr>
              <a:buChar char="○"/>
              <a:defRPr>
                <a:solidFill>
                  <a:schemeClr val="dk2"/>
                </a:solidFill>
              </a:defRPr>
            </a:lvl2pPr>
            <a:lvl3pPr lvl="2">
              <a:lnSpc>
                <a:spcPct val="115000"/>
              </a:lnSpc>
              <a:spcBef>
                <a:spcPts val="0"/>
              </a:spcBef>
              <a:spcAft>
                <a:spcPts val="1600"/>
              </a:spcAft>
              <a:buClr>
                <a:schemeClr val="dk2"/>
              </a:buClr>
              <a:buChar char="■"/>
              <a:defRPr>
                <a:solidFill>
                  <a:schemeClr val="dk2"/>
                </a:solidFill>
              </a:defRPr>
            </a:lvl3pPr>
            <a:lvl4pPr lvl="3">
              <a:lnSpc>
                <a:spcPct val="115000"/>
              </a:lnSpc>
              <a:spcBef>
                <a:spcPts val="0"/>
              </a:spcBef>
              <a:spcAft>
                <a:spcPts val="1600"/>
              </a:spcAft>
              <a:buClr>
                <a:schemeClr val="dk2"/>
              </a:buClr>
              <a:buChar char="●"/>
              <a:defRPr>
                <a:solidFill>
                  <a:schemeClr val="dk2"/>
                </a:solidFill>
              </a:defRPr>
            </a:lvl4pPr>
            <a:lvl5pPr lvl="4">
              <a:lnSpc>
                <a:spcPct val="115000"/>
              </a:lnSpc>
              <a:spcBef>
                <a:spcPts val="0"/>
              </a:spcBef>
              <a:spcAft>
                <a:spcPts val="1600"/>
              </a:spcAft>
              <a:buClr>
                <a:schemeClr val="dk2"/>
              </a:buClr>
              <a:buChar char="○"/>
              <a:defRPr>
                <a:solidFill>
                  <a:schemeClr val="dk2"/>
                </a:solidFill>
              </a:defRPr>
            </a:lvl5pPr>
            <a:lvl6pPr lvl="5">
              <a:lnSpc>
                <a:spcPct val="115000"/>
              </a:lnSpc>
              <a:spcBef>
                <a:spcPts val="0"/>
              </a:spcBef>
              <a:spcAft>
                <a:spcPts val="1600"/>
              </a:spcAft>
              <a:buClr>
                <a:schemeClr val="dk2"/>
              </a:buClr>
              <a:buChar char="■"/>
              <a:defRPr>
                <a:solidFill>
                  <a:schemeClr val="dk2"/>
                </a:solidFill>
              </a:defRPr>
            </a:lvl6pPr>
            <a:lvl7pPr lvl="6">
              <a:lnSpc>
                <a:spcPct val="115000"/>
              </a:lnSpc>
              <a:spcBef>
                <a:spcPts val="0"/>
              </a:spcBef>
              <a:spcAft>
                <a:spcPts val="1600"/>
              </a:spcAft>
              <a:buClr>
                <a:schemeClr val="dk2"/>
              </a:buClr>
              <a:buChar char="●"/>
              <a:defRPr>
                <a:solidFill>
                  <a:schemeClr val="dk2"/>
                </a:solidFill>
              </a:defRPr>
            </a:lvl7pPr>
            <a:lvl8pPr lvl="7">
              <a:lnSpc>
                <a:spcPct val="115000"/>
              </a:lnSpc>
              <a:spcBef>
                <a:spcPts val="0"/>
              </a:spcBef>
              <a:spcAft>
                <a:spcPts val="1600"/>
              </a:spcAft>
              <a:buClr>
                <a:schemeClr val="dk2"/>
              </a:buClr>
              <a:buChar char="○"/>
              <a:defRPr>
                <a:solidFill>
                  <a:schemeClr val="dk2"/>
                </a:solidFill>
              </a:defRPr>
            </a:lvl8pPr>
            <a:lvl9pPr lvl="8">
              <a:lnSpc>
                <a:spcPct val="115000"/>
              </a:lnSpc>
              <a:spcBef>
                <a:spcPts val="0"/>
              </a:spcBef>
              <a:spcAft>
                <a:spcPts val="1600"/>
              </a:spcAft>
              <a:buClr>
                <a:schemeClr val="dk2"/>
              </a:buClr>
              <a:buChar char="■"/>
              <a:defRPr>
                <a:solidFill>
                  <a:schemeClr val="dk2"/>
                </a:solidFill>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6" name="Shape 56"/>
        <p:cNvGrpSpPr/>
        <p:nvPr/>
      </p:nvGrpSpPr>
      <p:grpSpPr>
        <a:xfrm>
          <a:off x="0" y="0"/>
          <a:ext cx="0" cy="0"/>
          <a:chOff x="0" y="0"/>
          <a:chExt cx="0" cy="0"/>
        </a:xfrm>
      </p:grpSpPr>
      <p:sp>
        <p:nvSpPr>
          <p:cNvPr id="57" name="Shape 57"/>
          <p:cNvSpPr txBox="1"/>
          <p:nvPr>
            <p:ph type="title"/>
          </p:nvPr>
        </p:nvSpPr>
        <p:spPr>
          <a:xfrm>
            <a:off x="311700" y="445025"/>
            <a:ext cx="8520600" cy="572700"/>
          </a:xfrm>
          <a:prstGeom prst="rect">
            <a:avLst/>
          </a:prstGeom>
          <a:noFill/>
          <a:ln>
            <a:noFill/>
          </a:ln>
        </p:spPr>
        <p:txBody>
          <a:bodyPr anchorCtr="0" anchor="t" bIns="91425" lIns="91425" rIns="91425" tIns="91425"/>
          <a:lstStyle>
            <a:lvl1pPr lvl="0" rtl="0">
              <a:spcBef>
                <a:spcPts val="0"/>
              </a:spcBef>
              <a:buClr>
                <a:schemeClr val="dk1"/>
              </a:buClr>
              <a:buSzPct val="100000"/>
              <a:buNone/>
              <a:defRPr sz="2800">
                <a:solidFill>
                  <a:schemeClr val="dk1"/>
                </a:solidFill>
              </a:defRPr>
            </a:lvl1pPr>
            <a:lvl2pPr lvl="1" rtl="0">
              <a:spcBef>
                <a:spcPts val="0"/>
              </a:spcBef>
              <a:buClr>
                <a:schemeClr val="dk1"/>
              </a:buClr>
              <a:buSzPct val="100000"/>
              <a:buNone/>
              <a:defRPr sz="2800">
                <a:solidFill>
                  <a:schemeClr val="dk1"/>
                </a:solidFill>
              </a:defRPr>
            </a:lvl2pPr>
            <a:lvl3pPr lvl="2" rtl="0">
              <a:spcBef>
                <a:spcPts val="0"/>
              </a:spcBef>
              <a:buClr>
                <a:schemeClr val="dk1"/>
              </a:buClr>
              <a:buSzPct val="100000"/>
              <a:buNone/>
              <a:defRPr sz="2800">
                <a:solidFill>
                  <a:schemeClr val="dk1"/>
                </a:solidFill>
              </a:defRPr>
            </a:lvl3pPr>
            <a:lvl4pPr lvl="3" rtl="0">
              <a:spcBef>
                <a:spcPts val="0"/>
              </a:spcBef>
              <a:buClr>
                <a:schemeClr val="dk1"/>
              </a:buClr>
              <a:buSzPct val="100000"/>
              <a:buNone/>
              <a:defRPr sz="2800">
                <a:solidFill>
                  <a:schemeClr val="dk1"/>
                </a:solidFill>
              </a:defRPr>
            </a:lvl4pPr>
            <a:lvl5pPr lvl="4" rtl="0">
              <a:spcBef>
                <a:spcPts val="0"/>
              </a:spcBef>
              <a:buClr>
                <a:schemeClr val="dk1"/>
              </a:buClr>
              <a:buSzPct val="100000"/>
              <a:buNone/>
              <a:defRPr sz="2800">
                <a:solidFill>
                  <a:schemeClr val="dk1"/>
                </a:solidFill>
              </a:defRPr>
            </a:lvl5pPr>
            <a:lvl6pPr lvl="5" rtl="0">
              <a:spcBef>
                <a:spcPts val="0"/>
              </a:spcBef>
              <a:buClr>
                <a:schemeClr val="dk1"/>
              </a:buClr>
              <a:buSzPct val="100000"/>
              <a:buNone/>
              <a:defRPr sz="2800">
                <a:solidFill>
                  <a:schemeClr val="dk1"/>
                </a:solidFill>
              </a:defRPr>
            </a:lvl6pPr>
            <a:lvl7pPr lvl="6" rtl="0">
              <a:spcBef>
                <a:spcPts val="0"/>
              </a:spcBef>
              <a:buClr>
                <a:schemeClr val="dk1"/>
              </a:buClr>
              <a:buSzPct val="100000"/>
              <a:buNone/>
              <a:defRPr sz="2800">
                <a:solidFill>
                  <a:schemeClr val="dk1"/>
                </a:solidFill>
              </a:defRPr>
            </a:lvl7pPr>
            <a:lvl8pPr lvl="7" rtl="0">
              <a:spcBef>
                <a:spcPts val="0"/>
              </a:spcBef>
              <a:buClr>
                <a:schemeClr val="dk1"/>
              </a:buClr>
              <a:buSzPct val="100000"/>
              <a:buNone/>
              <a:defRPr sz="2800">
                <a:solidFill>
                  <a:schemeClr val="dk1"/>
                </a:solidFill>
              </a:defRPr>
            </a:lvl8pPr>
            <a:lvl9pPr lvl="8" rtl="0">
              <a:spcBef>
                <a:spcPts val="0"/>
              </a:spcBef>
              <a:buClr>
                <a:schemeClr val="dk1"/>
              </a:buClr>
              <a:buSzPct val="100000"/>
              <a:buNone/>
              <a:defRPr sz="2800">
                <a:solidFill>
                  <a:schemeClr val="dk1"/>
                </a:solidFill>
              </a:defRPr>
            </a:lvl9pPr>
          </a:lstStyle>
          <a:p/>
        </p:txBody>
      </p:sp>
      <p:sp>
        <p:nvSpPr>
          <p:cNvPr id="58" name="Shape 58"/>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rtl="0">
              <a:lnSpc>
                <a:spcPct val="115000"/>
              </a:lnSpc>
              <a:spcBef>
                <a:spcPts val="0"/>
              </a:spcBef>
              <a:spcAft>
                <a:spcPts val="1600"/>
              </a:spcAft>
              <a:buClr>
                <a:schemeClr val="lt2"/>
              </a:buClr>
              <a:buSzPct val="100000"/>
              <a:buChar char="●"/>
              <a:defRPr sz="1800">
                <a:solidFill>
                  <a:schemeClr val="lt2"/>
                </a:solidFill>
              </a:defRPr>
            </a:lvl1pPr>
            <a:lvl2pPr lvl="1" rtl="0">
              <a:lnSpc>
                <a:spcPct val="115000"/>
              </a:lnSpc>
              <a:spcBef>
                <a:spcPts val="0"/>
              </a:spcBef>
              <a:spcAft>
                <a:spcPts val="1600"/>
              </a:spcAft>
              <a:buClr>
                <a:schemeClr val="lt2"/>
              </a:buClr>
              <a:buChar char="○"/>
              <a:defRPr>
                <a:solidFill>
                  <a:schemeClr val="lt2"/>
                </a:solidFill>
              </a:defRPr>
            </a:lvl2pPr>
            <a:lvl3pPr lvl="2" rtl="0">
              <a:lnSpc>
                <a:spcPct val="115000"/>
              </a:lnSpc>
              <a:spcBef>
                <a:spcPts val="0"/>
              </a:spcBef>
              <a:spcAft>
                <a:spcPts val="1600"/>
              </a:spcAft>
              <a:buClr>
                <a:schemeClr val="lt2"/>
              </a:buClr>
              <a:buChar char="■"/>
              <a:defRPr>
                <a:solidFill>
                  <a:schemeClr val="lt2"/>
                </a:solidFill>
              </a:defRPr>
            </a:lvl3pPr>
            <a:lvl4pPr lvl="3" rtl="0">
              <a:lnSpc>
                <a:spcPct val="115000"/>
              </a:lnSpc>
              <a:spcBef>
                <a:spcPts val="0"/>
              </a:spcBef>
              <a:spcAft>
                <a:spcPts val="1600"/>
              </a:spcAft>
              <a:buClr>
                <a:schemeClr val="lt2"/>
              </a:buClr>
              <a:buChar char="●"/>
              <a:defRPr>
                <a:solidFill>
                  <a:schemeClr val="lt2"/>
                </a:solidFill>
              </a:defRPr>
            </a:lvl4pPr>
            <a:lvl5pPr lvl="4" rtl="0">
              <a:lnSpc>
                <a:spcPct val="115000"/>
              </a:lnSpc>
              <a:spcBef>
                <a:spcPts val="0"/>
              </a:spcBef>
              <a:spcAft>
                <a:spcPts val="1600"/>
              </a:spcAft>
              <a:buClr>
                <a:schemeClr val="lt2"/>
              </a:buClr>
              <a:buChar char="○"/>
              <a:defRPr>
                <a:solidFill>
                  <a:schemeClr val="lt2"/>
                </a:solidFill>
              </a:defRPr>
            </a:lvl5pPr>
            <a:lvl6pPr lvl="5" rtl="0">
              <a:lnSpc>
                <a:spcPct val="115000"/>
              </a:lnSpc>
              <a:spcBef>
                <a:spcPts val="0"/>
              </a:spcBef>
              <a:spcAft>
                <a:spcPts val="1600"/>
              </a:spcAft>
              <a:buClr>
                <a:schemeClr val="lt2"/>
              </a:buClr>
              <a:buChar char="■"/>
              <a:defRPr>
                <a:solidFill>
                  <a:schemeClr val="lt2"/>
                </a:solidFill>
              </a:defRPr>
            </a:lvl6pPr>
            <a:lvl7pPr lvl="6" rtl="0">
              <a:lnSpc>
                <a:spcPct val="115000"/>
              </a:lnSpc>
              <a:spcBef>
                <a:spcPts val="0"/>
              </a:spcBef>
              <a:spcAft>
                <a:spcPts val="1600"/>
              </a:spcAft>
              <a:buClr>
                <a:schemeClr val="lt2"/>
              </a:buClr>
              <a:buChar char="●"/>
              <a:defRPr>
                <a:solidFill>
                  <a:schemeClr val="lt2"/>
                </a:solidFill>
              </a:defRPr>
            </a:lvl7pPr>
            <a:lvl8pPr lvl="7" rtl="0">
              <a:lnSpc>
                <a:spcPct val="115000"/>
              </a:lnSpc>
              <a:spcBef>
                <a:spcPts val="0"/>
              </a:spcBef>
              <a:spcAft>
                <a:spcPts val="1600"/>
              </a:spcAft>
              <a:buClr>
                <a:schemeClr val="lt2"/>
              </a:buClr>
              <a:buChar char="○"/>
              <a:defRPr>
                <a:solidFill>
                  <a:schemeClr val="lt2"/>
                </a:solidFill>
              </a:defRPr>
            </a:lvl8pPr>
            <a:lvl9pPr lvl="8" rtl="0">
              <a:lnSpc>
                <a:spcPct val="115000"/>
              </a:lnSpc>
              <a:spcBef>
                <a:spcPts val="0"/>
              </a:spcBef>
              <a:spcAft>
                <a:spcPts val="1600"/>
              </a:spcAft>
              <a:buClr>
                <a:schemeClr val="lt2"/>
              </a:buClr>
              <a:buChar char="■"/>
              <a:defRPr>
                <a:solidFill>
                  <a:schemeClr val="lt2"/>
                </a:solidFill>
              </a:defRPr>
            </a:lvl9pPr>
          </a:lstStyle>
          <a:p/>
        </p:txBody>
      </p:sp>
      <p:sp>
        <p:nvSpPr>
          <p:cNvPr id="59" name="Shape 59"/>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rtl="0" algn="r">
              <a:spcBef>
                <a:spcPts val="0"/>
              </a:spcBef>
              <a:buNone/>
            </a:pPr>
            <a:fld id="{00000000-1234-1234-1234-123412341234}" type="slidenum">
              <a:rPr lang="en" sz="1000">
                <a:solidFill>
                  <a:schemeClr val="lt2"/>
                </a:solidFill>
              </a:rPr>
              <a:t>‹#›</a:t>
            </a:fld>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g"/><Relationship Id="rId4" Type="http://schemas.openxmlformats.org/officeDocument/2006/relationships/image" Target="../media/image1.png"/><Relationship Id="rId5" Type="http://schemas.openxmlformats.org/officeDocument/2006/relationships/hyperlink" Target="https://creativecommons.org/licenses/by/4.0/"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s://www.lib.vt.edu/research/metrics/index.html"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hyperlink" Target="http://altmetric.it/" TargetMode="External"/><Relationship Id="rId4" Type="http://schemas.openxmlformats.org/officeDocument/2006/relationships/hyperlink" Target="http://altmetric.it/" TargetMode="External"/><Relationship Id="rId5" Type="http://schemas.openxmlformats.org/officeDocument/2006/relationships/hyperlink" Target="https://www.altmetric.com/products/altmetric-badges/" TargetMode="External"/><Relationship Id="rId6" Type="http://schemas.openxmlformats.org/officeDocument/2006/relationships/hyperlink" Target="https://impactstory.org/"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hyperlink" Target="http://provost.vt.edu/content/provost_vt_edu/en/faculty_affairs/promotion_tenure/_jcr_content/content/vtmultitab/vt-items_0/download/file.res/Promotion%20and%20Tenure%20Guidelines%202016-2017.pdf" TargetMode="Externa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http://www.sherpa.ac.uk/romeo" TargetMode="External"/><Relationship Id="rId4" Type="http://schemas.openxmlformats.org/officeDocument/2006/relationships/hyperlink" Target="https://vtechworks.lib.vt.edu/" TargetMode="External"/><Relationship Id="rId5" Type="http://schemas.openxmlformats.org/officeDocument/2006/relationships/hyperlink" Target="http://provost.vt.edu/faculty_affairs/efars/index.html" TargetMode="External"/><Relationship Id="rId6" Type="http://schemas.openxmlformats.org/officeDocument/2006/relationships/hyperlink" Target="https://doaj.org/" TargetMode="External"/><Relationship Id="rId7" Type="http://schemas.openxmlformats.org/officeDocument/2006/relationships/hyperlink" Target="https://ulrichsweb-serialssolutions-com.ezproxy.lib.vt.edu/" TargetMode="External"/><Relationship Id="rId8" Type="http://schemas.openxmlformats.org/officeDocument/2006/relationships/hyperlink" Target="https://aqua.lib.vt.edu/oa-subvention.php"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hyperlink" Target="http://guides.lib.vt.edu/oa/books" TargetMode="External"/><Relationship Id="rId4" Type="http://schemas.openxmlformats.org/officeDocument/2006/relationships/hyperlink" Target="http://www.arl.org/news/arl-news/4243-aau-arl-aaup-to-launch-open-access-monograph-publishing-initiative-project-will-share-scholarship-freely-more-broadly#.WTb8kmc_y-g" TargetMode="External"/><Relationship Id="rId5" Type="http://schemas.openxmlformats.org/officeDocument/2006/relationships/hyperlink" Target="http://guides.lib.vt.edu/oa/books" TargetMode="External"/><Relationship Id="rId6" Type="http://schemas.openxmlformats.org/officeDocument/2006/relationships/hyperlink" Target="http://www.authorsalliance.org/resources/rights-reversion-portal/" TargetMode="External"/></Relationships>
</file>

<file path=ppt/slides/_rels/slide19.xml.rels><?xml version="1.0" encoding="UTF-8" standalone="yes"?><Relationships xmlns="http://schemas.openxmlformats.org/package/2006/relationships"><Relationship Id="rId11" Type="http://schemas.openxmlformats.org/officeDocument/2006/relationships/hyperlink" Target="https://spapers.com/" TargetMode="External"/><Relationship Id="rId10" Type="http://schemas.openxmlformats.org/officeDocument/2006/relationships/hyperlink" Target="https://www.researchsquare.com/researchers" TargetMode="External"/><Relationship Id="rId12" Type="http://schemas.openxmlformats.org/officeDocument/2006/relationships/hyperlink" Target="http://www.growresa.com/" TargetMode="External"/><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hyperlink" Target="http://blogs.lt.vt.edu/" TargetMode="External"/><Relationship Id="rId4" Type="http://schemas.openxmlformats.org/officeDocument/2006/relationships/hyperlink" Target="http://www.signaltonoisemag.com/" TargetMode="External"/><Relationship Id="rId9" Type="http://schemas.openxmlformats.org/officeDocument/2006/relationships/hyperlink" Target="http://www.externaldiffusion.com/" TargetMode="External"/><Relationship Id="rId5" Type="http://schemas.openxmlformats.org/officeDocument/2006/relationships/hyperlink" Target="http://footnote.co/" TargetMode="External"/><Relationship Id="rId6" Type="http://schemas.openxmlformats.org/officeDocument/2006/relationships/hyperlink" Target="https://theconversation.com/us" TargetMode="External"/><Relationship Id="rId7" Type="http://schemas.openxmlformats.org/officeDocument/2006/relationships/hyperlink" Target="https://growkudos.com/" TargetMode="External"/><Relationship Id="rId8" Type="http://schemas.openxmlformats.org/officeDocument/2006/relationships/hyperlink" Target="http://brevy.org/wiki/Main_Pag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hyperlink" Target="http://blog.mathed.net/2016/03/maintaining-online-scholarly-identity.html" TargetMode="External"/><Relationship Id="rId4" Type="http://schemas.openxmlformats.org/officeDocument/2006/relationships/hyperlink" Target="http://blogs.lse.ac.uk/impactofsocialsciences/the-handbook/" TargetMode="External"/><Relationship Id="rId9" Type="http://schemas.openxmlformats.org/officeDocument/2006/relationships/hyperlink" Target="http://blogs.lse.ac.uk/impactofsocialsciences/2012/04/19/blog-tweeting-papers-worth-it/" TargetMode="External"/><Relationship Id="rId5" Type="http://schemas.openxmlformats.org/officeDocument/2006/relationships/hyperlink" Target="http://blog.scienceopen.com/2017/03/promoting-your-articles-to-increase-your-digital-identity-and-research-impact/" TargetMode="External"/><Relationship Id="rId6" Type="http://schemas.openxmlformats.org/officeDocument/2006/relationships/hyperlink" Target="http://www.esrc.ac.uk/research/impact-toolkit/" TargetMode="External"/><Relationship Id="rId7" Type="http://schemas.openxmlformats.org/officeDocument/2006/relationships/hyperlink" Target="http://iopscience.iop.org/book/978-0-7503-1170-0" TargetMode="External"/><Relationship Id="rId8" Type="http://schemas.openxmlformats.org/officeDocument/2006/relationships/hyperlink" Target="https://doi.org/10.1371/journal.pbio.1001535" TargetMode="External"/></Relationships>
</file>

<file path=ppt/slides/_rels/slide21.xml.rels><?xml version="1.0" encoding="UTF-8" standalone="yes"?><Relationships xmlns="http://schemas.openxmlformats.org/package/2006/relationships"><Relationship Id="rId11" Type="http://schemas.openxmlformats.org/officeDocument/2006/relationships/hyperlink" Target="https://elifesciences.org/articles/16800" TargetMode="External"/><Relationship Id="rId10" Type="http://schemas.openxmlformats.org/officeDocument/2006/relationships/hyperlink" Target="http://onlinelibrary.wiley.com/doi/10.1002/asi.22731/full" TargetMode="External"/><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hyperlink" Target="http://sparceurope.org/what-we-do/open-access/sparc-europe-open-access-resources/open-access-citation-advantage-service-oaca/" TargetMode="External"/><Relationship Id="rId4" Type="http://schemas.openxmlformats.org/officeDocument/2006/relationships/hyperlink" Target="https://www.altmetric.com/blog/attentionoa/" TargetMode="External"/><Relationship Id="rId9" Type="http://schemas.openxmlformats.org/officeDocument/2006/relationships/hyperlink" Target="https://arxiv.org/abs/1410.2217" TargetMode="External"/><Relationship Id="rId5" Type="http://schemas.openxmlformats.org/officeDocument/2006/relationships/hyperlink" Target="http://www.jmir.org/2011/4/e123/" TargetMode="External"/><Relationship Id="rId6" Type="http://schemas.openxmlformats.org/officeDocument/2006/relationships/hyperlink" Target="http://onlinelibrary.wiley.com/doi/10.1002/asi.23687/full" TargetMode="External"/><Relationship Id="rId7" Type="http://schemas.openxmlformats.org/officeDocument/2006/relationships/hyperlink" Target="https://doi.org/10.7717/peerj.175" TargetMode="External"/><Relationship Id="rId8" Type="http://schemas.openxmlformats.org/officeDocument/2006/relationships/hyperlink" Target="http://onlinelibrary.wiley.com/doi/10.1002/asi.23005/full"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hyperlink" Target="http://www.ascb.org/dora/" TargetMode="External"/><Relationship Id="rId4" Type="http://schemas.openxmlformats.org/officeDocument/2006/relationships/hyperlink" Target="http://www.leidenmanifesto.org/" TargetMode="External"/><Relationship Id="rId5" Type="http://schemas.openxmlformats.org/officeDocument/2006/relationships/hyperlink" Target="https://responsiblemetrics.org/the-metric-tide/" TargetMode="External"/><Relationship Id="rId6" Type="http://schemas.openxmlformats.org/officeDocument/2006/relationships/hyperlink" Target="https://www.cwts.nl/"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2.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8.jpg"/><Relationship Id="rId4" Type="http://schemas.openxmlformats.org/officeDocument/2006/relationships/image" Target="../media/image29.png"/><Relationship Id="rId9" Type="http://schemas.openxmlformats.org/officeDocument/2006/relationships/image" Target="../media/image12.png"/><Relationship Id="rId5" Type="http://schemas.openxmlformats.org/officeDocument/2006/relationships/image" Target="../media/image10.png"/><Relationship Id="rId6" Type="http://schemas.openxmlformats.org/officeDocument/2006/relationships/hyperlink" Target="http://guides.lib.vt.edu/c.php?g=544792&amp;p=3735355" TargetMode="External"/><Relationship Id="rId7" Type="http://schemas.openxmlformats.org/officeDocument/2006/relationships/hyperlink" Target="https://aqua.lib.vt.edu/oa-subvention.php" TargetMode="External"/><Relationship Id="rId8" Type="http://schemas.openxmlformats.org/officeDocument/2006/relationships/image" Target="../media/image3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9.png"/><Relationship Id="rId4" Type="http://schemas.openxmlformats.org/officeDocument/2006/relationships/hyperlink" Target="https://docs.google.com/a/vt.edu/document/d/1j1lKL3aSFRe5eGp14FcJoLtgXqmR7yB5nbM0SiA4t3s/edit?usp=sharing"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hyperlink" Target="https://osf.io/" TargetMode="External"/><Relationship Id="rId4" Type="http://schemas.openxmlformats.org/officeDocument/2006/relationships/image" Target="../media/image24.png"/><Relationship Id="rId5" Type="http://schemas.openxmlformats.org/officeDocument/2006/relationships/hyperlink" Target="http://bit.ly/OSF-VirginiaTech"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11.png"/><Relationship Id="rId4" Type="http://schemas.openxmlformats.org/officeDocument/2006/relationships/hyperlink" Target="https://github.com/VickySteeves/OSF-Workshop"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3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6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4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hyperlink" Target="https://hcommons.org/" TargetMode="External"/><Relationship Id="rId4" Type="http://schemas.openxmlformats.org/officeDocument/2006/relationships/image" Target="../media/image4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image" Target="../media/image1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7.xml"/><Relationship Id="rId3" Type="http://schemas.openxmlformats.org/officeDocument/2006/relationships/image" Target="../media/image14.jpg"/><Relationship Id="rId4" Type="http://schemas.openxmlformats.org/officeDocument/2006/relationships/image" Target="../media/image15.jpg"/><Relationship Id="rId5" Type="http://schemas.openxmlformats.org/officeDocument/2006/relationships/image" Target="../media/image18.jpg"/><Relationship Id="rId6" Type="http://schemas.openxmlformats.org/officeDocument/2006/relationships/image" Target="../media/image17.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8.xml"/><Relationship Id="rId3" Type="http://schemas.openxmlformats.org/officeDocument/2006/relationships/image" Target="../media/image16.jpg"/><Relationship Id="rId4" Type="http://schemas.openxmlformats.org/officeDocument/2006/relationships/image" Target="../media/image20.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9.xml"/><Relationship Id="rId3" Type="http://schemas.openxmlformats.org/officeDocument/2006/relationships/image" Target="../media/image1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0.xml"/><Relationship Id="rId3" Type="http://schemas.openxmlformats.org/officeDocument/2006/relationships/image" Target="../media/image21.png"/><Relationship Id="rId4" Type="http://schemas.openxmlformats.org/officeDocument/2006/relationships/hyperlink" Target="http://dx.doi.org/10.6087/kcse.2014.1.52"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41.xml"/><Relationship Id="rId3" Type="http://schemas.openxmlformats.org/officeDocument/2006/relationships/image" Target="../media/image25.png"/><Relationship Id="rId4" Type="http://schemas.openxmlformats.org/officeDocument/2006/relationships/image" Target="../media/image22.jpg"/><Relationship Id="rId5" Type="http://schemas.openxmlformats.org/officeDocument/2006/relationships/image" Target="../media/image28.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42.xml"/><Relationship Id="rId3" Type="http://schemas.openxmlformats.org/officeDocument/2006/relationships/image" Target="../media/image23.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43.xml"/><Relationship Id="rId3" Type="http://schemas.openxmlformats.org/officeDocument/2006/relationships/image" Target="../media/image4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44.xml"/><Relationship Id="rId3" Type="http://schemas.openxmlformats.org/officeDocument/2006/relationships/image" Target="../media/image26.jp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45.xml"/><Relationship Id="rId3" Type="http://schemas.openxmlformats.org/officeDocument/2006/relationships/image" Target="../media/image5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46.xml"/><Relationship Id="rId3" Type="http://schemas.openxmlformats.org/officeDocument/2006/relationships/hyperlink" Target="http://www.youtube.com/watch?v=NHuC5yZeHYQ" TargetMode="External"/><Relationship Id="rId4" Type="http://schemas.openxmlformats.org/officeDocument/2006/relationships/image" Target="../media/image27.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1" Type="http://schemas.openxmlformats.org/officeDocument/2006/relationships/image" Target="../media/image30.png"/><Relationship Id="rId10" Type="http://schemas.openxmlformats.org/officeDocument/2006/relationships/image" Target="../media/image32.png"/><Relationship Id="rId13" Type="http://schemas.openxmlformats.org/officeDocument/2006/relationships/image" Target="../media/image31.png"/><Relationship Id="rId12" Type="http://schemas.openxmlformats.org/officeDocument/2006/relationships/image" Target="../media/image37.png"/><Relationship Id="rId1" Type="http://schemas.openxmlformats.org/officeDocument/2006/relationships/slideLayout" Target="../slideLayouts/slideLayout3.xml"/><Relationship Id="rId2" Type="http://schemas.openxmlformats.org/officeDocument/2006/relationships/notesSlide" Target="../notesSlides/notesSlide48.xml"/><Relationship Id="rId3" Type="http://schemas.openxmlformats.org/officeDocument/2006/relationships/hyperlink" Target="https://creativecommons.org/licenses/" TargetMode="External"/><Relationship Id="rId4" Type="http://schemas.openxmlformats.org/officeDocument/2006/relationships/hyperlink" Target="https://wiki.creativecommons.org/wiki/Best_practices_for_attribution" TargetMode="External"/><Relationship Id="rId9" Type="http://schemas.openxmlformats.org/officeDocument/2006/relationships/hyperlink" Target="http://guides.lib.vt.edu/oer/cc" TargetMode="External"/><Relationship Id="rId5" Type="http://schemas.openxmlformats.org/officeDocument/2006/relationships/hyperlink" Target="https://wiki.creativecommons.org/wiki/Best_practices_for_attribution" TargetMode="External"/><Relationship Id="rId6" Type="http://schemas.openxmlformats.org/officeDocument/2006/relationships/hyperlink" Target="https://wiki.creativecommons.org/wiki/Best_practices_for_attribution" TargetMode="External"/><Relationship Id="rId7" Type="http://schemas.openxmlformats.org/officeDocument/2006/relationships/hyperlink" Target="http://guides.lib.vt.edu/oer/images" TargetMode="External"/><Relationship Id="rId8" Type="http://schemas.openxmlformats.org/officeDocument/2006/relationships/hyperlink" Target="https://vtechworks.lib.vt.edu/bitstream/handle/10919/77420/cc%20licenses%20brochure%20-%20final.pdf?sequence=4&amp;isAllowed=y"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 Id="rId3" Type="http://schemas.openxmlformats.org/officeDocument/2006/relationships/image" Target="../media/image3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1.xml"/><Relationship Id="rId3" Type="http://schemas.openxmlformats.org/officeDocument/2006/relationships/hyperlink" Target="http://legacy.earlham.edu/~peters/fos/overview.htm" TargetMode="External"/><Relationship Id="rId4" Type="http://schemas.openxmlformats.org/officeDocument/2006/relationships/hyperlink" Target="https://creativecommons.org/choose/"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 Id="rId3" Type="http://schemas.openxmlformats.org/officeDocument/2006/relationships/hyperlink" Target="https://dash.harvard.edu/bitstream/handle/1/4322571/suber_fieldguide.html?sequence=1" TargetMode="Externa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 Id="rId3" Type="http://schemas.openxmlformats.org/officeDocument/2006/relationships/hyperlink" Target="http://thinkchecksubmit.org/" TargetMode="External"/><Relationship Id="rId4" Type="http://schemas.openxmlformats.org/officeDocument/2006/relationships/hyperlink" Target="https://ulrichsweb-serialssolutions-com.ezproxy.lib.vt.edu/" TargetMode="External"/><Relationship Id="rId5" Type="http://schemas.openxmlformats.org/officeDocument/2006/relationships/hyperlink" Target="https://doaj.org/" TargetMode="External"/><Relationship Id="rId6" Type="http://schemas.openxmlformats.org/officeDocument/2006/relationships/hyperlink" Target="http://www.sherpa.ac.uk/romeo/" TargetMode="External"/><Relationship Id="rId7" Type="http://schemas.openxmlformats.org/officeDocument/2006/relationships/hyperlink" Target="https://sparcopen.org/our-work/author-rights/#addendum" TargetMode="External"/></Relationships>
</file>

<file path=ppt/slides/_rels/slide57.xml.rels><?xml version="1.0" encoding="UTF-8" standalone="yes"?><Relationships xmlns="http://schemas.openxmlformats.org/package/2006/relationships"><Relationship Id="rId20" Type="http://schemas.openxmlformats.org/officeDocument/2006/relationships/hyperlink" Target="https://groups.google.com/d/forum/openvt" TargetMode="External"/><Relationship Id="rId11" Type="http://schemas.openxmlformats.org/officeDocument/2006/relationships/hyperlink" Target="http://guides.lib.vt.edu/NIH" TargetMode="External"/><Relationship Id="rId10" Type="http://schemas.openxmlformats.org/officeDocument/2006/relationships/hyperlink" Target="http://guides.lib.vt.edu/RDM" TargetMode="External"/><Relationship Id="rId13" Type="http://schemas.openxmlformats.org/officeDocument/2006/relationships/hyperlink" Target="http://scholar.lib.vt.edu/copyright/" TargetMode="External"/><Relationship Id="rId12" Type="http://schemas.openxmlformats.org/officeDocument/2006/relationships/hyperlink" Target="http://guides.lib.vt.edu/NSF-DMP" TargetMode="External"/><Relationship Id="rId1" Type="http://schemas.openxmlformats.org/officeDocument/2006/relationships/slideLayout" Target="../slideLayouts/slideLayout3.xml"/><Relationship Id="rId2" Type="http://schemas.openxmlformats.org/officeDocument/2006/relationships/notesSlide" Target="../notesSlides/notesSlide57.xml"/><Relationship Id="rId3" Type="http://schemas.openxmlformats.org/officeDocument/2006/relationships/hyperlink" Target="http://guides.lib.vt.edu/oa" TargetMode="External"/><Relationship Id="rId4" Type="http://schemas.openxmlformats.org/officeDocument/2006/relationships/hyperlink" Target="https://aqua.lib.vt.edu/oa-subvention.php" TargetMode="External"/><Relationship Id="rId9" Type="http://schemas.openxmlformats.org/officeDocument/2006/relationships/hyperlink" Target="http://data.lib.vt.edu/" TargetMode="External"/><Relationship Id="rId15" Type="http://schemas.openxmlformats.org/officeDocument/2006/relationships/hyperlink" Target="http://guides.lib.vt.edu/oer" TargetMode="External"/><Relationship Id="rId14" Type="http://schemas.openxmlformats.org/officeDocument/2006/relationships/hyperlink" Target="http://guides.lib.vt.edu/TellYourStory/Home" TargetMode="External"/><Relationship Id="rId17" Type="http://schemas.openxmlformats.org/officeDocument/2006/relationships/hyperlink" Target="https://perma.cc/" TargetMode="External"/><Relationship Id="rId16" Type="http://schemas.openxmlformats.org/officeDocument/2006/relationships/hyperlink" Target="https://www.overleaf.com/edu/vtech" TargetMode="External"/><Relationship Id="rId5" Type="http://schemas.openxmlformats.org/officeDocument/2006/relationships/hyperlink" Target="http://www.lib.vt.edu/openaccess/discounts.html" TargetMode="External"/><Relationship Id="rId19" Type="http://schemas.openxmlformats.org/officeDocument/2006/relationships/hyperlink" Target="https://twitter.com/openatvt" TargetMode="External"/><Relationship Id="rId6" Type="http://schemas.openxmlformats.org/officeDocument/2006/relationships/hyperlink" Target="http://ejournals.lib.vt.edu/" TargetMode="External"/><Relationship Id="rId18" Type="http://schemas.openxmlformats.org/officeDocument/2006/relationships/hyperlink" Target="https://blogs.lt.vt.edu/openvt/" TargetMode="External"/><Relationship Id="rId7" Type="http://schemas.openxmlformats.org/officeDocument/2006/relationships/hyperlink" Target="http://econferences.lib.vt.edu/" TargetMode="External"/><Relationship Id="rId8" Type="http://schemas.openxmlformats.org/officeDocument/2006/relationships/hyperlink" Target="http://vtechworks.lib.vt.edu/" TargetMode="Externa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8.xml"/><Relationship Id="rId3" Type="http://schemas.openxmlformats.org/officeDocument/2006/relationships/image" Target="../media/image35.jp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 Id="rId3" Type="http://schemas.openxmlformats.org/officeDocument/2006/relationships/image" Target="../media/image34.jpg"/><Relationship Id="rId4" Type="http://schemas.openxmlformats.org/officeDocument/2006/relationships/image" Target="../media/image46.jpg"/><Relationship Id="rId9" Type="http://schemas.openxmlformats.org/officeDocument/2006/relationships/hyperlink" Target="https://pixabay.com/" TargetMode="External"/><Relationship Id="rId5" Type="http://schemas.openxmlformats.org/officeDocument/2006/relationships/image" Target="../media/image40.jpg"/><Relationship Id="rId6" Type="http://schemas.openxmlformats.org/officeDocument/2006/relationships/image" Target="../media/image38.png"/><Relationship Id="rId7" Type="http://schemas.openxmlformats.org/officeDocument/2006/relationships/image" Target="../media/image42.png"/><Relationship Id="rId8" Type="http://schemas.openxmlformats.org/officeDocument/2006/relationships/image" Target="../media/image39.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5.jp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 Id="rId3" Type="http://schemas.openxmlformats.org/officeDocument/2006/relationships/image" Target="../media/image44.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 Id="rId3" Type="http://schemas.openxmlformats.org/officeDocument/2006/relationships/image" Target="../media/image46.jpg"/><Relationship Id="rId4" Type="http://schemas.openxmlformats.org/officeDocument/2006/relationships/image" Target="../media/image38.png"/><Relationship Id="rId5" Type="http://schemas.openxmlformats.org/officeDocument/2006/relationships/hyperlink" Target="https://pixabay.com/en/points-lines-interfaces-contact-954970/" TargetMode="External"/><Relationship Id="rId6" Type="http://schemas.openxmlformats.org/officeDocument/2006/relationships/hyperlink" Target="https://pixabay.com/en/folder-files-paper-office-document-303891/" TargetMode="Externa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2.xml"/><Relationship Id="rId3" Type="http://schemas.openxmlformats.org/officeDocument/2006/relationships/image" Target="../media/image45.png"/><Relationship Id="rId4" Type="http://schemas.openxmlformats.org/officeDocument/2006/relationships/hyperlink" Target="http://www.sherpa.ac.uk/romeo/index.php" TargetMode="External"/><Relationship Id="rId5" Type="http://schemas.openxmlformats.org/officeDocument/2006/relationships/image" Target="../media/image54.png"/><Relationship Id="rId6" Type="http://schemas.openxmlformats.org/officeDocument/2006/relationships/hyperlink" Target="http://www.sherpa.ac.uk/romeo/index.php" TargetMode="External"/><Relationship Id="rId7" Type="http://schemas.openxmlformats.org/officeDocument/2006/relationships/hyperlink" Target="https://pixabay.com/en/copyright-icon-license-intellectual-98570/" TargetMode="Externa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3.xml"/><Relationship Id="rId3" Type="http://schemas.openxmlformats.org/officeDocument/2006/relationships/hyperlink" Target="http://www.sherpa.ac.uk/glossary.html" TargetMode="External"/><Relationship Id="rId4" Type="http://schemas.openxmlformats.org/officeDocument/2006/relationships/image" Target="../media/image45.png"/><Relationship Id="rId5" Type="http://schemas.openxmlformats.org/officeDocument/2006/relationships/hyperlink" Target="http://www.sherpa.ac.uk/romeo/index.php" TargetMode="External"/><Relationship Id="rId6" Type="http://schemas.openxmlformats.org/officeDocument/2006/relationships/image" Target="../media/image54.png"/><Relationship Id="rId7" Type="http://schemas.openxmlformats.org/officeDocument/2006/relationships/hyperlink" Target="http://www.sherpa.ac.uk/romeo/index.php" TargetMode="External"/><Relationship Id="rId8" Type="http://schemas.openxmlformats.org/officeDocument/2006/relationships/hyperlink" Target="https://pixabay.com/en/copyright-icon-license-intellectual-98570/" TargetMode="Externa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4.xml"/><Relationship Id="rId3" Type="http://schemas.openxmlformats.org/officeDocument/2006/relationships/hyperlink" Target="http://www.sherpa.ac.uk/romeo" TargetMode="External"/><Relationship Id="rId4" Type="http://schemas.openxmlformats.org/officeDocument/2006/relationships/hyperlink" Target="mailto:vtechworks@vt.edu" TargetMode="Externa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5.xml"/><Relationship Id="rId3" Type="http://schemas.openxmlformats.org/officeDocument/2006/relationships/image" Target="../media/image56.png"/><Relationship Id="rId4" Type="http://schemas.openxmlformats.org/officeDocument/2006/relationships/image" Target="../media/image61.jp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6.xml"/><Relationship Id="rId3" Type="http://schemas.openxmlformats.org/officeDocument/2006/relationships/image" Target="../media/image56.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7.xml"/><Relationship Id="rId3" Type="http://schemas.openxmlformats.org/officeDocument/2006/relationships/image" Target="../media/image56.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xml"/><Relationship Id="rId3" Type="http://schemas.openxmlformats.org/officeDocument/2006/relationships/image" Target="../media/image47.jpg"/><Relationship Id="rId4" Type="http://schemas.openxmlformats.org/officeDocument/2006/relationships/image" Target="../media/image48.png"/><Relationship Id="rId5" Type="http://schemas.openxmlformats.org/officeDocument/2006/relationships/hyperlink" Target="https://creativecommons.org/licenses/by/4.0/"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 Id="rId3" Type="http://schemas.openxmlformats.org/officeDocument/2006/relationships/image" Target="../media/image50.jp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1.xml"/><Relationship Id="rId3" Type="http://schemas.openxmlformats.org/officeDocument/2006/relationships/hyperlink" Target="http://guides.lib.vt.edu/c.php?g=544792&amp;p=3735355" TargetMode="External"/><Relationship Id="rId4" Type="http://schemas.openxmlformats.org/officeDocument/2006/relationships/hyperlink" Target="mailto:dataservices@vt.edu" TargetMode="External"/><Relationship Id="rId5" Type="http://schemas.openxmlformats.org/officeDocument/2006/relationships/hyperlink" Target="http://guides.lib.vt.edu/OpenDataWeek/ResourcesAndServices" TargetMode="External"/><Relationship Id="rId6" Type="http://schemas.openxmlformats.org/officeDocument/2006/relationships/hyperlink" Target="http://guides.lib.vt.edu/TellYourStory" TargetMode="Externa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4.xml"/><Relationship Id="rId3" Type="http://schemas.openxmlformats.org/officeDocument/2006/relationships/image" Target="../media/image50.jp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5.xml"/><Relationship Id="rId3" Type="http://schemas.openxmlformats.org/officeDocument/2006/relationships/hyperlink" Target="https://pixabay.com/en/business-internet-web-technology-1012761/" TargetMode="External"/><Relationship Id="rId4" Type="http://schemas.openxmlformats.org/officeDocument/2006/relationships/hyperlink" Target="https://pixabay.com/en/business-internet-web-technology-1012761/" TargetMode="External"/><Relationship Id="rId5" Type="http://schemas.openxmlformats.org/officeDocument/2006/relationships/image" Target="../media/image53.jpg"/><Relationship Id="rId6" Type="http://schemas.openxmlformats.org/officeDocument/2006/relationships/hyperlink" Target="https://tinyurl.com/NLI-GetNoticed" TargetMode="Externa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6.xml"/><Relationship Id="rId3" Type="http://schemas.openxmlformats.org/officeDocument/2006/relationships/image" Target="../media/image52.jpg"/><Relationship Id="rId4" Type="http://schemas.openxmlformats.org/officeDocument/2006/relationships/hyperlink" Target="https://pixabay.com/en/business-internet-web-technology-1012761/" TargetMode="Externa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7.xml"/><Relationship Id="rId3" Type="http://schemas.openxmlformats.org/officeDocument/2006/relationships/image" Target="../media/image55.jpg"/><Relationship Id="rId4" Type="http://schemas.openxmlformats.org/officeDocument/2006/relationships/hyperlink" Target="https://pixabay.com/en/mac-freelancer-macintosh-macbook-459196/" TargetMode="Externa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8.xml"/><Relationship Id="rId3" Type="http://schemas.openxmlformats.org/officeDocument/2006/relationships/hyperlink" Target="https://twittimer.com/" TargetMode="External"/><Relationship Id="rId4" Type="http://schemas.openxmlformats.org/officeDocument/2006/relationships/hyperlink" Target="https://twuffer.com" TargetMode="External"/><Relationship Id="rId5" Type="http://schemas.openxmlformats.org/officeDocument/2006/relationships/hyperlink" Target="http://www.edudemic.com/100-ways-to-use-twitter-in-education-by-degree-of-difficulty/" TargetMode="External"/><Relationship Id="rId6" Type="http://schemas.openxmlformats.org/officeDocument/2006/relationships/hyperlink" Target="https://www.insidehighered.com/news/2014/08/19/study-scholars-are-present-professional-networks-engage-twitter" TargetMode="External"/><Relationship Id="rId7" Type="http://schemas.openxmlformats.org/officeDocument/2006/relationships/hyperlink" Target="http://www.chronicle.com/article/10-Commandments-of-Twitter-for/131813/" TargetMode="Externa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1" Type="http://schemas.openxmlformats.org/officeDocument/2006/relationships/hyperlink" Target="https://www.lib.vt.edu/copyright/" TargetMode="External"/><Relationship Id="rId10" Type="http://schemas.openxmlformats.org/officeDocument/2006/relationships/hyperlink" Target="https://researchinformatics.lib.vt.edu/contact/" TargetMode="External"/><Relationship Id="rId13" Type="http://schemas.openxmlformats.org/officeDocument/2006/relationships/hyperlink" Target="http://guides.lib.vt.edu/TellYourStory" TargetMode="External"/><Relationship Id="rId12" Type="http://schemas.openxmlformats.org/officeDocument/2006/relationships/hyperlink" Target="http://guides.lib.vt.edu/oer" TargetMode="External"/><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s://researchinformatics.lib.vt.edu/services/" TargetMode="External"/><Relationship Id="rId4" Type="http://schemas.openxmlformats.org/officeDocument/2006/relationships/hyperlink" Target="http://www.lib.vt.edu/oafund" TargetMode="External"/><Relationship Id="rId9" Type="http://schemas.openxmlformats.org/officeDocument/2006/relationships/hyperlink" Target="http://guides.lib.vt.edu/oa" TargetMode="External"/><Relationship Id="rId5" Type="http://schemas.openxmlformats.org/officeDocument/2006/relationships/hyperlink" Target="https://researchinformatics.lib.vt.edu/projects/data-services/" TargetMode="External"/><Relationship Id="rId6" Type="http://schemas.openxmlformats.org/officeDocument/2006/relationships/hyperlink" Target="http://guides.lib.vt.edu/RDM_assistance" TargetMode="External"/><Relationship Id="rId7" Type="http://schemas.openxmlformats.org/officeDocument/2006/relationships/hyperlink" Target="https://vtechworks.lib.vt.edu" TargetMode="External"/><Relationship Id="rId8" Type="http://schemas.openxmlformats.org/officeDocument/2006/relationships/hyperlink" Target="https://ejournals.lib.vt.edu/" TargetMode="External"/></Relationships>
</file>

<file path=ppt/slides/_rels/slide80.xml.rels><?xml version="1.0" encoding="UTF-8" standalone="yes"?><Relationships xmlns="http://schemas.openxmlformats.org/package/2006/relationships"><Relationship Id="rId11" Type="http://schemas.openxmlformats.org/officeDocument/2006/relationships/hyperlink" Target="http://vivo.cornell.edu/display/individual17841" TargetMode="External"/><Relationship Id="rId10" Type="http://schemas.openxmlformats.org/officeDocument/2006/relationships/image" Target="../media/image64.png"/><Relationship Id="rId12" Type="http://schemas.openxmlformats.org/officeDocument/2006/relationships/image" Target="../media/image68.png"/><Relationship Id="rId1" Type="http://schemas.openxmlformats.org/officeDocument/2006/relationships/slideLayout" Target="../slideLayouts/slideLayout3.xml"/><Relationship Id="rId2" Type="http://schemas.openxmlformats.org/officeDocument/2006/relationships/notesSlide" Target="../notesSlides/notesSlide80.xml"/><Relationship Id="rId3" Type="http://schemas.openxmlformats.org/officeDocument/2006/relationships/hyperlink" Target="https://www.linkedin.com/in/michael-hsiao-3427916" TargetMode="External"/><Relationship Id="rId4" Type="http://schemas.openxmlformats.org/officeDocument/2006/relationships/image" Target="../media/image66.png"/><Relationship Id="rId9" Type="http://schemas.openxmlformats.org/officeDocument/2006/relationships/hyperlink" Target="https://www.researchgate.net/profile/Virginia_Pannabecker/contributions" TargetMode="External"/><Relationship Id="rId5" Type="http://schemas.openxmlformats.org/officeDocument/2006/relationships/hyperlink" Target="http://orcid.org/0000-0001-8097-1592" TargetMode="External"/><Relationship Id="rId6" Type="http://schemas.openxmlformats.org/officeDocument/2006/relationships/image" Target="../media/image63.png"/><Relationship Id="rId7" Type="http://schemas.openxmlformats.org/officeDocument/2006/relationships/hyperlink" Target="https://twitter.com/VivicaKraak" TargetMode="External"/><Relationship Id="rId8" Type="http://schemas.openxmlformats.org/officeDocument/2006/relationships/image" Target="../media/image67.png"/></Relationships>
</file>

<file path=ppt/slides/_rels/slide81.xml.rels><?xml version="1.0" encoding="UTF-8" standalone="yes"?><Relationships xmlns="http://schemas.openxmlformats.org/package/2006/relationships"><Relationship Id="rId11" Type="http://schemas.openxmlformats.org/officeDocument/2006/relationships/hyperlink" Target="https://www.academia.edu/" TargetMode="External"/><Relationship Id="rId10" Type="http://schemas.openxmlformats.org/officeDocument/2006/relationships/image" Target="../media/image65.png"/><Relationship Id="rId13" Type="http://schemas.openxmlformats.org/officeDocument/2006/relationships/hyperlink" Target="http://provost.vt.edu/faculty_affairs/efars/index.html" TargetMode="External"/><Relationship Id="rId12" Type="http://schemas.openxmlformats.org/officeDocument/2006/relationships/image" Target="../media/image59.png"/><Relationship Id="rId1" Type="http://schemas.openxmlformats.org/officeDocument/2006/relationships/slideLayout" Target="../slideLayouts/slideLayout3.xml"/><Relationship Id="rId2" Type="http://schemas.openxmlformats.org/officeDocument/2006/relationships/notesSlide" Target="../notesSlides/notesSlide81.xml"/><Relationship Id="rId3" Type="http://schemas.openxmlformats.org/officeDocument/2006/relationships/hyperlink" Target="https://www.academia.edu/" TargetMode="External"/><Relationship Id="rId4" Type="http://schemas.openxmlformats.org/officeDocument/2006/relationships/image" Target="../media/image57.png"/><Relationship Id="rId9" Type="http://schemas.openxmlformats.org/officeDocument/2006/relationships/hyperlink" Target="https://www.researchgate.net/home" TargetMode="External"/><Relationship Id="rId15" Type="http://schemas.openxmlformats.org/officeDocument/2006/relationships/image" Target="../media/image62.png"/><Relationship Id="rId14" Type="http://schemas.openxmlformats.org/officeDocument/2006/relationships/hyperlink" Target="https://impactstory.org/about" TargetMode="External"/><Relationship Id="rId5" Type="http://schemas.openxmlformats.org/officeDocument/2006/relationships/hyperlink" Target="https://scholar.google.com/" TargetMode="External"/><Relationship Id="rId6" Type="http://schemas.openxmlformats.org/officeDocument/2006/relationships/image" Target="../media/image58.png"/><Relationship Id="rId7" Type="http://schemas.openxmlformats.org/officeDocument/2006/relationships/hyperlink" Target="https://scholar.google.com/" TargetMode="External"/><Relationship Id="rId8" Type="http://schemas.openxmlformats.org/officeDocument/2006/relationships/image" Target="../media/image60.png"/></Relationships>
</file>

<file path=ppt/slides/_rels/slide82.xml.rels><?xml version="1.0" encoding="UTF-8" standalone="yes"?><Relationships xmlns="http://schemas.openxmlformats.org/package/2006/relationships"><Relationship Id="rId11" Type="http://schemas.openxmlformats.org/officeDocument/2006/relationships/hyperlink" Target="https://www.academia.edu/" TargetMode="External"/><Relationship Id="rId10" Type="http://schemas.openxmlformats.org/officeDocument/2006/relationships/image" Target="../media/image65.png"/><Relationship Id="rId13" Type="http://schemas.openxmlformats.org/officeDocument/2006/relationships/hyperlink" Target="http://provost.vt.edu/faculty_affairs/efars/index.html" TargetMode="External"/><Relationship Id="rId12" Type="http://schemas.openxmlformats.org/officeDocument/2006/relationships/image" Target="../media/image59.png"/><Relationship Id="rId1" Type="http://schemas.openxmlformats.org/officeDocument/2006/relationships/slideLayout" Target="../slideLayouts/slideLayout3.xml"/><Relationship Id="rId2" Type="http://schemas.openxmlformats.org/officeDocument/2006/relationships/notesSlide" Target="../notesSlides/notesSlide82.xml"/><Relationship Id="rId3" Type="http://schemas.openxmlformats.org/officeDocument/2006/relationships/hyperlink" Target="https://www.academia.edu/" TargetMode="External"/><Relationship Id="rId4" Type="http://schemas.openxmlformats.org/officeDocument/2006/relationships/image" Target="../media/image57.png"/><Relationship Id="rId9" Type="http://schemas.openxmlformats.org/officeDocument/2006/relationships/hyperlink" Target="https://www.researchgate.net/home" TargetMode="External"/><Relationship Id="rId15" Type="http://schemas.openxmlformats.org/officeDocument/2006/relationships/image" Target="../media/image62.png"/><Relationship Id="rId14" Type="http://schemas.openxmlformats.org/officeDocument/2006/relationships/hyperlink" Target="https://impactstory.org/about" TargetMode="External"/><Relationship Id="rId16" Type="http://schemas.openxmlformats.org/officeDocument/2006/relationships/hyperlink" Target="https://scholar.google.com/intl/en/scholar/inclusion.html" TargetMode="External"/><Relationship Id="rId5" Type="http://schemas.openxmlformats.org/officeDocument/2006/relationships/hyperlink" Target="https://scholar.google.com/" TargetMode="External"/><Relationship Id="rId6" Type="http://schemas.openxmlformats.org/officeDocument/2006/relationships/image" Target="../media/image58.png"/><Relationship Id="rId7" Type="http://schemas.openxmlformats.org/officeDocument/2006/relationships/hyperlink" Target="https://scholar.google.com/" TargetMode="External"/><Relationship Id="rId8" Type="http://schemas.openxmlformats.org/officeDocument/2006/relationships/image" Target="../media/image60.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3.xml"/><Relationship Id="rId3" Type="http://schemas.openxmlformats.org/officeDocument/2006/relationships/hyperlink" Target="https://savageminds.org/2013/05/12/savage-minds-interview-sarah-kendzior/" TargetMode="Externa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4.xml"/><Relationship Id="rId3" Type="http://schemas.openxmlformats.org/officeDocument/2006/relationships/image" Target="../media/image55.jpg"/><Relationship Id="rId4" Type="http://schemas.openxmlformats.org/officeDocument/2006/relationships/hyperlink" Target="https://pixabay.com/en/mac-freelancer-macintosh-macbook-459196/" TargetMode="Externa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6.xml"/><Relationship Id="rId3" Type="http://schemas.openxmlformats.org/officeDocument/2006/relationships/hyperlink" Target="http://bit.ly/NLI-June13" TargetMode="External"/><Relationship Id="rId4" Type="http://schemas.openxmlformats.org/officeDocument/2006/relationships/hyperlink" Target="https://tinyurl.com/NLI-GetNoticed" TargetMode="External"/><Relationship Id="rId5" Type="http://schemas.openxmlformats.org/officeDocument/2006/relationships/hyperlink" Target="https://blogs.lt.vt.edu/openvt/" TargetMode="External"/><Relationship Id="rId6" Type="http://schemas.openxmlformats.org/officeDocument/2006/relationships/hyperlink" Target="https://twitter.com/openatvt" TargetMode="External"/><Relationship Id="rId7" Type="http://schemas.openxmlformats.org/officeDocument/2006/relationships/hyperlink" Target="https://groups.google.com/d/forum/openvt"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 name="Shape 110"/>
        <p:cNvGrpSpPr/>
        <p:nvPr/>
      </p:nvGrpSpPr>
      <p:grpSpPr>
        <a:xfrm>
          <a:off x="0" y="0"/>
          <a:ext cx="0" cy="0"/>
          <a:chOff x="0" y="0"/>
          <a:chExt cx="0" cy="0"/>
        </a:xfrm>
      </p:grpSpPr>
      <p:sp>
        <p:nvSpPr>
          <p:cNvPr id="111" name="Shape 111"/>
          <p:cNvSpPr txBox="1"/>
          <p:nvPr>
            <p:ph type="ctrTitle"/>
          </p:nvPr>
        </p:nvSpPr>
        <p:spPr>
          <a:xfrm>
            <a:off x="261850" y="2137350"/>
            <a:ext cx="8520600" cy="1935600"/>
          </a:xfrm>
          <a:prstGeom prst="rect">
            <a:avLst/>
          </a:prstGeom>
          <a:ln>
            <a:noFill/>
          </a:ln>
        </p:spPr>
        <p:txBody>
          <a:bodyPr anchorCtr="0" anchor="b" bIns="91425" lIns="91425" rIns="91425" tIns="91425">
            <a:noAutofit/>
          </a:bodyPr>
          <a:lstStyle/>
          <a:p>
            <a:pPr lvl="0" rtl="0">
              <a:lnSpc>
                <a:spcPct val="115000"/>
              </a:lnSpc>
              <a:spcBef>
                <a:spcPts val="0"/>
              </a:spcBef>
              <a:buClr>
                <a:schemeClr val="dk1"/>
              </a:buClr>
              <a:buSzPct val="30555"/>
              <a:buFont typeface="Arial"/>
              <a:buNone/>
            </a:pPr>
            <a:r>
              <a:t/>
            </a:r>
            <a:endParaRPr b="1" sz="3600">
              <a:solidFill>
                <a:srgbClr val="000000"/>
              </a:solidFill>
            </a:endParaRPr>
          </a:p>
          <a:p>
            <a:pPr lvl="0" rtl="0">
              <a:lnSpc>
                <a:spcPct val="115000"/>
              </a:lnSpc>
              <a:spcBef>
                <a:spcPts val="0"/>
              </a:spcBef>
              <a:buClr>
                <a:schemeClr val="dk1"/>
              </a:buClr>
              <a:buSzPct val="30555"/>
              <a:buFont typeface="Arial"/>
              <a:buNone/>
            </a:pPr>
            <a:r>
              <a:t/>
            </a:r>
            <a:endParaRPr b="1" sz="3600">
              <a:solidFill>
                <a:srgbClr val="000000"/>
              </a:solidFill>
            </a:endParaRPr>
          </a:p>
          <a:p>
            <a:pPr lvl="0" rtl="0">
              <a:lnSpc>
                <a:spcPct val="115000"/>
              </a:lnSpc>
              <a:spcBef>
                <a:spcPts val="0"/>
              </a:spcBef>
              <a:buClr>
                <a:schemeClr val="dk1"/>
              </a:buClr>
              <a:buSzPct val="27500"/>
              <a:buFont typeface="Arial"/>
              <a:buNone/>
            </a:pPr>
            <a:r>
              <a:rPr b="1" lang="en" sz="4000">
                <a:solidFill>
                  <a:srgbClr val="000000"/>
                </a:solidFill>
              </a:rPr>
              <a:t>Get Noticed</a:t>
            </a:r>
          </a:p>
          <a:p>
            <a:pPr lvl="0" rtl="0">
              <a:lnSpc>
                <a:spcPct val="115000"/>
              </a:lnSpc>
              <a:spcBef>
                <a:spcPts val="0"/>
              </a:spcBef>
              <a:buClr>
                <a:schemeClr val="dk1"/>
              </a:buClr>
              <a:buSzPct val="36666"/>
              <a:buFont typeface="Arial"/>
              <a:buNone/>
            </a:pPr>
            <a:r>
              <a:rPr lang="en" sz="3000">
                <a:solidFill>
                  <a:srgbClr val="000000"/>
                </a:solidFill>
              </a:rPr>
              <a:t>Managing your scholarly career in an age of metrics, social media, and open research</a:t>
            </a:r>
            <a:r>
              <a:rPr lang="en" sz="1100">
                <a:solidFill>
                  <a:srgbClr val="000000"/>
                </a:solidFill>
              </a:rPr>
              <a:t> </a:t>
            </a:r>
            <a:r>
              <a:rPr lang="en" sz="1100">
                <a:solidFill>
                  <a:srgbClr val="0000FF"/>
                </a:solidFill>
              </a:rPr>
              <a:t> </a:t>
            </a:r>
          </a:p>
        </p:txBody>
      </p:sp>
      <p:sp>
        <p:nvSpPr>
          <p:cNvPr id="112" name="Shape 112"/>
          <p:cNvSpPr txBox="1"/>
          <p:nvPr>
            <p:ph idx="1" type="subTitle"/>
          </p:nvPr>
        </p:nvSpPr>
        <p:spPr>
          <a:xfrm>
            <a:off x="261850" y="4078250"/>
            <a:ext cx="8520600" cy="981600"/>
          </a:xfrm>
          <a:prstGeom prst="rect">
            <a:avLst/>
          </a:prstGeom>
        </p:spPr>
        <p:txBody>
          <a:bodyPr anchorCtr="0" anchor="t" bIns="91425" lIns="91425" rIns="91425" tIns="91425">
            <a:noAutofit/>
          </a:bodyPr>
          <a:lstStyle/>
          <a:p>
            <a:pPr lvl="0" rtl="0">
              <a:spcBef>
                <a:spcPts val="0"/>
              </a:spcBef>
              <a:buNone/>
            </a:pPr>
            <a:r>
              <a:rPr lang="en" sz="2600">
                <a:solidFill>
                  <a:srgbClr val="1C4587"/>
                </a:solidFill>
              </a:rPr>
              <a:t>NLI Summer Session </a:t>
            </a:r>
          </a:p>
          <a:p>
            <a:pPr lvl="0" rtl="0">
              <a:spcBef>
                <a:spcPts val="0"/>
              </a:spcBef>
              <a:buNone/>
            </a:pPr>
            <a:r>
              <a:rPr lang="en" sz="2600">
                <a:solidFill>
                  <a:srgbClr val="1C4587"/>
                </a:solidFill>
              </a:rPr>
              <a:t>June 12-13, 2017</a:t>
            </a:r>
          </a:p>
        </p:txBody>
      </p:sp>
      <p:pic>
        <p:nvPicPr>
          <p:cNvPr id="113" name="Shape 113"/>
          <p:cNvPicPr preferRelativeResize="0"/>
          <p:nvPr/>
        </p:nvPicPr>
        <p:blipFill rotWithShape="1">
          <a:blip r:embed="rId3">
            <a:alphaModFix/>
          </a:blip>
          <a:srcRect b="0" l="0" r="0" t="38522"/>
          <a:stretch/>
        </p:blipFill>
        <p:spPr>
          <a:xfrm>
            <a:off x="0" y="-8650"/>
            <a:ext cx="9144000" cy="2072974"/>
          </a:xfrm>
          <a:prstGeom prst="rect">
            <a:avLst/>
          </a:prstGeom>
          <a:noFill/>
          <a:ln>
            <a:noFill/>
          </a:ln>
        </p:spPr>
      </p:pic>
      <p:pic>
        <p:nvPicPr>
          <p:cNvPr id="114" name="Shape 114"/>
          <p:cNvPicPr preferRelativeResize="0"/>
          <p:nvPr/>
        </p:nvPicPr>
        <p:blipFill>
          <a:blip r:embed="rId4">
            <a:alphaModFix/>
          </a:blip>
          <a:stretch>
            <a:fillRect/>
          </a:stretch>
        </p:blipFill>
        <p:spPr>
          <a:xfrm>
            <a:off x="6588325" y="4120162"/>
            <a:ext cx="838200" cy="295275"/>
          </a:xfrm>
          <a:prstGeom prst="rect">
            <a:avLst/>
          </a:prstGeom>
          <a:noFill/>
          <a:ln>
            <a:noFill/>
          </a:ln>
        </p:spPr>
      </p:pic>
      <p:sp>
        <p:nvSpPr>
          <p:cNvPr id="115" name="Shape 115"/>
          <p:cNvSpPr txBox="1"/>
          <p:nvPr/>
        </p:nvSpPr>
        <p:spPr>
          <a:xfrm>
            <a:off x="6477600" y="4416625"/>
            <a:ext cx="2555700" cy="517800"/>
          </a:xfrm>
          <a:prstGeom prst="rect">
            <a:avLst/>
          </a:prstGeom>
          <a:noFill/>
          <a:ln>
            <a:noFill/>
          </a:ln>
        </p:spPr>
        <p:txBody>
          <a:bodyPr anchorCtr="0" anchor="t" bIns="91425" lIns="91425" rIns="91425" tIns="91425">
            <a:noAutofit/>
          </a:bodyPr>
          <a:lstStyle/>
          <a:p>
            <a:pPr lvl="0">
              <a:spcBef>
                <a:spcPts val="0"/>
              </a:spcBef>
              <a:buNone/>
            </a:pPr>
            <a:r>
              <a:rPr lang="en"/>
              <a:t>This presentation is licensed </a:t>
            </a:r>
            <a:r>
              <a:rPr lang="en" u="sng">
                <a:solidFill>
                  <a:schemeClr val="hlink"/>
                </a:solidFill>
                <a:hlinkClick r:id="rId5"/>
              </a:rPr>
              <a:t>CC BY 4.0</a:t>
            </a:r>
            <a:r>
              <a:rPr lang="en"/>
              <a:t> for reuse.</a:t>
            </a:r>
          </a:p>
        </p:txBody>
      </p:sp>
      <p:sp>
        <p:nvSpPr>
          <p:cNvPr id="116" name="Shape 116"/>
          <p:cNvSpPr txBox="1"/>
          <p:nvPr/>
        </p:nvSpPr>
        <p:spPr>
          <a:xfrm>
            <a:off x="133125" y="4934425"/>
            <a:ext cx="7359000" cy="227100"/>
          </a:xfrm>
          <a:prstGeom prst="rect">
            <a:avLst/>
          </a:prstGeom>
          <a:noFill/>
          <a:ln>
            <a:noFill/>
          </a:ln>
        </p:spPr>
        <p:txBody>
          <a:bodyPr anchorCtr="0" anchor="t" bIns="91425" lIns="91425" rIns="91425" tIns="91425">
            <a:noAutofit/>
          </a:bodyPr>
          <a:lstStyle/>
          <a:p>
            <a:pPr lvl="0">
              <a:spcBef>
                <a:spcPts val="0"/>
              </a:spcBef>
              <a:buNone/>
            </a:pPr>
            <a:r>
              <a:rPr lang="en" sz="800"/>
              <a:t>© Anita Walz, Virginia (Ginny) Pannabecker, Philip Young, Peter Potter, and Gail McMillan</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8" name="Shape 168"/>
        <p:cNvGrpSpPr/>
        <p:nvPr/>
      </p:nvGrpSpPr>
      <p:grpSpPr>
        <a:xfrm>
          <a:off x="0" y="0"/>
          <a:ext cx="0" cy="0"/>
          <a:chOff x="0" y="0"/>
          <a:chExt cx="0" cy="0"/>
        </a:xfrm>
      </p:grpSpPr>
      <p:sp>
        <p:nvSpPr>
          <p:cNvPr id="169" name="Shape 169"/>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Introduction: The Big Picture</a:t>
            </a:r>
          </a:p>
        </p:txBody>
      </p:sp>
      <p:sp>
        <p:nvSpPr>
          <p:cNvPr id="170" name="Shape 170"/>
          <p:cNvSpPr txBox="1"/>
          <p:nvPr>
            <p:ph idx="1" type="body"/>
          </p:nvPr>
        </p:nvSpPr>
        <p:spPr>
          <a:xfrm>
            <a:off x="1026100" y="1767850"/>
            <a:ext cx="7418100" cy="1922400"/>
          </a:xfrm>
          <a:prstGeom prst="rect">
            <a:avLst/>
          </a:prstGeom>
        </p:spPr>
        <p:txBody>
          <a:bodyPr anchorCtr="0" anchor="t" bIns="91425" lIns="91425" rIns="91425" tIns="91425">
            <a:noAutofit/>
          </a:bodyPr>
          <a:lstStyle/>
          <a:p>
            <a:pPr indent="-381000" lvl="0" marL="457200" rtl="0">
              <a:spcBef>
                <a:spcPts val="0"/>
              </a:spcBef>
              <a:spcAft>
                <a:spcPts val="0"/>
              </a:spcAft>
              <a:buClr>
                <a:schemeClr val="dk1"/>
              </a:buClr>
              <a:buSzPct val="100000"/>
            </a:pPr>
            <a:r>
              <a:rPr b="1" lang="en" sz="2400">
                <a:solidFill>
                  <a:schemeClr val="dk1"/>
                </a:solidFill>
              </a:rPr>
              <a:t>Leverage your rights as an author/creator</a:t>
            </a:r>
          </a:p>
          <a:p>
            <a:pPr indent="-381000" lvl="0" marL="457200" marR="0" rtl="0">
              <a:lnSpc>
                <a:spcPct val="115000"/>
              </a:lnSpc>
              <a:spcBef>
                <a:spcPts val="0"/>
              </a:spcBef>
              <a:spcAft>
                <a:spcPts val="0"/>
              </a:spcAft>
              <a:buClr>
                <a:schemeClr val="dk1"/>
              </a:buClr>
              <a:buSzPct val="100000"/>
            </a:pPr>
            <a:r>
              <a:rPr b="1" lang="en" sz="2400">
                <a:solidFill>
                  <a:schemeClr val="dk1"/>
                </a:solidFill>
              </a:rPr>
              <a:t>Build and manage your online presence</a:t>
            </a:r>
          </a:p>
          <a:p>
            <a:pPr indent="-381000" lvl="0" marL="457200" marR="0" rtl="0">
              <a:lnSpc>
                <a:spcPct val="115000"/>
              </a:lnSpc>
              <a:spcBef>
                <a:spcPts val="0"/>
              </a:spcBef>
              <a:spcAft>
                <a:spcPts val="0"/>
              </a:spcAft>
              <a:buClr>
                <a:schemeClr val="dk1"/>
              </a:buClr>
              <a:buSzPct val="100000"/>
            </a:pPr>
            <a:r>
              <a:rPr b="1" lang="en" sz="2400">
                <a:solidFill>
                  <a:schemeClr val="dk1"/>
                </a:solidFill>
              </a:rPr>
              <a:t>Share your work and get noticed</a:t>
            </a:r>
          </a:p>
          <a:p>
            <a:pPr indent="-381000" lvl="0" marL="457200" marR="0" rtl="0">
              <a:lnSpc>
                <a:spcPct val="115000"/>
              </a:lnSpc>
              <a:spcBef>
                <a:spcPts val="0"/>
              </a:spcBef>
              <a:spcAft>
                <a:spcPts val="0"/>
              </a:spcAft>
              <a:buClr>
                <a:schemeClr val="dk1"/>
              </a:buClr>
              <a:buSzPct val="100000"/>
            </a:pPr>
            <a:r>
              <a:rPr b="1" lang="en" sz="2400">
                <a:solidFill>
                  <a:schemeClr val="dk1"/>
                </a:solidFill>
              </a:rPr>
              <a:t>Demonstrate your impact</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 name="Shape 174"/>
        <p:cNvGrpSpPr/>
        <p:nvPr/>
      </p:nvGrpSpPr>
      <p:grpSpPr>
        <a:xfrm>
          <a:off x="0" y="0"/>
          <a:ext cx="0" cy="0"/>
          <a:chOff x="0" y="0"/>
          <a:chExt cx="0" cy="0"/>
        </a:xfrm>
      </p:grpSpPr>
      <p:sp>
        <p:nvSpPr>
          <p:cNvPr id="175" name="Shape 175"/>
          <p:cNvSpPr txBox="1"/>
          <p:nvPr>
            <p:ph idx="1" type="body"/>
          </p:nvPr>
        </p:nvSpPr>
        <p:spPr>
          <a:xfrm>
            <a:off x="311700" y="1357450"/>
            <a:ext cx="8520600" cy="3416400"/>
          </a:xfrm>
          <a:prstGeom prst="rect">
            <a:avLst/>
          </a:prstGeom>
        </p:spPr>
        <p:txBody>
          <a:bodyPr anchorCtr="0" anchor="t" bIns="91425" lIns="91425" rIns="91425" tIns="91425">
            <a:noAutofit/>
          </a:bodyPr>
          <a:lstStyle/>
          <a:p>
            <a:pPr lvl="0">
              <a:spcBef>
                <a:spcPts val="0"/>
              </a:spcBef>
              <a:buNone/>
            </a:pPr>
            <a:r>
              <a:t/>
            </a:r>
            <a:endParaRPr sz="3000">
              <a:solidFill>
                <a:srgbClr val="6AA84F"/>
              </a:solidFill>
            </a:endParaRPr>
          </a:p>
          <a:p>
            <a:pPr lvl="0" rtl="0" algn="ctr">
              <a:spcBef>
                <a:spcPts val="0"/>
              </a:spcBef>
              <a:buNone/>
            </a:pPr>
            <a:r>
              <a:rPr b="1" lang="en" sz="3000">
                <a:solidFill>
                  <a:srgbClr val="6AA84F"/>
                </a:solidFill>
              </a:rPr>
              <a:t>How (and why) do people show the </a:t>
            </a:r>
          </a:p>
          <a:p>
            <a:pPr lvl="0" rtl="0" algn="ctr">
              <a:spcBef>
                <a:spcPts val="0"/>
              </a:spcBef>
              <a:buNone/>
            </a:pPr>
            <a:r>
              <a:rPr b="1" lang="en" sz="3000">
                <a:solidFill>
                  <a:srgbClr val="6AA84F"/>
                </a:solidFill>
              </a:rPr>
              <a:t>impact of their work </a:t>
            </a:r>
          </a:p>
          <a:p>
            <a:pPr lvl="0" algn="ctr">
              <a:spcBef>
                <a:spcPts val="0"/>
              </a:spcBef>
              <a:buNone/>
            </a:pPr>
            <a:r>
              <a:rPr b="1" lang="en" sz="3000">
                <a:solidFill>
                  <a:srgbClr val="6AA84F"/>
                </a:solidFill>
              </a:rPr>
              <a:t>in your field?</a:t>
            </a:r>
          </a:p>
        </p:txBody>
      </p:sp>
      <p:pic>
        <p:nvPicPr>
          <p:cNvPr id="176" name="Shape 176"/>
          <p:cNvPicPr preferRelativeResize="0"/>
          <p:nvPr/>
        </p:nvPicPr>
        <p:blipFill>
          <a:blip r:embed="rId3">
            <a:alphaModFix/>
          </a:blip>
          <a:stretch>
            <a:fillRect/>
          </a:stretch>
        </p:blipFill>
        <p:spPr>
          <a:xfrm>
            <a:off x="152400" y="152400"/>
            <a:ext cx="1753800" cy="17538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 name="Shape 180"/>
        <p:cNvGrpSpPr/>
        <p:nvPr/>
      </p:nvGrpSpPr>
      <p:grpSpPr>
        <a:xfrm>
          <a:off x="0" y="0"/>
          <a:ext cx="0" cy="0"/>
          <a:chOff x="0" y="0"/>
          <a:chExt cx="0" cy="0"/>
        </a:xfrm>
      </p:grpSpPr>
      <p:sp>
        <p:nvSpPr>
          <p:cNvPr id="181" name="Shape 181"/>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a:p>
            <a:pPr lvl="0">
              <a:spcBef>
                <a:spcPts val="0"/>
              </a:spcBef>
              <a:buNone/>
            </a:pPr>
            <a:r>
              <a:t/>
            </a:r>
            <a:endParaRPr/>
          </a:p>
          <a:p>
            <a:pPr lvl="0" rtl="0" algn="ctr">
              <a:lnSpc>
                <a:spcPct val="100000"/>
              </a:lnSpc>
              <a:spcBef>
                <a:spcPts val="0"/>
              </a:spcBef>
              <a:spcAft>
                <a:spcPts val="0"/>
              </a:spcAft>
              <a:buClr>
                <a:schemeClr val="dk1"/>
              </a:buClr>
              <a:buSzPct val="30555"/>
              <a:buFont typeface="Arial"/>
              <a:buNone/>
            </a:pPr>
            <a:r>
              <a:rPr lang="en" sz="3600">
                <a:solidFill>
                  <a:schemeClr val="dk1"/>
                </a:solidFill>
              </a:rPr>
              <a:t>Do you need a break?</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 name="Shape 185"/>
        <p:cNvGrpSpPr/>
        <p:nvPr/>
      </p:nvGrpSpPr>
      <p:grpSpPr>
        <a:xfrm>
          <a:off x="0" y="0"/>
          <a:ext cx="0" cy="0"/>
          <a:chOff x="0" y="0"/>
          <a:chExt cx="0" cy="0"/>
        </a:xfrm>
      </p:grpSpPr>
      <p:sp>
        <p:nvSpPr>
          <p:cNvPr id="186" name="Shape 186"/>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Toward Impact</a:t>
            </a:r>
          </a:p>
        </p:txBody>
      </p:sp>
      <p:sp>
        <p:nvSpPr>
          <p:cNvPr id="187" name="Shape 187"/>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spcAft>
                <a:spcPts val="0"/>
              </a:spcAft>
              <a:buNone/>
            </a:pPr>
            <a:r>
              <a:rPr lang="en"/>
              <a:t>Metrics</a:t>
            </a:r>
          </a:p>
          <a:p>
            <a:pPr indent="457200" lvl="0" rtl="0">
              <a:spcBef>
                <a:spcPts val="0"/>
              </a:spcBef>
              <a:spcAft>
                <a:spcPts val="0"/>
              </a:spcAft>
              <a:buNone/>
            </a:pPr>
            <a:r>
              <a:rPr lang="en"/>
              <a:t>Academic</a:t>
            </a:r>
          </a:p>
          <a:p>
            <a:pPr indent="457200" lvl="0">
              <a:spcBef>
                <a:spcPts val="0"/>
              </a:spcBef>
              <a:spcAft>
                <a:spcPts val="0"/>
              </a:spcAft>
              <a:buNone/>
            </a:pPr>
            <a:r>
              <a:rPr lang="en"/>
              <a:t>Broader impact</a:t>
            </a:r>
          </a:p>
          <a:p>
            <a:pPr lvl="0">
              <a:spcBef>
                <a:spcPts val="0"/>
              </a:spcBef>
              <a:spcAft>
                <a:spcPts val="0"/>
              </a:spcAft>
              <a:buNone/>
            </a:pPr>
            <a:r>
              <a:rPr lang="en"/>
              <a:t>Enhancing dissemination</a:t>
            </a:r>
          </a:p>
          <a:p>
            <a:pPr lvl="0">
              <a:spcBef>
                <a:spcPts val="0"/>
              </a:spcBef>
              <a:spcAft>
                <a:spcPts val="0"/>
              </a:spcAft>
              <a:buNone/>
            </a:pPr>
            <a:r>
              <a:rPr lang="en"/>
              <a:t>	Making your work discoverable</a:t>
            </a:r>
          </a:p>
          <a:p>
            <a:pPr lvl="0" rtl="0">
              <a:spcBef>
                <a:spcPts val="0"/>
              </a:spcBef>
              <a:spcAft>
                <a:spcPts val="0"/>
              </a:spcAft>
              <a:buNone/>
            </a:pPr>
            <a:r>
              <a:rPr lang="en"/>
              <a:t>	Making yourself discoverable</a:t>
            </a:r>
          </a:p>
          <a:p>
            <a:pPr lvl="0" rtl="0">
              <a:spcBef>
                <a:spcPts val="0"/>
              </a:spcBef>
              <a:spcAft>
                <a:spcPts val="0"/>
              </a:spcAft>
              <a:buNone/>
            </a:pPr>
            <a:r>
              <a:rPr lang="en"/>
              <a:t>	Resources</a:t>
            </a:r>
          </a:p>
          <a:p>
            <a:pPr lvl="0" rtl="0">
              <a:spcBef>
                <a:spcPts val="0"/>
              </a:spcBef>
              <a:spcAft>
                <a:spcPts val="0"/>
              </a:spcAft>
              <a:buNone/>
            </a:pPr>
            <a:r>
              <a:rPr lang="en"/>
              <a:t>	Evidence</a:t>
            </a:r>
          </a:p>
          <a:p>
            <a:pPr lvl="0" rtl="0">
              <a:spcBef>
                <a:spcPts val="0"/>
              </a:spcBef>
              <a:buNone/>
            </a:pPr>
            <a:r>
              <a:t/>
            </a:r>
            <a:endParaRPr/>
          </a:p>
          <a:p>
            <a:pPr lvl="0" rtl="0">
              <a:spcBef>
                <a:spcPts val="0"/>
              </a:spcBef>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 name="Shape 191"/>
        <p:cNvGrpSpPr/>
        <p:nvPr/>
      </p:nvGrpSpPr>
      <p:grpSpPr>
        <a:xfrm>
          <a:off x="0" y="0"/>
          <a:ext cx="0" cy="0"/>
          <a:chOff x="0" y="0"/>
          <a:chExt cx="0" cy="0"/>
        </a:xfrm>
      </p:grpSpPr>
      <p:sp>
        <p:nvSpPr>
          <p:cNvPr id="192" name="Shape 192"/>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u="sng">
                <a:solidFill>
                  <a:schemeClr val="hlink"/>
                </a:solidFill>
                <a:hlinkClick r:id="rId3"/>
              </a:rPr>
              <a:t>Academic Metrics</a:t>
            </a:r>
          </a:p>
        </p:txBody>
      </p:sp>
      <p:sp>
        <p:nvSpPr>
          <p:cNvPr id="193" name="Shape 193"/>
          <p:cNvSpPr txBox="1"/>
          <p:nvPr>
            <p:ph idx="1" type="body"/>
          </p:nvPr>
        </p:nvSpPr>
        <p:spPr>
          <a:xfrm>
            <a:off x="311700" y="1152475"/>
            <a:ext cx="8520600" cy="3665400"/>
          </a:xfrm>
          <a:prstGeom prst="rect">
            <a:avLst/>
          </a:prstGeom>
        </p:spPr>
        <p:txBody>
          <a:bodyPr anchorCtr="0" anchor="t" bIns="91425" lIns="91425" rIns="91425" tIns="91425">
            <a:noAutofit/>
          </a:bodyPr>
          <a:lstStyle/>
          <a:p>
            <a:pPr lvl="0">
              <a:spcBef>
                <a:spcPts val="0"/>
              </a:spcBef>
              <a:spcAft>
                <a:spcPts val="0"/>
              </a:spcAft>
              <a:buNone/>
            </a:pPr>
            <a:r>
              <a:rPr lang="en"/>
              <a:t>Primarily </a:t>
            </a:r>
            <a:r>
              <a:rPr b="1" i="1" lang="en"/>
              <a:t>citation-based</a:t>
            </a:r>
            <a:r>
              <a:rPr lang="en"/>
              <a:t> at different levels of measurement</a:t>
            </a:r>
          </a:p>
          <a:p>
            <a:pPr lvl="0" rtl="0">
              <a:spcBef>
                <a:spcPts val="0"/>
              </a:spcBef>
              <a:spcAft>
                <a:spcPts val="0"/>
              </a:spcAft>
              <a:buNone/>
            </a:pPr>
            <a:r>
              <a:rPr lang="en"/>
              <a:t>	Research object</a:t>
            </a:r>
          </a:p>
          <a:p>
            <a:pPr lvl="0" rtl="0">
              <a:spcBef>
                <a:spcPts val="0"/>
              </a:spcBef>
              <a:spcAft>
                <a:spcPts val="0"/>
              </a:spcAft>
              <a:buNone/>
            </a:pPr>
            <a:r>
              <a:rPr lang="en"/>
              <a:t>		Article - citations, normalizations</a:t>
            </a:r>
          </a:p>
          <a:p>
            <a:pPr lvl="0" rtl="0">
              <a:spcBef>
                <a:spcPts val="0"/>
              </a:spcBef>
              <a:spcAft>
                <a:spcPts val="0"/>
              </a:spcAft>
              <a:buNone/>
            </a:pPr>
            <a:r>
              <a:rPr lang="en"/>
              <a:t>		Book - citations</a:t>
            </a:r>
          </a:p>
          <a:p>
            <a:pPr lvl="0" rtl="0">
              <a:spcBef>
                <a:spcPts val="0"/>
              </a:spcBef>
              <a:spcAft>
                <a:spcPts val="0"/>
              </a:spcAft>
              <a:buNone/>
            </a:pPr>
            <a:r>
              <a:rPr lang="en"/>
              <a:t>		Data/Software - citations, forks</a:t>
            </a:r>
          </a:p>
          <a:p>
            <a:pPr lvl="0" rtl="0">
              <a:spcBef>
                <a:spcPts val="0"/>
              </a:spcBef>
              <a:spcAft>
                <a:spcPts val="0"/>
              </a:spcAft>
              <a:buNone/>
            </a:pPr>
            <a:r>
              <a:rPr lang="en"/>
              <a:t>		Presentations - acceptance rate, attendance, downloads, views</a:t>
            </a:r>
          </a:p>
          <a:p>
            <a:pPr lvl="0">
              <a:spcBef>
                <a:spcPts val="0"/>
              </a:spcBef>
              <a:spcAft>
                <a:spcPts val="0"/>
              </a:spcAft>
              <a:buNone/>
            </a:pPr>
            <a:r>
              <a:rPr lang="en"/>
              <a:t>		Creative work- exhibits, performances, reviews</a:t>
            </a:r>
          </a:p>
          <a:p>
            <a:pPr lvl="0" rtl="0">
              <a:spcBef>
                <a:spcPts val="0"/>
              </a:spcBef>
              <a:spcAft>
                <a:spcPts val="0"/>
              </a:spcAft>
              <a:buNone/>
            </a:pPr>
            <a:r>
              <a:rPr lang="en"/>
              <a:t>	Journal</a:t>
            </a:r>
          </a:p>
          <a:p>
            <a:pPr lvl="0">
              <a:spcBef>
                <a:spcPts val="0"/>
              </a:spcBef>
              <a:spcAft>
                <a:spcPts val="0"/>
              </a:spcAft>
              <a:buNone/>
            </a:pPr>
            <a:r>
              <a:rPr lang="en"/>
              <a:t>		Journal impact factor, journal rank, acceptance rate, etc.</a:t>
            </a:r>
          </a:p>
          <a:p>
            <a:pPr lvl="0" rtl="0">
              <a:spcBef>
                <a:spcPts val="0"/>
              </a:spcBef>
              <a:spcAft>
                <a:spcPts val="0"/>
              </a:spcAft>
              <a:buNone/>
            </a:pPr>
            <a:r>
              <a:rPr lang="en"/>
              <a:t>	Author</a:t>
            </a:r>
          </a:p>
          <a:p>
            <a:pPr lvl="0" rtl="0">
              <a:spcBef>
                <a:spcPts val="0"/>
              </a:spcBef>
              <a:spcAft>
                <a:spcPts val="0"/>
              </a:spcAft>
              <a:buNone/>
            </a:pPr>
            <a:r>
              <a:rPr lang="en"/>
              <a:t>		Number of papers, h-index</a:t>
            </a:r>
          </a:p>
          <a:p>
            <a:pPr lvl="0" rtl="0">
              <a:spcBef>
                <a:spcPts val="0"/>
              </a:spcBef>
              <a:buNone/>
            </a:pPr>
            <a:r>
              <a:t/>
            </a:r>
            <a:endParaRPr/>
          </a:p>
          <a:p>
            <a:pPr lvl="0" rtl="0">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7" name="Shape 197"/>
        <p:cNvGrpSpPr/>
        <p:nvPr/>
      </p:nvGrpSpPr>
      <p:grpSpPr>
        <a:xfrm>
          <a:off x="0" y="0"/>
          <a:ext cx="0" cy="0"/>
          <a:chOff x="0" y="0"/>
          <a:chExt cx="0" cy="0"/>
        </a:xfrm>
      </p:grpSpPr>
      <p:sp>
        <p:nvSpPr>
          <p:cNvPr id="198" name="Shape 198"/>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Broader Impact</a:t>
            </a:r>
          </a:p>
        </p:txBody>
      </p:sp>
      <p:sp>
        <p:nvSpPr>
          <p:cNvPr id="199" name="Shape 199"/>
          <p:cNvSpPr txBox="1"/>
          <p:nvPr>
            <p:ph idx="1" type="body"/>
          </p:nvPr>
        </p:nvSpPr>
        <p:spPr>
          <a:xfrm>
            <a:off x="311700" y="1225425"/>
            <a:ext cx="8520600" cy="3416400"/>
          </a:xfrm>
          <a:prstGeom prst="rect">
            <a:avLst/>
          </a:prstGeom>
        </p:spPr>
        <p:txBody>
          <a:bodyPr anchorCtr="0" anchor="t" bIns="91425" lIns="91425" rIns="91425" tIns="91425">
            <a:noAutofit/>
          </a:bodyPr>
          <a:lstStyle/>
          <a:p>
            <a:pPr lvl="0" rtl="0">
              <a:spcBef>
                <a:spcPts val="0"/>
              </a:spcBef>
              <a:spcAft>
                <a:spcPts val="0"/>
              </a:spcAft>
              <a:buNone/>
            </a:pPr>
            <a:r>
              <a:rPr lang="en"/>
              <a:t>Altmetrics (for: articles, books, data, software, presentations, and more)</a:t>
            </a:r>
          </a:p>
          <a:p>
            <a:pPr lvl="0" rtl="0">
              <a:spcBef>
                <a:spcPts val="0"/>
              </a:spcBef>
              <a:spcAft>
                <a:spcPts val="0"/>
              </a:spcAft>
              <a:buNone/>
            </a:pPr>
            <a:r>
              <a:rPr lang="en"/>
              <a:t>	Links, saves, mentions, views, downloads</a:t>
            </a:r>
          </a:p>
          <a:p>
            <a:pPr lvl="0" rtl="0">
              <a:spcBef>
                <a:spcPts val="0"/>
              </a:spcBef>
              <a:spcAft>
                <a:spcPts val="0"/>
              </a:spcAft>
              <a:buNone/>
            </a:pPr>
            <a:r>
              <a:rPr lang="en"/>
              <a:t>	Books: reviews, library holdings, ratings (Amazon, Goodreads)</a:t>
            </a:r>
          </a:p>
          <a:p>
            <a:pPr lvl="0" rtl="0">
              <a:spcBef>
                <a:spcPts val="0"/>
              </a:spcBef>
              <a:spcAft>
                <a:spcPts val="0"/>
              </a:spcAft>
              <a:buNone/>
            </a:pPr>
            <a:r>
              <a:t/>
            </a:r>
            <a:endParaRPr/>
          </a:p>
          <a:p>
            <a:pPr lvl="0" rtl="0">
              <a:spcBef>
                <a:spcPts val="0"/>
              </a:spcBef>
              <a:spcAft>
                <a:spcPts val="0"/>
              </a:spcAft>
              <a:buNone/>
            </a:pPr>
            <a:r>
              <a:rPr lang="en"/>
              <a:t>	Altmetric.com data for EFARS, Library search, VTechWorks</a:t>
            </a:r>
          </a:p>
          <a:p>
            <a:pPr indent="457200" lvl="0" marL="457200" rtl="0">
              <a:spcBef>
                <a:spcPts val="0"/>
              </a:spcBef>
              <a:spcAft>
                <a:spcPts val="0"/>
              </a:spcAft>
              <a:buNone/>
            </a:pPr>
            <a:r>
              <a:rPr lang="en" u="sng">
                <a:solidFill>
                  <a:schemeClr val="hlink"/>
                </a:solidFill>
                <a:hlinkClick r:id="rId3"/>
              </a:rPr>
              <a:t>B</a:t>
            </a:r>
            <a:r>
              <a:rPr lang="en" u="sng">
                <a:solidFill>
                  <a:schemeClr val="hlink"/>
                </a:solidFill>
                <a:hlinkClick r:id="rId4"/>
              </a:rPr>
              <a:t>ookmarklet</a:t>
            </a:r>
            <a:r>
              <a:rPr lang="en"/>
              <a:t> and </a:t>
            </a:r>
            <a:r>
              <a:rPr lang="en" u="sng">
                <a:solidFill>
                  <a:schemeClr val="hlink"/>
                </a:solidFill>
                <a:hlinkClick r:id="rId5"/>
              </a:rPr>
              <a:t>badge embedding</a:t>
            </a:r>
          </a:p>
          <a:p>
            <a:pPr lvl="0" rtl="0">
              <a:spcBef>
                <a:spcPts val="0"/>
              </a:spcBef>
              <a:spcAft>
                <a:spcPts val="0"/>
              </a:spcAft>
              <a:buNone/>
            </a:pPr>
            <a:r>
              <a:t/>
            </a:r>
            <a:endParaRPr/>
          </a:p>
          <a:p>
            <a:pPr lvl="0" rtl="0">
              <a:spcBef>
                <a:spcPts val="0"/>
              </a:spcBef>
              <a:spcAft>
                <a:spcPts val="0"/>
              </a:spcAft>
              <a:buNone/>
            </a:pPr>
            <a:r>
              <a:rPr lang="en"/>
              <a:t>	</a:t>
            </a:r>
            <a:r>
              <a:rPr lang="en" u="sng">
                <a:solidFill>
                  <a:schemeClr val="hlink"/>
                </a:solidFill>
                <a:hlinkClick r:id="rId6"/>
              </a:rPr>
              <a:t>Impactstory</a:t>
            </a:r>
            <a:r>
              <a:rPr lang="en"/>
              <a:t> profile</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sp>
        <p:nvSpPr>
          <p:cNvPr id="204" name="Shape 204"/>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Broader Impact</a:t>
            </a:r>
          </a:p>
        </p:txBody>
      </p:sp>
      <p:sp>
        <p:nvSpPr>
          <p:cNvPr id="205" name="Shape 205"/>
          <p:cNvSpPr txBox="1"/>
          <p:nvPr>
            <p:ph idx="1" type="body"/>
          </p:nvPr>
        </p:nvSpPr>
        <p:spPr>
          <a:xfrm>
            <a:off x="311700" y="1140300"/>
            <a:ext cx="8520600" cy="478200"/>
          </a:xfrm>
          <a:prstGeom prst="rect">
            <a:avLst/>
          </a:prstGeom>
        </p:spPr>
        <p:txBody>
          <a:bodyPr anchorCtr="0" anchor="t" bIns="91425" lIns="91425" rIns="91425" tIns="91425">
            <a:noAutofit/>
          </a:bodyPr>
          <a:lstStyle/>
          <a:p>
            <a:pPr lvl="0" rtl="0">
              <a:spcBef>
                <a:spcPts val="0"/>
              </a:spcBef>
              <a:spcAft>
                <a:spcPts val="0"/>
              </a:spcAft>
              <a:buNone/>
            </a:pPr>
            <a:r>
              <a:rPr lang="en" sz="1400" u="sng">
                <a:solidFill>
                  <a:schemeClr val="hlink"/>
                </a:solidFill>
                <a:hlinkClick r:id="rId3"/>
              </a:rPr>
              <a:t>Promotion and Tenure Guidelines 2016-2017.pdf</a:t>
            </a:r>
            <a:r>
              <a:rPr lang="en" sz="1400"/>
              <a:t>  (p. 11)</a:t>
            </a:r>
          </a:p>
          <a:p>
            <a:pPr lvl="0" rtl="0">
              <a:spcBef>
                <a:spcPts val="0"/>
              </a:spcBef>
              <a:spcAft>
                <a:spcPts val="0"/>
              </a:spcAft>
              <a:buNone/>
            </a:pPr>
            <a:r>
              <a:t/>
            </a:r>
            <a:endParaRPr sz="1400"/>
          </a:p>
        </p:txBody>
      </p:sp>
      <p:pic>
        <p:nvPicPr>
          <p:cNvPr id="206" name="Shape 206"/>
          <p:cNvPicPr preferRelativeResize="0"/>
          <p:nvPr/>
        </p:nvPicPr>
        <p:blipFill rotWithShape="1">
          <a:blip r:embed="rId4">
            <a:alphaModFix/>
          </a:blip>
          <a:srcRect b="31099" l="13556" r="29192" t="25006"/>
          <a:stretch/>
        </p:blipFill>
        <p:spPr>
          <a:xfrm>
            <a:off x="936275" y="1869899"/>
            <a:ext cx="6675600" cy="2878823"/>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0" name="Shape 210"/>
        <p:cNvGrpSpPr/>
        <p:nvPr/>
      </p:nvGrpSpPr>
      <p:grpSpPr>
        <a:xfrm>
          <a:off x="0" y="0"/>
          <a:ext cx="0" cy="0"/>
          <a:chOff x="0" y="0"/>
          <a:chExt cx="0" cy="0"/>
        </a:xfrm>
      </p:grpSpPr>
      <p:sp>
        <p:nvSpPr>
          <p:cNvPr id="211" name="Shape 211"/>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Enhancing Dissemination</a:t>
            </a:r>
          </a:p>
        </p:txBody>
      </p:sp>
      <p:sp>
        <p:nvSpPr>
          <p:cNvPr id="212" name="Shape 212"/>
          <p:cNvSpPr txBox="1"/>
          <p:nvPr>
            <p:ph idx="1" type="body"/>
          </p:nvPr>
        </p:nvSpPr>
        <p:spPr>
          <a:xfrm>
            <a:off x="311700" y="1152475"/>
            <a:ext cx="8520600" cy="3416400"/>
          </a:xfrm>
          <a:prstGeom prst="rect">
            <a:avLst/>
          </a:prstGeom>
        </p:spPr>
        <p:txBody>
          <a:bodyPr anchorCtr="0" anchor="t" bIns="91425" lIns="91425" rIns="91425" tIns="91425">
            <a:noAutofit/>
          </a:bodyPr>
          <a:lstStyle/>
          <a:p>
            <a:pPr lvl="0" rtl="0">
              <a:spcBef>
                <a:spcPts val="0"/>
              </a:spcBef>
              <a:spcAft>
                <a:spcPts val="0"/>
              </a:spcAft>
              <a:buNone/>
            </a:pPr>
            <a:r>
              <a:rPr lang="en"/>
              <a:t>Make Your Work Discoverable: Articles</a:t>
            </a:r>
          </a:p>
          <a:p>
            <a:pPr lvl="0" rtl="0">
              <a:spcBef>
                <a:spcPts val="0"/>
              </a:spcBef>
              <a:spcAft>
                <a:spcPts val="0"/>
              </a:spcAft>
              <a:buNone/>
            </a:pPr>
            <a:r>
              <a:t/>
            </a:r>
            <a:endParaRPr/>
          </a:p>
          <a:p>
            <a:pPr lvl="0" rtl="0">
              <a:spcBef>
                <a:spcPts val="0"/>
              </a:spcBef>
              <a:spcAft>
                <a:spcPts val="0"/>
              </a:spcAft>
              <a:buNone/>
            </a:pPr>
            <a:r>
              <a:rPr lang="en"/>
              <a:t>	Post a version online  (permissions in your contract or at </a:t>
            </a:r>
            <a:r>
              <a:rPr lang="en" u="sng">
                <a:solidFill>
                  <a:schemeClr val="hlink"/>
                </a:solidFill>
                <a:hlinkClick r:id="rId3"/>
              </a:rPr>
              <a:t>Sherpa/Romeo</a:t>
            </a:r>
            <a:r>
              <a:rPr lang="en"/>
              <a:t>)</a:t>
            </a:r>
          </a:p>
          <a:p>
            <a:pPr lvl="0" rtl="0">
              <a:spcBef>
                <a:spcPts val="0"/>
              </a:spcBef>
              <a:spcAft>
                <a:spcPts val="0"/>
              </a:spcAft>
              <a:buNone/>
            </a:pPr>
            <a:r>
              <a:rPr lang="en"/>
              <a:t>		</a:t>
            </a:r>
            <a:r>
              <a:rPr lang="en" u="sng">
                <a:solidFill>
                  <a:schemeClr val="hlink"/>
                </a:solidFill>
                <a:hlinkClick r:id="rId4"/>
              </a:rPr>
              <a:t>VTechWorks</a:t>
            </a:r>
            <a:r>
              <a:rPr lang="en"/>
              <a:t> - via </a:t>
            </a:r>
            <a:r>
              <a:rPr lang="en" u="sng">
                <a:solidFill>
                  <a:schemeClr val="hlink"/>
                </a:solidFill>
                <a:hlinkClick r:id="rId5"/>
              </a:rPr>
              <a:t>EFARS</a:t>
            </a:r>
            <a:r>
              <a:rPr lang="en"/>
              <a:t> </a:t>
            </a:r>
          </a:p>
          <a:p>
            <a:pPr lvl="0" rtl="0">
              <a:spcBef>
                <a:spcPts val="0"/>
              </a:spcBef>
              <a:spcAft>
                <a:spcPts val="0"/>
              </a:spcAft>
              <a:buNone/>
            </a:pPr>
            <a:r>
              <a:rPr lang="en"/>
              <a:t>		Disciplinary repositories/Preprint servers</a:t>
            </a:r>
          </a:p>
          <a:p>
            <a:pPr indent="457200" lvl="0" marL="914400" rtl="0">
              <a:spcBef>
                <a:spcPts val="0"/>
              </a:spcBef>
              <a:spcAft>
                <a:spcPts val="0"/>
              </a:spcAft>
              <a:buNone/>
            </a:pPr>
            <a:r>
              <a:rPr lang="en"/>
              <a:t>arXiv, PsyArXiv, bioRxiv, Humanities Commons, OSF </a:t>
            </a:r>
          </a:p>
          <a:p>
            <a:pPr lvl="0" rtl="0">
              <a:spcBef>
                <a:spcPts val="0"/>
              </a:spcBef>
              <a:spcAft>
                <a:spcPts val="0"/>
              </a:spcAft>
              <a:buNone/>
            </a:pPr>
            <a:r>
              <a:rPr lang="en"/>
              <a:t>		Proprietary repositories (ResearchGate, Academia.edu) </a:t>
            </a:r>
          </a:p>
          <a:p>
            <a:pPr lvl="0" rtl="0">
              <a:spcBef>
                <a:spcPts val="0"/>
              </a:spcBef>
              <a:spcAft>
                <a:spcPts val="0"/>
              </a:spcAft>
              <a:buNone/>
            </a:pPr>
            <a:r>
              <a:rPr lang="en"/>
              <a:t>		“For enduring impact consider enduring access”  -me</a:t>
            </a:r>
          </a:p>
          <a:p>
            <a:pPr indent="0" lvl="0" marL="0" rtl="0">
              <a:spcBef>
                <a:spcPts val="0"/>
              </a:spcBef>
              <a:spcAft>
                <a:spcPts val="0"/>
              </a:spcAft>
              <a:buNone/>
            </a:pPr>
            <a:r>
              <a:rPr lang="en"/>
              <a:t>	Publish open access (</a:t>
            </a:r>
            <a:r>
              <a:rPr lang="en" u="sng">
                <a:solidFill>
                  <a:schemeClr val="hlink"/>
                </a:solidFill>
                <a:hlinkClick r:id="rId6"/>
              </a:rPr>
              <a:t>Directory of Open Access Journals</a:t>
            </a:r>
            <a:r>
              <a:rPr lang="en"/>
              <a:t>; limit to OA in </a:t>
            </a:r>
          </a:p>
          <a:p>
            <a:pPr indent="457200" lvl="0" marL="0" rtl="0">
              <a:spcBef>
                <a:spcPts val="0"/>
              </a:spcBef>
              <a:spcAft>
                <a:spcPts val="0"/>
              </a:spcAft>
              <a:buNone/>
            </a:pPr>
            <a:r>
              <a:rPr lang="en" u="sng">
                <a:solidFill>
                  <a:schemeClr val="hlink"/>
                </a:solidFill>
                <a:hlinkClick r:id="rId7"/>
              </a:rPr>
              <a:t>Ulrich’s</a:t>
            </a:r>
            <a:r>
              <a:rPr lang="en"/>
              <a:t> Periodical Directory</a:t>
            </a:r>
            <a:r>
              <a:rPr lang="en"/>
              <a:t>) </a:t>
            </a:r>
            <a:r>
              <a:rPr lang="en" u="sng">
                <a:solidFill>
                  <a:schemeClr val="hlink"/>
                </a:solidFill>
                <a:hlinkClick r:id="rId8"/>
              </a:rPr>
              <a:t>Open access fund</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6" name="Shape 216"/>
        <p:cNvGrpSpPr/>
        <p:nvPr/>
      </p:nvGrpSpPr>
      <p:grpSpPr>
        <a:xfrm>
          <a:off x="0" y="0"/>
          <a:ext cx="0" cy="0"/>
          <a:chOff x="0" y="0"/>
          <a:chExt cx="0" cy="0"/>
        </a:xfrm>
      </p:grpSpPr>
      <p:sp>
        <p:nvSpPr>
          <p:cNvPr id="217" name="Shape 217"/>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Enhancing Dissemination</a:t>
            </a:r>
          </a:p>
        </p:txBody>
      </p:sp>
      <p:sp>
        <p:nvSpPr>
          <p:cNvPr id="218" name="Shape 218"/>
          <p:cNvSpPr txBox="1"/>
          <p:nvPr>
            <p:ph idx="1" type="body"/>
          </p:nvPr>
        </p:nvSpPr>
        <p:spPr>
          <a:xfrm>
            <a:off x="311700" y="1152475"/>
            <a:ext cx="8520600" cy="3416400"/>
          </a:xfrm>
          <a:prstGeom prst="rect">
            <a:avLst/>
          </a:prstGeom>
        </p:spPr>
        <p:txBody>
          <a:bodyPr anchorCtr="0" anchor="t" bIns="91425" lIns="91425" rIns="91425" tIns="91425">
            <a:noAutofit/>
          </a:bodyPr>
          <a:lstStyle/>
          <a:p>
            <a:pPr lvl="0" rtl="0">
              <a:spcBef>
                <a:spcPts val="0"/>
              </a:spcBef>
              <a:spcAft>
                <a:spcPts val="0"/>
              </a:spcAft>
              <a:buNone/>
            </a:pPr>
            <a:r>
              <a:rPr lang="en"/>
              <a:t>Make Your Work Discoverable: Books</a:t>
            </a:r>
          </a:p>
          <a:p>
            <a:pPr lvl="0" rtl="0">
              <a:spcBef>
                <a:spcPts val="0"/>
              </a:spcBef>
              <a:spcAft>
                <a:spcPts val="0"/>
              </a:spcAft>
              <a:buNone/>
            </a:pPr>
            <a:r>
              <a:t/>
            </a:r>
            <a:endParaRPr/>
          </a:p>
          <a:p>
            <a:pPr lvl="0" rtl="0">
              <a:spcBef>
                <a:spcPts val="0"/>
              </a:spcBef>
              <a:spcAft>
                <a:spcPts val="0"/>
              </a:spcAft>
              <a:buNone/>
            </a:pPr>
            <a:r>
              <a:rPr lang="en"/>
              <a:t>	</a:t>
            </a:r>
            <a:r>
              <a:rPr lang="en" u="sng">
                <a:solidFill>
                  <a:schemeClr val="hlink"/>
                </a:solidFill>
                <a:hlinkClick r:id="rId3"/>
              </a:rPr>
              <a:t>Open Access for Books</a:t>
            </a:r>
          </a:p>
          <a:p>
            <a:pPr lvl="0" rtl="0">
              <a:spcBef>
                <a:spcPts val="0"/>
              </a:spcBef>
              <a:spcAft>
                <a:spcPts val="0"/>
              </a:spcAft>
              <a:buNone/>
            </a:pPr>
            <a:r>
              <a:rPr lang="en"/>
              <a:t>		</a:t>
            </a:r>
            <a:r>
              <a:rPr lang="en" u="sng">
                <a:solidFill>
                  <a:schemeClr val="hlink"/>
                </a:solidFill>
                <a:hlinkClick r:id="rId4"/>
              </a:rPr>
              <a:t>OA Monograph Initiative</a:t>
            </a:r>
            <a:r>
              <a:rPr lang="en"/>
              <a:t> (see Peter)</a:t>
            </a:r>
          </a:p>
          <a:p>
            <a:pPr lvl="0" rtl="0">
              <a:spcBef>
                <a:spcPts val="0"/>
              </a:spcBef>
              <a:spcAft>
                <a:spcPts val="0"/>
              </a:spcAft>
              <a:buNone/>
            </a:pPr>
            <a:r>
              <a:rPr lang="en"/>
              <a:t>		</a:t>
            </a:r>
            <a:r>
              <a:rPr lang="en" u="sng">
                <a:solidFill>
                  <a:schemeClr val="hlink"/>
                </a:solidFill>
                <a:hlinkClick r:id="rId5"/>
              </a:rPr>
              <a:t>Open Access Book Publishers</a:t>
            </a:r>
          </a:p>
          <a:p>
            <a:pPr lvl="0" rtl="0">
              <a:spcBef>
                <a:spcPts val="0"/>
              </a:spcBef>
              <a:spcAft>
                <a:spcPts val="0"/>
              </a:spcAft>
              <a:buNone/>
            </a:pPr>
            <a:r>
              <a:rPr lang="en"/>
              <a:t>		Chapters - check permissions in advance</a:t>
            </a:r>
          </a:p>
          <a:p>
            <a:pPr lvl="0" rtl="0">
              <a:spcBef>
                <a:spcPts val="0"/>
              </a:spcBef>
              <a:spcAft>
                <a:spcPts val="0"/>
              </a:spcAft>
              <a:buNone/>
            </a:pPr>
            <a:r>
              <a:rPr lang="en"/>
              <a:t>		</a:t>
            </a:r>
            <a:r>
              <a:rPr lang="en" u="sng">
                <a:solidFill>
                  <a:schemeClr val="hlink"/>
                </a:solidFill>
                <a:hlinkClick r:id="rId6"/>
              </a:rPr>
              <a:t>Rights Reversion</a:t>
            </a:r>
          </a:p>
          <a:p>
            <a:pPr lvl="0" rtl="0">
              <a:spcBef>
                <a:spcPts val="0"/>
              </a:spcBef>
              <a:spcAft>
                <a:spcPts val="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2" name="Shape 222"/>
        <p:cNvGrpSpPr/>
        <p:nvPr/>
      </p:nvGrpSpPr>
      <p:grpSpPr>
        <a:xfrm>
          <a:off x="0" y="0"/>
          <a:ext cx="0" cy="0"/>
          <a:chOff x="0" y="0"/>
          <a:chExt cx="0" cy="0"/>
        </a:xfrm>
      </p:grpSpPr>
      <p:sp>
        <p:nvSpPr>
          <p:cNvPr id="223" name="Shape 223"/>
          <p:cNvSpPr txBox="1"/>
          <p:nvPr>
            <p:ph type="title"/>
          </p:nvPr>
        </p:nvSpPr>
        <p:spPr>
          <a:xfrm>
            <a:off x="311700" y="292625"/>
            <a:ext cx="8520600" cy="572700"/>
          </a:xfrm>
          <a:prstGeom prst="rect">
            <a:avLst/>
          </a:prstGeom>
        </p:spPr>
        <p:txBody>
          <a:bodyPr anchorCtr="0" anchor="t" bIns="91425" lIns="91425" rIns="91425" tIns="91425">
            <a:noAutofit/>
          </a:bodyPr>
          <a:lstStyle/>
          <a:p>
            <a:pPr lvl="0" rtl="0">
              <a:spcBef>
                <a:spcPts val="0"/>
              </a:spcBef>
              <a:buNone/>
            </a:pPr>
            <a:r>
              <a:rPr lang="en"/>
              <a:t>Enhancing Dissemination</a:t>
            </a:r>
          </a:p>
        </p:txBody>
      </p:sp>
      <p:sp>
        <p:nvSpPr>
          <p:cNvPr id="224" name="Shape 224"/>
          <p:cNvSpPr txBox="1"/>
          <p:nvPr>
            <p:ph idx="1" type="body"/>
          </p:nvPr>
        </p:nvSpPr>
        <p:spPr>
          <a:xfrm>
            <a:off x="311700" y="923875"/>
            <a:ext cx="8520600" cy="3932100"/>
          </a:xfrm>
          <a:prstGeom prst="rect">
            <a:avLst/>
          </a:prstGeom>
        </p:spPr>
        <p:txBody>
          <a:bodyPr anchorCtr="0" anchor="t" bIns="91425" lIns="91425" rIns="91425" tIns="91425">
            <a:noAutofit/>
          </a:bodyPr>
          <a:lstStyle/>
          <a:p>
            <a:pPr lvl="0" rtl="0">
              <a:spcBef>
                <a:spcPts val="0"/>
              </a:spcBef>
              <a:spcAft>
                <a:spcPts val="0"/>
              </a:spcAft>
              <a:buNone/>
            </a:pPr>
            <a:r>
              <a:rPr lang="en"/>
              <a:t>Make Yourself Discoverable</a:t>
            </a:r>
          </a:p>
          <a:p>
            <a:pPr lvl="0" rtl="0">
              <a:spcBef>
                <a:spcPts val="0"/>
              </a:spcBef>
              <a:spcAft>
                <a:spcPts val="0"/>
              </a:spcAft>
              <a:buNone/>
            </a:pPr>
            <a:r>
              <a:rPr lang="en"/>
              <a:t>	Research Profiles</a:t>
            </a:r>
          </a:p>
          <a:p>
            <a:pPr lvl="0" rtl="0">
              <a:spcBef>
                <a:spcPts val="0"/>
              </a:spcBef>
              <a:spcAft>
                <a:spcPts val="0"/>
              </a:spcAft>
              <a:buNone/>
            </a:pPr>
            <a:r>
              <a:rPr lang="en"/>
              <a:t>		Google Scholar, ORCID, CollabVT</a:t>
            </a:r>
          </a:p>
          <a:p>
            <a:pPr indent="387350" lvl="0" rtl="0">
              <a:spcBef>
                <a:spcPts val="0"/>
              </a:spcBef>
              <a:spcAft>
                <a:spcPts val="0"/>
              </a:spcAft>
              <a:buClr>
                <a:schemeClr val="dk1"/>
              </a:buClr>
              <a:buSzPct val="61111"/>
              <a:buFont typeface="Arial"/>
              <a:buNone/>
            </a:pPr>
            <a:r>
              <a:rPr lang="en"/>
              <a:t>Career Professional Profiles</a:t>
            </a:r>
          </a:p>
          <a:p>
            <a:pPr indent="387350" lvl="0" rtl="0">
              <a:spcBef>
                <a:spcPts val="0"/>
              </a:spcBef>
              <a:spcAft>
                <a:spcPts val="0"/>
              </a:spcAft>
              <a:buClr>
                <a:schemeClr val="dk1"/>
              </a:buClr>
              <a:buSzPct val="61111"/>
              <a:buFont typeface="Arial"/>
              <a:buNone/>
            </a:pPr>
            <a:r>
              <a:rPr lang="en"/>
              <a:t>	LinkedIn</a:t>
            </a:r>
          </a:p>
          <a:p>
            <a:pPr indent="387350" lvl="0" rtl="0">
              <a:spcBef>
                <a:spcPts val="0"/>
              </a:spcBef>
              <a:spcAft>
                <a:spcPts val="0"/>
              </a:spcAft>
              <a:buClr>
                <a:schemeClr val="dk1"/>
              </a:buClr>
              <a:buSzPct val="61111"/>
              <a:buFont typeface="Arial"/>
              <a:buNone/>
            </a:pPr>
            <a:r>
              <a:rPr lang="en"/>
              <a:t>Social Media </a:t>
            </a:r>
          </a:p>
          <a:p>
            <a:pPr lvl="0" rtl="0">
              <a:spcBef>
                <a:spcPts val="0"/>
              </a:spcBef>
              <a:spcAft>
                <a:spcPts val="0"/>
              </a:spcAft>
              <a:buClr>
                <a:schemeClr val="dk1"/>
              </a:buClr>
              <a:buSzPct val="61111"/>
              <a:buFont typeface="Arial"/>
              <a:buNone/>
            </a:pPr>
            <a:r>
              <a:rPr lang="en"/>
              <a:t>		Twitter, Google+, Facebook</a:t>
            </a:r>
          </a:p>
          <a:p>
            <a:pPr lvl="0" rtl="0">
              <a:spcBef>
                <a:spcPts val="0"/>
              </a:spcBef>
              <a:spcAft>
                <a:spcPts val="0"/>
              </a:spcAft>
              <a:buNone/>
            </a:pPr>
            <a:r>
              <a:rPr lang="en"/>
              <a:t>	Outreach</a:t>
            </a:r>
          </a:p>
          <a:p>
            <a:pPr lvl="0" rtl="0">
              <a:spcBef>
                <a:spcPts val="0"/>
              </a:spcBef>
              <a:spcAft>
                <a:spcPts val="0"/>
              </a:spcAft>
              <a:buNone/>
            </a:pPr>
            <a:r>
              <a:rPr lang="en"/>
              <a:t>		Write: </a:t>
            </a:r>
            <a:r>
              <a:rPr lang="en" u="sng">
                <a:solidFill>
                  <a:schemeClr val="hlink"/>
                </a:solidFill>
                <a:hlinkClick r:id="rId3"/>
              </a:rPr>
              <a:t>Blogs@VT</a:t>
            </a:r>
            <a:r>
              <a:rPr lang="en"/>
              <a:t>, </a:t>
            </a:r>
            <a:r>
              <a:rPr lang="en" u="sng">
                <a:solidFill>
                  <a:schemeClr val="hlink"/>
                </a:solidFill>
                <a:hlinkClick r:id="rId4"/>
              </a:rPr>
              <a:t>Signal to Noise</a:t>
            </a:r>
            <a:r>
              <a:rPr lang="en"/>
              <a:t>, </a:t>
            </a:r>
            <a:r>
              <a:rPr lang="en" u="sng">
                <a:solidFill>
                  <a:schemeClr val="hlink"/>
                </a:solidFill>
                <a:hlinkClick r:id="rId5"/>
              </a:rPr>
              <a:t>Footnote</a:t>
            </a:r>
            <a:r>
              <a:rPr lang="en"/>
              <a:t>, </a:t>
            </a:r>
            <a:r>
              <a:rPr lang="en" u="sng">
                <a:solidFill>
                  <a:schemeClr val="hlink"/>
                </a:solidFill>
                <a:hlinkClick r:id="rId6"/>
              </a:rPr>
              <a:t>The Conversation</a:t>
            </a:r>
          </a:p>
          <a:p>
            <a:pPr lvl="0" rtl="0">
              <a:spcBef>
                <a:spcPts val="0"/>
              </a:spcBef>
              <a:spcAft>
                <a:spcPts val="0"/>
              </a:spcAft>
              <a:buNone/>
            </a:pPr>
            <a:r>
              <a:rPr lang="en"/>
              <a:t>		VT News college communicators</a:t>
            </a:r>
          </a:p>
          <a:p>
            <a:pPr lvl="0" rtl="0">
              <a:spcBef>
                <a:spcPts val="0"/>
              </a:spcBef>
              <a:spcAft>
                <a:spcPts val="0"/>
              </a:spcAft>
              <a:buNone/>
            </a:pPr>
            <a:r>
              <a:rPr lang="en"/>
              <a:t>		Center for Communicating Science</a:t>
            </a:r>
          </a:p>
          <a:p>
            <a:pPr indent="457200" lvl="0" marL="457200" rtl="0">
              <a:spcBef>
                <a:spcPts val="0"/>
              </a:spcBef>
              <a:spcAft>
                <a:spcPts val="0"/>
              </a:spcAft>
              <a:buNone/>
            </a:pPr>
            <a:r>
              <a:rPr lang="en"/>
              <a:t>Services: </a:t>
            </a:r>
            <a:r>
              <a:rPr lang="en" u="sng">
                <a:solidFill>
                  <a:schemeClr val="hlink"/>
                </a:solidFill>
                <a:hlinkClick r:id="rId7"/>
              </a:rPr>
              <a:t>Kudos</a:t>
            </a:r>
            <a:r>
              <a:rPr lang="en"/>
              <a:t>, </a:t>
            </a:r>
            <a:r>
              <a:rPr lang="en" u="sng">
                <a:solidFill>
                  <a:schemeClr val="hlink"/>
                </a:solidFill>
                <a:hlinkClick r:id="rId8"/>
              </a:rPr>
              <a:t>Brevy</a:t>
            </a:r>
            <a:r>
              <a:rPr lang="en"/>
              <a:t>, </a:t>
            </a:r>
            <a:r>
              <a:rPr lang="en" u="sng">
                <a:solidFill>
                  <a:schemeClr val="hlink"/>
                </a:solidFill>
                <a:hlinkClick r:id="rId9"/>
              </a:rPr>
              <a:t>External Diffusion</a:t>
            </a:r>
            <a:r>
              <a:rPr lang="en"/>
              <a:t>, </a:t>
            </a:r>
            <a:r>
              <a:rPr lang="en" u="sng">
                <a:solidFill>
                  <a:schemeClr val="hlink"/>
                </a:solidFill>
                <a:hlinkClick r:id="rId10"/>
              </a:rPr>
              <a:t>Research Square</a:t>
            </a:r>
            <a:r>
              <a:rPr lang="en"/>
              <a:t>, </a:t>
            </a:r>
            <a:r>
              <a:rPr lang="en" u="sng">
                <a:solidFill>
                  <a:schemeClr val="hlink"/>
                </a:solidFill>
                <a:hlinkClick r:id="rId11"/>
              </a:rPr>
              <a:t>SPapers</a:t>
            </a:r>
            <a:r>
              <a:rPr lang="en"/>
              <a:t>, </a:t>
            </a:r>
            <a:r>
              <a:rPr lang="en" u="sng">
                <a:solidFill>
                  <a:schemeClr val="hlink"/>
                </a:solidFill>
                <a:hlinkClick r:id="rId12"/>
              </a:rPr>
              <a:t>Growresa</a:t>
            </a:r>
            <a:r>
              <a:rPr lang="en"/>
              <a:t>  </a:t>
            </a:r>
          </a:p>
          <a:p>
            <a:pPr lvl="0" rtl="0">
              <a:spcBef>
                <a:spcPts val="0"/>
              </a:spcBef>
              <a:spcAft>
                <a:spcPts val="0"/>
              </a:spcAft>
              <a:buNone/>
            </a:pPr>
            <a:r>
              <a:rPr lang="en"/>
              <a:t>	</a:t>
            </a:r>
          </a:p>
          <a:p>
            <a:pPr lvl="0" rtl="0">
              <a:spcBef>
                <a:spcPts val="0"/>
              </a:spcBef>
              <a:spcAft>
                <a:spcPts val="0"/>
              </a:spcAft>
              <a:buNone/>
            </a:pPr>
            <a:r>
              <a:t/>
            </a:r>
            <a:endParaRPr/>
          </a:p>
          <a:p>
            <a:pPr lvl="0" rtl="0">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 name="Shape 120"/>
        <p:cNvGrpSpPr/>
        <p:nvPr/>
      </p:nvGrpSpPr>
      <p:grpSpPr>
        <a:xfrm>
          <a:off x="0" y="0"/>
          <a:ext cx="0" cy="0"/>
          <a:chOff x="0" y="0"/>
          <a:chExt cx="0" cy="0"/>
        </a:xfrm>
      </p:grpSpPr>
      <p:sp>
        <p:nvSpPr>
          <p:cNvPr id="121" name="Shape 121"/>
          <p:cNvSpPr txBox="1"/>
          <p:nvPr/>
        </p:nvSpPr>
        <p:spPr>
          <a:xfrm>
            <a:off x="734775" y="828100"/>
            <a:ext cx="7709400" cy="3603900"/>
          </a:xfrm>
          <a:prstGeom prst="rect">
            <a:avLst/>
          </a:prstGeom>
          <a:noFill/>
          <a:ln>
            <a:noFill/>
          </a:ln>
        </p:spPr>
        <p:txBody>
          <a:bodyPr anchorCtr="0" anchor="t" bIns="91425" lIns="91425" rIns="91425" tIns="91425">
            <a:noAutofit/>
          </a:bodyPr>
          <a:lstStyle/>
          <a:p>
            <a:pPr lvl="0">
              <a:spcBef>
                <a:spcPts val="0"/>
              </a:spcBef>
              <a:buNone/>
            </a:pPr>
            <a:r>
              <a:rPr b="1" lang="en"/>
              <a:t>Manage your scholarly career in an age of metrics, social media, and open research. </a:t>
            </a:r>
            <a:r>
              <a:rPr lang="en"/>
              <a:t>This session is designed for busy faculty who want a jump start in developing new skills, mastering new tools, and learning new approaches related to sharing their work and extending their impact. University librarians and publishing experts will present a variety of tools and methods to: </a:t>
            </a:r>
          </a:p>
          <a:p>
            <a:pPr lvl="0">
              <a:spcBef>
                <a:spcPts val="0"/>
              </a:spcBef>
              <a:buNone/>
            </a:pPr>
            <a:r>
              <a:t/>
            </a:r>
            <a:endParaRPr/>
          </a:p>
          <a:p>
            <a:pPr lvl="0">
              <a:spcBef>
                <a:spcPts val="0"/>
              </a:spcBef>
              <a:buNone/>
            </a:pPr>
            <a:r>
              <a:rPr b="1" lang="en"/>
              <a:t>(1) leverage your rights as an author</a:t>
            </a:r>
          </a:p>
          <a:p>
            <a:pPr lvl="0">
              <a:spcBef>
                <a:spcPts val="0"/>
              </a:spcBef>
              <a:buNone/>
            </a:pPr>
            <a:r>
              <a:rPr b="1" lang="en"/>
              <a:t>(2) build and manage your online presence</a:t>
            </a:r>
          </a:p>
          <a:p>
            <a:pPr lvl="0">
              <a:spcBef>
                <a:spcPts val="0"/>
              </a:spcBef>
              <a:buNone/>
            </a:pPr>
            <a:r>
              <a:rPr b="1" lang="en"/>
              <a:t>(3) share your work and get noticed, and </a:t>
            </a:r>
          </a:p>
          <a:p>
            <a:pPr lvl="0">
              <a:spcBef>
                <a:spcPts val="0"/>
              </a:spcBef>
              <a:buNone/>
            </a:pPr>
            <a:r>
              <a:rPr b="1" lang="en"/>
              <a:t>(4) demonstrate your impact. </a:t>
            </a:r>
          </a:p>
          <a:p>
            <a:pPr lvl="0">
              <a:spcBef>
                <a:spcPts val="0"/>
              </a:spcBef>
              <a:buNone/>
            </a:pPr>
            <a:r>
              <a:t/>
            </a:r>
            <a:endParaRPr/>
          </a:p>
          <a:p>
            <a:pPr lvl="0">
              <a:spcBef>
                <a:spcPts val="0"/>
              </a:spcBef>
              <a:buNone/>
            </a:pPr>
            <a:r>
              <a:rPr lang="en"/>
              <a:t>Attendees will have the opportunity to set and refine individual goals for their workshop participation and beyond. Hands-on time and assistance will be included for attendees to make tangible progress in their identified areas. Time will also be allocated for attendees to discuss common problems and solutions.</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8" name="Shape 228"/>
        <p:cNvGrpSpPr/>
        <p:nvPr/>
      </p:nvGrpSpPr>
      <p:grpSpPr>
        <a:xfrm>
          <a:off x="0" y="0"/>
          <a:ext cx="0" cy="0"/>
          <a:chOff x="0" y="0"/>
          <a:chExt cx="0" cy="0"/>
        </a:xfrm>
      </p:grpSpPr>
      <p:sp>
        <p:nvSpPr>
          <p:cNvPr id="229" name="Shape 229"/>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Enhancing Dissemination</a:t>
            </a:r>
          </a:p>
        </p:txBody>
      </p:sp>
      <p:sp>
        <p:nvSpPr>
          <p:cNvPr id="230" name="Shape 230"/>
          <p:cNvSpPr txBox="1"/>
          <p:nvPr>
            <p:ph idx="1" type="body"/>
          </p:nvPr>
        </p:nvSpPr>
        <p:spPr>
          <a:xfrm>
            <a:off x="311700" y="1152475"/>
            <a:ext cx="8520600" cy="3693600"/>
          </a:xfrm>
          <a:prstGeom prst="rect">
            <a:avLst/>
          </a:prstGeom>
        </p:spPr>
        <p:txBody>
          <a:bodyPr anchorCtr="0" anchor="t" bIns="91425" lIns="91425" rIns="91425" tIns="91425">
            <a:noAutofit/>
          </a:bodyPr>
          <a:lstStyle/>
          <a:p>
            <a:pPr lvl="0" rtl="0">
              <a:spcBef>
                <a:spcPts val="0"/>
              </a:spcBef>
              <a:spcAft>
                <a:spcPts val="0"/>
              </a:spcAft>
              <a:buNone/>
            </a:pPr>
            <a:r>
              <a:rPr lang="en"/>
              <a:t>Resources</a:t>
            </a:r>
          </a:p>
          <a:p>
            <a:pPr lvl="0" rtl="0">
              <a:spcBef>
                <a:spcPts val="0"/>
              </a:spcBef>
              <a:spcAft>
                <a:spcPts val="0"/>
              </a:spcAft>
              <a:buNone/>
            </a:pPr>
            <a:r>
              <a:t/>
            </a:r>
            <a:endParaRPr/>
          </a:p>
          <a:p>
            <a:pPr lvl="0" rtl="0">
              <a:spcBef>
                <a:spcPts val="0"/>
              </a:spcBef>
              <a:spcAft>
                <a:spcPts val="0"/>
              </a:spcAft>
              <a:buNone/>
            </a:pPr>
            <a:r>
              <a:rPr lang="en"/>
              <a:t>	</a:t>
            </a:r>
            <a:r>
              <a:rPr lang="en" u="sng">
                <a:solidFill>
                  <a:schemeClr val="hlink"/>
                </a:solidFill>
                <a:hlinkClick r:id="rId3"/>
              </a:rPr>
              <a:t>Maintaining an Online Scholarly Identity</a:t>
            </a:r>
            <a:r>
              <a:rPr lang="en"/>
              <a:t> (MathEd.net blog)</a:t>
            </a:r>
          </a:p>
          <a:p>
            <a:pPr lvl="0" rtl="0">
              <a:spcBef>
                <a:spcPts val="0"/>
              </a:spcBef>
              <a:spcAft>
                <a:spcPts val="0"/>
              </a:spcAft>
              <a:buNone/>
            </a:pPr>
            <a:r>
              <a:rPr lang="en"/>
              <a:t>	</a:t>
            </a:r>
            <a:r>
              <a:rPr lang="en" u="sng">
                <a:solidFill>
                  <a:schemeClr val="hlink"/>
                </a:solidFill>
                <a:hlinkClick r:id="rId4"/>
              </a:rPr>
              <a:t>Impact Handbook for Social Scientists</a:t>
            </a:r>
            <a:r>
              <a:rPr lang="en"/>
              <a:t> (LSE Impact blog)</a:t>
            </a:r>
          </a:p>
          <a:p>
            <a:pPr lvl="0" rtl="0">
              <a:spcBef>
                <a:spcPts val="0"/>
              </a:spcBef>
              <a:spcAft>
                <a:spcPts val="0"/>
              </a:spcAft>
              <a:buNone/>
            </a:pPr>
            <a:r>
              <a:rPr lang="en"/>
              <a:t>	</a:t>
            </a:r>
            <a:r>
              <a:rPr lang="en" u="sng">
                <a:solidFill>
                  <a:schemeClr val="hlink"/>
                </a:solidFill>
                <a:hlinkClick r:id="rId5"/>
              </a:rPr>
              <a:t>Promoting Your Articles to Increase Your Digital Identity and Research Impact</a:t>
            </a:r>
          </a:p>
          <a:p>
            <a:pPr lvl="0" rtl="0">
              <a:spcBef>
                <a:spcPts val="0"/>
              </a:spcBef>
              <a:spcAft>
                <a:spcPts val="0"/>
              </a:spcAft>
              <a:buNone/>
            </a:pPr>
            <a:r>
              <a:rPr lang="en"/>
              <a:t>		(Jon Tennant, ScienceOpen)</a:t>
            </a:r>
          </a:p>
          <a:p>
            <a:pPr lvl="0" rtl="0">
              <a:spcBef>
                <a:spcPts val="0"/>
              </a:spcBef>
              <a:spcAft>
                <a:spcPts val="0"/>
              </a:spcAft>
              <a:buNone/>
            </a:pPr>
            <a:r>
              <a:rPr lang="en"/>
              <a:t>	</a:t>
            </a:r>
            <a:r>
              <a:rPr lang="en" u="sng">
                <a:solidFill>
                  <a:schemeClr val="hlink"/>
                </a:solidFill>
                <a:hlinkClick r:id="rId6"/>
              </a:rPr>
              <a:t>Impact Toolkit</a:t>
            </a:r>
            <a:r>
              <a:rPr lang="en"/>
              <a:t> (Economic and Social Research Council)</a:t>
            </a:r>
          </a:p>
          <a:p>
            <a:pPr lvl="0" rtl="0">
              <a:spcBef>
                <a:spcPts val="0"/>
              </a:spcBef>
              <a:spcAft>
                <a:spcPts val="0"/>
              </a:spcAft>
              <a:buNone/>
            </a:pPr>
            <a:r>
              <a:rPr lang="en"/>
              <a:t>	</a:t>
            </a:r>
            <a:r>
              <a:rPr lang="en" u="sng">
                <a:solidFill>
                  <a:schemeClr val="hlink"/>
                </a:solidFill>
                <a:hlinkClick r:id="rId7"/>
              </a:rPr>
              <a:t>Effective Science Communication</a:t>
            </a:r>
            <a:r>
              <a:rPr lang="en"/>
              <a:t> (Illingworth &amp; Allen)</a:t>
            </a:r>
          </a:p>
          <a:p>
            <a:pPr lvl="0" rtl="0">
              <a:spcBef>
                <a:spcPts val="0"/>
              </a:spcBef>
              <a:spcAft>
                <a:spcPts val="0"/>
              </a:spcAft>
              <a:buNone/>
            </a:pPr>
            <a:r>
              <a:rPr lang="en"/>
              <a:t>	</a:t>
            </a:r>
            <a:r>
              <a:rPr lang="en" u="sng">
                <a:solidFill>
                  <a:schemeClr val="hlink"/>
                </a:solidFill>
                <a:hlinkClick r:id="rId8"/>
              </a:rPr>
              <a:t>An Introduction to Social Media for Scientists</a:t>
            </a:r>
            <a:r>
              <a:rPr lang="en"/>
              <a:t> (PLOS Biology)</a:t>
            </a:r>
          </a:p>
          <a:p>
            <a:pPr lvl="0" rtl="0">
              <a:spcBef>
                <a:spcPts val="0"/>
              </a:spcBef>
              <a:spcAft>
                <a:spcPts val="0"/>
              </a:spcAft>
              <a:buNone/>
            </a:pPr>
            <a:r>
              <a:rPr lang="en"/>
              <a:t>	</a:t>
            </a:r>
            <a:r>
              <a:rPr lang="en" u="sng">
                <a:solidFill>
                  <a:schemeClr val="hlink"/>
                </a:solidFill>
                <a:hlinkClick r:id="rId9"/>
              </a:rPr>
              <a:t>The verdict: Is blogging or tweeting about research papers worth it?</a:t>
            </a:r>
            <a:r>
              <a:rPr lang="en"/>
              <a:t> (Melissa Terras)</a:t>
            </a:r>
          </a:p>
          <a:p>
            <a:pPr lvl="0" rtl="0">
              <a:spcBef>
                <a:spcPts val="0"/>
              </a:spcBef>
              <a:spcAft>
                <a:spcPts val="0"/>
              </a:spcAft>
              <a:buNone/>
            </a:pPr>
            <a:r>
              <a:t/>
            </a:r>
            <a:endParaRPr/>
          </a:p>
          <a:p>
            <a:pPr lvl="0" rtl="0">
              <a:spcBef>
                <a:spcPts val="0"/>
              </a:spcBef>
              <a:spcAft>
                <a:spcPts val="0"/>
              </a:spcAft>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4" name="Shape 234"/>
        <p:cNvGrpSpPr/>
        <p:nvPr/>
      </p:nvGrpSpPr>
      <p:grpSpPr>
        <a:xfrm>
          <a:off x="0" y="0"/>
          <a:ext cx="0" cy="0"/>
          <a:chOff x="0" y="0"/>
          <a:chExt cx="0" cy="0"/>
        </a:xfrm>
      </p:grpSpPr>
      <p:sp>
        <p:nvSpPr>
          <p:cNvPr id="235" name="Shape 235"/>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Enhancing Dissemination</a:t>
            </a:r>
          </a:p>
        </p:txBody>
      </p:sp>
      <p:sp>
        <p:nvSpPr>
          <p:cNvPr id="236" name="Shape 236"/>
          <p:cNvSpPr txBox="1"/>
          <p:nvPr>
            <p:ph idx="1" type="body"/>
          </p:nvPr>
        </p:nvSpPr>
        <p:spPr>
          <a:xfrm>
            <a:off x="311700" y="1152475"/>
            <a:ext cx="8520600" cy="3416400"/>
          </a:xfrm>
          <a:prstGeom prst="rect">
            <a:avLst/>
          </a:prstGeom>
        </p:spPr>
        <p:txBody>
          <a:bodyPr anchorCtr="0" anchor="t" bIns="91425" lIns="91425" rIns="91425" tIns="91425">
            <a:noAutofit/>
          </a:bodyPr>
          <a:lstStyle/>
          <a:p>
            <a:pPr lvl="0" rtl="0">
              <a:spcBef>
                <a:spcPts val="0"/>
              </a:spcBef>
              <a:spcAft>
                <a:spcPts val="0"/>
              </a:spcAft>
              <a:buNone/>
            </a:pPr>
            <a:r>
              <a:rPr lang="en"/>
              <a:t>Evidence</a:t>
            </a:r>
          </a:p>
          <a:p>
            <a:pPr lvl="0" rtl="0">
              <a:spcBef>
                <a:spcPts val="0"/>
              </a:spcBef>
              <a:spcAft>
                <a:spcPts val="0"/>
              </a:spcAft>
              <a:buNone/>
            </a:pPr>
            <a:r>
              <a:rPr lang="en"/>
              <a:t>	</a:t>
            </a:r>
          </a:p>
          <a:p>
            <a:pPr lvl="0" rtl="0">
              <a:spcBef>
                <a:spcPts val="0"/>
              </a:spcBef>
              <a:spcAft>
                <a:spcPts val="0"/>
              </a:spcAft>
              <a:buNone/>
            </a:pPr>
            <a:r>
              <a:rPr lang="en"/>
              <a:t>	</a:t>
            </a:r>
            <a:r>
              <a:rPr lang="en" u="sng">
                <a:solidFill>
                  <a:schemeClr val="hlink"/>
                </a:solidFill>
                <a:hlinkClick r:id="rId3"/>
              </a:rPr>
              <a:t>Open access citation advantage</a:t>
            </a:r>
            <a:r>
              <a:rPr lang="en"/>
              <a:t> (46/70 studies)</a:t>
            </a:r>
          </a:p>
          <a:p>
            <a:pPr lvl="0" rtl="0">
              <a:spcBef>
                <a:spcPts val="0"/>
              </a:spcBef>
              <a:spcAft>
                <a:spcPts val="0"/>
              </a:spcAft>
              <a:buNone/>
            </a:pPr>
            <a:r>
              <a:rPr lang="en"/>
              <a:t>	</a:t>
            </a:r>
            <a:r>
              <a:rPr lang="en" u="sng">
                <a:solidFill>
                  <a:schemeClr val="hlink"/>
                </a:solidFill>
                <a:hlinkClick r:id="rId4"/>
              </a:rPr>
              <a:t>Open access altmetrics advantage</a:t>
            </a:r>
          </a:p>
          <a:p>
            <a:pPr lvl="0" rtl="0">
              <a:spcBef>
                <a:spcPts val="0"/>
              </a:spcBef>
              <a:spcAft>
                <a:spcPts val="0"/>
              </a:spcAft>
              <a:buNone/>
            </a:pPr>
            <a:r>
              <a:rPr lang="en"/>
              <a:t>	</a:t>
            </a:r>
            <a:r>
              <a:rPr lang="en" u="sng">
                <a:solidFill>
                  <a:schemeClr val="hlink"/>
                </a:solidFill>
                <a:hlinkClick r:id="rId5"/>
              </a:rPr>
              <a:t>Twitter and citations</a:t>
            </a:r>
          </a:p>
          <a:p>
            <a:pPr lvl="0" rtl="0">
              <a:spcBef>
                <a:spcPts val="0"/>
              </a:spcBef>
              <a:spcAft>
                <a:spcPts val="0"/>
              </a:spcAft>
              <a:buNone/>
            </a:pPr>
            <a:r>
              <a:rPr lang="en"/>
              <a:t>	</a:t>
            </a:r>
            <a:r>
              <a:rPr lang="en" u="sng">
                <a:solidFill>
                  <a:schemeClr val="hlink"/>
                </a:solidFill>
                <a:hlinkClick r:id="rId6"/>
              </a:rPr>
              <a:t>Open access Wikipedia citation advantage</a:t>
            </a:r>
            <a:r>
              <a:rPr lang="en"/>
              <a:t> (47%)</a:t>
            </a:r>
          </a:p>
          <a:p>
            <a:pPr lvl="0" rtl="0">
              <a:spcBef>
                <a:spcPts val="0"/>
              </a:spcBef>
              <a:spcAft>
                <a:spcPts val="0"/>
              </a:spcAft>
              <a:buNone/>
            </a:pPr>
            <a:r>
              <a:rPr lang="en"/>
              <a:t>	Open data citation advantage (8 studies, see </a:t>
            </a:r>
            <a:r>
              <a:rPr lang="en" u="sng">
                <a:solidFill>
                  <a:schemeClr val="hlink"/>
                </a:solidFill>
                <a:hlinkClick r:id="rId7"/>
              </a:rPr>
              <a:t>Piwowar &amp; Vision 2013</a:t>
            </a:r>
            <a:r>
              <a:rPr lang="en"/>
              <a:t>)</a:t>
            </a:r>
          </a:p>
          <a:p>
            <a:pPr lvl="0" rtl="0">
              <a:spcBef>
                <a:spcPts val="0"/>
              </a:spcBef>
              <a:spcAft>
                <a:spcPts val="0"/>
              </a:spcAft>
              <a:buNone/>
            </a:pPr>
            <a:r>
              <a:rPr lang="en"/>
              <a:t>	Trend: more highly-cited papers from non-elite journals (</a:t>
            </a:r>
            <a:r>
              <a:rPr lang="en" u="sng">
                <a:solidFill>
                  <a:schemeClr val="hlink"/>
                </a:solidFill>
                <a:hlinkClick r:id="rId8"/>
              </a:rPr>
              <a:t>1</a:t>
            </a:r>
            <a:r>
              <a:rPr lang="en"/>
              <a:t>, </a:t>
            </a:r>
            <a:r>
              <a:rPr lang="en" u="sng">
                <a:solidFill>
                  <a:schemeClr val="hlink"/>
                </a:solidFill>
                <a:hlinkClick r:id="rId9"/>
              </a:rPr>
              <a:t>2</a:t>
            </a:r>
            <a:r>
              <a:rPr lang="en"/>
              <a:t>, </a:t>
            </a:r>
            <a:r>
              <a:rPr lang="en" u="sng">
                <a:solidFill>
                  <a:schemeClr val="hlink"/>
                </a:solidFill>
                <a:hlinkClick r:id="rId10"/>
              </a:rPr>
              <a:t>3</a:t>
            </a:r>
            <a:r>
              <a:rPr lang="en"/>
              <a:t>) </a:t>
            </a:r>
          </a:p>
          <a:p>
            <a:pPr lvl="0" rtl="0">
              <a:spcBef>
                <a:spcPts val="0"/>
              </a:spcBef>
              <a:spcAft>
                <a:spcPts val="0"/>
              </a:spcAft>
              <a:buNone/>
            </a:pPr>
            <a:r>
              <a:rPr lang="en"/>
              <a:t>	</a:t>
            </a:r>
            <a:r>
              <a:rPr lang="en" u="sng">
                <a:solidFill>
                  <a:schemeClr val="hlink"/>
                </a:solidFill>
                <a:hlinkClick r:id="rId11"/>
              </a:rPr>
              <a:t>How open science helps researchers succeed</a:t>
            </a:r>
          </a:p>
          <a:p>
            <a:pPr lvl="0" rtl="0">
              <a:spcBef>
                <a:spcPts val="0"/>
              </a:spcBef>
              <a:spcAft>
                <a:spcPts val="0"/>
              </a:spcAft>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 name="Shape 240"/>
        <p:cNvGrpSpPr/>
        <p:nvPr/>
      </p:nvGrpSpPr>
      <p:grpSpPr>
        <a:xfrm>
          <a:off x="0" y="0"/>
          <a:ext cx="0" cy="0"/>
          <a:chOff x="0" y="0"/>
          <a:chExt cx="0" cy="0"/>
        </a:xfrm>
      </p:grpSpPr>
      <p:sp>
        <p:nvSpPr>
          <p:cNvPr id="241" name="Shape 241"/>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Responsible Metrics Resources</a:t>
            </a:r>
          </a:p>
        </p:txBody>
      </p:sp>
      <p:sp>
        <p:nvSpPr>
          <p:cNvPr id="242" name="Shape 242"/>
          <p:cNvSpPr txBox="1"/>
          <p:nvPr>
            <p:ph idx="1" type="body"/>
          </p:nvPr>
        </p:nvSpPr>
        <p:spPr>
          <a:xfrm>
            <a:off x="311700" y="1152475"/>
            <a:ext cx="8520600" cy="3416400"/>
          </a:xfrm>
          <a:prstGeom prst="rect">
            <a:avLst/>
          </a:prstGeom>
        </p:spPr>
        <p:txBody>
          <a:bodyPr anchorCtr="0" anchor="t" bIns="91425" lIns="91425" rIns="91425" tIns="91425">
            <a:noAutofit/>
          </a:bodyPr>
          <a:lstStyle/>
          <a:p>
            <a:pPr lvl="0" rtl="0">
              <a:spcBef>
                <a:spcPts val="0"/>
              </a:spcBef>
              <a:spcAft>
                <a:spcPts val="0"/>
              </a:spcAft>
              <a:buNone/>
            </a:pPr>
            <a:r>
              <a:rPr lang="en" sz="1100">
                <a:solidFill>
                  <a:schemeClr val="dk1"/>
                </a:solidFill>
              </a:rPr>
              <a:t>			</a:t>
            </a:r>
          </a:p>
          <a:p>
            <a:pPr lvl="0" rtl="0">
              <a:spcBef>
                <a:spcPts val="0"/>
              </a:spcBef>
              <a:spcAft>
                <a:spcPts val="0"/>
              </a:spcAft>
              <a:buNone/>
            </a:pPr>
            <a:r>
              <a:rPr lang="en" sz="1100">
                <a:solidFill>
                  <a:schemeClr val="dk1"/>
                </a:solidFill>
              </a:rPr>
              <a:t>	</a:t>
            </a:r>
            <a:r>
              <a:rPr lang="en" u="sng">
                <a:solidFill>
                  <a:schemeClr val="hlink"/>
                </a:solidFill>
                <a:hlinkClick r:id="rId3"/>
              </a:rPr>
              <a:t>San Francisco Declaration on Research Assessment</a:t>
            </a:r>
            <a:r>
              <a:rPr lang="en">
                <a:solidFill>
                  <a:schemeClr val="dk1"/>
                </a:solidFill>
              </a:rPr>
              <a:t> 				</a:t>
            </a:r>
          </a:p>
          <a:p>
            <a:pPr lvl="0" rtl="0">
              <a:spcBef>
                <a:spcPts val="0"/>
              </a:spcBef>
              <a:spcAft>
                <a:spcPts val="0"/>
              </a:spcAft>
              <a:buNone/>
            </a:pPr>
            <a:r>
              <a:rPr lang="en">
                <a:solidFill>
                  <a:schemeClr val="dk1"/>
                </a:solidFill>
              </a:rPr>
              <a:t>						</a:t>
            </a:r>
          </a:p>
          <a:p>
            <a:pPr lvl="0" rtl="0">
              <a:spcBef>
                <a:spcPts val="0"/>
              </a:spcBef>
              <a:spcAft>
                <a:spcPts val="0"/>
              </a:spcAft>
              <a:buNone/>
            </a:pPr>
            <a:r>
              <a:rPr lang="en">
                <a:solidFill>
                  <a:schemeClr val="dk1"/>
                </a:solidFill>
              </a:rPr>
              <a:t>	</a:t>
            </a:r>
            <a:r>
              <a:rPr lang="en" u="sng">
                <a:solidFill>
                  <a:schemeClr val="hlink"/>
                </a:solidFill>
                <a:hlinkClick r:id="rId4"/>
              </a:rPr>
              <a:t>Leiden Manifesto for Research Metrics</a:t>
            </a:r>
            <a:r>
              <a:rPr lang="en">
                <a:solidFill>
                  <a:schemeClr val="dk1"/>
                </a:solidFill>
              </a:rPr>
              <a:t> 				</a:t>
            </a:r>
          </a:p>
          <a:p>
            <a:pPr lvl="0" rtl="0">
              <a:spcBef>
                <a:spcPts val="0"/>
              </a:spcBef>
              <a:spcAft>
                <a:spcPts val="0"/>
              </a:spcAft>
              <a:buNone/>
            </a:pPr>
            <a:r>
              <a:rPr lang="en">
                <a:solidFill>
                  <a:schemeClr val="dk1"/>
                </a:solidFill>
              </a:rPr>
              <a:t>						</a:t>
            </a:r>
          </a:p>
          <a:p>
            <a:pPr lvl="0" rtl="0">
              <a:spcBef>
                <a:spcPts val="0"/>
              </a:spcBef>
              <a:spcAft>
                <a:spcPts val="0"/>
              </a:spcAft>
              <a:buNone/>
            </a:pPr>
            <a:r>
              <a:rPr lang="en">
                <a:solidFill>
                  <a:schemeClr val="dk1"/>
                </a:solidFill>
              </a:rPr>
              <a:t>	</a:t>
            </a:r>
            <a:r>
              <a:rPr lang="en" u="sng">
                <a:solidFill>
                  <a:schemeClr val="hlink"/>
                </a:solidFill>
                <a:hlinkClick r:id="rId5"/>
              </a:rPr>
              <a:t>The Metric Tide</a:t>
            </a:r>
            <a:r>
              <a:rPr lang="en">
                <a:solidFill>
                  <a:schemeClr val="dk1"/>
                </a:solidFill>
              </a:rPr>
              <a:t> - 2015 report from the UK				</a:t>
            </a:r>
          </a:p>
          <a:p>
            <a:pPr lvl="0" rtl="0">
              <a:spcBef>
                <a:spcPts val="0"/>
              </a:spcBef>
              <a:spcAft>
                <a:spcPts val="0"/>
              </a:spcAft>
              <a:buNone/>
            </a:pPr>
            <a:r>
              <a:rPr lang="en">
                <a:solidFill>
                  <a:schemeClr val="dk1"/>
                </a:solidFill>
              </a:rPr>
              <a:t>						</a:t>
            </a:r>
          </a:p>
          <a:p>
            <a:pPr lvl="0" rtl="0">
              <a:spcBef>
                <a:spcPts val="0"/>
              </a:spcBef>
              <a:spcAft>
                <a:spcPts val="0"/>
              </a:spcAft>
              <a:buNone/>
            </a:pPr>
            <a:r>
              <a:rPr lang="en">
                <a:solidFill>
                  <a:schemeClr val="dk1"/>
                </a:solidFill>
              </a:rPr>
              <a:t>	</a:t>
            </a:r>
            <a:r>
              <a:rPr lang="en" u="sng">
                <a:solidFill>
                  <a:schemeClr val="hlink"/>
                </a:solidFill>
                <a:hlinkClick r:id="rId6"/>
              </a:rPr>
              <a:t>Centre for Science and Technology Studies, Leiden University</a:t>
            </a:r>
            <a:r>
              <a:rPr lang="en">
                <a:solidFill>
                  <a:schemeClr val="dk1"/>
                </a:solidFill>
              </a:rPr>
              <a:t> 	</a:t>
            </a:r>
            <a:r>
              <a:rPr lang="en" sz="1100">
                <a:solidFill>
                  <a:schemeClr val="dk1"/>
                </a:solidFill>
              </a:rPr>
              <a:t>			</a:t>
            </a:r>
          </a:p>
          <a:p>
            <a:pPr lvl="0" rtl="0">
              <a:spcBef>
                <a:spcPts val="0"/>
              </a:spcBef>
              <a:spcAft>
                <a:spcPts val="0"/>
              </a:spcAft>
              <a:buNone/>
            </a:pPr>
            <a:r>
              <a:t/>
            </a:r>
            <a:endParaRPr sz="1100">
              <a:solidFill>
                <a:schemeClr val="dk1"/>
              </a:solidFill>
            </a:endParaRPr>
          </a:p>
          <a:p>
            <a:pPr lvl="0" rtl="0">
              <a:spcBef>
                <a:spcPts val="0"/>
              </a:spcBef>
              <a:spcAft>
                <a:spcPts val="0"/>
              </a:spcAft>
              <a:buNone/>
            </a:pPr>
            <a:r>
              <a:t/>
            </a:r>
            <a:endParaRPr/>
          </a:p>
          <a:p>
            <a:pPr lvl="0" rtl="0">
              <a:spcBef>
                <a:spcPts val="0"/>
              </a:spcBef>
              <a:spcAft>
                <a:spcPts val="0"/>
              </a:spcAft>
              <a:buNone/>
            </a:pPr>
            <a:r>
              <a:t/>
            </a:r>
            <a:endParaRPr/>
          </a:p>
          <a:p>
            <a:pPr lvl="0" rtl="0">
              <a:spcBef>
                <a:spcPts val="0"/>
              </a:spcBef>
              <a:spcAft>
                <a:spcPts val="0"/>
              </a:spcAft>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6" name="Shape 246"/>
        <p:cNvGrpSpPr/>
        <p:nvPr/>
      </p:nvGrpSpPr>
      <p:grpSpPr>
        <a:xfrm>
          <a:off x="0" y="0"/>
          <a:ext cx="0" cy="0"/>
          <a:chOff x="0" y="0"/>
          <a:chExt cx="0" cy="0"/>
        </a:xfrm>
      </p:grpSpPr>
      <p:sp>
        <p:nvSpPr>
          <p:cNvPr id="247" name="Shape 247"/>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Impact</a:t>
            </a:r>
          </a:p>
        </p:txBody>
      </p:sp>
      <p:sp>
        <p:nvSpPr>
          <p:cNvPr id="248" name="Shape 248"/>
          <p:cNvSpPr txBox="1"/>
          <p:nvPr>
            <p:ph idx="1" type="body"/>
          </p:nvPr>
        </p:nvSpPr>
        <p:spPr>
          <a:xfrm>
            <a:off x="311700" y="1152475"/>
            <a:ext cx="8520600" cy="3416400"/>
          </a:xfrm>
          <a:prstGeom prst="rect">
            <a:avLst/>
          </a:prstGeom>
        </p:spPr>
        <p:txBody>
          <a:bodyPr anchorCtr="0" anchor="t" bIns="91425" lIns="91425" rIns="91425" tIns="91425">
            <a:noAutofit/>
          </a:bodyPr>
          <a:lstStyle/>
          <a:p>
            <a:pPr lvl="0" rtl="0">
              <a:spcBef>
                <a:spcPts val="0"/>
              </a:spcBef>
              <a:spcAft>
                <a:spcPts val="0"/>
              </a:spcAft>
              <a:buNone/>
            </a:pPr>
            <a:r>
              <a:t/>
            </a:r>
            <a:endParaRPr>
              <a:solidFill>
                <a:schemeClr val="dk1"/>
              </a:solidFill>
            </a:endParaRPr>
          </a:p>
          <a:p>
            <a:pPr indent="387350" lvl="0" rtl="0">
              <a:spcBef>
                <a:spcPts val="0"/>
              </a:spcBef>
              <a:spcAft>
                <a:spcPts val="0"/>
              </a:spcAft>
              <a:buClr>
                <a:schemeClr val="dk1"/>
              </a:buClr>
              <a:buSzPct val="45833"/>
              <a:buFont typeface="Arial"/>
              <a:buNone/>
            </a:pPr>
            <a:r>
              <a:rPr lang="en" sz="2400">
                <a:solidFill>
                  <a:schemeClr val="dk1"/>
                </a:solidFill>
              </a:rPr>
              <a:t>Context</a:t>
            </a:r>
          </a:p>
          <a:p>
            <a:pPr lvl="0" rtl="0">
              <a:spcBef>
                <a:spcPts val="0"/>
              </a:spcBef>
              <a:spcAft>
                <a:spcPts val="0"/>
              </a:spcAft>
              <a:buClr>
                <a:schemeClr val="dk1"/>
              </a:buClr>
              <a:buSzPct val="45833"/>
              <a:buFont typeface="Arial"/>
              <a:buNone/>
            </a:pPr>
            <a:r>
              <a:rPr lang="en" sz="2400">
                <a:solidFill>
                  <a:schemeClr val="dk1"/>
                </a:solidFill>
              </a:rPr>
              <a:t>		Percentages, quartiles, etc.</a:t>
            </a:r>
          </a:p>
          <a:p>
            <a:pPr indent="387350" lvl="0" rtl="0">
              <a:spcBef>
                <a:spcPts val="0"/>
              </a:spcBef>
              <a:spcAft>
                <a:spcPts val="0"/>
              </a:spcAft>
              <a:buClr>
                <a:schemeClr val="dk1"/>
              </a:buClr>
              <a:buSzPct val="45833"/>
              <a:buFont typeface="Arial"/>
              <a:buNone/>
            </a:pPr>
            <a:r>
              <a:rPr lang="en" sz="2400">
                <a:solidFill>
                  <a:schemeClr val="dk1"/>
                </a:solidFill>
              </a:rPr>
              <a:t>Narrative</a:t>
            </a:r>
          </a:p>
          <a:p>
            <a:pPr indent="387350" lvl="0" rtl="0">
              <a:spcBef>
                <a:spcPts val="0"/>
              </a:spcBef>
              <a:spcAft>
                <a:spcPts val="0"/>
              </a:spcAft>
              <a:buClr>
                <a:schemeClr val="dk1"/>
              </a:buClr>
              <a:buSzPct val="45833"/>
              <a:buFont typeface="Arial"/>
              <a:buNone/>
            </a:pPr>
            <a:r>
              <a:rPr lang="en" sz="2400">
                <a:solidFill>
                  <a:schemeClr val="dk1"/>
                </a:solidFill>
              </a:rPr>
              <a:t>	Who linked, cited, etc.</a:t>
            </a:r>
          </a:p>
          <a:p>
            <a:pPr lvl="0" rtl="0">
              <a:spcBef>
                <a:spcPts val="0"/>
              </a:spcBef>
              <a:spcAft>
                <a:spcPts val="0"/>
              </a:spcAft>
              <a:buNone/>
            </a:pPr>
            <a:r>
              <a:t/>
            </a:r>
            <a:endParaRPr/>
          </a:p>
          <a:p>
            <a:pPr lvl="0" rtl="0">
              <a:spcBef>
                <a:spcPts val="0"/>
              </a:spcBef>
              <a:spcAft>
                <a:spcPts val="0"/>
              </a:spcAft>
              <a:buNone/>
            </a:pPr>
            <a:r>
              <a:t/>
            </a:r>
            <a:endParaRPr/>
          </a:p>
          <a:p>
            <a:pPr lvl="0" rtl="0">
              <a:spcBef>
                <a:spcPts val="0"/>
              </a:spcBef>
              <a:spcAft>
                <a:spcPts val="0"/>
              </a:spcAft>
              <a:buNone/>
            </a:pPr>
            <a:r>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2" name="Shape 252"/>
        <p:cNvGrpSpPr/>
        <p:nvPr/>
      </p:nvGrpSpPr>
      <p:grpSpPr>
        <a:xfrm>
          <a:off x="0" y="0"/>
          <a:ext cx="0" cy="0"/>
          <a:chOff x="0" y="0"/>
          <a:chExt cx="0" cy="0"/>
        </a:xfrm>
      </p:grpSpPr>
      <p:pic>
        <p:nvPicPr>
          <p:cNvPr id="253" name="Shape 253"/>
          <p:cNvPicPr preferRelativeResize="0"/>
          <p:nvPr/>
        </p:nvPicPr>
        <p:blipFill>
          <a:blip r:embed="rId3">
            <a:alphaModFix/>
          </a:blip>
          <a:stretch>
            <a:fillRect/>
          </a:stretch>
        </p:blipFill>
        <p:spPr>
          <a:xfrm>
            <a:off x="0" y="-40506"/>
            <a:ext cx="9144000" cy="6086482"/>
          </a:xfrm>
          <a:prstGeom prst="rect">
            <a:avLst/>
          </a:prstGeom>
          <a:noFill/>
          <a:ln>
            <a:noFill/>
          </a:ln>
        </p:spPr>
      </p:pic>
      <p:sp>
        <p:nvSpPr>
          <p:cNvPr id="254" name="Shape 254"/>
          <p:cNvSpPr txBox="1"/>
          <p:nvPr>
            <p:ph type="title"/>
          </p:nvPr>
        </p:nvSpPr>
        <p:spPr>
          <a:xfrm>
            <a:off x="1381350" y="161175"/>
            <a:ext cx="6381300" cy="1120500"/>
          </a:xfrm>
          <a:prstGeom prst="rect">
            <a:avLst/>
          </a:prstGeom>
        </p:spPr>
        <p:txBody>
          <a:bodyPr anchorCtr="0" anchor="t" bIns="91425" lIns="91425" rIns="91425" tIns="91425">
            <a:noAutofit/>
          </a:bodyPr>
          <a:lstStyle/>
          <a:p>
            <a:pPr lvl="0" rtl="0" algn="ctr">
              <a:spcBef>
                <a:spcPts val="0"/>
              </a:spcBef>
              <a:buNone/>
            </a:pPr>
            <a:r>
              <a:rPr lang="en"/>
              <a:t>Write It Down: </a:t>
            </a:r>
          </a:p>
          <a:p>
            <a:pPr lvl="0" rtl="0" algn="ctr">
              <a:spcBef>
                <a:spcPts val="0"/>
              </a:spcBef>
              <a:buNone/>
            </a:pPr>
            <a:r>
              <a:rPr lang="en"/>
              <a:t>What would be useful for you?</a:t>
            </a:r>
          </a:p>
        </p:txBody>
      </p:sp>
      <p:sp>
        <p:nvSpPr>
          <p:cNvPr id="255" name="Shape 255"/>
          <p:cNvSpPr txBox="1"/>
          <p:nvPr>
            <p:ph idx="1" type="body"/>
          </p:nvPr>
        </p:nvSpPr>
        <p:spPr>
          <a:xfrm>
            <a:off x="1197750" y="1434075"/>
            <a:ext cx="6748500" cy="1517400"/>
          </a:xfrm>
          <a:prstGeom prst="rect">
            <a:avLst/>
          </a:prstGeom>
          <a:solidFill>
            <a:srgbClr val="303030">
              <a:alpha val="84230"/>
            </a:srgbClr>
          </a:solidFill>
        </p:spPr>
        <p:txBody>
          <a:bodyPr anchorCtr="0" anchor="ctr" bIns="91425" lIns="91425" rIns="91425" tIns="91425">
            <a:noAutofit/>
          </a:bodyPr>
          <a:lstStyle/>
          <a:p>
            <a:pPr lvl="0" rtl="0" algn="ctr">
              <a:spcBef>
                <a:spcPts val="0"/>
              </a:spcBef>
              <a:spcAft>
                <a:spcPts val="0"/>
              </a:spcAft>
              <a:buNone/>
            </a:pPr>
            <a:r>
              <a:rPr b="1" lang="en" sz="2400">
                <a:solidFill>
                  <a:schemeClr val="lt1"/>
                </a:solidFill>
              </a:rPr>
              <a:t>What would you like to work on or learn more about during this workshop?</a:t>
            </a: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9" name="Shape 259"/>
        <p:cNvGrpSpPr/>
        <p:nvPr/>
      </p:nvGrpSpPr>
      <p:grpSpPr>
        <a:xfrm>
          <a:off x="0" y="0"/>
          <a:ext cx="0" cy="0"/>
          <a:chOff x="0" y="0"/>
          <a:chExt cx="0" cy="0"/>
        </a:xfrm>
      </p:grpSpPr>
      <p:sp>
        <p:nvSpPr>
          <p:cNvPr id="260" name="Shape 260"/>
          <p:cNvSpPr txBox="1"/>
          <p:nvPr>
            <p:ph type="title"/>
          </p:nvPr>
        </p:nvSpPr>
        <p:spPr>
          <a:xfrm>
            <a:off x="311700" y="322675"/>
            <a:ext cx="8520600" cy="572700"/>
          </a:xfrm>
          <a:prstGeom prst="rect">
            <a:avLst/>
          </a:prstGeom>
        </p:spPr>
        <p:txBody>
          <a:bodyPr anchorCtr="0" anchor="t" bIns="91425" lIns="91425" rIns="91425" tIns="91425">
            <a:noAutofit/>
          </a:bodyPr>
          <a:lstStyle/>
          <a:p>
            <a:pPr lvl="0">
              <a:spcBef>
                <a:spcPts val="0"/>
              </a:spcBef>
              <a:buNone/>
            </a:pPr>
            <a:r>
              <a:rPr lang="en"/>
              <a:t>Planning Ahead to Share Your (Collaborative) Work - Tools</a:t>
            </a:r>
          </a:p>
        </p:txBody>
      </p:sp>
      <p:pic>
        <p:nvPicPr>
          <p:cNvPr id="261" name="Shape 261"/>
          <p:cNvPicPr preferRelativeResize="0"/>
          <p:nvPr/>
        </p:nvPicPr>
        <p:blipFill>
          <a:blip r:embed="rId3">
            <a:alphaModFix/>
          </a:blip>
          <a:stretch>
            <a:fillRect/>
          </a:stretch>
        </p:blipFill>
        <p:spPr>
          <a:xfrm>
            <a:off x="482725" y="1396974"/>
            <a:ext cx="2073049" cy="1460874"/>
          </a:xfrm>
          <a:prstGeom prst="rect">
            <a:avLst/>
          </a:prstGeom>
          <a:noFill/>
          <a:ln>
            <a:noFill/>
          </a:ln>
        </p:spPr>
      </p:pic>
      <p:pic>
        <p:nvPicPr>
          <p:cNvPr id="262" name="Shape 262"/>
          <p:cNvPicPr preferRelativeResize="0"/>
          <p:nvPr/>
        </p:nvPicPr>
        <p:blipFill>
          <a:blip r:embed="rId4">
            <a:alphaModFix/>
          </a:blip>
          <a:stretch>
            <a:fillRect/>
          </a:stretch>
        </p:blipFill>
        <p:spPr>
          <a:xfrm>
            <a:off x="3711000" y="3207375"/>
            <a:ext cx="5249899" cy="907599"/>
          </a:xfrm>
          <a:prstGeom prst="rect">
            <a:avLst/>
          </a:prstGeom>
          <a:noFill/>
          <a:ln>
            <a:noFill/>
          </a:ln>
        </p:spPr>
      </p:pic>
      <p:pic>
        <p:nvPicPr>
          <p:cNvPr id="263" name="Shape 263"/>
          <p:cNvPicPr preferRelativeResize="0"/>
          <p:nvPr/>
        </p:nvPicPr>
        <p:blipFill>
          <a:blip r:embed="rId5">
            <a:alphaModFix/>
          </a:blip>
          <a:stretch>
            <a:fillRect/>
          </a:stretch>
        </p:blipFill>
        <p:spPr>
          <a:xfrm>
            <a:off x="6303425" y="1156825"/>
            <a:ext cx="2657475" cy="504825"/>
          </a:xfrm>
          <a:prstGeom prst="rect">
            <a:avLst/>
          </a:prstGeom>
          <a:noFill/>
          <a:ln>
            <a:noFill/>
          </a:ln>
        </p:spPr>
      </p:pic>
      <p:sp>
        <p:nvSpPr>
          <p:cNvPr id="264" name="Shape 264">
            <a:hlinkClick r:id="rId6"/>
          </p:cNvPr>
          <p:cNvSpPr txBox="1"/>
          <p:nvPr/>
        </p:nvSpPr>
        <p:spPr>
          <a:xfrm>
            <a:off x="256575" y="3119300"/>
            <a:ext cx="3145800" cy="813900"/>
          </a:xfrm>
          <a:prstGeom prst="rect">
            <a:avLst/>
          </a:prstGeom>
          <a:solidFill>
            <a:srgbClr val="97B7E6"/>
          </a:solidFill>
          <a:ln>
            <a:noFill/>
          </a:ln>
        </p:spPr>
        <p:txBody>
          <a:bodyPr anchorCtr="0" anchor="t" bIns="91425" lIns="91425" rIns="91425" tIns="91425">
            <a:noAutofit/>
          </a:bodyPr>
          <a:lstStyle/>
          <a:p>
            <a:pPr lvl="0">
              <a:spcBef>
                <a:spcPts val="0"/>
              </a:spcBef>
              <a:buNone/>
            </a:pPr>
            <a:r>
              <a:rPr lang="en" sz="1800">
                <a:solidFill>
                  <a:schemeClr val="dk1"/>
                </a:solidFill>
              </a:rPr>
              <a:t>Data Management Plan</a:t>
            </a:r>
          </a:p>
          <a:p>
            <a:pPr indent="-342900" lvl="0" marL="457200">
              <a:spcBef>
                <a:spcPts val="0"/>
              </a:spcBef>
              <a:buClr>
                <a:schemeClr val="dk1"/>
              </a:buClr>
              <a:buSzPct val="100000"/>
              <a:buChar char="●"/>
            </a:pPr>
            <a:r>
              <a:rPr lang="en" sz="1800">
                <a:solidFill>
                  <a:schemeClr val="dk1"/>
                </a:solidFill>
              </a:rPr>
              <a:t>VT Libraries Services</a:t>
            </a:r>
          </a:p>
        </p:txBody>
      </p:sp>
      <p:sp>
        <p:nvSpPr>
          <p:cNvPr id="265" name="Shape 265">
            <a:hlinkClick r:id="rId7"/>
          </p:cNvPr>
          <p:cNvSpPr txBox="1"/>
          <p:nvPr/>
        </p:nvSpPr>
        <p:spPr>
          <a:xfrm>
            <a:off x="256575" y="4264925"/>
            <a:ext cx="4503600" cy="723900"/>
          </a:xfrm>
          <a:prstGeom prst="rect">
            <a:avLst/>
          </a:prstGeom>
          <a:solidFill>
            <a:srgbClr val="97B7E6"/>
          </a:solidFill>
          <a:ln>
            <a:noFill/>
          </a:ln>
        </p:spPr>
        <p:txBody>
          <a:bodyPr anchorCtr="0" anchor="t" bIns="91425" lIns="91425" rIns="91425" tIns="91425">
            <a:noAutofit/>
          </a:bodyPr>
          <a:lstStyle/>
          <a:p>
            <a:pPr lvl="0">
              <a:spcBef>
                <a:spcPts val="0"/>
              </a:spcBef>
              <a:buNone/>
            </a:pPr>
            <a:r>
              <a:rPr lang="en" sz="1800"/>
              <a:t>Publication venue selection</a:t>
            </a:r>
          </a:p>
          <a:p>
            <a:pPr indent="-342900" lvl="0" marL="457200">
              <a:spcBef>
                <a:spcPts val="0"/>
              </a:spcBef>
              <a:buSzPct val="100000"/>
              <a:buChar char="●"/>
            </a:pPr>
            <a:r>
              <a:rPr lang="en" sz="1800"/>
              <a:t>Consider OA options and fee support</a:t>
            </a:r>
          </a:p>
        </p:txBody>
      </p:sp>
      <p:pic>
        <p:nvPicPr>
          <p:cNvPr id="266" name="Shape 266"/>
          <p:cNvPicPr preferRelativeResize="0"/>
          <p:nvPr/>
        </p:nvPicPr>
        <p:blipFill>
          <a:blip r:embed="rId8">
            <a:alphaModFix/>
          </a:blip>
          <a:stretch>
            <a:fillRect/>
          </a:stretch>
        </p:blipFill>
        <p:spPr>
          <a:xfrm>
            <a:off x="5955725" y="1923100"/>
            <a:ext cx="3005175" cy="1100099"/>
          </a:xfrm>
          <a:prstGeom prst="rect">
            <a:avLst/>
          </a:prstGeom>
          <a:noFill/>
          <a:ln>
            <a:noFill/>
          </a:ln>
        </p:spPr>
      </p:pic>
      <p:pic>
        <p:nvPicPr>
          <p:cNvPr id="267" name="Shape 267"/>
          <p:cNvPicPr preferRelativeResize="0"/>
          <p:nvPr/>
        </p:nvPicPr>
        <p:blipFill>
          <a:blip r:embed="rId9">
            <a:alphaModFix/>
          </a:blip>
          <a:stretch>
            <a:fillRect/>
          </a:stretch>
        </p:blipFill>
        <p:spPr>
          <a:xfrm>
            <a:off x="6921900" y="4337374"/>
            <a:ext cx="2039004" cy="637750"/>
          </a:xfrm>
          <a:prstGeom prst="rect">
            <a:avLst/>
          </a:prstGeom>
          <a:noFill/>
          <a:ln cap="flat" cmpd="sng" w="19050">
            <a:solidFill>
              <a:schemeClr val="dk2"/>
            </a:solidFill>
            <a:prstDash val="solid"/>
            <a:round/>
            <a:headEnd len="med" w="med" type="none"/>
            <a:tailEnd len="med" w="med" type="none"/>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1" name="Shape 271"/>
        <p:cNvGrpSpPr/>
        <p:nvPr/>
      </p:nvGrpSpPr>
      <p:grpSpPr>
        <a:xfrm>
          <a:off x="0" y="0"/>
          <a:ext cx="0" cy="0"/>
          <a:chOff x="0" y="0"/>
          <a:chExt cx="0" cy="0"/>
        </a:xfrm>
      </p:grpSpPr>
      <p:pic>
        <p:nvPicPr>
          <p:cNvPr id="272" name="Shape 272"/>
          <p:cNvPicPr preferRelativeResize="0"/>
          <p:nvPr/>
        </p:nvPicPr>
        <p:blipFill>
          <a:blip r:embed="rId3">
            <a:alphaModFix/>
          </a:blip>
          <a:stretch>
            <a:fillRect/>
          </a:stretch>
        </p:blipFill>
        <p:spPr>
          <a:xfrm>
            <a:off x="7329525" y="282550"/>
            <a:ext cx="1508875" cy="1508875"/>
          </a:xfrm>
          <a:prstGeom prst="rect">
            <a:avLst/>
          </a:prstGeom>
          <a:noFill/>
          <a:ln>
            <a:noFill/>
          </a:ln>
        </p:spPr>
      </p:pic>
      <p:sp>
        <p:nvSpPr>
          <p:cNvPr id="273" name="Shape 273"/>
          <p:cNvSpPr txBox="1"/>
          <p:nvPr/>
        </p:nvSpPr>
        <p:spPr>
          <a:xfrm>
            <a:off x="674400" y="814650"/>
            <a:ext cx="7795200" cy="3428700"/>
          </a:xfrm>
          <a:prstGeom prst="rect">
            <a:avLst/>
          </a:prstGeom>
          <a:noFill/>
          <a:ln>
            <a:noFill/>
          </a:ln>
        </p:spPr>
        <p:txBody>
          <a:bodyPr anchorCtr="0" anchor="t" bIns="91425" lIns="91425" rIns="91425" tIns="91425">
            <a:noAutofit/>
          </a:bodyPr>
          <a:lstStyle/>
          <a:p>
            <a:pPr lvl="0" rtl="0">
              <a:spcBef>
                <a:spcPts val="0"/>
              </a:spcBef>
              <a:buNone/>
            </a:pPr>
            <a:r>
              <a:rPr b="1" lang="en" sz="2600"/>
              <a:t>Share a collaboration experience:</a:t>
            </a:r>
          </a:p>
          <a:p>
            <a:pPr lvl="0">
              <a:spcBef>
                <a:spcPts val="0"/>
              </a:spcBef>
              <a:buNone/>
            </a:pPr>
            <a:r>
              <a:t/>
            </a:r>
            <a:endParaRPr sz="2400"/>
          </a:p>
          <a:p>
            <a:pPr indent="-381000" lvl="0" marL="457200" rtl="0">
              <a:spcBef>
                <a:spcPts val="0"/>
              </a:spcBef>
              <a:spcAft>
                <a:spcPts val="400"/>
              </a:spcAft>
              <a:buSzPct val="100000"/>
              <a:buChar char="●"/>
            </a:pPr>
            <a:r>
              <a:rPr lang="en" sz="2400">
                <a:solidFill>
                  <a:schemeClr val="dk1"/>
                </a:solidFill>
              </a:rPr>
              <a:t>What was the project?</a:t>
            </a:r>
          </a:p>
          <a:p>
            <a:pPr indent="-381000" lvl="0" marL="457200" rtl="0">
              <a:spcBef>
                <a:spcPts val="0"/>
              </a:spcBef>
              <a:spcAft>
                <a:spcPts val="400"/>
              </a:spcAft>
              <a:buSzPct val="100000"/>
              <a:buChar char="●"/>
            </a:pPr>
            <a:r>
              <a:rPr lang="en" sz="2400">
                <a:solidFill>
                  <a:schemeClr val="dk1"/>
                </a:solidFill>
              </a:rPr>
              <a:t>Was it within VT or also with other institutions?</a:t>
            </a:r>
          </a:p>
          <a:p>
            <a:pPr indent="-381000" lvl="0" marL="457200" rtl="0">
              <a:spcBef>
                <a:spcPts val="0"/>
              </a:spcBef>
              <a:spcAft>
                <a:spcPts val="400"/>
              </a:spcAft>
              <a:buSzPct val="100000"/>
              <a:buChar char="●"/>
            </a:pPr>
            <a:r>
              <a:rPr lang="en" sz="2400">
                <a:solidFill>
                  <a:schemeClr val="dk1"/>
                </a:solidFill>
              </a:rPr>
              <a:t>How did you manage collaborative writing, project tasks, and files overall?</a:t>
            </a:r>
          </a:p>
          <a:p>
            <a:pPr indent="-381000" lvl="1" marL="914400" rtl="0">
              <a:spcBef>
                <a:spcPts val="0"/>
              </a:spcBef>
              <a:spcAft>
                <a:spcPts val="400"/>
              </a:spcAft>
              <a:buClr>
                <a:schemeClr val="dk1"/>
              </a:buClr>
              <a:buSzPct val="100000"/>
              <a:buChar char="○"/>
            </a:pPr>
            <a:r>
              <a:rPr lang="en" sz="2400">
                <a:solidFill>
                  <a:schemeClr val="dk1"/>
                </a:solidFill>
              </a:rPr>
              <a:t>What tools or best practices would you recommend?</a:t>
            </a:r>
          </a:p>
          <a:p>
            <a:pPr lvl="0" rtl="0">
              <a:spcBef>
                <a:spcPts val="0"/>
              </a:spcBef>
              <a:spcAft>
                <a:spcPts val="400"/>
              </a:spcAft>
              <a:buNone/>
            </a:pPr>
            <a:r>
              <a:t/>
            </a:r>
            <a:endParaRPr sz="2200">
              <a:solidFill>
                <a:schemeClr val="dk1"/>
              </a:solidFill>
            </a:endParaRPr>
          </a:p>
          <a:p>
            <a:pPr lvl="0" rtl="0">
              <a:spcBef>
                <a:spcPts val="0"/>
              </a:spcBef>
              <a:spcAft>
                <a:spcPts val="400"/>
              </a:spcAft>
              <a:buNone/>
            </a:pPr>
            <a:r>
              <a:rPr lang="en" sz="2400" u="sng">
                <a:solidFill>
                  <a:schemeClr val="hlink"/>
                </a:solidFill>
                <a:hlinkClick r:id="rId4"/>
              </a:rPr>
              <a:t>Notes document for this discussion</a:t>
            </a: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 name="Shape 277"/>
        <p:cNvGrpSpPr/>
        <p:nvPr/>
      </p:nvGrpSpPr>
      <p:grpSpPr>
        <a:xfrm>
          <a:off x="0" y="0"/>
          <a:ext cx="0" cy="0"/>
          <a:chOff x="0" y="0"/>
          <a:chExt cx="0" cy="0"/>
        </a:xfrm>
      </p:grpSpPr>
      <p:sp>
        <p:nvSpPr>
          <p:cNvPr id="278" name="Shape 278"/>
          <p:cNvSpPr txBox="1"/>
          <p:nvPr>
            <p:ph type="title"/>
          </p:nvPr>
        </p:nvSpPr>
        <p:spPr>
          <a:xfrm>
            <a:off x="311700" y="292625"/>
            <a:ext cx="8520600" cy="572700"/>
          </a:xfrm>
          <a:prstGeom prst="rect">
            <a:avLst/>
          </a:prstGeom>
        </p:spPr>
        <p:txBody>
          <a:bodyPr anchorCtr="0" anchor="t" bIns="91425" lIns="91425" rIns="91425" tIns="91425">
            <a:noAutofit/>
          </a:bodyPr>
          <a:lstStyle/>
          <a:p>
            <a:pPr lvl="0">
              <a:spcBef>
                <a:spcPts val="0"/>
              </a:spcBef>
              <a:buNone/>
            </a:pPr>
            <a:r>
              <a:rPr lang="en"/>
              <a:t>Open Science Framework</a:t>
            </a:r>
          </a:p>
        </p:txBody>
      </p:sp>
      <p:pic>
        <p:nvPicPr>
          <p:cNvPr id="279" name="Shape 279">
            <a:hlinkClick r:id="rId3"/>
          </p:cNvPr>
          <p:cNvPicPr preferRelativeResize="0"/>
          <p:nvPr/>
        </p:nvPicPr>
        <p:blipFill>
          <a:blip r:embed="rId4">
            <a:alphaModFix/>
          </a:blip>
          <a:stretch>
            <a:fillRect/>
          </a:stretch>
        </p:blipFill>
        <p:spPr>
          <a:xfrm>
            <a:off x="1421650" y="994625"/>
            <a:ext cx="4130474" cy="2432875"/>
          </a:xfrm>
          <a:prstGeom prst="rect">
            <a:avLst/>
          </a:prstGeom>
          <a:noFill/>
          <a:ln>
            <a:noFill/>
          </a:ln>
        </p:spPr>
      </p:pic>
      <p:sp>
        <p:nvSpPr>
          <p:cNvPr id="280" name="Shape 280">
            <a:hlinkClick r:id="rId5"/>
          </p:cNvPr>
          <p:cNvSpPr txBox="1"/>
          <p:nvPr/>
        </p:nvSpPr>
        <p:spPr>
          <a:xfrm>
            <a:off x="6101900" y="1819712"/>
            <a:ext cx="1932900" cy="782700"/>
          </a:xfrm>
          <a:prstGeom prst="rect">
            <a:avLst/>
          </a:prstGeom>
          <a:solidFill>
            <a:srgbClr val="660000"/>
          </a:solidFill>
          <a:ln>
            <a:noFill/>
          </a:ln>
        </p:spPr>
        <p:txBody>
          <a:bodyPr anchorCtr="0" anchor="ctr" bIns="91425" lIns="91425" rIns="91425" tIns="91425">
            <a:noAutofit/>
          </a:bodyPr>
          <a:lstStyle/>
          <a:p>
            <a:pPr lvl="0" algn="ctr">
              <a:spcBef>
                <a:spcPts val="0"/>
              </a:spcBef>
              <a:buNone/>
            </a:pPr>
            <a:r>
              <a:rPr lang="en" sz="2400">
                <a:solidFill>
                  <a:schemeClr val="lt1"/>
                </a:solidFill>
              </a:rPr>
              <a:t>OSF @ VT</a:t>
            </a:r>
          </a:p>
        </p:txBody>
      </p:sp>
      <p:sp>
        <p:nvSpPr>
          <p:cNvPr id="281" name="Shape 281"/>
          <p:cNvSpPr txBox="1"/>
          <p:nvPr/>
        </p:nvSpPr>
        <p:spPr>
          <a:xfrm>
            <a:off x="83100" y="3656650"/>
            <a:ext cx="4312800" cy="1343100"/>
          </a:xfrm>
          <a:prstGeom prst="rect">
            <a:avLst/>
          </a:prstGeom>
          <a:noFill/>
          <a:ln>
            <a:noFill/>
          </a:ln>
        </p:spPr>
        <p:txBody>
          <a:bodyPr anchorCtr="0" anchor="t" bIns="91425" lIns="91425" rIns="91425" tIns="91425">
            <a:noAutofit/>
          </a:bodyPr>
          <a:lstStyle/>
          <a:p>
            <a:pPr indent="-330200" lvl="0" marL="457200" rtl="0">
              <a:spcBef>
                <a:spcPts val="0"/>
              </a:spcBef>
              <a:buSzPct val="100000"/>
              <a:buChar char="●"/>
            </a:pPr>
            <a:r>
              <a:rPr lang="en" sz="1600"/>
              <a:t>Project Management Dashboard</a:t>
            </a:r>
          </a:p>
          <a:p>
            <a:pPr indent="-330200" lvl="0" marL="457200" rtl="0">
              <a:spcBef>
                <a:spcPts val="0"/>
              </a:spcBef>
              <a:buSzPct val="100000"/>
              <a:buChar char="●"/>
            </a:pPr>
            <a:r>
              <a:rPr lang="en" sz="1600"/>
              <a:t>Version Tracking for files and writing</a:t>
            </a:r>
          </a:p>
          <a:p>
            <a:pPr indent="-330200" lvl="0" marL="457200" rtl="0">
              <a:spcBef>
                <a:spcPts val="0"/>
              </a:spcBef>
              <a:buSzPct val="100000"/>
              <a:buChar char="●"/>
            </a:pPr>
            <a:r>
              <a:rPr lang="en" sz="1600"/>
              <a:t>Control Access &amp; Collaboration</a:t>
            </a:r>
          </a:p>
          <a:p>
            <a:pPr indent="-330200" lvl="1" marL="914400" rtl="0">
              <a:spcBef>
                <a:spcPts val="0"/>
              </a:spcBef>
              <a:buSzPct val="100000"/>
              <a:buChar char="○"/>
            </a:pPr>
            <a:r>
              <a:rPr lang="en" sz="1600"/>
              <a:t>Permissions at item level</a:t>
            </a:r>
          </a:p>
          <a:p>
            <a:pPr indent="-330200" lvl="0" marL="457200" rtl="0">
              <a:spcBef>
                <a:spcPts val="0"/>
              </a:spcBef>
              <a:buSzPct val="100000"/>
              <a:buChar char="●"/>
            </a:pPr>
            <a:r>
              <a:rPr lang="en" sz="1600">
                <a:solidFill>
                  <a:schemeClr val="dk1"/>
                </a:solidFill>
              </a:rPr>
              <a:t>Register your project: freeze at any point</a:t>
            </a:r>
          </a:p>
        </p:txBody>
      </p:sp>
      <p:sp>
        <p:nvSpPr>
          <p:cNvPr id="282" name="Shape 282"/>
          <p:cNvSpPr txBox="1"/>
          <p:nvPr/>
        </p:nvSpPr>
        <p:spPr>
          <a:xfrm>
            <a:off x="4340100" y="3656650"/>
            <a:ext cx="4880100" cy="1343100"/>
          </a:xfrm>
          <a:prstGeom prst="rect">
            <a:avLst/>
          </a:prstGeom>
          <a:noFill/>
          <a:ln>
            <a:noFill/>
          </a:ln>
        </p:spPr>
        <p:txBody>
          <a:bodyPr anchorCtr="0" anchor="t" bIns="91425" lIns="91425" rIns="91425" tIns="91425">
            <a:noAutofit/>
          </a:bodyPr>
          <a:lstStyle/>
          <a:p>
            <a:pPr indent="-330200" lvl="0" marL="457200" rtl="0">
              <a:spcBef>
                <a:spcPts val="0"/>
              </a:spcBef>
              <a:buSzPct val="100000"/>
              <a:buChar char="●"/>
            </a:pPr>
            <a:r>
              <a:rPr lang="en" sz="1600"/>
              <a:t>Integrate with other tools: Dropbox, Google Drive, GitHub, … more</a:t>
            </a:r>
          </a:p>
          <a:p>
            <a:pPr indent="-330200" lvl="0" marL="457200" rtl="0">
              <a:spcBef>
                <a:spcPts val="0"/>
              </a:spcBef>
              <a:buSzPct val="100000"/>
              <a:buChar char="●"/>
            </a:pPr>
            <a:r>
              <a:rPr lang="en" sz="1600"/>
              <a:t>Archive your data</a:t>
            </a:r>
          </a:p>
          <a:p>
            <a:pPr indent="-330200" lvl="0" marL="457200" rtl="0">
              <a:spcBef>
                <a:spcPts val="0"/>
              </a:spcBef>
              <a:buSzPct val="100000"/>
              <a:buChar char="●"/>
            </a:pPr>
            <a:r>
              <a:rPr lang="en" sz="1600"/>
              <a:t>Publish your project with a DOI for referencing</a:t>
            </a:r>
          </a:p>
          <a:p>
            <a:pPr indent="-330200" lvl="0" marL="457200" rtl="0">
              <a:spcBef>
                <a:spcPts val="0"/>
              </a:spcBef>
              <a:buSzPct val="100000"/>
              <a:buChar char="●"/>
            </a:pPr>
            <a:r>
              <a:rPr lang="en" sz="1600">
                <a:solidFill>
                  <a:schemeClr val="dk1"/>
                </a:solidFill>
              </a:rPr>
              <a:t>Project Analytics</a:t>
            </a: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6" name="Shape 286"/>
        <p:cNvGrpSpPr/>
        <p:nvPr/>
      </p:nvGrpSpPr>
      <p:grpSpPr>
        <a:xfrm>
          <a:off x="0" y="0"/>
          <a:ext cx="0" cy="0"/>
          <a:chOff x="0" y="0"/>
          <a:chExt cx="0" cy="0"/>
        </a:xfrm>
      </p:grpSpPr>
      <p:sp>
        <p:nvSpPr>
          <p:cNvPr id="287" name="Shape 287"/>
          <p:cNvSpPr txBox="1"/>
          <p:nvPr>
            <p:ph type="title"/>
          </p:nvPr>
        </p:nvSpPr>
        <p:spPr>
          <a:xfrm>
            <a:off x="311700" y="64025"/>
            <a:ext cx="8520600" cy="572700"/>
          </a:xfrm>
          <a:prstGeom prst="rect">
            <a:avLst/>
          </a:prstGeom>
        </p:spPr>
        <p:txBody>
          <a:bodyPr anchorCtr="0" anchor="t" bIns="91425" lIns="91425" rIns="91425" tIns="91425">
            <a:noAutofit/>
          </a:bodyPr>
          <a:lstStyle/>
          <a:p>
            <a:pPr lvl="0" rtl="0">
              <a:spcBef>
                <a:spcPts val="0"/>
              </a:spcBef>
              <a:buNone/>
            </a:pPr>
            <a:r>
              <a:rPr lang="en"/>
              <a:t>Open Science Framework</a:t>
            </a:r>
          </a:p>
        </p:txBody>
      </p:sp>
      <p:pic>
        <p:nvPicPr>
          <p:cNvPr id="288" name="Shape 288"/>
          <p:cNvPicPr preferRelativeResize="0"/>
          <p:nvPr/>
        </p:nvPicPr>
        <p:blipFill>
          <a:blip r:embed="rId3">
            <a:alphaModFix/>
          </a:blip>
          <a:stretch>
            <a:fillRect/>
          </a:stretch>
        </p:blipFill>
        <p:spPr>
          <a:xfrm>
            <a:off x="1296103" y="636725"/>
            <a:ext cx="5942175" cy="4263124"/>
          </a:xfrm>
          <a:prstGeom prst="rect">
            <a:avLst/>
          </a:prstGeom>
          <a:noFill/>
          <a:ln>
            <a:noFill/>
          </a:ln>
        </p:spPr>
      </p:pic>
      <p:sp>
        <p:nvSpPr>
          <p:cNvPr id="289" name="Shape 289"/>
          <p:cNvSpPr txBox="1"/>
          <p:nvPr/>
        </p:nvSpPr>
        <p:spPr>
          <a:xfrm>
            <a:off x="7371000" y="3258600"/>
            <a:ext cx="1709100" cy="1757100"/>
          </a:xfrm>
          <a:prstGeom prst="rect">
            <a:avLst/>
          </a:prstGeom>
          <a:noFill/>
          <a:ln>
            <a:noFill/>
          </a:ln>
        </p:spPr>
        <p:txBody>
          <a:bodyPr anchorCtr="0" anchor="t" bIns="91425" lIns="91425" rIns="91425" tIns="91425">
            <a:noAutofit/>
          </a:bodyPr>
          <a:lstStyle/>
          <a:p>
            <a:pPr lvl="0">
              <a:spcBef>
                <a:spcPts val="0"/>
              </a:spcBef>
              <a:buNone/>
            </a:pPr>
            <a:r>
              <a:rPr lang="en"/>
              <a:t>Image from Vicky Steeves’ “OSF Workshop” presentation files on GitHub:</a:t>
            </a:r>
          </a:p>
          <a:p>
            <a:pPr lvl="0">
              <a:spcBef>
                <a:spcPts val="0"/>
              </a:spcBef>
              <a:buNone/>
            </a:pPr>
            <a:r>
              <a:rPr lang="en" sz="1200" u="sng">
                <a:solidFill>
                  <a:schemeClr val="hlink"/>
                </a:solidFill>
                <a:highlight>
                  <a:srgbClr val="FFFFFF"/>
                </a:highlight>
                <a:hlinkClick r:id="rId4"/>
              </a:rPr>
              <a:t>https://github.com/VickySteeves/OSF-Workshop</a:t>
            </a:r>
            <a:r>
              <a:rPr lang="en" sz="1200">
                <a:highlight>
                  <a:srgbClr val="FFFFFF"/>
                </a:highlight>
              </a:rPr>
              <a:t> </a:t>
            </a: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3" name="Shape 293"/>
        <p:cNvGrpSpPr/>
        <p:nvPr/>
      </p:nvGrpSpPr>
      <p:grpSpPr>
        <a:xfrm>
          <a:off x="0" y="0"/>
          <a:ext cx="0" cy="0"/>
          <a:chOff x="0" y="0"/>
          <a:chExt cx="0" cy="0"/>
        </a:xfrm>
      </p:grpSpPr>
      <p:sp>
        <p:nvSpPr>
          <p:cNvPr id="294" name="Shape 294"/>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Rebus Community</a:t>
            </a:r>
          </a:p>
        </p:txBody>
      </p:sp>
      <p:pic>
        <p:nvPicPr>
          <p:cNvPr id="295" name="Shape 295"/>
          <p:cNvPicPr preferRelativeResize="0"/>
          <p:nvPr/>
        </p:nvPicPr>
        <p:blipFill>
          <a:blip r:embed="rId3">
            <a:alphaModFix/>
          </a:blip>
          <a:stretch>
            <a:fillRect/>
          </a:stretch>
        </p:blipFill>
        <p:spPr>
          <a:xfrm>
            <a:off x="1371600" y="1400175"/>
            <a:ext cx="6400800" cy="23431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sp>
        <p:nvSpPr>
          <p:cNvPr id="126" name="Shape 126"/>
          <p:cNvSpPr txBox="1"/>
          <p:nvPr>
            <p:ph idx="1" type="subTitle"/>
          </p:nvPr>
        </p:nvSpPr>
        <p:spPr>
          <a:xfrm>
            <a:off x="311700" y="606025"/>
            <a:ext cx="8520600" cy="3020700"/>
          </a:xfrm>
          <a:prstGeom prst="rect">
            <a:avLst/>
          </a:prstGeom>
        </p:spPr>
        <p:txBody>
          <a:bodyPr anchorCtr="0" anchor="t" bIns="91425" lIns="91425" rIns="91425" tIns="91425">
            <a:noAutofit/>
          </a:bodyPr>
          <a:lstStyle/>
          <a:p>
            <a:pPr lvl="0" rtl="0" algn="l">
              <a:spcBef>
                <a:spcPts val="0"/>
              </a:spcBef>
              <a:buNone/>
            </a:pPr>
            <a:r>
              <a:rPr lang="en"/>
              <a:t>Monday: </a:t>
            </a:r>
          </a:p>
          <a:p>
            <a:pPr lvl="0" rtl="0">
              <a:spcBef>
                <a:spcPts val="0"/>
              </a:spcBef>
              <a:buNone/>
            </a:pPr>
            <a:r>
              <a:rPr lang="en"/>
              <a:t>Your intended impact</a:t>
            </a:r>
          </a:p>
          <a:p>
            <a:pPr lvl="0" rtl="0">
              <a:spcBef>
                <a:spcPts val="0"/>
              </a:spcBef>
              <a:buNone/>
            </a:pPr>
            <a:r>
              <a:rPr lang="en"/>
              <a:t>Planning for a broader impact</a:t>
            </a:r>
          </a:p>
          <a:p>
            <a:pPr lvl="0" rtl="0">
              <a:spcBef>
                <a:spcPts val="0"/>
              </a:spcBef>
              <a:buNone/>
            </a:pPr>
            <a:r>
              <a:rPr lang="en"/>
              <a:t>Collaboration tools</a:t>
            </a:r>
          </a:p>
          <a:p>
            <a:pPr lvl="0" rtl="0">
              <a:spcBef>
                <a:spcPts val="0"/>
              </a:spcBef>
              <a:buNone/>
            </a:pPr>
            <a:r>
              <a:rPr lang="en"/>
              <a:t>LUNCH</a:t>
            </a:r>
          </a:p>
          <a:p>
            <a:pPr lvl="0" rtl="0">
              <a:spcBef>
                <a:spcPts val="0"/>
              </a:spcBef>
              <a:buNone/>
            </a:pPr>
            <a:r>
              <a:rPr lang="en"/>
              <a:t>Publishing case study</a:t>
            </a:r>
          </a:p>
          <a:p>
            <a:pPr lvl="0" rtl="0">
              <a:spcBef>
                <a:spcPts val="0"/>
              </a:spcBef>
              <a:buNone/>
            </a:pPr>
            <a:r>
              <a:rPr lang="en"/>
              <a:t>Open Access</a:t>
            </a:r>
          </a:p>
          <a:p>
            <a:pPr lvl="0" rtl="0">
              <a:spcBef>
                <a:spcPts val="0"/>
              </a:spcBef>
              <a:buNone/>
            </a:pPr>
            <a:r>
              <a:rPr lang="en"/>
              <a:t>Methods for broadening your impact</a:t>
            </a:r>
          </a:p>
          <a:p>
            <a:pPr lvl="0" rtl="0" algn="l">
              <a:spcBef>
                <a:spcPts val="0"/>
              </a:spcBef>
              <a:buNone/>
            </a:pPr>
            <a:r>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9" name="Shape 299"/>
        <p:cNvGrpSpPr/>
        <p:nvPr/>
      </p:nvGrpSpPr>
      <p:grpSpPr>
        <a:xfrm>
          <a:off x="0" y="0"/>
          <a:ext cx="0" cy="0"/>
          <a:chOff x="0" y="0"/>
          <a:chExt cx="0" cy="0"/>
        </a:xfrm>
      </p:grpSpPr>
      <p:sp>
        <p:nvSpPr>
          <p:cNvPr id="300" name="Shape 300"/>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Clr>
                <a:schemeClr val="dk1"/>
              </a:buClr>
              <a:buSzPct val="42307"/>
              <a:buFont typeface="Arial"/>
              <a:buNone/>
            </a:pPr>
            <a:r>
              <a:rPr lang="en" sz="2600"/>
              <a:t>Planning to Share Your Work: Writing/Publishing Tools</a:t>
            </a:r>
          </a:p>
          <a:p>
            <a:pPr lvl="0">
              <a:spcBef>
                <a:spcPts val="0"/>
              </a:spcBef>
              <a:buNone/>
            </a:pPr>
            <a:r>
              <a:t/>
            </a:r>
            <a:endParaRPr/>
          </a:p>
        </p:txBody>
      </p:sp>
      <p:sp>
        <p:nvSpPr>
          <p:cNvPr id="301" name="Shape 301"/>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pic>
        <p:nvPicPr>
          <p:cNvPr descr="Overleaf Screen Shot 1.png" id="302" name="Shape 302"/>
          <p:cNvPicPr preferRelativeResize="0"/>
          <p:nvPr/>
        </p:nvPicPr>
        <p:blipFill>
          <a:blip r:embed="rId3">
            <a:alphaModFix/>
          </a:blip>
          <a:stretch>
            <a:fillRect/>
          </a:stretch>
        </p:blipFill>
        <p:spPr>
          <a:xfrm>
            <a:off x="269375" y="1218200"/>
            <a:ext cx="8335826" cy="4832725"/>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6" name="Shape 306"/>
        <p:cNvGrpSpPr/>
        <p:nvPr/>
      </p:nvGrpSpPr>
      <p:grpSpPr>
        <a:xfrm>
          <a:off x="0" y="0"/>
          <a:ext cx="0" cy="0"/>
          <a:chOff x="0" y="0"/>
          <a:chExt cx="0" cy="0"/>
        </a:xfrm>
      </p:grpSpPr>
      <p:sp>
        <p:nvSpPr>
          <p:cNvPr id="307" name="Shape 307"/>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sz="2600"/>
              <a:t>Planning to Share Your Work: Writing/Publishing Tools</a:t>
            </a:r>
          </a:p>
          <a:p>
            <a:pPr lvl="0">
              <a:spcBef>
                <a:spcPts val="0"/>
              </a:spcBef>
              <a:buClr>
                <a:schemeClr val="dk1"/>
              </a:buClr>
              <a:buSzPct val="39285"/>
              <a:buFont typeface="Arial"/>
              <a:buNone/>
            </a:pPr>
            <a:r>
              <a:t/>
            </a:r>
            <a:endParaRPr/>
          </a:p>
        </p:txBody>
      </p:sp>
      <p:sp>
        <p:nvSpPr>
          <p:cNvPr id="308" name="Shape 308"/>
          <p:cNvSpPr txBox="1"/>
          <p:nvPr>
            <p:ph idx="1" type="body"/>
          </p:nvPr>
        </p:nvSpPr>
        <p:spPr>
          <a:xfrm>
            <a:off x="1535775" y="2317600"/>
            <a:ext cx="5145300" cy="2251200"/>
          </a:xfrm>
          <a:prstGeom prst="rect">
            <a:avLst/>
          </a:prstGeom>
        </p:spPr>
        <p:txBody>
          <a:bodyPr anchorCtr="0" anchor="t" bIns="91425" lIns="91425" rIns="91425" tIns="91425">
            <a:noAutofit/>
          </a:bodyPr>
          <a:lstStyle/>
          <a:p>
            <a:pPr lvl="0">
              <a:spcBef>
                <a:spcPts val="0"/>
              </a:spcBef>
              <a:buNone/>
            </a:pPr>
            <a:r>
              <a:t/>
            </a:r>
            <a:endParaRPr/>
          </a:p>
        </p:txBody>
      </p:sp>
      <p:pic>
        <p:nvPicPr>
          <p:cNvPr descr="Overleaf Screen Shot 2.png" id="309" name="Shape 309"/>
          <p:cNvPicPr preferRelativeResize="0"/>
          <p:nvPr/>
        </p:nvPicPr>
        <p:blipFill>
          <a:blip r:embed="rId3">
            <a:alphaModFix/>
          </a:blip>
          <a:stretch>
            <a:fillRect/>
          </a:stretch>
        </p:blipFill>
        <p:spPr>
          <a:xfrm>
            <a:off x="1384599" y="1152474"/>
            <a:ext cx="5446126" cy="3763223"/>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3" name="Shape 313"/>
        <p:cNvGrpSpPr/>
        <p:nvPr/>
      </p:nvGrpSpPr>
      <p:grpSpPr>
        <a:xfrm>
          <a:off x="0" y="0"/>
          <a:ext cx="0" cy="0"/>
          <a:chOff x="0" y="0"/>
          <a:chExt cx="0" cy="0"/>
        </a:xfrm>
      </p:grpSpPr>
      <p:pic>
        <p:nvPicPr>
          <p:cNvPr descr="Hum Commons Screen Shot.png" id="314" name="Shape 314">
            <a:hlinkClick r:id="rId3"/>
          </p:cNvPr>
          <p:cNvPicPr preferRelativeResize="0"/>
          <p:nvPr/>
        </p:nvPicPr>
        <p:blipFill>
          <a:blip r:embed="rId4">
            <a:alphaModFix/>
          </a:blip>
          <a:stretch>
            <a:fillRect/>
          </a:stretch>
        </p:blipFill>
        <p:spPr>
          <a:xfrm>
            <a:off x="918651" y="445025"/>
            <a:ext cx="6799551" cy="4369123"/>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 name="Shape 318"/>
        <p:cNvGrpSpPr/>
        <p:nvPr/>
      </p:nvGrpSpPr>
      <p:grpSpPr>
        <a:xfrm>
          <a:off x="0" y="0"/>
          <a:ext cx="0" cy="0"/>
          <a:chOff x="0" y="0"/>
          <a:chExt cx="0" cy="0"/>
        </a:xfrm>
      </p:grpSpPr>
      <p:sp>
        <p:nvSpPr>
          <p:cNvPr id="319" name="Shape 319"/>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b="1" lang="en"/>
              <a:t>TOOLS TRY OUT</a:t>
            </a:r>
          </a:p>
        </p:txBody>
      </p:sp>
      <p:sp>
        <p:nvSpPr>
          <p:cNvPr id="320" name="Shape 320"/>
          <p:cNvSpPr txBox="1"/>
          <p:nvPr>
            <p:ph idx="1" type="body"/>
          </p:nvPr>
        </p:nvSpPr>
        <p:spPr>
          <a:xfrm>
            <a:off x="311700" y="1929150"/>
            <a:ext cx="7803000" cy="2928000"/>
          </a:xfrm>
          <a:prstGeom prst="rect">
            <a:avLst/>
          </a:prstGeom>
        </p:spPr>
        <p:txBody>
          <a:bodyPr anchorCtr="0" anchor="t" bIns="91425" lIns="91425" rIns="91425" tIns="91425">
            <a:noAutofit/>
          </a:bodyPr>
          <a:lstStyle/>
          <a:p>
            <a:pPr indent="-406400" lvl="0" marL="457200" rtl="0">
              <a:spcBef>
                <a:spcPts val="0"/>
              </a:spcBef>
              <a:buClr>
                <a:srgbClr val="000000"/>
              </a:buClr>
              <a:buSzPct val="100000"/>
            </a:pPr>
            <a:r>
              <a:rPr lang="en" sz="2800">
                <a:solidFill>
                  <a:srgbClr val="000000"/>
                </a:solidFill>
              </a:rPr>
              <a:t>Choose a subgroup to join to explore one tool: OSF, Overleaf, Rebus, Humanities Commons, or something else brought up</a:t>
            </a:r>
          </a:p>
          <a:p>
            <a:pPr lvl="0" rtl="0">
              <a:spcBef>
                <a:spcPts val="0"/>
              </a:spcBef>
              <a:buNone/>
            </a:pPr>
            <a:r>
              <a:t/>
            </a:r>
            <a:endParaRPr sz="800">
              <a:solidFill>
                <a:srgbClr val="000000"/>
              </a:solidFill>
            </a:endParaRPr>
          </a:p>
          <a:p>
            <a:pPr indent="-406400" lvl="0" marL="457200">
              <a:spcBef>
                <a:spcPts val="0"/>
              </a:spcBef>
              <a:buClr>
                <a:srgbClr val="000000"/>
              </a:buClr>
              <a:buSzPct val="100000"/>
            </a:pPr>
            <a:r>
              <a:rPr lang="en" sz="2800">
                <a:solidFill>
                  <a:srgbClr val="000000"/>
                </a:solidFill>
              </a:rPr>
              <a:t>Report back to the full group</a:t>
            </a:r>
          </a:p>
        </p:txBody>
      </p:sp>
      <p:pic>
        <p:nvPicPr>
          <p:cNvPr id="321" name="Shape 321"/>
          <p:cNvPicPr preferRelativeResize="0"/>
          <p:nvPr/>
        </p:nvPicPr>
        <p:blipFill>
          <a:blip r:embed="rId3">
            <a:alphaModFix/>
          </a:blip>
          <a:stretch>
            <a:fillRect/>
          </a:stretch>
        </p:blipFill>
        <p:spPr>
          <a:xfrm>
            <a:off x="7092275" y="207675"/>
            <a:ext cx="1740025" cy="1740025"/>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5" name="Shape 325"/>
        <p:cNvGrpSpPr/>
        <p:nvPr/>
      </p:nvGrpSpPr>
      <p:grpSpPr>
        <a:xfrm>
          <a:off x="0" y="0"/>
          <a:ext cx="0" cy="0"/>
          <a:chOff x="0" y="0"/>
          <a:chExt cx="0" cy="0"/>
        </a:xfrm>
      </p:grpSpPr>
      <p:sp>
        <p:nvSpPr>
          <p:cNvPr id="326" name="Shape 326"/>
          <p:cNvSpPr txBox="1"/>
          <p:nvPr>
            <p:ph idx="1" type="body"/>
          </p:nvPr>
        </p:nvSpPr>
        <p:spPr>
          <a:xfrm>
            <a:off x="311700" y="1152475"/>
            <a:ext cx="8520600" cy="3416400"/>
          </a:xfrm>
          <a:prstGeom prst="rect">
            <a:avLst/>
          </a:prstGeom>
        </p:spPr>
        <p:txBody>
          <a:bodyPr anchorCtr="0" anchor="t" bIns="91425" lIns="91425" rIns="91425" tIns="91425">
            <a:noAutofit/>
          </a:bodyPr>
          <a:lstStyle/>
          <a:p>
            <a:pPr lvl="0" rtl="0" algn="ctr">
              <a:spcBef>
                <a:spcPts val="0"/>
              </a:spcBef>
              <a:buNone/>
            </a:pPr>
            <a:r>
              <a:t/>
            </a:r>
            <a:endParaRPr sz="4800"/>
          </a:p>
          <a:p>
            <a:pPr lvl="0" algn="ctr">
              <a:spcBef>
                <a:spcPts val="0"/>
              </a:spcBef>
              <a:buNone/>
            </a:pPr>
            <a:r>
              <a:rPr lang="en" sz="4800"/>
              <a:t>LUNCH</a:t>
            </a: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0" name="Shape 330"/>
        <p:cNvGrpSpPr/>
        <p:nvPr/>
      </p:nvGrpSpPr>
      <p:grpSpPr>
        <a:xfrm>
          <a:off x="0" y="0"/>
          <a:ext cx="0" cy="0"/>
          <a:chOff x="0" y="0"/>
          <a:chExt cx="0" cy="0"/>
        </a:xfrm>
      </p:grpSpPr>
      <p:sp>
        <p:nvSpPr>
          <p:cNvPr id="331" name="Shape 331"/>
          <p:cNvSpPr txBox="1"/>
          <p:nvPr>
            <p:ph type="title"/>
          </p:nvPr>
        </p:nvSpPr>
        <p:spPr>
          <a:xfrm>
            <a:off x="311700" y="431900"/>
            <a:ext cx="8520600" cy="572700"/>
          </a:xfrm>
          <a:prstGeom prst="rect">
            <a:avLst/>
          </a:prstGeom>
        </p:spPr>
        <p:txBody>
          <a:bodyPr anchorCtr="0" anchor="t" bIns="91425" lIns="91425" rIns="91425" tIns="91425">
            <a:noAutofit/>
          </a:bodyPr>
          <a:lstStyle/>
          <a:p>
            <a:pPr lvl="0">
              <a:spcBef>
                <a:spcPts val="0"/>
              </a:spcBef>
              <a:buNone/>
            </a:pPr>
            <a:r>
              <a:rPr lang="en"/>
              <a:t>Discussion: What is Open Access?</a:t>
            </a:r>
          </a:p>
        </p:txBody>
      </p:sp>
      <p:sp>
        <p:nvSpPr>
          <p:cNvPr id="332" name="Shape 332"/>
          <p:cNvSpPr txBox="1"/>
          <p:nvPr>
            <p:ph idx="1" type="body"/>
          </p:nvPr>
        </p:nvSpPr>
        <p:spPr>
          <a:xfrm>
            <a:off x="349375" y="1331425"/>
            <a:ext cx="7835100" cy="2668200"/>
          </a:xfrm>
          <a:prstGeom prst="rect">
            <a:avLst/>
          </a:prstGeom>
        </p:spPr>
        <p:txBody>
          <a:bodyPr anchorCtr="0" anchor="t" bIns="91425" lIns="91425" rIns="91425" tIns="91425">
            <a:noAutofit/>
          </a:bodyPr>
          <a:lstStyle/>
          <a:p>
            <a:pPr indent="-209550" lvl="0" marL="342900" rtl="0">
              <a:spcBef>
                <a:spcPts val="640"/>
              </a:spcBef>
              <a:spcAft>
                <a:spcPts val="0"/>
              </a:spcAft>
              <a:buClr>
                <a:schemeClr val="dk1"/>
              </a:buClr>
              <a:buSzPct val="61111"/>
              <a:buFont typeface="Arial"/>
              <a:buNone/>
            </a:pPr>
            <a:r>
              <a:rPr lang="en">
                <a:solidFill>
                  <a:schemeClr val="dk1"/>
                </a:solidFill>
                <a:latin typeface="Questrial"/>
                <a:ea typeface="Questrial"/>
                <a:cs typeface="Questrial"/>
                <a:sym typeface="Questrial"/>
              </a:rPr>
              <a:t>“Open Access (OA) Literature is digital, online, free of charge, and free of most copyright and licensing restrictions.”</a:t>
            </a:r>
          </a:p>
          <a:p>
            <a:pPr indent="-209550" lvl="0" marL="342900" rtl="0">
              <a:spcBef>
                <a:spcPts val="640"/>
              </a:spcBef>
              <a:spcAft>
                <a:spcPts val="0"/>
              </a:spcAft>
              <a:buClr>
                <a:schemeClr val="dk1"/>
              </a:buClr>
              <a:buSzPct val="34375"/>
              <a:buFont typeface="Arial"/>
              <a:buNone/>
            </a:pPr>
            <a:r>
              <a:rPr lang="en" sz="3200">
                <a:solidFill>
                  <a:schemeClr val="dk1"/>
                </a:solidFill>
                <a:latin typeface="Questrial"/>
                <a:ea typeface="Questrial"/>
                <a:cs typeface="Questrial"/>
                <a:sym typeface="Questrial"/>
              </a:rPr>
              <a:t>						</a:t>
            </a:r>
            <a:r>
              <a:rPr lang="en" sz="1400">
                <a:solidFill>
                  <a:schemeClr val="dk1"/>
                </a:solidFill>
                <a:latin typeface="Questrial"/>
                <a:ea typeface="Questrial"/>
                <a:cs typeface="Questrial"/>
                <a:sym typeface="Questrial"/>
              </a:rPr>
              <a:t>—Peter Suber, </a:t>
            </a:r>
            <a:r>
              <a:rPr i="1" lang="en" sz="1400">
                <a:solidFill>
                  <a:schemeClr val="dk1"/>
                </a:solidFill>
                <a:latin typeface="Questrial"/>
                <a:ea typeface="Questrial"/>
                <a:cs typeface="Questrial"/>
                <a:sym typeface="Questrial"/>
              </a:rPr>
              <a:t>Open Access </a:t>
            </a:r>
            <a:r>
              <a:rPr lang="en" sz="1400">
                <a:solidFill>
                  <a:schemeClr val="dk1"/>
                </a:solidFill>
                <a:latin typeface="Questrial"/>
                <a:ea typeface="Questrial"/>
                <a:cs typeface="Questrial"/>
                <a:sym typeface="Questrial"/>
              </a:rPr>
              <a:t>(2012)</a:t>
            </a:r>
          </a:p>
          <a:p>
            <a:pPr lvl="0">
              <a:spcBef>
                <a:spcPts val="0"/>
              </a:spcBef>
              <a:buNone/>
            </a:pPr>
            <a:r>
              <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336" name="Shape 336"/>
        <p:cNvGrpSpPr/>
        <p:nvPr/>
      </p:nvGrpSpPr>
      <p:grpSpPr>
        <a:xfrm>
          <a:off x="0" y="0"/>
          <a:ext cx="0" cy="0"/>
          <a:chOff x="0" y="0"/>
          <a:chExt cx="0" cy="0"/>
        </a:xfrm>
      </p:grpSpPr>
      <p:sp>
        <p:nvSpPr>
          <p:cNvPr id="337" name="Shape 337"/>
          <p:cNvSpPr txBox="1"/>
          <p:nvPr>
            <p:ph type="title"/>
          </p:nvPr>
        </p:nvSpPr>
        <p:spPr>
          <a:xfrm>
            <a:off x="311700" y="2435075"/>
            <a:ext cx="8520600" cy="645900"/>
          </a:xfrm>
          <a:prstGeom prst="rect">
            <a:avLst/>
          </a:prstGeom>
        </p:spPr>
        <p:txBody>
          <a:bodyPr anchorCtr="0" anchor="t" bIns="91425" lIns="91425" rIns="91425" tIns="91425">
            <a:noAutofit/>
          </a:bodyPr>
          <a:lstStyle/>
          <a:p>
            <a:pPr lvl="0" rtl="0" algn="ctr">
              <a:spcBef>
                <a:spcPts val="0"/>
              </a:spcBef>
              <a:buNone/>
            </a:pPr>
            <a:r>
              <a:rPr lang="en"/>
              <a:t>Peter Potter</a:t>
            </a:r>
          </a:p>
          <a:p>
            <a:pPr lvl="0" rtl="0" algn="l">
              <a:spcBef>
                <a:spcPts val="0"/>
              </a:spcBef>
              <a:buNone/>
            </a:pPr>
            <a:r>
              <a:t/>
            </a:r>
            <a:endParaRPr sz="2400"/>
          </a:p>
          <a:p>
            <a:pPr lvl="0" rtl="0" algn="ctr">
              <a:spcBef>
                <a:spcPts val="0"/>
              </a:spcBef>
              <a:buNone/>
            </a:pPr>
            <a:r>
              <a:rPr lang="en" sz="2400"/>
              <a:t>Director, Publishing Strategy</a:t>
            </a:r>
          </a:p>
          <a:p>
            <a:pPr lvl="0" rtl="0" algn="ctr">
              <a:spcBef>
                <a:spcPts val="0"/>
              </a:spcBef>
              <a:buNone/>
            </a:pPr>
            <a:r>
              <a:rPr lang="en" sz="2400"/>
              <a:t>Virginia Tech Libraries</a:t>
            </a:r>
          </a:p>
        </p:txBody>
      </p:sp>
      <p:sp>
        <p:nvSpPr>
          <p:cNvPr id="338" name="Shape 338"/>
          <p:cNvSpPr txBox="1"/>
          <p:nvPr/>
        </p:nvSpPr>
        <p:spPr>
          <a:xfrm>
            <a:off x="1770450" y="670900"/>
            <a:ext cx="5603100" cy="1242300"/>
          </a:xfrm>
          <a:prstGeom prst="rect">
            <a:avLst/>
          </a:prstGeom>
          <a:noFill/>
          <a:ln>
            <a:noFill/>
          </a:ln>
        </p:spPr>
        <p:txBody>
          <a:bodyPr anchorCtr="0" anchor="t" bIns="91425" lIns="91425" rIns="91425" tIns="91425">
            <a:noAutofit/>
          </a:bodyPr>
          <a:lstStyle/>
          <a:p>
            <a:pPr lvl="0" rtl="0" algn="ctr">
              <a:spcBef>
                <a:spcPts val="0"/>
              </a:spcBef>
              <a:buNone/>
            </a:pPr>
            <a:r>
              <a:rPr lang="en" sz="3600">
                <a:solidFill>
                  <a:schemeClr val="dk1"/>
                </a:solidFill>
              </a:rPr>
              <a:t>Scholarly Publishing Today</a:t>
            </a: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3" name="Shape 343"/>
        <p:cNvGrpSpPr/>
        <p:nvPr/>
      </p:nvGrpSpPr>
      <p:grpSpPr>
        <a:xfrm>
          <a:off x="0" y="0"/>
          <a:ext cx="0" cy="0"/>
          <a:chOff x="0" y="0"/>
          <a:chExt cx="0" cy="0"/>
        </a:xfrm>
      </p:grpSpPr>
      <p:sp>
        <p:nvSpPr>
          <p:cNvPr id="344" name="Shape 344"/>
          <p:cNvSpPr txBox="1"/>
          <p:nvPr>
            <p:ph type="title"/>
          </p:nvPr>
        </p:nvSpPr>
        <p:spPr>
          <a:xfrm>
            <a:off x="685800" y="228600"/>
            <a:ext cx="8001000" cy="1047900"/>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0" i="0" lang="en" sz="4000" u="none" cap="none" strike="noStrike">
                <a:solidFill>
                  <a:srgbClr val="FFFFFF"/>
                </a:solidFill>
                <a:latin typeface="Questrial"/>
                <a:ea typeface="Questrial"/>
                <a:cs typeface="Questrial"/>
                <a:sym typeface="Questrial"/>
              </a:rPr>
              <a:t>Scholarly Publishing Today</a:t>
            </a:r>
          </a:p>
          <a:p>
            <a:pPr lvl="0" rtl="0" algn="l">
              <a:spcBef>
                <a:spcPts val="0"/>
              </a:spcBef>
              <a:buSzPct val="25000"/>
              <a:buNone/>
            </a:pPr>
            <a:r>
              <a:rPr lang="en" sz="3000">
                <a:solidFill>
                  <a:schemeClr val="dk1"/>
                </a:solidFill>
              </a:rPr>
              <a:t>The Players</a:t>
            </a:r>
          </a:p>
        </p:txBody>
      </p:sp>
      <p:sp>
        <p:nvSpPr>
          <p:cNvPr id="345" name="Shape 345"/>
          <p:cNvSpPr txBox="1"/>
          <p:nvPr>
            <p:ph idx="1" type="body"/>
          </p:nvPr>
        </p:nvSpPr>
        <p:spPr>
          <a:xfrm>
            <a:off x="685800" y="1543050"/>
            <a:ext cx="4662600" cy="3600600"/>
          </a:xfrm>
          <a:prstGeom prst="rect">
            <a:avLst/>
          </a:prstGeom>
          <a:noFill/>
          <a:ln>
            <a:noFill/>
          </a:ln>
        </p:spPr>
        <p:txBody>
          <a:bodyPr anchorCtr="0" anchor="t" bIns="45700" lIns="91425" rIns="91425" tIns="45700">
            <a:noAutofit/>
          </a:bodyPr>
          <a:lstStyle/>
          <a:p>
            <a:pPr indent="-254000" lvl="0" marL="342900" marR="0" rtl="0" algn="l">
              <a:spcBef>
                <a:spcPts val="480"/>
              </a:spcBef>
              <a:spcAft>
                <a:spcPts val="0"/>
              </a:spcAft>
              <a:buClr>
                <a:srgbClr val="9FC5E8"/>
              </a:buClr>
              <a:buSzPct val="100000"/>
              <a:buFont typeface="Noto Sans Symbols"/>
              <a:buChar char="▪"/>
            </a:pPr>
            <a:r>
              <a:rPr lang="en" sz="2000">
                <a:solidFill>
                  <a:srgbClr val="9FC5E8"/>
                </a:solidFill>
              </a:rPr>
              <a:t>Scholarly Societies</a:t>
            </a:r>
          </a:p>
          <a:p>
            <a:pPr indent="0" lvl="0" marL="457200" rtl="0">
              <a:spcBef>
                <a:spcPts val="0"/>
              </a:spcBef>
              <a:buNone/>
            </a:pPr>
            <a:r>
              <a:rPr lang="en" sz="1400"/>
              <a:t>American Chemical Society, Institute of Electrical  &amp; Electronics Engineers, Brookings Institution</a:t>
            </a:r>
          </a:p>
          <a:p>
            <a:pPr indent="-254000" lvl="0" marL="342900" marR="0" rtl="0" algn="l">
              <a:spcBef>
                <a:spcPts val="480"/>
              </a:spcBef>
              <a:spcAft>
                <a:spcPts val="0"/>
              </a:spcAft>
              <a:buClr>
                <a:srgbClr val="9FC5E8"/>
              </a:buClr>
              <a:buSzPct val="100000"/>
              <a:buFont typeface="Noto Sans Symbols"/>
              <a:buChar char="▪"/>
            </a:pPr>
            <a:r>
              <a:rPr b="0" i="0" lang="en" sz="2000" u="none" cap="none" strike="noStrike">
                <a:solidFill>
                  <a:srgbClr val="9FC5E8"/>
                </a:solidFill>
                <a:latin typeface="Questrial"/>
                <a:ea typeface="Questrial"/>
                <a:cs typeface="Questrial"/>
                <a:sym typeface="Questrial"/>
              </a:rPr>
              <a:t>University P</a:t>
            </a:r>
            <a:r>
              <a:rPr lang="en" sz="2000">
                <a:solidFill>
                  <a:srgbClr val="9FC5E8"/>
                </a:solidFill>
              </a:rPr>
              <a:t>ublishers</a:t>
            </a:r>
          </a:p>
          <a:p>
            <a:pPr indent="-5080" lvl="0" marL="525780" marR="0" rtl="0" algn="l">
              <a:spcBef>
                <a:spcPts val="0"/>
              </a:spcBef>
              <a:spcAft>
                <a:spcPts val="0"/>
              </a:spcAft>
              <a:buClr>
                <a:srgbClr val="97B7E6"/>
              </a:buClr>
              <a:buSzPct val="25000"/>
              <a:buFont typeface="Questrial"/>
              <a:buNone/>
            </a:pPr>
            <a:r>
              <a:rPr lang="en" sz="1400">
                <a:solidFill>
                  <a:srgbClr val="FFFFFF"/>
                </a:solidFill>
              </a:rPr>
              <a:t>University presses</a:t>
            </a:r>
          </a:p>
          <a:p>
            <a:pPr indent="-5080" lvl="0" marL="525780" marR="0" rtl="0" algn="l">
              <a:spcBef>
                <a:spcPts val="0"/>
              </a:spcBef>
              <a:spcAft>
                <a:spcPts val="0"/>
              </a:spcAft>
              <a:buClr>
                <a:srgbClr val="97B7E6"/>
              </a:buClr>
              <a:buSzPct val="25000"/>
              <a:buFont typeface="Questrial"/>
              <a:buNone/>
            </a:pPr>
            <a:r>
              <a:rPr lang="en" sz="1400">
                <a:solidFill>
                  <a:srgbClr val="FFFFFF"/>
                </a:solidFill>
              </a:rPr>
              <a:t>Library publishers</a:t>
            </a:r>
          </a:p>
          <a:p>
            <a:pPr indent="-254000" lvl="0" marL="342900" marR="0" rtl="0" algn="l">
              <a:spcBef>
                <a:spcPts val="480"/>
              </a:spcBef>
              <a:spcAft>
                <a:spcPts val="0"/>
              </a:spcAft>
              <a:buClr>
                <a:srgbClr val="CFE2F3"/>
              </a:buClr>
              <a:buSzPct val="100000"/>
              <a:buFont typeface="Noto Sans Symbols"/>
              <a:buChar char="▪"/>
            </a:pPr>
            <a:r>
              <a:rPr b="0" i="0" lang="en" sz="2000" u="none" cap="none" strike="noStrike">
                <a:solidFill>
                  <a:srgbClr val="9FC5E8"/>
                </a:solidFill>
                <a:latin typeface="Questrial"/>
                <a:ea typeface="Questrial"/>
                <a:cs typeface="Questrial"/>
                <a:sym typeface="Questrial"/>
              </a:rPr>
              <a:t>Commercial publishers</a:t>
            </a:r>
            <a:r>
              <a:rPr b="0" i="0" lang="en" sz="2000" u="none" cap="none" strike="noStrike">
                <a:solidFill>
                  <a:srgbClr val="CFE2F3"/>
                </a:solidFill>
                <a:latin typeface="Questrial"/>
                <a:ea typeface="Questrial"/>
                <a:cs typeface="Questrial"/>
                <a:sym typeface="Questrial"/>
              </a:rPr>
              <a:t> </a:t>
            </a:r>
          </a:p>
          <a:p>
            <a:pPr indent="-5080" lvl="0" marL="525780" marR="0" rtl="0" algn="l">
              <a:spcBef>
                <a:spcPts val="0"/>
              </a:spcBef>
              <a:spcAft>
                <a:spcPts val="0"/>
              </a:spcAft>
              <a:buClr>
                <a:srgbClr val="97B7E6"/>
              </a:buClr>
              <a:buSzPct val="25000"/>
              <a:buFont typeface="Questrial"/>
              <a:buNone/>
            </a:pPr>
            <a:r>
              <a:rPr b="0" i="0" lang="en" sz="1400" u="none" cap="none" strike="noStrike">
                <a:solidFill>
                  <a:srgbClr val="FFFFFF"/>
                </a:solidFill>
                <a:latin typeface="Questrial"/>
                <a:ea typeface="Questrial"/>
                <a:cs typeface="Questrial"/>
                <a:sym typeface="Questrial"/>
              </a:rPr>
              <a:t>Elsevier, Springer, Wiley, Sage</a:t>
            </a:r>
          </a:p>
          <a:p>
            <a:pPr indent="88900" lvl="0" rtl="0">
              <a:spcBef>
                <a:spcPts val="480"/>
              </a:spcBef>
              <a:buClr>
                <a:srgbClr val="9FC5E8"/>
              </a:buClr>
              <a:buSzPct val="100000"/>
              <a:buFont typeface="Noto Sans Symbols"/>
              <a:buChar char="▪"/>
            </a:pPr>
            <a:r>
              <a:rPr lang="en" sz="2000">
                <a:solidFill>
                  <a:srgbClr val="9FC5E8"/>
                </a:solidFill>
              </a:rPr>
              <a:t>A New Force: Non-profit, Open Access  publishers</a:t>
            </a:r>
          </a:p>
          <a:p>
            <a:pPr indent="-5080" lvl="0" marL="525780" rtl="0">
              <a:spcBef>
                <a:spcPts val="0"/>
              </a:spcBef>
              <a:buClr>
                <a:srgbClr val="97B7E6"/>
              </a:buClr>
              <a:buSzPct val="25000"/>
              <a:buFont typeface="Questrial"/>
              <a:buNone/>
            </a:pPr>
            <a:r>
              <a:rPr lang="en" sz="1800"/>
              <a:t> </a:t>
            </a:r>
            <a:r>
              <a:rPr lang="en" sz="1400"/>
              <a:t>PLoS, BioMed Central</a:t>
            </a:r>
          </a:p>
          <a:p>
            <a:pPr indent="-5080" lvl="0" marL="525780" marR="0" rtl="0" algn="l">
              <a:spcBef>
                <a:spcPts val="0"/>
              </a:spcBef>
              <a:spcAft>
                <a:spcPts val="0"/>
              </a:spcAft>
              <a:buClr>
                <a:srgbClr val="97B7E6"/>
              </a:buClr>
              <a:buSzPct val="25000"/>
              <a:buFont typeface="Questrial"/>
              <a:buNone/>
            </a:pPr>
            <a:r>
              <a:t/>
            </a:r>
            <a:endParaRPr sz="1400">
              <a:solidFill>
                <a:srgbClr val="FFFFFF"/>
              </a:solidFill>
            </a:endParaRPr>
          </a:p>
        </p:txBody>
      </p:sp>
      <p:pic>
        <p:nvPicPr>
          <p:cNvPr descr="BioMed Central logo.jpg" id="346" name="Shape 346"/>
          <p:cNvPicPr preferRelativeResize="0"/>
          <p:nvPr/>
        </p:nvPicPr>
        <p:blipFill>
          <a:blip r:embed="rId3">
            <a:alphaModFix/>
          </a:blip>
          <a:stretch>
            <a:fillRect/>
          </a:stretch>
        </p:blipFill>
        <p:spPr>
          <a:xfrm>
            <a:off x="7123399" y="2439224"/>
            <a:ext cx="1321630" cy="1762180"/>
          </a:xfrm>
          <a:prstGeom prst="rect">
            <a:avLst/>
          </a:prstGeom>
          <a:noFill/>
          <a:ln>
            <a:noFill/>
          </a:ln>
        </p:spPr>
      </p:pic>
      <p:pic>
        <p:nvPicPr>
          <p:cNvPr descr="CUP logo.jpg" id="347" name="Shape 347"/>
          <p:cNvPicPr preferRelativeResize="0"/>
          <p:nvPr/>
        </p:nvPicPr>
        <p:blipFill>
          <a:blip r:embed="rId4">
            <a:alphaModFix/>
          </a:blip>
          <a:stretch>
            <a:fillRect/>
          </a:stretch>
        </p:blipFill>
        <p:spPr>
          <a:xfrm>
            <a:off x="5808400" y="1128500"/>
            <a:ext cx="2243137" cy="785812"/>
          </a:xfrm>
          <a:prstGeom prst="rect">
            <a:avLst/>
          </a:prstGeom>
          <a:noFill/>
          <a:ln>
            <a:noFill/>
          </a:ln>
        </p:spPr>
      </p:pic>
      <p:pic>
        <p:nvPicPr>
          <p:cNvPr descr="elsevier-logo.jpg" id="348" name="Shape 348"/>
          <p:cNvPicPr preferRelativeResize="0"/>
          <p:nvPr/>
        </p:nvPicPr>
        <p:blipFill>
          <a:blip r:embed="rId5">
            <a:alphaModFix/>
          </a:blip>
          <a:stretch>
            <a:fillRect/>
          </a:stretch>
        </p:blipFill>
        <p:spPr>
          <a:xfrm>
            <a:off x="5348500" y="3464201"/>
            <a:ext cx="978376" cy="978393"/>
          </a:xfrm>
          <a:prstGeom prst="rect">
            <a:avLst/>
          </a:prstGeom>
          <a:noFill/>
          <a:ln>
            <a:noFill/>
          </a:ln>
        </p:spPr>
      </p:pic>
      <p:pic>
        <p:nvPicPr>
          <p:cNvPr descr="ieeeLogo.jpg" id="349" name="Shape 349"/>
          <p:cNvPicPr preferRelativeResize="0"/>
          <p:nvPr/>
        </p:nvPicPr>
        <p:blipFill>
          <a:blip r:embed="rId6">
            <a:alphaModFix/>
          </a:blip>
          <a:stretch>
            <a:fillRect/>
          </a:stretch>
        </p:blipFill>
        <p:spPr>
          <a:xfrm>
            <a:off x="4981985" y="2439225"/>
            <a:ext cx="1528143" cy="689493"/>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4" name="Shape 354"/>
        <p:cNvGrpSpPr/>
        <p:nvPr/>
      </p:nvGrpSpPr>
      <p:grpSpPr>
        <a:xfrm>
          <a:off x="0" y="0"/>
          <a:ext cx="0" cy="0"/>
          <a:chOff x="0" y="0"/>
          <a:chExt cx="0" cy="0"/>
        </a:xfrm>
      </p:grpSpPr>
      <p:sp>
        <p:nvSpPr>
          <p:cNvPr id="355" name="Shape 355"/>
          <p:cNvSpPr txBox="1"/>
          <p:nvPr>
            <p:ph type="title"/>
          </p:nvPr>
        </p:nvSpPr>
        <p:spPr>
          <a:xfrm>
            <a:off x="698200" y="414950"/>
            <a:ext cx="8001000" cy="800100"/>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0" i="0" lang="en" sz="4000" u="none" cap="none" strike="noStrike">
                <a:solidFill>
                  <a:srgbClr val="FFFFFF"/>
                </a:solidFill>
                <a:latin typeface="Questrial"/>
                <a:ea typeface="Questrial"/>
                <a:cs typeface="Questrial"/>
                <a:sym typeface="Questrial"/>
              </a:rPr>
              <a:t>Scholarly Publishing Today</a:t>
            </a:r>
          </a:p>
          <a:p>
            <a:pPr indent="0" lvl="0" marL="0" marR="0" rtl="0" algn="l">
              <a:spcBef>
                <a:spcPts val="0"/>
              </a:spcBef>
              <a:spcAft>
                <a:spcPts val="0"/>
              </a:spcAft>
              <a:buSzPct val="25000"/>
              <a:buNone/>
            </a:pPr>
            <a:r>
              <a:rPr lang="en" sz="3000">
                <a:solidFill>
                  <a:srgbClr val="FFFFFF"/>
                </a:solidFill>
              </a:rPr>
              <a:t>Journals, books, and more</a:t>
            </a:r>
          </a:p>
        </p:txBody>
      </p:sp>
      <p:sp>
        <p:nvSpPr>
          <p:cNvPr id="356" name="Shape 356"/>
          <p:cNvSpPr txBox="1"/>
          <p:nvPr>
            <p:ph idx="1" type="body"/>
          </p:nvPr>
        </p:nvSpPr>
        <p:spPr>
          <a:xfrm>
            <a:off x="647700" y="1634975"/>
            <a:ext cx="7848600" cy="3235200"/>
          </a:xfrm>
          <a:prstGeom prst="rect">
            <a:avLst/>
          </a:prstGeom>
          <a:solidFill>
            <a:srgbClr val="1D1D1D">
              <a:alpha val="69800"/>
            </a:srgbClr>
          </a:solidFill>
          <a:ln cap="flat" cmpd="sng" w="9525">
            <a:solidFill>
              <a:srgbClr val="FEFEFE">
                <a:alpha val="0"/>
              </a:srgbClr>
            </a:solidFill>
            <a:prstDash val="solid"/>
            <a:round/>
            <a:headEnd len="med" w="med" type="none"/>
            <a:tailEnd len="med" w="med" type="none"/>
          </a:ln>
        </p:spPr>
        <p:txBody>
          <a:bodyPr anchorCtr="0" anchor="t" bIns="45700" lIns="91425" rIns="91425" tIns="45700">
            <a:noAutofit/>
          </a:bodyPr>
          <a:lstStyle/>
          <a:p>
            <a:pPr indent="0" lvl="0" marL="0" marR="0" rtl="0" algn="l">
              <a:spcBef>
                <a:spcPts val="0"/>
              </a:spcBef>
              <a:spcAft>
                <a:spcPts val="0"/>
              </a:spcAft>
              <a:buClr>
                <a:srgbClr val="97B7E6"/>
              </a:buClr>
              <a:buSzPct val="25000"/>
              <a:buFont typeface="Noto Sans Symbols"/>
              <a:buNone/>
            </a:pPr>
            <a:r>
              <a:rPr b="0" i="0" lang="en" sz="2400" u="none" cap="none" strike="noStrike">
                <a:solidFill>
                  <a:srgbClr val="9FC5E8"/>
                </a:solidFill>
                <a:latin typeface="Questrial"/>
                <a:ea typeface="Questrial"/>
                <a:cs typeface="Questrial"/>
                <a:sym typeface="Questrial"/>
              </a:rPr>
              <a:t>Global STM Market: $26 billion</a:t>
            </a:r>
          </a:p>
          <a:p>
            <a:pPr indent="-254000" lvl="0" marL="342900" marR="0" rtl="0" algn="l">
              <a:lnSpc>
                <a:spcPct val="120000"/>
              </a:lnSpc>
              <a:spcBef>
                <a:spcPts val="360"/>
              </a:spcBef>
              <a:spcAft>
                <a:spcPts val="0"/>
              </a:spcAft>
              <a:buClr>
                <a:srgbClr val="CFE2F3"/>
              </a:buClr>
              <a:buSzPct val="100000"/>
              <a:buFont typeface="Noto Sans Symbols"/>
              <a:buChar char="▪"/>
            </a:pPr>
            <a:r>
              <a:rPr b="0" i="0" lang="en" sz="1400" u="none" cap="none" strike="noStrike">
                <a:solidFill>
                  <a:srgbClr val="CFE2F3"/>
                </a:solidFill>
                <a:latin typeface="Questrial"/>
                <a:ea typeface="Questrial"/>
                <a:cs typeface="Questrial"/>
                <a:sym typeface="Questrial"/>
              </a:rPr>
              <a:t>Journals = 25% ($6.8b ) </a:t>
            </a:r>
          </a:p>
          <a:p>
            <a:pPr indent="-254000" lvl="0" marL="342900" marR="0" rtl="0" algn="l">
              <a:lnSpc>
                <a:spcPct val="120000"/>
              </a:lnSpc>
              <a:spcBef>
                <a:spcPts val="360"/>
              </a:spcBef>
              <a:spcAft>
                <a:spcPts val="0"/>
              </a:spcAft>
              <a:buClr>
                <a:srgbClr val="CFE2F3"/>
              </a:buClr>
              <a:buSzPct val="100000"/>
              <a:buFont typeface="Noto Sans Symbols"/>
              <a:buChar char="▪"/>
            </a:pPr>
            <a:r>
              <a:rPr b="0" i="0" lang="en" sz="1400" u="none" cap="none" strike="noStrike">
                <a:solidFill>
                  <a:srgbClr val="CFE2F3"/>
                </a:solidFill>
                <a:latin typeface="Questrial"/>
                <a:ea typeface="Questrial"/>
                <a:cs typeface="Questrial"/>
                <a:sym typeface="Questrial"/>
              </a:rPr>
              <a:t>Books &lt; 15%</a:t>
            </a:r>
          </a:p>
          <a:p>
            <a:pPr indent="-254000" lvl="0" marL="342900" marR="0" rtl="0" algn="l">
              <a:lnSpc>
                <a:spcPct val="120000"/>
              </a:lnSpc>
              <a:spcBef>
                <a:spcPts val="360"/>
              </a:spcBef>
              <a:spcAft>
                <a:spcPts val="0"/>
              </a:spcAft>
              <a:buClr>
                <a:srgbClr val="CFE2F3"/>
              </a:buClr>
              <a:buSzPct val="100000"/>
              <a:buFont typeface="Noto Sans Symbols"/>
              <a:buChar char="▪"/>
            </a:pPr>
            <a:r>
              <a:rPr b="0" i="0" lang="en" sz="1400" u="none" cap="none" strike="noStrike">
                <a:solidFill>
                  <a:srgbClr val="CFE2F3"/>
                </a:solidFill>
                <a:latin typeface="Questrial"/>
                <a:ea typeface="Questrial"/>
                <a:cs typeface="Questrial"/>
                <a:sym typeface="Questrial"/>
              </a:rPr>
              <a:t>Technical info, standards, databases, tools, etc. &gt; 40%</a:t>
            </a:r>
          </a:p>
          <a:p>
            <a:pPr indent="-5080" lvl="0" marL="68580" marR="0" rtl="0" algn="l">
              <a:lnSpc>
                <a:spcPct val="120000"/>
              </a:lnSpc>
              <a:spcBef>
                <a:spcPts val="560"/>
              </a:spcBef>
              <a:spcAft>
                <a:spcPts val="0"/>
              </a:spcAft>
              <a:buClr>
                <a:srgbClr val="97B7E6"/>
              </a:buClr>
              <a:buSzPct val="25000"/>
              <a:buFont typeface="Questrial"/>
              <a:buNone/>
            </a:pPr>
            <a:r>
              <a:rPr b="0" i="0" lang="en" sz="2400" u="none" cap="none" strike="noStrike">
                <a:solidFill>
                  <a:srgbClr val="9FC5E8"/>
                </a:solidFill>
                <a:latin typeface="Questrial"/>
                <a:ea typeface="Questrial"/>
                <a:cs typeface="Questrial"/>
                <a:sym typeface="Questrial"/>
              </a:rPr>
              <a:t>Open Access (OA) </a:t>
            </a:r>
          </a:p>
          <a:p>
            <a:pPr indent="-265430" lvl="0" marL="354330" marR="0" rtl="0" algn="l">
              <a:lnSpc>
                <a:spcPct val="120000"/>
              </a:lnSpc>
              <a:spcBef>
                <a:spcPts val="432"/>
              </a:spcBef>
              <a:spcAft>
                <a:spcPts val="0"/>
              </a:spcAft>
              <a:buClr>
                <a:srgbClr val="CFE2F3"/>
              </a:buClr>
              <a:buSzPct val="100000"/>
              <a:buFont typeface="Noto Sans Symbols"/>
              <a:buChar char="▪"/>
            </a:pPr>
            <a:r>
              <a:rPr b="0" i="0" lang="en" sz="1400" u="none" cap="none" strike="noStrike">
                <a:solidFill>
                  <a:srgbClr val="CFE2F3"/>
                </a:solidFill>
                <a:latin typeface="Questrial"/>
                <a:ea typeface="Questrial"/>
                <a:cs typeface="Questrial"/>
                <a:sym typeface="Questrial"/>
              </a:rPr>
              <a:t>Growing but still small in revenue terms ($300m)</a:t>
            </a:r>
          </a:p>
          <a:p>
            <a:pPr indent="-265430" lvl="0" marL="354330" marR="0" rtl="0" algn="l">
              <a:lnSpc>
                <a:spcPct val="120000"/>
              </a:lnSpc>
              <a:spcBef>
                <a:spcPts val="432"/>
              </a:spcBef>
              <a:spcAft>
                <a:spcPts val="0"/>
              </a:spcAft>
              <a:buClr>
                <a:srgbClr val="CFE2F3"/>
              </a:buClr>
              <a:buSzPct val="100000"/>
              <a:buFont typeface="Noto Sans Symbols"/>
              <a:buChar char="▪"/>
            </a:pPr>
            <a:r>
              <a:rPr b="0" i="0" lang="en" sz="1400" u="none" cap="none" strike="noStrike">
                <a:solidFill>
                  <a:srgbClr val="CFE2F3"/>
                </a:solidFill>
                <a:latin typeface="Questrial"/>
                <a:ea typeface="Questrial"/>
                <a:cs typeface="Questrial"/>
                <a:sym typeface="Questrial"/>
              </a:rPr>
              <a:t>11,467 OA journals in Directory of Open Access Journals</a:t>
            </a:r>
          </a:p>
          <a:p>
            <a:pPr indent="-265430" lvl="0" marL="354330" marR="0" rtl="0" algn="l">
              <a:lnSpc>
                <a:spcPct val="120000"/>
              </a:lnSpc>
              <a:spcBef>
                <a:spcPts val="432"/>
              </a:spcBef>
              <a:spcAft>
                <a:spcPts val="0"/>
              </a:spcAft>
              <a:buClr>
                <a:srgbClr val="CFE2F3"/>
              </a:buClr>
              <a:buSzPct val="100000"/>
              <a:buFont typeface="Noto Sans Symbols"/>
              <a:buChar char="▪"/>
            </a:pPr>
            <a:r>
              <a:rPr b="0" i="0" lang="en" sz="1400" u="none" cap="none" strike="noStrike">
                <a:solidFill>
                  <a:srgbClr val="CFE2F3"/>
                </a:solidFill>
                <a:latin typeface="Questrial"/>
                <a:ea typeface="Questrial"/>
                <a:cs typeface="Questrial"/>
                <a:sym typeface="Questrial"/>
              </a:rPr>
              <a:t>Don’t confuse OA with non-commercial</a:t>
            </a:r>
          </a:p>
          <a:p>
            <a:pPr indent="-297180" lvl="1" marL="754380" marR="0" rtl="0" algn="l">
              <a:lnSpc>
                <a:spcPct val="120000"/>
              </a:lnSpc>
              <a:spcBef>
                <a:spcPts val="432"/>
              </a:spcBef>
              <a:spcAft>
                <a:spcPts val="0"/>
              </a:spcAft>
              <a:buClr>
                <a:srgbClr val="CFE2F3"/>
              </a:buClr>
              <a:buSzPct val="100000"/>
              <a:buFont typeface="Noto Sans Symbols"/>
              <a:buChar char="▪"/>
            </a:pPr>
            <a:r>
              <a:rPr b="0" i="0" lang="en" sz="1400" u="none" cap="none" strike="noStrike">
                <a:solidFill>
                  <a:srgbClr val="CFE2F3"/>
                </a:solidFill>
                <a:latin typeface="Questrial"/>
                <a:ea typeface="Questrial"/>
                <a:cs typeface="Questrial"/>
                <a:sym typeface="Questrial"/>
              </a:rPr>
              <a:t>Full OA (Green &amp; Gold) and Hybrid OA</a:t>
            </a:r>
          </a:p>
        </p:txBody>
      </p:sp>
      <p:pic>
        <p:nvPicPr>
          <p:cNvPr descr="jnlshorizweb.jpg" id="357" name="Shape 357"/>
          <p:cNvPicPr preferRelativeResize="0"/>
          <p:nvPr/>
        </p:nvPicPr>
        <p:blipFill>
          <a:blip r:embed="rId3">
            <a:alphaModFix/>
          </a:blip>
          <a:stretch>
            <a:fillRect/>
          </a:stretch>
        </p:blipFill>
        <p:spPr>
          <a:xfrm>
            <a:off x="5905875" y="1215037"/>
            <a:ext cx="2043112" cy="1535906"/>
          </a:xfrm>
          <a:prstGeom prst="rect">
            <a:avLst/>
          </a:prstGeom>
          <a:noFill/>
          <a:ln>
            <a:noFill/>
          </a:ln>
        </p:spPr>
      </p:pic>
      <p:pic>
        <p:nvPicPr>
          <p:cNvPr descr="Open-Access-logo.png" id="358" name="Shape 358"/>
          <p:cNvPicPr preferRelativeResize="0"/>
          <p:nvPr/>
        </p:nvPicPr>
        <p:blipFill>
          <a:blip r:embed="rId4">
            <a:alphaModFix/>
          </a:blip>
          <a:stretch>
            <a:fillRect/>
          </a:stretch>
        </p:blipFill>
        <p:spPr>
          <a:xfrm>
            <a:off x="6141087" y="3616725"/>
            <a:ext cx="1690294" cy="818943"/>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2" name="Shape 362"/>
        <p:cNvGrpSpPr/>
        <p:nvPr/>
      </p:nvGrpSpPr>
      <p:grpSpPr>
        <a:xfrm>
          <a:off x="0" y="0"/>
          <a:ext cx="0" cy="0"/>
          <a:chOff x="0" y="0"/>
          <a:chExt cx="0" cy="0"/>
        </a:xfrm>
      </p:grpSpPr>
      <p:pic>
        <p:nvPicPr>
          <p:cNvPr id="363" name="Shape 363"/>
          <p:cNvPicPr preferRelativeResize="0"/>
          <p:nvPr/>
        </p:nvPicPr>
        <p:blipFill rotWithShape="1">
          <a:blip r:embed="rId3">
            <a:alphaModFix/>
          </a:blip>
          <a:srcRect b="0" l="0" r="0" t="0"/>
          <a:stretch/>
        </p:blipFill>
        <p:spPr>
          <a:xfrm>
            <a:off x="762000" y="85325"/>
            <a:ext cx="7360500" cy="49437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0" name="Shape 130"/>
        <p:cNvGrpSpPr/>
        <p:nvPr/>
      </p:nvGrpSpPr>
      <p:grpSpPr>
        <a:xfrm>
          <a:off x="0" y="0"/>
          <a:ext cx="0" cy="0"/>
          <a:chOff x="0" y="0"/>
          <a:chExt cx="0" cy="0"/>
        </a:xfrm>
      </p:grpSpPr>
      <p:pic>
        <p:nvPicPr>
          <p:cNvPr id="131" name="Shape 131"/>
          <p:cNvPicPr preferRelativeResize="0"/>
          <p:nvPr/>
        </p:nvPicPr>
        <p:blipFill>
          <a:blip r:embed="rId3">
            <a:alphaModFix/>
          </a:blip>
          <a:stretch>
            <a:fillRect/>
          </a:stretch>
        </p:blipFill>
        <p:spPr>
          <a:xfrm>
            <a:off x="0" y="-40506"/>
            <a:ext cx="9144000" cy="6086482"/>
          </a:xfrm>
          <a:prstGeom prst="rect">
            <a:avLst/>
          </a:prstGeom>
          <a:noFill/>
          <a:ln>
            <a:noFill/>
          </a:ln>
        </p:spPr>
      </p:pic>
      <p:sp>
        <p:nvSpPr>
          <p:cNvPr id="132" name="Shape 132"/>
          <p:cNvSpPr txBox="1"/>
          <p:nvPr>
            <p:ph type="title"/>
          </p:nvPr>
        </p:nvSpPr>
        <p:spPr>
          <a:xfrm>
            <a:off x="1381350" y="161175"/>
            <a:ext cx="6381300" cy="1120500"/>
          </a:xfrm>
          <a:prstGeom prst="rect">
            <a:avLst/>
          </a:prstGeom>
        </p:spPr>
        <p:txBody>
          <a:bodyPr anchorCtr="0" anchor="t" bIns="91425" lIns="91425" rIns="91425" tIns="91425">
            <a:noAutofit/>
          </a:bodyPr>
          <a:lstStyle/>
          <a:p>
            <a:pPr lvl="0" rtl="0" algn="ctr">
              <a:spcBef>
                <a:spcPts val="0"/>
              </a:spcBef>
              <a:buNone/>
            </a:pPr>
            <a:r>
              <a:rPr lang="en"/>
              <a:t>Write It Down: </a:t>
            </a:r>
          </a:p>
          <a:p>
            <a:pPr lvl="0" algn="ctr">
              <a:spcBef>
                <a:spcPts val="0"/>
              </a:spcBef>
              <a:buNone/>
            </a:pPr>
            <a:r>
              <a:rPr lang="en"/>
              <a:t>What would be useful for you?</a:t>
            </a:r>
          </a:p>
        </p:txBody>
      </p:sp>
      <p:sp>
        <p:nvSpPr>
          <p:cNvPr id="133" name="Shape 133"/>
          <p:cNvSpPr txBox="1"/>
          <p:nvPr>
            <p:ph idx="1" type="body"/>
          </p:nvPr>
        </p:nvSpPr>
        <p:spPr>
          <a:xfrm>
            <a:off x="1197750" y="1434075"/>
            <a:ext cx="6748500" cy="1517400"/>
          </a:xfrm>
          <a:prstGeom prst="rect">
            <a:avLst/>
          </a:prstGeom>
          <a:solidFill>
            <a:srgbClr val="303030">
              <a:alpha val="84230"/>
            </a:srgbClr>
          </a:solidFill>
        </p:spPr>
        <p:txBody>
          <a:bodyPr anchorCtr="0" anchor="ctr" bIns="91425" lIns="91425" rIns="91425" tIns="91425">
            <a:noAutofit/>
          </a:bodyPr>
          <a:lstStyle/>
          <a:p>
            <a:pPr lvl="0" algn="ctr">
              <a:spcBef>
                <a:spcPts val="0"/>
              </a:spcBef>
              <a:spcAft>
                <a:spcPts val="0"/>
              </a:spcAft>
              <a:buNone/>
            </a:pPr>
            <a:r>
              <a:rPr b="1" lang="en" sz="2400">
                <a:solidFill>
                  <a:schemeClr val="lt1"/>
                </a:solidFill>
              </a:rPr>
              <a:t>W</a:t>
            </a:r>
            <a:r>
              <a:rPr b="1" lang="en" sz="2400">
                <a:solidFill>
                  <a:schemeClr val="lt1"/>
                </a:solidFill>
              </a:rPr>
              <a:t>hat would you like to work on or learn more about during this workshop?</a:t>
            </a: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8" name="Shape 368"/>
        <p:cNvGrpSpPr/>
        <p:nvPr/>
      </p:nvGrpSpPr>
      <p:grpSpPr>
        <a:xfrm>
          <a:off x="0" y="0"/>
          <a:ext cx="0" cy="0"/>
          <a:chOff x="0" y="0"/>
          <a:chExt cx="0" cy="0"/>
        </a:xfrm>
      </p:grpSpPr>
      <p:sp>
        <p:nvSpPr>
          <p:cNvPr id="369" name="Shape 369"/>
          <p:cNvSpPr txBox="1"/>
          <p:nvPr/>
        </p:nvSpPr>
        <p:spPr>
          <a:xfrm>
            <a:off x="2057400" y="1485900"/>
            <a:ext cx="5257800" cy="21717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None/>
            </a:pPr>
            <a:r>
              <a:t/>
            </a:r>
            <a:endParaRPr sz="2400">
              <a:solidFill>
                <a:schemeClr val="lt1"/>
              </a:solidFill>
              <a:latin typeface="Questrial"/>
              <a:ea typeface="Questrial"/>
              <a:cs typeface="Questrial"/>
              <a:sym typeface="Questrial"/>
            </a:endParaRPr>
          </a:p>
        </p:txBody>
      </p:sp>
      <p:sp>
        <p:nvSpPr>
          <p:cNvPr id="370" name="Shape 370"/>
          <p:cNvSpPr txBox="1"/>
          <p:nvPr/>
        </p:nvSpPr>
        <p:spPr>
          <a:xfrm>
            <a:off x="1123950" y="211199"/>
            <a:ext cx="7239000" cy="1169700"/>
          </a:xfrm>
          <a:prstGeom prst="rect">
            <a:avLst/>
          </a:prstGeom>
          <a:noFill/>
          <a:ln>
            <a:noFill/>
          </a:ln>
        </p:spPr>
        <p:txBody>
          <a:bodyPr anchorCtr="0" anchor="t" bIns="45700" lIns="91425" rIns="91425" tIns="45700">
            <a:noAutofit/>
          </a:bodyPr>
          <a:lstStyle/>
          <a:p>
            <a:pPr indent="0" lvl="0" marL="0" marR="0" rtl="0" algn="l">
              <a:spcBef>
                <a:spcPts val="0"/>
              </a:spcBef>
              <a:spcAft>
                <a:spcPts val="1000"/>
              </a:spcAft>
              <a:buSzPct val="25000"/>
              <a:buNone/>
            </a:pPr>
            <a:r>
              <a:rPr lang="en" sz="4000">
                <a:solidFill>
                  <a:srgbClr val="F3F3F3"/>
                </a:solidFill>
                <a:latin typeface="Questrial"/>
                <a:ea typeface="Questrial"/>
                <a:cs typeface="Questrial"/>
                <a:sym typeface="Questrial"/>
              </a:rPr>
              <a:t>Scholarly Journals</a:t>
            </a:r>
          </a:p>
          <a:p>
            <a:pPr lvl="0" rtl="0">
              <a:spcBef>
                <a:spcPts val="0"/>
              </a:spcBef>
              <a:buSzPct val="25000"/>
              <a:buNone/>
            </a:pPr>
            <a:r>
              <a:rPr lang="en" sz="1600">
                <a:solidFill>
                  <a:srgbClr val="F3F3F3"/>
                </a:solidFill>
                <a:latin typeface="Questrial"/>
                <a:ea typeface="Questrial"/>
                <a:cs typeface="Questrial"/>
                <a:sym typeface="Questrial"/>
              </a:rPr>
              <a:t>Number of journals published by the Largest Publishers</a:t>
            </a:r>
            <a:r>
              <a:rPr lang="en" sz="1800">
                <a:solidFill>
                  <a:srgbClr val="F3F3F3"/>
                </a:solidFill>
                <a:latin typeface="Questrial"/>
                <a:ea typeface="Questrial"/>
                <a:cs typeface="Questrial"/>
                <a:sym typeface="Questrial"/>
              </a:rPr>
              <a:t> </a:t>
            </a:r>
          </a:p>
          <a:p>
            <a:pPr indent="0" lvl="0" marL="0" marR="0" rtl="0" algn="l">
              <a:spcBef>
                <a:spcPts val="0"/>
              </a:spcBef>
              <a:spcAft>
                <a:spcPts val="0"/>
              </a:spcAft>
              <a:buNone/>
            </a:pPr>
            <a:r>
              <a:t/>
            </a:r>
            <a:endParaRPr sz="1800">
              <a:solidFill>
                <a:srgbClr val="F3F3F3"/>
              </a:solidFill>
              <a:latin typeface="Questrial"/>
              <a:ea typeface="Questrial"/>
              <a:cs typeface="Questrial"/>
              <a:sym typeface="Questrial"/>
            </a:endParaRPr>
          </a:p>
          <a:p>
            <a:pPr indent="0" lvl="0" marL="0" marR="0" rtl="0" algn="l">
              <a:spcBef>
                <a:spcPts val="0"/>
              </a:spcBef>
              <a:spcAft>
                <a:spcPts val="0"/>
              </a:spcAft>
              <a:buNone/>
            </a:pPr>
            <a:r>
              <a:t/>
            </a:r>
            <a:endParaRPr sz="1800">
              <a:solidFill>
                <a:srgbClr val="F3F3F3"/>
              </a:solidFill>
              <a:latin typeface="Questrial"/>
              <a:ea typeface="Questrial"/>
              <a:cs typeface="Questrial"/>
              <a:sym typeface="Questrial"/>
            </a:endParaRPr>
          </a:p>
        </p:txBody>
      </p:sp>
      <p:pic>
        <p:nvPicPr>
          <p:cNvPr id="371" name="Shape 371"/>
          <p:cNvPicPr preferRelativeResize="0"/>
          <p:nvPr/>
        </p:nvPicPr>
        <p:blipFill rotWithShape="1">
          <a:blip r:embed="rId3">
            <a:alphaModFix/>
          </a:blip>
          <a:srcRect b="0" l="0" r="0" t="0"/>
          <a:stretch/>
        </p:blipFill>
        <p:spPr>
          <a:xfrm>
            <a:off x="1123950" y="1380748"/>
            <a:ext cx="6473700" cy="3226499"/>
          </a:xfrm>
          <a:prstGeom prst="rect">
            <a:avLst/>
          </a:prstGeom>
          <a:noFill/>
          <a:ln>
            <a:noFill/>
          </a:ln>
        </p:spPr>
      </p:pic>
      <p:sp>
        <p:nvSpPr>
          <p:cNvPr id="372" name="Shape 372"/>
          <p:cNvSpPr txBox="1"/>
          <p:nvPr/>
        </p:nvSpPr>
        <p:spPr>
          <a:xfrm>
            <a:off x="1123949" y="4735658"/>
            <a:ext cx="6473700" cy="3462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en" sz="800">
                <a:solidFill>
                  <a:srgbClr val="EFEFEF"/>
                </a:solidFill>
                <a:latin typeface="Questrial"/>
                <a:ea typeface="Questrial"/>
                <a:cs typeface="Questrial"/>
                <a:sym typeface="Questrial"/>
              </a:rPr>
              <a:t>Source: “The Big Picture: Scholarly Publishing Trends 2014,” by Pippa Smart (Sci Ed 2014; 1(2): 52-57. </a:t>
            </a:r>
            <a:r>
              <a:rPr lang="en" sz="800" u="sng">
                <a:solidFill>
                  <a:srgbClr val="EFEFEF"/>
                </a:solidFill>
                <a:latin typeface="Questrial"/>
                <a:ea typeface="Questrial"/>
                <a:cs typeface="Questrial"/>
                <a:sym typeface="Questrial"/>
                <a:hlinkClick r:id="rId4"/>
              </a:rPr>
              <a:t>http://dx.doi.org/10.6087/kcse.2014.1.52</a:t>
            </a:r>
            <a:r>
              <a:rPr lang="en" sz="800">
                <a:solidFill>
                  <a:srgbClr val="EFEFEF"/>
                </a:solidFill>
                <a:latin typeface="Questrial"/>
                <a:ea typeface="Questrial"/>
                <a:cs typeface="Questrial"/>
                <a:sym typeface="Questrial"/>
              </a:rPr>
              <a:t>)</a:t>
            </a: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6" name="Shape 376"/>
        <p:cNvGrpSpPr/>
        <p:nvPr/>
      </p:nvGrpSpPr>
      <p:grpSpPr>
        <a:xfrm>
          <a:off x="0" y="0"/>
          <a:ext cx="0" cy="0"/>
          <a:chOff x="0" y="0"/>
          <a:chExt cx="0" cy="0"/>
        </a:xfrm>
      </p:grpSpPr>
      <p:sp>
        <p:nvSpPr>
          <p:cNvPr id="377" name="Shape 377"/>
          <p:cNvSpPr txBox="1"/>
          <p:nvPr>
            <p:ph type="title"/>
          </p:nvPr>
        </p:nvSpPr>
        <p:spPr>
          <a:xfrm>
            <a:off x="685800" y="457200"/>
            <a:ext cx="7772400" cy="857400"/>
          </a:xfrm>
          <a:prstGeom prst="rect">
            <a:avLst/>
          </a:prstGeom>
        </p:spPr>
        <p:txBody>
          <a:bodyPr anchorCtr="0" anchor="ctr" bIns="91425" lIns="91425" rIns="91425" tIns="91425">
            <a:noAutofit/>
          </a:bodyPr>
          <a:lstStyle/>
          <a:p>
            <a:pPr lvl="0" rtl="0" algn="l">
              <a:spcBef>
                <a:spcPts val="0"/>
              </a:spcBef>
              <a:buNone/>
            </a:pPr>
            <a:r>
              <a:rPr lang="en" sz="4000">
                <a:solidFill>
                  <a:srgbClr val="FFFFFF"/>
                </a:solidFill>
                <a:latin typeface="Arial"/>
                <a:ea typeface="Arial"/>
                <a:cs typeface="Arial"/>
                <a:sym typeface="Arial"/>
              </a:rPr>
              <a:t>eBooks in the Academy</a:t>
            </a:r>
          </a:p>
        </p:txBody>
      </p:sp>
      <p:sp>
        <p:nvSpPr>
          <p:cNvPr id="378" name="Shape 378"/>
          <p:cNvSpPr txBox="1"/>
          <p:nvPr>
            <p:ph idx="1" type="body"/>
          </p:nvPr>
        </p:nvSpPr>
        <p:spPr>
          <a:xfrm>
            <a:off x="685800" y="1485900"/>
            <a:ext cx="4223100" cy="3232200"/>
          </a:xfrm>
          <a:prstGeom prst="rect">
            <a:avLst/>
          </a:prstGeom>
        </p:spPr>
        <p:txBody>
          <a:bodyPr anchorCtr="0" anchor="t" bIns="91425" lIns="91425" rIns="91425" tIns="91425">
            <a:noAutofit/>
          </a:bodyPr>
          <a:lstStyle/>
          <a:p>
            <a:pPr indent="-355600" lvl="0" marL="457200" rtl="0">
              <a:spcBef>
                <a:spcPts val="400"/>
              </a:spcBef>
              <a:spcAft>
                <a:spcPts val="1200"/>
              </a:spcAft>
              <a:buClr>
                <a:srgbClr val="558ED5"/>
              </a:buClr>
              <a:buSzPct val="100000"/>
              <a:buFont typeface="Arial"/>
            </a:pPr>
            <a:r>
              <a:rPr lang="en" sz="2000">
                <a:solidFill>
                  <a:srgbClr val="558ED5"/>
                </a:solidFill>
                <a:latin typeface="Arial"/>
                <a:ea typeface="Arial"/>
                <a:cs typeface="Arial"/>
                <a:sym typeface="Arial"/>
              </a:rPr>
              <a:t>Textbooks going digital</a:t>
            </a:r>
          </a:p>
          <a:p>
            <a:pPr indent="-355600" lvl="0" marL="457200" rtl="0">
              <a:spcBef>
                <a:spcPts val="400"/>
              </a:spcBef>
              <a:spcAft>
                <a:spcPts val="1200"/>
              </a:spcAft>
              <a:buClr>
                <a:srgbClr val="558ED5"/>
              </a:buClr>
              <a:buSzPct val="100000"/>
              <a:buFont typeface="Arial"/>
            </a:pPr>
            <a:r>
              <a:rPr lang="en" sz="2000">
                <a:solidFill>
                  <a:srgbClr val="558ED5"/>
                </a:solidFill>
                <a:latin typeface="Arial"/>
                <a:ea typeface="Arial"/>
                <a:cs typeface="Arial"/>
                <a:sym typeface="Arial"/>
              </a:rPr>
              <a:t>Monographs struggling to gain a foothold</a:t>
            </a:r>
          </a:p>
          <a:p>
            <a:pPr indent="-355600" lvl="1" marL="914400" rtl="0">
              <a:spcBef>
                <a:spcPts val="400"/>
              </a:spcBef>
              <a:spcAft>
                <a:spcPts val="1200"/>
              </a:spcAft>
              <a:buClr>
                <a:srgbClr val="558ED5"/>
              </a:buClr>
              <a:buSzPct val="111111"/>
              <a:buFont typeface="Arial"/>
            </a:pPr>
            <a:r>
              <a:rPr lang="en" sz="1800">
                <a:solidFill>
                  <a:srgbClr val="BFBFBF"/>
                </a:solidFill>
                <a:latin typeface="Arial"/>
                <a:ea typeface="Arial"/>
                <a:cs typeface="Arial"/>
                <a:sym typeface="Arial"/>
              </a:rPr>
              <a:t>Often challenging to read on a hand-held device</a:t>
            </a:r>
          </a:p>
          <a:p>
            <a:pPr indent="-355600" lvl="1" marL="914400" rtl="0">
              <a:spcBef>
                <a:spcPts val="400"/>
              </a:spcBef>
              <a:spcAft>
                <a:spcPts val="1200"/>
              </a:spcAft>
              <a:buClr>
                <a:srgbClr val="558ED5"/>
              </a:buClr>
              <a:buSzPct val="111111"/>
              <a:buFont typeface="Arial"/>
            </a:pPr>
            <a:r>
              <a:rPr lang="en" sz="1800">
                <a:solidFill>
                  <a:srgbClr val="BFBFBF"/>
                </a:solidFill>
                <a:latin typeface="Arial"/>
                <a:ea typeface="Arial"/>
                <a:cs typeface="Arial"/>
                <a:sym typeface="Arial"/>
              </a:rPr>
              <a:t>Competing/conflicting technologies</a:t>
            </a:r>
          </a:p>
          <a:p>
            <a:pPr indent="-355600" lvl="1" marL="914400" rtl="0">
              <a:spcBef>
                <a:spcPts val="400"/>
              </a:spcBef>
              <a:spcAft>
                <a:spcPts val="1200"/>
              </a:spcAft>
              <a:buClr>
                <a:srgbClr val="558ED5"/>
              </a:buClr>
              <a:buSzPct val="111111"/>
              <a:buFont typeface="Arial"/>
            </a:pPr>
            <a:r>
              <a:rPr lang="en" sz="1800">
                <a:solidFill>
                  <a:srgbClr val="BFBFBF"/>
                </a:solidFill>
                <a:latin typeface="Arial"/>
                <a:ea typeface="Arial"/>
                <a:cs typeface="Arial"/>
                <a:sym typeface="Arial"/>
              </a:rPr>
              <a:t>Digital rights management (DRM</a:t>
            </a:r>
            <a:r>
              <a:rPr lang="en" sz="1600">
                <a:solidFill>
                  <a:srgbClr val="C4BD97"/>
                </a:solidFill>
                <a:latin typeface="Arial"/>
                <a:ea typeface="Arial"/>
                <a:cs typeface="Arial"/>
                <a:sym typeface="Arial"/>
              </a:rPr>
              <a:t>)</a:t>
            </a:r>
          </a:p>
          <a:p>
            <a:pPr lvl="0" rtl="0">
              <a:spcBef>
                <a:spcPts val="0"/>
              </a:spcBef>
              <a:buNone/>
            </a:pPr>
            <a:r>
              <a:t/>
            </a:r>
            <a:endParaRPr/>
          </a:p>
        </p:txBody>
      </p:sp>
      <p:pic>
        <p:nvPicPr>
          <p:cNvPr descr="UPCC.png" id="379" name="Shape 379"/>
          <p:cNvPicPr preferRelativeResize="0"/>
          <p:nvPr/>
        </p:nvPicPr>
        <p:blipFill>
          <a:blip r:embed="rId3">
            <a:alphaModFix/>
          </a:blip>
          <a:stretch>
            <a:fillRect/>
          </a:stretch>
        </p:blipFill>
        <p:spPr>
          <a:xfrm>
            <a:off x="5396237" y="2567400"/>
            <a:ext cx="2299105" cy="908043"/>
          </a:xfrm>
          <a:prstGeom prst="rect">
            <a:avLst/>
          </a:prstGeom>
          <a:noFill/>
          <a:ln>
            <a:noFill/>
          </a:ln>
        </p:spPr>
      </p:pic>
      <p:pic>
        <p:nvPicPr>
          <p:cNvPr descr="ebsco.jpeg" id="380" name="Shape 380"/>
          <p:cNvPicPr preferRelativeResize="0"/>
          <p:nvPr/>
        </p:nvPicPr>
        <p:blipFill>
          <a:blip r:embed="rId4">
            <a:alphaModFix/>
          </a:blip>
          <a:stretch>
            <a:fillRect/>
          </a:stretch>
        </p:blipFill>
        <p:spPr>
          <a:xfrm>
            <a:off x="5414500" y="3685153"/>
            <a:ext cx="2271712" cy="1135856"/>
          </a:xfrm>
          <a:prstGeom prst="rect">
            <a:avLst/>
          </a:prstGeom>
          <a:noFill/>
          <a:ln>
            <a:noFill/>
          </a:ln>
        </p:spPr>
      </p:pic>
      <p:pic>
        <p:nvPicPr>
          <p:cNvPr descr="JSTOR.png" id="381" name="Shape 381"/>
          <p:cNvPicPr preferRelativeResize="0"/>
          <p:nvPr/>
        </p:nvPicPr>
        <p:blipFill>
          <a:blip r:embed="rId5">
            <a:alphaModFix/>
          </a:blip>
          <a:stretch>
            <a:fillRect/>
          </a:stretch>
        </p:blipFill>
        <p:spPr>
          <a:xfrm>
            <a:off x="6547962" y="550303"/>
            <a:ext cx="1421606" cy="1807368"/>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6" name="Shape 386"/>
        <p:cNvGrpSpPr/>
        <p:nvPr/>
      </p:nvGrpSpPr>
      <p:grpSpPr>
        <a:xfrm>
          <a:off x="0" y="0"/>
          <a:ext cx="0" cy="0"/>
          <a:chOff x="0" y="0"/>
          <a:chExt cx="0" cy="0"/>
        </a:xfrm>
      </p:grpSpPr>
      <p:sp>
        <p:nvSpPr>
          <p:cNvPr id="387" name="Shape 387"/>
          <p:cNvSpPr txBox="1"/>
          <p:nvPr>
            <p:ph type="title"/>
          </p:nvPr>
        </p:nvSpPr>
        <p:spPr>
          <a:xfrm>
            <a:off x="472439" y="228600"/>
            <a:ext cx="7604700" cy="1314600"/>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0" i="0" lang="en" sz="4000" u="none" cap="none" strike="noStrike">
                <a:solidFill>
                  <a:srgbClr val="FFFFFF"/>
                </a:solidFill>
                <a:latin typeface="Questrial"/>
                <a:ea typeface="Questrial"/>
                <a:cs typeface="Questrial"/>
                <a:sym typeface="Questrial"/>
              </a:rPr>
              <a:t>Scholarly Publishing Today:</a:t>
            </a:r>
            <a:br>
              <a:rPr b="0" i="0" lang="en" sz="3600" u="none" cap="none" strike="noStrike">
                <a:solidFill>
                  <a:srgbClr val="FFFFFF"/>
                </a:solidFill>
                <a:latin typeface="Questrial"/>
                <a:ea typeface="Questrial"/>
                <a:cs typeface="Questrial"/>
                <a:sym typeface="Questrial"/>
              </a:rPr>
            </a:br>
            <a:r>
              <a:rPr b="0" lang="en" sz="3600" u="none" cap="none" strike="noStrike">
                <a:solidFill>
                  <a:srgbClr val="FFFFFF"/>
                </a:solidFill>
                <a:latin typeface="Questrial"/>
                <a:ea typeface="Questrial"/>
                <a:cs typeface="Questrial"/>
                <a:sym typeface="Questrial"/>
              </a:rPr>
              <a:t>What </a:t>
            </a:r>
            <a:r>
              <a:rPr b="0" lang="en" sz="3600" cap="none" strike="noStrike">
                <a:solidFill>
                  <a:srgbClr val="FFFFFF"/>
                </a:solidFill>
                <a:latin typeface="Questrial"/>
                <a:ea typeface="Questrial"/>
                <a:cs typeface="Questrial"/>
                <a:sym typeface="Questrial"/>
              </a:rPr>
              <a:t>Hasn’t</a:t>
            </a:r>
            <a:r>
              <a:rPr b="0" lang="en" sz="3600" u="none" cap="none" strike="noStrike">
                <a:solidFill>
                  <a:srgbClr val="FFFFFF"/>
                </a:solidFill>
                <a:latin typeface="Questrial"/>
                <a:ea typeface="Questrial"/>
                <a:cs typeface="Questrial"/>
                <a:sym typeface="Questrial"/>
              </a:rPr>
              <a:t> Changed?</a:t>
            </a:r>
          </a:p>
        </p:txBody>
      </p:sp>
      <p:sp>
        <p:nvSpPr>
          <p:cNvPr id="388" name="Shape 388"/>
          <p:cNvSpPr txBox="1"/>
          <p:nvPr>
            <p:ph idx="1" type="body"/>
          </p:nvPr>
        </p:nvSpPr>
        <p:spPr>
          <a:xfrm>
            <a:off x="1068798" y="2005225"/>
            <a:ext cx="3540600" cy="2666100"/>
          </a:xfrm>
          <a:prstGeom prst="rect">
            <a:avLst/>
          </a:prstGeom>
          <a:noFill/>
          <a:ln>
            <a:noFill/>
          </a:ln>
        </p:spPr>
        <p:txBody>
          <a:bodyPr anchorCtr="0" anchor="t" bIns="45700" lIns="91425" rIns="91425" tIns="45700">
            <a:noAutofit/>
          </a:bodyPr>
          <a:lstStyle/>
          <a:p>
            <a:pPr indent="-241300" lvl="0" marL="342900" marR="0" rtl="0" algn="l">
              <a:spcBef>
                <a:spcPts val="0"/>
              </a:spcBef>
              <a:spcAft>
                <a:spcPts val="0"/>
              </a:spcAft>
              <a:buClr>
                <a:srgbClr val="C4BD97"/>
              </a:buClr>
              <a:buSzPct val="100000"/>
              <a:buFont typeface="Noto Sans Symbols"/>
              <a:buChar char="▪"/>
            </a:pPr>
            <a:r>
              <a:rPr b="0" i="0" lang="en" sz="1600" u="none" cap="none" strike="noStrike">
                <a:solidFill>
                  <a:srgbClr val="C4BD97"/>
                </a:solidFill>
                <a:latin typeface="Questrial"/>
                <a:ea typeface="Questrial"/>
                <a:cs typeface="Questrial"/>
                <a:sym typeface="Questrial"/>
              </a:rPr>
              <a:t>Submission process</a:t>
            </a:r>
          </a:p>
          <a:p>
            <a:pPr indent="-241300" lvl="0" marL="342900" marR="0" rtl="0" algn="l">
              <a:spcBef>
                <a:spcPts val="960"/>
              </a:spcBef>
              <a:spcAft>
                <a:spcPts val="0"/>
              </a:spcAft>
              <a:buClr>
                <a:srgbClr val="C4BD97"/>
              </a:buClr>
              <a:buSzPct val="100000"/>
              <a:buFont typeface="Noto Sans Symbols"/>
              <a:buChar char="▪"/>
            </a:pPr>
            <a:r>
              <a:rPr b="0" i="0" lang="en" sz="1600" u="none" cap="none" strike="noStrike">
                <a:solidFill>
                  <a:srgbClr val="C4BD97"/>
                </a:solidFill>
                <a:latin typeface="Questrial"/>
                <a:ea typeface="Questrial"/>
                <a:cs typeface="Questrial"/>
                <a:sym typeface="Questrial"/>
              </a:rPr>
              <a:t>Peer review</a:t>
            </a:r>
          </a:p>
          <a:p>
            <a:pPr indent="-241300" lvl="0" marL="342900" marR="0" rtl="0" algn="l">
              <a:spcBef>
                <a:spcPts val="960"/>
              </a:spcBef>
              <a:spcAft>
                <a:spcPts val="0"/>
              </a:spcAft>
              <a:buClr>
                <a:srgbClr val="C4BD97"/>
              </a:buClr>
              <a:buSzPct val="100000"/>
              <a:buFont typeface="Noto Sans Symbols"/>
              <a:buChar char="▪"/>
            </a:pPr>
            <a:r>
              <a:rPr b="0" i="0" lang="en" sz="1600" u="none" cap="none" strike="noStrike">
                <a:solidFill>
                  <a:srgbClr val="C4BD97"/>
                </a:solidFill>
                <a:latin typeface="Questrial"/>
                <a:ea typeface="Questrial"/>
                <a:cs typeface="Questrial"/>
                <a:sym typeface="Questrial"/>
              </a:rPr>
              <a:t>Contract</a:t>
            </a:r>
          </a:p>
          <a:p>
            <a:pPr indent="-241300" lvl="0" marL="342900" marR="0" rtl="0" algn="l">
              <a:spcBef>
                <a:spcPts val="960"/>
              </a:spcBef>
              <a:spcAft>
                <a:spcPts val="0"/>
              </a:spcAft>
              <a:buClr>
                <a:srgbClr val="C4BD97"/>
              </a:buClr>
              <a:buSzPct val="100000"/>
              <a:buFont typeface="Noto Sans Symbols"/>
              <a:buChar char="▪"/>
            </a:pPr>
            <a:r>
              <a:rPr b="0" i="0" lang="en" sz="1600" u="none" cap="none" strike="noStrike">
                <a:solidFill>
                  <a:srgbClr val="C4BD97"/>
                </a:solidFill>
                <a:latin typeface="Questrial"/>
                <a:ea typeface="Questrial"/>
                <a:cs typeface="Questrial"/>
                <a:sym typeface="Questrial"/>
              </a:rPr>
              <a:t>Copy editing</a:t>
            </a:r>
          </a:p>
          <a:p>
            <a:pPr indent="-241300" lvl="0" marL="342900" marR="0" rtl="0" algn="l">
              <a:spcBef>
                <a:spcPts val="960"/>
              </a:spcBef>
              <a:spcAft>
                <a:spcPts val="0"/>
              </a:spcAft>
              <a:buClr>
                <a:srgbClr val="C4BD97"/>
              </a:buClr>
              <a:buSzPct val="100000"/>
              <a:buFont typeface="Noto Sans Symbols"/>
              <a:buChar char="▪"/>
            </a:pPr>
            <a:r>
              <a:rPr b="0" i="0" lang="en" sz="1600" u="none" cap="none" strike="noStrike">
                <a:solidFill>
                  <a:srgbClr val="C4BD97"/>
                </a:solidFill>
                <a:latin typeface="Questrial"/>
                <a:ea typeface="Questrial"/>
                <a:cs typeface="Questrial"/>
                <a:sym typeface="Questrial"/>
              </a:rPr>
              <a:t>Publication</a:t>
            </a:r>
          </a:p>
        </p:txBody>
      </p:sp>
      <p:pic>
        <p:nvPicPr>
          <p:cNvPr descr="peer1.jpg" id="389" name="Shape 389"/>
          <p:cNvPicPr preferRelativeResize="0"/>
          <p:nvPr/>
        </p:nvPicPr>
        <p:blipFill>
          <a:blip r:embed="rId3">
            <a:alphaModFix/>
          </a:blip>
          <a:stretch>
            <a:fillRect/>
          </a:stretch>
        </p:blipFill>
        <p:spPr>
          <a:xfrm>
            <a:off x="4012925" y="1657350"/>
            <a:ext cx="3997405" cy="2658262"/>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4" name="Shape 394"/>
        <p:cNvGrpSpPr/>
        <p:nvPr/>
      </p:nvGrpSpPr>
      <p:grpSpPr>
        <a:xfrm>
          <a:off x="0" y="0"/>
          <a:ext cx="0" cy="0"/>
          <a:chOff x="0" y="0"/>
          <a:chExt cx="0" cy="0"/>
        </a:xfrm>
      </p:grpSpPr>
      <p:sp>
        <p:nvSpPr>
          <p:cNvPr id="395" name="Shape 395"/>
          <p:cNvSpPr txBox="1"/>
          <p:nvPr>
            <p:ph type="title"/>
          </p:nvPr>
        </p:nvSpPr>
        <p:spPr>
          <a:xfrm>
            <a:off x="472439" y="228600"/>
            <a:ext cx="7604700" cy="1314600"/>
          </a:xfrm>
          <a:prstGeom prst="rect">
            <a:avLst/>
          </a:prstGeom>
          <a:noFill/>
          <a:ln>
            <a:noFill/>
          </a:ln>
        </p:spPr>
        <p:txBody>
          <a:bodyPr anchorCtr="0" anchor="ctr" bIns="45700" lIns="91425" rIns="91425" tIns="45700">
            <a:noAutofit/>
          </a:bodyPr>
          <a:lstStyle/>
          <a:p>
            <a:pPr indent="0" lvl="0" marL="0" marR="0" rtl="0" algn="l">
              <a:spcBef>
                <a:spcPts val="0"/>
              </a:spcBef>
              <a:spcAft>
                <a:spcPts val="0"/>
              </a:spcAft>
              <a:buSzPct val="25000"/>
              <a:buNone/>
            </a:pPr>
            <a:r>
              <a:rPr b="0" i="0" lang="en" sz="4000" u="none" cap="none" strike="noStrike">
                <a:solidFill>
                  <a:srgbClr val="FFFFFF"/>
                </a:solidFill>
                <a:latin typeface="Questrial"/>
                <a:ea typeface="Questrial"/>
                <a:cs typeface="Questrial"/>
                <a:sym typeface="Questrial"/>
              </a:rPr>
              <a:t>Scholarly Publishing Today:</a:t>
            </a:r>
            <a:br>
              <a:rPr b="0" i="0" lang="en" sz="3600" u="none" cap="none" strike="noStrike">
                <a:solidFill>
                  <a:srgbClr val="FFFFFF"/>
                </a:solidFill>
                <a:latin typeface="Questrial"/>
                <a:ea typeface="Questrial"/>
                <a:cs typeface="Questrial"/>
                <a:sym typeface="Questrial"/>
              </a:rPr>
            </a:br>
            <a:r>
              <a:rPr b="0" i="0" lang="en" sz="3600" u="none" cap="none" strike="noStrike">
                <a:solidFill>
                  <a:srgbClr val="FFFFFF"/>
                </a:solidFill>
                <a:latin typeface="Questrial"/>
                <a:ea typeface="Questrial"/>
                <a:cs typeface="Questrial"/>
                <a:sym typeface="Questrial"/>
              </a:rPr>
              <a:t>What </a:t>
            </a:r>
            <a:r>
              <a:rPr b="0" i="1" lang="en" sz="3600" cap="none" strike="noStrike">
                <a:solidFill>
                  <a:srgbClr val="FFFFFF"/>
                </a:solidFill>
                <a:latin typeface="Questrial"/>
                <a:ea typeface="Questrial"/>
                <a:cs typeface="Questrial"/>
                <a:sym typeface="Questrial"/>
              </a:rPr>
              <a:t>Has</a:t>
            </a:r>
            <a:r>
              <a:rPr b="0" i="0" lang="en" sz="3600" u="none" cap="none" strike="noStrike">
                <a:solidFill>
                  <a:srgbClr val="FFFFFF"/>
                </a:solidFill>
                <a:latin typeface="Questrial"/>
                <a:ea typeface="Questrial"/>
                <a:cs typeface="Questrial"/>
                <a:sym typeface="Questrial"/>
              </a:rPr>
              <a:t> Changed?</a:t>
            </a:r>
          </a:p>
        </p:txBody>
      </p:sp>
      <p:sp>
        <p:nvSpPr>
          <p:cNvPr id="396" name="Shape 396"/>
          <p:cNvSpPr txBox="1"/>
          <p:nvPr>
            <p:ph idx="1" type="body"/>
          </p:nvPr>
        </p:nvSpPr>
        <p:spPr>
          <a:xfrm>
            <a:off x="457200" y="1771650"/>
            <a:ext cx="3673500" cy="2685900"/>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rgbClr val="92CCDC"/>
              </a:buClr>
              <a:buSzPct val="100000"/>
              <a:buFont typeface="Noto Sans Symbols"/>
              <a:buChar char="▪"/>
            </a:pPr>
            <a:r>
              <a:rPr b="0" i="0" lang="en" sz="1800" u="none" cap="none" strike="noStrike">
                <a:solidFill>
                  <a:srgbClr val="92CCDC"/>
                </a:solidFill>
                <a:latin typeface="Questrial"/>
                <a:ea typeface="Questrial"/>
                <a:cs typeface="Questrial"/>
                <a:sym typeface="Questrial"/>
              </a:rPr>
              <a:t>Printing optional</a:t>
            </a:r>
          </a:p>
          <a:p>
            <a:pPr indent="-342900" lvl="0" marL="342900" marR="0" rtl="0" algn="l">
              <a:spcBef>
                <a:spcPts val="960"/>
              </a:spcBef>
              <a:spcAft>
                <a:spcPts val="0"/>
              </a:spcAft>
              <a:buClr>
                <a:srgbClr val="92CCDC"/>
              </a:buClr>
              <a:buSzPct val="100000"/>
              <a:buFont typeface="Noto Sans Symbols"/>
              <a:buChar char="▪"/>
            </a:pPr>
            <a:r>
              <a:rPr b="0" i="0" lang="en" sz="1800" u="none" cap="none" strike="noStrike">
                <a:solidFill>
                  <a:srgbClr val="92CCDC"/>
                </a:solidFill>
                <a:latin typeface="Questrial"/>
                <a:ea typeface="Questrial"/>
                <a:cs typeface="Questrial"/>
                <a:sym typeface="Questrial"/>
              </a:rPr>
              <a:t>OA options</a:t>
            </a:r>
          </a:p>
          <a:p>
            <a:pPr indent="-285750" lvl="1" marL="742950" marR="0" rtl="0" algn="l">
              <a:spcBef>
                <a:spcPts val="880"/>
              </a:spcBef>
              <a:spcAft>
                <a:spcPts val="0"/>
              </a:spcAft>
              <a:buClr>
                <a:srgbClr val="92CCDC"/>
              </a:buClr>
              <a:buSzPct val="100000"/>
              <a:buFont typeface="Noto Sans Symbols"/>
              <a:buChar char="▪"/>
            </a:pPr>
            <a:r>
              <a:rPr b="0" i="0" lang="en" sz="1400" u="none" cap="none" strike="noStrike">
                <a:solidFill>
                  <a:srgbClr val="92CCDC"/>
                </a:solidFill>
                <a:latin typeface="Questrial"/>
                <a:ea typeface="Questrial"/>
                <a:cs typeface="Questrial"/>
                <a:sym typeface="Questrial"/>
              </a:rPr>
              <a:t>PLoS</a:t>
            </a:r>
          </a:p>
          <a:p>
            <a:pPr indent="-285750" lvl="1" marL="742950" marR="0" rtl="0" algn="l">
              <a:spcBef>
                <a:spcPts val="880"/>
              </a:spcBef>
              <a:spcAft>
                <a:spcPts val="0"/>
              </a:spcAft>
              <a:buClr>
                <a:srgbClr val="92CCDC"/>
              </a:buClr>
              <a:buSzPct val="100000"/>
              <a:buFont typeface="Noto Sans Symbols"/>
              <a:buChar char="▪"/>
            </a:pPr>
            <a:r>
              <a:rPr b="0" i="0" lang="en" sz="1400" u="none" cap="none" strike="noStrike">
                <a:solidFill>
                  <a:srgbClr val="92CCDC"/>
                </a:solidFill>
                <a:latin typeface="Questrial"/>
                <a:ea typeface="Questrial"/>
                <a:cs typeface="Questrial"/>
                <a:sym typeface="Questrial"/>
              </a:rPr>
              <a:t>BioMed Central</a:t>
            </a:r>
          </a:p>
          <a:p>
            <a:pPr indent="-342900" lvl="0" marL="342900" marR="0" rtl="0" algn="l">
              <a:spcBef>
                <a:spcPts val="960"/>
              </a:spcBef>
              <a:spcAft>
                <a:spcPts val="0"/>
              </a:spcAft>
              <a:buClr>
                <a:srgbClr val="92CCDC"/>
              </a:buClr>
              <a:buSzPct val="100000"/>
              <a:buFont typeface="Noto Sans Symbols"/>
              <a:buChar char="▪"/>
            </a:pPr>
            <a:r>
              <a:rPr b="0" i="0" lang="en" sz="1800" u="none" cap="none" strike="noStrike">
                <a:solidFill>
                  <a:srgbClr val="92CCDC"/>
                </a:solidFill>
                <a:latin typeface="Questrial"/>
                <a:ea typeface="Questrial"/>
                <a:cs typeface="Questrial"/>
                <a:sym typeface="Questrial"/>
              </a:rPr>
              <a:t>Self publishing (Who needs a publisher?)</a:t>
            </a:r>
          </a:p>
          <a:p>
            <a:pPr indent="-285750" lvl="1" marL="742950" marR="0" rtl="0" algn="l">
              <a:spcBef>
                <a:spcPts val="880"/>
              </a:spcBef>
              <a:spcAft>
                <a:spcPts val="0"/>
              </a:spcAft>
              <a:buClr>
                <a:srgbClr val="92CCDC"/>
              </a:buClr>
              <a:buSzPct val="100000"/>
              <a:buFont typeface="Noto Sans Symbols"/>
              <a:buChar char="▪"/>
            </a:pPr>
            <a:r>
              <a:rPr b="0" i="0" lang="en" sz="1400" u="none" cap="none" strike="noStrike">
                <a:solidFill>
                  <a:srgbClr val="92CCDC"/>
                </a:solidFill>
                <a:latin typeface="Questrial"/>
                <a:ea typeface="Questrial"/>
                <a:cs typeface="Questrial"/>
                <a:sym typeface="Questrial"/>
              </a:rPr>
              <a:t>Preprints, Postprints</a:t>
            </a:r>
          </a:p>
          <a:p>
            <a:pPr indent="-285750" lvl="1" marL="742950" marR="0" rtl="0" algn="l">
              <a:spcBef>
                <a:spcPts val="880"/>
              </a:spcBef>
              <a:spcAft>
                <a:spcPts val="0"/>
              </a:spcAft>
              <a:buClr>
                <a:srgbClr val="92CCDC"/>
              </a:buClr>
              <a:buSzPct val="100000"/>
              <a:buFont typeface="Noto Sans Symbols"/>
              <a:buChar char="▪"/>
            </a:pPr>
            <a:r>
              <a:rPr b="0" i="0" lang="en" sz="1400" u="none" cap="none" strike="noStrike">
                <a:solidFill>
                  <a:srgbClr val="92CCDC"/>
                </a:solidFill>
                <a:latin typeface="Questrial"/>
                <a:ea typeface="Questrial"/>
                <a:cs typeface="Questrial"/>
                <a:sym typeface="Questrial"/>
              </a:rPr>
              <a:t>Repositories</a:t>
            </a:r>
          </a:p>
          <a:p>
            <a:pPr indent="-285750" lvl="1" marL="742950" marR="0" rtl="0" algn="l">
              <a:spcBef>
                <a:spcPts val="880"/>
              </a:spcBef>
              <a:spcAft>
                <a:spcPts val="0"/>
              </a:spcAft>
              <a:buClr>
                <a:srgbClr val="92CCDC"/>
              </a:buClr>
              <a:buSzPct val="100000"/>
              <a:buFont typeface="Noto Sans Symbols"/>
              <a:buChar char="▪"/>
            </a:pPr>
            <a:r>
              <a:rPr b="0" i="0" lang="en" sz="1400" u="none" cap="none" strike="noStrike">
                <a:solidFill>
                  <a:srgbClr val="92CCDC"/>
                </a:solidFill>
                <a:latin typeface="Questrial"/>
                <a:ea typeface="Questrial"/>
                <a:cs typeface="Questrial"/>
                <a:sym typeface="Questrial"/>
              </a:rPr>
              <a:t>ArXiv, PubMed Central</a:t>
            </a:r>
          </a:p>
        </p:txBody>
      </p:sp>
      <p:pic>
        <p:nvPicPr>
          <p:cNvPr id="397" name="Shape 397"/>
          <p:cNvPicPr preferRelativeResize="0"/>
          <p:nvPr/>
        </p:nvPicPr>
        <p:blipFill rotWithShape="1">
          <a:blip r:embed="rId3">
            <a:alphaModFix/>
          </a:blip>
          <a:srcRect b="0" l="0" r="0" t="0"/>
          <a:stretch/>
        </p:blipFill>
        <p:spPr>
          <a:xfrm>
            <a:off x="4130732" y="1657350"/>
            <a:ext cx="5064600" cy="3486300"/>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2" name="Shape 402"/>
        <p:cNvGrpSpPr/>
        <p:nvPr/>
      </p:nvGrpSpPr>
      <p:grpSpPr>
        <a:xfrm>
          <a:off x="0" y="0"/>
          <a:ext cx="0" cy="0"/>
          <a:chOff x="0" y="0"/>
          <a:chExt cx="0" cy="0"/>
        </a:xfrm>
      </p:grpSpPr>
      <p:sp>
        <p:nvSpPr>
          <p:cNvPr id="403" name="Shape 403"/>
          <p:cNvSpPr txBox="1"/>
          <p:nvPr>
            <p:ph type="title"/>
          </p:nvPr>
        </p:nvSpPr>
        <p:spPr>
          <a:xfrm>
            <a:off x="457200" y="396806"/>
            <a:ext cx="8215800" cy="986700"/>
          </a:xfrm>
          <a:prstGeom prst="rect">
            <a:avLst/>
          </a:prstGeom>
          <a:noFill/>
          <a:ln>
            <a:noFill/>
          </a:ln>
        </p:spPr>
        <p:txBody>
          <a:bodyPr anchorCtr="0" anchor="ctr" bIns="45700" lIns="91425" rIns="91425" tIns="45700">
            <a:noAutofit/>
          </a:bodyPr>
          <a:lstStyle/>
          <a:p>
            <a:pPr indent="-69850" lvl="0" marL="0" marR="0" rtl="0" algn="l">
              <a:lnSpc>
                <a:spcPct val="115000"/>
              </a:lnSpc>
              <a:spcBef>
                <a:spcPts val="0"/>
              </a:spcBef>
              <a:spcAft>
                <a:spcPts val="0"/>
              </a:spcAft>
              <a:buSzPct val="30555"/>
              <a:buNone/>
            </a:pPr>
            <a:r>
              <a:rPr lang="en" sz="3600">
                <a:solidFill>
                  <a:srgbClr val="FFFFFF"/>
                </a:solidFill>
                <a:latin typeface="Arial"/>
                <a:ea typeface="Arial"/>
                <a:cs typeface="Arial"/>
                <a:sym typeface="Arial"/>
              </a:rPr>
              <a:t>What to Expect When You’re Expecting</a:t>
            </a:r>
          </a:p>
          <a:p>
            <a:pPr indent="0" lvl="0" marL="0" marR="0" rtl="0" algn="l">
              <a:lnSpc>
                <a:spcPct val="115000"/>
              </a:lnSpc>
              <a:spcBef>
                <a:spcPts val="0"/>
              </a:spcBef>
              <a:spcAft>
                <a:spcPts val="0"/>
              </a:spcAft>
              <a:buSzPct val="25000"/>
              <a:buNone/>
            </a:pPr>
            <a:r>
              <a:rPr lang="en" sz="3000">
                <a:solidFill>
                  <a:srgbClr val="FFFFFF"/>
                </a:solidFill>
                <a:latin typeface="Arial"/>
                <a:ea typeface="Arial"/>
                <a:cs typeface="Arial"/>
                <a:sym typeface="Arial"/>
              </a:rPr>
              <a:t>(to publish an article or a book)</a:t>
            </a:r>
          </a:p>
        </p:txBody>
      </p:sp>
      <p:sp>
        <p:nvSpPr>
          <p:cNvPr id="404" name="Shape 404"/>
          <p:cNvSpPr txBox="1"/>
          <p:nvPr>
            <p:ph idx="1" type="body"/>
          </p:nvPr>
        </p:nvSpPr>
        <p:spPr>
          <a:xfrm>
            <a:off x="457200" y="1383431"/>
            <a:ext cx="5682300" cy="2795700"/>
          </a:xfrm>
          <a:prstGeom prst="rect">
            <a:avLst/>
          </a:prstGeom>
          <a:noFill/>
          <a:ln>
            <a:noFill/>
          </a:ln>
        </p:spPr>
        <p:txBody>
          <a:bodyPr anchorCtr="0" anchor="t" bIns="45700" lIns="91425" rIns="91425" tIns="45700">
            <a:noAutofit/>
          </a:bodyPr>
          <a:lstStyle/>
          <a:p>
            <a:pPr indent="0" lvl="0" marL="0" rtl="0">
              <a:lnSpc>
                <a:spcPct val="150000"/>
              </a:lnSpc>
              <a:spcBef>
                <a:spcPts val="1600"/>
              </a:spcBef>
              <a:buNone/>
            </a:pPr>
            <a:r>
              <a:rPr lang="en" sz="3000">
                <a:solidFill>
                  <a:srgbClr val="8CB3E3"/>
                </a:solidFill>
              </a:rPr>
              <a:t>More Choices/More Risks</a:t>
            </a:r>
          </a:p>
          <a:p>
            <a:pPr indent="0" lvl="0" rtl="0">
              <a:lnSpc>
                <a:spcPct val="150000"/>
              </a:lnSpc>
              <a:spcBef>
                <a:spcPts val="0"/>
              </a:spcBef>
              <a:buClr>
                <a:srgbClr val="E69138"/>
              </a:buClr>
              <a:buSzPct val="100000"/>
              <a:buFont typeface="Noto Sans Symbols"/>
              <a:buChar char="▪"/>
            </a:pPr>
            <a:r>
              <a:rPr lang="en" sz="1800">
                <a:solidFill>
                  <a:srgbClr val="E69138"/>
                </a:solidFill>
              </a:rPr>
              <a:t>More publishers (traditional &amp; OA)</a:t>
            </a:r>
          </a:p>
          <a:p>
            <a:pPr indent="0" lvl="0" rtl="0">
              <a:lnSpc>
                <a:spcPct val="150000"/>
              </a:lnSpc>
              <a:spcBef>
                <a:spcPts val="0"/>
              </a:spcBef>
              <a:buClr>
                <a:srgbClr val="E69138"/>
              </a:buClr>
              <a:buSzPct val="100000"/>
              <a:buFont typeface="Noto Sans Symbols"/>
              <a:buChar char="▪"/>
            </a:pPr>
            <a:r>
              <a:rPr lang="en" sz="1800">
                <a:solidFill>
                  <a:srgbClr val="E69138"/>
                </a:solidFill>
              </a:rPr>
              <a:t>New forms of peer review</a:t>
            </a:r>
          </a:p>
          <a:p>
            <a:pPr indent="0" lvl="0" rtl="0">
              <a:lnSpc>
                <a:spcPct val="150000"/>
              </a:lnSpc>
              <a:spcBef>
                <a:spcPts val="0"/>
              </a:spcBef>
              <a:buClr>
                <a:srgbClr val="E69138"/>
              </a:buClr>
              <a:buSzPct val="100000"/>
              <a:buFont typeface="Noto Sans Symbols"/>
              <a:buChar char="▪"/>
            </a:pPr>
            <a:r>
              <a:rPr lang="en" sz="1800">
                <a:solidFill>
                  <a:srgbClr val="E69138"/>
                </a:solidFill>
              </a:rPr>
              <a:t>New formats</a:t>
            </a:r>
          </a:p>
          <a:p>
            <a:pPr indent="0" lvl="0" rtl="0">
              <a:lnSpc>
                <a:spcPct val="150000"/>
              </a:lnSpc>
              <a:spcBef>
                <a:spcPts val="0"/>
              </a:spcBef>
              <a:buClr>
                <a:srgbClr val="E69138"/>
              </a:buClr>
              <a:buSzPct val="100000"/>
              <a:buFont typeface="Noto Sans Symbols"/>
              <a:buChar char="▪"/>
            </a:pPr>
            <a:r>
              <a:rPr lang="en" sz="1800">
                <a:solidFill>
                  <a:srgbClr val="E69138"/>
                </a:solidFill>
              </a:rPr>
              <a:t>Contracts, copyright, &amp; licensing</a:t>
            </a:r>
          </a:p>
          <a:p>
            <a:pPr indent="0" lvl="0" rtl="0">
              <a:lnSpc>
                <a:spcPct val="150000"/>
              </a:lnSpc>
              <a:spcBef>
                <a:spcPts val="0"/>
              </a:spcBef>
              <a:buClr>
                <a:srgbClr val="E69138"/>
              </a:buClr>
              <a:buSzPct val="100000"/>
              <a:buFont typeface="Noto Sans Symbols"/>
              <a:buChar char="▪"/>
            </a:pPr>
            <a:r>
              <a:rPr lang="en" sz="1800">
                <a:solidFill>
                  <a:srgbClr val="E69138"/>
                </a:solidFill>
              </a:rPr>
              <a:t>Editing, design, production</a:t>
            </a:r>
          </a:p>
          <a:p>
            <a:pPr indent="0" lvl="0" rtl="0">
              <a:lnSpc>
                <a:spcPct val="150000"/>
              </a:lnSpc>
              <a:spcBef>
                <a:spcPts val="0"/>
              </a:spcBef>
              <a:buClr>
                <a:srgbClr val="E69138"/>
              </a:buClr>
              <a:buSzPct val="100000"/>
              <a:buFont typeface="Noto Sans Symbols"/>
              <a:buChar char="▪"/>
            </a:pPr>
            <a:r>
              <a:rPr lang="en" sz="1800">
                <a:solidFill>
                  <a:srgbClr val="E69138"/>
                </a:solidFill>
              </a:rPr>
              <a:t>Marketing</a:t>
            </a:r>
          </a:p>
          <a:p>
            <a:pPr indent="0" lvl="0" rtl="0">
              <a:lnSpc>
                <a:spcPct val="150000"/>
              </a:lnSpc>
              <a:spcBef>
                <a:spcPts val="0"/>
              </a:spcBef>
              <a:buClr>
                <a:srgbClr val="E69138"/>
              </a:buClr>
              <a:buSzPct val="100000"/>
              <a:buFont typeface="Noto Sans Symbols"/>
              <a:buChar char="▪"/>
            </a:pPr>
            <a:r>
              <a:rPr lang="en" sz="1800">
                <a:solidFill>
                  <a:srgbClr val="E69138"/>
                </a:solidFill>
              </a:rPr>
              <a:t>Self publishing</a:t>
            </a:r>
          </a:p>
        </p:txBody>
      </p:sp>
      <p:pic>
        <p:nvPicPr>
          <p:cNvPr descr="generic books.jpg" id="405" name="Shape 405"/>
          <p:cNvPicPr preferRelativeResize="0"/>
          <p:nvPr/>
        </p:nvPicPr>
        <p:blipFill>
          <a:blip r:embed="rId3">
            <a:alphaModFix/>
          </a:blip>
          <a:stretch>
            <a:fillRect/>
          </a:stretch>
        </p:blipFill>
        <p:spPr>
          <a:xfrm>
            <a:off x="6200224" y="1008975"/>
            <a:ext cx="2207831" cy="4134525"/>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9" name="Shape 409"/>
        <p:cNvGrpSpPr/>
        <p:nvPr/>
      </p:nvGrpSpPr>
      <p:grpSpPr>
        <a:xfrm>
          <a:off x="0" y="0"/>
          <a:ext cx="0" cy="0"/>
          <a:chOff x="0" y="0"/>
          <a:chExt cx="0" cy="0"/>
        </a:xfrm>
      </p:grpSpPr>
      <p:sp>
        <p:nvSpPr>
          <p:cNvPr id="410" name="Shape 410"/>
          <p:cNvSpPr txBox="1"/>
          <p:nvPr>
            <p:ph type="title"/>
          </p:nvPr>
        </p:nvSpPr>
        <p:spPr>
          <a:xfrm>
            <a:off x="685800" y="457200"/>
            <a:ext cx="7772400" cy="857400"/>
          </a:xfrm>
          <a:prstGeom prst="rect">
            <a:avLst/>
          </a:prstGeom>
        </p:spPr>
        <p:txBody>
          <a:bodyPr anchorCtr="0" anchor="ctr" bIns="91425" lIns="91425" rIns="91425" tIns="91425">
            <a:noAutofit/>
          </a:bodyPr>
          <a:lstStyle/>
          <a:p>
            <a:pPr lvl="0" rtl="0" algn="l">
              <a:spcBef>
                <a:spcPts val="0"/>
              </a:spcBef>
              <a:buClr>
                <a:srgbClr val="000000"/>
              </a:buClr>
              <a:buSzPct val="25000"/>
              <a:buFont typeface="Arial"/>
              <a:buNone/>
            </a:pPr>
            <a:r>
              <a:rPr lang="en" sz="4000">
                <a:solidFill>
                  <a:srgbClr val="EFEFEF"/>
                </a:solidFill>
              </a:rPr>
              <a:t>Library Publishing at Virginia Tech</a:t>
            </a:r>
          </a:p>
        </p:txBody>
      </p:sp>
      <p:sp>
        <p:nvSpPr>
          <p:cNvPr id="411" name="Shape 411"/>
          <p:cNvSpPr txBox="1"/>
          <p:nvPr>
            <p:ph idx="1" type="body"/>
          </p:nvPr>
        </p:nvSpPr>
        <p:spPr>
          <a:xfrm>
            <a:off x="685800" y="1529418"/>
            <a:ext cx="3955200" cy="2539800"/>
          </a:xfrm>
          <a:prstGeom prst="rect">
            <a:avLst/>
          </a:prstGeom>
        </p:spPr>
        <p:txBody>
          <a:bodyPr anchorCtr="0" anchor="t" bIns="91425" lIns="91425" rIns="91425" tIns="91425">
            <a:noAutofit/>
          </a:bodyPr>
          <a:lstStyle/>
          <a:p>
            <a:pPr indent="-342900" lvl="0" marL="457200" rtl="0">
              <a:lnSpc>
                <a:spcPct val="120000"/>
              </a:lnSpc>
              <a:spcBef>
                <a:spcPts val="500"/>
              </a:spcBef>
              <a:buClr>
                <a:srgbClr val="A4C2F4"/>
              </a:buClr>
              <a:buSzPct val="100000"/>
              <a:buFont typeface="Arial"/>
            </a:pPr>
            <a:r>
              <a:rPr lang="en" sz="1800">
                <a:solidFill>
                  <a:srgbClr val="A4C2F4"/>
                </a:solidFill>
                <a:latin typeface="Arial"/>
                <a:ea typeface="Arial"/>
                <a:cs typeface="Arial"/>
                <a:sym typeface="Arial"/>
              </a:rPr>
              <a:t>40+ journals hosted since 1989</a:t>
            </a:r>
          </a:p>
          <a:p>
            <a:pPr indent="-342900" lvl="0" marL="457200" rtl="0">
              <a:lnSpc>
                <a:spcPct val="120000"/>
              </a:lnSpc>
              <a:spcBef>
                <a:spcPts val="500"/>
              </a:spcBef>
              <a:buClr>
                <a:srgbClr val="A4C2F4"/>
              </a:buClr>
              <a:buSzPct val="100000"/>
              <a:buFont typeface="Arial"/>
            </a:pPr>
            <a:r>
              <a:rPr lang="en" sz="1800">
                <a:solidFill>
                  <a:srgbClr val="A4C2F4"/>
                </a:solidFill>
                <a:latin typeface="Arial"/>
                <a:ea typeface="Arial"/>
                <a:cs typeface="Arial"/>
                <a:sym typeface="Arial"/>
              </a:rPr>
              <a:t>12 active journals today</a:t>
            </a:r>
          </a:p>
          <a:p>
            <a:pPr indent="-342900" lvl="1" marL="914400" rtl="0">
              <a:lnSpc>
                <a:spcPct val="120000"/>
              </a:lnSpc>
              <a:spcBef>
                <a:spcPts val="500"/>
              </a:spcBef>
              <a:buClr>
                <a:srgbClr val="A4C2F4"/>
              </a:buClr>
              <a:buSzPct val="100000"/>
              <a:buFont typeface="Arial"/>
            </a:pPr>
            <a:r>
              <a:rPr lang="en" sz="1800">
                <a:solidFill>
                  <a:srgbClr val="A4C2F4"/>
                </a:solidFill>
                <a:latin typeface="Arial"/>
                <a:ea typeface="Arial"/>
                <a:cs typeface="Arial"/>
                <a:sym typeface="Arial"/>
              </a:rPr>
              <a:t>3 student journals</a:t>
            </a:r>
          </a:p>
          <a:p>
            <a:pPr indent="-342900" lvl="0" marL="457200" rtl="0">
              <a:lnSpc>
                <a:spcPct val="120000"/>
              </a:lnSpc>
              <a:spcBef>
                <a:spcPts val="500"/>
              </a:spcBef>
              <a:buClr>
                <a:srgbClr val="A4C2F4"/>
              </a:buClr>
              <a:buSzPct val="100000"/>
              <a:buFont typeface="Arial"/>
            </a:pPr>
            <a:r>
              <a:rPr lang="en" sz="1800">
                <a:solidFill>
                  <a:srgbClr val="A4C2F4"/>
                </a:solidFill>
                <a:latin typeface="Arial"/>
                <a:ea typeface="Arial"/>
                <a:cs typeface="Arial"/>
                <a:sym typeface="Arial"/>
              </a:rPr>
              <a:t>Open Textbooks</a:t>
            </a:r>
          </a:p>
          <a:p>
            <a:pPr indent="-342900" lvl="0" marL="457200" rtl="0">
              <a:lnSpc>
                <a:spcPct val="120000"/>
              </a:lnSpc>
              <a:spcBef>
                <a:spcPts val="500"/>
              </a:spcBef>
              <a:buClr>
                <a:srgbClr val="A4C2F4"/>
              </a:buClr>
              <a:buSzPct val="100000"/>
              <a:buFont typeface="Arial"/>
            </a:pPr>
            <a:r>
              <a:rPr lang="en" sz="1800">
                <a:solidFill>
                  <a:srgbClr val="A4C2F4"/>
                </a:solidFill>
                <a:latin typeface="Arial"/>
                <a:ea typeface="Arial"/>
                <a:cs typeface="Arial"/>
                <a:sym typeface="Arial"/>
              </a:rPr>
              <a:t>Conferences</a:t>
            </a:r>
          </a:p>
          <a:p>
            <a:pPr indent="-342900" lvl="0" marL="457200" rtl="0">
              <a:lnSpc>
                <a:spcPct val="120000"/>
              </a:lnSpc>
              <a:spcBef>
                <a:spcPts val="500"/>
              </a:spcBef>
              <a:buClr>
                <a:srgbClr val="A4C2F4"/>
              </a:buClr>
              <a:buSzPct val="100000"/>
              <a:buFont typeface="Arial"/>
            </a:pPr>
            <a:r>
              <a:rPr lang="en" sz="1800">
                <a:solidFill>
                  <a:srgbClr val="A4C2F4"/>
                </a:solidFill>
                <a:latin typeface="Arial"/>
                <a:ea typeface="Arial"/>
                <a:cs typeface="Arial"/>
                <a:sym typeface="Arial"/>
              </a:rPr>
              <a:t>Support for OA Publishing</a:t>
            </a:r>
          </a:p>
          <a:p>
            <a:pPr indent="-342900" lvl="1" marL="914400" rtl="0">
              <a:lnSpc>
                <a:spcPct val="120000"/>
              </a:lnSpc>
              <a:spcBef>
                <a:spcPts val="500"/>
              </a:spcBef>
              <a:buClr>
                <a:srgbClr val="A4C2F4"/>
              </a:buClr>
              <a:buSzPct val="100000"/>
              <a:buFont typeface="Arial"/>
            </a:pPr>
            <a:r>
              <a:rPr lang="en" sz="1800">
                <a:solidFill>
                  <a:srgbClr val="A4C2F4"/>
                </a:solidFill>
                <a:latin typeface="Arial"/>
                <a:ea typeface="Arial"/>
                <a:cs typeface="Arial"/>
                <a:sym typeface="Arial"/>
              </a:rPr>
              <a:t>Article subventions</a:t>
            </a:r>
          </a:p>
          <a:p>
            <a:pPr indent="-342900" lvl="1" marL="914400" rtl="0">
              <a:lnSpc>
                <a:spcPct val="120000"/>
              </a:lnSpc>
              <a:spcBef>
                <a:spcPts val="500"/>
              </a:spcBef>
              <a:buClr>
                <a:srgbClr val="A4C2F4"/>
              </a:buClr>
              <a:buSzPct val="100000"/>
              <a:buFont typeface="Arial"/>
            </a:pPr>
            <a:r>
              <a:rPr lang="en" sz="1800">
                <a:solidFill>
                  <a:srgbClr val="A4C2F4"/>
                </a:solidFill>
                <a:latin typeface="Arial"/>
                <a:ea typeface="Arial"/>
                <a:cs typeface="Arial"/>
                <a:sym typeface="Arial"/>
              </a:rPr>
              <a:t>Monograph subventions</a:t>
            </a:r>
          </a:p>
          <a:p>
            <a:pPr lvl="0" rtl="0">
              <a:spcBef>
                <a:spcPts val="0"/>
              </a:spcBef>
              <a:buNone/>
            </a:pPr>
            <a:r>
              <a:t/>
            </a:r>
            <a:endParaRPr/>
          </a:p>
        </p:txBody>
      </p:sp>
      <p:pic>
        <p:nvPicPr>
          <p:cNvPr descr="Screen Shot 2017-06-11 at 6.18.06 PM.png" id="412" name="Shape 412"/>
          <p:cNvPicPr preferRelativeResize="0"/>
          <p:nvPr/>
        </p:nvPicPr>
        <p:blipFill>
          <a:blip r:embed="rId3">
            <a:alphaModFix/>
          </a:blip>
          <a:stretch>
            <a:fillRect/>
          </a:stretch>
        </p:blipFill>
        <p:spPr>
          <a:xfrm>
            <a:off x="4640999" y="1501818"/>
            <a:ext cx="3374549" cy="2595000"/>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6" name="Shape 416"/>
        <p:cNvGrpSpPr/>
        <p:nvPr/>
      </p:nvGrpSpPr>
      <p:grpSpPr>
        <a:xfrm>
          <a:off x="0" y="0"/>
          <a:ext cx="0" cy="0"/>
          <a:chOff x="0" y="0"/>
          <a:chExt cx="0" cy="0"/>
        </a:xfrm>
      </p:grpSpPr>
      <p:sp>
        <p:nvSpPr>
          <p:cNvPr descr="For more information visit http://pubs.acs.org/r/publishing101" id="417" name="Shape 417" title="PYR101: George Whitesides - Impact of technology on scientific articles">
            <a:hlinkClick r:id="rId3"/>
          </p:cNvPr>
          <p:cNvSpPr/>
          <p:nvPr/>
        </p:nvSpPr>
        <p:spPr>
          <a:xfrm>
            <a:off x="2286000" y="552450"/>
            <a:ext cx="3429000" cy="2571750"/>
          </a:xfrm>
          <a:prstGeom prst="rect">
            <a:avLst/>
          </a:prstGeom>
          <a:blipFill>
            <a:blip r:embed="rId4">
              <a:alphaModFix/>
            </a:blip>
            <a:stretch>
              <a:fillRect/>
            </a:stretch>
          </a:blipFill>
          <a:ln>
            <a:noFill/>
          </a:ln>
        </p:spPr>
      </p:sp>
      <p:sp>
        <p:nvSpPr>
          <p:cNvPr id="418" name="Shape 418"/>
          <p:cNvSpPr txBox="1"/>
          <p:nvPr/>
        </p:nvSpPr>
        <p:spPr>
          <a:xfrm>
            <a:off x="1671275" y="3865675"/>
            <a:ext cx="6031200" cy="324900"/>
          </a:xfrm>
          <a:prstGeom prst="rect">
            <a:avLst/>
          </a:prstGeom>
          <a:noFill/>
          <a:ln>
            <a:noFill/>
          </a:ln>
        </p:spPr>
        <p:txBody>
          <a:bodyPr anchorCtr="0" anchor="t" bIns="91425" lIns="91425" rIns="91425" tIns="91425">
            <a:noAutofit/>
          </a:bodyPr>
          <a:lstStyle/>
          <a:p>
            <a:pPr lvl="0" rtl="0">
              <a:lnSpc>
                <a:spcPct val="115000"/>
              </a:lnSpc>
              <a:spcBef>
                <a:spcPts val="2400"/>
              </a:spcBef>
              <a:spcAft>
                <a:spcPts val="600"/>
              </a:spcAft>
              <a:buNone/>
            </a:pPr>
            <a:r>
              <a:rPr lang="en" sz="1600">
                <a:solidFill>
                  <a:srgbClr val="FFFFFF"/>
                </a:solidFill>
              </a:rPr>
              <a:t>George Whitesides. “Impact of technology on scientific articles.” American Chemical Society. April 29, 2011. Available on YouTube. </a:t>
            </a:r>
          </a:p>
          <a:p>
            <a:pPr lvl="0" rtl="0">
              <a:spcBef>
                <a:spcPts val="0"/>
              </a:spcBef>
              <a:buNone/>
            </a:pPr>
            <a:r>
              <a:t/>
            </a:r>
            <a:endParaRPr sz="1600">
              <a:solidFill>
                <a:srgbClr val="FFFFFF"/>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2" name="Shape 422"/>
        <p:cNvGrpSpPr/>
        <p:nvPr/>
      </p:nvGrpSpPr>
      <p:grpSpPr>
        <a:xfrm>
          <a:off x="0" y="0"/>
          <a:ext cx="0" cy="0"/>
          <a:chOff x="0" y="0"/>
          <a:chExt cx="0" cy="0"/>
        </a:xfrm>
      </p:grpSpPr>
      <p:sp>
        <p:nvSpPr>
          <p:cNvPr id="423" name="Shape 423"/>
          <p:cNvSpPr txBox="1"/>
          <p:nvPr>
            <p:ph type="title"/>
          </p:nvPr>
        </p:nvSpPr>
        <p:spPr>
          <a:xfrm>
            <a:off x="311700" y="431900"/>
            <a:ext cx="8520600" cy="572700"/>
          </a:xfrm>
          <a:prstGeom prst="rect">
            <a:avLst/>
          </a:prstGeom>
        </p:spPr>
        <p:txBody>
          <a:bodyPr anchorCtr="0" anchor="t" bIns="91425" lIns="91425" rIns="91425" tIns="91425">
            <a:noAutofit/>
          </a:bodyPr>
          <a:lstStyle/>
          <a:p>
            <a:pPr lvl="0" rtl="0">
              <a:spcBef>
                <a:spcPts val="0"/>
              </a:spcBef>
              <a:buNone/>
            </a:pPr>
            <a:r>
              <a:rPr lang="en"/>
              <a:t>Discussion: What is Open Access?</a:t>
            </a:r>
          </a:p>
        </p:txBody>
      </p:sp>
      <p:sp>
        <p:nvSpPr>
          <p:cNvPr id="424" name="Shape 424"/>
          <p:cNvSpPr txBox="1"/>
          <p:nvPr>
            <p:ph idx="1" type="body"/>
          </p:nvPr>
        </p:nvSpPr>
        <p:spPr>
          <a:xfrm>
            <a:off x="349375" y="1331425"/>
            <a:ext cx="7835100" cy="2668200"/>
          </a:xfrm>
          <a:prstGeom prst="rect">
            <a:avLst/>
          </a:prstGeom>
        </p:spPr>
        <p:txBody>
          <a:bodyPr anchorCtr="0" anchor="t" bIns="91425" lIns="91425" rIns="91425" tIns="91425">
            <a:noAutofit/>
          </a:bodyPr>
          <a:lstStyle/>
          <a:p>
            <a:pPr indent="-209550" lvl="0" marL="342900" rtl="0">
              <a:spcBef>
                <a:spcPts val="640"/>
              </a:spcBef>
              <a:spcAft>
                <a:spcPts val="0"/>
              </a:spcAft>
              <a:buClr>
                <a:schemeClr val="dk1"/>
              </a:buClr>
              <a:buSzPct val="61111"/>
              <a:buFont typeface="Arial"/>
              <a:buNone/>
            </a:pPr>
            <a:r>
              <a:rPr lang="en">
                <a:solidFill>
                  <a:schemeClr val="dk1"/>
                </a:solidFill>
                <a:latin typeface="Questrial"/>
                <a:ea typeface="Questrial"/>
                <a:cs typeface="Questrial"/>
                <a:sym typeface="Questrial"/>
              </a:rPr>
              <a:t>“Open Access (OA) Literature is digital, online, free of charge, and free of most copyright and licensing restrictions.”</a:t>
            </a:r>
          </a:p>
          <a:p>
            <a:pPr indent="-209550" lvl="0" marL="342900" rtl="0">
              <a:spcBef>
                <a:spcPts val="640"/>
              </a:spcBef>
              <a:spcAft>
                <a:spcPts val="0"/>
              </a:spcAft>
              <a:buClr>
                <a:schemeClr val="dk1"/>
              </a:buClr>
              <a:buSzPct val="34375"/>
              <a:buFont typeface="Arial"/>
              <a:buNone/>
            </a:pPr>
            <a:r>
              <a:rPr lang="en" sz="3200">
                <a:solidFill>
                  <a:schemeClr val="dk1"/>
                </a:solidFill>
                <a:latin typeface="Questrial"/>
                <a:ea typeface="Questrial"/>
                <a:cs typeface="Questrial"/>
                <a:sym typeface="Questrial"/>
              </a:rPr>
              <a:t>						</a:t>
            </a:r>
            <a:r>
              <a:rPr lang="en" sz="1400">
                <a:solidFill>
                  <a:schemeClr val="dk1"/>
                </a:solidFill>
                <a:latin typeface="Questrial"/>
                <a:ea typeface="Questrial"/>
                <a:cs typeface="Questrial"/>
                <a:sym typeface="Questrial"/>
              </a:rPr>
              <a:t>—Peter Suber, </a:t>
            </a:r>
            <a:r>
              <a:rPr i="1" lang="en" sz="1400">
                <a:solidFill>
                  <a:schemeClr val="dk1"/>
                </a:solidFill>
                <a:latin typeface="Questrial"/>
                <a:ea typeface="Questrial"/>
                <a:cs typeface="Questrial"/>
                <a:sym typeface="Questrial"/>
              </a:rPr>
              <a:t>Open Access </a:t>
            </a:r>
            <a:r>
              <a:rPr lang="en" sz="1400">
                <a:solidFill>
                  <a:schemeClr val="dk1"/>
                </a:solidFill>
                <a:latin typeface="Questrial"/>
                <a:ea typeface="Questrial"/>
                <a:cs typeface="Questrial"/>
                <a:sym typeface="Questrial"/>
              </a:rPr>
              <a:t>(2012)</a:t>
            </a:r>
          </a:p>
          <a:p>
            <a:pPr lvl="0" rtl="0">
              <a:spcBef>
                <a:spcPts val="0"/>
              </a:spcBef>
              <a:buNone/>
            </a:pPr>
            <a:r>
              <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8" name="Shape 428"/>
        <p:cNvGrpSpPr/>
        <p:nvPr/>
      </p:nvGrpSpPr>
      <p:grpSpPr>
        <a:xfrm>
          <a:off x="0" y="0"/>
          <a:ext cx="0" cy="0"/>
          <a:chOff x="0" y="0"/>
          <a:chExt cx="0" cy="0"/>
        </a:xfrm>
      </p:grpSpPr>
      <p:sp>
        <p:nvSpPr>
          <p:cNvPr id="429" name="Shape 429"/>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Open licenses</a:t>
            </a:r>
          </a:p>
        </p:txBody>
      </p:sp>
      <p:sp>
        <p:nvSpPr>
          <p:cNvPr id="430" name="Shape 430"/>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lnSpc>
                <a:spcPct val="100000"/>
              </a:lnSpc>
              <a:spcBef>
                <a:spcPts val="0"/>
              </a:spcBef>
              <a:spcAft>
                <a:spcPts val="0"/>
              </a:spcAft>
              <a:buNone/>
            </a:pPr>
            <a:r>
              <a:rPr lang="en"/>
              <a:t>Creative Commons Licenses</a:t>
            </a:r>
          </a:p>
          <a:p>
            <a:pPr lvl="0" rtl="0">
              <a:lnSpc>
                <a:spcPct val="100000"/>
              </a:lnSpc>
              <a:spcBef>
                <a:spcPts val="0"/>
              </a:spcBef>
              <a:spcAft>
                <a:spcPts val="0"/>
              </a:spcAft>
              <a:buNone/>
            </a:pPr>
            <a:r>
              <a:rPr lang="en"/>
              <a:t>  </a:t>
            </a:r>
            <a:r>
              <a:rPr lang="en" u="sng">
                <a:solidFill>
                  <a:schemeClr val="hlink"/>
                </a:solidFill>
                <a:hlinkClick r:id="rId3"/>
              </a:rPr>
              <a:t>about</a:t>
            </a:r>
            <a:r>
              <a:rPr lang="en"/>
              <a:t>  </a:t>
            </a:r>
            <a:r>
              <a:rPr lang="en" u="sng">
                <a:solidFill>
                  <a:schemeClr val="hlink"/>
                </a:solidFill>
                <a:hlinkClick r:id="rId4"/>
              </a:rPr>
              <a:t>attributing cc-</a:t>
            </a:r>
            <a:r>
              <a:rPr lang="en" u="sng">
                <a:solidFill>
                  <a:schemeClr val="hlink"/>
                </a:solidFill>
                <a:hlinkClick r:id="rId5"/>
              </a:rPr>
              <a:t>licensed</a:t>
            </a:r>
            <a:r>
              <a:rPr lang="en" u="sng">
                <a:solidFill>
                  <a:schemeClr val="hlink"/>
                </a:solidFill>
                <a:hlinkClick r:id="rId6"/>
              </a:rPr>
              <a:t> works</a:t>
            </a:r>
            <a:r>
              <a:rPr lang="en"/>
              <a:t>    </a:t>
            </a:r>
            <a:r>
              <a:rPr lang="en" u="sng">
                <a:solidFill>
                  <a:schemeClr val="hlink"/>
                </a:solidFill>
                <a:hlinkClick r:id="rId7"/>
              </a:rPr>
              <a:t>finding cc-licensed images</a:t>
            </a:r>
            <a:r>
              <a:rPr lang="en"/>
              <a:t>  </a:t>
            </a:r>
            <a:r>
              <a:rPr lang="en" u="sng">
                <a:solidFill>
                  <a:schemeClr val="hlink"/>
                </a:solidFill>
                <a:hlinkClick r:id="rId8"/>
              </a:rPr>
              <a:t>brochure</a:t>
            </a:r>
          </a:p>
          <a:p>
            <a:pPr lvl="0">
              <a:lnSpc>
                <a:spcPct val="100000"/>
              </a:lnSpc>
              <a:spcBef>
                <a:spcPts val="0"/>
              </a:spcBef>
              <a:spcAft>
                <a:spcPts val="0"/>
              </a:spcAft>
              <a:buNone/>
            </a:pPr>
            <a:r>
              <a:t/>
            </a:r>
            <a:endParaRPr/>
          </a:p>
          <a:p>
            <a:pPr lvl="0">
              <a:lnSpc>
                <a:spcPct val="100000"/>
              </a:lnSpc>
              <a:spcBef>
                <a:spcPts val="0"/>
              </a:spcBef>
              <a:spcAft>
                <a:spcPts val="0"/>
              </a:spcAft>
              <a:buNone/>
            </a:pPr>
            <a:r>
              <a:t/>
            </a:r>
            <a:endParaRPr/>
          </a:p>
          <a:p>
            <a:pPr lvl="0" rtl="0">
              <a:lnSpc>
                <a:spcPct val="100000"/>
              </a:lnSpc>
              <a:spcBef>
                <a:spcPts val="0"/>
              </a:spcBef>
              <a:spcAft>
                <a:spcPts val="0"/>
              </a:spcAft>
              <a:buNone/>
            </a:pPr>
            <a:r>
              <a:t/>
            </a:r>
            <a:endParaRPr/>
          </a:p>
          <a:p>
            <a:pPr lvl="0" rtl="0">
              <a:lnSpc>
                <a:spcPct val="100000"/>
              </a:lnSpc>
              <a:spcBef>
                <a:spcPts val="0"/>
              </a:spcBef>
              <a:spcAft>
                <a:spcPts val="0"/>
              </a:spcAft>
              <a:buNone/>
            </a:pPr>
            <a:r>
              <a:t/>
            </a:r>
            <a:endParaRPr/>
          </a:p>
          <a:p>
            <a:pPr lvl="0" rtl="0">
              <a:lnSpc>
                <a:spcPct val="100000"/>
              </a:lnSpc>
              <a:spcBef>
                <a:spcPts val="0"/>
              </a:spcBef>
              <a:spcAft>
                <a:spcPts val="0"/>
              </a:spcAft>
              <a:buNone/>
            </a:pPr>
            <a:r>
              <a:t/>
            </a:r>
            <a:endParaRPr/>
          </a:p>
          <a:p>
            <a:pPr lvl="0" rtl="0">
              <a:lnSpc>
                <a:spcPct val="100000"/>
              </a:lnSpc>
              <a:spcBef>
                <a:spcPts val="0"/>
              </a:spcBef>
              <a:spcAft>
                <a:spcPts val="0"/>
              </a:spcAft>
              <a:buNone/>
            </a:pPr>
            <a:r>
              <a:t/>
            </a:r>
            <a:endParaRPr/>
          </a:p>
          <a:p>
            <a:pPr lvl="0" rtl="0">
              <a:lnSpc>
                <a:spcPct val="100000"/>
              </a:lnSpc>
              <a:spcBef>
                <a:spcPts val="0"/>
              </a:spcBef>
              <a:spcAft>
                <a:spcPts val="0"/>
              </a:spcAft>
              <a:buNone/>
            </a:pPr>
            <a:r>
              <a:t/>
            </a:r>
            <a:endParaRPr/>
          </a:p>
          <a:p>
            <a:pPr lvl="0" rtl="0">
              <a:lnSpc>
                <a:spcPct val="100000"/>
              </a:lnSpc>
              <a:spcBef>
                <a:spcPts val="0"/>
              </a:spcBef>
              <a:spcAft>
                <a:spcPts val="0"/>
              </a:spcAft>
              <a:buNone/>
            </a:pPr>
            <a:r>
              <a:rPr lang="en"/>
              <a:t>                                      </a:t>
            </a:r>
            <a:r>
              <a:rPr lang="en" u="sng">
                <a:solidFill>
                  <a:schemeClr val="hlink"/>
                </a:solidFill>
                <a:hlinkClick r:id="rId9"/>
              </a:rPr>
              <a:t>More information</a:t>
            </a:r>
          </a:p>
          <a:p>
            <a:pPr lvl="0">
              <a:lnSpc>
                <a:spcPct val="100000"/>
              </a:lnSpc>
              <a:spcBef>
                <a:spcPts val="0"/>
              </a:spcBef>
              <a:spcAft>
                <a:spcPts val="0"/>
              </a:spcAft>
              <a:buNone/>
            </a:pPr>
            <a:r>
              <a:t/>
            </a:r>
            <a:endParaRPr/>
          </a:p>
        </p:txBody>
      </p:sp>
      <p:pic>
        <p:nvPicPr>
          <p:cNvPr descr="CC BY.png" id="431" name="Shape 431"/>
          <p:cNvPicPr preferRelativeResize="0"/>
          <p:nvPr/>
        </p:nvPicPr>
        <p:blipFill>
          <a:blip r:embed="rId10">
            <a:alphaModFix/>
          </a:blip>
          <a:stretch>
            <a:fillRect/>
          </a:stretch>
        </p:blipFill>
        <p:spPr>
          <a:xfrm>
            <a:off x="946942" y="2123292"/>
            <a:ext cx="1636866" cy="572700"/>
          </a:xfrm>
          <a:prstGeom prst="rect">
            <a:avLst/>
          </a:prstGeom>
          <a:noFill/>
          <a:ln>
            <a:noFill/>
          </a:ln>
        </p:spPr>
      </p:pic>
      <p:pic>
        <p:nvPicPr>
          <p:cNvPr descr="CC BY NC.png" id="432" name="Shape 432"/>
          <p:cNvPicPr preferRelativeResize="0"/>
          <p:nvPr/>
        </p:nvPicPr>
        <p:blipFill>
          <a:blip r:embed="rId11">
            <a:alphaModFix/>
          </a:blip>
          <a:stretch>
            <a:fillRect/>
          </a:stretch>
        </p:blipFill>
        <p:spPr>
          <a:xfrm>
            <a:off x="952512" y="2977900"/>
            <a:ext cx="1625724" cy="572699"/>
          </a:xfrm>
          <a:prstGeom prst="rect">
            <a:avLst/>
          </a:prstGeom>
          <a:noFill/>
          <a:ln>
            <a:noFill/>
          </a:ln>
        </p:spPr>
      </p:pic>
      <p:pic>
        <p:nvPicPr>
          <p:cNvPr descr="CC BY NC SA.png" id="433" name="Shape 433"/>
          <p:cNvPicPr preferRelativeResize="0"/>
          <p:nvPr/>
        </p:nvPicPr>
        <p:blipFill>
          <a:blip r:embed="rId12">
            <a:alphaModFix/>
          </a:blip>
          <a:stretch>
            <a:fillRect/>
          </a:stretch>
        </p:blipFill>
        <p:spPr>
          <a:xfrm>
            <a:off x="2960325" y="2947549"/>
            <a:ext cx="1625699" cy="568983"/>
          </a:xfrm>
          <a:prstGeom prst="rect">
            <a:avLst/>
          </a:prstGeom>
          <a:noFill/>
          <a:ln>
            <a:noFill/>
          </a:ln>
        </p:spPr>
      </p:pic>
      <p:pic>
        <p:nvPicPr>
          <p:cNvPr descr="CC BY SA.png" id="434" name="Shape 434"/>
          <p:cNvPicPr preferRelativeResize="0"/>
          <p:nvPr/>
        </p:nvPicPr>
        <p:blipFill>
          <a:blip r:embed="rId13">
            <a:alphaModFix/>
          </a:blip>
          <a:stretch>
            <a:fillRect/>
          </a:stretch>
        </p:blipFill>
        <p:spPr>
          <a:xfrm>
            <a:off x="2960325" y="2123300"/>
            <a:ext cx="1625724" cy="572699"/>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8" name="Shape 438"/>
        <p:cNvGrpSpPr/>
        <p:nvPr/>
      </p:nvGrpSpPr>
      <p:grpSpPr>
        <a:xfrm>
          <a:off x="0" y="0"/>
          <a:ext cx="0" cy="0"/>
          <a:chOff x="0" y="0"/>
          <a:chExt cx="0" cy="0"/>
        </a:xfrm>
      </p:grpSpPr>
      <p:pic>
        <p:nvPicPr>
          <p:cNvPr id="439" name="Shape 439"/>
          <p:cNvPicPr preferRelativeResize="0"/>
          <p:nvPr/>
        </p:nvPicPr>
        <p:blipFill>
          <a:blip r:embed="rId3">
            <a:alphaModFix/>
          </a:blip>
          <a:stretch>
            <a:fillRect/>
          </a:stretch>
        </p:blipFill>
        <p:spPr>
          <a:xfrm>
            <a:off x="0" y="0"/>
            <a:ext cx="9144000" cy="6086475"/>
          </a:xfrm>
          <a:prstGeom prst="rect">
            <a:avLst/>
          </a:prstGeom>
          <a:noFill/>
          <a:ln>
            <a:noFill/>
          </a:ln>
        </p:spPr>
      </p:pic>
      <p:sp>
        <p:nvSpPr>
          <p:cNvPr id="440" name="Shape 440"/>
          <p:cNvSpPr txBox="1"/>
          <p:nvPr>
            <p:ph idx="1" type="body"/>
          </p:nvPr>
        </p:nvSpPr>
        <p:spPr>
          <a:xfrm>
            <a:off x="311700" y="2220325"/>
            <a:ext cx="8520600" cy="1198200"/>
          </a:xfrm>
          <a:prstGeom prst="rect">
            <a:avLst/>
          </a:prstGeom>
          <a:solidFill>
            <a:srgbClr val="C4BD97">
              <a:alpha val="55000"/>
            </a:srgbClr>
          </a:solidFill>
        </p:spPr>
        <p:txBody>
          <a:bodyPr anchorCtr="0" anchor="ctr" bIns="91425" lIns="91425" rIns="91425" tIns="91425">
            <a:noAutofit/>
          </a:bodyPr>
          <a:lstStyle/>
          <a:p>
            <a:pPr indent="0" lvl="0" marL="0" algn="ctr">
              <a:spcBef>
                <a:spcPts val="0"/>
              </a:spcBef>
              <a:buNone/>
            </a:pPr>
            <a:r>
              <a:rPr lang="en" sz="3800">
                <a:solidFill>
                  <a:srgbClr val="24292E"/>
                </a:solidFill>
              </a:rPr>
              <a:t>Do</a:t>
            </a:r>
            <a:r>
              <a:rPr lang="en" sz="3800">
                <a:solidFill>
                  <a:srgbClr val="24292E"/>
                </a:solidFill>
              </a:rPr>
              <a:t> you want a break?</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 name="Shape 137"/>
        <p:cNvGrpSpPr/>
        <p:nvPr/>
      </p:nvGrpSpPr>
      <p:grpSpPr>
        <a:xfrm>
          <a:off x="0" y="0"/>
          <a:ext cx="0" cy="0"/>
          <a:chOff x="0" y="0"/>
          <a:chExt cx="0" cy="0"/>
        </a:xfrm>
      </p:grpSpPr>
      <p:sp>
        <p:nvSpPr>
          <p:cNvPr id="138" name="Shape 138"/>
          <p:cNvSpPr txBox="1"/>
          <p:nvPr>
            <p:ph idx="1" type="subTitle"/>
          </p:nvPr>
        </p:nvSpPr>
        <p:spPr>
          <a:xfrm>
            <a:off x="311700" y="606025"/>
            <a:ext cx="8520600" cy="3020700"/>
          </a:xfrm>
          <a:prstGeom prst="rect">
            <a:avLst/>
          </a:prstGeom>
        </p:spPr>
        <p:txBody>
          <a:bodyPr anchorCtr="0" anchor="t" bIns="91425" lIns="91425" rIns="91425" tIns="91425">
            <a:noAutofit/>
          </a:bodyPr>
          <a:lstStyle/>
          <a:p>
            <a:pPr lvl="0" rtl="0" algn="l">
              <a:spcBef>
                <a:spcPts val="0"/>
              </a:spcBef>
              <a:buNone/>
            </a:pPr>
            <a:r>
              <a:rPr lang="en"/>
              <a:t>Tuesday: </a:t>
            </a:r>
          </a:p>
          <a:p>
            <a:pPr lvl="0">
              <a:spcBef>
                <a:spcPts val="0"/>
              </a:spcBef>
              <a:buNone/>
            </a:pPr>
            <a:r>
              <a:rPr i="1" lang="en" sz="2400"/>
              <a:t>Breakfast 8-8:30am </a:t>
            </a:r>
          </a:p>
          <a:p>
            <a:pPr lvl="0">
              <a:spcBef>
                <a:spcPts val="0"/>
              </a:spcBef>
              <a:buNone/>
            </a:pPr>
            <a:r>
              <a:rPr lang="en"/>
              <a:t> L</a:t>
            </a:r>
            <a:r>
              <a:rPr lang="en"/>
              <a:t>ightning</a:t>
            </a:r>
            <a:r>
              <a:rPr lang="en"/>
              <a:t> round talks  </a:t>
            </a:r>
          </a:p>
          <a:p>
            <a:pPr lvl="0">
              <a:spcBef>
                <a:spcPts val="0"/>
              </a:spcBef>
              <a:buNone/>
            </a:pPr>
            <a:r>
              <a:rPr lang="en"/>
              <a:t>Influencing what people find</a:t>
            </a:r>
          </a:p>
          <a:p>
            <a:pPr lvl="0">
              <a:spcBef>
                <a:spcPts val="0"/>
              </a:spcBef>
              <a:buNone/>
            </a:pPr>
            <a:r>
              <a:rPr lang="en"/>
              <a:t>Your role in promoting your work</a:t>
            </a:r>
          </a:p>
          <a:p>
            <a:pPr lvl="0">
              <a:spcBef>
                <a:spcPts val="0"/>
              </a:spcBef>
              <a:buNone/>
            </a:pPr>
            <a:r>
              <a:rPr lang="en"/>
              <a:t>Group and individual breakout sessions</a:t>
            </a:r>
          </a:p>
          <a:p>
            <a:pPr lvl="0">
              <a:spcBef>
                <a:spcPts val="0"/>
              </a:spcBef>
              <a:buNone/>
            </a:pPr>
            <a:r>
              <a:rPr lang="en"/>
              <a:t>Reflection exercise</a:t>
            </a:r>
          </a:p>
          <a:p>
            <a:pPr lvl="0" rtl="0">
              <a:spcBef>
                <a:spcPts val="0"/>
              </a:spcBef>
              <a:buNone/>
            </a:pPr>
            <a:r>
              <a:t/>
            </a:r>
            <a:endParaRPr/>
          </a:p>
          <a:p>
            <a:pPr lvl="0" algn="l">
              <a:spcBef>
                <a:spcPts val="0"/>
              </a:spcBef>
              <a:buNone/>
            </a:pPr>
            <a:r>
              <a:t/>
            </a:r>
            <a:endParaRPr/>
          </a:p>
        </p:txBody>
      </p:sp>
      <p:pic>
        <p:nvPicPr>
          <p:cNvPr id="139" name="Shape 139"/>
          <p:cNvPicPr preferRelativeResize="0"/>
          <p:nvPr/>
        </p:nvPicPr>
        <p:blipFill>
          <a:blip r:embed="rId3">
            <a:alphaModFix/>
          </a:blip>
          <a:stretch>
            <a:fillRect/>
          </a:stretch>
        </p:blipFill>
        <p:spPr>
          <a:xfrm>
            <a:off x="6491050" y="499074"/>
            <a:ext cx="2082576" cy="1387850"/>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4" name="Shape 444"/>
        <p:cNvGrpSpPr/>
        <p:nvPr/>
      </p:nvGrpSpPr>
      <p:grpSpPr>
        <a:xfrm>
          <a:off x="0" y="0"/>
          <a:ext cx="0" cy="0"/>
          <a:chOff x="0" y="0"/>
          <a:chExt cx="0" cy="0"/>
        </a:xfrm>
      </p:grpSpPr>
      <p:sp>
        <p:nvSpPr>
          <p:cNvPr id="445" name="Shape 445"/>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Open access</a:t>
            </a:r>
          </a:p>
        </p:txBody>
      </p:sp>
      <p:sp>
        <p:nvSpPr>
          <p:cNvPr id="446" name="Shape 446"/>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spcAft>
                <a:spcPts val="0"/>
              </a:spcAft>
              <a:buNone/>
            </a:pPr>
            <a:r>
              <a:rPr lang="en"/>
              <a:t>Definition</a:t>
            </a:r>
          </a:p>
          <a:p>
            <a:pPr lvl="0" rtl="0">
              <a:spcBef>
                <a:spcPts val="0"/>
              </a:spcBef>
              <a:spcAft>
                <a:spcPts val="0"/>
              </a:spcAft>
              <a:buNone/>
            </a:pPr>
            <a:r>
              <a:rPr lang="en"/>
              <a:t>Who’s excluded</a:t>
            </a:r>
          </a:p>
          <a:p>
            <a:pPr lvl="0" rtl="0">
              <a:spcBef>
                <a:spcPts val="0"/>
              </a:spcBef>
              <a:spcAft>
                <a:spcPts val="0"/>
              </a:spcAft>
              <a:buNone/>
            </a:pPr>
            <a:r>
              <a:rPr lang="en"/>
              <a:t>Two paths</a:t>
            </a:r>
          </a:p>
          <a:p>
            <a:pPr lvl="0" rtl="0">
              <a:spcBef>
                <a:spcPts val="0"/>
              </a:spcBef>
              <a:spcAft>
                <a:spcPts val="0"/>
              </a:spcAft>
              <a:buNone/>
            </a:pPr>
            <a:r>
              <a:rPr lang="en"/>
              <a:t>Advantages</a:t>
            </a:r>
          </a:p>
          <a:p>
            <a:pPr lvl="0" rtl="0">
              <a:spcBef>
                <a:spcPts val="0"/>
              </a:spcBef>
              <a:spcAft>
                <a:spcPts val="0"/>
              </a:spcAft>
              <a:buNone/>
            </a:pPr>
            <a:r>
              <a:rPr lang="en"/>
              <a:t>Misunderstandings</a:t>
            </a:r>
          </a:p>
          <a:p>
            <a:pPr lvl="0" rtl="0">
              <a:spcBef>
                <a:spcPts val="0"/>
              </a:spcBef>
              <a:spcAft>
                <a:spcPts val="0"/>
              </a:spcAft>
              <a:buNone/>
            </a:pPr>
            <a:r>
              <a:rPr lang="en"/>
              <a:t>Uncertainties</a:t>
            </a:r>
          </a:p>
          <a:p>
            <a:pPr lvl="0" rtl="0">
              <a:spcBef>
                <a:spcPts val="0"/>
              </a:spcBef>
              <a:spcAft>
                <a:spcPts val="0"/>
              </a:spcAft>
              <a:buNone/>
            </a:pPr>
            <a:r>
              <a:rPr lang="en"/>
              <a:t>Library services </a:t>
            </a: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0" name="Shape 450"/>
        <p:cNvGrpSpPr/>
        <p:nvPr/>
      </p:nvGrpSpPr>
      <p:grpSpPr>
        <a:xfrm>
          <a:off x="0" y="0"/>
          <a:ext cx="0" cy="0"/>
          <a:chOff x="0" y="0"/>
          <a:chExt cx="0" cy="0"/>
        </a:xfrm>
      </p:grpSpPr>
      <p:sp>
        <p:nvSpPr>
          <p:cNvPr id="451" name="Shape 451"/>
          <p:cNvSpPr txBox="1"/>
          <p:nvPr/>
        </p:nvSpPr>
        <p:spPr>
          <a:xfrm>
            <a:off x="311700" y="445025"/>
            <a:ext cx="8520600" cy="572700"/>
          </a:xfrm>
          <a:prstGeom prst="rect">
            <a:avLst/>
          </a:prstGeom>
          <a:noFill/>
          <a:ln>
            <a:noFill/>
          </a:ln>
        </p:spPr>
        <p:txBody>
          <a:bodyPr anchorCtr="0" anchor="t" bIns="91425" lIns="91425" rIns="91425" tIns="91425">
            <a:noAutofit/>
          </a:bodyPr>
          <a:lstStyle/>
          <a:p>
            <a:pPr lvl="0" rtl="0">
              <a:spcBef>
                <a:spcPts val="0"/>
              </a:spcBef>
              <a:buClr>
                <a:schemeClr val="dk1"/>
              </a:buClr>
              <a:buSzPct val="39285"/>
              <a:buFont typeface="Arial"/>
              <a:buNone/>
            </a:pPr>
            <a:r>
              <a:rPr lang="en" sz="2800">
                <a:solidFill>
                  <a:schemeClr val="dk1"/>
                </a:solidFill>
              </a:rPr>
              <a:t>Open Access Defined</a:t>
            </a:r>
          </a:p>
        </p:txBody>
      </p:sp>
      <p:sp>
        <p:nvSpPr>
          <p:cNvPr id="452" name="Shape 452"/>
          <p:cNvSpPr txBox="1"/>
          <p:nvPr/>
        </p:nvSpPr>
        <p:spPr>
          <a:xfrm>
            <a:off x="445450" y="1727100"/>
            <a:ext cx="6886500" cy="3416400"/>
          </a:xfrm>
          <a:prstGeom prst="rect">
            <a:avLst/>
          </a:prstGeom>
          <a:noFill/>
          <a:ln>
            <a:noFill/>
          </a:ln>
        </p:spPr>
        <p:txBody>
          <a:bodyPr anchorCtr="0" anchor="t" bIns="91425" lIns="91425" rIns="91425" tIns="91425">
            <a:noAutofit/>
          </a:bodyPr>
          <a:lstStyle/>
          <a:p>
            <a:pPr indent="-355600" lvl="0" marL="457200" rtl="0">
              <a:spcBef>
                <a:spcPts val="0"/>
              </a:spcBef>
              <a:spcAft>
                <a:spcPts val="1600"/>
              </a:spcAft>
              <a:buClr>
                <a:srgbClr val="595959"/>
              </a:buClr>
              <a:buSzPct val="100000"/>
            </a:pPr>
            <a:r>
              <a:rPr lang="en" sz="2000">
                <a:solidFill>
                  <a:srgbClr val="595959"/>
                </a:solidFill>
              </a:rPr>
              <a:t>Definition</a:t>
            </a:r>
          </a:p>
          <a:p>
            <a:pPr indent="-342900" lvl="1" marL="914400" rtl="0">
              <a:spcBef>
                <a:spcPts val="800"/>
              </a:spcBef>
              <a:buClr>
                <a:srgbClr val="434343"/>
              </a:buClr>
              <a:buSzPct val="100000"/>
            </a:pPr>
            <a:r>
              <a:rPr i="1" lang="en" sz="1800">
                <a:solidFill>
                  <a:srgbClr val="434343"/>
                </a:solidFill>
              </a:rPr>
              <a:t>“Open-access (OA) literature is digital, online, free of charge, and free of most copyright and licensing restrictions” </a:t>
            </a:r>
            <a:r>
              <a:rPr lang="en" sz="1800">
                <a:solidFill>
                  <a:srgbClr val="434343"/>
                </a:solidFill>
              </a:rPr>
              <a:t>(</a:t>
            </a:r>
            <a:r>
              <a:rPr lang="en" sz="1800" u="sng">
                <a:solidFill>
                  <a:srgbClr val="434343"/>
                </a:solidFill>
                <a:hlinkClick r:id="rId3"/>
              </a:rPr>
              <a:t>Suber, 2004</a:t>
            </a:r>
            <a:r>
              <a:rPr lang="en" sz="1800">
                <a:solidFill>
                  <a:srgbClr val="434343"/>
                </a:solidFill>
              </a:rPr>
              <a:t>)</a:t>
            </a:r>
          </a:p>
          <a:p>
            <a:pPr indent="0" lvl="0" marL="457200" rtl="0">
              <a:spcBef>
                <a:spcPts val="800"/>
              </a:spcBef>
              <a:buNone/>
            </a:pPr>
            <a:r>
              <a:t/>
            </a:r>
            <a:endParaRPr sz="1800">
              <a:solidFill>
                <a:srgbClr val="434343"/>
              </a:solidFill>
            </a:endParaRPr>
          </a:p>
          <a:p>
            <a:pPr indent="-355600" lvl="0" marL="914400" marR="0" rtl="0" algn="l">
              <a:lnSpc>
                <a:spcPct val="100000"/>
              </a:lnSpc>
              <a:spcBef>
                <a:spcPts val="0"/>
              </a:spcBef>
              <a:spcAft>
                <a:spcPts val="1600"/>
              </a:spcAft>
              <a:buClr>
                <a:srgbClr val="595959"/>
              </a:buClr>
              <a:buSzPct val="100000"/>
              <a:buChar char="●"/>
            </a:pPr>
            <a:r>
              <a:rPr lang="en" sz="2000" u="sng">
                <a:solidFill>
                  <a:schemeClr val="hlink"/>
                </a:solidFill>
                <a:hlinkClick r:id="rId4"/>
              </a:rPr>
              <a:t>Creative Commons licenses</a:t>
            </a: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6" name="Shape 456"/>
        <p:cNvGrpSpPr/>
        <p:nvPr/>
      </p:nvGrpSpPr>
      <p:grpSpPr>
        <a:xfrm>
          <a:off x="0" y="0"/>
          <a:ext cx="0" cy="0"/>
          <a:chOff x="0" y="0"/>
          <a:chExt cx="0" cy="0"/>
        </a:xfrm>
      </p:grpSpPr>
      <p:sp>
        <p:nvSpPr>
          <p:cNvPr id="457" name="Shape 457"/>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Who doesn’t have access?</a:t>
            </a:r>
          </a:p>
        </p:txBody>
      </p:sp>
      <p:sp>
        <p:nvSpPr>
          <p:cNvPr id="458" name="Shape 458"/>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pPr>
            <a:r>
              <a:rPr lang="en"/>
              <a:t>Researchers at other institutions</a:t>
            </a:r>
          </a:p>
          <a:p>
            <a:pPr indent="-228600" lvl="0" marL="457200" rtl="0">
              <a:spcBef>
                <a:spcPts val="0"/>
              </a:spcBef>
            </a:pPr>
            <a:r>
              <a:rPr lang="en"/>
              <a:t>Researchers in the global south/developing countries</a:t>
            </a:r>
          </a:p>
          <a:p>
            <a:pPr indent="-228600" lvl="0" marL="457200" rtl="0">
              <a:spcBef>
                <a:spcPts val="0"/>
              </a:spcBef>
            </a:pPr>
            <a:r>
              <a:rPr lang="en"/>
              <a:t>Taxpayers</a:t>
            </a:r>
          </a:p>
          <a:p>
            <a:pPr indent="-228600" lvl="0" marL="457200" rtl="0">
              <a:spcBef>
                <a:spcPts val="0"/>
              </a:spcBef>
            </a:pPr>
            <a:r>
              <a:rPr lang="en"/>
              <a:t>Government policymakers</a:t>
            </a:r>
          </a:p>
          <a:p>
            <a:pPr indent="-228600" lvl="0" marL="457200" rtl="0">
              <a:spcBef>
                <a:spcPts val="0"/>
              </a:spcBef>
            </a:pPr>
            <a:r>
              <a:rPr lang="en"/>
              <a:t>Non-governmental organizations</a:t>
            </a:r>
          </a:p>
          <a:p>
            <a:pPr indent="-228600" lvl="0" marL="457200" rtl="0">
              <a:spcBef>
                <a:spcPts val="0"/>
              </a:spcBef>
            </a:pPr>
            <a:r>
              <a:rPr lang="en"/>
              <a:t>Alumni</a:t>
            </a:r>
          </a:p>
          <a:p>
            <a:pPr indent="-228600" lvl="0" marL="457200" rtl="0">
              <a:spcBef>
                <a:spcPts val="0"/>
              </a:spcBef>
            </a:pPr>
            <a:r>
              <a:rPr lang="en"/>
              <a:t>Citizen scientists</a:t>
            </a:r>
          </a:p>
          <a:p>
            <a:pPr indent="-228600" lvl="0" marL="457200">
              <a:spcBef>
                <a:spcPts val="0"/>
              </a:spcBef>
            </a:pPr>
            <a:r>
              <a:rPr lang="en"/>
              <a:t>Us</a:t>
            </a: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2" name="Shape 462"/>
        <p:cNvGrpSpPr/>
        <p:nvPr/>
      </p:nvGrpSpPr>
      <p:grpSpPr>
        <a:xfrm>
          <a:off x="0" y="0"/>
          <a:ext cx="0" cy="0"/>
          <a:chOff x="0" y="0"/>
          <a:chExt cx="0" cy="0"/>
        </a:xfrm>
      </p:grpSpPr>
      <p:sp>
        <p:nvSpPr>
          <p:cNvPr id="463" name="Shape 463"/>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Two paths to open access</a:t>
            </a:r>
          </a:p>
        </p:txBody>
      </p:sp>
      <p:sp>
        <p:nvSpPr>
          <p:cNvPr id="464" name="Shape 464"/>
          <p:cNvSpPr txBox="1"/>
          <p:nvPr>
            <p:ph idx="1" type="body"/>
          </p:nvPr>
        </p:nvSpPr>
        <p:spPr>
          <a:xfrm>
            <a:off x="384650" y="1492950"/>
            <a:ext cx="8520600" cy="3416400"/>
          </a:xfrm>
          <a:prstGeom prst="rect">
            <a:avLst/>
          </a:prstGeom>
        </p:spPr>
        <p:txBody>
          <a:bodyPr anchorCtr="0" anchor="t" bIns="91425" lIns="91425" rIns="91425" tIns="91425">
            <a:noAutofit/>
          </a:bodyPr>
          <a:lstStyle/>
          <a:p>
            <a:pPr indent="-355600" lvl="0" marL="457200" marR="0" rtl="0" algn="l">
              <a:lnSpc>
                <a:spcPct val="100000"/>
              </a:lnSpc>
              <a:spcBef>
                <a:spcPts val="0"/>
              </a:spcBef>
              <a:spcAft>
                <a:spcPts val="1600"/>
              </a:spcAft>
              <a:buClr>
                <a:schemeClr val="dk2"/>
              </a:buClr>
              <a:buSzPct val="111111"/>
              <a:buFont typeface="Arial"/>
            </a:pPr>
            <a:r>
              <a:rPr lang="en" sz="1800"/>
              <a:t>Archiving - Open Access Repositories (“Green OA”)</a:t>
            </a:r>
          </a:p>
          <a:p>
            <a:pPr lvl="0" marR="0" rtl="0" algn="l">
              <a:lnSpc>
                <a:spcPct val="100000"/>
              </a:lnSpc>
              <a:spcBef>
                <a:spcPts val="0"/>
              </a:spcBef>
              <a:spcAft>
                <a:spcPts val="1600"/>
              </a:spcAft>
              <a:buNone/>
            </a:pPr>
            <a:r>
              <a:t/>
            </a:r>
            <a:endParaRPr/>
          </a:p>
          <a:p>
            <a:pPr indent="-342900" lvl="0" marL="457200" marR="0" rtl="0" algn="l">
              <a:lnSpc>
                <a:spcPct val="100000"/>
              </a:lnSpc>
              <a:spcBef>
                <a:spcPts val="0"/>
              </a:spcBef>
              <a:spcAft>
                <a:spcPts val="1600"/>
              </a:spcAft>
              <a:buClr>
                <a:schemeClr val="dk2"/>
              </a:buClr>
              <a:buSzPct val="100000"/>
              <a:buFont typeface="Arial"/>
            </a:pPr>
            <a:r>
              <a:rPr lang="en" sz="1800"/>
              <a:t>Publishing - Open Access Journals (“Gold OA”)</a:t>
            </a: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8" name="Shape 468"/>
        <p:cNvGrpSpPr/>
        <p:nvPr/>
      </p:nvGrpSpPr>
      <p:grpSpPr>
        <a:xfrm>
          <a:off x="0" y="0"/>
          <a:ext cx="0" cy="0"/>
          <a:chOff x="0" y="0"/>
          <a:chExt cx="0" cy="0"/>
        </a:xfrm>
      </p:grpSpPr>
      <p:sp>
        <p:nvSpPr>
          <p:cNvPr id="469" name="Shape 469"/>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Advantages</a:t>
            </a:r>
          </a:p>
        </p:txBody>
      </p:sp>
      <p:sp>
        <p:nvSpPr>
          <p:cNvPr id="470" name="Shape 470"/>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lnSpc>
                <a:spcPct val="200000"/>
              </a:lnSpc>
              <a:spcBef>
                <a:spcPts val="0"/>
              </a:spcBef>
              <a:spcAft>
                <a:spcPts val="0"/>
              </a:spcAft>
            </a:pPr>
            <a:r>
              <a:rPr lang="en"/>
              <a:t>Citations</a:t>
            </a:r>
          </a:p>
          <a:p>
            <a:pPr indent="-228600" lvl="0" marL="457200" rtl="0">
              <a:lnSpc>
                <a:spcPct val="200000"/>
              </a:lnSpc>
              <a:spcBef>
                <a:spcPts val="0"/>
              </a:spcBef>
              <a:spcAft>
                <a:spcPts val="0"/>
              </a:spcAft>
            </a:pPr>
            <a:r>
              <a:rPr lang="en"/>
              <a:t>Attention</a:t>
            </a:r>
          </a:p>
          <a:p>
            <a:pPr indent="-228600" lvl="0" marL="457200" rtl="0">
              <a:lnSpc>
                <a:spcPct val="200000"/>
              </a:lnSpc>
              <a:spcBef>
                <a:spcPts val="0"/>
              </a:spcBef>
              <a:spcAft>
                <a:spcPts val="0"/>
              </a:spcAft>
            </a:pPr>
            <a:r>
              <a:rPr lang="en"/>
              <a:t>Openness is aligned with research integrity</a:t>
            </a:r>
          </a:p>
          <a:p>
            <a:pPr indent="-228600" lvl="0" marL="457200" rtl="0">
              <a:lnSpc>
                <a:spcPct val="200000"/>
              </a:lnSpc>
              <a:spcBef>
                <a:spcPts val="0"/>
              </a:spcBef>
              <a:spcAft>
                <a:spcPts val="0"/>
              </a:spcAft>
            </a:pPr>
            <a:r>
              <a:rPr lang="en"/>
              <a:t>Text and data mining</a:t>
            </a:r>
          </a:p>
          <a:p>
            <a:pPr indent="-228600" lvl="0" marL="457200" rtl="0">
              <a:lnSpc>
                <a:spcPct val="200000"/>
              </a:lnSpc>
              <a:spcBef>
                <a:spcPts val="0"/>
              </a:spcBef>
              <a:spcAft>
                <a:spcPts val="0"/>
              </a:spcAft>
            </a:pPr>
            <a:r>
              <a:rPr lang="en"/>
              <a:t>Use in teaching and research</a:t>
            </a:r>
          </a:p>
          <a:p>
            <a:pPr indent="-228600" lvl="0" marL="457200" rtl="0">
              <a:lnSpc>
                <a:spcPct val="200000"/>
              </a:lnSpc>
              <a:spcBef>
                <a:spcPts val="0"/>
              </a:spcBef>
              <a:spcAft>
                <a:spcPts val="0"/>
              </a:spcAft>
            </a:pPr>
            <a:r>
              <a:rPr lang="en"/>
              <a:t>Efficient knowledge building and transfer</a:t>
            </a:r>
            <a:r>
              <a:rPr lang="en"/>
              <a:t> </a:t>
            </a:r>
          </a:p>
          <a:p>
            <a:pPr lvl="0" rtl="0">
              <a:spcBef>
                <a:spcPts val="0"/>
              </a:spcBef>
              <a:spcAft>
                <a:spcPts val="0"/>
              </a:spcAft>
              <a:buNone/>
            </a:pPr>
            <a:r>
              <a:t/>
            </a:r>
            <a:endParaRPr/>
          </a:p>
          <a:p>
            <a:pPr lvl="0" rtl="0">
              <a:spcBef>
                <a:spcPts val="0"/>
              </a:spcBef>
              <a:spcAft>
                <a:spcPts val="0"/>
              </a:spcAft>
              <a:buNone/>
            </a:pPr>
            <a:r>
              <a:t/>
            </a:r>
            <a:endParaRPr/>
          </a:p>
          <a:p>
            <a:pPr lvl="0" rtl="0">
              <a:spcBef>
                <a:spcPts val="0"/>
              </a:spcBef>
              <a:spcAft>
                <a:spcPts val="0"/>
              </a:spcAft>
              <a:buNone/>
            </a:pPr>
            <a:r>
              <a:t/>
            </a:r>
            <a:endParaRPr/>
          </a:p>
          <a:p>
            <a:pPr lvl="0" rtl="0">
              <a:spcBef>
                <a:spcPts val="0"/>
              </a:spcBef>
              <a:spcAft>
                <a:spcPts val="0"/>
              </a:spcAft>
              <a:buClr>
                <a:schemeClr val="dk1"/>
              </a:buClr>
              <a:buSzPct val="61111"/>
              <a:buFont typeface="Arial"/>
              <a:buNone/>
            </a:pPr>
            <a:r>
              <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4" name="Shape 474"/>
        <p:cNvGrpSpPr/>
        <p:nvPr/>
      </p:nvGrpSpPr>
      <p:grpSpPr>
        <a:xfrm>
          <a:off x="0" y="0"/>
          <a:ext cx="0" cy="0"/>
          <a:chOff x="0" y="0"/>
          <a:chExt cx="0" cy="0"/>
        </a:xfrm>
      </p:grpSpPr>
      <p:sp>
        <p:nvSpPr>
          <p:cNvPr id="475" name="Shape 475"/>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u="sng">
                <a:solidFill>
                  <a:schemeClr val="hlink"/>
                </a:solidFill>
                <a:hlinkClick r:id="rId3"/>
              </a:rPr>
              <a:t>Misunderstandings</a:t>
            </a:r>
          </a:p>
        </p:txBody>
      </p:sp>
      <p:sp>
        <p:nvSpPr>
          <p:cNvPr id="476" name="Shape 476"/>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lnSpc>
                <a:spcPct val="200000"/>
              </a:lnSpc>
              <a:spcBef>
                <a:spcPts val="0"/>
              </a:spcBef>
              <a:spcAft>
                <a:spcPts val="0"/>
              </a:spcAft>
            </a:pPr>
            <a:r>
              <a:rPr lang="en"/>
              <a:t>Open access is a way to bypass peer review</a:t>
            </a:r>
          </a:p>
          <a:p>
            <a:pPr indent="-228600" lvl="0" marL="457200" rtl="0">
              <a:lnSpc>
                <a:spcPct val="200000"/>
              </a:lnSpc>
              <a:spcBef>
                <a:spcPts val="0"/>
              </a:spcBef>
              <a:spcAft>
                <a:spcPts val="0"/>
              </a:spcAft>
            </a:pPr>
            <a:r>
              <a:rPr lang="en"/>
              <a:t>Open access will prevent me from receiving royalties</a:t>
            </a:r>
          </a:p>
          <a:p>
            <a:pPr indent="-228600" lvl="0" marL="457200" rtl="0">
              <a:lnSpc>
                <a:spcPct val="100000"/>
              </a:lnSpc>
              <a:spcBef>
                <a:spcPts val="0"/>
              </a:spcBef>
              <a:spcAft>
                <a:spcPts val="1000"/>
              </a:spcAft>
            </a:pPr>
            <a:r>
              <a:rPr lang="en"/>
              <a:t>Open access means publishing (1) in a journal (2) for a fee (3) that I have to pay out of pocket</a:t>
            </a:r>
          </a:p>
          <a:p>
            <a:pPr indent="-228600" lvl="0" marL="457200" rtl="0">
              <a:lnSpc>
                <a:spcPct val="200000"/>
              </a:lnSpc>
              <a:spcBef>
                <a:spcPts val="0"/>
              </a:spcBef>
              <a:spcAft>
                <a:spcPts val="0"/>
              </a:spcAft>
            </a:pPr>
            <a:r>
              <a:rPr lang="en"/>
              <a:t>Open access will hurt my society</a:t>
            </a:r>
          </a:p>
          <a:p>
            <a:pPr indent="-228600" lvl="0" marL="457200" rtl="0">
              <a:lnSpc>
                <a:spcPct val="200000"/>
              </a:lnSpc>
              <a:spcBef>
                <a:spcPts val="0"/>
              </a:spcBef>
              <a:spcAft>
                <a:spcPts val="0"/>
              </a:spcAft>
            </a:pPr>
            <a:r>
              <a:rPr lang="en"/>
              <a:t>Open access advocates think everything should be free</a:t>
            </a:r>
          </a:p>
          <a:p>
            <a:pPr lvl="0" rtl="0">
              <a:spcBef>
                <a:spcPts val="0"/>
              </a:spcBef>
              <a:spcAft>
                <a:spcPts val="0"/>
              </a:spcAft>
              <a:buNone/>
            </a:pPr>
            <a:r>
              <a:t/>
            </a:r>
            <a:endParaRPr/>
          </a:p>
          <a:p>
            <a:pPr lvl="0" rtl="0">
              <a:spcBef>
                <a:spcPts val="0"/>
              </a:spcBef>
              <a:spcAft>
                <a:spcPts val="0"/>
              </a:spcAft>
              <a:buClr>
                <a:schemeClr val="dk1"/>
              </a:buClr>
              <a:buSzPct val="61111"/>
              <a:buFont typeface="Arial"/>
              <a:buNone/>
            </a:pPr>
            <a:r>
              <a:t/>
            </a:r>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0" name="Shape 480"/>
        <p:cNvGrpSpPr/>
        <p:nvPr/>
      </p:nvGrpSpPr>
      <p:grpSpPr>
        <a:xfrm>
          <a:off x="0" y="0"/>
          <a:ext cx="0" cy="0"/>
          <a:chOff x="0" y="0"/>
          <a:chExt cx="0" cy="0"/>
        </a:xfrm>
      </p:grpSpPr>
      <p:sp>
        <p:nvSpPr>
          <p:cNvPr id="481" name="Shape 481"/>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Common uncertainties</a:t>
            </a:r>
          </a:p>
        </p:txBody>
      </p:sp>
      <p:sp>
        <p:nvSpPr>
          <p:cNvPr id="482" name="Shape 482"/>
          <p:cNvSpPr txBox="1"/>
          <p:nvPr>
            <p:ph idx="1" type="body"/>
          </p:nvPr>
        </p:nvSpPr>
        <p:spPr>
          <a:xfrm>
            <a:off x="311700" y="1152475"/>
            <a:ext cx="8520600" cy="3596100"/>
          </a:xfrm>
          <a:prstGeom prst="rect">
            <a:avLst/>
          </a:prstGeom>
        </p:spPr>
        <p:txBody>
          <a:bodyPr anchorCtr="0" anchor="t" bIns="91425" lIns="91425" rIns="91425" tIns="91425">
            <a:noAutofit/>
          </a:bodyPr>
          <a:lstStyle/>
          <a:p>
            <a:pPr lvl="0">
              <a:spcBef>
                <a:spcPts val="0"/>
              </a:spcBef>
              <a:spcAft>
                <a:spcPts val="0"/>
              </a:spcAft>
              <a:buNone/>
            </a:pPr>
            <a:r>
              <a:rPr lang="en"/>
              <a:t>Which journals are legitimate?</a:t>
            </a:r>
          </a:p>
          <a:p>
            <a:pPr lvl="0">
              <a:spcBef>
                <a:spcPts val="0"/>
              </a:spcBef>
              <a:spcAft>
                <a:spcPts val="0"/>
              </a:spcAft>
              <a:buNone/>
            </a:pPr>
            <a:r>
              <a:rPr lang="en"/>
              <a:t>	</a:t>
            </a:r>
            <a:r>
              <a:rPr lang="en" u="sng">
                <a:solidFill>
                  <a:schemeClr val="hlink"/>
                </a:solidFill>
                <a:hlinkClick r:id="rId3"/>
              </a:rPr>
              <a:t>Think Check Submit</a:t>
            </a:r>
          </a:p>
          <a:p>
            <a:pPr lvl="0" rtl="0">
              <a:spcBef>
                <a:spcPts val="0"/>
              </a:spcBef>
              <a:spcAft>
                <a:spcPts val="0"/>
              </a:spcAft>
              <a:buNone/>
            </a:pPr>
            <a:r>
              <a:rPr lang="en"/>
              <a:t>	</a:t>
            </a:r>
            <a:r>
              <a:rPr lang="en" u="sng">
                <a:solidFill>
                  <a:schemeClr val="accent5"/>
                </a:solidFill>
                <a:hlinkClick r:id="rId4"/>
              </a:rPr>
              <a:t>Ulrich’s</a:t>
            </a:r>
            <a:r>
              <a:rPr lang="en"/>
              <a:t> Periodical Directory (limit to OA, peer review)</a:t>
            </a:r>
          </a:p>
          <a:p>
            <a:pPr indent="457200" lvl="0">
              <a:spcBef>
                <a:spcPts val="0"/>
              </a:spcBef>
              <a:spcAft>
                <a:spcPts val="0"/>
              </a:spcAft>
              <a:buNone/>
            </a:pPr>
            <a:r>
              <a:rPr lang="en" u="sng">
                <a:solidFill>
                  <a:schemeClr val="hlink"/>
                </a:solidFill>
                <a:hlinkClick r:id="rId5"/>
              </a:rPr>
              <a:t>Directory of Open Access Journals</a:t>
            </a:r>
          </a:p>
          <a:p>
            <a:pPr lvl="0" rtl="0">
              <a:spcBef>
                <a:spcPts val="0"/>
              </a:spcBef>
              <a:spcAft>
                <a:spcPts val="0"/>
              </a:spcAft>
              <a:buNone/>
            </a:pPr>
            <a:r>
              <a:rPr lang="en"/>
              <a:t>	Ask us</a:t>
            </a:r>
          </a:p>
          <a:p>
            <a:pPr lvl="0" rtl="0">
              <a:spcBef>
                <a:spcPts val="0"/>
              </a:spcBef>
              <a:spcAft>
                <a:spcPts val="0"/>
              </a:spcAft>
              <a:buNone/>
            </a:pPr>
            <a:r>
              <a:t/>
            </a:r>
            <a:endParaRPr/>
          </a:p>
          <a:p>
            <a:pPr lvl="0">
              <a:spcBef>
                <a:spcPts val="0"/>
              </a:spcBef>
              <a:spcAft>
                <a:spcPts val="0"/>
              </a:spcAft>
              <a:buNone/>
            </a:pPr>
            <a:r>
              <a:rPr lang="en"/>
              <a:t>Do I have the right to post my article?</a:t>
            </a:r>
          </a:p>
          <a:p>
            <a:pPr lvl="0">
              <a:spcBef>
                <a:spcPts val="0"/>
              </a:spcBef>
              <a:spcAft>
                <a:spcPts val="0"/>
              </a:spcAft>
              <a:buNone/>
            </a:pPr>
            <a:r>
              <a:rPr lang="en"/>
              <a:t>	Check your contract</a:t>
            </a:r>
          </a:p>
          <a:p>
            <a:pPr lvl="0" rtl="0">
              <a:spcBef>
                <a:spcPts val="0"/>
              </a:spcBef>
              <a:spcAft>
                <a:spcPts val="0"/>
              </a:spcAft>
              <a:buNone/>
            </a:pPr>
            <a:r>
              <a:rPr lang="en"/>
              <a:t>	Check </a:t>
            </a:r>
            <a:r>
              <a:rPr lang="en" u="sng">
                <a:solidFill>
                  <a:schemeClr val="hlink"/>
                </a:solidFill>
                <a:hlinkClick r:id="rId6"/>
              </a:rPr>
              <a:t>Sherpa/Romeo</a:t>
            </a:r>
          </a:p>
          <a:p>
            <a:pPr lvl="0" rtl="0">
              <a:spcBef>
                <a:spcPts val="0"/>
              </a:spcBef>
              <a:spcAft>
                <a:spcPts val="0"/>
              </a:spcAft>
              <a:buNone/>
            </a:pPr>
            <a:r>
              <a:rPr lang="en"/>
              <a:t>	Negotiate or add an </a:t>
            </a:r>
            <a:r>
              <a:rPr lang="en" u="sng">
                <a:solidFill>
                  <a:schemeClr val="hlink"/>
                </a:solidFill>
                <a:hlinkClick r:id="rId7"/>
              </a:rPr>
              <a:t>addendum</a:t>
            </a:r>
          </a:p>
          <a:p>
            <a:pPr lvl="0" rtl="0">
              <a:spcBef>
                <a:spcPts val="0"/>
              </a:spcBef>
              <a:spcAft>
                <a:spcPts val="0"/>
              </a:spcAft>
              <a:buNone/>
            </a:pPr>
            <a:r>
              <a:rPr lang="en"/>
              <a:t>	Learn about a potential faculty open access policy at VT</a:t>
            </a: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6" name="Shape 486"/>
        <p:cNvGrpSpPr/>
        <p:nvPr/>
      </p:nvGrpSpPr>
      <p:grpSpPr>
        <a:xfrm>
          <a:off x="0" y="0"/>
          <a:ext cx="0" cy="0"/>
          <a:chOff x="0" y="0"/>
          <a:chExt cx="0" cy="0"/>
        </a:xfrm>
      </p:grpSpPr>
      <p:sp>
        <p:nvSpPr>
          <p:cNvPr id="487" name="Shape 487"/>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Library services</a:t>
            </a:r>
          </a:p>
        </p:txBody>
      </p:sp>
      <p:sp>
        <p:nvSpPr>
          <p:cNvPr id="488" name="Shape 488"/>
          <p:cNvSpPr txBox="1"/>
          <p:nvPr>
            <p:ph idx="1" type="body"/>
          </p:nvPr>
        </p:nvSpPr>
        <p:spPr>
          <a:xfrm>
            <a:off x="311700" y="1152475"/>
            <a:ext cx="8520600" cy="3416400"/>
          </a:xfrm>
          <a:prstGeom prst="rect">
            <a:avLst/>
          </a:prstGeom>
        </p:spPr>
        <p:txBody>
          <a:bodyPr anchorCtr="0" anchor="t" bIns="91425" lIns="91425" rIns="91425" tIns="91425">
            <a:noAutofit/>
          </a:bodyPr>
          <a:lstStyle/>
          <a:p>
            <a:pPr lvl="0" rtl="0">
              <a:spcBef>
                <a:spcPts val="0"/>
              </a:spcBef>
              <a:spcAft>
                <a:spcPts val="0"/>
              </a:spcAft>
              <a:buNone/>
            </a:pPr>
            <a:r>
              <a:rPr lang="en"/>
              <a:t>Open access </a:t>
            </a:r>
            <a:r>
              <a:rPr lang="en" u="sng">
                <a:solidFill>
                  <a:schemeClr val="hlink"/>
                </a:solidFill>
                <a:hlinkClick r:id="rId3"/>
              </a:rPr>
              <a:t>guide</a:t>
            </a:r>
            <a:r>
              <a:rPr lang="en"/>
              <a:t>, </a:t>
            </a:r>
            <a:r>
              <a:rPr lang="en" u="sng">
                <a:solidFill>
                  <a:schemeClr val="hlink"/>
                </a:solidFill>
                <a:hlinkClick r:id="rId4"/>
              </a:rPr>
              <a:t>subvention fund</a:t>
            </a:r>
            <a:r>
              <a:rPr lang="en"/>
              <a:t>, and </a:t>
            </a:r>
            <a:r>
              <a:rPr lang="en" u="sng">
                <a:solidFill>
                  <a:schemeClr val="hlink"/>
                </a:solidFill>
                <a:hlinkClick r:id="rId5"/>
              </a:rPr>
              <a:t>discounts</a:t>
            </a:r>
          </a:p>
          <a:p>
            <a:pPr lvl="0" rtl="0">
              <a:spcBef>
                <a:spcPts val="0"/>
              </a:spcBef>
              <a:spcAft>
                <a:spcPts val="0"/>
              </a:spcAft>
              <a:buNone/>
            </a:pPr>
            <a:r>
              <a:rPr lang="en"/>
              <a:t>Open access publishing - </a:t>
            </a:r>
            <a:r>
              <a:rPr lang="en" u="sng">
                <a:solidFill>
                  <a:schemeClr val="hlink"/>
                </a:solidFill>
                <a:hlinkClick r:id="rId6"/>
              </a:rPr>
              <a:t>journals</a:t>
            </a:r>
            <a:r>
              <a:rPr lang="en"/>
              <a:t>, </a:t>
            </a:r>
            <a:r>
              <a:rPr lang="en" u="sng">
                <a:solidFill>
                  <a:schemeClr val="hlink"/>
                </a:solidFill>
                <a:hlinkClick r:id="rId7"/>
              </a:rPr>
              <a:t>conference proceedings</a:t>
            </a:r>
            <a:r>
              <a:rPr lang="en"/>
              <a:t>, &amp; books</a:t>
            </a:r>
          </a:p>
          <a:p>
            <a:pPr lvl="0">
              <a:spcBef>
                <a:spcPts val="0"/>
              </a:spcBef>
              <a:spcAft>
                <a:spcPts val="0"/>
              </a:spcAft>
              <a:buClr>
                <a:schemeClr val="dk1"/>
              </a:buClr>
              <a:buSzPct val="61111"/>
              <a:buFont typeface="Arial"/>
              <a:buNone/>
            </a:pPr>
            <a:r>
              <a:rPr lang="en" u="sng">
                <a:solidFill>
                  <a:schemeClr val="hlink"/>
                </a:solidFill>
                <a:hlinkClick r:id="rId8"/>
              </a:rPr>
              <a:t>VTechWorks</a:t>
            </a:r>
            <a:r>
              <a:rPr lang="en"/>
              <a:t> and </a:t>
            </a:r>
            <a:r>
              <a:rPr lang="en" u="sng">
                <a:solidFill>
                  <a:schemeClr val="hlink"/>
                </a:solidFill>
                <a:hlinkClick r:id="rId9"/>
              </a:rPr>
              <a:t>VTechData</a:t>
            </a:r>
          </a:p>
          <a:p>
            <a:pPr lvl="0">
              <a:spcBef>
                <a:spcPts val="0"/>
              </a:spcBef>
              <a:spcAft>
                <a:spcPts val="0"/>
              </a:spcAft>
              <a:buClr>
                <a:schemeClr val="dk1"/>
              </a:buClr>
              <a:buSzPct val="61111"/>
              <a:buFont typeface="Arial"/>
              <a:buNone/>
            </a:pPr>
            <a:r>
              <a:rPr lang="en"/>
              <a:t>Data consultations / </a:t>
            </a:r>
            <a:r>
              <a:rPr lang="en" u="sng">
                <a:solidFill>
                  <a:schemeClr val="hlink"/>
                </a:solidFill>
                <a:hlinkClick r:id="rId10"/>
              </a:rPr>
              <a:t>data management plans</a:t>
            </a:r>
            <a:r>
              <a:rPr lang="en"/>
              <a:t>, </a:t>
            </a:r>
            <a:r>
              <a:rPr lang="en" u="sng">
                <a:solidFill>
                  <a:schemeClr val="hlink"/>
                </a:solidFill>
                <a:hlinkClick r:id="rId11"/>
              </a:rPr>
              <a:t>NIH</a:t>
            </a:r>
            <a:r>
              <a:rPr lang="en"/>
              <a:t>, </a:t>
            </a:r>
            <a:r>
              <a:rPr lang="en" u="sng">
                <a:solidFill>
                  <a:schemeClr val="hlink"/>
                </a:solidFill>
                <a:hlinkClick r:id="rId12"/>
              </a:rPr>
              <a:t>NSF</a:t>
            </a:r>
          </a:p>
          <a:p>
            <a:pPr lvl="0" rtl="0">
              <a:spcBef>
                <a:spcPts val="0"/>
              </a:spcBef>
              <a:spcAft>
                <a:spcPts val="0"/>
              </a:spcAft>
              <a:buClr>
                <a:schemeClr val="dk1"/>
              </a:buClr>
              <a:buSzPct val="61111"/>
              <a:buFont typeface="Arial"/>
              <a:buNone/>
            </a:pPr>
            <a:r>
              <a:rPr lang="en" u="sng">
                <a:solidFill>
                  <a:schemeClr val="hlink"/>
                </a:solidFill>
                <a:hlinkClick r:id="rId13"/>
              </a:rPr>
              <a:t>Copyright consultations</a:t>
            </a:r>
          </a:p>
          <a:p>
            <a:pPr lvl="0">
              <a:spcBef>
                <a:spcPts val="0"/>
              </a:spcBef>
              <a:spcAft>
                <a:spcPts val="0"/>
              </a:spcAft>
              <a:buClr>
                <a:schemeClr val="dk1"/>
              </a:buClr>
              <a:buSzPct val="61111"/>
              <a:buFont typeface="Arial"/>
              <a:buNone/>
            </a:pPr>
            <a:r>
              <a:rPr lang="en" u="sng">
                <a:solidFill>
                  <a:schemeClr val="hlink"/>
                </a:solidFill>
                <a:hlinkClick r:id="rId14"/>
              </a:rPr>
              <a:t>Tell Your Story: Impact &amp; Engagement </a:t>
            </a:r>
            <a:r>
              <a:rPr lang="en"/>
              <a:t>consultations and resources</a:t>
            </a:r>
          </a:p>
          <a:p>
            <a:pPr lvl="0" rtl="0">
              <a:spcBef>
                <a:spcPts val="0"/>
              </a:spcBef>
              <a:spcAft>
                <a:spcPts val="0"/>
              </a:spcAft>
              <a:buNone/>
            </a:pPr>
            <a:r>
              <a:rPr lang="en"/>
              <a:t>Open educational resources </a:t>
            </a:r>
            <a:r>
              <a:rPr lang="en" u="sng">
                <a:solidFill>
                  <a:schemeClr val="hlink"/>
                </a:solidFill>
                <a:hlinkClick r:id="rId15"/>
              </a:rPr>
              <a:t>guide</a:t>
            </a:r>
            <a:r>
              <a:rPr lang="en"/>
              <a:t>, consultations &amp; publishing</a:t>
            </a:r>
          </a:p>
          <a:p>
            <a:pPr lvl="0" rtl="0">
              <a:spcBef>
                <a:spcPts val="0"/>
              </a:spcBef>
              <a:spcAft>
                <a:spcPts val="0"/>
              </a:spcAft>
              <a:buNone/>
            </a:pPr>
            <a:r>
              <a:rPr lang="en" u="sng">
                <a:solidFill>
                  <a:schemeClr val="hlink"/>
                </a:solidFill>
                <a:hlinkClick r:id="rId16"/>
              </a:rPr>
              <a:t>Overleaf</a:t>
            </a:r>
          </a:p>
          <a:p>
            <a:pPr lvl="0" rtl="0">
              <a:spcBef>
                <a:spcPts val="0"/>
              </a:spcBef>
              <a:spcAft>
                <a:spcPts val="0"/>
              </a:spcAft>
              <a:buNone/>
            </a:pPr>
            <a:r>
              <a:rPr lang="en" u="sng">
                <a:solidFill>
                  <a:schemeClr val="hlink"/>
                </a:solidFill>
                <a:hlinkClick r:id="rId17"/>
              </a:rPr>
              <a:t>perma.cc</a:t>
            </a:r>
          </a:p>
          <a:p>
            <a:pPr lvl="0" rtl="0">
              <a:spcBef>
                <a:spcPts val="0"/>
              </a:spcBef>
              <a:spcAft>
                <a:spcPts val="0"/>
              </a:spcAft>
              <a:buClr>
                <a:schemeClr val="dk1"/>
              </a:buClr>
              <a:buSzPct val="61111"/>
              <a:buFont typeface="Arial"/>
              <a:buNone/>
            </a:pPr>
            <a:r>
              <a:rPr lang="en"/>
              <a:t>Stay informed: </a:t>
            </a:r>
            <a:r>
              <a:rPr lang="en" u="sng">
                <a:solidFill>
                  <a:schemeClr val="hlink"/>
                </a:solidFill>
                <a:hlinkClick r:id="rId18"/>
              </a:rPr>
              <a:t>blog</a:t>
            </a:r>
            <a:r>
              <a:rPr lang="en"/>
              <a:t>, </a:t>
            </a:r>
            <a:r>
              <a:rPr lang="en" u="sng">
                <a:solidFill>
                  <a:schemeClr val="hlink"/>
                </a:solidFill>
                <a:hlinkClick r:id="rId19"/>
              </a:rPr>
              <a:t>twitter</a:t>
            </a:r>
            <a:r>
              <a:rPr lang="en"/>
              <a:t>, </a:t>
            </a:r>
            <a:r>
              <a:rPr lang="en" u="sng">
                <a:solidFill>
                  <a:schemeClr val="hlink"/>
                </a:solidFill>
                <a:hlinkClick r:id="rId20"/>
              </a:rPr>
              <a:t>email list</a:t>
            </a: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2" name="Shape 492"/>
        <p:cNvGrpSpPr/>
        <p:nvPr/>
      </p:nvGrpSpPr>
      <p:grpSpPr>
        <a:xfrm>
          <a:off x="0" y="0"/>
          <a:ext cx="0" cy="0"/>
          <a:chOff x="0" y="0"/>
          <a:chExt cx="0" cy="0"/>
        </a:xfrm>
      </p:grpSpPr>
      <p:pic>
        <p:nvPicPr>
          <p:cNvPr id="493" name="Shape 493"/>
          <p:cNvPicPr preferRelativeResize="0"/>
          <p:nvPr/>
        </p:nvPicPr>
        <p:blipFill>
          <a:blip r:embed="rId3">
            <a:alphaModFix/>
          </a:blip>
          <a:stretch>
            <a:fillRect/>
          </a:stretch>
        </p:blipFill>
        <p:spPr>
          <a:xfrm>
            <a:off x="-3025" y="-332106"/>
            <a:ext cx="9144000" cy="5786431"/>
          </a:xfrm>
          <a:prstGeom prst="rect">
            <a:avLst/>
          </a:prstGeom>
          <a:noFill/>
          <a:ln>
            <a:noFill/>
          </a:ln>
        </p:spPr>
      </p:pic>
      <p:sp>
        <p:nvSpPr>
          <p:cNvPr id="494" name="Shape 494"/>
          <p:cNvSpPr txBox="1"/>
          <p:nvPr>
            <p:ph idx="1" type="body"/>
          </p:nvPr>
        </p:nvSpPr>
        <p:spPr>
          <a:xfrm>
            <a:off x="387900" y="1228675"/>
            <a:ext cx="8520600" cy="3416400"/>
          </a:xfrm>
          <a:prstGeom prst="rect">
            <a:avLst/>
          </a:prstGeom>
        </p:spPr>
        <p:txBody>
          <a:bodyPr anchorCtr="0" anchor="t" bIns="91425" lIns="91425" rIns="91425" tIns="91425">
            <a:noAutofit/>
          </a:bodyPr>
          <a:lstStyle/>
          <a:p>
            <a:pPr lvl="0" rtl="0" algn="ctr">
              <a:spcBef>
                <a:spcPts val="0"/>
              </a:spcBef>
              <a:buNone/>
            </a:pPr>
            <a:r>
              <a:t/>
            </a:r>
            <a:endParaRPr sz="3600">
              <a:solidFill>
                <a:srgbClr val="303030"/>
              </a:solidFill>
            </a:endParaRPr>
          </a:p>
          <a:p>
            <a:pPr lvl="0" rtl="0" algn="ctr">
              <a:spcBef>
                <a:spcPts val="0"/>
              </a:spcBef>
              <a:buNone/>
            </a:pPr>
            <a:r>
              <a:rPr lang="en" sz="3600">
                <a:solidFill>
                  <a:srgbClr val="303030"/>
                </a:solidFill>
              </a:rPr>
              <a:t>BREAK</a:t>
            </a:r>
          </a:p>
          <a:p>
            <a:pPr lvl="0" algn="ctr">
              <a:spcBef>
                <a:spcPts val="0"/>
              </a:spcBef>
              <a:buNone/>
            </a:pPr>
            <a:r>
              <a:rPr lang="en" sz="3600">
                <a:solidFill>
                  <a:srgbClr val="303030"/>
                </a:solidFill>
              </a:rPr>
              <a:t>TIME!</a:t>
            </a: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8" name="Shape 498"/>
        <p:cNvGrpSpPr/>
        <p:nvPr/>
      </p:nvGrpSpPr>
      <p:grpSpPr>
        <a:xfrm>
          <a:off x="0" y="0"/>
          <a:ext cx="0" cy="0"/>
          <a:chOff x="0" y="0"/>
          <a:chExt cx="0" cy="0"/>
        </a:xfrm>
      </p:grpSpPr>
      <p:pic>
        <p:nvPicPr>
          <p:cNvPr id="499" name="Shape 499"/>
          <p:cNvPicPr preferRelativeResize="0"/>
          <p:nvPr/>
        </p:nvPicPr>
        <p:blipFill>
          <a:blip r:embed="rId3">
            <a:alphaModFix/>
          </a:blip>
          <a:stretch>
            <a:fillRect/>
          </a:stretch>
        </p:blipFill>
        <p:spPr>
          <a:xfrm>
            <a:off x="839275" y="1246325"/>
            <a:ext cx="3260175" cy="2302499"/>
          </a:xfrm>
          <a:prstGeom prst="rect">
            <a:avLst/>
          </a:prstGeom>
          <a:noFill/>
          <a:ln>
            <a:noFill/>
          </a:ln>
        </p:spPr>
      </p:pic>
      <p:sp>
        <p:nvSpPr>
          <p:cNvPr id="500" name="Shape 500"/>
          <p:cNvSpPr txBox="1"/>
          <p:nvPr>
            <p:ph type="title"/>
          </p:nvPr>
        </p:nvSpPr>
        <p:spPr>
          <a:xfrm>
            <a:off x="311700" y="368825"/>
            <a:ext cx="8520600" cy="572700"/>
          </a:xfrm>
          <a:prstGeom prst="rect">
            <a:avLst/>
          </a:prstGeom>
        </p:spPr>
        <p:txBody>
          <a:bodyPr anchorCtr="0" anchor="t" bIns="91425" lIns="91425" rIns="91425" tIns="91425">
            <a:noAutofit/>
          </a:bodyPr>
          <a:lstStyle/>
          <a:p>
            <a:pPr lvl="0" rtl="0">
              <a:spcBef>
                <a:spcPts val="0"/>
              </a:spcBef>
              <a:buNone/>
            </a:pPr>
            <a:r>
              <a:rPr lang="en"/>
              <a:t>Share Your Work &amp; Get Noticed</a:t>
            </a:r>
          </a:p>
        </p:txBody>
      </p:sp>
      <p:pic>
        <p:nvPicPr>
          <p:cNvPr id="501" name="Shape 501"/>
          <p:cNvPicPr preferRelativeResize="0"/>
          <p:nvPr/>
        </p:nvPicPr>
        <p:blipFill>
          <a:blip r:embed="rId4">
            <a:alphaModFix/>
          </a:blip>
          <a:stretch>
            <a:fillRect/>
          </a:stretch>
        </p:blipFill>
        <p:spPr>
          <a:xfrm>
            <a:off x="5232099" y="1375025"/>
            <a:ext cx="2463748" cy="1741299"/>
          </a:xfrm>
          <a:prstGeom prst="rect">
            <a:avLst/>
          </a:prstGeom>
          <a:noFill/>
          <a:ln>
            <a:noFill/>
          </a:ln>
        </p:spPr>
      </p:pic>
      <p:pic>
        <p:nvPicPr>
          <p:cNvPr id="502" name="Shape 502"/>
          <p:cNvPicPr preferRelativeResize="0"/>
          <p:nvPr/>
        </p:nvPicPr>
        <p:blipFill>
          <a:blip r:embed="rId5">
            <a:alphaModFix/>
          </a:blip>
          <a:stretch>
            <a:fillRect/>
          </a:stretch>
        </p:blipFill>
        <p:spPr>
          <a:xfrm>
            <a:off x="3507501" y="2665374"/>
            <a:ext cx="2281376" cy="2099575"/>
          </a:xfrm>
          <a:prstGeom prst="rect">
            <a:avLst/>
          </a:prstGeom>
          <a:noFill/>
          <a:ln>
            <a:noFill/>
          </a:ln>
        </p:spPr>
      </p:pic>
      <p:pic>
        <p:nvPicPr>
          <p:cNvPr id="503" name="Shape 503"/>
          <p:cNvPicPr preferRelativeResize="0"/>
          <p:nvPr/>
        </p:nvPicPr>
        <p:blipFill>
          <a:blip r:embed="rId6">
            <a:alphaModFix/>
          </a:blip>
          <a:stretch>
            <a:fillRect/>
          </a:stretch>
        </p:blipFill>
        <p:spPr>
          <a:xfrm>
            <a:off x="7040999" y="679525"/>
            <a:ext cx="1248473" cy="1125600"/>
          </a:xfrm>
          <a:prstGeom prst="rect">
            <a:avLst/>
          </a:prstGeom>
          <a:noFill/>
          <a:ln>
            <a:noFill/>
          </a:ln>
        </p:spPr>
      </p:pic>
      <p:pic>
        <p:nvPicPr>
          <p:cNvPr descr="Screenshot 2016-04-04 14.05.13.png" id="504" name="Shape 504"/>
          <p:cNvPicPr preferRelativeResize="0"/>
          <p:nvPr/>
        </p:nvPicPr>
        <p:blipFill>
          <a:blip r:embed="rId7">
            <a:alphaModFix/>
          </a:blip>
          <a:stretch>
            <a:fillRect/>
          </a:stretch>
        </p:blipFill>
        <p:spPr>
          <a:xfrm>
            <a:off x="6696110" y="2287399"/>
            <a:ext cx="2136189" cy="1418625"/>
          </a:xfrm>
          <a:prstGeom prst="rect">
            <a:avLst/>
          </a:prstGeom>
          <a:noFill/>
          <a:ln cap="flat" cmpd="sng" w="19050">
            <a:solidFill>
              <a:srgbClr val="303030"/>
            </a:solidFill>
            <a:prstDash val="solid"/>
            <a:round/>
            <a:headEnd len="med" w="med" type="none"/>
            <a:tailEnd len="med" w="med" type="none"/>
          </a:ln>
        </p:spPr>
      </p:pic>
      <p:pic>
        <p:nvPicPr>
          <p:cNvPr id="505" name="Shape 505"/>
          <p:cNvPicPr preferRelativeResize="0"/>
          <p:nvPr/>
        </p:nvPicPr>
        <p:blipFill rotWithShape="1">
          <a:blip r:embed="rId8">
            <a:alphaModFix/>
          </a:blip>
          <a:srcRect b="0" l="0" r="65099" t="0"/>
          <a:stretch/>
        </p:blipFill>
        <p:spPr>
          <a:xfrm>
            <a:off x="5593950" y="836925"/>
            <a:ext cx="923299" cy="1235950"/>
          </a:xfrm>
          <a:prstGeom prst="rect">
            <a:avLst/>
          </a:prstGeom>
          <a:noFill/>
          <a:ln cap="flat" cmpd="sng" w="19050">
            <a:solidFill>
              <a:schemeClr val="dk2"/>
            </a:solidFill>
            <a:prstDash val="solid"/>
            <a:round/>
            <a:headEnd len="med" w="med" type="none"/>
            <a:tailEnd len="med" w="med" type="none"/>
          </a:ln>
        </p:spPr>
      </p:pic>
      <p:sp>
        <p:nvSpPr>
          <p:cNvPr id="506" name="Shape 506"/>
          <p:cNvSpPr txBox="1"/>
          <p:nvPr/>
        </p:nvSpPr>
        <p:spPr>
          <a:xfrm>
            <a:off x="215387" y="4756475"/>
            <a:ext cx="8713200" cy="368700"/>
          </a:xfrm>
          <a:prstGeom prst="rect">
            <a:avLst/>
          </a:prstGeom>
          <a:noFill/>
          <a:ln>
            <a:noFill/>
          </a:ln>
        </p:spPr>
        <p:txBody>
          <a:bodyPr anchorCtr="0" anchor="t" bIns="91425" lIns="91425" rIns="91425" tIns="91425">
            <a:noAutofit/>
          </a:bodyPr>
          <a:lstStyle/>
          <a:p>
            <a:pPr lvl="0">
              <a:spcBef>
                <a:spcPts val="0"/>
              </a:spcBef>
              <a:buNone/>
            </a:pPr>
            <a:r>
              <a:rPr lang="en" sz="1200"/>
              <a:t>Images are: a screenshot of VTechWorks page, and (all others) CC0 public domain sourced from </a:t>
            </a:r>
            <a:r>
              <a:rPr lang="en" sz="1200" u="sng">
                <a:solidFill>
                  <a:schemeClr val="hlink"/>
                </a:solidFill>
                <a:hlinkClick r:id="rId9"/>
              </a:rPr>
              <a:t>Pixabay</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 name="Shape 143"/>
        <p:cNvGrpSpPr/>
        <p:nvPr/>
      </p:nvGrpSpPr>
      <p:grpSpPr>
        <a:xfrm>
          <a:off x="0" y="0"/>
          <a:ext cx="0" cy="0"/>
          <a:chOff x="0" y="0"/>
          <a:chExt cx="0" cy="0"/>
        </a:xfrm>
      </p:grpSpPr>
      <p:pic>
        <p:nvPicPr>
          <p:cNvPr descr="hands-220163_1280 (public domain).jpg" id="144" name="Shape 144"/>
          <p:cNvPicPr preferRelativeResize="0"/>
          <p:nvPr/>
        </p:nvPicPr>
        <p:blipFill>
          <a:blip r:embed="rId3">
            <a:alphaModFix/>
          </a:blip>
          <a:stretch>
            <a:fillRect/>
          </a:stretch>
        </p:blipFill>
        <p:spPr>
          <a:xfrm>
            <a:off x="3370751" y="1408149"/>
            <a:ext cx="5086425" cy="3735350"/>
          </a:xfrm>
          <a:prstGeom prst="rect">
            <a:avLst/>
          </a:prstGeom>
          <a:noFill/>
          <a:ln>
            <a:noFill/>
          </a:ln>
        </p:spPr>
      </p:pic>
      <p:sp>
        <p:nvSpPr>
          <p:cNvPr id="145" name="Shape 145"/>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Introduction: The Big Picture</a:t>
            </a:r>
          </a:p>
        </p:txBody>
      </p:sp>
      <p:sp>
        <p:nvSpPr>
          <p:cNvPr id="146" name="Shape 146"/>
          <p:cNvSpPr txBox="1"/>
          <p:nvPr>
            <p:ph idx="1" type="body"/>
          </p:nvPr>
        </p:nvSpPr>
        <p:spPr>
          <a:xfrm>
            <a:off x="311700" y="1152475"/>
            <a:ext cx="8520600" cy="3416400"/>
          </a:xfrm>
          <a:prstGeom prst="rect">
            <a:avLst/>
          </a:prstGeom>
        </p:spPr>
        <p:txBody>
          <a:bodyPr anchorCtr="0" anchor="t" bIns="91425" lIns="91425" rIns="91425" tIns="91425">
            <a:noAutofit/>
          </a:bodyPr>
          <a:lstStyle/>
          <a:p>
            <a:pPr lvl="0" rtl="0">
              <a:spcBef>
                <a:spcPts val="0"/>
              </a:spcBef>
              <a:buNone/>
            </a:pPr>
            <a:r>
              <a:t/>
            </a:r>
            <a:endParaRPr/>
          </a:p>
          <a:p>
            <a:pPr indent="-381000" lvl="0" marL="457200" rtl="0">
              <a:spcBef>
                <a:spcPts val="0"/>
              </a:spcBef>
              <a:buSzPct val="100000"/>
              <a:buChar char="-"/>
            </a:pPr>
            <a:r>
              <a:rPr lang="en" sz="2400"/>
              <a:t>Presenters &amp; library services</a:t>
            </a:r>
          </a:p>
          <a:p>
            <a:pPr lvl="0" rtl="0">
              <a:spcBef>
                <a:spcPts val="0"/>
              </a:spcBef>
              <a:buNone/>
            </a:pPr>
            <a:r>
              <a:t/>
            </a:r>
            <a:endParaRPr/>
          </a:p>
          <a:p>
            <a:pPr indent="-381000" lvl="0" marL="457200" rtl="0">
              <a:spcBef>
                <a:spcPts val="0"/>
              </a:spcBef>
              <a:buSzPct val="100000"/>
              <a:buChar char="-"/>
            </a:pPr>
            <a:r>
              <a:rPr lang="en" sz="2400"/>
              <a:t>Getting to know you</a:t>
            </a: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0" name="Shape 510"/>
        <p:cNvGrpSpPr/>
        <p:nvPr/>
      </p:nvGrpSpPr>
      <p:grpSpPr>
        <a:xfrm>
          <a:off x="0" y="0"/>
          <a:ext cx="0" cy="0"/>
          <a:chOff x="0" y="0"/>
          <a:chExt cx="0" cy="0"/>
        </a:xfrm>
      </p:grpSpPr>
      <p:sp>
        <p:nvSpPr>
          <p:cNvPr id="511" name="Shape 511"/>
          <p:cNvSpPr txBox="1"/>
          <p:nvPr>
            <p:ph type="title"/>
          </p:nvPr>
        </p:nvSpPr>
        <p:spPr>
          <a:xfrm>
            <a:off x="311700" y="368825"/>
            <a:ext cx="8520600" cy="572700"/>
          </a:xfrm>
          <a:prstGeom prst="rect">
            <a:avLst/>
          </a:prstGeom>
        </p:spPr>
        <p:txBody>
          <a:bodyPr anchorCtr="0" anchor="t" bIns="91425" lIns="91425" rIns="91425" tIns="91425">
            <a:noAutofit/>
          </a:bodyPr>
          <a:lstStyle/>
          <a:p>
            <a:pPr lvl="0">
              <a:spcBef>
                <a:spcPts val="0"/>
              </a:spcBef>
              <a:buNone/>
            </a:pPr>
            <a:r>
              <a:rPr lang="en"/>
              <a:t>Share Your Work &amp; Get Noticed</a:t>
            </a:r>
          </a:p>
        </p:txBody>
      </p:sp>
      <p:sp>
        <p:nvSpPr>
          <p:cNvPr id="512" name="Shape 512"/>
          <p:cNvSpPr txBox="1"/>
          <p:nvPr>
            <p:ph idx="1" type="body"/>
          </p:nvPr>
        </p:nvSpPr>
        <p:spPr>
          <a:xfrm>
            <a:off x="260125" y="1292550"/>
            <a:ext cx="7307700" cy="3426900"/>
          </a:xfrm>
          <a:prstGeom prst="rect">
            <a:avLst/>
          </a:prstGeom>
        </p:spPr>
        <p:txBody>
          <a:bodyPr anchorCtr="0" anchor="t" bIns="91425" lIns="91425" rIns="91425" tIns="91425">
            <a:noAutofit/>
          </a:bodyPr>
          <a:lstStyle/>
          <a:p>
            <a:pPr lvl="0">
              <a:spcBef>
                <a:spcPts val="0"/>
              </a:spcBef>
              <a:buNone/>
            </a:pPr>
            <a:r>
              <a:rPr b="1" lang="en" sz="2400">
                <a:solidFill>
                  <a:srgbClr val="000000"/>
                </a:solidFill>
              </a:rPr>
              <a:t>What do you want others to know about, find, and access?</a:t>
            </a:r>
          </a:p>
          <a:p>
            <a:pPr indent="-381000" lvl="0" marL="457200" rtl="0">
              <a:spcBef>
                <a:spcPts val="0"/>
              </a:spcBef>
              <a:buClr>
                <a:srgbClr val="000000"/>
              </a:buClr>
              <a:buSzPct val="100000"/>
            </a:pPr>
            <a:r>
              <a:rPr lang="en" sz="2400">
                <a:solidFill>
                  <a:srgbClr val="000000"/>
                </a:solidFill>
              </a:rPr>
              <a:t>Works (publications, creative works, …)?</a:t>
            </a:r>
          </a:p>
          <a:p>
            <a:pPr indent="-381000" lvl="0" marL="457200" rtl="0">
              <a:spcBef>
                <a:spcPts val="0"/>
              </a:spcBef>
              <a:buClr>
                <a:srgbClr val="000000"/>
              </a:buClr>
              <a:buSzPct val="100000"/>
            </a:pPr>
            <a:r>
              <a:rPr lang="en" sz="2400">
                <a:solidFill>
                  <a:srgbClr val="000000"/>
                </a:solidFill>
              </a:rPr>
              <a:t>Teaching (course syllabi, educational materials)?</a:t>
            </a:r>
          </a:p>
          <a:p>
            <a:pPr indent="-381000" lvl="0" marL="457200" rtl="0">
              <a:spcBef>
                <a:spcPts val="0"/>
              </a:spcBef>
              <a:buClr>
                <a:srgbClr val="000000"/>
              </a:buClr>
              <a:buSzPct val="100000"/>
            </a:pPr>
            <a:r>
              <a:rPr lang="en" sz="2400">
                <a:solidFill>
                  <a:srgbClr val="000000"/>
                </a:solidFill>
              </a:rPr>
              <a:t>Service and Association involvement?</a:t>
            </a:r>
          </a:p>
          <a:p>
            <a:pPr indent="-381000" lvl="0" marL="457200" rtl="0">
              <a:spcBef>
                <a:spcPts val="0"/>
              </a:spcBef>
              <a:buClr>
                <a:srgbClr val="000000"/>
              </a:buClr>
              <a:buSzPct val="100000"/>
            </a:pPr>
            <a:r>
              <a:rPr lang="en" sz="2400">
                <a:solidFill>
                  <a:srgbClr val="000000"/>
                </a:solidFill>
              </a:rPr>
              <a:t>What else?</a:t>
            </a:r>
          </a:p>
          <a:p>
            <a:pPr lvl="0">
              <a:spcBef>
                <a:spcPts val="0"/>
              </a:spcBef>
              <a:buNone/>
            </a:pPr>
            <a:r>
              <a:rPr b="1" lang="en" sz="2400">
                <a:solidFill>
                  <a:srgbClr val="000000"/>
                </a:solidFill>
              </a:rPr>
              <a:t>How are you sharing these now, if you are?</a:t>
            </a:r>
          </a:p>
        </p:txBody>
      </p:sp>
      <p:pic>
        <p:nvPicPr>
          <p:cNvPr id="513" name="Shape 513"/>
          <p:cNvPicPr preferRelativeResize="0"/>
          <p:nvPr/>
        </p:nvPicPr>
        <p:blipFill>
          <a:blip r:embed="rId3">
            <a:alphaModFix/>
          </a:blip>
          <a:stretch>
            <a:fillRect/>
          </a:stretch>
        </p:blipFill>
        <p:spPr>
          <a:xfrm>
            <a:off x="7037024" y="195325"/>
            <a:ext cx="1947675" cy="1947675"/>
          </a:xfrm>
          <a:prstGeom prst="rect">
            <a:avLst/>
          </a:prstGeom>
          <a:noFill/>
          <a:ln>
            <a:noFill/>
          </a:ln>
        </p:spPr>
      </p:pic>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7" name="Shape 517"/>
        <p:cNvGrpSpPr/>
        <p:nvPr/>
      </p:nvGrpSpPr>
      <p:grpSpPr>
        <a:xfrm>
          <a:off x="0" y="0"/>
          <a:ext cx="0" cy="0"/>
          <a:chOff x="0" y="0"/>
          <a:chExt cx="0" cy="0"/>
        </a:xfrm>
      </p:grpSpPr>
      <p:sp>
        <p:nvSpPr>
          <p:cNvPr id="518" name="Shape 518"/>
          <p:cNvSpPr txBox="1"/>
          <p:nvPr>
            <p:ph type="title"/>
          </p:nvPr>
        </p:nvSpPr>
        <p:spPr>
          <a:xfrm>
            <a:off x="311700" y="368825"/>
            <a:ext cx="8520600" cy="1125600"/>
          </a:xfrm>
          <a:prstGeom prst="rect">
            <a:avLst/>
          </a:prstGeom>
        </p:spPr>
        <p:txBody>
          <a:bodyPr anchorCtr="0" anchor="t" bIns="91425" lIns="91425" rIns="91425" tIns="91425">
            <a:noAutofit/>
          </a:bodyPr>
          <a:lstStyle/>
          <a:p>
            <a:pPr lvl="0">
              <a:spcBef>
                <a:spcPts val="0"/>
              </a:spcBef>
              <a:buNone/>
            </a:pPr>
            <a:r>
              <a:rPr lang="en"/>
              <a:t>Sharing Your Work - Benefits </a:t>
            </a:r>
          </a:p>
          <a:p>
            <a:pPr lvl="0" rtl="0">
              <a:spcBef>
                <a:spcPts val="0"/>
              </a:spcBef>
              <a:buNone/>
            </a:pPr>
            <a:r>
              <a:rPr lang="en"/>
              <a:t>&amp; Considerations (Copyrights)</a:t>
            </a:r>
          </a:p>
        </p:txBody>
      </p:sp>
      <p:sp>
        <p:nvSpPr>
          <p:cNvPr id="519" name="Shape 519"/>
          <p:cNvSpPr txBox="1"/>
          <p:nvPr>
            <p:ph idx="1" type="body"/>
          </p:nvPr>
        </p:nvSpPr>
        <p:spPr>
          <a:xfrm>
            <a:off x="311700" y="1533475"/>
            <a:ext cx="8520600" cy="3416400"/>
          </a:xfrm>
          <a:prstGeom prst="rect">
            <a:avLst/>
          </a:prstGeom>
        </p:spPr>
        <p:txBody>
          <a:bodyPr anchorCtr="0" anchor="t" bIns="91425" lIns="91425" rIns="91425" tIns="91425">
            <a:noAutofit/>
          </a:bodyPr>
          <a:lstStyle/>
          <a:p>
            <a:pPr lvl="0" rtl="0">
              <a:spcBef>
                <a:spcPts val="0"/>
              </a:spcBef>
              <a:buNone/>
            </a:pPr>
            <a:r>
              <a:rPr b="1" lang="en"/>
              <a:t>Access</a:t>
            </a:r>
          </a:p>
          <a:p>
            <a:pPr indent="457200" lvl="0" rtl="0">
              <a:spcBef>
                <a:spcPts val="0"/>
              </a:spcBef>
              <a:buNone/>
            </a:pPr>
            <a:r>
              <a:rPr lang="en"/>
              <a:t>Scholars, Developing world, Alumni, Taxpayers….. You?	</a:t>
            </a:r>
          </a:p>
          <a:p>
            <a:pPr lvl="0" rtl="0">
              <a:spcBef>
                <a:spcPts val="0"/>
              </a:spcBef>
              <a:buNone/>
            </a:pPr>
            <a:r>
              <a:rPr b="1" lang="en"/>
              <a:t>Outreach</a:t>
            </a:r>
          </a:p>
          <a:p>
            <a:pPr lvl="0" rtl="0">
              <a:spcBef>
                <a:spcPts val="0"/>
              </a:spcBef>
              <a:buNone/>
            </a:pPr>
            <a:r>
              <a:rPr lang="en"/>
              <a:t>	Networking, Blogging, Social media</a:t>
            </a:r>
          </a:p>
          <a:p>
            <a:pPr lvl="0" rtl="0">
              <a:spcBef>
                <a:spcPts val="0"/>
              </a:spcBef>
              <a:buNone/>
            </a:pPr>
            <a:r>
              <a:rPr b="1" lang="en"/>
              <a:t>Metrics</a:t>
            </a:r>
          </a:p>
          <a:p>
            <a:pPr lvl="0" rtl="0">
              <a:spcBef>
                <a:spcPts val="0"/>
              </a:spcBef>
              <a:buNone/>
            </a:pPr>
            <a:r>
              <a:rPr lang="en"/>
              <a:t>	Open access citation advantage &amp; altmetrics advantage</a:t>
            </a:r>
          </a:p>
        </p:txBody>
      </p:sp>
      <p:pic>
        <p:nvPicPr>
          <p:cNvPr id="520" name="Shape 520"/>
          <p:cNvPicPr preferRelativeResize="0"/>
          <p:nvPr/>
        </p:nvPicPr>
        <p:blipFill>
          <a:blip r:embed="rId3">
            <a:alphaModFix/>
          </a:blip>
          <a:stretch>
            <a:fillRect/>
          </a:stretch>
        </p:blipFill>
        <p:spPr>
          <a:xfrm>
            <a:off x="6494024" y="184325"/>
            <a:ext cx="2463748" cy="1741299"/>
          </a:xfrm>
          <a:prstGeom prst="rect">
            <a:avLst/>
          </a:prstGeom>
          <a:noFill/>
          <a:ln>
            <a:noFill/>
          </a:ln>
        </p:spPr>
      </p:pic>
      <p:pic>
        <p:nvPicPr>
          <p:cNvPr id="521" name="Shape 521"/>
          <p:cNvPicPr preferRelativeResize="0"/>
          <p:nvPr/>
        </p:nvPicPr>
        <p:blipFill>
          <a:blip r:embed="rId4">
            <a:alphaModFix/>
          </a:blip>
          <a:stretch>
            <a:fillRect/>
          </a:stretch>
        </p:blipFill>
        <p:spPr>
          <a:xfrm>
            <a:off x="6081525" y="89149"/>
            <a:ext cx="918825" cy="828398"/>
          </a:xfrm>
          <a:prstGeom prst="rect">
            <a:avLst/>
          </a:prstGeom>
          <a:noFill/>
          <a:ln>
            <a:noFill/>
          </a:ln>
        </p:spPr>
      </p:pic>
      <p:pic>
        <p:nvPicPr>
          <p:cNvPr id="522" name="Shape 522"/>
          <p:cNvPicPr preferRelativeResize="0"/>
          <p:nvPr/>
        </p:nvPicPr>
        <p:blipFill>
          <a:blip r:embed="rId4">
            <a:alphaModFix/>
          </a:blip>
          <a:stretch>
            <a:fillRect/>
          </a:stretch>
        </p:blipFill>
        <p:spPr>
          <a:xfrm>
            <a:off x="7992850" y="89149"/>
            <a:ext cx="500601" cy="451323"/>
          </a:xfrm>
          <a:prstGeom prst="rect">
            <a:avLst/>
          </a:prstGeom>
          <a:noFill/>
          <a:ln>
            <a:noFill/>
          </a:ln>
        </p:spPr>
      </p:pic>
      <p:pic>
        <p:nvPicPr>
          <p:cNvPr id="523" name="Shape 523"/>
          <p:cNvPicPr preferRelativeResize="0"/>
          <p:nvPr/>
        </p:nvPicPr>
        <p:blipFill>
          <a:blip r:embed="rId4">
            <a:alphaModFix/>
          </a:blip>
          <a:stretch>
            <a:fillRect/>
          </a:stretch>
        </p:blipFill>
        <p:spPr>
          <a:xfrm>
            <a:off x="7478597" y="622774"/>
            <a:ext cx="706726" cy="637149"/>
          </a:xfrm>
          <a:prstGeom prst="rect">
            <a:avLst/>
          </a:prstGeom>
          <a:noFill/>
          <a:ln>
            <a:noFill/>
          </a:ln>
        </p:spPr>
      </p:pic>
      <p:pic>
        <p:nvPicPr>
          <p:cNvPr id="524" name="Shape 524"/>
          <p:cNvPicPr preferRelativeResize="0"/>
          <p:nvPr/>
        </p:nvPicPr>
        <p:blipFill>
          <a:blip r:embed="rId4">
            <a:alphaModFix/>
          </a:blip>
          <a:stretch>
            <a:fillRect/>
          </a:stretch>
        </p:blipFill>
        <p:spPr>
          <a:xfrm>
            <a:off x="7855674" y="1533475"/>
            <a:ext cx="1248473" cy="1125600"/>
          </a:xfrm>
          <a:prstGeom prst="rect">
            <a:avLst/>
          </a:prstGeom>
          <a:noFill/>
          <a:ln>
            <a:noFill/>
          </a:ln>
        </p:spPr>
      </p:pic>
      <p:sp>
        <p:nvSpPr>
          <p:cNvPr id="525" name="Shape 525"/>
          <p:cNvSpPr txBox="1"/>
          <p:nvPr/>
        </p:nvSpPr>
        <p:spPr>
          <a:xfrm>
            <a:off x="165575" y="4801325"/>
            <a:ext cx="5348400" cy="184200"/>
          </a:xfrm>
          <a:prstGeom prst="rect">
            <a:avLst/>
          </a:prstGeom>
          <a:noFill/>
          <a:ln>
            <a:noFill/>
          </a:ln>
        </p:spPr>
        <p:txBody>
          <a:bodyPr anchorCtr="0" anchor="ctr" bIns="91425" lIns="91425" rIns="91425" tIns="91425">
            <a:noAutofit/>
          </a:bodyPr>
          <a:lstStyle/>
          <a:p>
            <a:pPr lvl="0" rtl="0">
              <a:spcBef>
                <a:spcPts val="0"/>
              </a:spcBef>
              <a:buNone/>
            </a:pPr>
            <a:r>
              <a:rPr i="1" lang="en" sz="900">
                <a:solidFill>
                  <a:srgbClr val="666666"/>
                </a:solidFill>
              </a:rPr>
              <a:t>Image of </a:t>
            </a:r>
            <a:r>
              <a:rPr i="1" lang="en" sz="900" u="sng">
                <a:solidFill>
                  <a:schemeClr val="hlink"/>
                </a:solidFill>
                <a:hlinkClick r:id="rId5"/>
              </a:rPr>
              <a:t>point-line network by geralt</a:t>
            </a:r>
            <a:r>
              <a:rPr i="1" lang="en" sz="900">
                <a:solidFill>
                  <a:schemeClr val="dk1"/>
                </a:solidFill>
              </a:rPr>
              <a:t> </a:t>
            </a:r>
            <a:r>
              <a:rPr i="1" lang="en" sz="900">
                <a:solidFill>
                  <a:srgbClr val="666666"/>
                </a:solidFill>
              </a:rPr>
              <a:t>via Pixabay (CC0 public domain release).</a:t>
            </a:r>
          </a:p>
          <a:p>
            <a:pPr lvl="0" rtl="0">
              <a:spcBef>
                <a:spcPts val="0"/>
              </a:spcBef>
              <a:buNone/>
            </a:pPr>
            <a:r>
              <a:rPr i="1" lang="en" sz="900">
                <a:solidFill>
                  <a:srgbClr val="666666"/>
                </a:solidFill>
              </a:rPr>
              <a:t>Image of </a:t>
            </a:r>
            <a:r>
              <a:rPr i="1" lang="en" sz="900" u="sng">
                <a:solidFill>
                  <a:schemeClr val="hlink"/>
                </a:solidFill>
                <a:hlinkClick r:id="rId6"/>
              </a:rPr>
              <a:t>folder-manuscripts by ClikerFreeVectorImages</a:t>
            </a:r>
            <a:r>
              <a:rPr i="1" lang="en" sz="900">
                <a:solidFill>
                  <a:srgbClr val="666666"/>
                </a:solidFill>
              </a:rPr>
              <a:t> via Pixabay (CC0 public domain release).</a:t>
            </a: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29" name="Shape 529"/>
        <p:cNvGrpSpPr/>
        <p:nvPr/>
      </p:nvGrpSpPr>
      <p:grpSpPr>
        <a:xfrm>
          <a:off x="0" y="0"/>
          <a:ext cx="0" cy="0"/>
          <a:chOff x="0" y="0"/>
          <a:chExt cx="0" cy="0"/>
        </a:xfrm>
      </p:grpSpPr>
      <p:sp>
        <p:nvSpPr>
          <p:cNvPr id="530" name="Shape 530"/>
          <p:cNvSpPr txBox="1"/>
          <p:nvPr>
            <p:ph type="title"/>
          </p:nvPr>
        </p:nvSpPr>
        <p:spPr>
          <a:xfrm>
            <a:off x="311700" y="140225"/>
            <a:ext cx="5670900" cy="1413000"/>
          </a:xfrm>
          <a:prstGeom prst="rect">
            <a:avLst/>
          </a:prstGeom>
        </p:spPr>
        <p:txBody>
          <a:bodyPr anchorCtr="0" anchor="t" bIns="91425" lIns="91425" rIns="91425" tIns="91425">
            <a:noAutofit/>
          </a:bodyPr>
          <a:lstStyle/>
          <a:p>
            <a:pPr lvl="0" rtl="0">
              <a:spcBef>
                <a:spcPts val="0"/>
              </a:spcBef>
              <a:buNone/>
            </a:pPr>
            <a:r>
              <a:rPr b="1" lang="en"/>
              <a:t>How do I know:</a:t>
            </a:r>
          </a:p>
          <a:p>
            <a:pPr lvl="0" rtl="0">
              <a:spcBef>
                <a:spcPts val="0"/>
              </a:spcBef>
              <a:buNone/>
            </a:pPr>
            <a:r>
              <a:rPr b="1" lang="en"/>
              <a:t>what, where, and when I am permitted to post my work?</a:t>
            </a:r>
          </a:p>
        </p:txBody>
      </p:sp>
      <p:sp>
        <p:nvSpPr>
          <p:cNvPr id="531" name="Shape 531"/>
          <p:cNvSpPr txBox="1"/>
          <p:nvPr>
            <p:ph idx="1" type="body"/>
          </p:nvPr>
        </p:nvSpPr>
        <p:spPr>
          <a:xfrm>
            <a:off x="311700" y="1685875"/>
            <a:ext cx="5440800" cy="3381300"/>
          </a:xfrm>
          <a:prstGeom prst="rect">
            <a:avLst/>
          </a:prstGeom>
        </p:spPr>
        <p:txBody>
          <a:bodyPr anchorCtr="0" anchor="t" bIns="91425" lIns="91425" rIns="91425" tIns="91425">
            <a:noAutofit/>
          </a:bodyPr>
          <a:lstStyle/>
          <a:p>
            <a:pPr lvl="0" rtl="0">
              <a:spcBef>
                <a:spcPts val="0"/>
              </a:spcBef>
              <a:spcAft>
                <a:spcPts val="0"/>
              </a:spcAft>
              <a:buNone/>
            </a:pPr>
            <a:r>
              <a:rPr b="1" lang="en"/>
              <a:t>Your copyright agreement / contract</a:t>
            </a:r>
          </a:p>
          <a:p>
            <a:pPr indent="-228600" lvl="0" marL="457200" rtl="0">
              <a:spcBef>
                <a:spcPts val="0"/>
              </a:spcBef>
            </a:pPr>
            <a:r>
              <a:rPr lang="en"/>
              <a:t>Transfer or license?</a:t>
            </a:r>
          </a:p>
          <a:p>
            <a:pPr indent="-228600" lvl="0" marL="457200" rtl="0">
              <a:spcBef>
                <a:spcPts val="0"/>
              </a:spcBef>
            </a:pPr>
            <a:r>
              <a:rPr lang="en"/>
              <a:t>Terms of use - archiving, posting, sharing, etc.</a:t>
            </a:r>
          </a:p>
          <a:p>
            <a:pPr lvl="0" rtl="0">
              <a:spcBef>
                <a:spcPts val="0"/>
              </a:spcBef>
              <a:spcAft>
                <a:spcPts val="0"/>
              </a:spcAft>
              <a:buNone/>
            </a:pPr>
            <a:r>
              <a:rPr b="1" lang="en"/>
              <a:t>Sherpa romeo</a:t>
            </a:r>
          </a:p>
          <a:p>
            <a:pPr indent="-228600" lvl="0" marL="457200" rtl="0">
              <a:spcBef>
                <a:spcPts val="0"/>
              </a:spcBef>
            </a:pPr>
            <a:r>
              <a:rPr lang="en"/>
              <a:t>95% accuracy with general publisher guidelines</a:t>
            </a:r>
          </a:p>
          <a:p>
            <a:pPr lvl="0" rtl="0">
              <a:spcBef>
                <a:spcPts val="0"/>
              </a:spcBef>
              <a:spcAft>
                <a:spcPts val="0"/>
              </a:spcAft>
              <a:buNone/>
            </a:pPr>
            <a:r>
              <a:rPr b="1" lang="en"/>
              <a:t>Publisher guidelines</a:t>
            </a:r>
          </a:p>
          <a:p>
            <a:pPr indent="-228600" lvl="0" marL="457200" rtl="0">
              <a:spcBef>
                <a:spcPts val="0"/>
              </a:spcBef>
            </a:pPr>
            <a:r>
              <a:rPr lang="en"/>
              <a:t>Check their website</a:t>
            </a:r>
          </a:p>
        </p:txBody>
      </p:sp>
      <p:pic>
        <p:nvPicPr>
          <p:cNvPr id="532" name="Shape 532"/>
          <p:cNvPicPr preferRelativeResize="0"/>
          <p:nvPr/>
        </p:nvPicPr>
        <p:blipFill rotWithShape="1">
          <a:blip r:embed="rId3">
            <a:alphaModFix/>
          </a:blip>
          <a:srcRect b="0" l="0" r="17382" t="24075"/>
          <a:stretch/>
        </p:blipFill>
        <p:spPr>
          <a:xfrm>
            <a:off x="6124600" y="0"/>
            <a:ext cx="3019398" cy="2774774"/>
          </a:xfrm>
          <a:prstGeom prst="rect">
            <a:avLst/>
          </a:prstGeom>
          <a:noFill/>
          <a:ln>
            <a:noFill/>
          </a:ln>
        </p:spPr>
      </p:pic>
      <p:pic>
        <p:nvPicPr>
          <p:cNvPr descr="Screenshot 2016-04-04 14.06.32.png" id="533" name="Shape 533">
            <a:hlinkClick r:id="rId4"/>
          </p:cNvPr>
          <p:cNvPicPr preferRelativeResize="0"/>
          <p:nvPr/>
        </p:nvPicPr>
        <p:blipFill rotWithShape="1">
          <a:blip r:embed="rId5">
            <a:alphaModFix/>
          </a:blip>
          <a:srcRect b="11166" l="0" r="0" t="0"/>
          <a:stretch/>
        </p:blipFill>
        <p:spPr>
          <a:xfrm>
            <a:off x="4895425" y="2878375"/>
            <a:ext cx="4071375" cy="2062099"/>
          </a:xfrm>
          <a:prstGeom prst="rect">
            <a:avLst/>
          </a:prstGeom>
          <a:noFill/>
          <a:ln>
            <a:noFill/>
          </a:ln>
        </p:spPr>
      </p:pic>
      <p:sp>
        <p:nvSpPr>
          <p:cNvPr id="534" name="Shape 534"/>
          <p:cNvSpPr txBox="1"/>
          <p:nvPr/>
        </p:nvSpPr>
        <p:spPr>
          <a:xfrm>
            <a:off x="5185112" y="4728900"/>
            <a:ext cx="3492000" cy="324900"/>
          </a:xfrm>
          <a:prstGeom prst="rect">
            <a:avLst/>
          </a:prstGeom>
          <a:noFill/>
          <a:ln>
            <a:noFill/>
          </a:ln>
        </p:spPr>
        <p:txBody>
          <a:bodyPr anchorCtr="0" anchor="t" bIns="91425" lIns="91425" rIns="91425" tIns="91425">
            <a:noAutofit/>
          </a:bodyPr>
          <a:lstStyle/>
          <a:p>
            <a:pPr lvl="0" rtl="0">
              <a:spcBef>
                <a:spcPts val="0"/>
              </a:spcBef>
              <a:buNone/>
            </a:pPr>
            <a:r>
              <a:rPr lang="en" u="sng">
                <a:solidFill>
                  <a:schemeClr val="hlink"/>
                </a:solidFill>
                <a:hlinkClick r:id="rId6"/>
              </a:rPr>
              <a:t>http://www.sherpa.ac.uk/romeo/index.php</a:t>
            </a:r>
            <a:r>
              <a:rPr lang="en"/>
              <a:t> </a:t>
            </a:r>
          </a:p>
        </p:txBody>
      </p:sp>
      <p:sp>
        <p:nvSpPr>
          <p:cNvPr id="535" name="Shape 535"/>
          <p:cNvSpPr txBox="1"/>
          <p:nvPr/>
        </p:nvSpPr>
        <p:spPr>
          <a:xfrm>
            <a:off x="76200" y="4730400"/>
            <a:ext cx="4586100" cy="247200"/>
          </a:xfrm>
          <a:prstGeom prst="rect">
            <a:avLst/>
          </a:prstGeom>
          <a:noFill/>
          <a:ln>
            <a:noFill/>
          </a:ln>
        </p:spPr>
        <p:txBody>
          <a:bodyPr anchorCtr="0" anchor="t" bIns="91425" lIns="91425" rIns="91425" tIns="91425">
            <a:noAutofit/>
          </a:bodyPr>
          <a:lstStyle/>
          <a:p>
            <a:pPr lvl="0" rtl="0">
              <a:spcBef>
                <a:spcPts val="0"/>
              </a:spcBef>
              <a:buNone/>
            </a:pPr>
            <a:r>
              <a:rPr i="1" lang="en" sz="900">
                <a:solidFill>
                  <a:srgbClr val="666666"/>
                </a:solidFill>
              </a:rPr>
              <a:t>Image of </a:t>
            </a:r>
            <a:r>
              <a:rPr i="1" lang="en" sz="900" u="sng">
                <a:solidFill>
                  <a:schemeClr val="hlink"/>
                </a:solidFill>
                <a:hlinkClick r:id="rId7"/>
              </a:rPr>
              <a:t>copyright icon by openicons</a:t>
            </a:r>
            <a:r>
              <a:rPr i="1" lang="en" sz="900"/>
              <a:t> </a:t>
            </a:r>
            <a:r>
              <a:rPr i="1" lang="en" sz="900">
                <a:solidFill>
                  <a:srgbClr val="666666"/>
                </a:solidFill>
              </a:rPr>
              <a:t>via Pixabay (CC0 public domain release).</a:t>
            </a: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9" name="Shape 539"/>
        <p:cNvGrpSpPr/>
        <p:nvPr/>
      </p:nvGrpSpPr>
      <p:grpSpPr>
        <a:xfrm>
          <a:off x="0" y="0"/>
          <a:ext cx="0" cy="0"/>
          <a:chOff x="0" y="0"/>
          <a:chExt cx="0" cy="0"/>
        </a:xfrm>
      </p:grpSpPr>
      <p:sp>
        <p:nvSpPr>
          <p:cNvPr id="540" name="Shape 540"/>
          <p:cNvSpPr txBox="1"/>
          <p:nvPr>
            <p:ph type="title"/>
          </p:nvPr>
        </p:nvSpPr>
        <p:spPr>
          <a:xfrm>
            <a:off x="235500" y="216425"/>
            <a:ext cx="5670900" cy="816300"/>
          </a:xfrm>
          <a:prstGeom prst="rect">
            <a:avLst/>
          </a:prstGeom>
        </p:spPr>
        <p:txBody>
          <a:bodyPr anchorCtr="0" anchor="t" bIns="91425" lIns="91425" rIns="91425" tIns="91425">
            <a:noAutofit/>
          </a:bodyPr>
          <a:lstStyle/>
          <a:p>
            <a:pPr lvl="0" rtl="0">
              <a:spcBef>
                <a:spcPts val="0"/>
              </a:spcBef>
              <a:buNone/>
            </a:pPr>
            <a:r>
              <a:rPr b="1" lang="en" sz="2400"/>
              <a:t>Publication posting </a:t>
            </a:r>
          </a:p>
          <a:p>
            <a:pPr lvl="0" rtl="0">
              <a:spcBef>
                <a:spcPts val="0"/>
              </a:spcBef>
              <a:buNone/>
            </a:pPr>
            <a:r>
              <a:rPr b="1" lang="en" sz="2400"/>
              <a:t>terminology</a:t>
            </a:r>
          </a:p>
        </p:txBody>
      </p:sp>
      <p:sp>
        <p:nvSpPr>
          <p:cNvPr id="541" name="Shape 541"/>
          <p:cNvSpPr txBox="1"/>
          <p:nvPr>
            <p:ph idx="1" type="body"/>
          </p:nvPr>
        </p:nvSpPr>
        <p:spPr>
          <a:xfrm>
            <a:off x="199000" y="1231775"/>
            <a:ext cx="5553600" cy="3533700"/>
          </a:xfrm>
          <a:prstGeom prst="rect">
            <a:avLst/>
          </a:prstGeom>
        </p:spPr>
        <p:txBody>
          <a:bodyPr anchorCtr="0" anchor="t" bIns="91425" lIns="91425" rIns="91425" tIns="91425">
            <a:noAutofit/>
          </a:bodyPr>
          <a:lstStyle/>
          <a:p>
            <a:pPr lvl="0" rtl="0">
              <a:spcBef>
                <a:spcPts val="0"/>
              </a:spcBef>
              <a:spcAft>
                <a:spcPts val="0"/>
              </a:spcAft>
              <a:buNone/>
            </a:pPr>
            <a:r>
              <a:rPr b="1" lang="en" sz="1400"/>
              <a:t>From </a:t>
            </a:r>
            <a:r>
              <a:rPr b="1" lang="en" sz="1400" u="sng">
                <a:solidFill>
                  <a:schemeClr val="hlink"/>
                </a:solidFill>
                <a:hlinkClick r:id="rId3"/>
              </a:rPr>
              <a:t>SHERPA Open Access Glossary</a:t>
            </a:r>
            <a:r>
              <a:rPr b="1" lang="en" sz="1400"/>
              <a:t>: </a:t>
            </a:r>
          </a:p>
          <a:p>
            <a:pPr lvl="0" rtl="0">
              <a:spcBef>
                <a:spcPts val="0"/>
              </a:spcBef>
              <a:spcAft>
                <a:spcPts val="0"/>
              </a:spcAft>
              <a:buNone/>
            </a:pPr>
            <a:r>
              <a:t/>
            </a:r>
            <a:endParaRPr b="1" sz="600"/>
          </a:p>
          <a:p>
            <a:pPr lvl="0" rtl="0">
              <a:spcBef>
                <a:spcPts val="0"/>
              </a:spcBef>
              <a:spcAft>
                <a:spcPts val="0"/>
              </a:spcAft>
              <a:buNone/>
            </a:pPr>
            <a:r>
              <a:rPr b="1" lang="en" sz="1600"/>
              <a:t>Submitted Manuscript (‘Preprint’)</a:t>
            </a:r>
          </a:p>
          <a:p>
            <a:pPr lvl="0" rtl="0">
              <a:spcBef>
                <a:spcPts val="0"/>
              </a:spcBef>
              <a:spcAft>
                <a:spcPts val="0"/>
              </a:spcAft>
              <a:buNone/>
            </a:pPr>
            <a:r>
              <a:rPr lang="en" sz="1100">
                <a:solidFill>
                  <a:schemeClr val="dk1"/>
                </a:solidFill>
                <a:highlight>
                  <a:srgbClr val="FFFFFF"/>
                </a:highlight>
              </a:rPr>
              <a:t>“...a draft of an academic article or other publication before it has been submitted for peer-review or other quality assurance procedure as part of the publication process. Preprints cover initial and successive drafts of articles, working papers or draft conference papers.”</a:t>
            </a:r>
          </a:p>
          <a:p>
            <a:pPr lvl="0" rtl="0">
              <a:spcBef>
                <a:spcPts val="0"/>
              </a:spcBef>
              <a:spcAft>
                <a:spcPts val="0"/>
              </a:spcAft>
              <a:buNone/>
            </a:pPr>
            <a:r>
              <a:t/>
            </a:r>
            <a:endParaRPr sz="600">
              <a:solidFill>
                <a:schemeClr val="dk1"/>
              </a:solidFill>
              <a:highlight>
                <a:srgbClr val="FFFFFF"/>
              </a:highlight>
            </a:endParaRPr>
          </a:p>
          <a:p>
            <a:pPr lvl="0" rtl="0">
              <a:spcBef>
                <a:spcPts val="0"/>
              </a:spcBef>
              <a:spcAft>
                <a:spcPts val="0"/>
              </a:spcAft>
              <a:buNone/>
            </a:pPr>
            <a:r>
              <a:rPr b="1" lang="en" sz="1600"/>
              <a:t>Accepted and Revised Manuscript (‘Postprint’)</a:t>
            </a:r>
          </a:p>
          <a:p>
            <a:pPr lvl="0" rtl="0">
              <a:spcBef>
                <a:spcPts val="0"/>
              </a:spcBef>
              <a:spcAft>
                <a:spcPts val="0"/>
              </a:spcAft>
              <a:buNone/>
            </a:pPr>
            <a:r>
              <a:rPr lang="en" sz="1100">
                <a:solidFill>
                  <a:schemeClr val="dk1"/>
                </a:solidFill>
                <a:highlight>
                  <a:srgbClr val="FFFFFF"/>
                </a:highlight>
              </a:rPr>
              <a:t>“The final version of an academic article or other publication - after it has been peer-reviewed and revised into its final form by the author.”</a:t>
            </a:r>
          </a:p>
          <a:p>
            <a:pPr lvl="0" rtl="0">
              <a:spcBef>
                <a:spcPts val="0"/>
              </a:spcBef>
              <a:spcAft>
                <a:spcPts val="0"/>
              </a:spcAft>
              <a:buNone/>
            </a:pPr>
            <a:r>
              <a:t/>
            </a:r>
            <a:endParaRPr b="1" sz="600"/>
          </a:p>
          <a:p>
            <a:pPr lvl="0" rtl="0">
              <a:spcBef>
                <a:spcPts val="0"/>
              </a:spcBef>
              <a:spcAft>
                <a:spcPts val="0"/>
              </a:spcAft>
              <a:buNone/>
            </a:pPr>
            <a:r>
              <a:rPr b="1" lang="en" sz="1600"/>
              <a:t>Repository (Institutional / Disciplinary)</a:t>
            </a:r>
          </a:p>
          <a:p>
            <a:pPr lvl="0" rtl="0">
              <a:spcBef>
                <a:spcPts val="0"/>
              </a:spcBef>
              <a:spcAft>
                <a:spcPts val="0"/>
              </a:spcAft>
              <a:buNone/>
            </a:pPr>
            <a:r>
              <a:rPr lang="en" sz="1100">
                <a:solidFill>
                  <a:schemeClr val="dk1"/>
                </a:solidFill>
                <a:highlight>
                  <a:srgbClr val="FFFFFF"/>
                </a:highlight>
              </a:rPr>
              <a:t>“A website that aims to collect, preserve and proffer electronically the intellectual output of a subject or organisation [institution] without charge to the World”</a:t>
            </a:r>
          </a:p>
          <a:p>
            <a:pPr indent="-317500" lvl="0" marL="457200" rtl="0">
              <a:spcBef>
                <a:spcPts val="0"/>
              </a:spcBef>
              <a:spcAft>
                <a:spcPts val="0"/>
              </a:spcAft>
              <a:buClr>
                <a:schemeClr val="dk1"/>
              </a:buClr>
              <a:buSzPct val="100000"/>
            </a:pPr>
            <a:r>
              <a:rPr lang="en" sz="1400">
                <a:solidFill>
                  <a:schemeClr val="dk1"/>
                </a:solidFill>
                <a:highlight>
                  <a:srgbClr val="FFFFFF"/>
                </a:highlight>
              </a:rPr>
              <a:t>VTechWorks is VT’s Institutional repository</a:t>
            </a:r>
          </a:p>
        </p:txBody>
      </p:sp>
      <p:pic>
        <p:nvPicPr>
          <p:cNvPr id="542" name="Shape 542"/>
          <p:cNvPicPr preferRelativeResize="0"/>
          <p:nvPr/>
        </p:nvPicPr>
        <p:blipFill rotWithShape="1">
          <a:blip r:embed="rId4">
            <a:alphaModFix/>
          </a:blip>
          <a:srcRect b="0" l="0" r="17382" t="24075"/>
          <a:stretch/>
        </p:blipFill>
        <p:spPr>
          <a:xfrm>
            <a:off x="6124600" y="0"/>
            <a:ext cx="3019398" cy="2774774"/>
          </a:xfrm>
          <a:prstGeom prst="rect">
            <a:avLst/>
          </a:prstGeom>
          <a:noFill/>
          <a:ln>
            <a:noFill/>
          </a:ln>
        </p:spPr>
      </p:pic>
      <p:pic>
        <p:nvPicPr>
          <p:cNvPr descr="Screenshot 2016-04-04 14.06.32.png" id="543" name="Shape 543">
            <a:hlinkClick r:id="rId5"/>
          </p:cNvPr>
          <p:cNvPicPr preferRelativeResize="0"/>
          <p:nvPr/>
        </p:nvPicPr>
        <p:blipFill rotWithShape="1">
          <a:blip r:embed="rId6">
            <a:alphaModFix/>
          </a:blip>
          <a:srcRect b="11166" l="0" r="0" t="0"/>
          <a:stretch/>
        </p:blipFill>
        <p:spPr>
          <a:xfrm>
            <a:off x="5600200" y="2969122"/>
            <a:ext cx="3290400" cy="1666551"/>
          </a:xfrm>
          <a:prstGeom prst="rect">
            <a:avLst/>
          </a:prstGeom>
          <a:noFill/>
          <a:ln>
            <a:noFill/>
          </a:ln>
        </p:spPr>
      </p:pic>
      <p:sp>
        <p:nvSpPr>
          <p:cNvPr id="544" name="Shape 544"/>
          <p:cNvSpPr txBox="1"/>
          <p:nvPr/>
        </p:nvSpPr>
        <p:spPr>
          <a:xfrm>
            <a:off x="5642312" y="4652700"/>
            <a:ext cx="3492000" cy="324900"/>
          </a:xfrm>
          <a:prstGeom prst="rect">
            <a:avLst/>
          </a:prstGeom>
          <a:noFill/>
          <a:ln>
            <a:noFill/>
          </a:ln>
        </p:spPr>
        <p:txBody>
          <a:bodyPr anchorCtr="0" anchor="t" bIns="91425" lIns="91425" rIns="91425" tIns="91425">
            <a:noAutofit/>
          </a:bodyPr>
          <a:lstStyle/>
          <a:p>
            <a:pPr lvl="0" rtl="0">
              <a:spcBef>
                <a:spcPts val="0"/>
              </a:spcBef>
              <a:buNone/>
            </a:pPr>
            <a:r>
              <a:rPr lang="en" u="sng">
                <a:solidFill>
                  <a:schemeClr val="hlink"/>
                </a:solidFill>
                <a:hlinkClick r:id="rId7"/>
              </a:rPr>
              <a:t>http://www.sherpa.ac.uk/romeo/index.php</a:t>
            </a:r>
            <a:r>
              <a:rPr lang="en"/>
              <a:t> </a:t>
            </a:r>
          </a:p>
        </p:txBody>
      </p:sp>
      <p:sp>
        <p:nvSpPr>
          <p:cNvPr id="545" name="Shape 545"/>
          <p:cNvSpPr txBox="1"/>
          <p:nvPr/>
        </p:nvSpPr>
        <p:spPr>
          <a:xfrm>
            <a:off x="171075" y="4761300"/>
            <a:ext cx="4282500" cy="216300"/>
          </a:xfrm>
          <a:prstGeom prst="rect">
            <a:avLst/>
          </a:prstGeom>
          <a:noFill/>
          <a:ln>
            <a:noFill/>
          </a:ln>
        </p:spPr>
        <p:txBody>
          <a:bodyPr anchorCtr="0" anchor="ctr" bIns="91425" lIns="91425" rIns="91425" tIns="91425">
            <a:noAutofit/>
          </a:bodyPr>
          <a:lstStyle/>
          <a:p>
            <a:pPr lvl="0" rtl="0">
              <a:spcBef>
                <a:spcPts val="0"/>
              </a:spcBef>
              <a:buNone/>
            </a:pPr>
            <a:r>
              <a:rPr i="1" lang="en" sz="900">
                <a:solidFill>
                  <a:srgbClr val="666666"/>
                </a:solidFill>
              </a:rPr>
              <a:t>Image of </a:t>
            </a:r>
            <a:r>
              <a:rPr i="1" lang="en" sz="900" u="sng">
                <a:solidFill>
                  <a:schemeClr val="accent5"/>
                </a:solidFill>
                <a:hlinkClick r:id="rId8"/>
              </a:rPr>
              <a:t>copyright icon by openicons</a:t>
            </a:r>
            <a:r>
              <a:rPr i="1" lang="en" sz="900">
                <a:solidFill>
                  <a:schemeClr val="dk1"/>
                </a:solidFill>
              </a:rPr>
              <a:t> </a:t>
            </a:r>
            <a:r>
              <a:rPr i="1" lang="en" sz="900">
                <a:solidFill>
                  <a:srgbClr val="666666"/>
                </a:solidFill>
              </a:rPr>
              <a:t>via Pixabay (CC0 public domain release).</a:t>
            </a: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9" name="Shape 549"/>
        <p:cNvGrpSpPr/>
        <p:nvPr/>
      </p:nvGrpSpPr>
      <p:grpSpPr>
        <a:xfrm>
          <a:off x="0" y="0"/>
          <a:ext cx="0" cy="0"/>
          <a:chOff x="0" y="0"/>
          <a:chExt cx="0" cy="0"/>
        </a:xfrm>
      </p:grpSpPr>
      <p:sp>
        <p:nvSpPr>
          <p:cNvPr id="550" name="Shape 550"/>
          <p:cNvSpPr txBox="1"/>
          <p:nvPr>
            <p:ph idx="1" type="body"/>
          </p:nvPr>
        </p:nvSpPr>
        <p:spPr>
          <a:xfrm>
            <a:off x="311700" y="195150"/>
            <a:ext cx="8520600" cy="4753200"/>
          </a:xfrm>
          <a:prstGeom prst="rect">
            <a:avLst/>
          </a:prstGeom>
          <a:solidFill>
            <a:srgbClr val="0B5394"/>
          </a:solidFill>
        </p:spPr>
        <p:txBody>
          <a:bodyPr anchorCtr="0" anchor="ctr" bIns="91425" lIns="91425" rIns="91425" tIns="91425">
            <a:noAutofit/>
          </a:bodyPr>
          <a:lstStyle/>
          <a:p>
            <a:pPr lvl="0" rtl="0" algn="ctr">
              <a:spcBef>
                <a:spcPts val="0"/>
              </a:spcBef>
              <a:buNone/>
            </a:pPr>
            <a:r>
              <a:rPr lang="en" sz="3000">
                <a:solidFill>
                  <a:schemeClr val="lt1"/>
                </a:solidFill>
              </a:rPr>
              <a:t>Journal’s archiving/posting policies</a:t>
            </a:r>
          </a:p>
          <a:p>
            <a:pPr lvl="0" rtl="0" algn="ctr">
              <a:spcBef>
                <a:spcPts val="0"/>
              </a:spcBef>
              <a:buNone/>
            </a:pPr>
            <a:r>
              <a:rPr lang="en" sz="2400">
                <a:solidFill>
                  <a:srgbClr val="FFFFFF"/>
                </a:solidFill>
              </a:rPr>
              <a:t>Go to your Elements eFAR, or direct to SHERPA/RoMEO to look up the posting guidelines for one of your articles:</a:t>
            </a:r>
          </a:p>
          <a:p>
            <a:pPr lvl="0" rtl="0" algn="ctr">
              <a:spcBef>
                <a:spcPts val="0"/>
              </a:spcBef>
              <a:buNone/>
            </a:pPr>
            <a:r>
              <a:rPr lang="en" sz="2400">
                <a:solidFill>
                  <a:srgbClr val="FFFFFF"/>
                </a:solidFill>
              </a:rPr>
              <a:t> </a:t>
            </a:r>
            <a:r>
              <a:rPr lang="en" sz="2400" u="sng">
                <a:solidFill>
                  <a:schemeClr val="lt1"/>
                </a:solidFill>
                <a:hlinkClick r:id="rId3"/>
              </a:rPr>
              <a:t>http://www.sherpa.ac.uk/romeo</a:t>
            </a:r>
            <a:r>
              <a:rPr lang="en" sz="2400">
                <a:solidFill>
                  <a:srgbClr val="FFFFFF"/>
                </a:solidFill>
              </a:rPr>
              <a:t> </a:t>
            </a:r>
          </a:p>
          <a:p>
            <a:pPr lvl="0" rtl="0" algn="ctr">
              <a:spcBef>
                <a:spcPts val="0"/>
              </a:spcBef>
              <a:spcAft>
                <a:spcPts val="0"/>
              </a:spcAft>
              <a:buNone/>
            </a:pPr>
            <a:r>
              <a:rPr lang="en" sz="2600">
                <a:solidFill>
                  <a:srgbClr val="FFFFFF"/>
                </a:solidFill>
              </a:rPr>
              <a:t>Or, search one of these example journal titles:</a:t>
            </a:r>
          </a:p>
          <a:p>
            <a:pPr indent="-381000" lvl="0" marL="457200" rtl="0">
              <a:spcBef>
                <a:spcPts val="0"/>
              </a:spcBef>
              <a:buClr>
                <a:srgbClr val="FFFFFF"/>
              </a:buClr>
              <a:buSzPct val="100000"/>
            </a:pPr>
            <a:r>
              <a:rPr lang="en" sz="2400">
                <a:solidFill>
                  <a:srgbClr val="FFFFFF"/>
                </a:solidFill>
              </a:rPr>
              <a:t>New England Journal of Medicine</a:t>
            </a:r>
          </a:p>
          <a:p>
            <a:pPr indent="-381000" lvl="0" marL="457200" rtl="0">
              <a:spcBef>
                <a:spcPts val="0"/>
              </a:spcBef>
              <a:buClr>
                <a:srgbClr val="FFFFFF"/>
              </a:buClr>
              <a:buSzPct val="100000"/>
            </a:pPr>
            <a:r>
              <a:rPr lang="en" sz="2400">
                <a:solidFill>
                  <a:srgbClr val="FFFFFF"/>
                </a:solidFill>
              </a:rPr>
              <a:t>Contemporary Sociology</a:t>
            </a:r>
          </a:p>
          <a:p>
            <a:pPr indent="-381000" lvl="0" marL="457200" rtl="0">
              <a:spcBef>
                <a:spcPts val="0"/>
              </a:spcBef>
              <a:buClr>
                <a:srgbClr val="FFFFFF"/>
              </a:buClr>
              <a:buSzPct val="100000"/>
            </a:pPr>
            <a:r>
              <a:rPr lang="en" sz="2400">
                <a:solidFill>
                  <a:srgbClr val="FFFFFF"/>
                </a:solidFill>
              </a:rPr>
              <a:t>Language and Literature</a:t>
            </a:r>
          </a:p>
        </p:txBody>
      </p:sp>
      <p:sp>
        <p:nvSpPr>
          <p:cNvPr id="551" name="Shape 551"/>
          <p:cNvSpPr txBox="1"/>
          <p:nvPr/>
        </p:nvSpPr>
        <p:spPr>
          <a:xfrm>
            <a:off x="6153825" y="3647675"/>
            <a:ext cx="1758300" cy="354300"/>
          </a:xfrm>
          <a:prstGeom prst="rect">
            <a:avLst/>
          </a:prstGeom>
          <a:solidFill>
            <a:srgbClr val="FFFFFF"/>
          </a:solidFill>
          <a:ln>
            <a:noFill/>
          </a:ln>
        </p:spPr>
        <p:txBody>
          <a:bodyPr anchorCtr="0" anchor="t" bIns="91425" lIns="91425" rIns="91425" tIns="91425">
            <a:noAutofit/>
          </a:bodyPr>
          <a:lstStyle/>
          <a:p>
            <a:pPr lvl="0">
              <a:spcBef>
                <a:spcPts val="0"/>
              </a:spcBef>
              <a:buNone/>
            </a:pPr>
            <a:r>
              <a:rPr lang="en" u="sng">
                <a:solidFill>
                  <a:schemeClr val="hlink"/>
                </a:solidFill>
                <a:hlinkClick r:id="rId4"/>
              </a:rPr>
              <a:t>vtechworks@vt.edu</a:t>
            </a:r>
          </a:p>
          <a:p>
            <a:pPr lvl="0">
              <a:spcBef>
                <a:spcPts val="0"/>
              </a:spcBef>
              <a:buNone/>
            </a:pPr>
            <a:r>
              <a:t/>
            </a:r>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5" name="Shape 555"/>
        <p:cNvGrpSpPr/>
        <p:nvPr/>
      </p:nvGrpSpPr>
      <p:grpSpPr>
        <a:xfrm>
          <a:off x="0" y="0"/>
          <a:ext cx="0" cy="0"/>
          <a:chOff x="0" y="0"/>
          <a:chExt cx="0" cy="0"/>
        </a:xfrm>
      </p:grpSpPr>
      <p:sp>
        <p:nvSpPr>
          <p:cNvPr id="556" name="Shape 556"/>
          <p:cNvSpPr txBox="1"/>
          <p:nvPr>
            <p:ph type="title"/>
          </p:nvPr>
        </p:nvSpPr>
        <p:spPr>
          <a:xfrm>
            <a:off x="311700" y="216425"/>
            <a:ext cx="8520600" cy="572700"/>
          </a:xfrm>
          <a:prstGeom prst="rect">
            <a:avLst/>
          </a:prstGeom>
        </p:spPr>
        <p:txBody>
          <a:bodyPr anchorCtr="0" anchor="t" bIns="91425" lIns="91425" rIns="91425" tIns="91425">
            <a:noAutofit/>
          </a:bodyPr>
          <a:lstStyle/>
          <a:p>
            <a:pPr lvl="0" rtl="0">
              <a:spcBef>
                <a:spcPts val="0"/>
              </a:spcBef>
              <a:buNone/>
            </a:pPr>
            <a:r>
              <a:rPr lang="en"/>
              <a:t>Share Your Work &amp; Get Noticed</a:t>
            </a:r>
          </a:p>
        </p:txBody>
      </p:sp>
      <p:pic>
        <p:nvPicPr>
          <p:cNvPr id="557" name="Shape 557"/>
          <p:cNvPicPr preferRelativeResize="0"/>
          <p:nvPr/>
        </p:nvPicPr>
        <p:blipFill>
          <a:blip r:embed="rId3">
            <a:alphaModFix/>
          </a:blip>
          <a:stretch>
            <a:fillRect/>
          </a:stretch>
        </p:blipFill>
        <p:spPr>
          <a:xfrm>
            <a:off x="7395776" y="394573"/>
            <a:ext cx="1278549" cy="1767350"/>
          </a:xfrm>
          <a:prstGeom prst="rect">
            <a:avLst/>
          </a:prstGeom>
          <a:noFill/>
          <a:ln>
            <a:noFill/>
          </a:ln>
        </p:spPr>
      </p:pic>
      <p:sp>
        <p:nvSpPr>
          <p:cNvPr id="558" name="Shape 558"/>
          <p:cNvSpPr txBox="1"/>
          <p:nvPr/>
        </p:nvSpPr>
        <p:spPr>
          <a:xfrm>
            <a:off x="272275" y="944125"/>
            <a:ext cx="5088000" cy="3597600"/>
          </a:xfrm>
          <a:prstGeom prst="rect">
            <a:avLst/>
          </a:prstGeom>
          <a:noFill/>
          <a:ln>
            <a:noFill/>
          </a:ln>
        </p:spPr>
        <p:txBody>
          <a:bodyPr anchorCtr="0" anchor="t" bIns="91425" lIns="91425" rIns="91425" tIns="91425">
            <a:noAutofit/>
          </a:bodyPr>
          <a:lstStyle/>
          <a:p>
            <a:pPr indent="0" lvl="0" marL="0" rtl="0">
              <a:lnSpc>
                <a:spcPct val="115000"/>
              </a:lnSpc>
              <a:spcBef>
                <a:spcPts val="0"/>
              </a:spcBef>
              <a:buNone/>
            </a:pPr>
            <a:r>
              <a:rPr b="1" lang="en" sz="2400">
                <a:solidFill>
                  <a:schemeClr val="dk1"/>
                </a:solidFill>
              </a:rPr>
              <a:t>Online Identity Inventory (handout)</a:t>
            </a:r>
          </a:p>
          <a:p>
            <a:pPr indent="0" lvl="0" marL="0" rtl="0">
              <a:lnSpc>
                <a:spcPct val="115000"/>
              </a:lnSpc>
              <a:spcBef>
                <a:spcPts val="0"/>
              </a:spcBef>
              <a:buNone/>
            </a:pPr>
            <a:r>
              <a:t/>
            </a:r>
            <a:endParaRPr b="1" sz="600">
              <a:solidFill>
                <a:schemeClr val="dk1"/>
              </a:solidFill>
            </a:endParaRPr>
          </a:p>
          <a:p>
            <a:pPr indent="0" lvl="0" marL="0" rtl="0">
              <a:lnSpc>
                <a:spcPct val="115000"/>
              </a:lnSpc>
              <a:spcBef>
                <a:spcPts val="0"/>
              </a:spcBef>
              <a:buNone/>
            </a:pPr>
            <a:r>
              <a:t/>
            </a:r>
            <a:endParaRPr b="1" sz="1000">
              <a:solidFill>
                <a:schemeClr val="dk1"/>
              </a:solidFill>
            </a:endParaRPr>
          </a:p>
          <a:p>
            <a:pPr indent="-381000" lvl="0" marL="457200" rtl="0">
              <a:lnSpc>
                <a:spcPct val="115000"/>
              </a:lnSpc>
              <a:spcBef>
                <a:spcPts val="0"/>
              </a:spcBef>
              <a:spcAft>
                <a:spcPts val="600"/>
              </a:spcAft>
              <a:buClr>
                <a:schemeClr val="dk1"/>
              </a:buClr>
              <a:buSzPct val="100000"/>
              <a:buChar char="●"/>
            </a:pPr>
            <a:r>
              <a:rPr lang="en" sz="2400">
                <a:solidFill>
                  <a:schemeClr val="dk1"/>
                </a:solidFill>
              </a:rPr>
              <a:t>Search for yourself on Google/Yahoo/Other: What do you find in the top 10 results?</a:t>
            </a:r>
          </a:p>
          <a:p>
            <a:pPr lvl="0" rtl="0">
              <a:lnSpc>
                <a:spcPct val="115000"/>
              </a:lnSpc>
              <a:spcBef>
                <a:spcPts val="0"/>
              </a:spcBef>
              <a:spcAft>
                <a:spcPts val="600"/>
              </a:spcAft>
              <a:buNone/>
            </a:pPr>
            <a:r>
              <a:t/>
            </a:r>
            <a:endParaRPr sz="600">
              <a:solidFill>
                <a:schemeClr val="dk1"/>
              </a:solidFill>
            </a:endParaRPr>
          </a:p>
          <a:p>
            <a:pPr indent="-381000" lvl="0" marL="457200" rtl="0">
              <a:lnSpc>
                <a:spcPct val="115000"/>
              </a:lnSpc>
              <a:spcBef>
                <a:spcPts val="0"/>
              </a:spcBef>
              <a:spcAft>
                <a:spcPts val="600"/>
              </a:spcAft>
              <a:buClr>
                <a:schemeClr val="dk1"/>
              </a:buClr>
              <a:buSzPct val="100000"/>
              <a:buChar char="●"/>
            </a:pPr>
            <a:r>
              <a:rPr lang="en" sz="2400">
                <a:solidFill>
                  <a:schemeClr val="dk1"/>
                </a:solidFill>
              </a:rPr>
              <a:t>What profiles do you already have?</a:t>
            </a:r>
          </a:p>
        </p:txBody>
      </p:sp>
      <p:pic>
        <p:nvPicPr>
          <p:cNvPr id="559" name="Shape 559"/>
          <p:cNvPicPr preferRelativeResize="0"/>
          <p:nvPr/>
        </p:nvPicPr>
        <p:blipFill>
          <a:blip r:embed="rId4">
            <a:alphaModFix/>
          </a:blip>
          <a:stretch>
            <a:fillRect/>
          </a:stretch>
        </p:blipFill>
        <p:spPr>
          <a:xfrm>
            <a:off x="5272675" y="2563575"/>
            <a:ext cx="3566524" cy="2206805"/>
          </a:xfrm>
          <a:prstGeom prst="rect">
            <a:avLst/>
          </a:prstGeom>
          <a:noFill/>
          <a:ln>
            <a:noFill/>
          </a:ln>
        </p:spPr>
      </p:pic>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3" name="Shape 563"/>
        <p:cNvGrpSpPr/>
        <p:nvPr/>
      </p:nvGrpSpPr>
      <p:grpSpPr>
        <a:xfrm>
          <a:off x="0" y="0"/>
          <a:ext cx="0" cy="0"/>
          <a:chOff x="0" y="0"/>
          <a:chExt cx="0" cy="0"/>
        </a:xfrm>
      </p:grpSpPr>
      <p:sp>
        <p:nvSpPr>
          <p:cNvPr id="564" name="Shape 564"/>
          <p:cNvSpPr txBox="1"/>
          <p:nvPr>
            <p:ph type="title"/>
          </p:nvPr>
        </p:nvSpPr>
        <p:spPr>
          <a:xfrm>
            <a:off x="311700" y="216425"/>
            <a:ext cx="8520600" cy="572700"/>
          </a:xfrm>
          <a:prstGeom prst="rect">
            <a:avLst/>
          </a:prstGeom>
        </p:spPr>
        <p:txBody>
          <a:bodyPr anchorCtr="0" anchor="t" bIns="91425" lIns="91425" rIns="91425" tIns="91425">
            <a:noAutofit/>
          </a:bodyPr>
          <a:lstStyle/>
          <a:p>
            <a:pPr lvl="0" rtl="0">
              <a:spcBef>
                <a:spcPts val="0"/>
              </a:spcBef>
              <a:buNone/>
            </a:pPr>
            <a:r>
              <a:rPr lang="en"/>
              <a:t>Share Your Work &amp; Get Noticed</a:t>
            </a:r>
          </a:p>
        </p:txBody>
      </p:sp>
      <p:pic>
        <p:nvPicPr>
          <p:cNvPr id="565" name="Shape 565"/>
          <p:cNvPicPr preferRelativeResize="0"/>
          <p:nvPr/>
        </p:nvPicPr>
        <p:blipFill>
          <a:blip r:embed="rId3">
            <a:alphaModFix/>
          </a:blip>
          <a:stretch>
            <a:fillRect/>
          </a:stretch>
        </p:blipFill>
        <p:spPr>
          <a:xfrm>
            <a:off x="7395776" y="394573"/>
            <a:ext cx="1278549" cy="1767350"/>
          </a:xfrm>
          <a:prstGeom prst="rect">
            <a:avLst/>
          </a:prstGeom>
          <a:noFill/>
          <a:ln>
            <a:noFill/>
          </a:ln>
        </p:spPr>
      </p:pic>
      <p:sp>
        <p:nvSpPr>
          <p:cNvPr id="566" name="Shape 566"/>
          <p:cNvSpPr txBox="1"/>
          <p:nvPr/>
        </p:nvSpPr>
        <p:spPr>
          <a:xfrm>
            <a:off x="155850" y="1944050"/>
            <a:ext cx="8832300" cy="2209200"/>
          </a:xfrm>
          <a:prstGeom prst="rect">
            <a:avLst/>
          </a:prstGeom>
          <a:noFill/>
          <a:ln>
            <a:noFill/>
          </a:ln>
        </p:spPr>
        <p:txBody>
          <a:bodyPr anchorCtr="0" anchor="t" bIns="91425" lIns="91425" rIns="91425" tIns="91425">
            <a:noAutofit/>
          </a:bodyPr>
          <a:lstStyle/>
          <a:p>
            <a:pPr indent="0" lvl="0" marL="0" rtl="0">
              <a:lnSpc>
                <a:spcPct val="115000"/>
              </a:lnSpc>
              <a:spcBef>
                <a:spcPts val="0"/>
              </a:spcBef>
              <a:buNone/>
            </a:pPr>
            <a:r>
              <a:rPr lang="en" sz="2400">
                <a:solidFill>
                  <a:schemeClr val="dk1"/>
                </a:solidFill>
              </a:rPr>
              <a:t>Online Identity Inventory</a:t>
            </a:r>
          </a:p>
          <a:p>
            <a:pPr indent="0" lvl="0" marL="0" rtl="0">
              <a:lnSpc>
                <a:spcPct val="115000"/>
              </a:lnSpc>
              <a:spcBef>
                <a:spcPts val="0"/>
              </a:spcBef>
              <a:buNone/>
            </a:pPr>
            <a:r>
              <a:t/>
            </a:r>
            <a:endParaRPr b="1" sz="1000">
              <a:solidFill>
                <a:schemeClr val="dk1"/>
              </a:solidFill>
            </a:endParaRPr>
          </a:p>
          <a:p>
            <a:pPr indent="-381000" lvl="0" marL="457200" rtl="0">
              <a:lnSpc>
                <a:spcPct val="115000"/>
              </a:lnSpc>
              <a:spcBef>
                <a:spcPts val="0"/>
              </a:spcBef>
              <a:spcAft>
                <a:spcPts val="400"/>
              </a:spcAft>
              <a:buClr>
                <a:schemeClr val="dk1"/>
              </a:buClr>
              <a:buSzPct val="100000"/>
              <a:buChar char="●"/>
            </a:pPr>
            <a:r>
              <a:rPr lang="en" sz="2400">
                <a:solidFill>
                  <a:schemeClr val="dk1"/>
                </a:solidFill>
              </a:rPr>
              <a:t>Share your results and notes with a partner</a:t>
            </a:r>
          </a:p>
          <a:p>
            <a:pPr indent="-381000" lvl="1" marL="914400" rtl="0">
              <a:lnSpc>
                <a:spcPct val="115000"/>
              </a:lnSpc>
              <a:spcBef>
                <a:spcPts val="0"/>
              </a:spcBef>
              <a:spcAft>
                <a:spcPts val="400"/>
              </a:spcAft>
              <a:buClr>
                <a:schemeClr val="dk1"/>
              </a:buClr>
              <a:buSzPct val="100000"/>
              <a:buChar char="○"/>
            </a:pPr>
            <a:r>
              <a:rPr b="1" lang="en" sz="2400">
                <a:solidFill>
                  <a:schemeClr val="dk1"/>
                </a:solidFill>
              </a:rPr>
              <a:t>What recommendations do you have for each other?</a:t>
            </a: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0" name="Shape 570"/>
        <p:cNvGrpSpPr/>
        <p:nvPr/>
      </p:nvGrpSpPr>
      <p:grpSpPr>
        <a:xfrm>
          <a:off x="0" y="0"/>
          <a:ext cx="0" cy="0"/>
          <a:chOff x="0" y="0"/>
          <a:chExt cx="0" cy="0"/>
        </a:xfrm>
      </p:grpSpPr>
      <p:sp>
        <p:nvSpPr>
          <p:cNvPr id="571" name="Shape 571"/>
          <p:cNvSpPr txBox="1"/>
          <p:nvPr>
            <p:ph type="title"/>
          </p:nvPr>
        </p:nvSpPr>
        <p:spPr>
          <a:xfrm>
            <a:off x="311700" y="216425"/>
            <a:ext cx="8520600" cy="572700"/>
          </a:xfrm>
          <a:prstGeom prst="rect">
            <a:avLst/>
          </a:prstGeom>
        </p:spPr>
        <p:txBody>
          <a:bodyPr anchorCtr="0" anchor="t" bIns="91425" lIns="91425" rIns="91425" tIns="91425">
            <a:noAutofit/>
          </a:bodyPr>
          <a:lstStyle/>
          <a:p>
            <a:pPr lvl="0" rtl="0">
              <a:spcBef>
                <a:spcPts val="0"/>
              </a:spcBef>
              <a:buNone/>
            </a:pPr>
            <a:r>
              <a:rPr lang="en"/>
              <a:t>Share Your Work &amp; Get Noticed</a:t>
            </a:r>
          </a:p>
        </p:txBody>
      </p:sp>
      <p:pic>
        <p:nvPicPr>
          <p:cNvPr id="572" name="Shape 572"/>
          <p:cNvPicPr preferRelativeResize="0"/>
          <p:nvPr/>
        </p:nvPicPr>
        <p:blipFill>
          <a:blip r:embed="rId3">
            <a:alphaModFix/>
          </a:blip>
          <a:stretch>
            <a:fillRect/>
          </a:stretch>
        </p:blipFill>
        <p:spPr>
          <a:xfrm>
            <a:off x="7395776" y="394573"/>
            <a:ext cx="1278549" cy="1767350"/>
          </a:xfrm>
          <a:prstGeom prst="rect">
            <a:avLst/>
          </a:prstGeom>
          <a:noFill/>
          <a:ln>
            <a:noFill/>
          </a:ln>
        </p:spPr>
      </p:pic>
      <p:sp>
        <p:nvSpPr>
          <p:cNvPr id="573" name="Shape 573"/>
          <p:cNvSpPr txBox="1"/>
          <p:nvPr/>
        </p:nvSpPr>
        <p:spPr>
          <a:xfrm>
            <a:off x="311700" y="1410650"/>
            <a:ext cx="6492900" cy="3425700"/>
          </a:xfrm>
          <a:prstGeom prst="rect">
            <a:avLst/>
          </a:prstGeom>
          <a:noFill/>
          <a:ln>
            <a:noFill/>
          </a:ln>
        </p:spPr>
        <p:txBody>
          <a:bodyPr anchorCtr="0" anchor="t" bIns="91425" lIns="91425" rIns="91425" tIns="91425">
            <a:noAutofit/>
          </a:bodyPr>
          <a:lstStyle/>
          <a:p>
            <a:pPr indent="0" lvl="0" marL="0" rtl="0">
              <a:lnSpc>
                <a:spcPct val="115000"/>
              </a:lnSpc>
              <a:spcBef>
                <a:spcPts val="0"/>
              </a:spcBef>
              <a:buNone/>
            </a:pPr>
            <a:r>
              <a:rPr b="1" lang="en" sz="2400">
                <a:solidFill>
                  <a:schemeClr val="dk1"/>
                </a:solidFill>
              </a:rPr>
              <a:t>Goals Check-In</a:t>
            </a:r>
          </a:p>
          <a:p>
            <a:pPr indent="0" lvl="0" marL="0" rtl="0">
              <a:lnSpc>
                <a:spcPct val="115000"/>
              </a:lnSpc>
              <a:spcBef>
                <a:spcPts val="0"/>
              </a:spcBef>
              <a:buNone/>
            </a:pPr>
            <a:r>
              <a:t/>
            </a:r>
            <a:endParaRPr b="1" sz="1000">
              <a:solidFill>
                <a:schemeClr val="dk1"/>
              </a:solidFill>
            </a:endParaRPr>
          </a:p>
          <a:p>
            <a:pPr indent="-381000" lvl="0" marL="457200" marR="0" rtl="0" algn="l">
              <a:lnSpc>
                <a:spcPct val="115000"/>
              </a:lnSpc>
              <a:spcBef>
                <a:spcPts val="0"/>
              </a:spcBef>
              <a:spcAft>
                <a:spcPts val="400"/>
              </a:spcAft>
              <a:buClr>
                <a:schemeClr val="dk1"/>
              </a:buClr>
              <a:buSzPct val="100000"/>
              <a:buFont typeface="Arial"/>
              <a:buChar char="●"/>
            </a:pPr>
            <a:r>
              <a:rPr lang="en" sz="2400">
                <a:solidFill>
                  <a:schemeClr val="dk1"/>
                </a:solidFill>
              </a:rPr>
              <a:t>Tomorrow we’ll have hands-on time to work on your goals</a:t>
            </a:r>
          </a:p>
          <a:p>
            <a:pPr indent="-381000" lvl="0" marL="457200" marR="0" rtl="0" algn="l">
              <a:lnSpc>
                <a:spcPct val="115000"/>
              </a:lnSpc>
              <a:spcBef>
                <a:spcPts val="0"/>
              </a:spcBef>
              <a:spcAft>
                <a:spcPts val="400"/>
              </a:spcAft>
              <a:buClr>
                <a:schemeClr val="dk1"/>
              </a:buClr>
              <a:buSzPct val="100000"/>
              <a:buFont typeface="Arial"/>
              <a:buChar char="●"/>
            </a:pPr>
            <a:r>
              <a:rPr lang="en" sz="2400">
                <a:solidFill>
                  <a:schemeClr val="dk1"/>
                </a:solidFill>
              </a:rPr>
              <a:t>Check-in on what you have written down - would you like to adjust or add anything? </a:t>
            </a: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7" name="Shape 577"/>
        <p:cNvGrpSpPr/>
        <p:nvPr/>
      </p:nvGrpSpPr>
      <p:grpSpPr>
        <a:xfrm>
          <a:off x="0" y="0"/>
          <a:ext cx="0" cy="0"/>
          <a:chOff x="0" y="0"/>
          <a:chExt cx="0" cy="0"/>
        </a:xfrm>
      </p:grpSpPr>
      <p:sp>
        <p:nvSpPr>
          <p:cNvPr id="578" name="Shape 578"/>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See you on Tuesday!</a:t>
            </a:r>
          </a:p>
        </p:txBody>
      </p:sp>
      <p:sp>
        <p:nvSpPr>
          <p:cNvPr id="579" name="Shape 579"/>
          <p:cNvSpPr txBox="1"/>
          <p:nvPr>
            <p:ph idx="1" type="body"/>
          </p:nvPr>
        </p:nvSpPr>
        <p:spPr>
          <a:xfrm>
            <a:off x="542750" y="1381150"/>
            <a:ext cx="8520600" cy="2250000"/>
          </a:xfrm>
          <a:prstGeom prst="rect">
            <a:avLst/>
          </a:prstGeom>
        </p:spPr>
        <p:txBody>
          <a:bodyPr anchorCtr="0" anchor="t" bIns="91425" lIns="91425" rIns="91425" tIns="91425">
            <a:noAutofit/>
          </a:bodyPr>
          <a:lstStyle/>
          <a:p>
            <a:pPr indent="-228600" lvl="0" marL="457200" rtl="0">
              <a:spcBef>
                <a:spcPts val="0"/>
              </a:spcBef>
            </a:pPr>
            <a:r>
              <a:rPr lang="en"/>
              <a:t>Lighting talk sign up</a:t>
            </a:r>
          </a:p>
          <a:p>
            <a:pPr indent="-228600" lvl="0" marL="457200" rtl="0">
              <a:spcBef>
                <a:spcPts val="0"/>
              </a:spcBef>
            </a:pPr>
            <a:r>
              <a:rPr lang="en"/>
              <a:t>8am Breakfast (Torgerson 1100)</a:t>
            </a:r>
          </a:p>
          <a:p>
            <a:pPr indent="-228600" lvl="0" marL="457200" rtl="0">
              <a:spcBef>
                <a:spcPts val="0"/>
              </a:spcBef>
            </a:pPr>
            <a:r>
              <a:rPr lang="en"/>
              <a:t>8:30am Session (Torgerson 3080)</a:t>
            </a:r>
          </a:p>
          <a:p>
            <a:pPr indent="-228600" lvl="0" marL="457200">
              <a:spcBef>
                <a:spcPts val="0"/>
              </a:spcBef>
            </a:pPr>
            <a:r>
              <a:rPr lang="en"/>
              <a:t>Done by 12noon </a:t>
            </a: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3" name="Shape 583"/>
        <p:cNvGrpSpPr/>
        <p:nvPr/>
      </p:nvGrpSpPr>
      <p:grpSpPr>
        <a:xfrm>
          <a:off x="0" y="0"/>
          <a:ext cx="0" cy="0"/>
          <a:chOff x="0" y="0"/>
          <a:chExt cx="0" cy="0"/>
        </a:xfrm>
      </p:grpSpPr>
      <p:sp>
        <p:nvSpPr>
          <p:cNvPr id="584" name="Shape 584"/>
          <p:cNvSpPr txBox="1"/>
          <p:nvPr>
            <p:ph type="ctrTitle"/>
          </p:nvPr>
        </p:nvSpPr>
        <p:spPr>
          <a:xfrm>
            <a:off x="261850" y="2137350"/>
            <a:ext cx="8520600" cy="1935600"/>
          </a:xfrm>
          <a:prstGeom prst="rect">
            <a:avLst/>
          </a:prstGeom>
          <a:ln>
            <a:noFill/>
          </a:ln>
        </p:spPr>
        <p:txBody>
          <a:bodyPr anchorCtr="0" anchor="b" bIns="91425" lIns="91425" rIns="91425" tIns="91425">
            <a:noAutofit/>
          </a:bodyPr>
          <a:lstStyle/>
          <a:p>
            <a:pPr lvl="0" rtl="0">
              <a:lnSpc>
                <a:spcPct val="115000"/>
              </a:lnSpc>
              <a:spcBef>
                <a:spcPts val="0"/>
              </a:spcBef>
              <a:buClr>
                <a:schemeClr val="dk1"/>
              </a:buClr>
              <a:buSzPct val="30555"/>
              <a:buFont typeface="Arial"/>
              <a:buNone/>
            </a:pPr>
            <a:r>
              <a:t/>
            </a:r>
            <a:endParaRPr b="1" sz="3600">
              <a:solidFill>
                <a:srgbClr val="000000"/>
              </a:solidFill>
            </a:endParaRPr>
          </a:p>
          <a:p>
            <a:pPr lvl="0" rtl="0">
              <a:lnSpc>
                <a:spcPct val="115000"/>
              </a:lnSpc>
              <a:spcBef>
                <a:spcPts val="0"/>
              </a:spcBef>
              <a:buClr>
                <a:schemeClr val="dk1"/>
              </a:buClr>
              <a:buSzPct val="30555"/>
              <a:buFont typeface="Arial"/>
              <a:buNone/>
            </a:pPr>
            <a:r>
              <a:t/>
            </a:r>
            <a:endParaRPr b="1" sz="3600">
              <a:solidFill>
                <a:srgbClr val="000000"/>
              </a:solidFill>
            </a:endParaRPr>
          </a:p>
          <a:p>
            <a:pPr lvl="0" rtl="0">
              <a:lnSpc>
                <a:spcPct val="115000"/>
              </a:lnSpc>
              <a:spcBef>
                <a:spcPts val="0"/>
              </a:spcBef>
              <a:buClr>
                <a:schemeClr val="dk1"/>
              </a:buClr>
              <a:buSzPct val="27500"/>
              <a:buFont typeface="Arial"/>
              <a:buNone/>
            </a:pPr>
            <a:r>
              <a:rPr b="1" lang="en" sz="4000">
                <a:solidFill>
                  <a:srgbClr val="000000"/>
                </a:solidFill>
              </a:rPr>
              <a:t>Get Noticed</a:t>
            </a:r>
          </a:p>
          <a:p>
            <a:pPr lvl="0" rtl="0">
              <a:lnSpc>
                <a:spcPct val="115000"/>
              </a:lnSpc>
              <a:spcBef>
                <a:spcPts val="0"/>
              </a:spcBef>
              <a:buClr>
                <a:schemeClr val="dk1"/>
              </a:buClr>
              <a:buSzPct val="36666"/>
              <a:buFont typeface="Arial"/>
              <a:buNone/>
            </a:pPr>
            <a:r>
              <a:rPr lang="en" sz="3000">
                <a:solidFill>
                  <a:srgbClr val="000000"/>
                </a:solidFill>
              </a:rPr>
              <a:t>Managing your scholarly career in an age of metrics, social media, and open research</a:t>
            </a:r>
            <a:r>
              <a:rPr lang="en" sz="1100">
                <a:solidFill>
                  <a:srgbClr val="000000"/>
                </a:solidFill>
              </a:rPr>
              <a:t> </a:t>
            </a:r>
            <a:r>
              <a:rPr lang="en" sz="1100">
                <a:solidFill>
                  <a:srgbClr val="0000FF"/>
                </a:solidFill>
              </a:rPr>
              <a:t> </a:t>
            </a:r>
          </a:p>
        </p:txBody>
      </p:sp>
      <p:sp>
        <p:nvSpPr>
          <p:cNvPr id="585" name="Shape 585"/>
          <p:cNvSpPr txBox="1"/>
          <p:nvPr>
            <p:ph idx="1" type="subTitle"/>
          </p:nvPr>
        </p:nvSpPr>
        <p:spPr>
          <a:xfrm>
            <a:off x="261850" y="4078250"/>
            <a:ext cx="8520600" cy="981600"/>
          </a:xfrm>
          <a:prstGeom prst="rect">
            <a:avLst/>
          </a:prstGeom>
        </p:spPr>
        <p:txBody>
          <a:bodyPr anchorCtr="0" anchor="t" bIns="91425" lIns="91425" rIns="91425" tIns="91425">
            <a:noAutofit/>
          </a:bodyPr>
          <a:lstStyle/>
          <a:p>
            <a:pPr lvl="0" rtl="0">
              <a:spcBef>
                <a:spcPts val="0"/>
              </a:spcBef>
              <a:buNone/>
            </a:pPr>
            <a:r>
              <a:rPr lang="en" sz="2600">
                <a:solidFill>
                  <a:srgbClr val="1C4587"/>
                </a:solidFill>
              </a:rPr>
              <a:t>NLI Summer Session </a:t>
            </a:r>
          </a:p>
          <a:p>
            <a:pPr lvl="0" rtl="0">
              <a:spcBef>
                <a:spcPts val="0"/>
              </a:spcBef>
              <a:buNone/>
            </a:pPr>
            <a:r>
              <a:rPr lang="en" sz="2600">
                <a:solidFill>
                  <a:srgbClr val="1C4587"/>
                </a:solidFill>
              </a:rPr>
              <a:t>June 12-13, 2017</a:t>
            </a:r>
          </a:p>
        </p:txBody>
      </p:sp>
      <p:pic>
        <p:nvPicPr>
          <p:cNvPr id="586" name="Shape 586"/>
          <p:cNvPicPr preferRelativeResize="0"/>
          <p:nvPr/>
        </p:nvPicPr>
        <p:blipFill rotWithShape="1">
          <a:blip r:embed="rId3">
            <a:alphaModFix/>
          </a:blip>
          <a:srcRect b="0" l="0" r="0" t="38522"/>
          <a:stretch/>
        </p:blipFill>
        <p:spPr>
          <a:xfrm>
            <a:off x="0" y="-8650"/>
            <a:ext cx="9144000" cy="2072974"/>
          </a:xfrm>
          <a:prstGeom prst="rect">
            <a:avLst/>
          </a:prstGeom>
          <a:noFill/>
          <a:ln>
            <a:noFill/>
          </a:ln>
        </p:spPr>
      </p:pic>
      <p:pic>
        <p:nvPicPr>
          <p:cNvPr id="587" name="Shape 587"/>
          <p:cNvPicPr preferRelativeResize="0"/>
          <p:nvPr/>
        </p:nvPicPr>
        <p:blipFill>
          <a:blip r:embed="rId4">
            <a:alphaModFix/>
          </a:blip>
          <a:stretch>
            <a:fillRect/>
          </a:stretch>
        </p:blipFill>
        <p:spPr>
          <a:xfrm>
            <a:off x="6588325" y="4120162"/>
            <a:ext cx="838200" cy="295275"/>
          </a:xfrm>
          <a:prstGeom prst="rect">
            <a:avLst/>
          </a:prstGeom>
          <a:noFill/>
          <a:ln>
            <a:noFill/>
          </a:ln>
        </p:spPr>
      </p:pic>
      <p:sp>
        <p:nvSpPr>
          <p:cNvPr id="588" name="Shape 588"/>
          <p:cNvSpPr txBox="1"/>
          <p:nvPr/>
        </p:nvSpPr>
        <p:spPr>
          <a:xfrm>
            <a:off x="6477600" y="4416625"/>
            <a:ext cx="2555700" cy="517800"/>
          </a:xfrm>
          <a:prstGeom prst="rect">
            <a:avLst/>
          </a:prstGeom>
          <a:noFill/>
          <a:ln>
            <a:noFill/>
          </a:ln>
        </p:spPr>
        <p:txBody>
          <a:bodyPr anchorCtr="0" anchor="t" bIns="91425" lIns="91425" rIns="91425" tIns="91425">
            <a:noAutofit/>
          </a:bodyPr>
          <a:lstStyle/>
          <a:p>
            <a:pPr lvl="0" rtl="0">
              <a:spcBef>
                <a:spcPts val="0"/>
              </a:spcBef>
              <a:buNone/>
            </a:pPr>
            <a:r>
              <a:rPr lang="en"/>
              <a:t>This presentation is licensed </a:t>
            </a:r>
            <a:r>
              <a:rPr lang="en" u="sng">
                <a:solidFill>
                  <a:schemeClr val="hlink"/>
                </a:solidFill>
                <a:hlinkClick r:id="rId5"/>
              </a:rPr>
              <a:t>CC BY 4.0</a:t>
            </a:r>
            <a:r>
              <a:rPr lang="en"/>
              <a:t> for reuse.</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Shape 151"/>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sz="3000"/>
              <a:t>Presenters</a:t>
            </a:r>
          </a:p>
        </p:txBody>
      </p:sp>
      <p:sp>
        <p:nvSpPr>
          <p:cNvPr id="152" name="Shape 152"/>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0" lvl="0" marL="0">
              <a:spcBef>
                <a:spcPts val="0"/>
              </a:spcBef>
              <a:buNone/>
            </a:pPr>
            <a:r>
              <a:rPr lang="en" sz="2400"/>
              <a:t>Anita Walz, Open Education, Copyright and Scholarly Communication Librarian</a:t>
            </a:r>
          </a:p>
          <a:p>
            <a:pPr indent="-69850" lvl="0" marL="0">
              <a:spcBef>
                <a:spcPts val="0"/>
              </a:spcBef>
              <a:buClr>
                <a:schemeClr val="dk1"/>
              </a:buClr>
              <a:buSzPct val="45833"/>
              <a:buFont typeface="Arial"/>
              <a:buNone/>
            </a:pPr>
            <a:r>
              <a:rPr lang="en" sz="2400"/>
              <a:t>Gail McMillan, Director, Scholarly Communication</a:t>
            </a:r>
          </a:p>
          <a:p>
            <a:pPr indent="0" lvl="0" marL="0">
              <a:spcBef>
                <a:spcPts val="0"/>
              </a:spcBef>
              <a:buNone/>
            </a:pPr>
            <a:r>
              <a:rPr lang="en" sz="2400"/>
              <a:t>Virginia (Ginny) Pannabecker, Health Sciences Research Support Coordinator</a:t>
            </a:r>
          </a:p>
          <a:p>
            <a:pPr indent="0" lvl="0" marL="0">
              <a:spcBef>
                <a:spcPts val="0"/>
              </a:spcBef>
              <a:buNone/>
            </a:pPr>
            <a:r>
              <a:rPr lang="en" sz="2400"/>
              <a:t>Peter Potter, Director, Publishing Strategy</a:t>
            </a:r>
          </a:p>
          <a:p>
            <a:pPr indent="0" lvl="0" marL="0">
              <a:spcBef>
                <a:spcPts val="0"/>
              </a:spcBef>
              <a:buNone/>
            </a:pPr>
            <a:r>
              <a:rPr lang="en" sz="2400"/>
              <a:t>Philip Young, Scholarly Communication Librarian</a:t>
            </a:r>
          </a:p>
          <a:p>
            <a:pPr lvl="0">
              <a:spcBef>
                <a:spcPts val="0"/>
              </a:spcBef>
              <a:buNone/>
            </a:pPr>
            <a:r>
              <a:t/>
            </a:r>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2" name="Shape 592"/>
        <p:cNvGrpSpPr/>
        <p:nvPr/>
      </p:nvGrpSpPr>
      <p:grpSpPr>
        <a:xfrm>
          <a:off x="0" y="0"/>
          <a:ext cx="0" cy="0"/>
          <a:chOff x="0" y="0"/>
          <a:chExt cx="0" cy="0"/>
        </a:xfrm>
      </p:grpSpPr>
      <p:sp>
        <p:nvSpPr>
          <p:cNvPr id="593" name="Shape 593"/>
          <p:cNvSpPr txBox="1"/>
          <p:nvPr>
            <p:ph idx="1" type="subTitle"/>
          </p:nvPr>
        </p:nvSpPr>
        <p:spPr>
          <a:xfrm>
            <a:off x="311700" y="606025"/>
            <a:ext cx="8520600" cy="3020700"/>
          </a:xfrm>
          <a:prstGeom prst="rect">
            <a:avLst/>
          </a:prstGeom>
        </p:spPr>
        <p:txBody>
          <a:bodyPr anchorCtr="0" anchor="t" bIns="91425" lIns="91425" rIns="91425" tIns="91425">
            <a:noAutofit/>
          </a:bodyPr>
          <a:lstStyle/>
          <a:p>
            <a:pPr lvl="0" rtl="0" algn="l">
              <a:spcBef>
                <a:spcPts val="0"/>
              </a:spcBef>
              <a:buNone/>
            </a:pPr>
            <a:r>
              <a:rPr lang="en"/>
              <a:t>Tuesday: </a:t>
            </a:r>
          </a:p>
          <a:p>
            <a:pPr lvl="0" rtl="0">
              <a:spcBef>
                <a:spcPts val="0"/>
              </a:spcBef>
              <a:buNone/>
            </a:pPr>
            <a:r>
              <a:t/>
            </a:r>
            <a:endParaRPr/>
          </a:p>
          <a:p>
            <a:pPr lvl="0" rtl="0">
              <a:spcBef>
                <a:spcPts val="0"/>
              </a:spcBef>
              <a:buNone/>
            </a:pPr>
            <a:r>
              <a:rPr b="1" lang="en"/>
              <a:t>Welcome back!</a:t>
            </a:r>
          </a:p>
          <a:p>
            <a:pPr lvl="0" rtl="0">
              <a:spcBef>
                <a:spcPts val="0"/>
              </a:spcBef>
              <a:buNone/>
            </a:pPr>
            <a:r>
              <a:rPr lang="en"/>
              <a:t>Loose ends &amp; planning for today </a:t>
            </a:r>
          </a:p>
          <a:p>
            <a:pPr lvl="0" rtl="0">
              <a:spcBef>
                <a:spcPts val="0"/>
              </a:spcBef>
              <a:buNone/>
            </a:pPr>
            <a:r>
              <a:rPr lang="en"/>
              <a:t>Lightning round talks  </a:t>
            </a:r>
          </a:p>
          <a:p>
            <a:pPr lvl="0" rtl="0">
              <a:spcBef>
                <a:spcPts val="0"/>
              </a:spcBef>
              <a:buNone/>
            </a:pPr>
            <a:r>
              <a:rPr lang="en"/>
              <a:t>Influencing what people find</a:t>
            </a:r>
          </a:p>
          <a:p>
            <a:pPr lvl="0" rtl="0">
              <a:spcBef>
                <a:spcPts val="0"/>
              </a:spcBef>
              <a:buNone/>
            </a:pPr>
            <a:r>
              <a:rPr lang="en"/>
              <a:t>Your role in promoting your work</a:t>
            </a:r>
          </a:p>
          <a:p>
            <a:pPr lvl="0" rtl="0">
              <a:spcBef>
                <a:spcPts val="0"/>
              </a:spcBef>
              <a:buNone/>
            </a:pPr>
            <a:r>
              <a:rPr lang="en"/>
              <a:t>Group and individual breakout sessions</a:t>
            </a:r>
          </a:p>
          <a:p>
            <a:pPr lvl="0" rtl="0">
              <a:spcBef>
                <a:spcPts val="0"/>
              </a:spcBef>
              <a:buNone/>
            </a:pPr>
            <a:r>
              <a:rPr lang="en"/>
              <a:t>Reflection exercise</a:t>
            </a:r>
          </a:p>
          <a:p>
            <a:pPr lvl="0" rtl="0">
              <a:spcBef>
                <a:spcPts val="0"/>
              </a:spcBef>
              <a:buNone/>
            </a:pPr>
            <a:r>
              <a:t/>
            </a:r>
            <a:endParaRPr/>
          </a:p>
          <a:p>
            <a:pPr lvl="0" rtl="0" algn="l">
              <a:spcBef>
                <a:spcPts val="0"/>
              </a:spcBef>
              <a:buNone/>
            </a:pPr>
            <a:r>
              <a:t/>
            </a:r>
            <a:endParaRPr/>
          </a:p>
        </p:txBody>
      </p:sp>
      <p:pic>
        <p:nvPicPr>
          <p:cNvPr id="594" name="Shape 594"/>
          <p:cNvPicPr preferRelativeResize="0"/>
          <p:nvPr/>
        </p:nvPicPr>
        <p:blipFill>
          <a:blip r:embed="rId3">
            <a:alphaModFix/>
          </a:blip>
          <a:stretch>
            <a:fillRect/>
          </a:stretch>
        </p:blipFill>
        <p:spPr>
          <a:xfrm>
            <a:off x="7365925" y="2083150"/>
            <a:ext cx="1466374" cy="977201"/>
          </a:xfrm>
          <a:prstGeom prst="rect">
            <a:avLst/>
          </a:prstGeom>
          <a:noFill/>
          <a:ln>
            <a:noFill/>
          </a:ln>
        </p:spPr>
      </p:pic>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8" name="Shape 598"/>
        <p:cNvGrpSpPr/>
        <p:nvPr/>
      </p:nvGrpSpPr>
      <p:grpSpPr>
        <a:xfrm>
          <a:off x="0" y="0"/>
          <a:ext cx="0" cy="0"/>
          <a:chOff x="0" y="0"/>
          <a:chExt cx="0" cy="0"/>
        </a:xfrm>
      </p:grpSpPr>
      <p:sp>
        <p:nvSpPr>
          <p:cNvPr id="599" name="Shape 599"/>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Services We Offer</a:t>
            </a:r>
          </a:p>
        </p:txBody>
      </p:sp>
      <p:sp>
        <p:nvSpPr>
          <p:cNvPr id="600" name="Shape 600"/>
          <p:cNvSpPr txBox="1"/>
          <p:nvPr>
            <p:ph idx="1" type="body"/>
          </p:nvPr>
        </p:nvSpPr>
        <p:spPr>
          <a:xfrm>
            <a:off x="110900" y="1152475"/>
            <a:ext cx="8900700" cy="3416400"/>
          </a:xfrm>
          <a:prstGeom prst="rect">
            <a:avLst/>
          </a:prstGeom>
          <a:noFill/>
        </p:spPr>
        <p:txBody>
          <a:bodyPr anchorCtr="0" anchor="t" bIns="91425" lIns="91425" rIns="91425" tIns="91425">
            <a:noAutofit/>
          </a:bodyPr>
          <a:lstStyle/>
          <a:p>
            <a:pPr indent="-228600" lvl="0" marL="457200" rtl="0">
              <a:lnSpc>
                <a:spcPct val="100000"/>
              </a:lnSpc>
              <a:spcBef>
                <a:spcPts val="0"/>
              </a:spcBef>
              <a:buChar char="●"/>
            </a:pPr>
            <a:r>
              <a:rPr lang="en"/>
              <a:t>Open Access Subvention Fund - </a:t>
            </a:r>
            <a:r>
              <a:rPr i="1" lang="en"/>
              <a:t>Get financial help to publish your articles in OA journals</a:t>
            </a:r>
          </a:p>
          <a:p>
            <a:pPr indent="-228600" lvl="0" marL="457200" rtl="0">
              <a:lnSpc>
                <a:spcPct val="100000"/>
              </a:lnSpc>
              <a:spcBef>
                <a:spcPts val="0"/>
              </a:spcBef>
              <a:buChar char="●"/>
            </a:pPr>
            <a:r>
              <a:rPr lang="en"/>
              <a:t>Data Consultations: </a:t>
            </a:r>
            <a:r>
              <a:rPr lang="en" u="sng">
                <a:solidFill>
                  <a:schemeClr val="hlink"/>
                </a:solidFill>
                <a:hlinkClick r:id="rId3"/>
              </a:rPr>
              <a:t>Data Management Plans</a:t>
            </a:r>
            <a:r>
              <a:rPr lang="en"/>
              <a:t> | </a:t>
            </a:r>
            <a:r>
              <a:rPr lang="en" u="sng">
                <a:solidFill>
                  <a:schemeClr val="hlink"/>
                </a:solidFill>
                <a:hlinkClick r:id="rId4"/>
              </a:rPr>
              <a:t>dataservices@vt.edu</a:t>
            </a:r>
            <a:r>
              <a:rPr lang="en"/>
              <a:t> </a:t>
            </a:r>
          </a:p>
          <a:p>
            <a:pPr indent="-228600" lvl="1" marL="914400" rtl="0">
              <a:lnSpc>
                <a:spcPct val="100000"/>
              </a:lnSpc>
              <a:spcBef>
                <a:spcPts val="0"/>
              </a:spcBef>
              <a:buChar char="○"/>
            </a:pPr>
            <a:r>
              <a:rPr lang="en"/>
              <a:t>Quick List: </a:t>
            </a:r>
            <a:r>
              <a:rPr lang="en" u="sng">
                <a:solidFill>
                  <a:schemeClr val="hlink"/>
                </a:solidFill>
                <a:hlinkClick r:id="rId5"/>
              </a:rPr>
              <a:t>Data Services &amp; Resources at VT Libraries</a:t>
            </a:r>
          </a:p>
          <a:p>
            <a:pPr indent="-228600" lvl="0" marL="457200" rtl="0">
              <a:lnSpc>
                <a:spcPct val="100000"/>
              </a:lnSpc>
              <a:spcBef>
                <a:spcPts val="0"/>
              </a:spcBef>
              <a:buChar char="●"/>
            </a:pPr>
            <a:r>
              <a:rPr lang="en"/>
              <a:t>VTechWorks - </a:t>
            </a:r>
            <a:r>
              <a:rPr i="1" lang="en"/>
              <a:t>Share your work publicly in the Library’s Institutional Repository</a:t>
            </a:r>
          </a:p>
          <a:p>
            <a:pPr indent="-228600" lvl="0" marL="457200" rtl="0">
              <a:lnSpc>
                <a:spcPct val="100000"/>
              </a:lnSpc>
              <a:spcBef>
                <a:spcPts val="0"/>
              </a:spcBef>
              <a:buChar char="●"/>
            </a:pPr>
            <a:r>
              <a:rPr lang="en"/>
              <a:t>Open Access Publishing - </a:t>
            </a:r>
            <a:r>
              <a:rPr i="1" lang="en"/>
              <a:t>Publish your journals &amp; conference proceedings with us</a:t>
            </a:r>
          </a:p>
          <a:p>
            <a:pPr indent="-228600" lvl="0" marL="457200" rtl="0">
              <a:lnSpc>
                <a:spcPct val="100000"/>
              </a:lnSpc>
              <a:spcBef>
                <a:spcPts val="0"/>
              </a:spcBef>
              <a:buChar char="●"/>
            </a:pPr>
            <a:r>
              <a:rPr lang="en"/>
              <a:t>Publishing Consultations - </a:t>
            </a:r>
            <a:r>
              <a:rPr i="1" lang="en"/>
              <a:t>Get help in publishing your work elsewhere</a:t>
            </a:r>
          </a:p>
          <a:p>
            <a:pPr indent="-228600" lvl="0" marL="457200" rtl="0">
              <a:lnSpc>
                <a:spcPct val="100000"/>
              </a:lnSpc>
              <a:spcBef>
                <a:spcPts val="0"/>
              </a:spcBef>
              <a:buChar char="●"/>
            </a:pPr>
            <a:r>
              <a:rPr lang="en"/>
              <a:t>Copyright Consultations - </a:t>
            </a:r>
            <a:r>
              <a:rPr i="1" lang="en"/>
              <a:t>Understand your rights and responsibilities as authors</a:t>
            </a:r>
          </a:p>
          <a:p>
            <a:pPr indent="-228600" lvl="0" marL="457200" rtl="0">
              <a:lnSpc>
                <a:spcPct val="100000"/>
              </a:lnSpc>
              <a:spcBef>
                <a:spcPts val="0"/>
              </a:spcBef>
              <a:buChar char="●"/>
            </a:pPr>
            <a:r>
              <a:rPr lang="en"/>
              <a:t>Open Education/Open Educational Resource Consultations &amp; Publishing - </a:t>
            </a:r>
            <a:r>
              <a:rPr i="1" lang="en"/>
              <a:t>Create, adapt, or customize openly licensed content to fit your courses</a:t>
            </a:r>
          </a:p>
          <a:p>
            <a:pPr indent="-228600" lvl="0" marL="457200" rtl="0">
              <a:lnSpc>
                <a:spcPct val="100000"/>
              </a:lnSpc>
              <a:spcBef>
                <a:spcPts val="0"/>
              </a:spcBef>
              <a:buChar char="●"/>
            </a:pPr>
            <a:r>
              <a:rPr lang="en" u="sng">
                <a:solidFill>
                  <a:schemeClr val="hlink"/>
                </a:solidFill>
                <a:hlinkClick r:id="rId6"/>
              </a:rPr>
              <a:t>Tell Your Story: Impact &amp; Engagement consultations and resources</a:t>
            </a:r>
            <a:r>
              <a:rPr lang="en"/>
              <a:t> - Discuss what you’re using and a</a:t>
            </a:r>
            <a:r>
              <a:rPr i="1" lang="en"/>
              <a:t>dditional methods to optimize engagement with your work</a:t>
            </a:r>
          </a:p>
          <a:p>
            <a:pPr lvl="0" rtl="0">
              <a:spcBef>
                <a:spcPts val="0"/>
              </a:spcBef>
              <a:buNone/>
            </a:pPr>
            <a:r>
              <a:t/>
            </a:r>
            <a:endParaRP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4" name="Shape 604"/>
        <p:cNvGrpSpPr/>
        <p:nvPr/>
      </p:nvGrpSpPr>
      <p:grpSpPr>
        <a:xfrm>
          <a:off x="0" y="0"/>
          <a:ext cx="0" cy="0"/>
          <a:chOff x="0" y="0"/>
          <a:chExt cx="0" cy="0"/>
        </a:xfrm>
      </p:grpSpPr>
      <p:sp>
        <p:nvSpPr>
          <p:cNvPr id="605" name="Shape 605"/>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Potential break out group topics?</a:t>
            </a:r>
          </a:p>
        </p:txBody>
      </p:sp>
      <p:sp>
        <p:nvSpPr>
          <p:cNvPr id="606" name="Shape 606"/>
          <p:cNvSpPr txBox="1"/>
          <p:nvPr>
            <p:ph idx="1" type="body"/>
          </p:nvPr>
        </p:nvSpPr>
        <p:spPr>
          <a:xfrm>
            <a:off x="0" y="1227675"/>
            <a:ext cx="8957400" cy="3416400"/>
          </a:xfrm>
          <a:prstGeom prst="rect">
            <a:avLst/>
          </a:prstGeom>
        </p:spPr>
        <p:txBody>
          <a:bodyPr anchorCtr="0" anchor="t" bIns="91425" lIns="91425" rIns="91425" tIns="91425">
            <a:noAutofit/>
          </a:bodyPr>
          <a:lstStyle/>
          <a:p>
            <a:pPr indent="-419100" lvl="0" marL="457200" rtl="0">
              <a:spcBef>
                <a:spcPts val="0"/>
              </a:spcBef>
              <a:buSzPct val="100000"/>
              <a:buChar char="-"/>
            </a:pPr>
            <a:r>
              <a:rPr lang="en" sz="3000"/>
              <a:t>High impact, low effort tweeting</a:t>
            </a:r>
          </a:p>
          <a:p>
            <a:pPr indent="-419100" lvl="0" marL="457200" rtl="0">
              <a:spcBef>
                <a:spcPts val="0"/>
              </a:spcBef>
              <a:buSzPct val="100000"/>
              <a:buChar char="-"/>
            </a:pPr>
            <a:r>
              <a:rPr lang="en" sz="3000"/>
              <a:t>Overleaf (or other specific platforms)</a:t>
            </a:r>
          </a:p>
          <a:p>
            <a:pPr indent="-419100" lvl="0" marL="457200" rtl="0">
              <a:spcBef>
                <a:spcPts val="0"/>
              </a:spcBef>
              <a:buSzPct val="100000"/>
              <a:buChar char="-"/>
            </a:pPr>
            <a:r>
              <a:rPr lang="en" sz="3000"/>
              <a:t>Brainstorm: Showing the impact of teaching</a:t>
            </a:r>
          </a:p>
          <a:p>
            <a:pPr indent="-419100" lvl="0" marL="457200" rtl="0">
              <a:spcBef>
                <a:spcPts val="0"/>
              </a:spcBef>
              <a:buSzPct val="100000"/>
              <a:buChar char="-"/>
            </a:pPr>
            <a:r>
              <a:rPr lang="en" sz="3000"/>
              <a:t>Helping others (or yourself) to navigate P&amp;T </a:t>
            </a:r>
          </a:p>
          <a:p>
            <a:pPr indent="-419100" lvl="0" marL="457200" rtl="0">
              <a:spcBef>
                <a:spcPts val="0"/>
              </a:spcBef>
              <a:buSzPct val="100000"/>
              <a:buChar char="-"/>
            </a:pPr>
            <a:r>
              <a:rPr lang="en" sz="3000"/>
              <a:t>What’s my impact workflow? What do I do next?</a:t>
            </a: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0" name="Shape 610"/>
        <p:cNvGrpSpPr/>
        <p:nvPr/>
      </p:nvGrpSpPr>
      <p:grpSpPr>
        <a:xfrm>
          <a:off x="0" y="0"/>
          <a:ext cx="0" cy="0"/>
          <a:chOff x="0" y="0"/>
          <a:chExt cx="0" cy="0"/>
        </a:xfrm>
      </p:grpSpPr>
      <p:sp>
        <p:nvSpPr>
          <p:cNvPr id="611" name="Shape 611"/>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Recap of Monday’s session</a:t>
            </a:r>
          </a:p>
        </p:txBody>
      </p:sp>
      <p:sp>
        <p:nvSpPr>
          <p:cNvPr id="612" name="Shape 612"/>
          <p:cNvSpPr txBox="1"/>
          <p:nvPr>
            <p:ph idx="1" type="body"/>
          </p:nvPr>
        </p:nvSpPr>
        <p:spPr>
          <a:xfrm>
            <a:off x="311700" y="1152475"/>
            <a:ext cx="8520600" cy="3416400"/>
          </a:xfrm>
          <a:prstGeom prst="rect">
            <a:avLst/>
          </a:prstGeom>
        </p:spPr>
        <p:txBody>
          <a:bodyPr anchorCtr="0" anchor="t" bIns="91425" lIns="91425" rIns="91425" tIns="91425">
            <a:noAutofit/>
          </a:bodyPr>
          <a:lstStyle/>
          <a:p>
            <a:pPr lvl="0" rtl="0">
              <a:spcBef>
                <a:spcPts val="0"/>
              </a:spcBef>
              <a:buNone/>
            </a:pPr>
            <a:r>
              <a:t/>
            </a:r>
            <a:endParaRPr/>
          </a:p>
          <a:p>
            <a:pPr lvl="0" rtl="0">
              <a:spcBef>
                <a:spcPts val="0"/>
              </a:spcBef>
              <a:buNone/>
            </a:pPr>
            <a:r>
              <a:rPr lang="en"/>
              <a:t>Goals?</a:t>
            </a:r>
          </a:p>
          <a:p>
            <a:pPr lvl="0" rtl="0">
              <a:spcBef>
                <a:spcPts val="0"/>
              </a:spcBef>
              <a:buNone/>
            </a:pPr>
            <a:r>
              <a:rPr lang="en"/>
              <a:t>Questions?</a:t>
            </a:r>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6" name="Shape 616"/>
        <p:cNvGrpSpPr/>
        <p:nvPr/>
      </p:nvGrpSpPr>
      <p:grpSpPr>
        <a:xfrm>
          <a:off x="0" y="0"/>
          <a:ext cx="0" cy="0"/>
          <a:chOff x="0" y="0"/>
          <a:chExt cx="0" cy="0"/>
        </a:xfrm>
      </p:grpSpPr>
      <p:sp>
        <p:nvSpPr>
          <p:cNvPr id="617" name="Shape 617"/>
          <p:cNvSpPr txBox="1"/>
          <p:nvPr>
            <p:ph type="title"/>
          </p:nvPr>
        </p:nvSpPr>
        <p:spPr>
          <a:xfrm>
            <a:off x="311700" y="216425"/>
            <a:ext cx="8520600" cy="572700"/>
          </a:xfrm>
          <a:prstGeom prst="rect">
            <a:avLst/>
          </a:prstGeom>
        </p:spPr>
        <p:txBody>
          <a:bodyPr anchorCtr="0" anchor="t" bIns="91425" lIns="91425" rIns="91425" tIns="91425">
            <a:noAutofit/>
          </a:bodyPr>
          <a:lstStyle/>
          <a:p>
            <a:pPr lvl="0" rtl="0">
              <a:spcBef>
                <a:spcPts val="0"/>
              </a:spcBef>
              <a:buNone/>
            </a:pPr>
            <a:r>
              <a:rPr lang="en"/>
              <a:t>Lightning</a:t>
            </a:r>
            <a:r>
              <a:rPr lang="en"/>
              <a:t> Round Talks!</a:t>
            </a:r>
          </a:p>
        </p:txBody>
      </p:sp>
      <p:pic>
        <p:nvPicPr>
          <p:cNvPr id="618" name="Shape 618"/>
          <p:cNvPicPr preferRelativeResize="0"/>
          <p:nvPr/>
        </p:nvPicPr>
        <p:blipFill>
          <a:blip r:embed="rId3">
            <a:alphaModFix/>
          </a:blip>
          <a:stretch>
            <a:fillRect/>
          </a:stretch>
        </p:blipFill>
        <p:spPr>
          <a:xfrm>
            <a:off x="1705150" y="946500"/>
            <a:ext cx="5733702" cy="3820975"/>
          </a:xfrm>
          <a:prstGeom prst="rect">
            <a:avLst/>
          </a:prstGeom>
          <a:noFill/>
          <a:ln>
            <a:noFill/>
          </a:ln>
        </p:spPr>
      </p:pic>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2" name="Shape 622"/>
        <p:cNvGrpSpPr/>
        <p:nvPr/>
      </p:nvGrpSpPr>
      <p:grpSpPr>
        <a:xfrm>
          <a:off x="0" y="0"/>
          <a:ext cx="0" cy="0"/>
          <a:chOff x="0" y="0"/>
          <a:chExt cx="0" cy="0"/>
        </a:xfrm>
      </p:grpSpPr>
      <p:sp>
        <p:nvSpPr>
          <p:cNvPr id="623" name="Shape 623"/>
          <p:cNvSpPr txBox="1"/>
          <p:nvPr>
            <p:ph idx="1" type="body"/>
          </p:nvPr>
        </p:nvSpPr>
        <p:spPr>
          <a:xfrm>
            <a:off x="4031050" y="2316125"/>
            <a:ext cx="4846500" cy="2301600"/>
          </a:xfrm>
          <a:prstGeom prst="rect">
            <a:avLst/>
          </a:prstGeom>
        </p:spPr>
        <p:txBody>
          <a:bodyPr anchorCtr="0" anchor="t" bIns="91425" lIns="91425" rIns="91425" tIns="91425">
            <a:noAutofit/>
          </a:bodyPr>
          <a:lstStyle/>
          <a:p>
            <a:pPr indent="-368300" lvl="0" marL="457200" rtl="0">
              <a:spcBef>
                <a:spcPts val="0"/>
              </a:spcBef>
              <a:buSzPct val="100000"/>
            </a:pPr>
            <a:r>
              <a:rPr lang="en" sz="2200"/>
              <a:t>Share your background, work, and interests</a:t>
            </a:r>
          </a:p>
          <a:p>
            <a:pPr indent="-368300" lvl="0" marL="457200" rtl="0">
              <a:spcBef>
                <a:spcPts val="0"/>
              </a:spcBef>
              <a:buSzPct val="100000"/>
            </a:pPr>
            <a:r>
              <a:rPr lang="en" sz="2200"/>
              <a:t>Connect with researchers, potential collaborators, and potential postdocs</a:t>
            </a:r>
          </a:p>
        </p:txBody>
      </p:sp>
      <p:sp>
        <p:nvSpPr>
          <p:cNvPr id="624" name="Shape 624"/>
          <p:cNvSpPr txBox="1"/>
          <p:nvPr>
            <p:ph type="title"/>
          </p:nvPr>
        </p:nvSpPr>
        <p:spPr>
          <a:xfrm>
            <a:off x="251900" y="140225"/>
            <a:ext cx="8520600" cy="572700"/>
          </a:xfrm>
          <a:prstGeom prst="rect">
            <a:avLst/>
          </a:prstGeom>
        </p:spPr>
        <p:txBody>
          <a:bodyPr anchorCtr="0" anchor="t" bIns="91425" lIns="91425" rIns="91425" tIns="91425">
            <a:noAutofit/>
          </a:bodyPr>
          <a:lstStyle/>
          <a:p>
            <a:pPr lvl="0" rtl="0">
              <a:spcBef>
                <a:spcPts val="0"/>
              </a:spcBef>
              <a:buNone/>
            </a:pPr>
            <a:r>
              <a:rPr lang="en"/>
              <a:t>Professional Identity Management</a:t>
            </a:r>
          </a:p>
        </p:txBody>
      </p:sp>
      <p:sp>
        <p:nvSpPr>
          <p:cNvPr id="625" name="Shape 625"/>
          <p:cNvSpPr txBox="1"/>
          <p:nvPr/>
        </p:nvSpPr>
        <p:spPr>
          <a:xfrm>
            <a:off x="638350" y="4122950"/>
            <a:ext cx="3316500" cy="426900"/>
          </a:xfrm>
          <a:prstGeom prst="rect">
            <a:avLst/>
          </a:prstGeom>
          <a:noFill/>
          <a:ln>
            <a:noFill/>
          </a:ln>
        </p:spPr>
        <p:txBody>
          <a:bodyPr anchorCtr="0" anchor="t" bIns="91425" lIns="91425" rIns="91425" tIns="91425">
            <a:noAutofit/>
          </a:bodyPr>
          <a:lstStyle/>
          <a:p>
            <a:pPr lvl="0" rtl="0">
              <a:spcBef>
                <a:spcPts val="0"/>
              </a:spcBef>
              <a:buNone/>
            </a:pPr>
            <a:r>
              <a:rPr lang="en" sz="1000"/>
              <a:t>Image by PeteLinforth via </a:t>
            </a:r>
            <a:r>
              <a:rPr lang="en" sz="1000" u="sng">
                <a:hlinkClick r:id="rId3"/>
              </a:rPr>
              <a:t>P</a:t>
            </a:r>
            <a:r>
              <a:rPr lang="en" sz="1000" u="sng">
                <a:solidFill>
                  <a:schemeClr val="hlink"/>
                </a:solidFill>
                <a:hlinkClick r:id="rId4"/>
              </a:rPr>
              <a:t>ixabay</a:t>
            </a:r>
            <a:r>
              <a:rPr lang="en" sz="1000">
                <a:solidFill>
                  <a:srgbClr val="FFFFFF"/>
                </a:solidFill>
              </a:rPr>
              <a:t>, CC0, public domain</a:t>
            </a:r>
          </a:p>
        </p:txBody>
      </p:sp>
      <p:pic>
        <p:nvPicPr>
          <p:cNvPr id="626" name="Shape 626"/>
          <p:cNvPicPr preferRelativeResize="0"/>
          <p:nvPr/>
        </p:nvPicPr>
        <p:blipFill>
          <a:blip r:embed="rId5">
            <a:alphaModFix/>
          </a:blip>
          <a:stretch>
            <a:fillRect/>
          </a:stretch>
        </p:blipFill>
        <p:spPr>
          <a:xfrm>
            <a:off x="638350" y="2239925"/>
            <a:ext cx="3157180" cy="1841680"/>
          </a:xfrm>
          <a:prstGeom prst="rect">
            <a:avLst/>
          </a:prstGeom>
          <a:noFill/>
          <a:ln>
            <a:noFill/>
          </a:ln>
        </p:spPr>
      </p:pic>
      <p:sp>
        <p:nvSpPr>
          <p:cNvPr id="627" name="Shape 627"/>
          <p:cNvSpPr txBox="1"/>
          <p:nvPr/>
        </p:nvSpPr>
        <p:spPr>
          <a:xfrm>
            <a:off x="290150" y="865325"/>
            <a:ext cx="8587500" cy="971700"/>
          </a:xfrm>
          <a:prstGeom prst="rect">
            <a:avLst/>
          </a:prstGeom>
          <a:solidFill>
            <a:srgbClr val="97B7E6"/>
          </a:solidFill>
          <a:ln>
            <a:noFill/>
          </a:ln>
        </p:spPr>
        <p:txBody>
          <a:bodyPr anchorCtr="0" anchor="t" bIns="91425" lIns="91425" rIns="91425" tIns="91425">
            <a:noAutofit/>
          </a:bodyPr>
          <a:lstStyle/>
          <a:p>
            <a:pPr lvl="0" rtl="0">
              <a:spcBef>
                <a:spcPts val="0"/>
              </a:spcBef>
              <a:buNone/>
            </a:pPr>
            <a:r>
              <a:rPr lang="en" sz="2800"/>
              <a:t>Influencing What People Can Find and </a:t>
            </a:r>
          </a:p>
          <a:p>
            <a:pPr lvl="0" rtl="0">
              <a:spcBef>
                <a:spcPts val="0"/>
              </a:spcBef>
              <a:buNone/>
            </a:pPr>
            <a:r>
              <a:rPr lang="en" sz="2800"/>
              <a:t>Promoting Your Work</a:t>
            </a:r>
          </a:p>
        </p:txBody>
      </p:sp>
      <p:sp>
        <p:nvSpPr>
          <p:cNvPr id="628" name="Shape 628"/>
          <p:cNvSpPr txBox="1"/>
          <p:nvPr/>
        </p:nvSpPr>
        <p:spPr>
          <a:xfrm>
            <a:off x="2486975" y="4560700"/>
            <a:ext cx="6542400" cy="426900"/>
          </a:xfrm>
          <a:prstGeom prst="rect">
            <a:avLst/>
          </a:prstGeom>
          <a:noFill/>
          <a:ln>
            <a:noFill/>
          </a:ln>
        </p:spPr>
        <p:txBody>
          <a:bodyPr anchorCtr="0" anchor="t" bIns="91425" lIns="91425" rIns="91425" tIns="91425">
            <a:noAutofit/>
          </a:bodyPr>
          <a:lstStyle/>
          <a:p>
            <a:pPr lvl="0" rtl="0">
              <a:spcBef>
                <a:spcPts val="0"/>
              </a:spcBef>
              <a:buNone/>
            </a:pPr>
            <a:r>
              <a:rPr lang="en"/>
              <a:t>Resources folder with Tip Sheets: </a:t>
            </a:r>
            <a:r>
              <a:rPr b="1" lang="en" u="sng">
                <a:solidFill>
                  <a:schemeClr val="hlink"/>
                </a:solidFill>
                <a:highlight>
                  <a:srgbClr val="FFFFFF"/>
                </a:highlight>
                <a:latin typeface="Verdana"/>
                <a:ea typeface="Verdana"/>
                <a:cs typeface="Verdana"/>
                <a:sym typeface="Verdana"/>
                <a:hlinkClick r:id="rId6"/>
              </a:rPr>
              <a:t>https://tinyurl.com/NLI-GetNoticed</a:t>
            </a:r>
            <a:r>
              <a:rPr b="1" lang="en">
                <a:solidFill>
                  <a:schemeClr val="dk1"/>
                </a:solidFill>
                <a:highlight>
                  <a:srgbClr val="FFFFFF"/>
                </a:highlight>
                <a:latin typeface="Verdana"/>
                <a:ea typeface="Verdana"/>
                <a:cs typeface="Verdana"/>
                <a:sym typeface="Verdana"/>
              </a:rPr>
              <a:t> </a:t>
            </a:r>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2" name="Shape 632"/>
        <p:cNvGrpSpPr/>
        <p:nvPr/>
      </p:nvGrpSpPr>
      <p:grpSpPr>
        <a:xfrm>
          <a:off x="0" y="0"/>
          <a:ext cx="0" cy="0"/>
          <a:chOff x="0" y="0"/>
          <a:chExt cx="0" cy="0"/>
        </a:xfrm>
      </p:grpSpPr>
      <p:sp>
        <p:nvSpPr>
          <p:cNvPr id="633" name="Shape 633"/>
          <p:cNvSpPr txBox="1"/>
          <p:nvPr>
            <p:ph type="title"/>
          </p:nvPr>
        </p:nvSpPr>
        <p:spPr>
          <a:xfrm>
            <a:off x="311700" y="597425"/>
            <a:ext cx="8520600" cy="572700"/>
          </a:xfrm>
          <a:prstGeom prst="rect">
            <a:avLst/>
          </a:prstGeom>
        </p:spPr>
        <p:txBody>
          <a:bodyPr anchorCtr="0" anchor="t" bIns="91425" lIns="91425" rIns="91425" tIns="91425">
            <a:noAutofit/>
          </a:bodyPr>
          <a:lstStyle/>
          <a:p>
            <a:pPr lvl="0" rtl="0">
              <a:spcBef>
                <a:spcPts val="0"/>
              </a:spcBef>
              <a:buNone/>
            </a:pPr>
            <a:r>
              <a:rPr lang="en"/>
              <a:t>Managing Your Identity</a:t>
            </a:r>
          </a:p>
        </p:txBody>
      </p:sp>
      <p:sp>
        <p:nvSpPr>
          <p:cNvPr id="634" name="Shape 634"/>
          <p:cNvSpPr txBox="1"/>
          <p:nvPr>
            <p:ph idx="1" type="body"/>
          </p:nvPr>
        </p:nvSpPr>
        <p:spPr>
          <a:xfrm>
            <a:off x="311700" y="824350"/>
            <a:ext cx="8520600" cy="3610200"/>
          </a:xfrm>
          <a:prstGeom prst="rect">
            <a:avLst/>
          </a:prstGeom>
        </p:spPr>
        <p:txBody>
          <a:bodyPr anchorCtr="0" anchor="t" bIns="91425" lIns="91425" rIns="91425" tIns="91425">
            <a:noAutofit/>
          </a:bodyPr>
          <a:lstStyle/>
          <a:p>
            <a:pPr lvl="0" rtl="0">
              <a:spcBef>
                <a:spcPts val="0"/>
              </a:spcBef>
              <a:buNone/>
            </a:pPr>
            <a:r>
              <a:t/>
            </a:r>
            <a:endParaRPr sz="2400"/>
          </a:p>
          <a:p>
            <a:pPr indent="-374650" lvl="0" marL="457200" rtl="0">
              <a:spcBef>
                <a:spcPts val="0"/>
              </a:spcBef>
              <a:buSzPct val="100000"/>
            </a:pPr>
            <a:r>
              <a:rPr i="1" lang="en" sz="2300"/>
              <a:t>✔ Investigate your  online identity</a:t>
            </a:r>
          </a:p>
          <a:p>
            <a:pPr indent="-374650" lvl="0" marL="457200" rtl="0">
              <a:spcBef>
                <a:spcPts val="0"/>
              </a:spcBef>
              <a:buSzPct val="100000"/>
            </a:pPr>
            <a:r>
              <a:rPr i="1" lang="en" sz="2300"/>
              <a:t>✔ Identify goals to improve your personal brand and your professional identity</a:t>
            </a:r>
          </a:p>
          <a:p>
            <a:pPr indent="-374650" lvl="0" marL="457200" rtl="0">
              <a:spcBef>
                <a:spcPts val="0"/>
              </a:spcBef>
              <a:buSzPct val="100000"/>
            </a:pPr>
            <a:r>
              <a:rPr b="1" lang="en" sz="2300"/>
              <a:t>Select, develop, and maintain your identity using: website/portfolio page, social media, researcher profiles, professional association profiles</a:t>
            </a:r>
          </a:p>
          <a:p>
            <a:pPr indent="-374650" lvl="1" marL="914400" rtl="0">
              <a:spcBef>
                <a:spcPts val="0"/>
              </a:spcBef>
              <a:buSzPct val="100000"/>
            </a:pPr>
            <a:r>
              <a:rPr lang="en" sz="2300"/>
              <a:t>Professional association memberships → network with your professional community</a:t>
            </a:r>
          </a:p>
        </p:txBody>
      </p:sp>
      <p:pic>
        <p:nvPicPr>
          <p:cNvPr id="635" name="Shape 635"/>
          <p:cNvPicPr preferRelativeResize="0"/>
          <p:nvPr/>
        </p:nvPicPr>
        <p:blipFill>
          <a:blip r:embed="rId3">
            <a:alphaModFix/>
          </a:blip>
          <a:stretch>
            <a:fillRect/>
          </a:stretch>
        </p:blipFill>
        <p:spPr>
          <a:xfrm>
            <a:off x="6094974" y="200900"/>
            <a:ext cx="2065348" cy="1204775"/>
          </a:xfrm>
          <a:prstGeom prst="rect">
            <a:avLst/>
          </a:prstGeom>
          <a:noFill/>
          <a:ln>
            <a:noFill/>
          </a:ln>
        </p:spPr>
      </p:pic>
      <p:sp>
        <p:nvSpPr>
          <p:cNvPr id="636" name="Shape 636"/>
          <p:cNvSpPr txBox="1"/>
          <p:nvPr/>
        </p:nvSpPr>
        <p:spPr>
          <a:xfrm>
            <a:off x="6094975" y="1504500"/>
            <a:ext cx="3316500" cy="426900"/>
          </a:xfrm>
          <a:prstGeom prst="rect">
            <a:avLst/>
          </a:prstGeom>
          <a:noFill/>
          <a:ln>
            <a:noFill/>
          </a:ln>
        </p:spPr>
        <p:txBody>
          <a:bodyPr anchorCtr="0" anchor="t" bIns="91425" lIns="91425" rIns="91425" tIns="91425">
            <a:noAutofit/>
          </a:bodyPr>
          <a:lstStyle/>
          <a:p>
            <a:pPr lvl="0" rtl="0">
              <a:spcBef>
                <a:spcPts val="0"/>
              </a:spcBef>
              <a:buNone/>
            </a:pPr>
            <a:r>
              <a:rPr lang="en" sz="1000"/>
              <a:t>Image by PeteLinforth via </a:t>
            </a:r>
            <a:r>
              <a:rPr lang="en" sz="1000" u="sng">
                <a:solidFill>
                  <a:schemeClr val="hlink"/>
                </a:solidFill>
                <a:hlinkClick r:id="rId4"/>
              </a:rPr>
              <a:t>Pixabay</a:t>
            </a:r>
            <a:r>
              <a:rPr lang="en" sz="1000">
                <a:solidFill>
                  <a:srgbClr val="FFFFFF"/>
                </a:solidFill>
              </a:rPr>
              <a:t>, CC0, public domain</a:t>
            </a:r>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0" name="Shape 640"/>
        <p:cNvGrpSpPr/>
        <p:nvPr/>
      </p:nvGrpSpPr>
      <p:grpSpPr>
        <a:xfrm>
          <a:off x="0" y="0"/>
          <a:ext cx="0" cy="0"/>
          <a:chOff x="0" y="0"/>
          <a:chExt cx="0" cy="0"/>
        </a:xfrm>
      </p:grpSpPr>
      <p:sp>
        <p:nvSpPr>
          <p:cNvPr id="641" name="Shape 641"/>
          <p:cNvSpPr txBox="1"/>
          <p:nvPr>
            <p:ph idx="1" type="body"/>
          </p:nvPr>
        </p:nvSpPr>
        <p:spPr>
          <a:xfrm>
            <a:off x="4344825" y="1401725"/>
            <a:ext cx="4489800" cy="3224700"/>
          </a:xfrm>
          <a:prstGeom prst="rect">
            <a:avLst/>
          </a:prstGeom>
        </p:spPr>
        <p:txBody>
          <a:bodyPr anchorCtr="0" anchor="t" bIns="91425" lIns="91425" rIns="91425" tIns="91425">
            <a:noAutofit/>
          </a:bodyPr>
          <a:lstStyle/>
          <a:p>
            <a:pPr lvl="0" rtl="0">
              <a:spcBef>
                <a:spcPts val="0"/>
              </a:spcBef>
              <a:buNone/>
            </a:pPr>
            <a:r>
              <a:rPr lang="en" sz="3000"/>
              <a:t>When you Googled yourself yesterday:</a:t>
            </a:r>
          </a:p>
          <a:p>
            <a:pPr indent="-419100" lvl="0" marL="457200" rtl="0">
              <a:spcBef>
                <a:spcPts val="0"/>
              </a:spcBef>
              <a:spcAft>
                <a:spcPts val="1000"/>
              </a:spcAft>
              <a:buSzPct val="100000"/>
              <a:buAutoNum type="arabicPeriod"/>
            </a:pPr>
            <a:r>
              <a:rPr lang="en" sz="3000"/>
              <a:t>What came up?</a:t>
            </a:r>
          </a:p>
          <a:p>
            <a:pPr indent="-419100" lvl="0" marL="457200" rtl="0">
              <a:spcBef>
                <a:spcPts val="0"/>
              </a:spcBef>
              <a:buSzPct val="100000"/>
              <a:buAutoNum type="arabicPeriod"/>
            </a:pPr>
            <a:r>
              <a:rPr lang="en" sz="3000"/>
              <a:t>Anyone with the same or similar name?</a:t>
            </a:r>
          </a:p>
        </p:txBody>
      </p:sp>
      <p:pic>
        <p:nvPicPr>
          <p:cNvPr id="642" name="Shape 642"/>
          <p:cNvPicPr preferRelativeResize="0"/>
          <p:nvPr/>
        </p:nvPicPr>
        <p:blipFill>
          <a:blip r:embed="rId3">
            <a:alphaModFix/>
          </a:blip>
          <a:stretch>
            <a:fillRect/>
          </a:stretch>
        </p:blipFill>
        <p:spPr>
          <a:xfrm>
            <a:off x="228600" y="1576949"/>
            <a:ext cx="3483936" cy="2155688"/>
          </a:xfrm>
          <a:prstGeom prst="rect">
            <a:avLst/>
          </a:prstGeom>
          <a:noFill/>
          <a:ln>
            <a:noFill/>
          </a:ln>
        </p:spPr>
      </p:pic>
      <p:sp>
        <p:nvSpPr>
          <p:cNvPr id="643" name="Shape 643"/>
          <p:cNvSpPr txBox="1"/>
          <p:nvPr>
            <p:ph type="title"/>
          </p:nvPr>
        </p:nvSpPr>
        <p:spPr>
          <a:xfrm>
            <a:off x="311700" y="292625"/>
            <a:ext cx="8520600" cy="572700"/>
          </a:xfrm>
          <a:prstGeom prst="rect">
            <a:avLst/>
          </a:prstGeom>
        </p:spPr>
        <p:txBody>
          <a:bodyPr anchorCtr="0" anchor="t" bIns="91425" lIns="91425" rIns="91425" tIns="91425">
            <a:noAutofit/>
          </a:bodyPr>
          <a:lstStyle/>
          <a:p>
            <a:pPr lvl="0" rtl="0">
              <a:spcBef>
                <a:spcPts val="0"/>
              </a:spcBef>
              <a:buNone/>
            </a:pPr>
            <a:r>
              <a:rPr lang="en"/>
              <a:t>Researcher Profiles and </a:t>
            </a:r>
          </a:p>
          <a:p>
            <a:pPr lvl="0" rtl="0">
              <a:spcBef>
                <a:spcPts val="0"/>
              </a:spcBef>
              <a:buNone/>
            </a:pPr>
            <a:r>
              <a:rPr lang="en"/>
              <a:t>Professional Identity Management</a:t>
            </a:r>
          </a:p>
        </p:txBody>
      </p:sp>
      <p:sp>
        <p:nvSpPr>
          <p:cNvPr id="644" name="Shape 644"/>
          <p:cNvSpPr txBox="1"/>
          <p:nvPr/>
        </p:nvSpPr>
        <p:spPr>
          <a:xfrm>
            <a:off x="201000" y="3916100"/>
            <a:ext cx="4594200" cy="250200"/>
          </a:xfrm>
          <a:prstGeom prst="rect">
            <a:avLst/>
          </a:prstGeom>
          <a:noFill/>
          <a:ln>
            <a:noFill/>
          </a:ln>
        </p:spPr>
        <p:txBody>
          <a:bodyPr anchorCtr="0" anchor="t" bIns="91425" lIns="91425" rIns="91425" tIns="91425">
            <a:noAutofit/>
          </a:bodyPr>
          <a:lstStyle/>
          <a:p>
            <a:pPr lvl="0" rtl="0">
              <a:spcBef>
                <a:spcPts val="0"/>
              </a:spcBef>
              <a:buNone/>
            </a:pPr>
            <a:r>
              <a:rPr lang="en" sz="1100">
                <a:solidFill>
                  <a:srgbClr val="FFFFFF"/>
                </a:solidFill>
              </a:rPr>
              <a:t>Image by ChristianHoppe via </a:t>
            </a:r>
            <a:r>
              <a:rPr lang="en" sz="1100" u="sng">
                <a:solidFill>
                  <a:schemeClr val="hlink"/>
                </a:solidFill>
                <a:hlinkClick r:id="rId4"/>
              </a:rPr>
              <a:t>Pixabay,</a:t>
            </a:r>
            <a:r>
              <a:rPr lang="en" sz="1100">
                <a:solidFill>
                  <a:srgbClr val="FFFFFF"/>
                </a:solidFill>
              </a:rPr>
              <a:t> CC0, public domain</a:t>
            </a: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8" name="Shape 648"/>
        <p:cNvGrpSpPr/>
        <p:nvPr/>
      </p:nvGrpSpPr>
      <p:grpSpPr>
        <a:xfrm>
          <a:off x="0" y="0"/>
          <a:ext cx="0" cy="0"/>
          <a:chOff x="0" y="0"/>
          <a:chExt cx="0" cy="0"/>
        </a:xfrm>
      </p:grpSpPr>
      <p:sp>
        <p:nvSpPr>
          <p:cNvPr id="649" name="Shape 649"/>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About Twitter. . . </a:t>
            </a:r>
          </a:p>
        </p:txBody>
      </p:sp>
      <p:sp>
        <p:nvSpPr>
          <p:cNvPr id="650" name="Shape 650"/>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a:p>
            <a:pPr lvl="0">
              <a:spcBef>
                <a:spcPts val="0"/>
              </a:spcBef>
              <a:buNone/>
            </a:pPr>
            <a:r>
              <a:rPr lang="en"/>
              <a:t>Examples of Handles: @VTSandsman     @NSF</a:t>
            </a:r>
          </a:p>
          <a:p>
            <a:pPr lvl="0">
              <a:spcBef>
                <a:spcPts val="0"/>
              </a:spcBef>
              <a:buNone/>
            </a:pPr>
            <a:r>
              <a:rPr lang="en"/>
              <a:t>Examples of Hashtag: #VirginiaTech  #BeyondBoundaries </a:t>
            </a:r>
          </a:p>
          <a:p>
            <a:pPr lvl="0">
              <a:spcBef>
                <a:spcPts val="0"/>
              </a:spcBef>
              <a:buNone/>
            </a:pPr>
            <a:r>
              <a:rPr lang="en"/>
              <a:t>Schedule Tweets in advance (</a:t>
            </a:r>
            <a:r>
              <a:rPr lang="en" u="sng">
                <a:solidFill>
                  <a:schemeClr val="hlink"/>
                </a:solidFill>
                <a:hlinkClick r:id="rId3"/>
              </a:rPr>
              <a:t>Twimmer</a:t>
            </a:r>
            <a:r>
              <a:rPr lang="en"/>
              <a:t>, </a:t>
            </a:r>
            <a:r>
              <a:rPr lang="en" u="sng">
                <a:solidFill>
                  <a:schemeClr val="hlink"/>
                </a:solidFill>
                <a:hlinkClick r:id="rId4"/>
              </a:rPr>
              <a:t>Twuffer</a:t>
            </a:r>
            <a:r>
              <a:rPr lang="en"/>
              <a:t>)</a:t>
            </a:r>
          </a:p>
          <a:p>
            <a:pPr lvl="0">
              <a:spcBef>
                <a:spcPts val="0"/>
              </a:spcBef>
              <a:buNone/>
            </a:pPr>
            <a:r>
              <a:rPr lang="en" u="sng">
                <a:solidFill>
                  <a:schemeClr val="hlink"/>
                </a:solidFill>
                <a:hlinkClick r:id="rId5"/>
              </a:rPr>
              <a:t>100 ways to use Twitter in Education</a:t>
            </a:r>
            <a:r>
              <a:rPr lang="en"/>
              <a:t> (by degree of difficulty)</a:t>
            </a:r>
          </a:p>
          <a:p>
            <a:pPr lvl="0">
              <a:spcBef>
                <a:spcPts val="0"/>
              </a:spcBef>
              <a:buNone/>
            </a:pPr>
            <a:r>
              <a:rPr lang="en"/>
              <a:t>IHE article: </a:t>
            </a:r>
            <a:r>
              <a:rPr lang="en" u="sng">
                <a:solidFill>
                  <a:schemeClr val="hlink"/>
                </a:solidFill>
                <a:hlinkClick r:id="rId6"/>
              </a:rPr>
              <a:t>Using Twitter to discuss your work</a:t>
            </a:r>
            <a:r>
              <a:rPr lang="en"/>
              <a:t>\</a:t>
            </a:r>
          </a:p>
          <a:p>
            <a:pPr lvl="0">
              <a:spcBef>
                <a:spcPts val="0"/>
              </a:spcBef>
              <a:buNone/>
            </a:pPr>
            <a:r>
              <a:rPr lang="en"/>
              <a:t>Chronicle article: </a:t>
            </a:r>
            <a:r>
              <a:rPr lang="en" u="sng">
                <a:solidFill>
                  <a:schemeClr val="hlink"/>
                </a:solidFill>
                <a:hlinkClick r:id="rId7"/>
              </a:rPr>
              <a:t>If you want to be an active Twitter user</a:t>
            </a: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4" name="Shape 654"/>
        <p:cNvGrpSpPr/>
        <p:nvPr/>
      </p:nvGrpSpPr>
      <p:grpSpPr>
        <a:xfrm>
          <a:off x="0" y="0"/>
          <a:ext cx="0" cy="0"/>
          <a:chOff x="0" y="0"/>
          <a:chExt cx="0" cy="0"/>
        </a:xfrm>
      </p:grpSpPr>
      <p:sp>
        <p:nvSpPr>
          <p:cNvPr id="655" name="Shape 655"/>
          <p:cNvSpPr txBox="1"/>
          <p:nvPr>
            <p:ph type="title"/>
          </p:nvPr>
        </p:nvSpPr>
        <p:spPr>
          <a:xfrm>
            <a:off x="311700" y="273575"/>
            <a:ext cx="8520600" cy="572700"/>
          </a:xfrm>
          <a:prstGeom prst="rect">
            <a:avLst/>
          </a:prstGeom>
        </p:spPr>
        <p:txBody>
          <a:bodyPr anchorCtr="0" anchor="t" bIns="91425" lIns="91425" rIns="91425" tIns="91425">
            <a:noAutofit/>
          </a:bodyPr>
          <a:lstStyle/>
          <a:p>
            <a:pPr lvl="0" rtl="0">
              <a:spcBef>
                <a:spcPts val="0"/>
              </a:spcBef>
              <a:buNone/>
            </a:pPr>
            <a:r>
              <a:rPr lang="en"/>
              <a:t>Developing Your Professional Identity</a:t>
            </a:r>
          </a:p>
        </p:txBody>
      </p:sp>
      <p:sp>
        <p:nvSpPr>
          <p:cNvPr id="656" name="Shape 656"/>
          <p:cNvSpPr txBox="1"/>
          <p:nvPr>
            <p:ph idx="1" type="body"/>
          </p:nvPr>
        </p:nvSpPr>
        <p:spPr>
          <a:xfrm>
            <a:off x="311700" y="866718"/>
            <a:ext cx="8520600" cy="3282600"/>
          </a:xfrm>
          <a:prstGeom prst="rect">
            <a:avLst/>
          </a:prstGeom>
        </p:spPr>
        <p:txBody>
          <a:bodyPr anchorCtr="0" anchor="t" bIns="91425" lIns="91425" rIns="91425" tIns="91425">
            <a:noAutofit/>
          </a:bodyPr>
          <a:lstStyle/>
          <a:p>
            <a:pPr lvl="0" rtl="0">
              <a:spcBef>
                <a:spcPts val="0"/>
              </a:spcBef>
              <a:buNone/>
            </a:pPr>
            <a:r>
              <a:rPr b="1" lang="en" sz="2200"/>
              <a:t>Consistency</a:t>
            </a:r>
            <a:r>
              <a:rPr lang="en" sz="2200"/>
              <a:t> will improve the cohesiveness of your online personal identity. Develop a set of standard files and/or list of links for these pieces that you can keep on hand for setting up new tools or profiles:</a:t>
            </a:r>
          </a:p>
          <a:p>
            <a:pPr indent="-368300" lvl="0" marL="457200" rtl="0">
              <a:spcBef>
                <a:spcPts val="0"/>
              </a:spcBef>
              <a:spcAft>
                <a:spcPts val="0"/>
              </a:spcAft>
              <a:buSzPct val="100000"/>
            </a:pPr>
            <a:r>
              <a:rPr lang="en" sz="2200"/>
              <a:t>Your username</a:t>
            </a:r>
          </a:p>
          <a:p>
            <a:pPr indent="-368300" lvl="0" marL="457200" rtl="0">
              <a:spcBef>
                <a:spcPts val="0"/>
              </a:spcBef>
              <a:spcAft>
                <a:spcPts val="0"/>
              </a:spcAft>
              <a:buSzPct val="100000"/>
            </a:pPr>
            <a:r>
              <a:rPr lang="en" sz="2200"/>
              <a:t>Your photo</a:t>
            </a:r>
          </a:p>
          <a:p>
            <a:pPr indent="-368300" lvl="0" marL="457200" rtl="0">
              <a:spcBef>
                <a:spcPts val="0"/>
              </a:spcBef>
              <a:spcAft>
                <a:spcPts val="0"/>
              </a:spcAft>
              <a:buSzPct val="100000"/>
            </a:pPr>
            <a:r>
              <a:rPr lang="en" sz="2200"/>
              <a:t>Your bio</a:t>
            </a:r>
          </a:p>
          <a:p>
            <a:pPr indent="-368300" lvl="0" marL="457200" rtl="0">
              <a:spcBef>
                <a:spcPts val="0"/>
              </a:spcBef>
              <a:spcAft>
                <a:spcPts val="0"/>
              </a:spcAft>
              <a:buSzPct val="100000"/>
            </a:pPr>
            <a:r>
              <a:rPr lang="en" sz="2200"/>
              <a:t>Your work / CV → Copyright questions? Ask us!</a:t>
            </a:r>
          </a:p>
          <a:p>
            <a:pPr lvl="0" rtl="0">
              <a:spcBef>
                <a:spcPts val="0"/>
              </a:spcBef>
              <a:spcAft>
                <a:spcPts val="0"/>
              </a:spcAft>
              <a:buNone/>
            </a:pPr>
            <a:r>
              <a:t/>
            </a:r>
            <a:endParaRPr sz="800"/>
          </a:p>
          <a:p>
            <a:pPr lvl="0" rtl="0">
              <a:spcBef>
                <a:spcPts val="0"/>
              </a:spcBef>
              <a:spcAft>
                <a:spcPts val="0"/>
              </a:spcAft>
              <a:buNone/>
            </a:pPr>
            <a:r>
              <a:rPr lang="en" sz="1400"/>
              <a:t>Handouts with tips and readings on developing your professional identity are in this workshop’s resources folder.</a:t>
            </a:r>
          </a:p>
          <a:p>
            <a:pPr lvl="0" rtl="0">
              <a:spcBef>
                <a:spcPts val="0"/>
              </a:spcBef>
              <a:buNone/>
            </a:pPr>
            <a:r>
              <a:t/>
            </a:r>
            <a:endParaRPr/>
          </a:p>
          <a:p>
            <a:pPr lvl="0" rtl="0">
              <a:spcBef>
                <a:spcPts val="0"/>
              </a:spcBef>
              <a:buNone/>
            </a:pPr>
            <a:r>
              <a:t/>
            </a:r>
            <a:endParaRPr/>
          </a:p>
          <a:p>
            <a:pPr lvl="0" rtl="0">
              <a:spcBef>
                <a:spcPts val="0"/>
              </a:spcBef>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sp>
        <p:nvSpPr>
          <p:cNvPr id="157" name="Shape 157"/>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u="sng">
                <a:solidFill>
                  <a:schemeClr val="hlink"/>
                </a:solidFill>
                <a:hlinkClick r:id="rId3"/>
              </a:rPr>
              <a:t>Services We Offer</a:t>
            </a:r>
          </a:p>
        </p:txBody>
      </p:sp>
      <p:sp>
        <p:nvSpPr>
          <p:cNvPr id="158" name="Shape 158"/>
          <p:cNvSpPr txBox="1"/>
          <p:nvPr>
            <p:ph idx="1" type="body"/>
          </p:nvPr>
        </p:nvSpPr>
        <p:spPr>
          <a:xfrm>
            <a:off x="110900" y="1152475"/>
            <a:ext cx="8900700" cy="3416400"/>
          </a:xfrm>
          <a:prstGeom prst="rect">
            <a:avLst/>
          </a:prstGeom>
          <a:noFill/>
        </p:spPr>
        <p:txBody>
          <a:bodyPr anchorCtr="0" anchor="t" bIns="91425" lIns="91425" rIns="91425" tIns="91425">
            <a:noAutofit/>
          </a:bodyPr>
          <a:lstStyle/>
          <a:p>
            <a:pPr indent="-228600" lvl="0" marL="457200" rtl="0">
              <a:lnSpc>
                <a:spcPct val="100000"/>
              </a:lnSpc>
              <a:spcBef>
                <a:spcPts val="0"/>
              </a:spcBef>
              <a:buChar char="●"/>
            </a:pPr>
            <a:r>
              <a:rPr lang="en" u="sng">
                <a:solidFill>
                  <a:schemeClr val="hlink"/>
                </a:solidFill>
                <a:hlinkClick r:id="rId4"/>
              </a:rPr>
              <a:t>Open Access Subvention Fund </a:t>
            </a:r>
            <a:r>
              <a:rPr lang="en"/>
              <a:t>- </a:t>
            </a:r>
            <a:r>
              <a:rPr i="1" lang="en"/>
              <a:t>Get financial help to publish your articles in OA journals</a:t>
            </a:r>
          </a:p>
          <a:p>
            <a:pPr indent="-228600" lvl="0" marL="457200">
              <a:lnSpc>
                <a:spcPct val="100000"/>
              </a:lnSpc>
              <a:spcBef>
                <a:spcPts val="0"/>
              </a:spcBef>
              <a:buChar char="●"/>
            </a:pPr>
            <a:r>
              <a:rPr lang="en"/>
              <a:t>Data Consultations / Data Management Plans, </a:t>
            </a:r>
            <a:r>
              <a:rPr lang="en" u="sng">
                <a:solidFill>
                  <a:schemeClr val="hlink"/>
                </a:solidFill>
                <a:hlinkClick r:id="rId5"/>
              </a:rPr>
              <a:t>Projects</a:t>
            </a:r>
            <a:r>
              <a:rPr lang="en"/>
              <a:t> &amp; </a:t>
            </a:r>
            <a:r>
              <a:rPr lang="en" u="sng">
                <a:solidFill>
                  <a:schemeClr val="hlink"/>
                </a:solidFill>
                <a:hlinkClick r:id="rId6"/>
              </a:rPr>
              <a:t>Resources</a:t>
            </a:r>
          </a:p>
          <a:p>
            <a:pPr indent="-228600" lvl="0" marL="457200">
              <a:lnSpc>
                <a:spcPct val="100000"/>
              </a:lnSpc>
              <a:spcBef>
                <a:spcPts val="0"/>
              </a:spcBef>
              <a:buChar char="●"/>
            </a:pPr>
            <a:r>
              <a:rPr lang="en" u="sng">
                <a:solidFill>
                  <a:schemeClr val="hlink"/>
                </a:solidFill>
                <a:hlinkClick r:id="rId7"/>
              </a:rPr>
              <a:t>VTechWorks</a:t>
            </a:r>
            <a:r>
              <a:rPr lang="en"/>
              <a:t> - </a:t>
            </a:r>
            <a:r>
              <a:rPr i="1" lang="en"/>
              <a:t>Share your work </a:t>
            </a:r>
            <a:r>
              <a:rPr i="1" lang="en"/>
              <a:t>publicly</a:t>
            </a:r>
            <a:r>
              <a:rPr i="1" lang="en"/>
              <a:t> in the Library’s Institutional Repository</a:t>
            </a:r>
          </a:p>
          <a:p>
            <a:pPr indent="-228600" lvl="0" marL="457200">
              <a:lnSpc>
                <a:spcPct val="100000"/>
              </a:lnSpc>
              <a:spcBef>
                <a:spcPts val="0"/>
              </a:spcBef>
              <a:buChar char="●"/>
            </a:pPr>
            <a:r>
              <a:rPr lang="en"/>
              <a:t>Open Access </a:t>
            </a:r>
            <a:r>
              <a:rPr lang="en" u="sng">
                <a:solidFill>
                  <a:schemeClr val="hlink"/>
                </a:solidFill>
                <a:hlinkClick r:id="rId8"/>
              </a:rPr>
              <a:t>Publishing </a:t>
            </a:r>
            <a:r>
              <a:rPr lang="en"/>
              <a:t>&amp; </a:t>
            </a:r>
            <a:r>
              <a:rPr lang="en" u="sng">
                <a:solidFill>
                  <a:schemeClr val="hlink"/>
                </a:solidFill>
                <a:hlinkClick r:id="rId9"/>
              </a:rPr>
              <a:t>Resources</a:t>
            </a:r>
            <a:r>
              <a:rPr lang="en"/>
              <a:t> - </a:t>
            </a:r>
            <a:r>
              <a:rPr i="1" lang="en"/>
              <a:t>Publish your journals &amp; conference proceedings with us </a:t>
            </a:r>
          </a:p>
          <a:p>
            <a:pPr indent="-228600" lvl="0" marL="457200">
              <a:lnSpc>
                <a:spcPct val="100000"/>
              </a:lnSpc>
              <a:spcBef>
                <a:spcPts val="0"/>
              </a:spcBef>
              <a:buChar char="●"/>
            </a:pPr>
            <a:r>
              <a:rPr lang="en"/>
              <a:t>Publishing </a:t>
            </a:r>
            <a:r>
              <a:rPr lang="en" u="sng">
                <a:solidFill>
                  <a:schemeClr val="hlink"/>
                </a:solidFill>
                <a:hlinkClick r:id="rId10"/>
              </a:rPr>
              <a:t>Consultations</a:t>
            </a:r>
            <a:r>
              <a:rPr lang="en"/>
              <a:t> - </a:t>
            </a:r>
            <a:r>
              <a:rPr i="1" lang="en"/>
              <a:t>Get help in publishing your work elsewhere</a:t>
            </a:r>
          </a:p>
          <a:p>
            <a:pPr indent="-228600" lvl="0" marL="457200">
              <a:lnSpc>
                <a:spcPct val="100000"/>
              </a:lnSpc>
              <a:spcBef>
                <a:spcPts val="0"/>
              </a:spcBef>
              <a:buChar char="●"/>
            </a:pPr>
            <a:r>
              <a:rPr lang="en"/>
              <a:t>Copyright </a:t>
            </a:r>
            <a:r>
              <a:rPr lang="en" u="sng">
                <a:solidFill>
                  <a:schemeClr val="hlink"/>
                </a:solidFill>
                <a:hlinkClick r:id="rId11"/>
              </a:rPr>
              <a:t>Consultations</a:t>
            </a:r>
            <a:r>
              <a:rPr lang="en"/>
              <a:t> - </a:t>
            </a:r>
            <a:r>
              <a:rPr i="1" lang="en"/>
              <a:t>Understand your rights and responsibilities as authors</a:t>
            </a:r>
          </a:p>
          <a:p>
            <a:pPr indent="-228600" lvl="0" marL="457200" rtl="0">
              <a:lnSpc>
                <a:spcPct val="100000"/>
              </a:lnSpc>
              <a:spcBef>
                <a:spcPts val="0"/>
              </a:spcBef>
              <a:buChar char="●"/>
            </a:pPr>
            <a:r>
              <a:rPr lang="en"/>
              <a:t>Open Education/</a:t>
            </a:r>
            <a:r>
              <a:rPr lang="en" u="sng">
                <a:solidFill>
                  <a:schemeClr val="hlink"/>
                </a:solidFill>
                <a:hlinkClick r:id="rId12"/>
              </a:rPr>
              <a:t>Open Educational Resource</a:t>
            </a:r>
            <a:r>
              <a:rPr lang="en"/>
              <a:t> Consultations &amp; Publishing - </a:t>
            </a:r>
            <a:r>
              <a:rPr i="1" lang="en"/>
              <a:t>Create, adapt, or customize openly licensed content to fit your courses</a:t>
            </a:r>
          </a:p>
          <a:p>
            <a:pPr indent="-228600" lvl="0" marL="457200">
              <a:lnSpc>
                <a:spcPct val="100000"/>
              </a:lnSpc>
              <a:spcBef>
                <a:spcPts val="0"/>
              </a:spcBef>
              <a:buChar char="●"/>
            </a:pPr>
            <a:r>
              <a:rPr lang="en"/>
              <a:t>Tell Your Story: Impact &amp; Engagement consultations and </a:t>
            </a:r>
            <a:r>
              <a:rPr lang="en" u="sng">
                <a:solidFill>
                  <a:schemeClr val="hlink"/>
                </a:solidFill>
                <a:hlinkClick r:id="rId13"/>
              </a:rPr>
              <a:t>resources </a:t>
            </a:r>
            <a:r>
              <a:rPr lang="en"/>
              <a:t>- Discuss what you’re using and a</a:t>
            </a:r>
            <a:r>
              <a:rPr i="1" lang="en"/>
              <a:t>dditional methods to optimize engagement with your work</a:t>
            </a:r>
          </a:p>
          <a:p>
            <a:pPr lvl="0">
              <a:spcBef>
                <a:spcPts val="0"/>
              </a:spcBef>
              <a:buNone/>
            </a:pPr>
            <a:r>
              <a:t/>
            </a:r>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0" name="Shape 660"/>
        <p:cNvGrpSpPr/>
        <p:nvPr/>
      </p:nvGrpSpPr>
      <p:grpSpPr>
        <a:xfrm>
          <a:off x="0" y="0"/>
          <a:ext cx="0" cy="0"/>
          <a:chOff x="0" y="0"/>
          <a:chExt cx="0" cy="0"/>
        </a:xfrm>
      </p:grpSpPr>
      <p:pic>
        <p:nvPicPr>
          <p:cNvPr id="661" name="Shape 661">
            <a:hlinkClick r:id="rId3"/>
          </p:cNvPr>
          <p:cNvPicPr preferRelativeResize="0"/>
          <p:nvPr/>
        </p:nvPicPr>
        <p:blipFill>
          <a:blip r:embed="rId4">
            <a:alphaModFix/>
          </a:blip>
          <a:stretch>
            <a:fillRect/>
          </a:stretch>
        </p:blipFill>
        <p:spPr>
          <a:xfrm>
            <a:off x="229878" y="146876"/>
            <a:ext cx="3220424" cy="2743150"/>
          </a:xfrm>
          <a:prstGeom prst="rect">
            <a:avLst/>
          </a:prstGeom>
          <a:noFill/>
          <a:ln cap="flat" cmpd="sng" w="9525">
            <a:solidFill>
              <a:schemeClr val="dk2"/>
            </a:solidFill>
            <a:prstDash val="solid"/>
            <a:round/>
            <a:headEnd len="med" w="med" type="none"/>
            <a:tailEnd len="med" w="med" type="none"/>
          </a:ln>
        </p:spPr>
      </p:pic>
      <p:pic>
        <p:nvPicPr>
          <p:cNvPr id="662" name="Shape 662">
            <a:hlinkClick r:id="rId5"/>
          </p:cNvPr>
          <p:cNvPicPr preferRelativeResize="0"/>
          <p:nvPr/>
        </p:nvPicPr>
        <p:blipFill>
          <a:blip r:embed="rId6">
            <a:alphaModFix/>
          </a:blip>
          <a:stretch>
            <a:fillRect/>
          </a:stretch>
        </p:blipFill>
        <p:spPr>
          <a:xfrm>
            <a:off x="3875025" y="306826"/>
            <a:ext cx="3792299" cy="2127124"/>
          </a:xfrm>
          <a:prstGeom prst="rect">
            <a:avLst/>
          </a:prstGeom>
          <a:noFill/>
          <a:ln cap="flat" cmpd="sng" w="9525">
            <a:solidFill>
              <a:schemeClr val="dk2"/>
            </a:solidFill>
            <a:prstDash val="solid"/>
            <a:round/>
            <a:headEnd len="med" w="med" type="none"/>
            <a:tailEnd len="med" w="med" type="none"/>
          </a:ln>
        </p:spPr>
      </p:pic>
      <p:pic>
        <p:nvPicPr>
          <p:cNvPr id="663" name="Shape 663">
            <a:hlinkClick r:id="rId7"/>
          </p:cNvPr>
          <p:cNvPicPr preferRelativeResize="0"/>
          <p:nvPr/>
        </p:nvPicPr>
        <p:blipFill>
          <a:blip r:embed="rId8">
            <a:alphaModFix/>
          </a:blip>
          <a:stretch>
            <a:fillRect/>
          </a:stretch>
        </p:blipFill>
        <p:spPr>
          <a:xfrm>
            <a:off x="5726154" y="2038324"/>
            <a:ext cx="2987172" cy="1950881"/>
          </a:xfrm>
          <a:prstGeom prst="rect">
            <a:avLst/>
          </a:prstGeom>
          <a:noFill/>
          <a:ln cap="flat" cmpd="sng" w="9525">
            <a:solidFill>
              <a:schemeClr val="dk2"/>
            </a:solidFill>
            <a:prstDash val="solid"/>
            <a:round/>
            <a:headEnd len="med" w="med" type="none"/>
            <a:tailEnd len="med" w="med" type="none"/>
          </a:ln>
        </p:spPr>
      </p:pic>
      <p:pic>
        <p:nvPicPr>
          <p:cNvPr id="664" name="Shape 664">
            <a:hlinkClick r:id="rId9"/>
          </p:cNvPr>
          <p:cNvPicPr preferRelativeResize="0"/>
          <p:nvPr/>
        </p:nvPicPr>
        <p:blipFill>
          <a:blip r:embed="rId10">
            <a:alphaModFix/>
          </a:blip>
          <a:stretch>
            <a:fillRect/>
          </a:stretch>
        </p:blipFill>
        <p:spPr>
          <a:xfrm>
            <a:off x="729995" y="2266934"/>
            <a:ext cx="2899616" cy="1275422"/>
          </a:xfrm>
          <a:prstGeom prst="rect">
            <a:avLst/>
          </a:prstGeom>
          <a:noFill/>
          <a:ln cap="flat" cmpd="sng" w="9525">
            <a:solidFill>
              <a:schemeClr val="dk2"/>
            </a:solidFill>
            <a:prstDash val="solid"/>
            <a:round/>
            <a:headEnd len="med" w="med" type="none"/>
            <a:tailEnd len="med" w="med" type="none"/>
          </a:ln>
        </p:spPr>
      </p:pic>
      <p:pic>
        <p:nvPicPr>
          <p:cNvPr id="665" name="Shape 665">
            <a:hlinkClick r:id="rId11"/>
          </p:cNvPr>
          <p:cNvPicPr preferRelativeResize="0"/>
          <p:nvPr/>
        </p:nvPicPr>
        <p:blipFill>
          <a:blip r:embed="rId12">
            <a:alphaModFix/>
          </a:blip>
          <a:stretch>
            <a:fillRect/>
          </a:stretch>
        </p:blipFill>
        <p:spPr>
          <a:xfrm>
            <a:off x="3186854" y="2518860"/>
            <a:ext cx="2237624" cy="2325090"/>
          </a:xfrm>
          <a:prstGeom prst="rect">
            <a:avLst/>
          </a:prstGeom>
          <a:noFill/>
          <a:ln cap="flat" cmpd="sng" w="9525">
            <a:solidFill>
              <a:schemeClr val="dk2"/>
            </a:solidFill>
            <a:prstDash val="solid"/>
            <a:round/>
            <a:headEnd len="med" w="med" type="none"/>
            <a:tailEnd len="med" w="med" type="none"/>
          </a:ln>
        </p:spPr>
      </p:pic>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9" name="Shape 669"/>
        <p:cNvGrpSpPr/>
        <p:nvPr/>
      </p:nvGrpSpPr>
      <p:grpSpPr>
        <a:xfrm>
          <a:off x="0" y="0"/>
          <a:ext cx="0" cy="0"/>
          <a:chOff x="0" y="0"/>
          <a:chExt cx="0" cy="0"/>
        </a:xfrm>
      </p:grpSpPr>
      <p:sp>
        <p:nvSpPr>
          <p:cNvPr id="670" name="Shape 670">
            <a:hlinkClick r:id="rId3"/>
          </p:cNvPr>
          <p:cNvSpPr/>
          <p:nvPr/>
        </p:nvSpPr>
        <p:spPr>
          <a:xfrm>
            <a:off x="72087" y="3965762"/>
            <a:ext cx="1426500" cy="393000"/>
          </a:xfrm>
          <a:prstGeom prst="roundRect">
            <a:avLst>
              <a:gd fmla="val 16667" name="adj"/>
            </a:avLst>
          </a:prstGeom>
          <a:solidFill>
            <a:srgbClr val="FFFFFF"/>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671" name="Shape 671"/>
          <p:cNvSpPr txBox="1"/>
          <p:nvPr>
            <p:ph type="title"/>
          </p:nvPr>
        </p:nvSpPr>
        <p:spPr>
          <a:xfrm>
            <a:off x="311700" y="140225"/>
            <a:ext cx="8520600" cy="572700"/>
          </a:xfrm>
          <a:prstGeom prst="rect">
            <a:avLst/>
          </a:prstGeom>
        </p:spPr>
        <p:txBody>
          <a:bodyPr anchorCtr="0" anchor="t" bIns="91425" lIns="91425" rIns="91425" tIns="91425">
            <a:noAutofit/>
          </a:bodyPr>
          <a:lstStyle/>
          <a:p>
            <a:pPr lvl="0" rtl="0">
              <a:spcBef>
                <a:spcPts val="0"/>
              </a:spcBef>
              <a:buNone/>
            </a:pPr>
            <a:r>
              <a:rPr lang="en"/>
              <a:t>Researcher Profiles &amp; Identifiers</a:t>
            </a:r>
          </a:p>
        </p:txBody>
      </p:sp>
      <p:pic>
        <p:nvPicPr>
          <p:cNvPr id="672" name="Shape 672"/>
          <p:cNvPicPr preferRelativeResize="0"/>
          <p:nvPr/>
        </p:nvPicPr>
        <p:blipFill>
          <a:blip r:embed="rId4">
            <a:alphaModFix/>
          </a:blip>
          <a:stretch>
            <a:fillRect/>
          </a:stretch>
        </p:blipFill>
        <p:spPr>
          <a:xfrm>
            <a:off x="386325" y="1579068"/>
            <a:ext cx="1000125" cy="307181"/>
          </a:xfrm>
          <a:prstGeom prst="rect">
            <a:avLst/>
          </a:prstGeom>
          <a:noFill/>
          <a:ln>
            <a:noFill/>
          </a:ln>
        </p:spPr>
      </p:pic>
      <p:sp>
        <p:nvSpPr>
          <p:cNvPr id="673" name="Shape 673"/>
          <p:cNvSpPr txBox="1"/>
          <p:nvPr/>
        </p:nvSpPr>
        <p:spPr>
          <a:xfrm>
            <a:off x="1626200" y="1440425"/>
            <a:ext cx="7282200" cy="572700"/>
          </a:xfrm>
          <a:prstGeom prst="rect">
            <a:avLst/>
          </a:prstGeom>
          <a:noFill/>
          <a:ln>
            <a:noFill/>
          </a:ln>
        </p:spPr>
        <p:txBody>
          <a:bodyPr anchorCtr="0" anchor="t" bIns="91425" lIns="91425" rIns="91425" tIns="91425">
            <a:noAutofit/>
          </a:bodyPr>
          <a:lstStyle/>
          <a:p>
            <a:pPr lvl="0" rtl="0">
              <a:spcBef>
                <a:spcPts val="0"/>
              </a:spcBef>
              <a:buNone/>
            </a:pPr>
            <a:r>
              <a:rPr lang="en"/>
              <a:t>Unique Researcher Identifier, list of works and CV information</a:t>
            </a:r>
          </a:p>
          <a:p>
            <a:pPr lvl="0" rtl="0">
              <a:spcBef>
                <a:spcPts val="0"/>
              </a:spcBef>
              <a:buNone/>
            </a:pPr>
            <a:r>
              <a:rPr lang="en"/>
              <a:t>*Non-profit | *Publisher- and funder-recognized | *You have control over content and links. </a:t>
            </a:r>
          </a:p>
        </p:txBody>
      </p:sp>
      <p:pic>
        <p:nvPicPr>
          <p:cNvPr id="674" name="Shape 674">
            <a:hlinkClick r:id="rId5"/>
          </p:cNvPr>
          <p:cNvPicPr preferRelativeResize="0"/>
          <p:nvPr/>
        </p:nvPicPr>
        <p:blipFill>
          <a:blip r:embed="rId6">
            <a:alphaModFix/>
          </a:blip>
          <a:stretch>
            <a:fillRect/>
          </a:stretch>
        </p:blipFill>
        <p:spPr>
          <a:xfrm>
            <a:off x="462524" y="2102871"/>
            <a:ext cx="523800" cy="523800"/>
          </a:xfrm>
          <a:prstGeom prst="rect">
            <a:avLst/>
          </a:prstGeom>
          <a:noFill/>
          <a:ln>
            <a:noFill/>
          </a:ln>
        </p:spPr>
      </p:pic>
      <p:pic>
        <p:nvPicPr>
          <p:cNvPr id="675" name="Shape 675">
            <a:hlinkClick r:id="rId7"/>
          </p:cNvPr>
          <p:cNvPicPr preferRelativeResize="0"/>
          <p:nvPr/>
        </p:nvPicPr>
        <p:blipFill>
          <a:blip r:embed="rId8">
            <a:alphaModFix/>
          </a:blip>
          <a:stretch>
            <a:fillRect/>
          </a:stretch>
        </p:blipFill>
        <p:spPr>
          <a:xfrm>
            <a:off x="1267712" y="2168318"/>
            <a:ext cx="1521618" cy="392906"/>
          </a:xfrm>
          <a:prstGeom prst="rect">
            <a:avLst/>
          </a:prstGeom>
          <a:noFill/>
          <a:ln>
            <a:noFill/>
          </a:ln>
        </p:spPr>
      </p:pic>
      <p:sp>
        <p:nvSpPr>
          <p:cNvPr id="676" name="Shape 676"/>
          <p:cNvSpPr txBox="1"/>
          <p:nvPr/>
        </p:nvSpPr>
        <p:spPr>
          <a:xfrm>
            <a:off x="2922150" y="2102875"/>
            <a:ext cx="5344200" cy="523800"/>
          </a:xfrm>
          <a:prstGeom prst="rect">
            <a:avLst/>
          </a:prstGeom>
          <a:noFill/>
          <a:ln>
            <a:noFill/>
          </a:ln>
        </p:spPr>
        <p:txBody>
          <a:bodyPr anchorCtr="0" anchor="t" bIns="91425" lIns="91425" rIns="91425" tIns="91425">
            <a:noAutofit/>
          </a:bodyPr>
          <a:lstStyle/>
          <a:p>
            <a:pPr lvl="0" rtl="0">
              <a:spcBef>
                <a:spcPts val="0"/>
              </a:spcBef>
              <a:buNone/>
            </a:pPr>
            <a:r>
              <a:rPr lang="en"/>
              <a:t>Researcher Profile, list of works, citation metrics</a:t>
            </a:r>
          </a:p>
          <a:p>
            <a:pPr lvl="0" rtl="0">
              <a:spcBef>
                <a:spcPts val="0"/>
              </a:spcBef>
              <a:buNone/>
            </a:pPr>
            <a:r>
              <a:rPr b="1" lang="en"/>
              <a:t>*For profit</a:t>
            </a:r>
            <a:r>
              <a:rPr lang="en"/>
              <a:t> | *You have *some* control over content and links</a:t>
            </a:r>
          </a:p>
        </p:txBody>
      </p:sp>
      <p:pic>
        <p:nvPicPr>
          <p:cNvPr id="677" name="Shape 677">
            <a:hlinkClick r:id="rId9"/>
          </p:cNvPr>
          <p:cNvPicPr preferRelativeResize="0"/>
          <p:nvPr/>
        </p:nvPicPr>
        <p:blipFill>
          <a:blip r:embed="rId10">
            <a:alphaModFix/>
          </a:blip>
          <a:stretch>
            <a:fillRect/>
          </a:stretch>
        </p:blipFill>
        <p:spPr>
          <a:xfrm>
            <a:off x="462524" y="4536962"/>
            <a:ext cx="523800" cy="523800"/>
          </a:xfrm>
          <a:prstGeom prst="rect">
            <a:avLst/>
          </a:prstGeom>
          <a:noFill/>
          <a:ln>
            <a:noFill/>
          </a:ln>
        </p:spPr>
      </p:pic>
      <p:sp>
        <p:nvSpPr>
          <p:cNvPr id="678" name="Shape 678"/>
          <p:cNvSpPr txBox="1"/>
          <p:nvPr/>
        </p:nvSpPr>
        <p:spPr>
          <a:xfrm>
            <a:off x="-69300" y="3289575"/>
            <a:ext cx="1776000" cy="523800"/>
          </a:xfrm>
          <a:prstGeom prst="rect">
            <a:avLst/>
          </a:prstGeom>
          <a:noFill/>
          <a:ln>
            <a:noFill/>
          </a:ln>
        </p:spPr>
        <p:txBody>
          <a:bodyPr anchorCtr="0" anchor="ctr" bIns="91425" lIns="91425" rIns="91425" tIns="91425">
            <a:noAutofit/>
          </a:bodyPr>
          <a:lstStyle/>
          <a:p>
            <a:pPr lvl="0" rtl="0" algn="ctr">
              <a:spcBef>
                <a:spcPts val="0"/>
              </a:spcBef>
              <a:buNone/>
            </a:pPr>
            <a:r>
              <a:rPr lang="en" sz="2400"/>
              <a:t>[CollabVT]</a:t>
            </a:r>
          </a:p>
        </p:txBody>
      </p:sp>
      <p:sp>
        <p:nvSpPr>
          <p:cNvPr id="679" name="Shape 679"/>
          <p:cNvSpPr txBox="1"/>
          <p:nvPr/>
        </p:nvSpPr>
        <p:spPr>
          <a:xfrm>
            <a:off x="1473800" y="4550025"/>
            <a:ext cx="6679500" cy="523800"/>
          </a:xfrm>
          <a:prstGeom prst="rect">
            <a:avLst/>
          </a:prstGeom>
          <a:noFill/>
          <a:ln>
            <a:noFill/>
          </a:ln>
        </p:spPr>
        <p:txBody>
          <a:bodyPr anchorCtr="0" anchor="t" bIns="91425" lIns="91425" rIns="91425" tIns="91425">
            <a:noAutofit/>
          </a:bodyPr>
          <a:lstStyle/>
          <a:p>
            <a:pPr lvl="0" rtl="0">
              <a:spcBef>
                <a:spcPts val="0"/>
              </a:spcBef>
              <a:buNone/>
            </a:pPr>
            <a:r>
              <a:rPr lang="en"/>
              <a:t>Researcher Profile, list of works, platform-specific metrics</a:t>
            </a:r>
          </a:p>
          <a:p>
            <a:pPr lvl="0" rtl="0">
              <a:spcBef>
                <a:spcPts val="0"/>
              </a:spcBef>
              <a:buNone/>
            </a:pPr>
            <a:r>
              <a:rPr b="1" lang="en"/>
              <a:t>*For profit</a:t>
            </a:r>
            <a:r>
              <a:rPr lang="en"/>
              <a:t> | *You have *some* control over content and links</a:t>
            </a:r>
          </a:p>
        </p:txBody>
      </p:sp>
      <p:sp>
        <p:nvSpPr>
          <p:cNvPr id="680" name="Shape 680"/>
          <p:cNvSpPr txBox="1"/>
          <p:nvPr/>
        </p:nvSpPr>
        <p:spPr>
          <a:xfrm>
            <a:off x="1782900" y="3302575"/>
            <a:ext cx="6160800" cy="572700"/>
          </a:xfrm>
          <a:prstGeom prst="rect">
            <a:avLst/>
          </a:prstGeom>
          <a:noFill/>
          <a:ln>
            <a:noFill/>
          </a:ln>
        </p:spPr>
        <p:txBody>
          <a:bodyPr anchorCtr="0" anchor="t" bIns="91425" lIns="91425" rIns="91425" tIns="91425">
            <a:noAutofit/>
          </a:bodyPr>
          <a:lstStyle/>
          <a:p>
            <a:pPr lvl="0" rtl="0">
              <a:spcBef>
                <a:spcPts val="0"/>
              </a:spcBef>
              <a:buNone/>
            </a:pPr>
            <a:r>
              <a:rPr lang="en"/>
              <a:t>Researcher Profile, list of works, platform-specific metrics</a:t>
            </a:r>
          </a:p>
          <a:p>
            <a:pPr lvl="0" rtl="0">
              <a:spcBef>
                <a:spcPts val="0"/>
              </a:spcBef>
              <a:buNone/>
            </a:pPr>
            <a:r>
              <a:rPr lang="en"/>
              <a:t>*Non-profit | *Open community | *You have control over content and links</a:t>
            </a:r>
          </a:p>
        </p:txBody>
      </p:sp>
      <p:pic>
        <p:nvPicPr>
          <p:cNvPr id="681" name="Shape 681">
            <a:hlinkClick r:id="rId11"/>
          </p:cNvPr>
          <p:cNvPicPr preferRelativeResize="0"/>
          <p:nvPr/>
        </p:nvPicPr>
        <p:blipFill>
          <a:blip r:embed="rId12">
            <a:alphaModFix/>
          </a:blip>
          <a:stretch>
            <a:fillRect/>
          </a:stretch>
        </p:blipFill>
        <p:spPr>
          <a:xfrm>
            <a:off x="311700" y="4103862"/>
            <a:ext cx="947306" cy="116793"/>
          </a:xfrm>
          <a:prstGeom prst="rect">
            <a:avLst/>
          </a:prstGeom>
          <a:noFill/>
          <a:ln>
            <a:noFill/>
          </a:ln>
        </p:spPr>
      </p:pic>
      <p:sp>
        <p:nvSpPr>
          <p:cNvPr id="682" name="Shape 682"/>
          <p:cNvSpPr txBox="1"/>
          <p:nvPr/>
        </p:nvSpPr>
        <p:spPr>
          <a:xfrm>
            <a:off x="1786500" y="3950750"/>
            <a:ext cx="5571000" cy="523800"/>
          </a:xfrm>
          <a:prstGeom prst="rect">
            <a:avLst/>
          </a:prstGeom>
          <a:noFill/>
          <a:ln>
            <a:noFill/>
          </a:ln>
        </p:spPr>
        <p:txBody>
          <a:bodyPr anchorCtr="0" anchor="t" bIns="91425" lIns="91425" rIns="91425" tIns="91425">
            <a:noAutofit/>
          </a:bodyPr>
          <a:lstStyle/>
          <a:p>
            <a:pPr lvl="0" rtl="0">
              <a:spcBef>
                <a:spcPts val="0"/>
              </a:spcBef>
              <a:buNone/>
            </a:pPr>
            <a:r>
              <a:rPr lang="en"/>
              <a:t>Researcher Profile, list of works, citation metrics</a:t>
            </a:r>
          </a:p>
          <a:p>
            <a:pPr lvl="0" rtl="0">
              <a:spcBef>
                <a:spcPts val="0"/>
              </a:spcBef>
              <a:buNone/>
            </a:pPr>
            <a:r>
              <a:rPr b="1" lang="en"/>
              <a:t>*For profit </a:t>
            </a:r>
            <a:r>
              <a:rPr lang="en"/>
              <a:t>| *You have *some* control over content and links</a:t>
            </a:r>
          </a:p>
        </p:txBody>
      </p:sp>
      <p:sp>
        <p:nvSpPr>
          <p:cNvPr id="683" name="Shape 683">
            <a:hlinkClick r:id="rId13"/>
          </p:cNvPr>
          <p:cNvSpPr txBox="1"/>
          <p:nvPr/>
        </p:nvSpPr>
        <p:spPr>
          <a:xfrm>
            <a:off x="311700" y="903925"/>
            <a:ext cx="2877000" cy="393000"/>
          </a:xfrm>
          <a:prstGeom prst="rect">
            <a:avLst/>
          </a:prstGeom>
          <a:noFill/>
          <a:ln cap="flat" cmpd="sng" w="19050">
            <a:solidFill>
              <a:srgbClr val="666666"/>
            </a:solidFill>
            <a:prstDash val="solid"/>
            <a:round/>
            <a:headEnd len="med" w="med" type="none"/>
            <a:tailEnd len="med" w="med" type="none"/>
          </a:ln>
        </p:spPr>
        <p:txBody>
          <a:bodyPr anchorCtr="0" anchor="t" bIns="91425" lIns="91425" rIns="91425" tIns="91425">
            <a:noAutofit/>
          </a:bodyPr>
          <a:lstStyle/>
          <a:p>
            <a:pPr lvl="0" rtl="0">
              <a:spcBef>
                <a:spcPts val="0"/>
              </a:spcBef>
              <a:buNone/>
            </a:pPr>
            <a:r>
              <a:rPr b="1" lang="en" sz="1800"/>
              <a:t>Elements eFARs system</a:t>
            </a:r>
          </a:p>
        </p:txBody>
      </p:sp>
      <p:sp>
        <p:nvSpPr>
          <p:cNvPr id="684" name="Shape 684"/>
          <p:cNvSpPr txBox="1"/>
          <p:nvPr/>
        </p:nvSpPr>
        <p:spPr>
          <a:xfrm>
            <a:off x="3487925" y="868550"/>
            <a:ext cx="5344200" cy="572700"/>
          </a:xfrm>
          <a:prstGeom prst="rect">
            <a:avLst/>
          </a:prstGeom>
          <a:noFill/>
          <a:ln>
            <a:noFill/>
          </a:ln>
        </p:spPr>
        <p:txBody>
          <a:bodyPr anchorCtr="0" anchor="t" bIns="91425" lIns="91425" rIns="91425" tIns="91425">
            <a:noAutofit/>
          </a:bodyPr>
          <a:lstStyle/>
          <a:p>
            <a:pPr lvl="0" rtl="0">
              <a:spcBef>
                <a:spcPts val="0"/>
              </a:spcBef>
              <a:buNone/>
            </a:pPr>
            <a:r>
              <a:rPr lang="en"/>
              <a:t>Internal VT profile and documentation system linked to outside data sources; ORCID, VTechWorks - will link to CollabVT</a:t>
            </a:r>
          </a:p>
        </p:txBody>
      </p:sp>
      <p:pic>
        <p:nvPicPr>
          <p:cNvPr id="685" name="Shape 685">
            <a:hlinkClick r:id="rId14"/>
          </p:cNvPr>
          <p:cNvPicPr preferRelativeResize="0"/>
          <p:nvPr/>
        </p:nvPicPr>
        <p:blipFill>
          <a:blip r:embed="rId15">
            <a:alphaModFix/>
          </a:blip>
          <a:stretch>
            <a:fillRect/>
          </a:stretch>
        </p:blipFill>
        <p:spPr>
          <a:xfrm>
            <a:off x="152400" y="2855274"/>
            <a:ext cx="1426500" cy="373424"/>
          </a:xfrm>
          <a:prstGeom prst="rect">
            <a:avLst/>
          </a:prstGeom>
          <a:noFill/>
          <a:ln>
            <a:noFill/>
          </a:ln>
        </p:spPr>
      </p:pic>
      <p:sp>
        <p:nvSpPr>
          <p:cNvPr id="686" name="Shape 686"/>
          <p:cNvSpPr txBox="1"/>
          <p:nvPr/>
        </p:nvSpPr>
        <p:spPr>
          <a:xfrm>
            <a:off x="1816300" y="2692600"/>
            <a:ext cx="6336900" cy="523800"/>
          </a:xfrm>
          <a:prstGeom prst="rect">
            <a:avLst/>
          </a:prstGeom>
          <a:noFill/>
          <a:ln>
            <a:noFill/>
          </a:ln>
        </p:spPr>
        <p:txBody>
          <a:bodyPr anchorCtr="0" anchor="t" bIns="91425" lIns="91425" rIns="91425" tIns="91425">
            <a:noAutofit/>
          </a:bodyPr>
          <a:lstStyle/>
          <a:p>
            <a:pPr lvl="0" rtl="0">
              <a:spcBef>
                <a:spcPts val="0"/>
              </a:spcBef>
              <a:buNone/>
            </a:pPr>
            <a:r>
              <a:rPr lang="en"/>
              <a:t>Impactstory is an open-source website that helps researchers explore and share the the online impact of their research with data-driven stories.</a:t>
            </a:r>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0" name="Shape 690"/>
        <p:cNvGrpSpPr/>
        <p:nvPr/>
      </p:nvGrpSpPr>
      <p:grpSpPr>
        <a:xfrm>
          <a:off x="0" y="0"/>
          <a:ext cx="0" cy="0"/>
          <a:chOff x="0" y="0"/>
          <a:chExt cx="0" cy="0"/>
        </a:xfrm>
      </p:grpSpPr>
      <p:sp>
        <p:nvSpPr>
          <p:cNvPr id="691" name="Shape 691">
            <a:hlinkClick r:id="rId3"/>
          </p:cNvPr>
          <p:cNvSpPr/>
          <p:nvPr/>
        </p:nvSpPr>
        <p:spPr>
          <a:xfrm>
            <a:off x="3858737" y="3834175"/>
            <a:ext cx="1426500" cy="393000"/>
          </a:xfrm>
          <a:prstGeom prst="roundRect">
            <a:avLst>
              <a:gd fmla="val 16667" name="adj"/>
            </a:avLst>
          </a:prstGeom>
          <a:solidFill>
            <a:srgbClr val="FFFFFF"/>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692" name="Shape 692"/>
          <p:cNvSpPr txBox="1"/>
          <p:nvPr>
            <p:ph type="title"/>
          </p:nvPr>
        </p:nvSpPr>
        <p:spPr>
          <a:xfrm>
            <a:off x="311700" y="64025"/>
            <a:ext cx="8520600" cy="572700"/>
          </a:xfrm>
          <a:prstGeom prst="rect">
            <a:avLst/>
          </a:prstGeom>
        </p:spPr>
        <p:txBody>
          <a:bodyPr anchorCtr="0" anchor="t" bIns="91425" lIns="91425" rIns="91425" tIns="91425">
            <a:noAutofit/>
          </a:bodyPr>
          <a:lstStyle/>
          <a:p>
            <a:pPr lvl="0" rtl="0">
              <a:spcBef>
                <a:spcPts val="0"/>
              </a:spcBef>
              <a:buClr>
                <a:schemeClr val="dk1"/>
              </a:buClr>
              <a:buSzPct val="39285"/>
              <a:buFont typeface="Arial"/>
              <a:buNone/>
            </a:pPr>
            <a:r>
              <a:rPr lang="en"/>
              <a:t>Researcher Profiles &amp; Identifiers → Connections</a:t>
            </a:r>
          </a:p>
          <a:p>
            <a:pPr lvl="0" rtl="0">
              <a:spcBef>
                <a:spcPts val="0"/>
              </a:spcBef>
              <a:buNone/>
            </a:pPr>
            <a:r>
              <a:t/>
            </a:r>
            <a:endParaRPr/>
          </a:p>
        </p:txBody>
      </p:sp>
      <p:pic>
        <p:nvPicPr>
          <p:cNvPr id="693" name="Shape 693"/>
          <p:cNvPicPr preferRelativeResize="0"/>
          <p:nvPr/>
        </p:nvPicPr>
        <p:blipFill>
          <a:blip r:embed="rId4">
            <a:alphaModFix/>
          </a:blip>
          <a:stretch>
            <a:fillRect/>
          </a:stretch>
        </p:blipFill>
        <p:spPr>
          <a:xfrm>
            <a:off x="3932272" y="1453422"/>
            <a:ext cx="1279456" cy="393000"/>
          </a:xfrm>
          <a:prstGeom prst="rect">
            <a:avLst/>
          </a:prstGeom>
          <a:noFill/>
          <a:ln>
            <a:noFill/>
          </a:ln>
        </p:spPr>
      </p:pic>
      <p:pic>
        <p:nvPicPr>
          <p:cNvPr id="694" name="Shape 694">
            <a:hlinkClick r:id="rId5"/>
          </p:cNvPr>
          <p:cNvPicPr preferRelativeResize="0"/>
          <p:nvPr/>
        </p:nvPicPr>
        <p:blipFill>
          <a:blip r:embed="rId6">
            <a:alphaModFix/>
          </a:blip>
          <a:stretch>
            <a:fillRect/>
          </a:stretch>
        </p:blipFill>
        <p:spPr>
          <a:xfrm>
            <a:off x="3500399" y="2006421"/>
            <a:ext cx="523800" cy="523800"/>
          </a:xfrm>
          <a:prstGeom prst="rect">
            <a:avLst/>
          </a:prstGeom>
          <a:noFill/>
          <a:ln>
            <a:noFill/>
          </a:ln>
        </p:spPr>
      </p:pic>
      <p:pic>
        <p:nvPicPr>
          <p:cNvPr id="695" name="Shape 695">
            <a:hlinkClick r:id="rId7"/>
          </p:cNvPr>
          <p:cNvPicPr preferRelativeResize="0"/>
          <p:nvPr/>
        </p:nvPicPr>
        <p:blipFill>
          <a:blip r:embed="rId8">
            <a:alphaModFix/>
          </a:blip>
          <a:stretch>
            <a:fillRect/>
          </a:stretch>
        </p:blipFill>
        <p:spPr>
          <a:xfrm>
            <a:off x="4102487" y="2153918"/>
            <a:ext cx="1521618" cy="392906"/>
          </a:xfrm>
          <a:prstGeom prst="rect">
            <a:avLst/>
          </a:prstGeom>
          <a:noFill/>
          <a:ln>
            <a:noFill/>
          </a:ln>
        </p:spPr>
      </p:pic>
      <p:pic>
        <p:nvPicPr>
          <p:cNvPr id="696" name="Shape 696">
            <a:hlinkClick r:id="rId9"/>
          </p:cNvPr>
          <p:cNvPicPr preferRelativeResize="0"/>
          <p:nvPr/>
        </p:nvPicPr>
        <p:blipFill>
          <a:blip r:embed="rId10">
            <a:alphaModFix/>
          </a:blip>
          <a:stretch>
            <a:fillRect/>
          </a:stretch>
        </p:blipFill>
        <p:spPr>
          <a:xfrm>
            <a:off x="4310099" y="4396487"/>
            <a:ext cx="523800" cy="523800"/>
          </a:xfrm>
          <a:prstGeom prst="rect">
            <a:avLst/>
          </a:prstGeom>
          <a:noFill/>
          <a:ln>
            <a:noFill/>
          </a:ln>
        </p:spPr>
      </p:pic>
      <p:sp>
        <p:nvSpPr>
          <p:cNvPr id="697" name="Shape 697"/>
          <p:cNvSpPr txBox="1"/>
          <p:nvPr/>
        </p:nvSpPr>
        <p:spPr>
          <a:xfrm>
            <a:off x="3683999" y="3292350"/>
            <a:ext cx="1776000" cy="523800"/>
          </a:xfrm>
          <a:prstGeom prst="rect">
            <a:avLst/>
          </a:prstGeom>
          <a:noFill/>
          <a:ln>
            <a:noFill/>
          </a:ln>
        </p:spPr>
        <p:txBody>
          <a:bodyPr anchorCtr="0" anchor="ctr" bIns="91425" lIns="91425" rIns="91425" tIns="91425">
            <a:noAutofit/>
          </a:bodyPr>
          <a:lstStyle/>
          <a:p>
            <a:pPr lvl="0" rtl="0" algn="ctr">
              <a:spcBef>
                <a:spcPts val="0"/>
              </a:spcBef>
              <a:buNone/>
            </a:pPr>
            <a:r>
              <a:rPr lang="en" sz="2400"/>
              <a:t>[CollabVT]</a:t>
            </a:r>
          </a:p>
        </p:txBody>
      </p:sp>
      <p:pic>
        <p:nvPicPr>
          <p:cNvPr id="698" name="Shape 698">
            <a:hlinkClick r:id="rId11"/>
          </p:cNvPr>
          <p:cNvPicPr preferRelativeResize="0"/>
          <p:nvPr/>
        </p:nvPicPr>
        <p:blipFill>
          <a:blip r:embed="rId12">
            <a:alphaModFix/>
          </a:blip>
          <a:stretch>
            <a:fillRect/>
          </a:stretch>
        </p:blipFill>
        <p:spPr>
          <a:xfrm>
            <a:off x="4098350" y="3972287"/>
            <a:ext cx="947306" cy="116793"/>
          </a:xfrm>
          <a:prstGeom prst="rect">
            <a:avLst/>
          </a:prstGeom>
          <a:noFill/>
          <a:ln>
            <a:noFill/>
          </a:ln>
        </p:spPr>
      </p:pic>
      <p:sp>
        <p:nvSpPr>
          <p:cNvPr id="699" name="Shape 699">
            <a:hlinkClick r:id="rId13"/>
          </p:cNvPr>
          <p:cNvSpPr txBox="1"/>
          <p:nvPr/>
        </p:nvSpPr>
        <p:spPr>
          <a:xfrm>
            <a:off x="3133500" y="676712"/>
            <a:ext cx="2877000" cy="393000"/>
          </a:xfrm>
          <a:prstGeom prst="rect">
            <a:avLst/>
          </a:prstGeom>
          <a:noFill/>
          <a:ln cap="flat" cmpd="sng" w="19050">
            <a:solidFill>
              <a:srgbClr val="666666"/>
            </a:solidFill>
            <a:prstDash val="solid"/>
            <a:round/>
            <a:headEnd len="med" w="med" type="none"/>
            <a:tailEnd len="med" w="med" type="none"/>
          </a:ln>
        </p:spPr>
        <p:txBody>
          <a:bodyPr anchorCtr="0" anchor="t" bIns="91425" lIns="91425" rIns="91425" tIns="91425">
            <a:noAutofit/>
          </a:bodyPr>
          <a:lstStyle/>
          <a:p>
            <a:pPr lvl="0" rtl="0">
              <a:spcBef>
                <a:spcPts val="0"/>
              </a:spcBef>
              <a:buNone/>
            </a:pPr>
            <a:r>
              <a:rPr b="1" lang="en" sz="1800"/>
              <a:t>Elements eFARs system</a:t>
            </a:r>
          </a:p>
        </p:txBody>
      </p:sp>
      <p:sp>
        <p:nvSpPr>
          <p:cNvPr id="700" name="Shape 700"/>
          <p:cNvSpPr txBox="1"/>
          <p:nvPr/>
        </p:nvSpPr>
        <p:spPr>
          <a:xfrm>
            <a:off x="6145500" y="612600"/>
            <a:ext cx="2769900" cy="572700"/>
          </a:xfrm>
          <a:prstGeom prst="rect">
            <a:avLst/>
          </a:prstGeom>
          <a:noFill/>
          <a:ln>
            <a:noFill/>
          </a:ln>
        </p:spPr>
        <p:txBody>
          <a:bodyPr anchorCtr="0" anchor="t" bIns="91425" lIns="91425" rIns="91425" tIns="91425">
            <a:noAutofit/>
          </a:bodyPr>
          <a:lstStyle/>
          <a:p>
            <a:pPr lvl="0" rtl="0">
              <a:spcBef>
                <a:spcPts val="0"/>
              </a:spcBef>
              <a:buNone/>
            </a:pPr>
            <a:r>
              <a:rPr b="1" lang="en"/>
              <a:t>Export:</a:t>
            </a:r>
            <a:r>
              <a:rPr lang="en"/>
              <a:t> BibTex, Reference Manager, Excel, Word, and PDF; </a:t>
            </a:r>
            <a:r>
              <a:rPr b="1" lang="en"/>
              <a:t>Will push to</a:t>
            </a:r>
            <a:r>
              <a:rPr lang="en"/>
              <a:t>: CollabVT</a:t>
            </a:r>
          </a:p>
        </p:txBody>
      </p:sp>
      <p:pic>
        <p:nvPicPr>
          <p:cNvPr id="701" name="Shape 701">
            <a:hlinkClick r:id="rId14"/>
          </p:cNvPr>
          <p:cNvPicPr preferRelativeResize="0"/>
          <p:nvPr/>
        </p:nvPicPr>
        <p:blipFill>
          <a:blip r:embed="rId15">
            <a:alphaModFix/>
          </a:blip>
          <a:stretch>
            <a:fillRect/>
          </a:stretch>
        </p:blipFill>
        <p:spPr>
          <a:xfrm>
            <a:off x="3858750" y="2729687"/>
            <a:ext cx="1426500" cy="373424"/>
          </a:xfrm>
          <a:prstGeom prst="rect">
            <a:avLst/>
          </a:prstGeom>
          <a:noFill/>
          <a:ln>
            <a:noFill/>
          </a:ln>
        </p:spPr>
      </p:pic>
      <p:sp>
        <p:nvSpPr>
          <p:cNvPr id="702" name="Shape 702"/>
          <p:cNvSpPr txBox="1"/>
          <p:nvPr/>
        </p:nvSpPr>
        <p:spPr>
          <a:xfrm>
            <a:off x="77550" y="750300"/>
            <a:ext cx="3314400" cy="701700"/>
          </a:xfrm>
          <a:prstGeom prst="rect">
            <a:avLst/>
          </a:prstGeom>
          <a:noFill/>
          <a:ln>
            <a:noFill/>
          </a:ln>
        </p:spPr>
        <p:txBody>
          <a:bodyPr anchorCtr="0" anchor="ctr" bIns="91425" lIns="91425" rIns="91425" tIns="91425">
            <a:noAutofit/>
          </a:bodyPr>
          <a:lstStyle/>
          <a:p>
            <a:pPr lvl="0" rtl="0">
              <a:spcBef>
                <a:spcPts val="0"/>
              </a:spcBef>
              <a:buNone/>
            </a:pPr>
            <a:r>
              <a:rPr b="1" lang="en">
                <a:solidFill>
                  <a:schemeClr val="dk1"/>
                </a:solidFill>
              </a:rPr>
              <a:t>Pulls from</a:t>
            </a:r>
            <a:r>
              <a:rPr lang="en">
                <a:solidFill>
                  <a:schemeClr val="dk1"/>
                </a:solidFill>
              </a:rPr>
              <a:t>: ORCID, research databases, +; </a:t>
            </a:r>
            <a:r>
              <a:rPr b="1" lang="en">
                <a:solidFill>
                  <a:schemeClr val="dk1"/>
                </a:solidFill>
              </a:rPr>
              <a:t>Imports</a:t>
            </a:r>
            <a:r>
              <a:rPr lang="en">
                <a:solidFill>
                  <a:schemeClr val="dk1"/>
                </a:solidFill>
              </a:rPr>
              <a:t>: Bibtex, Reference manager files; manual entry</a:t>
            </a:r>
          </a:p>
        </p:txBody>
      </p:sp>
      <p:sp>
        <p:nvSpPr>
          <p:cNvPr id="703" name="Shape 703"/>
          <p:cNvSpPr txBox="1"/>
          <p:nvPr/>
        </p:nvSpPr>
        <p:spPr>
          <a:xfrm>
            <a:off x="109125" y="1611225"/>
            <a:ext cx="3314400" cy="523800"/>
          </a:xfrm>
          <a:prstGeom prst="rect">
            <a:avLst/>
          </a:prstGeom>
          <a:noFill/>
          <a:ln>
            <a:noFill/>
          </a:ln>
        </p:spPr>
        <p:txBody>
          <a:bodyPr anchorCtr="0" anchor="ctr" bIns="91425" lIns="91425" rIns="91425" tIns="91425">
            <a:noAutofit/>
          </a:bodyPr>
          <a:lstStyle/>
          <a:p>
            <a:pPr lvl="0" rtl="0">
              <a:spcBef>
                <a:spcPts val="0"/>
              </a:spcBef>
              <a:buNone/>
            </a:pPr>
            <a:r>
              <a:rPr b="1" lang="en">
                <a:solidFill>
                  <a:schemeClr val="dk1"/>
                </a:solidFill>
              </a:rPr>
              <a:t>Pulls from</a:t>
            </a:r>
            <a:r>
              <a:rPr lang="en">
                <a:solidFill>
                  <a:schemeClr val="dk1"/>
                </a:solidFill>
              </a:rPr>
              <a:t>: Crossref, Scopus, ResearcherID, +; </a:t>
            </a:r>
            <a:r>
              <a:rPr b="1" lang="en">
                <a:solidFill>
                  <a:schemeClr val="dk1"/>
                </a:solidFill>
              </a:rPr>
              <a:t>Imports</a:t>
            </a:r>
            <a:r>
              <a:rPr lang="en">
                <a:solidFill>
                  <a:schemeClr val="dk1"/>
                </a:solidFill>
              </a:rPr>
              <a:t>: BibTeX; manual entry</a:t>
            </a:r>
          </a:p>
        </p:txBody>
      </p:sp>
      <p:sp>
        <p:nvSpPr>
          <p:cNvPr id="704" name="Shape 704"/>
          <p:cNvSpPr txBox="1"/>
          <p:nvPr/>
        </p:nvSpPr>
        <p:spPr>
          <a:xfrm>
            <a:off x="5916900" y="1313575"/>
            <a:ext cx="3222300" cy="701700"/>
          </a:xfrm>
          <a:prstGeom prst="rect">
            <a:avLst/>
          </a:prstGeom>
          <a:noFill/>
          <a:ln>
            <a:noFill/>
          </a:ln>
        </p:spPr>
        <p:txBody>
          <a:bodyPr anchorCtr="0" anchor="t" bIns="91425" lIns="91425" rIns="91425" tIns="91425">
            <a:noAutofit/>
          </a:bodyPr>
          <a:lstStyle/>
          <a:p>
            <a:pPr lvl="0" rtl="0">
              <a:spcBef>
                <a:spcPts val="0"/>
              </a:spcBef>
              <a:buNone/>
            </a:pPr>
            <a:r>
              <a:rPr b="1" lang="en"/>
              <a:t>Pushes to</a:t>
            </a:r>
            <a:r>
              <a:rPr lang="en"/>
              <a:t>: Elements, ImpactStory, +; </a:t>
            </a:r>
            <a:r>
              <a:rPr b="1" lang="en"/>
              <a:t>Export:</a:t>
            </a:r>
            <a:r>
              <a:rPr lang="en"/>
              <a:t> BibTex, Reference Manager, Excel, Word, and PDF</a:t>
            </a:r>
          </a:p>
        </p:txBody>
      </p:sp>
      <p:sp>
        <p:nvSpPr>
          <p:cNvPr id="705" name="Shape 705"/>
          <p:cNvSpPr txBox="1"/>
          <p:nvPr/>
        </p:nvSpPr>
        <p:spPr>
          <a:xfrm>
            <a:off x="123600" y="2190025"/>
            <a:ext cx="3314400" cy="523800"/>
          </a:xfrm>
          <a:prstGeom prst="rect">
            <a:avLst/>
          </a:prstGeom>
          <a:noFill/>
          <a:ln>
            <a:noFill/>
          </a:ln>
        </p:spPr>
        <p:txBody>
          <a:bodyPr anchorCtr="0" anchor="ctr" bIns="91425" lIns="91425" rIns="91425" tIns="91425">
            <a:noAutofit/>
          </a:bodyPr>
          <a:lstStyle/>
          <a:p>
            <a:pPr lvl="0" rtl="0">
              <a:spcBef>
                <a:spcPts val="0"/>
              </a:spcBef>
              <a:buNone/>
            </a:pPr>
            <a:r>
              <a:rPr b="1" lang="en">
                <a:solidFill>
                  <a:schemeClr val="dk1"/>
                </a:solidFill>
              </a:rPr>
              <a:t>Pulls from</a:t>
            </a:r>
            <a:r>
              <a:rPr lang="en">
                <a:solidFill>
                  <a:schemeClr val="dk1"/>
                </a:solidFill>
              </a:rPr>
              <a:t>: secret source method (</a:t>
            </a:r>
            <a:r>
              <a:rPr lang="en" u="sng">
                <a:solidFill>
                  <a:schemeClr val="hlink"/>
                </a:solidFill>
                <a:hlinkClick r:id="rId16"/>
              </a:rPr>
              <a:t>info</a:t>
            </a:r>
            <a:r>
              <a:rPr lang="en">
                <a:solidFill>
                  <a:schemeClr val="dk1"/>
                </a:solidFill>
              </a:rPr>
              <a:t>)</a:t>
            </a:r>
          </a:p>
        </p:txBody>
      </p:sp>
      <p:sp>
        <p:nvSpPr>
          <p:cNvPr id="706" name="Shape 706"/>
          <p:cNvSpPr txBox="1"/>
          <p:nvPr/>
        </p:nvSpPr>
        <p:spPr>
          <a:xfrm>
            <a:off x="6145500" y="2093737"/>
            <a:ext cx="2408400" cy="572700"/>
          </a:xfrm>
          <a:prstGeom prst="rect">
            <a:avLst/>
          </a:prstGeom>
          <a:noFill/>
          <a:ln>
            <a:noFill/>
          </a:ln>
        </p:spPr>
        <p:txBody>
          <a:bodyPr anchorCtr="0" anchor="t" bIns="91425" lIns="91425" rIns="91425" tIns="91425">
            <a:noAutofit/>
          </a:bodyPr>
          <a:lstStyle/>
          <a:p>
            <a:pPr lvl="0" rtl="0">
              <a:spcBef>
                <a:spcPts val="0"/>
              </a:spcBef>
              <a:buNone/>
            </a:pPr>
            <a:r>
              <a:rPr b="1" lang="en"/>
              <a:t>Exports:</a:t>
            </a:r>
            <a:r>
              <a:rPr lang="en"/>
              <a:t> BibTex, Reference Manager, CSV</a:t>
            </a:r>
          </a:p>
        </p:txBody>
      </p:sp>
      <p:sp>
        <p:nvSpPr>
          <p:cNvPr id="707" name="Shape 707"/>
          <p:cNvSpPr txBox="1"/>
          <p:nvPr/>
        </p:nvSpPr>
        <p:spPr>
          <a:xfrm>
            <a:off x="152400" y="2739800"/>
            <a:ext cx="2769900" cy="523800"/>
          </a:xfrm>
          <a:prstGeom prst="rect">
            <a:avLst/>
          </a:prstGeom>
          <a:noFill/>
          <a:ln>
            <a:noFill/>
          </a:ln>
        </p:spPr>
        <p:txBody>
          <a:bodyPr anchorCtr="0" anchor="ctr" bIns="91425" lIns="91425" rIns="91425" tIns="91425">
            <a:noAutofit/>
          </a:bodyPr>
          <a:lstStyle/>
          <a:p>
            <a:pPr lvl="0" rtl="0">
              <a:spcBef>
                <a:spcPts val="0"/>
              </a:spcBef>
              <a:buNone/>
            </a:pPr>
            <a:r>
              <a:rPr b="1" lang="en">
                <a:solidFill>
                  <a:schemeClr val="dk1"/>
                </a:solidFill>
              </a:rPr>
              <a:t>Pulls from</a:t>
            </a:r>
            <a:r>
              <a:rPr lang="en">
                <a:solidFill>
                  <a:schemeClr val="dk1"/>
                </a:solidFill>
              </a:rPr>
              <a:t>: ORCID / Scopus</a:t>
            </a:r>
          </a:p>
        </p:txBody>
      </p:sp>
      <p:sp>
        <p:nvSpPr>
          <p:cNvPr id="708" name="Shape 708"/>
          <p:cNvSpPr txBox="1"/>
          <p:nvPr/>
        </p:nvSpPr>
        <p:spPr>
          <a:xfrm>
            <a:off x="6145500" y="2775462"/>
            <a:ext cx="2769900" cy="393000"/>
          </a:xfrm>
          <a:prstGeom prst="rect">
            <a:avLst/>
          </a:prstGeom>
          <a:noFill/>
          <a:ln>
            <a:noFill/>
          </a:ln>
        </p:spPr>
        <p:txBody>
          <a:bodyPr anchorCtr="0" anchor="t" bIns="91425" lIns="91425" rIns="91425" tIns="91425">
            <a:noAutofit/>
          </a:bodyPr>
          <a:lstStyle/>
          <a:p>
            <a:pPr lvl="0" rtl="0">
              <a:spcBef>
                <a:spcPts val="0"/>
              </a:spcBef>
              <a:buNone/>
            </a:pPr>
            <a:r>
              <a:rPr b="1" lang="en"/>
              <a:t>Exports:</a:t>
            </a:r>
            <a:r>
              <a:rPr lang="en"/>
              <a:t> JSON structured data</a:t>
            </a:r>
          </a:p>
        </p:txBody>
      </p:sp>
      <p:sp>
        <p:nvSpPr>
          <p:cNvPr id="709" name="Shape 709"/>
          <p:cNvSpPr txBox="1"/>
          <p:nvPr/>
        </p:nvSpPr>
        <p:spPr>
          <a:xfrm>
            <a:off x="152400" y="3336825"/>
            <a:ext cx="2769900" cy="523800"/>
          </a:xfrm>
          <a:prstGeom prst="rect">
            <a:avLst/>
          </a:prstGeom>
          <a:noFill/>
          <a:ln>
            <a:noFill/>
          </a:ln>
        </p:spPr>
        <p:txBody>
          <a:bodyPr anchorCtr="0" anchor="ctr" bIns="91425" lIns="91425" rIns="91425" tIns="91425">
            <a:noAutofit/>
          </a:bodyPr>
          <a:lstStyle/>
          <a:p>
            <a:pPr lvl="0" rtl="0">
              <a:spcBef>
                <a:spcPts val="0"/>
              </a:spcBef>
              <a:buNone/>
            </a:pPr>
            <a:r>
              <a:rPr b="1" lang="en">
                <a:solidFill>
                  <a:schemeClr val="dk1"/>
                </a:solidFill>
              </a:rPr>
              <a:t>Pulls from</a:t>
            </a:r>
            <a:r>
              <a:rPr lang="en">
                <a:solidFill>
                  <a:schemeClr val="dk1"/>
                </a:solidFill>
              </a:rPr>
              <a:t>: Elements eFAR</a:t>
            </a:r>
          </a:p>
        </p:txBody>
      </p:sp>
      <p:sp>
        <p:nvSpPr>
          <p:cNvPr id="710" name="Shape 710"/>
          <p:cNvSpPr txBox="1"/>
          <p:nvPr/>
        </p:nvSpPr>
        <p:spPr>
          <a:xfrm>
            <a:off x="152400" y="3844987"/>
            <a:ext cx="2769900" cy="523800"/>
          </a:xfrm>
          <a:prstGeom prst="rect">
            <a:avLst/>
          </a:prstGeom>
          <a:noFill/>
          <a:ln>
            <a:noFill/>
          </a:ln>
        </p:spPr>
        <p:txBody>
          <a:bodyPr anchorCtr="0" anchor="ctr" bIns="91425" lIns="91425" rIns="91425" tIns="91425">
            <a:noAutofit/>
          </a:bodyPr>
          <a:lstStyle/>
          <a:p>
            <a:pPr lvl="0" rtl="0">
              <a:spcBef>
                <a:spcPts val="0"/>
              </a:spcBef>
              <a:buNone/>
            </a:pPr>
            <a:r>
              <a:rPr b="1" lang="en">
                <a:solidFill>
                  <a:schemeClr val="dk1"/>
                </a:solidFill>
              </a:rPr>
              <a:t>Imports</a:t>
            </a:r>
            <a:r>
              <a:rPr lang="en">
                <a:solidFill>
                  <a:schemeClr val="dk1"/>
                </a:solidFill>
              </a:rPr>
              <a:t>: BibTeX; manual entry</a:t>
            </a:r>
          </a:p>
        </p:txBody>
      </p:sp>
      <p:sp>
        <p:nvSpPr>
          <p:cNvPr id="711" name="Shape 711"/>
          <p:cNvSpPr txBox="1"/>
          <p:nvPr/>
        </p:nvSpPr>
        <p:spPr>
          <a:xfrm>
            <a:off x="6145500" y="3834200"/>
            <a:ext cx="1521600" cy="393000"/>
          </a:xfrm>
          <a:prstGeom prst="rect">
            <a:avLst/>
          </a:prstGeom>
          <a:noFill/>
          <a:ln>
            <a:noFill/>
          </a:ln>
        </p:spPr>
        <p:txBody>
          <a:bodyPr anchorCtr="0" anchor="t" bIns="91425" lIns="91425" rIns="91425" tIns="91425">
            <a:noAutofit/>
          </a:bodyPr>
          <a:lstStyle/>
          <a:p>
            <a:pPr lvl="0" rtl="0">
              <a:spcBef>
                <a:spcPts val="0"/>
              </a:spcBef>
              <a:buNone/>
            </a:pPr>
            <a:r>
              <a:rPr b="1" lang="en"/>
              <a:t>Exports:</a:t>
            </a:r>
            <a:r>
              <a:rPr lang="en"/>
              <a:t> CSV</a:t>
            </a:r>
          </a:p>
        </p:txBody>
      </p:sp>
      <p:sp>
        <p:nvSpPr>
          <p:cNvPr id="712" name="Shape 712"/>
          <p:cNvSpPr txBox="1"/>
          <p:nvPr/>
        </p:nvSpPr>
        <p:spPr>
          <a:xfrm>
            <a:off x="6145500" y="3277500"/>
            <a:ext cx="2877000" cy="393000"/>
          </a:xfrm>
          <a:prstGeom prst="rect">
            <a:avLst/>
          </a:prstGeom>
          <a:noFill/>
          <a:ln>
            <a:noFill/>
          </a:ln>
        </p:spPr>
        <p:txBody>
          <a:bodyPr anchorCtr="0" anchor="t" bIns="91425" lIns="91425" rIns="91425" tIns="91425">
            <a:noAutofit/>
          </a:bodyPr>
          <a:lstStyle/>
          <a:p>
            <a:pPr lvl="0" rtl="0">
              <a:spcBef>
                <a:spcPts val="0"/>
              </a:spcBef>
              <a:buNone/>
            </a:pPr>
            <a:r>
              <a:rPr b="1" lang="en"/>
              <a:t>Pushes to:</a:t>
            </a:r>
            <a:r>
              <a:rPr lang="en"/>
              <a:t> options managed by institution</a:t>
            </a:r>
          </a:p>
        </p:txBody>
      </p:sp>
      <p:sp>
        <p:nvSpPr>
          <p:cNvPr id="713" name="Shape 713"/>
          <p:cNvSpPr txBox="1"/>
          <p:nvPr/>
        </p:nvSpPr>
        <p:spPr>
          <a:xfrm>
            <a:off x="152400" y="4307550"/>
            <a:ext cx="3314400" cy="701700"/>
          </a:xfrm>
          <a:prstGeom prst="rect">
            <a:avLst/>
          </a:prstGeom>
          <a:noFill/>
          <a:ln>
            <a:noFill/>
          </a:ln>
        </p:spPr>
        <p:txBody>
          <a:bodyPr anchorCtr="0" anchor="ctr" bIns="91425" lIns="91425" rIns="91425" tIns="91425">
            <a:noAutofit/>
          </a:bodyPr>
          <a:lstStyle/>
          <a:p>
            <a:pPr lvl="0" rtl="0">
              <a:spcBef>
                <a:spcPts val="0"/>
              </a:spcBef>
              <a:buNone/>
            </a:pPr>
            <a:r>
              <a:rPr b="1" lang="en">
                <a:solidFill>
                  <a:schemeClr val="dk1"/>
                </a:solidFill>
              </a:rPr>
              <a:t>Pulls from</a:t>
            </a:r>
            <a:r>
              <a:rPr lang="en">
                <a:solidFill>
                  <a:schemeClr val="dk1"/>
                </a:solidFill>
              </a:rPr>
              <a:t>: secret source method; </a:t>
            </a:r>
            <a:r>
              <a:rPr b="1" lang="en">
                <a:solidFill>
                  <a:schemeClr val="dk1"/>
                </a:solidFill>
              </a:rPr>
              <a:t>Imports</a:t>
            </a:r>
            <a:r>
              <a:rPr lang="en">
                <a:solidFill>
                  <a:schemeClr val="dk1"/>
                </a:solidFill>
              </a:rPr>
              <a:t>: Bibtex, Reference manager files, MODS, XML; manual entry</a:t>
            </a:r>
          </a:p>
        </p:txBody>
      </p:sp>
      <p:sp>
        <p:nvSpPr>
          <p:cNvPr id="714" name="Shape 714"/>
          <p:cNvSpPr txBox="1"/>
          <p:nvPr/>
        </p:nvSpPr>
        <p:spPr>
          <a:xfrm>
            <a:off x="6157400" y="4385700"/>
            <a:ext cx="1521600" cy="393000"/>
          </a:xfrm>
          <a:prstGeom prst="rect">
            <a:avLst/>
          </a:prstGeom>
          <a:noFill/>
          <a:ln>
            <a:noFill/>
          </a:ln>
        </p:spPr>
        <p:txBody>
          <a:bodyPr anchorCtr="0" anchor="t" bIns="91425" lIns="91425" rIns="91425" tIns="91425">
            <a:noAutofit/>
          </a:bodyPr>
          <a:lstStyle/>
          <a:p>
            <a:pPr lvl="0" rtl="0">
              <a:spcBef>
                <a:spcPts val="0"/>
              </a:spcBef>
              <a:buNone/>
            </a:pPr>
            <a:r>
              <a:rPr b="1" lang="en"/>
              <a:t>None</a:t>
            </a: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8" name="Shape 718"/>
        <p:cNvGrpSpPr/>
        <p:nvPr/>
      </p:nvGrpSpPr>
      <p:grpSpPr>
        <a:xfrm>
          <a:off x="0" y="0"/>
          <a:ext cx="0" cy="0"/>
          <a:chOff x="0" y="0"/>
          <a:chExt cx="0" cy="0"/>
        </a:xfrm>
      </p:grpSpPr>
      <p:sp>
        <p:nvSpPr>
          <p:cNvPr id="719" name="Shape 719"/>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t/>
            </a:r>
            <a:endParaRPr/>
          </a:p>
        </p:txBody>
      </p:sp>
      <p:sp>
        <p:nvSpPr>
          <p:cNvPr id="720" name="Shape 720"/>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a:p>
            <a:pPr lvl="0">
              <a:spcBef>
                <a:spcPts val="0"/>
              </a:spcBef>
              <a:buNone/>
            </a:pPr>
            <a:r>
              <a:rPr lang="en" u="sng">
                <a:solidFill>
                  <a:schemeClr val="hlink"/>
                </a:solidFill>
                <a:hlinkClick r:id="rId3"/>
              </a:rPr>
              <a:t>Case study</a:t>
            </a:r>
            <a:r>
              <a:rPr lang="en"/>
              <a:t> - </a:t>
            </a:r>
          </a:p>
          <a:p>
            <a:pPr lvl="0">
              <a:spcBef>
                <a:spcPts val="0"/>
              </a:spcBef>
              <a:buNone/>
            </a:pPr>
            <a:r>
              <a:rPr lang="en"/>
              <a:t>Anthropology graduate student who went into industry discusses Open Access</a:t>
            </a:r>
          </a:p>
        </p:txBody>
      </p:sp>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4" name="Shape 724"/>
        <p:cNvGrpSpPr/>
        <p:nvPr/>
      </p:nvGrpSpPr>
      <p:grpSpPr>
        <a:xfrm>
          <a:off x="0" y="0"/>
          <a:ext cx="0" cy="0"/>
          <a:chOff x="0" y="0"/>
          <a:chExt cx="0" cy="0"/>
        </a:xfrm>
      </p:grpSpPr>
      <p:sp>
        <p:nvSpPr>
          <p:cNvPr id="725" name="Shape 725"/>
          <p:cNvSpPr txBox="1"/>
          <p:nvPr>
            <p:ph idx="1" type="body"/>
          </p:nvPr>
        </p:nvSpPr>
        <p:spPr>
          <a:xfrm>
            <a:off x="5126750" y="1401725"/>
            <a:ext cx="3708000" cy="3224700"/>
          </a:xfrm>
          <a:prstGeom prst="rect">
            <a:avLst/>
          </a:prstGeom>
        </p:spPr>
        <p:txBody>
          <a:bodyPr anchorCtr="0" anchor="t" bIns="91425" lIns="91425" rIns="91425" tIns="91425">
            <a:noAutofit/>
          </a:bodyPr>
          <a:lstStyle/>
          <a:p>
            <a:pPr lvl="0" rtl="0">
              <a:spcBef>
                <a:spcPts val="0"/>
              </a:spcBef>
              <a:buNone/>
            </a:pPr>
            <a:r>
              <a:rPr lang="en" sz="2600"/>
              <a:t>Google a colleague:</a:t>
            </a:r>
          </a:p>
          <a:p>
            <a:pPr indent="-393700" lvl="0" marL="457200" rtl="0">
              <a:spcBef>
                <a:spcPts val="0"/>
              </a:spcBef>
              <a:spcAft>
                <a:spcPts val="1000"/>
              </a:spcAft>
              <a:buSzPct val="100000"/>
              <a:buAutoNum type="arabicPeriod"/>
            </a:pPr>
            <a:r>
              <a:rPr lang="en" sz="2600"/>
              <a:t>What comes up?</a:t>
            </a:r>
          </a:p>
          <a:p>
            <a:pPr indent="-393700" lvl="0" marL="457200" rtl="0">
              <a:spcBef>
                <a:spcPts val="0"/>
              </a:spcBef>
              <a:spcAft>
                <a:spcPts val="1000"/>
              </a:spcAft>
              <a:buSzPct val="100000"/>
              <a:buAutoNum type="arabicPeriod"/>
            </a:pPr>
            <a:r>
              <a:rPr lang="en" sz="2600"/>
              <a:t>What profiles do they have?</a:t>
            </a:r>
          </a:p>
        </p:txBody>
      </p:sp>
      <p:pic>
        <p:nvPicPr>
          <p:cNvPr id="726" name="Shape 726"/>
          <p:cNvPicPr preferRelativeResize="0"/>
          <p:nvPr/>
        </p:nvPicPr>
        <p:blipFill>
          <a:blip r:embed="rId3">
            <a:alphaModFix/>
          </a:blip>
          <a:stretch>
            <a:fillRect/>
          </a:stretch>
        </p:blipFill>
        <p:spPr>
          <a:xfrm>
            <a:off x="228600" y="1576949"/>
            <a:ext cx="3483936" cy="2155688"/>
          </a:xfrm>
          <a:prstGeom prst="rect">
            <a:avLst/>
          </a:prstGeom>
          <a:noFill/>
          <a:ln>
            <a:noFill/>
          </a:ln>
        </p:spPr>
      </p:pic>
      <p:sp>
        <p:nvSpPr>
          <p:cNvPr id="727" name="Shape 727"/>
          <p:cNvSpPr txBox="1"/>
          <p:nvPr>
            <p:ph type="title"/>
          </p:nvPr>
        </p:nvSpPr>
        <p:spPr>
          <a:xfrm>
            <a:off x="311700" y="292625"/>
            <a:ext cx="8520600" cy="572700"/>
          </a:xfrm>
          <a:prstGeom prst="rect">
            <a:avLst/>
          </a:prstGeom>
        </p:spPr>
        <p:txBody>
          <a:bodyPr anchorCtr="0" anchor="t" bIns="91425" lIns="91425" rIns="91425" tIns="91425">
            <a:noAutofit/>
          </a:bodyPr>
          <a:lstStyle/>
          <a:p>
            <a:pPr lvl="0" rtl="0">
              <a:spcBef>
                <a:spcPts val="0"/>
              </a:spcBef>
              <a:buNone/>
            </a:pPr>
            <a:r>
              <a:rPr lang="en"/>
              <a:t>Get more ideas!</a:t>
            </a:r>
          </a:p>
        </p:txBody>
      </p:sp>
      <p:sp>
        <p:nvSpPr>
          <p:cNvPr id="728" name="Shape 728"/>
          <p:cNvSpPr txBox="1"/>
          <p:nvPr/>
        </p:nvSpPr>
        <p:spPr>
          <a:xfrm>
            <a:off x="201000" y="3973250"/>
            <a:ext cx="4594200" cy="250200"/>
          </a:xfrm>
          <a:prstGeom prst="rect">
            <a:avLst/>
          </a:prstGeom>
          <a:noFill/>
          <a:ln>
            <a:noFill/>
          </a:ln>
        </p:spPr>
        <p:txBody>
          <a:bodyPr anchorCtr="0" anchor="t" bIns="91425" lIns="91425" rIns="91425" tIns="91425">
            <a:noAutofit/>
          </a:bodyPr>
          <a:lstStyle/>
          <a:p>
            <a:pPr lvl="0" rtl="0">
              <a:spcBef>
                <a:spcPts val="0"/>
              </a:spcBef>
              <a:buNone/>
            </a:pPr>
            <a:r>
              <a:rPr lang="en" sz="1100"/>
              <a:t>Image by ChristianHoppe via </a:t>
            </a:r>
            <a:r>
              <a:rPr lang="en" sz="1100" u="sng">
                <a:solidFill>
                  <a:schemeClr val="hlink"/>
                </a:solidFill>
                <a:hlinkClick r:id="rId4"/>
              </a:rPr>
              <a:t>Pixabay,</a:t>
            </a:r>
            <a:r>
              <a:rPr lang="en" sz="1100">
                <a:solidFill>
                  <a:srgbClr val="FFFFFF"/>
                </a:solidFill>
              </a:rPr>
              <a:t> CC0, public domain</a:t>
            </a:r>
          </a:p>
        </p:txBody>
      </p:sp>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2" name="Shape 732"/>
        <p:cNvGrpSpPr/>
        <p:nvPr/>
      </p:nvGrpSpPr>
      <p:grpSpPr>
        <a:xfrm>
          <a:off x="0" y="0"/>
          <a:ext cx="0" cy="0"/>
          <a:chOff x="0" y="0"/>
          <a:chExt cx="0" cy="0"/>
        </a:xfrm>
      </p:grpSpPr>
      <p:sp>
        <p:nvSpPr>
          <p:cNvPr id="733" name="Shape 733"/>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Interested in break out groups?</a:t>
            </a:r>
          </a:p>
        </p:txBody>
      </p:sp>
      <p:sp>
        <p:nvSpPr>
          <p:cNvPr id="734" name="Shape 734"/>
          <p:cNvSpPr txBox="1"/>
          <p:nvPr>
            <p:ph idx="1" type="body"/>
          </p:nvPr>
        </p:nvSpPr>
        <p:spPr>
          <a:xfrm>
            <a:off x="311700" y="1152475"/>
            <a:ext cx="8520600" cy="3416400"/>
          </a:xfrm>
          <a:prstGeom prst="rect">
            <a:avLst/>
          </a:prstGeom>
        </p:spPr>
        <p:txBody>
          <a:bodyPr anchorCtr="0" anchor="t" bIns="91425" lIns="91425" rIns="91425" tIns="91425">
            <a:noAutofit/>
          </a:bodyPr>
          <a:lstStyle/>
          <a:p>
            <a:pPr lvl="0" rtl="0">
              <a:spcBef>
                <a:spcPts val="0"/>
              </a:spcBef>
              <a:buNone/>
            </a:pPr>
            <a:r>
              <a:t/>
            </a:r>
            <a:endParaRPr/>
          </a:p>
          <a:p>
            <a:pPr indent="-228600" lvl="0" marL="457200" rtl="0">
              <a:spcBef>
                <a:spcPts val="0"/>
              </a:spcBef>
              <a:buChar char="-"/>
            </a:pPr>
            <a:r>
              <a:rPr lang="en"/>
              <a:t>Overleaf (or other specific platforms)</a:t>
            </a:r>
          </a:p>
          <a:p>
            <a:pPr indent="-228600" lvl="0" marL="457200" rtl="0">
              <a:spcBef>
                <a:spcPts val="0"/>
              </a:spcBef>
              <a:buChar char="-"/>
            </a:pPr>
            <a:r>
              <a:rPr lang="en"/>
              <a:t>Brainstorm how to show impact of your teaching</a:t>
            </a:r>
          </a:p>
          <a:p>
            <a:pPr indent="-228600" lvl="0" marL="457200" rtl="0">
              <a:spcBef>
                <a:spcPts val="0"/>
              </a:spcBef>
              <a:buChar char="-"/>
            </a:pPr>
            <a:r>
              <a:rPr lang="en"/>
              <a:t>Helping others (or yourself) to navigate the P&amp;T process</a:t>
            </a:r>
          </a:p>
          <a:p>
            <a:pPr indent="-228600" lvl="0" marL="457200" rtl="0">
              <a:spcBef>
                <a:spcPts val="0"/>
              </a:spcBef>
              <a:buChar char="-"/>
            </a:pPr>
            <a:r>
              <a:rPr lang="en"/>
              <a:t>What’s my impact workflow and what do I do next?</a:t>
            </a:r>
          </a:p>
        </p:txBody>
      </p:sp>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8" name="Shape 738"/>
        <p:cNvGrpSpPr/>
        <p:nvPr/>
      </p:nvGrpSpPr>
      <p:grpSpPr>
        <a:xfrm>
          <a:off x="0" y="0"/>
          <a:ext cx="0" cy="0"/>
          <a:chOff x="0" y="0"/>
          <a:chExt cx="0" cy="0"/>
        </a:xfrm>
      </p:grpSpPr>
      <p:sp>
        <p:nvSpPr>
          <p:cNvPr id="739" name="Shape 739"/>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Wrap Up - and Thanks for attending!</a:t>
            </a:r>
          </a:p>
        </p:txBody>
      </p:sp>
      <p:sp>
        <p:nvSpPr>
          <p:cNvPr id="740" name="Shape 740"/>
          <p:cNvSpPr txBox="1"/>
          <p:nvPr>
            <p:ph idx="1" type="body"/>
          </p:nvPr>
        </p:nvSpPr>
        <p:spPr>
          <a:xfrm>
            <a:off x="311700" y="1553800"/>
            <a:ext cx="8520600" cy="2253000"/>
          </a:xfrm>
          <a:prstGeom prst="rect">
            <a:avLst/>
          </a:prstGeom>
        </p:spPr>
        <p:txBody>
          <a:bodyPr anchorCtr="0" anchor="ctr" bIns="91425" lIns="91425" rIns="91425" tIns="91425">
            <a:noAutofit/>
          </a:bodyPr>
          <a:lstStyle/>
          <a:p>
            <a:pPr indent="0" lvl="0" marL="0" rtl="0" algn="ctr">
              <a:spcBef>
                <a:spcPts val="0"/>
              </a:spcBef>
              <a:buNone/>
            </a:pPr>
            <a:r>
              <a:rPr lang="en" sz="2400"/>
              <a:t>Feedback:  </a:t>
            </a:r>
            <a:r>
              <a:rPr lang="en" sz="2400" u="sng">
                <a:solidFill>
                  <a:schemeClr val="hlink"/>
                </a:solidFill>
                <a:hlinkClick r:id="rId3"/>
              </a:rPr>
              <a:t>http://bit.ly/NLI-June13</a:t>
            </a:r>
            <a:r>
              <a:rPr lang="en" sz="2400"/>
              <a:t> </a:t>
            </a:r>
          </a:p>
          <a:p>
            <a:pPr lvl="0" rtl="0" algn="ctr">
              <a:lnSpc>
                <a:spcPct val="100000"/>
              </a:lnSpc>
              <a:spcBef>
                <a:spcPts val="0"/>
              </a:spcBef>
              <a:spcAft>
                <a:spcPts val="0"/>
              </a:spcAft>
              <a:buNone/>
            </a:pPr>
            <a:r>
              <a:rPr lang="en" sz="2400"/>
              <a:t>Resources folder: </a:t>
            </a:r>
            <a:r>
              <a:rPr lang="en" sz="2000" u="sng">
                <a:solidFill>
                  <a:schemeClr val="hlink"/>
                </a:solidFill>
                <a:highlight>
                  <a:srgbClr val="FFFFFF"/>
                </a:highlight>
                <a:latin typeface="Verdana"/>
                <a:ea typeface="Verdana"/>
                <a:cs typeface="Verdana"/>
                <a:sym typeface="Verdana"/>
                <a:hlinkClick r:id="rId4"/>
              </a:rPr>
              <a:t>https://tinyurl.com/NLI-GetNoticed</a:t>
            </a:r>
          </a:p>
          <a:p>
            <a:pPr lvl="0" rtl="0" algn="ctr">
              <a:lnSpc>
                <a:spcPct val="100000"/>
              </a:lnSpc>
              <a:spcBef>
                <a:spcPts val="0"/>
              </a:spcBef>
              <a:spcAft>
                <a:spcPts val="0"/>
              </a:spcAft>
              <a:buNone/>
            </a:pPr>
            <a:r>
              <a:t/>
            </a:r>
            <a:endParaRPr sz="2000">
              <a:solidFill>
                <a:schemeClr val="dk1"/>
              </a:solidFill>
              <a:highlight>
                <a:srgbClr val="FFFFFF"/>
              </a:highlight>
              <a:latin typeface="Verdana"/>
              <a:ea typeface="Verdana"/>
              <a:cs typeface="Verdana"/>
              <a:sym typeface="Verdana"/>
            </a:endParaRPr>
          </a:p>
          <a:p>
            <a:pPr lvl="0" rtl="0" algn="ctr">
              <a:lnSpc>
                <a:spcPct val="100000"/>
              </a:lnSpc>
              <a:spcBef>
                <a:spcPts val="0"/>
              </a:spcBef>
              <a:spcAft>
                <a:spcPts val="0"/>
              </a:spcAft>
              <a:buNone/>
            </a:pPr>
            <a:r>
              <a:t/>
            </a:r>
            <a:endParaRPr sz="2400">
              <a:solidFill>
                <a:srgbClr val="666666"/>
              </a:solidFill>
              <a:highlight>
                <a:srgbClr val="FFFFFF"/>
              </a:highlight>
            </a:endParaRPr>
          </a:p>
          <a:p>
            <a:pPr lvl="0" rtl="0" algn="ctr">
              <a:lnSpc>
                <a:spcPct val="100000"/>
              </a:lnSpc>
              <a:spcBef>
                <a:spcPts val="0"/>
              </a:spcBef>
              <a:spcAft>
                <a:spcPts val="0"/>
              </a:spcAft>
              <a:buNone/>
            </a:pPr>
            <a:r>
              <a:rPr lang="en" sz="2400">
                <a:solidFill>
                  <a:srgbClr val="666666"/>
                </a:solidFill>
                <a:highlight>
                  <a:srgbClr val="FFFFFF"/>
                </a:highlight>
              </a:rPr>
              <a:t>Keep in touch!</a:t>
            </a:r>
            <a:r>
              <a:rPr lang="en" sz="2400">
                <a:solidFill>
                  <a:schemeClr val="dk1"/>
                </a:solidFill>
                <a:highlight>
                  <a:srgbClr val="FFFFFF"/>
                </a:highlight>
              </a:rPr>
              <a:t> </a:t>
            </a:r>
            <a:r>
              <a:rPr lang="en" sz="2400" u="sng">
                <a:solidFill>
                  <a:schemeClr val="accent5"/>
                </a:solidFill>
                <a:hlinkClick r:id="rId5"/>
              </a:rPr>
              <a:t>blog</a:t>
            </a:r>
            <a:r>
              <a:rPr lang="en" sz="2400"/>
              <a:t>, </a:t>
            </a:r>
            <a:r>
              <a:rPr lang="en" sz="2400" u="sng">
                <a:solidFill>
                  <a:schemeClr val="accent5"/>
                </a:solidFill>
                <a:hlinkClick r:id="rId6"/>
              </a:rPr>
              <a:t>twitter</a:t>
            </a:r>
            <a:r>
              <a:rPr lang="en" sz="2400"/>
              <a:t>, </a:t>
            </a:r>
            <a:r>
              <a:rPr lang="en" sz="2400" u="sng">
                <a:solidFill>
                  <a:schemeClr val="accent5"/>
                </a:solidFill>
                <a:hlinkClick r:id="rId7"/>
              </a:rPr>
              <a:t>email list</a:t>
            </a:r>
            <a:r>
              <a:rPr lang="en" sz="2400">
                <a:solidFill>
                  <a:schemeClr val="dk1"/>
                </a:solidFill>
                <a:highlight>
                  <a:srgbClr val="FFFFFF"/>
                </a:highlight>
              </a:rPr>
              <a:t> </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 name="Shape 162"/>
        <p:cNvGrpSpPr/>
        <p:nvPr/>
      </p:nvGrpSpPr>
      <p:grpSpPr>
        <a:xfrm>
          <a:off x="0" y="0"/>
          <a:ext cx="0" cy="0"/>
          <a:chOff x="0" y="0"/>
          <a:chExt cx="0" cy="0"/>
        </a:xfrm>
      </p:grpSpPr>
      <p:sp>
        <p:nvSpPr>
          <p:cNvPr id="163" name="Shape 163"/>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Introductions - Please Tell Us:</a:t>
            </a:r>
          </a:p>
        </p:txBody>
      </p:sp>
      <p:sp>
        <p:nvSpPr>
          <p:cNvPr id="164" name="Shape 164"/>
          <p:cNvSpPr txBox="1"/>
          <p:nvPr>
            <p:ph idx="1" type="body"/>
          </p:nvPr>
        </p:nvSpPr>
        <p:spPr>
          <a:xfrm>
            <a:off x="1236300" y="1402025"/>
            <a:ext cx="6671400" cy="2965200"/>
          </a:xfrm>
          <a:prstGeom prst="rect">
            <a:avLst/>
          </a:prstGeom>
          <a:solidFill>
            <a:srgbClr val="0B5394"/>
          </a:solidFill>
        </p:spPr>
        <p:txBody>
          <a:bodyPr anchorCtr="0" anchor="t" bIns="91425" lIns="91425" rIns="91425" tIns="91425">
            <a:noAutofit/>
          </a:bodyPr>
          <a:lstStyle/>
          <a:p>
            <a:pPr lvl="0" rtl="0">
              <a:spcBef>
                <a:spcPts val="0"/>
              </a:spcBef>
              <a:buNone/>
            </a:pPr>
            <a:r>
              <a:t/>
            </a:r>
            <a:endParaRPr sz="2400">
              <a:solidFill>
                <a:schemeClr val="lt1"/>
              </a:solidFill>
            </a:endParaRPr>
          </a:p>
          <a:p>
            <a:pPr lvl="0" rtl="0">
              <a:spcBef>
                <a:spcPts val="0"/>
              </a:spcBef>
              <a:buNone/>
            </a:pPr>
            <a:r>
              <a:rPr lang="en" sz="2400">
                <a:solidFill>
                  <a:schemeClr val="lt1"/>
                </a:solidFill>
              </a:rPr>
              <a:t>   Your Name</a:t>
            </a:r>
          </a:p>
          <a:p>
            <a:pPr lvl="0" rtl="0">
              <a:spcBef>
                <a:spcPts val="0"/>
              </a:spcBef>
              <a:buNone/>
            </a:pPr>
            <a:r>
              <a:rPr lang="en" sz="2400">
                <a:solidFill>
                  <a:schemeClr val="lt1"/>
                </a:solidFill>
              </a:rPr>
              <a:t>   Your Department and Research Interests</a:t>
            </a:r>
          </a:p>
          <a:p>
            <a:pPr lvl="0" rtl="0">
              <a:spcBef>
                <a:spcPts val="0"/>
              </a:spcBef>
              <a:buNone/>
            </a:pPr>
            <a:r>
              <a:rPr lang="en" sz="2400">
                <a:solidFill>
                  <a:schemeClr val="lt1"/>
                </a:solidFill>
              </a:rPr>
              <a:t>   What you hope to learn in this session</a:t>
            </a:r>
          </a:p>
          <a:p>
            <a:pPr lvl="0" rtl="0">
              <a:spcBef>
                <a:spcPts val="0"/>
              </a:spcBef>
              <a:buNone/>
            </a:pPr>
            <a:r>
              <a:t/>
            </a:r>
            <a:endParaRPr sz="2400">
              <a:solidFill>
                <a:schemeClr val="lt1"/>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dark-2">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