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3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9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5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5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8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3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0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1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8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032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1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00316-F49E-471D-8438-0C9BF7D71A99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916F1-795D-4098-98D3-50F6D551A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752600"/>
            <a:ext cx="9307286" cy="903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180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2013-07-28T13:36:14Z</dcterms:created>
  <dcterms:modified xsi:type="dcterms:W3CDTF">2013-07-28T13:37:59Z</dcterms:modified>
</cp:coreProperties>
</file>