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11fa12777f3_0_2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11fa12777f3_0_2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Jonah Bishop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11fa12777f3_0_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11fa12777f3_0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Isaac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11fa12777f3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11fa12777f3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Jonah Bishop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125f5011360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125f5011360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Jonah bishop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1133710f0f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1133710f0f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Jonah Bishop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1fa12777f3_0_2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11fa12777f3_0_2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Ishaan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25f5011360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125f5011360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Jonah bishop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25f5011360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125f5011360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Isaac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125f5011360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125f5011360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Jonah bishop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125f5011360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125f5011360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Jonah bishop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125fc473b86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125fc473b86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</a:t>
            </a:r>
            <a:r>
              <a:rPr lang="en"/>
              <a:t>shaan 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11fa12777f3_0_2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11fa12777f3_0_2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Split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7.png"/><Relationship Id="rId4" Type="http://schemas.openxmlformats.org/officeDocument/2006/relationships/image" Target="../media/image6.png"/><Relationship Id="rId5" Type="http://schemas.openxmlformats.org/officeDocument/2006/relationships/image" Target="../media/image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10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showMasterSp="0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" y="2860508"/>
            <a:ext cx="5853310" cy="2292017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/>
          <p:nvPr>
            <p:ph type="title"/>
          </p:nvPr>
        </p:nvSpPr>
        <p:spPr>
          <a:xfrm>
            <a:off x="1061191" y="1278747"/>
            <a:ext cx="4792200" cy="1960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900" lIns="342900" spcFirstLastPara="1" rIns="617225" wrap="square" tIns="3429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3800"/>
              <a:buFont typeface="Trebuchet MS"/>
              <a:buNone/>
              <a:defRPr sz="3800">
                <a:solidFill>
                  <a:srgbClr val="FF66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" type="body"/>
          </p:nvPr>
        </p:nvSpPr>
        <p:spPr>
          <a:xfrm>
            <a:off x="1" y="3677805"/>
            <a:ext cx="5853300" cy="595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137150" lIns="205725" spcFirstLastPara="1" rIns="274325" wrap="square" tIns="205725">
            <a:spAutoFit/>
          </a:bodyPr>
          <a:lstStyle>
            <a:lvl1pPr indent="-228600" lvl="0" marL="457200" rtl="0" algn="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 b="1" i="0" sz="1800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7" name="Google Shape;17;p2"/>
          <p:cNvSpPr/>
          <p:nvPr/>
        </p:nvSpPr>
        <p:spPr>
          <a:xfrm rot="5400000">
            <a:off x="784111" y="975804"/>
            <a:ext cx="360900" cy="360900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2"/>
          <p:cNvSpPr/>
          <p:nvPr/>
        </p:nvSpPr>
        <p:spPr>
          <a:xfrm rot="-5400000">
            <a:off x="5672930" y="3058845"/>
            <a:ext cx="360900" cy="360900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" name="Google Shape;19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56111" y="4429897"/>
            <a:ext cx="2704164" cy="56336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266697" y="-17813"/>
            <a:ext cx="2899712" cy="23188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showMasterSp="0" type="vertTx">
  <p:cSld name="VERTICAL_TEXT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1"/>
          <p:cNvSpPr txBox="1"/>
          <p:nvPr>
            <p:ph type="title"/>
          </p:nvPr>
        </p:nvSpPr>
        <p:spPr>
          <a:xfrm>
            <a:off x="1" y="294916"/>
            <a:ext cx="7538700" cy="71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05725" lIns="891525" spcFirstLastPara="1" rIns="68575" wrap="square" tIns="20572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1" name="Google Shape;91;p11"/>
          <p:cNvSpPr txBox="1"/>
          <p:nvPr>
            <p:ph idx="1" type="body"/>
          </p:nvPr>
        </p:nvSpPr>
        <p:spPr>
          <a:xfrm rot="5400000">
            <a:off x="2196507" y="-198731"/>
            <a:ext cx="3774300" cy="691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34275" lIns="205725" spcFirstLastPara="1" rIns="68575" wrap="square" tIns="20572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▪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92" name="Google Shape;92;p11"/>
          <p:cNvSpPr txBox="1"/>
          <p:nvPr>
            <p:ph idx="12" type="sldNum"/>
          </p:nvPr>
        </p:nvSpPr>
        <p:spPr>
          <a:xfrm rot="5400000">
            <a:off x="-64672" y="4479089"/>
            <a:ext cx="744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l">
              <a:spcBef>
                <a:spcPts val="0"/>
              </a:spcBef>
              <a:buNone/>
              <a:defRPr/>
            </a:lvl1pPr>
            <a:lvl2pPr indent="0" lvl="1" marL="0" rtl="0" algn="l">
              <a:spcBef>
                <a:spcPts val="0"/>
              </a:spcBef>
              <a:buNone/>
              <a:defRPr/>
            </a:lvl2pPr>
            <a:lvl3pPr indent="0" lvl="2" marL="0" rtl="0" algn="l">
              <a:spcBef>
                <a:spcPts val="0"/>
              </a:spcBef>
              <a:buNone/>
              <a:defRPr/>
            </a:lvl3pPr>
            <a:lvl4pPr indent="0" lvl="3" marL="0" rtl="0" algn="l">
              <a:spcBef>
                <a:spcPts val="0"/>
              </a:spcBef>
              <a:buNone/>
              <a:defRPr/>
            </a:lvl4pPr>
            <a:lvl5pPr indent="0" lvl="4" marL="0" rtl="0" algn="l">
              <a:spcBef>
                <a:spcPts val="0"/>
              </a:spcBef>
              <a:buNone/>
              <a:defRPr/>
            </a:lvl5pPr>
            <a:lvl6pPr indent="0" lvl="5" marL="0" rtl="0" algn="l">
              <a:spcBef>
                <a:spcPts val="0"/>
              </a:spcBef>
              <a:buNone/>
              <a:defRPr/>
            </a:lvl6pPr>
            <a:lvl7pPr indent="0" lvl="6" marL="0" rtl="0" algn="l">
              <a:spcBef>
                <a:spcPts val="0"/>
              </a:spcBef>
              <a:buNone/>
              <a:defRPr/>
            </a:lvl7pPr>
            <a:lvl8pPr indent="0" lvl="7" marL="0" rtl="0" algn="l">
              <a:spcBef>
                <a:spcPts val="0"/>
              </a:spcBef>
              <a:buNone/>
              <a:defRPr/>
            </a:lvl8pPr>
            <a:lvl9pPr indent="0" lvl="8" marL="0" rt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93" name="Google Shape;93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5400000">
            <a:off x="-277641" y="1832579"/>
            <a:ext cx="1170594" cy="2438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2"/>
          <p:cNvSpPr/>
          <p:nvPr/>
        </p:nvSpPr>
        <p:spPr>
          <a:xfrm>
            <a:off x="0" y="376157"/>
            <a:ext cx="3579000" cy="1080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12"/>
          <p:cNvSpPr txBox="1"/>
          <p:nvPr>
            <p:ph type="title"/>
          </p:nvPr>
        </p:nvSpPr>
        <p:spPr>
          <a:xfrm>
            <a:off x="-198120" y="376157"/>
            <a:ext cx="3777000" cy="108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05725" lIns="891525" spcFirstLastPara="1" rIns="480050" wrap="square" tIns="205725">
            <a:normAutofit/>
          </a:bodyPr>
          <a:lstStyle>
            <a:lvl1pPr lv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rebuchet MS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7" name="Google Shape;97;p12"/>
          <p:cNvSpPr txBox="1"/>
          <p:nvPr>
            <p:ph idx="1" type="body"/>
          </p:nvPr>
        </p:nvSpPr>
        <p:spPr>
          <a:xfrm>
            <a:off x="3887391" y="376157"/>
            <a:ext cx="4629300" cy="4019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34275" lIns="205725" spcFirstLastPara="1" rIns="68575" wrap="square" tIns="274325">
            <a:normAutofit/>
          </a:bodyPr>
          <a:lstStyle>
            <a:lvl1pPr indent="-3810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400"/>
              <a:buChar char="▪"/>
              <a:defRPr sz="2400"/>
            </a:lvl1pPr>
            <a:lvl2pPr indent="-36195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100"/>
              <a:buChar char="▪"/>
              <a:defRPr sz="2100"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 sz="1800"/>
            </a:lvl3pPr>
            <a:lvl4pPr indent="-32385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500"/>
              <a:buChar char="▪"/>
              <a:defRPr sz="1500"/>
            </a:lvl4pPr>
            <a:lvl5pPr indent="-32385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500"/>
              <a:buChar char="▪"/>
              <a:defRPr sz="1500"/>
            </a:lvl5pPr>
            <a:lvl6pPr indent="-32385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indent="-3238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indent="-3238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indent="-3238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/>
        </p:txBody>
      </p:sp>
      <p:sp>
        <p:nvSpPr>
          <p:cNvPr id="98" name="Google Shape;98;p12"/>
          <p:cNvSpPr txBox="1"/>
          <p:nvPr>
            <p:ph idx="2" type="body"/>
          </p:nvPr>
        </p:nvSpPr>
        <p:spPr>
          <a:xfrm>
            <a:off x="629841" y="1744755"/>
            <a:ext cx="2949300" cy="2657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34275" lIns="205725" spcFirstLastPara="1" rIns="68575" wrap="square" tIns="20572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200"/>
              <a:buNone/>
              <a:defRPr sz="1200"/>
            </a:lvl1pPr>
            <a:lvl2pPr indent="-2286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3pPr>
            <a:lvl4pPr indent="-2286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800"/>
              <a:buNone/>
              <a:defRPr sz="800"/>
            </a:lvl4pPr>
            <a:lvl5pPr indent="-2286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800"/>
              <a:buNone/>
              <a:defRPr sz="800"/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/>
        </p:txBody>
      </p:sp>
      <p:sp>
        <p:nvSpPr>
          <p:cNvPr id="99" name="Google Shape;99;p12"/>
          <p:cNvSpPr txBox="1"/>
          <p:nvPr>
            <p:ph idx="12" type="sldNum"/>
          </p:nvPr>
        </p:nvSpPr>
        <p:spPr>
          <a:xfrm>
            <a:off x="156321" y="4722973"/>
            <a:ext cx="744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l">
              <a:spcBef>
                <a:spcPts val="0"/>
              </a:spcBef>
              <a:buNone/>
              <a:defRPr/>
            </a:lvl1pPr>
            <a:lvl2pPr indent="0" lvl="1" marL="0" rtl="0" algn="l">
              <a:spcBef>
                <a:spcPts val="0"/>
              </a:spcBef>
              <a:buNone/>
              <a:defRPr/>
            </a:lvl2pPr>
            <a:lvl3pPr indent="0" lvl="2" marL="0" rtl="0" algn="l">
              <a:spcBef>
                <a:spcPts val="0"/>
              </a:spcBef>
              <a:buNone/>
              <a:defRPr/>
            </a:lvl3pPr>
            <a:lvl4pPr indent="0" lvl="3" marL="0" rtl="0" algn="l">
              <a:spcBef>
                <a:spcPts val="0"/>
              </a:spcBef>
              <a:buNone/>
              <a:defRPr/>
            </a:lvl4pPr>
            <a:lvl5pPr indent="0" lvl="4" marL="0" rtl="0" algn="l">
              <a:spcBef>
                <a:spcPts val="0"/>
              </a:spcBef>
              <a:buNone/>
              <a:defRPr/>
            </a:lvl5pPr>
            <a:lvl6pPr indent="0" lvl="5" marL="0" rtl="0" algn="l">
              <a:spcBef>
                <a:spcPts val="0"/>
              </a:spcBef>
              <a:buNone/>
              <a:defRPr/>
            </a:lvl6pPr>
            <a:lvl7pPr indent="0" lvl="6" marL="0" rtl="0" algn="l">
              <a:spcBef>
                <a:spcPts val="0"/>
              </a:spcBef>
              <a:buNone/>
              <a:defRPr/>
            </a:lvl7pPr>
            <a:lvl8pPr indent="0" lvl="7" marL="0" rtl="0" algn="l">
              <a:spcBef>
                <a:spcPts val="0"/>
              </a:spcBef>
              <a:buNone/>
              <a:defRPr/>
            </a:lvl8pPr>
            <a:lvl9pPr indent="0" lvl="8" marL="0" rt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0" name="Google Shape;100;p12"/>
          <p:cNvSpPr/>
          <p:nvPr/>
        </p:nvSpPr>
        <p:spPr>
          <a:xfrm rot="-5400000">
            <a:off x="3026932" y="1283003"/>
            <a:ext cx="360900" cy="360900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12"/>
          <p:cNvSpPr txBox="1"/>
          <p:nvPr/>
        </p:nvSpPr>
        <p:spPr>
          <a:xfrm>
            <a:off x="2948940" y="-815340"/>
            <a:ext cx="1386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02" name="Google Shape;102;p12"/>
          <p:cNvCxnSpPr/>
          <p:nvPr/>
        </p:nvCxnSpPr>
        <p:spPr>
          <a:xfrm>
            <a:off x="3718560" y="320040"/>
            <a:ext cx="0" cy="4201200"/>
          </a:xfrm>
          <a:prstGeom prst="straightConnector1">
            <a:avLst/>
          </a:prstGeom>
          <a:noFill/>
          <a:ln cap="flat" cmpd="sng" w="12700">
            <a:solidFill>
              <a:srgbClr val="FF6600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205725" lIns="891525" spcFirstLastPara="1" rIns="68575" wrap="square" tIns="2057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5" name="Google Shape;105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34275" lIns="205725" spcFirstLastPara="1" rIns="68575" wrap="square" tIns="205725">
            <a:normAutofit/>
          </a:bodyPr>
          <a:lstStyle>
            <a:lvl1pPr indent="-361950" lvl="0" marL="457200" rtl="0">
              <a:spcBef>
                <a:spcPts val="800"/>
              </a:spcBef>
              <a:spcAft>
                <a:spcPts val="0"/>
              </a:spcAft>
              <a:buSzPts val="2100"/>
              <a:buChar char="▪"/>
              <a:defRPr/>
            </a:lvl1pPr>
            <a:lvl2pPr indent="-342900" lvl="1" marL="914400" rtl="0"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2pPr>
            <a:lvl3pPr indent="-323850" lvl="2" marL="1371600" rtl="0">
              <a:spcBef>
                <a:spcPts val="500"/>
              </a:spcBef>
              <a:spcAft>
                <a:spcPts val="0"/>
              </a:spcAft>
              <a:buSzPts val="1500"/>
              <a:buChar char="▪"/>
              <a:defRPr/>
            </a:lvl3pPr>
            <a:lvl4pPr indent="-317500" lvl="3" marL="1828800" rtl="0"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4pPr>
            <a:lvl5pPr indent="-317500" lvl="4" marL="2286000" rtl="0"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5pPr>
            <a:lvl6pPr indent="-317500" lvl="5" marL="2743200" rtl="0">
              <a:spcBef>
                <a:spcPts val="500"/>
              </a:spcBef>
              <a:spcAft>
                <a:spcPts val="0"/>
              </a:spcAft>
              <a:buSzPts val="1400"/>
              <a:buChar char="•"/>
              <a:defRPr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/>
        </p:txBody>
      </p:sp>
      <p:sp>
        <p:nvSpPr>
          <p:cNvPr id="106" name="Google Shape;106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showMasterSp="0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flipH="1" rot="5400000">
            <a:off x="7052805" y="-285839"/>
            <a:ext cx="1839235" cy="2375054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3"/>
          <p:cNvSpPr/>
          <p:nvPr/>
        </p:nvSpPr>
        <p:spPr>
          <a:xfrm>
            <a:off x="900952" y="1477496"/>
            <a:ext cx="7401900" cy="3279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24;p3"/>
          <p:cNvSpPr txBox="1"/>
          <p:nvPr>
            <p:ph type="title"/>
          </p:nvPr>
        </p:nvSpPr>
        <p:spPr>
          <a:xfrm>
            <a:off x="1" y="329439"/>
            <a:ext cx="82449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05725" lIns="891525" spcFirstLastPara="1" rIns="205725" wrap="square" tIns="20572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Trebuchet MS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2" type="sldNum"/>
          </p:nvPr>
        </p:nvSpPr>
        <p:spPr>
          <a:xfrm>
            <a:off x="156321" y="4722973"/>
            <a:ext cx="744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l">
              <a:spcBef>
                <a:spcPts val="0"/>
              </a:spcBef>
              <a:buNone/>
              <a:defRPr/>
            </a:lvl1pPr>
            <a:lvl2pPr indent="0" lvl="1" marL="0" rtl="0" algn="l">
              <a:spcBef>
                <a:spcPts val="0"/>
              </a:spcBef>
              <a:buNone/>
              <a:defRPr/>
            </a:lvl2pPr>
            <a:lvl3pPr indent="0" lvl="2" marL="0" rtl="0" algn="l">
              <a:spcBef>
                <a:spcPts val="0"/>
              </a:spcBef>
              <a:buNone/>
              <a:defRPr/>
            </a:lvl3pPr>
            <a:lvl4pPr indent="0" lvl="3" marL="0" rtl="0" algn="l">
              <a:spcBef>
                <a:spcPts val="0"/>
              </a:spcBef>
              <a:buNone/>
              <a:defRPr/>
            </a:lvl4pPr>
            <a:lvl5pPr indent="0" lvl="4" marL="0" rtl="0" algn="l">
              <a:spcBef>
                <a:spcPts val="0"/>
              </a:spcBef>
              <a:buNone/>
              <a:defRPr/>
            </a:lvl5pPr>
            <a:lvl6pPr indent="0" lvl="5" marL="0" rtl="0" algn="l">
              <a:spcBef>
                <a:spcPts val="0"/>
              </a:spcBef>
              <a:buNone/>
              <a:defRPr/>
            </a:lvl6pPr>
            <a:lvl7pPr indent="0" lvl="6" marL="0" rtl="0" algn="l">
              <a:spcBef>
                <a:spcPts val="0"/>
              </a:spcBef>
              <a:buNone/>
              <a:defRPr/>
            </a:lvl7pPr>
            <a:lvl8pPr indent="0" lvl="7" marL="0" rtl="0" algn="l">
              <a:spcBef>
                <a:spcPts val="0"/>
              </a:spcBef>
              <a:buNone/>
              <a:defRPr/>
            </a:lvl8pPr>
            <a:lvl9pPr indent="0" lvl="8" marL="0" rt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6" name="Google Shape;26;p3"/>
          <p:cNvSpPr txBox="1"/>
          <p:nvPr>
            <p:ph idx="1" type="body"/>
          </p:nvPr>
        </p:nvSpPr>
        <p:spPr>
          <a:xfrm>
            <a:off x="902636" y="1477496"/>
            <a:ext cx="7248600" cy="3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205725" spcFirstLastPara="1" rIns="274325" wrap="square" tIns="20572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▪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cxnSp>
        <p:nvCxnSpPr>
          <p:cNvPr id="27" name="Google Shape;27;p3"/>
          <p:cNvCxnSpPr/>
          <p:nvPr/>
        </p:nvCxnSpPr>
        <p:spPr>
          <a:xfrm>
            <a:off x="0" y="4757012"/>
            <a:ext cx="900900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dash"/>
            <a:miter lim="800000"/>
            <a:headEnd len="sm" w="sm" type="none"/>
            <a:tailEnd len="sm" w="sm" type="none"/>
          </a:ln>
        </p:spPr>
      </p:cxnSp>
      <p:sp>
        <p:nvSpPr>
          <p:cNvPr id="28" name="Google Shape;28;p3"/>
          <p:cNvSpPr/>
          <p:nvPr/>
        </p:nvSpPr>
        <p:spPr>
          <a:xfrm rot="5400000">
            <a:off x="479639" y="215588"/>
            <a:ext cx="360900" cy="360900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Google Shape;29;p3"/>
          <p:cNvSpPr/>
          <p:nvPr/>
        </p:nvSpPr>
        <p:spPr>
          <a:xfrm>
            <a:off x="0" y="-1280"/>
            <a:ext cx="405000" cy="51519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-72618" r="-72605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0" name="Google Shape;30;p3"/>
          <p:cNvCxnSpPr/>
          <p:nvPr/>
        </p:nvCxnSpPr>
        <p:spPr>
          <a:xfrm flipH="1">
            <a:off x="7553483" y="4707733"/>
            <a:ext cx="222900" cy="303900"/>
          </a:xfrm>
          <a:prstGeom prst="straightConnector1">
            <a:avLst/>
          </a:prstGeom>
          <a:noFill/>
          <a:ln cap="flat" cmpd="sng" w="9525">
            <a:solidFill>
              <a:srgbClr val="FF6600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31" name="Google Shape;31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789682" y="4749392"/>
            <a:ext cx="1170594" cy="2438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"/>
          <p:cNvSpPr/>
          <p:nvPr/>
        </p:nvSpPr>
        <p:spPr>
          <a:xfrm>
            <a:off x="675405" y="0"/>
            <a:ext cx="7486500" cy="1386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4"/>
          <p:cNvSpPr/>
          <p:nvPr/>
        </p:nvSpPr>
        <p:spPr>
          <a:xfrm>
            <a:off x="632574" y="1584960"/>
            <a:ext cx="7627500" cy="3558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" name="Google Shape;35;p4"/>
          <p:cNvPicPr preferRelativeResize="0"/>
          <p:nvPr/>
        </p:nvPicPr>
        <p:blipFill rotWithShape="1">
          <a:blip r:embed="rId2">
            <a:alphaModFix amt="37000"/>
          </a:blip>
          <a:srcRect b="32718" l="48733" r="-46180" t="0"/>
          <a:stretch/>
        </p:blipFill>
        <p:spPr>
          <a:xfrm flipH="1">
            <a:off x="4805164" y="2117870"/>
            <a:ext cx="4393585" cy="3033538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4"/>
          <p:cNvSpPr/>
          <p:nvPr/>
        </p:nvSpPr>
        <p:spPr>
          <a:xfrm>
            <a:off x="640080" y="1645920"/>
            <a:ext cx="7503900" cy="349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Google Shape;37;p4"/>
          <p:cNvSpPr txBox="1"/>
          <p:nvPr>
            <p:ph idx="1" type="subTitle"/>
          </p:nvPr>
        </p:nvSpPr>
        <p:spPr>
          <a:xfrm>
            <a:off x="650501" y="1643903"/>
            <a:ext cx="7493400" cy="3510600"/>
          </a:xfrm>
          <a:prstGeom prst="rect">
            <a:avLst/>
          </a:prstGeom>
          <a:noFill/>
          <a:ln>
            <a:noFill/>
          </a:ln>
        </p:spPr>
        <p:txBody>
          <a:bodyPr anchorCtr="0" anchor="t" bIns="137150" lIns="342900" spcFirstLastPara="1" rIns="274325" wrap="square" tIns="137150">
            <a:noAutofit/>
          </a:bodyPr>
          <a:lstStyle>
            <a:lvl1pPr lvl="0" rtl="0" algn="l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  <a:defRPr sz="1500"/>
            </a:lvl2pPr>
            <a:lvl3pPr lvl="2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38" name="Google Shape;38;p4"/>
          <p:cNvSpPr txBox="1"/>
          <p:nvPr>
            <p:ph type="ctrTitle"/>
          </p:nvPr>
        </p:nvSpPr>
        <p:spPr>
          <a:xfrm>
            <a:off x="0" y="385317"/>
            <a:ext cx="8239800" cy="81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05725" lIns="960125" spcFirstLastPara="1" rIns="274325" wrap="square" tIns="20572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Trebuchet MS"/>
              <a:buNone/>
              <a:defRPr sz="29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39" name="Google Shape;39;p4"/>
          <p:cNvPicPr preferRelativeResize="0"/>
          <p:nvPr/>
        </p:nvPicPr>
        <p:blipFill rotWithShape="1">
          <a:blip r:embed="rId3">
            <a:alphaModFix amt="28000"/>
          </a:blip>
          <a:srcRect b="54887" l="48730" r="-48730" t="0"/>
          <a:stretch/>
        </p:blipFill>
        <p:spPr>
          <a:xfrm>
            <a:off x="0" y="3861891"/>
            <a:ext cx="2865122" cy="1292535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4"/>
          <p:cNvSpPr txBox="1"/>
          <p:nvPr>
            <p:ph idx="12" type="sldNum"/>
          </p:nvPr>
        </p:nvSpPr>
        <p:spPr>
          <a:xfrm>
            <a:off x="156321" y="4722973"/>
            <a:ext cx="744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l">
              <a:spcBef>
                <a:spcPts val="0"/>
              </a:spcBef>
              <a:buNone/>
              <a:defRPr/>
            </a:lvl1pPr>
            <a:lvl2pPr indent="0" lvl="1" marL="0" rtl="0" algn="l">
              <a:spcBef>
                <a:spcPts val="0"/>
              </a:spcBef>
              <a:buNone/>
              <a:defRPr/>
            </a:lvl2pPr>
            <a:lvl3pPr indent="0" lvl="2" marL="0" rtl="0" algn="l">
              <a:spcBef>
                <a:spcPts val="0"/>
              </a:spcBef>
              <a:buNone/>
              <a:defRPr/>
            </a:lvl3pPr>
            <a:lvl4pPr indent="0" lvl="3" marL="0" rtl="0" algn="l">
              <a:spcBef>
                <a:spcPts val="0"/>
              </a:spcBef>
              <a:buNone/>
              <a:defRPr/>
            </a:lvl4pPr>
            <a:lvl5pPr indent="0" lvl="4" marL="0" rtl="0" algn="l">
              <a:spcBef>
                <a:spcPts val="0"/>
              </a:spcBef>
              <a:buNone/>
              <a:defRPr/>
            </a:lvl5pPr>
            <a:lvl6pPr indent="0" lvl="5" marL="0" rtl="0" algn="l">
              <a:spcBef>
                <a:spcPts val="0"/>
              </a:spcBef>
              <a:buNone/>
              <a:defRPr/>
            </a:lvl6pPr>
            <a:lvl7pPr indent="0" lvl="6" marL="0" rtl="0" algn="l">
              <a:spcBef>
                <a:spcPts val="0"/>
              </a:spcBef>
              <a:buNone/>
              <a:defRPr/>
            </a:lvl7pPr>
            <a:lvl8pPr indent="0" lvl="7" marL="0" rtl="0" algn="l">
              <a:spcBef>
                <a:spcPts val="0"/>
              </a:spcBef>
              <a:buNone/>
              <a:defRPr/>
            </a:lvl8pPr>
            <a:lvl9pPr indent="0" lvl="8" marL="0" rt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1" name="Google Shape;41;p4"/>
          <p:cNvSpPr/>
          <p:nvPr/>
        </p:nvSpPr>
        <p:spPr>
          <a:xfrm rot="5400000">
            <a:off x="479639" y="215588"/>
            <a:ext cx="360900" cy="360900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2" name="Google Shape;42;p4"/>
          <p:cNvCxnSpPr/>
          <p:nvPr/>
        </p:nvCxnSpPr>
        <p:spPr>
          <a:xfrm>
            <a:off x="0" y="4757012"/>
            <a:ext cx="900900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dash"/>
            <a:miter lim="800000"/>
            <a:headEnd len="sm" w="sm" type="none"/>
            <a:tailEnd len="sm" w="sm" type="none"/>
          </a:ln>
        </p:spPr>
      </p:cxnSp>
      <p:cxnSp>
        <p:nvCxnSpPr>
          <p:cNvPr id="43" name="Google Shape;43;p4"/>
          <p:cNvCxnSpPr/>
          <p:nvPr/>
        </p:nvCxnSpPr>
        <p:spPr>
          <a:xfrm flipH="1">
            <a:off x="7553483" y="4707733"/>
            <a:ext cx="222900" cy="303900"/>
          </a:xfrm>
          <a:prstGeom prst="straightConnector1">
            <a:avLst/>
          </a:prstGeom>
          <a:noFill/>
          <a:ln cap="flat" cmpd="sng" w="9525">
            <a:solidFill>
              <a:srgbClr val="FF6600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44" name="Google Shape;44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789682" y="4749392"/>
            <a:ext cx="1170594" cy="243874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4"/>
          <p:cNvSpPr/>
          <p:nvPr/>
        </p:nvSpPr>
        <p:spPr>
          <a:xfrm>
            <a:off x="0" y="0"/>
            <a:ext cx="405000" cy="5151900"/>
          </a:xfrm>
          <a:prstGeom prst="rect">
            <a:avLst/>
          </a:prstGeom>
          <a:blipFill rotWithShape="1">
            <a:blip r:embed="rId5">
              <a:alphaModFix/>
            </a:blip>
            <a:stretch>
              <a:fillRect b="0" l="-72618" r="-72605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5"/>
          <p:cNvSpPr/>
          <p:nvPr/>
        </p:nvSpPr>
        <p:spPr>
          <a:xfrm>
            <a:off x="628650" y="226658"/>
            <a:ext cx="7486500" cy="1287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Google Shape;48;p5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34275" lIns="205725" spcFirstLastPara="1" rIns="68575" wrap="square" tIns="20572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▪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9" name="Google Shape;49;p5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34275" lIns="205725" spcFirstLastPara="1" rIns="68575" wrap="square" tIns="20572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▪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50" name="Google Shape;50;p5"/>
          <p:cNvSpPr txBox="1"/>
          <p:nvPr>
            <p:ph idx="12" type="sldNum"/>
          </p:nvPr>
        </p:nvSpPr>
        <p:spPr>
          <a:xfrm>
            <a:off x="156321" y="4722973"/>
            <a:ext cx="744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l">
              <a:spcBef>
                <a:spcPts val="0"/>
              </a:spcBef>
              <a:buNone/>
              <a:defRPr/>
            </a:lvl1pPr>
            <a:lvl2pPr indent="0" lvl="1" marL="0" rtl="0" algn="l">
              <a:spcBef>
                <a:spcPts val="0"/>
              </a:spcBef>
              <a:buNone/>
              <a:defRPr/>
            </a:lvl2pPr>
            <a:lvl3pPr indent="0" lvl="2" marL="0" rtl="0" algn="l">
              <a:spcBef>
                <a:spcPts val="0"/>
              </a:spcBef>
              <a:buNone/>
              <a:defRPr/>
            </a:lvl3pPr>
            <a:lvl4pPr indent="0" lvl="3" marL="0" rtl="0" algn="l">
              <a:spcBef>
                <a:spcPts val="0"/>
              </a:spcBef>
              <a:buNone/>
              <a:defRPr/>
            </a:lvl4pPr>
            <a:lvl5pPr indent="0" lvl="4" marL="0" rtl="0" algn="l">
              <a:spcBef>
                <a:spcPts val="0"/>
              </a:spcBef>
              <a:buNone/>
              <a:defRPr/>
            </a:lvl5pPr>
            <a:lvl6pPr indent="0" lvl="5" marL="0" rtl="0" algn="l">
              <a:spcBef>
                <a:spcPts val="0"/>
              </a:spcBef>
              <a:buNone/>
              <a:defRPr/>
            </a:lvl6pPr>
            <a:lvl7pPr indent="0" lvl="6" marL="0" rtl="0" algn="l">
              <a:spcBef>
                <a:spcPts val="0"/>
              </a:spcBef>
              <a:buNone/>
              <a:defRPr/>
            </a:lvl7pPr>
            <a:lvl8pPr indent="0" lvl="7" marL="0" rtl="0" algn="l">
              <a:spcBef>
                <a:spcPts val="0"/>
              </a:spcBef>
              <a:buNone/>
              <a:defRPr/>
            </a:lvl8pPr>
            <a:lvl9pPr indent="0" lvl="8" marL="0" rt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1" name="Google Shape;51;p5"/>
          <p:cNvSpPr/>
          <p:nvPr/>
        </p:nvSpPr>
        <p:spPr>
          <a:xfrm>
            <a:off x="528636" y="870764"/>
            <a:ext cx="360900" cy="360900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Google Shape;52;p5"/>
          <p:cNvSpPr txBox="1"/>
          <p:nvPr>
            <p:ph type="title"/>
          </p:nvPr>
        </p:nvSpPr>
        <p:spPr>
          <a:xfrm>
            <a:off x="628650" y="334657"/>
            <a:ext cx="7887900" cy="87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05725" lIns="891525" spcFirstLastPara="1" rIns="411475" wrap="square" tIns="205725">
            <a:normAutofit/>
          </a:bodyPr>
          <a:lstStyle>
            <a:lvl1pPr lv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Trebuchet MS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3" name="Google Shape;53;p5"/>
          <p:cNvSpPr/>
          <p:nvPr/>
        </p:nvSpPr>
        <p:spPr>
          <a:xfrm rot="10800000">
            <a:off x="8259389" y="226517"/>
            <a:ext cx="360900" cy="360900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6"/>
          <p:cNvSpPr txBox="1"/>
          <p:nvPr>
            <p:ph type="title"/>
          </p:nvPr>
        </p:nvSpPr>
        <p:spPr>
          <a:xfrm>
            <a:off x="0" y="334657"/>
            <a:ext cx="8516400" cy="87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05725" lIns="891525" spcFirstLastPara="1" rIns="411475" wrap="square" tIns="205725">
            <a:normAutofit/>
          </a:bodyPr>
          <a:lstStyle>
            <a:lvl1pPr lv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Trebuchet MS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6" name="Google Shape;56;p6"/>
          <p:cNvSpPr txBox="1"/>
          <p:nvPr>
            <p:ph idx="1" type="body"/>
          </p:nvPr>
        </p:nvSpPr>
        <p:spPr>
          <a:xfrm>
            <a:off x="629841" y="1260872"/>
            <a:ext cx="3868200" cy="61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205725" spcFirstLastPara="1" rIns="68575" wrap="square" tIns="20572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 b="1" sz="1800"/>
            </a:lvl1pPr>
            <a:lvl2pPr indent="-2286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500"/>
              <a:buNone/>
              <a:defRPr b="1" sz="1500"/>
            </a:lvl2pPr>
            <a:lvl3pPr indent="-228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b="1" sz="1400"/>
            </a:lvl3pPr>
            <a:lvl4pPr indent="-2286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b="1" sz="1200"/>
            </a:lvl4pPr>
            <a:lvl5pPr indent="-2286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b="1" sz="1200"/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57" name="Google Shape;57;p6"/>
          <p:cNvSpPr txBox="1"/>
          <p:nvPr>
            <p:ph idx="2" type="body"/>
          </p:nvPr>
        </p:nvSpPr>
        <p:spPr>
          <a:xfrm>
            <a:off x="629841" y="1878806"/>
            <a:ext cx="3868200" cy="2763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34275" lIns="205725" spcFirstLastPara="1" rIns="68575" wrap="square" tIns="20572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▪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58" name="Google Shape;58;p6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205725" spcFirstLastPara="1" rIns="68575" wrap="square" tIns="20572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 b="1" sz="1800"/>
            </a:lvl1pPr>
            <a:lvl2pPr indent="-2286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500"/>
              <a:buNone/>
              <a:defRPr b="1" sz="1500"/>
            </a:lvl2pPr>
            <a:lvl3pPr indent="-228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b="1" sz="1400"/>
            </a:lvl3pPr>
            <a:lvl4pPr indent="-2286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b="1" sz="1200"/>
            </a:lvl4pPr>
            <a:lvl5pPr indent="-2286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b="1" sz="1200"/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59" name="Google Shape;59;p6"/>
          <p:cNvSpPr txBox="1"/>
          <p:nvPr>
            <p:ph idx="4" type="body"/>
          </p:nvPr>
        </p:nvSpPr>
        <p:spPr>
          <a:xfrm>
            <a:off x="4629150" y="1878806"/>
            <a:ext cx="3887400" cy="2763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34275" lIns="205725" spcFirstLastPara="1" rIns="68575" wrap="square" tIns="20572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▪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0" name="Google Shape;60;p6"/>
          <p:cNvSpPr txBox="1"/>
          <p:nvPr>
            <p:ph idx="12" type="sldNum"/>
          </p:nvPr>
        </p:nvSpPr>
        <p:spPr>
          <a:xfrm>
            <a:off x="156321" y="4722973"/>
            <a:ext cx="744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l">
              <a:spcBef>
                <a:spcPts val="0"/>
              </a:spcBef>
              <a:buNone/>
              <a:defRPr/>
            </a:lvl1pPr>
            <a:lvl2pPr indent="0" lvl="1" marL="0" rtl="0" algn="l">
              <a:spcBef>
                <a:spcPts val="0"/>
              </a:spcBef>
              <a:buNone/>
              <a:defRPr/>
            </a:lvl2pPr>
            <a:lvl3pPr indent="0" lvl="2" marL="0" rtl="0" algn="l">
              <a:spcBef>
                <a:spcPts val="0"/>
              </a:spcBef>
              <a:buNone/>
              <a:defRPr/>
            </a:lvl3pPr>
            <a:lvl4pPr indent="0" lvl="3" marL="0" rtl="0" algn="l">
              <a:spcBef>
                <a:spcPts val="0"/>
              </a:spcBef>
              <a:buNone/>
              <a:defRPr/>
            </a:lvl4pPr>
            <a:lvl5pPr indent="0" lvl="4" marL="0" rtl="0" algn="l">
              <a:spcBef>
                <a:spcPts val="0"/>
              </a:spcBef>
              <a:buNone/>
              <a:defRPr/>
            </a:lvl5pPr>
            <a:lvl6pPr indent="0" lvl="5" marL="0" rtl="0" algn="l">
              <a:spcBef>
                <a:spcPts val="0"/>
              </a:spcBef>
              <a:buNone/>
              <a:defRPr/>
            </a:lvl6pPr>
            <a:lvl7pPr indent="0" lvl="6" marL="0" rtl="0" algn="l">
              <a:spcBef>
                <a:spcPts val="0"/>
              </a:spcBef>
              <a:buNone/>
              <a:defRPr/>
            </a:lvl7pPr>
            <a:lvl8pPr indent="0" lvl="7" marL="0" rtl="0" algn="l">
              <a:spcBef>
                <a:spcPts val="0"/>
              </a:spcBef>
              <a:buNone/>
              <a:defRPr/>
            </a:lvl8pPr>
            <a:lvl9pPr indent="0" lvl="8" marL="0" rt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1" name="Google Shape;61;p6"/>
          <p:cNvSpPr/>
          <p:nvPr/>
        </p:nvSpPr>
        <p:spPr>
          <a:xfrm rot="10800000">
            <a:off x="8259389" y="226517"/>
            <a:ext cx="360900" cy="360900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2" name="Google Shape;62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flipH="1" rot="10800000">
            <a:off x="-21981" y="-17584"/>
            <a:ext cx="2447924" cy="6641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flipH="1">
            <a:off x="4818644" y="3212431"/>
            <a:ext cx="4728413" cy="1940093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>
            <a:off x="-27071" y="-27176"/>
            <a:ext cx="2178968" cy="2318853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7"/>
          <p:cNvSpPr/>
          <p:nvPr/>
        </p:nvSpPr>
        <p:spPr>
          <a:xfrm>
            <a:off x="-205739" y="327388"/>
            <a:ext cx="7345800" cy="822900"/>
          </a:xfrm>
          <a:prstGeom prst="rect">
            <a:avLst/>
          </a:prstGeom>
          <a:solidFill>
            <a:schemeClr val="lt1">
              <a:alpha val="80000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Google Shape;67;p7"/>
          <p:cNvSpPr/>
          <p:nvPr/>
        </p:nvSpPr>
        <p:spPr>
          <a:xfrm>
            <a:off x="784860" y="1569720"/>
            <a:ext cx="6753900" cy="3573900"/>
          </a:xfrm>
          <a:prstGeom prst="rect">
            <a:avLst/>
          </a:prstGeom>
          <a:solidFill>
            <a:schemeClr val="lt1">
              <a:alpha val="71760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Google Shape;68;p7"/>
          <p:cNvSpPr txBox="1"/>
          <p:nvPr>
            <p:ph idx="12" type="sldNum"/>
          </p:nvPr>
        </p:nvSpPr>
        <p:spPr>
          <a:xfrm>
            <a:off x="156321" y="4722973"/>
            <a:ext cx="744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l">
              <a:spcBef>
                <a:spcPts val="0"/>
              </a:spcBef>
              <a:buNone/>
              <a:defRPr/>
            </a:lvl1pPr>
            <a:lvl2pPr indent="0" lvl="1" marL="0" rtl="0" algn="l">
              <a:spcBef>
                <a:spcPts val="0"/>
              </a:spcBef>
              <a:buNone/>
              <a:defRPr/>
            </a:lvl2pPr>
            <a:lvl3pPr indent="0" lvl="2" marL="0" rtl="0" algn="l">
              <a:spcBef>
                <a:spcPts val="0"/>
              </a:spcBef>
              <a:buNone/>
              <a:defRPr/>
            </a:lvl3pPr>
            <a:lvl4pPr indent="0" lvl="3" marL="0" rtl="0" algn="l">
              <a:spcBef>
                <a:spcPts val="0"/>
              </a:spcBef>
              <a:buNone/>
              <a:defRPr/>
            </a:lvl4pPr>
            <a:lvl5pPr indent="0" lvl="4" marL="0" rtl="0" algn="l">
              <a:spcBef>
                <a:spcPts val="0"/>
              </a:spcBef>
              <a:buNone/>
              <a:defRPr/>
            </a:lvl5pPr>
            <a:lvl6pPr indent="0" lvl="5" marL="0" rtl="0" algn="l">
              <a:spcBef>
                <a:spcPts val="0"/>
              </a:spcBef>
              <a:buNone/>
              <a:defRPr/>
            </a:lvl6pPr>
            <a:lvl7pPr indent="0" lvl="6" marL="0" rtl="0" algn="l">
              <a:spcBef>
                <a:spcPts val="0"/>
              </a:spcBef>
              <a:buNone/>
              <a:defRPr/>
            </a:lvl7pPr>
            <a:lvl8pPr indent="0" lvl="7" marL="0" rtl="0" algn="l">
              <a:spcBef>
                <a:spcPts val="0"/>
              </a:spcBef>
              <a:buNone/>
              <a:defRPr/>
            </a:lvl8pPr>
            <a:lvl9pPr indent="0" lvl="8" marL="0" rt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9" name="Google Shape;69;p7"/>
          <p:cNvSpPr txBox="1"/>
          <p:nvPr>
            <p:ph type="title"/>
          </p:nvPr>
        </p:nvSpPr>
        <p:spPr>
          <a:xfrm>
            <a:off x="0" y="334657"/>
            <a:ext cx="8516400" cy="87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05725" lIns="891525" spcFirstLastPara="1" rIns="411475" wrap="square" tIns="205725">
            <a:normAutofit/>
          </a:bodyPr>
          <a:lstStyle>
            <a:lvl1pPr lv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Trebuchet MS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0" name="Google Shape;70;p7"/>
          <p:cNvSpPr/>
          <p:nvPr/>
        </p:nvSpPr>
        <p:spPr>
          <a:xfrm rot="10800000">
            <a:off x="8259389" y="226517"/>
            <a:ext cx="360900" cy="360900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showMasterSp="0" type="vertTitleAndTx">
  <p:cSld name="VERTICAL_TITLE_AND_VERTICAL_TEXT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8"/>
          <p:cNvSpPr/>
          <p:nvPr/>
        </p:nvSpPr>
        <p:spPr>
          <a:xfrm>
            <a:off x="628650" y="0"/>
            <a:ext cx="7886700" cy="4840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Google Shape;73;p8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05725" lIns="891525" spcFirstLastPara="1" rIns="68575" wrap="square" tIns="20572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4" name="Google Shape;74;p8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205725" spcFirstLastPara="1" rIns="68575" wrap="square" tIns="20572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▪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5" name="Google Shape;75;p8"/>
          <p:cNvSpPr txBox="1"/>
          <p:nvPr>
            <p:ph idx="12" type="sldNum"/>
          </p:nvPr>
        </p:nvSpPr>
        <p:spPr>
          <a:xfrm rot="5400000">
            <a:off x="-64672" y="4123442"/>
            <a:ext cx="744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rtl="0" algn="r">
              <a:spcBef>
                <a:spcPts val="0"/>
              </a:spcBef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rtl="0" algn="r">
              <a:spcBef>
                <a:spcPts val="0"/>
              </a:spcBef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rtl="0" algn="r">
              <a:spcBef>
                <a:spcPts val="0"/>
              </a:spcBef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rtl="0" algn="r">
              <a:spcBef>
                <a:spcPts val="0"/>
              </a:spcBef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rtl="0" algn="r">
              <a:spcBef>
                <a:spcPts val="0"/>
              </a:spcBef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rtl="0" algn="r">
              <a:spcBef>
                <a:spcPts val="0"/>
              </a:spcBef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rtl="0" algn="r">
              <a:spcBef>
                <a:spcPts val="0"/>
              </a:spcBef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rtl="0" algn="r">
              <a:spcBef>
                <a:spcPts val="0"/>
              </a:spcBef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6" name="Google Shape;76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5400000">
            <a:off x="-277641" y="737204"/>
            <a:ext cx="1170594" cy="2438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9"/>
          <p:cNvSpPr txBox="1"/>
          <p:nvPr>
            <p:ph idx="12" type="sldNum"/>
          </p:nvPr>
        </p:nvSpPr>
        <p:spPr>
          <a:xfrm>
            <a:off x="156321" y="4722973"/>
            <a:ext cx="744600" cy="22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l">
              <a:spcBef>
                <a:spcPts val="0"/>
              </a:spcBef>
              <a:buNone/>
              <a:defRPr/>
            </a:lvl1pPr>
            <a:lvl2pPr indent="0" lvl="1" marL="0" rtl="0" algn="l">
              <a:spcBef>
                <a:spcPts val="0"/>
              </a:spcBef>
              <a:buNone/>
              <a:defRPr/>
            </a:lvl2pPr>
            <a:lvl3pPr indent="0" lvl="2" marL="0" rtl="0" algn="l">
              <a:spcBef>
                <a:spcPts val="0"/>
              </a:spcBef>
              <a:buNone/>
              <a:defRPr/>
            </a:lvl3pPr>
            <a:lvl4pPr indent="0" lvl="3" marL="0" rtl="0" algn="l">
              <a:spcBef>
                <a:spcPts val="0"/>
              </a:spcBef>
              <a:buNone/>
              <a:defRPr/>
            </a:lvl4pPr>
            <a:lvl5pPr indent="0" lvl="4" marL="0" rtl="0" algn="l">
              <a:spcBef>
                <a:spcPts val="0"/>
              </a:spcBef>
              <a:buNone/>
              <a:defRPr/>
            </a:lvl5pPr>
            <a:lvl6pPr indent="0" lvl="5" marL="0" rtl="0" algn="l">
              <a:spcBef>
                <a:spcPts val="0"/>
              </a:spcBef>
              <a:buNone/>
              <a:defRPr/>
            </a:lvl6pPr>
            <a:lvl7pPr indent="0" lvl="6" marL="0" rtl="0" algn="l">
              <a:spcBef>
                <a:spcPts val="0"/>
              </a:spcBef>
              <a:buNone/>
              <a:defRPr/>
            </a:lvl7pPr>
            <a:lvl8pPr indent="0" lvl="7" marL="0" rtl="0" algn="l">
              <a:spcBef>
                <a:spcPts val="0"/>
              </a:spcBef>
              <a:buNone/>
              <a:defRPr/>
            </a:lvl8pPr>
            <a:lvl9pPr indent="0" lvl="8" marL="0" rt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9" name="Google Shape;79;p9"/>
          <p:cNvSpPr/>
          <p:nvPr/>
        </p:nvSpPr>
        <p:spPr>
          <a:xfrm>
            <a:off x="236220" y="267178"/>
            <a:ext cx="8702100" cy="4257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9"/>
          <p:cNvSpPr/>
          <p:nvPr/>
        </p:nvSpPr>
        <p:spPr>
          <a:xfrm flipH="1" rot="5400000">
            <a:off x="348116" y="4262714"/>
            <a:ext cx="360900" cy="360900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Google Shape;81;p9"/>
          <p:cNvSpPr/>
          <p:nvPr/>
        </p:nvSpPr>
        <p:spPr>
          <a:xfrm flipH="1" rot="-5400000">
            <a:off x="8453081" y="167819"/>
            <a:ext cx="360900" cy="360900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0"/>
          <p:cNvSpPr txBox="1"/>
          <p:nvPr>
            <p:ph type="title"/>
          </p:nvPr>
        </p:nvSpPr>
        <p:spPr>
          <a:xfrm>
            <a:off x="0" y="320039"/>
            <a:ext cx="3579000" cy="1204200"/>
          </a:xfrm>
          <a:prstGeom prst="rect">
            <a:avLst/>
          </a:prstGeom>
          <a:noFill/>
          <a:ln>
            <a:noFill/>
          </a:ln>
        </p:spPr>
        <p:txBody>
          <a:bodyPr anchorCtr="0" anchor="b" bIns="205725" lIns="891525" spcFirstLastPara="1" rIns="480050" wrap="square" tIns="205725">
            <a:normAutofit/>
          </a:bodyPr>
          <a:lstStyle>
            <a:lvl1pPr lv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rebuchet MS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4" name="Google Shape;84;p10"/>
          <p:cNvSpPr/>
          <p:nvPr>
            <p:ph idx="2" type="pic"/>
          </p:nvPr>
        </p:nvSpPr>
        <p:spPr>
          <a:xfrm>
            <a:off x="3887391" y="320041"/>
            <a:ext cx="4629300" cy="40758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5" name="Google Shape;85;p10"/>
          <p:cNvSpPr txBox="1"/>
          <p:nvPr>
            <p:ph idx="1" type="body"/>
          </p:nvPr>
        </p:nvSpPr>
        <p:spPr>
          <a:xfrm>
            <a:off x="629841" y="1845608"/>
            <a:ext cx="2949300" cy="2556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34275" lIns="205725" spcFirstLastPara="1" rIns="68575" wrap="square" tIns="20572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200"/>
              <a:buNone/>
              <a:defRPr sz="1200"/>
            </a:lvl1pPr>
            <a:lvl2pPr indent="-2286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3pPr>
            <a:lvl4pPr indent="-2286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800"/>
              <a:buNone/>
              <a:defRPr sz="800"/>
            </a:lvl4pPr>
            <a:lvl5pPr indent="-2286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800"/>
              <a:buNone/>
              <a:defRPr sz="800"/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/>
        </p:txBody>
      </p:sp>
      <p:sp>
        <p:nvSpPr>
          <p:cNvPr id="86" name="Google Shape;86;p10"/>
          <p:cNvSpPr txBox="1"/>
          <p:nvPr>
            <p:ph idx="12" type="sldNum"/>
          </p:nvPr>
        </p:nvSpPr>
        <p:spPr>
          <a:xfrm>
            <a:off x="156321" y="4722973"/>
            <a:ext cx="744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l">
              <a:spcBef>
                <a:spcPts val="0"/>
              </a:spcBef>
              <a:buNone/>
              <a:defRPr/>
            </a:lvl1pPr>
            <a:lvl2pPr indent="0" lvl="1" marL="0" rtl="0" algn="l">
              <a:spcBef>
                <a:spcPts val="0"/>
              </a:spcBef>
              <a:buNone/>
              <a:defRPr/>
            </a:lvl2pPr>
            <a:lvl3pPr indent="0" lvl="2" marL="0" rtl="0" algn="l">
              <a:spcBef>
                <a:spcPts val="0"/>
              </a:spcBef>
              <a:buNone/>
              <a:defRPr/>
            </a:lvl3pPr>
            <a:lvl4pPr indent="0" lvl="3" marL="0" rtl="0" algn="l">
              <a:spcBef>
                <a:spcPts val="0"/>
              </a:spcBef>
              <a:buNone/>
              <a:defRPr/>
            </a:lvl4pPr>
            <a:lvl5pPr indent="0" lvl="4" marL="0" rtl="0" algn="l">
              <a:spcBef>
                <a:spcPts val="0"/>
              </a:spcBef>
              <a:buNone/>
              <a:defRPr/>
            </a:lvl5pPr>
            <a:lvl6pPr indent="0" lvl="5" marL="0" rtl="0" algn="l">
              <a:spcBef>
                <a:spcPts val="0"/>
              </a:spcBef>
              <a:buNone/>
              <a:defRPr/>
            </a:lvl6pPr>
            <a:lvl7pPr indent="0" lvl="6" marL="0" rtl="0" algn="l">
              <a:spcBef>
                <a:spcPts val="0"/>
              </a:spcBef>
              <a:buNone/>
              <a:defRPr/>
            </a:lvl7pPr>
            <a:lvl8pPr indent="0" lvl="7" marL="0" rtl="0" algn="l">
              <a:spcBef>
                <a:spcPts val="0"/>
              </a:spcBef>
              <a:buNone/>
              <a:defRPr/>
            </a:lvl8pPr>
            <a:lvl9pPr indent="0" lvl="8" marL="0" rt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7" name="Google Shape;87;p10"/>
          <p:cNvSpPr/>
          <p:nvPr/>
        </p:nvSpPr>
        <p:spPr>
          <a:xfrm rot="-5400000">
            <a:off x="3026932" y="1283003"/>
            <a:ext cx="360900" cy="360900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88" name="Google Shape;88;p10"/>
          <p:cNvCxnSpPr/>
          <p:nvPr/>
        </p:nvCxnSpPr>
        <p:spPr>
          <a:xfrm>
            <a:off x="3718560" y="320040"/>
            <a:ext cx="0" cy="4201200"/>
          </a:xfrm>
          <a:prstGeom prst="straightConnector1">
            <a:avLst/>
          </a:prstGeom>
          <a:noFill/>
          <a:ln cap="flat" cmpd="sng" w="12700">
            <a:solidFill>
              <a:srgbClr val="FF6600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0.xml"/><Relationship Id="rId1" Type="http://schemas.openxmlformats.org/officeDocument/2006/relationships/image" Target="../media/image9.pn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idx="1" type="body"/>
          </p:nvPr>
        </p:nvSpPr>
        <p:spPr>
          <a:xfrm>
            <a:off x="628649" y="1369219"/>
            <a:ext cx="6910200" cy="3774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205725" spcFirstLastPara="1" rIns="68575" wrap="square" tIns="205725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FF6600"/>
              </a:buClr>
              <a:buSzPts val="2100"/>
              <a:buFont typeface="Noto Sans Symbols"/>
              <a:buChar char="▪"/>
              <a:defRPr b="0" i="0" sz="2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6600"/>
              </a:buClr>
              <a:buSzPts val="1500"/>
              <a:buFont typeface="Noto Sans Symbols"/>
              <a:buChar char="▪"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6600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6600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type="title"/>
          </p:nvPr>
        </p:nvSpPr>
        <p:spPr>
          <a:xfrm>
            <a:off x="1" y="294916"/>
            <a:ext cx="7538700" cy="71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05725" lIns="891525" spcFirstLastPara="1" rIns="68575" wrap="square" tIns="20572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Trebuchet MS"/>
              <a:buNone/>
              <a:defRPr b="0" i="1" sz="3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156321" y="4722973"/>
            <a:ext cx="744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9" name="Google Shape;9;p1"/>
          <p:cNvCxnSpPr/>
          <p:nvPr/>
        </p:nvCxnSpPr>
        <p:spPr>
          <a:xfrm flipH="1">
            <a:off x="7553483" y="4707733"/>
            <a:ext cx="222900" cy="303900"/>
          </a:xfrm>
          <a:prstGeom prst="straightConnector1">
            <a:avLst/>
          </a:prstGeom>
          <a:noFill/>
          <a:ln cap="flat" cmpd="sng" w="9525">
            <a:solidFill>
              <a:srgbClr val="FF6600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0" name="Google Shape;10;p1"/>
          <p:cNvCxnSpPr/>
          <p:nvPr/>
        </p:nvCxnSpPr>
        <p:spPr>
          <a:xfrm>
            <a:off x="0" y="4757012"/>
            <a:ext cx="900900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dash"/>
            <a:miter lim="800000"/>
            <a:headEnd len="sm" w="sm" type="none"/>
            <a:tailEnd len="sm" w="sm" type="none"/>
          </a:ln>
        </p:spPr>
      </p:cxnSp>
      <p:pic>
        <p:nvPicPr>
          <p:cNvPr id="11" name="Google Shape;11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7789682" y="4749392"/>
            <a:ext cx="1170594" cy="243874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/>
          <p:nvPr/>
        </p:nvSpPr>
        <p:spPr>
          <a:xfrm>
            <a:off x="0" y="0"/>
            <a:ext cx="405000" cy="51519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-72618" r="-72605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s://satvikchekuri.owlstown.net/" TargetMode="External"/><Relationship Id="rId4" Type="http://schemas.openxmlformats.org/officeDocument/2006/relationships/image" Target="../media/image1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4"/>
          <p:cNvSpPr txBox="1"/>
          <p:nvPr>
            <p:ph type="title"/>
          </p:nvPr>
        </p:nvSpPr>
        <p:spPr>
          <a:xfrm>
            <a:off x="887300" y="1278750"/>
            <a:ext cx="5490000" cy="1960500"/>
          </a:xfrm>
          <a:prstGeom prst="rect">
            <a:avLst/>
          </a:prstGeom>
        </p:spPr>
        <p:txBody>
          <a:bodyPr anchorCtr="0" anchor="ctr" bIns="342900" lIns="342900" spcFirstLastPara="1" rIns="617225" wrap="square" tIns="3429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AI Aided Annotation</a:t>
            </a:r>
            <a:endParaRPr/>
          </a:p>
        </p:txBody>
      </p:sp>
      <p:sp>
        <p:nvSpPr>
          <p:cNvPr id="112" name="Google Shape;112;p14"/>
          <p:cNvSpPr txBox="1"/>
          <p:nvPr>
            <p:ph idx="1" type="body"/>
          </p:nvPr>
        </p:nvSpPr>
        <p:spPr>
          <a:xfrm>
            <a:off x="141475" y="3012300"/>
            <a:ext cx="5490000" cy="2253000"/>
          </a:xfrm>
          <a:prstGeom prst="rect">
            <a:avLst/>
          </a:prstGeom>
          <a:noFill/>
        </p:spPr>
        <p:txBody>
          <a:bodyPr anchorCtr="0" anchor="t" bIns="137150" lIns="205725" spcFirstLastPara="1" rIns="274325" wrap="square" tIns="205725">
            <a:spAutoFit/>
          </a:bodyPr>
          <a:lstStyle/>
          <a:p>
            <a:pPr indent="0" lvl="0" marL="0" rtl="0" algn="r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Jonah Bishop, Isaac David, &amp; Ishaan Lubana</a:t>
            </a:r>
            <a:endParaRPr>
              <a:solidFill>
                <a:schemeClr val="dk1"/>
              </a:solidFill>
            </a:endParaRPr>
          </a:p>
          <a:p>
            <a:pPr indent="0" lvl="0" marL="0" rtl="0" algn="r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CS 4624 Multimedia, Hypertext, and Information Access</a:t>
            </a:r>
            <a:endParaRPr>
              <a:solidFill>
                <a:schemeClr val="dk1"/>
              </a:solidFill>
            </a:endParaRPr>
          </a:p>
          <a:p>
            <a:pPr indent="0" lvl="0" marL="0" rtl="0" algn="r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Dr. Fox</a:t>
            </a:r>
            <a:endParaRPr>
              <a:solidFill>
                <a:schemeClr val="dk1"/>
              </a:solidFill>
            </a:endParaRPr>
          </a:p>
          <a:p>
            <a:pPr indent="0" lvl="0" marL="0" rtl="0" algn="r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Virginia Tech, Blacksburg VA, 24061</a:t>
            </a:r>
            <a:endParaRPr>
              <a:solidFill>
                <a:schemeClr val="dk1"/>
              </a:solidFill>
            </a:endParaRPr>
          </a:p>
          <a:p>
            <a:pPr indent="0" lvl="0" marL="0" rtl="0" algn="r">
              <a:spcBef>
                <a:spcPts val="800"/>
              </a:spcBef>
              <a:spcAft>
                <a:spcPts val="500"/>
              </a:spcAft>
              <a:buNone/>
            </a:pPr>
            <a:r>
              <a:rPr lang="en">
                <a:solidFill>
                  <a:schemeClr val="dk1"/>
                </a:solidFill>
              </a:rPr>
              <a:t>May 4, 2022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13" name="Google Shape;11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81138" y="467100"/>
            <a:ext cx="2634926" cy="1841226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14"/>
          <p:cNvSpPr/>
          <p:nvPr/>
        </p:nvSpPr>
        <p:spPr>
          <a:xfrm>
            <a:off x="7303850" y="4349650"/>
            <a:ext cx="1684800" cy="638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205725" lIns="891525" spcFirstLastPara="1" rIns="68575" wrap="square" tIns="2057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179" name="Google Shape;179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34275" lIns="205725" spcFirstLastPara="1" rIns="68575" wrap="square" tIns="205725">
            <a:normAutofit/>
          </a:bodyPr>
          <a:lstStyle/>
          <a:p>
            <a:pPr indent="-368300" lvl="0" marL="457200" rtl="0" algn="l">
              <a:spcBef>
                <a:spcPts val="800"/>
              </a:spcBef>
              <a:spcAft>
                <a:spcPts val="0"/>
              </a:spcAft>
              <a:buSzPts val="2200"/>
              <a:buChar char="▪"/>
            </a:pPr>
            <a:r>
              <a:rPr lang="en" sz="2200"/>
              <a:t>Add user</a:t>
            </a:r>
            <a:r>
              <a:rPr lang="en" sz="2200"/>
              <a:t> accounts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▪"/>
            </a:pPr>
            <a:r>
              <a:rPr lang="en" sz="2200"/>
              <a:t>Add intake page for uploading multiple chapters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▪"/>
            </a:pPr>
            <a:r>
              <a:rPr lang="en" sz="2200"/>
              <a:t>Add ability to move between multiple chapters of a </a:t>
            </a:r>
            <a:r>
              <a:rPr lang="en" sz="2200"/>
              <a:t>single</a:t>
            </a:r>
            <a:r>
              <a:rPr lang="en" sz="2200"/>
              <a:t> document on-the-fly</a:t>
            </a:r>
            <a:endParaRPr sz="2200"/>
          </a:p>
          <a:p>
            <a:pPr indent="0" lvl="0" marL="0" rtl="0" algn="l">
              <a:spcBef>
                <a:spcPts val="800"/>
              </a:spcBef>
              <a:spcAft>
                <a:spcPts val="500"/>
              </a:spcAft>
              <a:buNone/>
            </a:pPr>
            <a:r>
              <a:t/>
            </a:r>
            <a:endParaRPr sz="2200"/>
          </a:p>
        </p:txBody>
      </p:sp>
      <p:pic>
        <p:nvPicPr>
          <p:cNvPr id="180" name="Google Shape;18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70325" y="2747125"/>
            <a:ext cx="3716076" cy="182175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81" name="Google Shape;181;p23"/>
          <p:cNvSpPr/>
          <p:nvPr/>
        </p:nvSpPr>
        <p:spPr>
          <a:xfrm>
            <a:off x="7286400" y="4415350"/>
            <a:ext cx="1702200" cy="5727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23"/>
          <p:cNvSpPr txBox="1"/>
          <p:nvPr/>
        </p:nvSpPr>
        <p:spPr>
          <a:xfrm>
            <a:off x="3538575" y="4703625"/>
            <a:ext cx="3807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Wireframe of potential document upload page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205725" lIns="891525" spcFirstLastPara="1" rIns="68575" wrap="square" tIns="2057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188" name="Google Shape;188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34275" lIns="205725" spcFirstLastPara="1" rIns="68575" wrap="square" tIns="205725">
            <a:normAutofit/>
          </a:bodyPr>
          <a:lstStyle/>
          <a:p>
            <a:pPr indent="-368300" lvl="0" marL="457200" rtl="0" algn="l">
              <a:spcBef>
                <a:spcPts val="800"/>
              </a:spcBef>
              <a:spcAft>
                <a:spcPts val="0"/>
              </a:spcAft>
              <a:buSzPts val="2200"/>
              <a:buChar char="▪"/>
            </a:pPr>
            <a:r>
              <a:rPr lang="en" sz="2200"/>
              <a:t>Client - </a:t>
            </a:r>
            <a:r>
              <a:rPr lang="en" sz="2200" u="sng">
                <a:solidFill>
                  <a:schemeClr val="hlink"/>
                </a:solidFill>
                <a:hlinkClick r:id="rId3"/>
              </a:rPr>
              <a:t>Satvik Chekuri</a:t>
            </a:r>
            <a:endParaRPr sz="2200"/>
          </a:p>
          <a:p>
            <a:pPr indent="-368300" lvl="0" marL="457200" rtl="0" algn="l">
              <a:spcBef>
                <a:spcPts val="800"/>
              </a:spcBef>
              <a:spcAft>
                <a:spcPts val="0"/>
              </a:spcAft>
              <a:buSzPts val="2200"/>
              <a:buChar char="▪"/>
            </a:pPr>
            <a:r>
              <a:rPr lang="en" sz="2200"/>
              <a:t>Instructor - Dr. Fox</a:t>
            </a:r>
            <a:endParaRPr sz="2200"/>
          </a:p>
          <a:p>
            <a:pPr indent="-368300" lvl="0" marL="457200" rtl="0" algn="l">
              <a:spcBef>
                <a:spcPts val="800"/>
              </a:spcBef>
              <a:spcAft>
                <a:spcPts val="0"/>
              </a:spcAft>
              <a:buSzPts val="2200"/>
              <a:buChar char="▪"/>
            </a:pPr>
            <a:r>
              <a:rPr lang="en" sz="2200"/>
              <a:t>GTA - Ryan Wood</a:t>
            </a:r>
            <a:endParaRPr sz="2200"/>
          </a:p>
          <a:p>
            <a:pPr indent="-368300" lvl="0" marL="457200" rtl="0" algn="l">
              <a:spcBef>
                <a:spcPts val="800"/>
              </a:spcBef>
              <a:spcAft>
                <a:spcPts val="500"/>
              </a:spcAft>
              <a:buSzPts val="2200"/>
              <a:buChar char="▪"/>
            </a:pPr>
            <a:r>
              <a:rPr lang="en" sz="2200"/>
              <a:t>StackOverflow</a:t>
            </a:r>
            <a:endParaRPr sz="2200"/>
          </a:p>
        </p:txBody>
      </p:sp>
      <p:pic>
        <p:nvPicPr>
          <p:cNvPr id="189" name="Google Shape;189;p24"/>
          <p:cNvPicPr preferRelativeResize="0"/>
          <p:nvPr/>
        </p:nvPicPr>
        <p:blipFill rotWithShape="1">
          <a:blip r:embed="rId4">
            <a:alphaModFix/>
          </a:blip>
          <a:srcRect b="29929" l="8357" r="11821" t="19786"/>
          <a:stretch/>
        </p:blipFill>
        <p:spPr>
          <a:xfrm>
            <a:off x="4335875" y="1441300"/>
            <a:ext cx="3074001" cy="258635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24"/>
          <p:cNvSpPr/>
          <p:nvPr/>
        </p:nvSpPr>
        <p:spPr>
          <a:xfrm>
            <a:off x="7303850" y="4399475"/>
            <a:ext cx="1684800" cy="638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5"/>
          <p:cNvSpPr txBox="1"/>
          <p:nvPr>
            <p:ph type="title"/>
          </p:nvPr>
        </p:nvSpPr>
        <p:spPr>
          <a:xfrm>
            <a:off x="1" y="329439"/>
            <a:ext cx="8244900" cy="831000"/>
          </a:xfrm>
          <a:prstGeom prst="rect">
            <a:avLst/>
          </a:prstGeom>
        </p:spPr>
        <p:txBody>
          <a:bodyPr anchorCtr="0" anchor="ctr" bIns="205725" lIns="891525" spcFirstLastPara="1" rIns="205725" wrap="square" tIns="2057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196" name="Google Shape;196;p25"/>
          <p:cNvSpPr txBox="1"/>
          <p:nvPr>
            <p:ph idx="1" type="body"/>
          </p:nvPr>
        </p:nvSpPr>
        <p:spPr>
          <a:xfrm>
            <a:off x="902636" y="1477496"/>
            <a:ext cx="7248600" cy="3279600"/>
          </a:xfrm>
          <a:prstGeom prst="rect">
            <a:avLst/>
          </a:prstGeom>
        </p:spPr>
        <p:txBody>
          <a:bodyPr anchorCtr="0" anchor="t" bIns="34275" lIns="205725" spcFirstLastPara="1" rIns="274325" wrap="square" tIns="205725">
            <a:normAutofit/>
          </a:bodyPr>
          <a:lstStyle/>
          <a:p>
            <a:pPr indent="-457200" lvl="0" marL="45720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/>
              <a:t>Carbonell, Jaime, and Jade Goldstein. “The Use of MMR, Diversity-Based Reranking for Reordering Documents and Producing Summaries.” Proceedings of the 21st Annual International ACM SIGIR Conference on Research and Development in Information Retrieval - SIGIR '98, 1998, pp. 335-336. Association for Computing Machinery Digital Library, https://doi.org/10.1145/290941.291025. Accessed 19 April 2022.</a:t>
            </a:r>
            <a:endParaRPr sz="1200"/>
          </a:p>
          <a:p>
            <a:pPr indent="-457200" lvl="0" marL="457200" rtl="0" algn="l">
              <a:spcBef>
                <a:spcPts val="800"/>
              </a:spcBef>
              <a:spcAft>
                <a:spcPts val="500"/>
              </a:spcAft>
              <a:buNone/>
            </a:pPr>
            <a:r>
              <a:rPr lang="en" sz="1200"/>
              <a:t>Chekuri, Satvik, et al. “Interactive Text Summarization using Explorable MMR.” Interactive MMR, https://interactive-mmr.glitch.me/. Accessed 19 April 2022.</a:t>
            </a:r>
            <a:endParaRPr sz="1200"/>
          </a:p>
        </p:txBody>
      </p:sp>
      <p:sp>
        <p:nvSpPr>
          <p:cNvPr id="197" name="Google Shape;197;p25"/>
          <p:cNvSpPr/>
          <p:nvPr/>
        </p:nvSpPr>
        <p:spPr>
          <a:xfrm>
            <a:off x="7303850" y="4349650"/>
            <a:ext cx="1684800" cy="638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205725" lIns="891525" spcFirstLastPara="1" rIns="68575" wrap="square" tIns="2057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820"/>
              <a:t>Outline</a:t>
            </a:r>
            <a:endParaRPr sz="2820"/>
          </a:p>
        </p:txBody>
      </p:sp>
      <p:sp>
        <p:nvSpPr>
          <p:cNvPr id="120" name="Google Shape;120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34275" lIns="205725" spcFirstLastPara="1" rIns="68575" wrap="square" tIns="205725">
            <a:normAutofit lnSpcReduction="20000"/>
          </a:bodyPr>
          <a:lstStyle/>
          <a:p>
            <a:pPr indent="-381000" lvl="0" marL="457200" rtl="0" algn="l">
              <a:spcBef>
                <a:spcPts val="800"/>
              </a:spcBef>
              <a:spcAft>
                <a:spcPts val="0"/>
              </a:spcAft>
              <a:buSzPts val="2400"/>
              <a:buAutoNum type="arabicPeriod"/>
            </a:pPr>
            <a:r>
              <a:rPr lang="en" sz="2400"/>
              <a:t>Requirements</a:t>
            </a:r>
            <a:endParaRPr sz="2400"/>
          </a:p>
          <a:p>
            <a:pPr indent="-381000" lvl="0" marL="457200" rtl="0" algn="l">
              <a:spcBef>
                <a:spcPts val="800"/>
              </a:spcBef>
              <a:spcAft>
                <a:spcPts val="0"/>
              </a:spcAft>
              <a:buSzPts val="2400"/>
              <a:buAutoNum type="arabicPeriod"/>
            </a:pPr>
            <a:r>
              <a:rPr lang="en" sz="2400"/>
              <a:t>Required JSON Format</a:t>
            </a:r>
            <a:endParaRPr sz="2400"/>
          </a:p>
          <a:p>
            <a:pPr indent="-381000" lvl="0" marL="457200" rtl="0" algn="l">
              <a:spcBef>
                <a:spcPts val="800"/>
              </a:spcBef>
              <a:spcAft>
                <a:spcPts val="0"/>
              </a:spcAft>
              <a:buSzPts val="2400"/>
              <a:buAutoNum type="arabicPeriod"/>
            </a:pPr>
            <a:r>
              <a:rPr lang="en" sz="2400"/>
              <a:t>Completed Work</a:t>
            </a:r>
            <a:endParaRPr sz="2400"/>
          </a:p>
          <a:p>
            <a:pPr indent="-381000" lvl="0" marL="457200" rtl="0" algn="l">
              <a:spcBef>
                <a:spcPts val="800"/>
              </a:spcBef>
              <a:spcAft>
                <a:spcPts val="0"/>
              </a:spcAft>
              <a:buSzPts val="2400"/>
              <a:buAutoNum type="arabicPeriod"/>
            </a:pPr>
            <a:r>
              <a:rPr lang="en" sz="2400"/>
              <a:t>Walkthrough</a:t>
            </a:r>
            <a:endParaRPr sz="2400"/>
          </a:p>
          <a:p>
            <a:pPr indent="-381000" lvl="0" marL="457200" rtl="0" algn="l">
              <a:spcBef>
                <a:spcPts val="800"/>
              </a:spcBef>
              <a:spcAft>
                <a:spcPts val="0"/>
              </a:spcAft>
              <a:buSzPts val="2400"/>
              <a:buAutoNum type="arabicPeriod"/>
            </a:pPr>
            <a:r>
              <a:rPr lang="en" sz="2400"/>
              <a:t>Testing Results</a:t>
            </a:r>
            <a:endParaRPr sz="2400"/>
          </a:p>
          <a:p>
            <a:pPr indent="-381000" lvl="0" marL="457200" rtl="0" algn="l">
              <a:spcBef>
                <a:spcPts val="800"/>
              </a:spcBef>
              <a:spcAft>
                <a:spcPts val="0"/>
              </a:spcAft>
              <a:buSzPts val="2400"/>
              <a:buAutoNum type="arabicPeriod"/>
            </a:pPr>
            <a:r>
              <a:rPr lang="en" sz="2400"/>
              <a:t>Future Work</a:t>
            </a:r>
            <a:endParaRPr sz="2400"/>
          </a:p>
          <a:p>
            <a:pPr indent="-381000" lvl="0" marL="457200" rtl="0" algn="l">
              <a:spcBef>
                <a:spcPts val="800"/>
              </a:spcBef>
              <a:spcAft>
                <a:spcPts val="0"/>
              </a:spcAft>
              <a:buSzPts val="2400"/>
              <a:buAutoNum type="arabicPeriod"/>
            </a:pPr>
            <a:r>
              <a:rPr lang="en" sz="2400"/>
              <a:t>Lessons Learned</a:t>
            </a:r>
            <a:endParaRPr sz="2400"/>
          </a:p>
          <a:p>
            <a:pPr indent="-381000" lvl="0" marL="457200" rtl="0" algn="l">
              <a:spcBef>
                <a:spcPts val="800"/>
              </a:spcBef>
              <a:spcAft>
                <a:spcPts val="0"/>
              </a:spcAft>
              <a:buSzPts val="2400"/>
              <a:buAutoNum type="arabicPeriod"/>
            </a:pPr>
            <a:r>
              <a:rPr lang="en" sz="2400"/>
              <a:t>Acknowledgements</a:t>
            </a:r>
            <a:endParaRPr sz="2400"/>
          </a:p>
          <a:p>
            <a:pPr indent="-381000" lvl="0" marL="457200" rtl="0" algn="l">
              <a:spcBef>
                <a:spcPts val="800"/>
              </a:spcBef>
              <a:spcAft>
                <a:spcPts val="500"/>
              </a:spcAft>
              <a:buSzPts val="2400"/>
              <a:buAutoNum type="arabicPeriod"/>
            </a:pPr>
            <a:r>
              <a:rPr lang="en" sz="2400"/>
              <a:t>References</a:t>
            </a:r>
            <a:endParaRPr sz="2400"/>
          </a:p>
        </p:txBody>
      </p:sp>
      <p:sp>
        <p:nvSpPr>
          <p:cNvPr id="121" name="Google Shape;121;p15"/>
          <p:cNvSpPr/>
          <p:nvPr/>
        </p:nvSpPr>
        <p:spPr>
          <a:xfrm>
            <a:off x="7303850" y="4349650"/>
            <a:ext cx="1684800" cy="638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6"/>
          <p:cNvSpPr txBox="1"/>
          <p:nvPr>
            <p:ph idx="1" type="subTitle"/>
          </p:nvPr>
        </p:nvSpPr>
        <p:spPr>
          <a:xfrm>
            <a:off x="650500" y="1643900"/>
            <a:ext cx="8014500" cy="3510600"/>
          </a:xfrm>
          <a:prstGeom prst="rect">
            <a:avLst/>
          </a:prstGeom>
        </p:spPr>
        <p:txBody>
          <a:bodyPr anchorCtr="0" anchor="t" bIns="137150" lIns="342900" spcFirstLastPara="1" rIns="274325" wrap="square" tIns="137150">
            <a:noAutofit/>
          </a:bodyPr>
          <a:lstStyle/>
          <a:p>
            <a:pPr indent="-3683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Client wants an efficient way of generating rich annotated data</a:t>
            </a:r>
            <a:r>
              <a:rPr lang="en" sz="2200"/>
              <a:t> for ETDs</a:t>
            </a:r>
            <a:endParaRPr sz="2200"/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Data consists of key sentences, keywords, and questions and answers</a:t>
            </a:r>
            <a:endParaRPr sz="2200"/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Use MMR algorithm for gathering important sentences</a:t>
            </a:r>
            <a:endParaRPr sz="2200"/>
          </a:p>
        </p:txBody>
      </p:sp>
      <p:sp>
        <p:nvSpPr>
          <p:cNvPr id="127" name="Google Shape;127;p16"/>
          <p:cNvSpPr txBox="1"/>
          <p:nvPr>
            <p:ph type="ctrTitle"/>
          </p:nvPr>
        </p:nvSpPr>
        <p:spPr>
          <a:xfrm>
            <a:off x="0" y="385317"/>
            <a:ext cx="8239800" cy="810300"/>
          </a:xfrm>
          <a:prstGeom prst="rect">
            <a:avLst/>
          </a:prstGeom>
        </p:spPr>
        <p:txBody>
          <a:bodyPr anchorCtr="0" anchor="ctr" bIns="205725" lIns="960125" spcFirstLastPara="1" rIns="274325" wrap="square" tIns="2057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Requirements</a:t>
            </a:r>
            <a:endParaRPr/>
          </a:p>
        </p:txBody>
      </p:sp>
      <p:pic>
        <p:nvPicPr>
          <p:cNvPr id="128" name="Google Shape;12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23250" y="3887800"/>
            <a:ext cx="5982286" cy="807425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16"/>
          <p:cNvSpPr/>
          <p:nvPr/>
        </p:nvSpPr>
        <p:spPr>
          <a:xfrm>
            <a:off x="7303850" y="4349650"/>
            <a:ext cx="1684800" cy="638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205725" lIns="891525" spcFirstLastPara="1" rIns="68575" wrap="square" tIns="2057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Required JSON Format</a:t>
            </a:r>
            <a:endParaRPr/>
          </a:p>
        </p:txBody>
      </p:sp>
      <p:sp>
        <p:nvSpPr>
          <p:cNvPr id="135" name="Google Shape;135;p17"/>
          <p:cNvSpPr txBox="1"/>
          <p:nvPr>
            <p:ph idx="1" type="body"/>
          </p:nvPr>
        </p:nvSpPr>
        <p:spPr>
          <a:xfrm>
            <a:off x="311700" y="863550"/>
            <a:ext cx="8520600" cy="3416400"/>
          </a:xfrm>
          <a:prstGeom prst="rect">
            <a:avLst/>
          </a:prstGeom>
        </p:spPr>
        <p:txBody>
          <a:bodyPr anchorCtr="0" anchor="t" bIns="34275" lIns="205725" spcFirstLastPara="1" rIns="68575" wrap="square" tIns="205725">
            <a:normAutofit lnSpcReduction="10000"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{</a:t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	“summary”: &lt;sentences&gt;,</a:t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	“keywords”: [“list”, “of”, “keywords”],</a:t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	“questionsAndAnswers”: {</a:t>
            </a:r>
            <a:endParaRPr/>
          </a:p>
          <a:p>
            <a:pPr indent="45720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	“Question1”: “Answer1”,</a:t>
            </a:r>
            <a:endParaRPr/>
          </a:p>
          <a:p>
            <a:pPr indent="45720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	</a:t>
            </a:r>
            <a:r>
              <a:rPr lang="en"/>
              <a:t>“Question2”: “Answer2”,</a:t>
            </a:r>
            <a:endParaRPr/>
          </a:p>
          <a:p>
            <a:pPr indent="45720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	…</a:t>
            </a:r>
            <a:endParaRPr/>
          </a:p>
          <a:p>
            <a:pPr indent="45720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}</a:t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500"/>
              </a:spcAft>
              <a:buNone/>
            </a:pPr>
            <a:r>
              <a:rPr lang="en"/>
              <a:t>}</a:t>
            </a:r>
            <a:endParaRPr/>
          </a:p>
        </p:txBody>
      </p:sp>
      <p:sp>
        <p:nvSpPr>
          <p:cNvPr id="136" name="Google Shape;136;p17"/>
          <p:cNvSpPr/>
          <p:nvPr/>
        </p:nvSpPr>
        <p:spPr>
          <a:xfrm>
            <a:off x="7303850" y="4568875"/>
            <a:ext cx="1684800" cy="419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7" name="Google Shape;13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31400" y="3628875"/>
            <a:ext cx="7942149" cy="103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8"/>
          <p:cNvSpPr txBox="1"/>
          <p:nvPr>
            <p:ph idx="1" type="subTitle"/>
          </p:nvPr>
        </p:nvSpPr>
        <p:spPr>
          <a:xfrm>
            <a:off x="650500" y="1396025"/>
            <a:ext cx="8014500" cy="3510600"/>
          </a:xfrm>
          <a:prstGeom prst="rect">
            <a:avLst/>
          </a:prstGeom>
        </p:spPr>
        <p:txBody>
          <a:bodyPr anchorCtr="0" anchor="t" bIns="137150" lIns="342900" spcFirstLastPara="1" rIns="274325" wrap="square" tIns="137150">
            <a:noAutofit/>
          </a:bodyPr>
          <a:lstStyle/>
          <a:p>
            <a:pPr indent="-3683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Demo ETD selected and parsed</a:t>
            </a:r>
            <a:endParaRPr sz="2200"/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Similar sentences </a:t>
            </a:r>
            <a:r>
              <a:rPr lang="en" sz="2200"/>
              <a:t>generated</a:t>
            </a:r>
            <a:r>
              <a:rPr lang="en" sz="2200"/>
              <a:t> based on chosen diverse sentences</a:t>
            </a:r>
            <a:endParaRPr sz="2200"/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Keyword, question/answer inputs</a:t>
            </a:r>
            <a:endParaRPr sz="2200"/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Export functionality</a:t>
            </a:r>
            <a:endParaRPr sz="2200"/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Initial testing</a:t>
            </a:r>
            <a:endParaRPr sz="2200"/>
          </a:p>
        </p:txBody>
      </p:sp>
      <p:sp>
        <p:nvSpPr>
          <p:cNvPr id="143" name="Google Shape;143;p18"/>
          <p:cNvSpPr txBox="1"/>
          <p:nvPr>
            <p:ph type="ctrTitle"/>
          </p:nvPr>
        </p:nvSpPr>
        <p:spPr>
          <a:xfrm>
            <a:off x="0" y="385317"/>
            <a:ext cx="8239800" cy="810300"/>
          </a:xfrm>
          <a:prstGeom prst="rect">
            <a:avLst/>
          </a:prstGeom>
        </p:spPr>
        <p:txBody>
          <a:bodyPr anchorCtr="0" anchor="ctr" bIns="205725" lIns="960125" spcFirstLastPara="1" rIns="274325" wrap="square" tIns="2057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Completed Work</a:t>
            </a:r>
            <a:endParaRPr/>
          </a:p>
        </p:txBody>
      </p:sp>
      <p:sp>
        <p:nvSpPr>
          <p:cNvPr id="144" name="Google Shape;144;p18"/>
          <p:cNvSpPr/>
          <p:nvPr/>
        </p:nvSpPr>
        <p:spPr>
          <a:xfrm>
            <a:off x="7303850" y="4349650"/>
            <a:ext cx="1684800" cy="638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9"/>
          <p:cNvSpPr/>
          <p:nvPr/>
        </p:nvSpPr>
        <p:spPr>
          <a:xfrm>
            <a:off x="7303850" y="4498050"/>
            <a:ext cx="1684800" cy="4899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19"/>
          <p:cNvSpPr txBox="1"/>
          <p:nvPr>
            <p:ph type="title"/>
          </p:nvPr>
        </p:nvSpPr>
        <p:spPr>
          <a:xfrm>
            <a:off x="0" y="334657"/>
            <a:ext cx="8516400" cy="872400"/>
          </a:xfrm>
          <a:prstGeom prst="rect">
            <a:avLst/>
          </a:prstGeom>
        </p:spPr>
        <p:txBody>
          <a:bodyPr anchorCtr="0" anchor="ctr" bIns="205725" lIns="891525" spcFirstLastPara="1" rIns="411475" wrap="square" tIns="2057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Walkthrough pt. 1</a:t>
            </a:r>
            <a:endParaRPr/>
          </a:p>
        </p:txBody>
      </p:sp>
      <p:pic>
        <p:nvPicPr>
          <p:cNvPr id="151" name="Google Shape;15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3250" y="991800"/>
            <a:ext cx="7816102" cy="4088351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0"/>
          <p:cNvSpPr txBox="1"/>
          <p:nvPr>
            <p:ph type="title"/>
          </p:nvPr>
        </p:nvSpPr>
        <p:spPr>
          <a:xfrm>
            <a:off x="0" y="334657"/>
            <a:ext cx="8516400" cy="872400"/>
          </a:xfrm>
          <a:prstGeom prst="rect">
            <a:avLst/>
          </a:prstGeom>
        </p:spPr>
        <p:txBody>
          <a:bodyPr anchorCtr="0" anchor="ctr" bIns="205725" lIns="891525" spcFirstLastPara="1" rIns="411475" wrap="square" tIns="2057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Walkthrough pt. 2</a:t>
            </a:r>
            <a:endParaRPr/>
          </a:p>
        </p:txBody>
      </p:sp>
      <p:sp>
        <p:nvSpPr>
          <p:cNvPr id="157" name="Google Shape;157;p20"/>
          <p:cNvSpPr/>
          <p:nvPr/>
        </p:nvSpPr>
        <p:spPr>
          <a:xfrm>
            <a:off x="7329000" y="4566750"/>
            <a:ext cx="1684800" cy="4842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8" name="Google Shape;15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8648" y="1023875"/>
            <a:ext cx="7660079" cy="4027076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1"/>
          <p:cNvSpPr txBox="1"/>
          <p:nvPr>
            <p:ph idx="1" type="subTitle"/>
          </p:nvPr>
        </p:nvSpPr>
        <p:spPr>
          <a:xfrm>
            <a:off x="478551" y="1127978"/>
            <a:ext cx="7493400" cy="3510600"/>
          </a:xfrm>
          <a:prstGeom prst="rect">
            <a:avLst/>
          </a:prstGeom>
        </p:spPr>
        <p:txBody>
          <a:bodyPr anchorCtr="0" anchor="t" bIns="137150" lIns="342900" spcFirstLastPara="1" rIns="274325" wrap="square" tIns="137150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Questions </a:t>
            </a:r>
            <a:r>
              <a:rPr lang="en"/>
              <a:t>focused on UI and complete user experience: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●"/>
            </a:pPr>
            <a:r>
              <a:rPr lang="en" sz="1100">
                <a:solidFill>
                  <a:srgbClr val="222222"/>
                </a:solidFill>
                <a:highlight>
                  <a:srgbClr val="FFFFFF"/>
                </a:highlight>
              </a:rPr>
              <a:t>Rate the effectiveness of the Walkthrough Video (1-10 scale)</a:t>
            </a:r>
            <a:endParaRPr sz="11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100">
                <a:solidFill>
                  <a:srgbClr val="222222"/>
                </a:solidFill>
                <a:highlight>
                  <a:srgbClr val="FFFFFF"/>
                </a:highlight>
              </a:rPr>
              <a:t>Any questions/comments/concerns on the demo (Free Response)</a:t>
            </a:r>
            <a:endParaRPr sz="11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100">
                <a:solidFill>
                  <a:srgbClr val="222222"/>
                </a:solidFill>
                <a:highlight>
                  <a:srgbClr val="FFFFFF"/>
                </a:highlight>
              </a:rPr>
              <a:t>Rate the overall experience with the website (1-10 scale)</a:t>
            </a:r>
            <a:endParaRPr sz="11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100">
                <a:solidFill>
                  <a:srgbClr val="222222"/>
                </a:solidFill>
                <a:highlight>
                  <a:srgbClr val="FFFFFF"/>
                </a:highlight>
              </a:rPr>
              <a:t>Rate the Ease of Use of the service (1-10 scale)</a:t>
            </a:r>
            <a:endParaRPr sz="11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100">
                <a:solidFill>
                  <a:srgbClr val="222222"/>
                </a:solidFill>
                <a:highlight>
                  <a:srgbClr val="FFFFFF"/>
                </a:highlight>
              </a:rPr>
              <a:t>How would you describe your overall experience with the site? </a:t>
            </a:r>
            <a:r>
              <a:rPr lang="en" sz="1100">
                <a:solidFill>
                  <a:srgbClr val="222222"/>
                </a:solidFill>
                <a:highlight>
                  <a:schemeClr val="lt1"/>
                </a:highlight>
              </a:rPr>
              <a:t>(Free Response)</a:t>
            </a:r>
            <a:endParaRPr sz="11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100">
                <a:solidFill>
                  <a:srgbClr val="222222"/>
                </a:solidFill>
                <a:highlight>
                  <a:srgbClr val="FFFFFF"/>
                </a:highlight>
              </a:rPr>
              <a:t>What did you like most about using this site? </a:t>
            </a:r>
            <a:r>
              <a:rPr lang="en" sz="1100">
                <a:solidFill>
                  <a:srgbClr val="222222"/>
                </a:solidFill>
                <a:highlight>
                  <a:schemeClr val="lt1"/>
                </a:highlight>
              </a:rPr>
              <a:t>(Free Response)</a:t>
            </a:r>
            <a:endParaRPr sz="11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100">
                <a:solidFill>
                  <a:srgbClr val="222222"/>
                </a:solidFill>
                <a:highlight>
                  <a:srgbClr val="FFFFFF"/>
                </a:highlight>
              </a:rPr>
              <a:t>What, if anything, caused you frustration/did you like least about the site? </a:t>
            </a:r>
            <a:r>
              <a:rPr lang="en" sz="1100">
                <a:solidFill>
                  <a:srgbClr val="222222"/>
                </a:solidFill>
                <a:highlight>
                  <a:schemeClr val="lt1"/>
                </a:highlight>
              </a:rPr>
              <a:t>(Free Response)</a:t>
            </a:r>
            <a:endParaRPr sz="11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222222"/>
                </a:solidFill>
                <a:highlight>
                  <a:srgbClr val="FFFFFF"/>
                </a:highlight>
              </a:rPr>
              <a:t>Mean Score for Walkthrough Video (7.3), Ease of Use (9.5), Overall Experience (8.7) based on 20 testers</a:t>
            </a:r>
            <a:endParaRPr sz="1900">
              <a:solidFill>
                <a:srgbClr val="222222"/>
              </a:solidFill>
              <a:highlight>
                <a:srgbClr val="FFFFFF"/>
              </a:highlight>
            </a:endParaRPr>
          </a:p>
        </p:txBody>
      </p:sp>
      <p:sp>
        <p:nvSpPr>
          <p:cNvPr id="164" name="Google Shape;164;p21"/>
          <p:cNvSpPr txBox="1"/>
          <p:nvPr>
            <p:ph type="ctrTitle"/>
          </p:nvPr>
        </p:nvSpPr>
        <p:spPr>
          <a:xfrm>
            <a:off x="0" y="385317"/>
            <a:ext cx="8239800" cy="810300"/>
          </a:xfrm>
          <a:prstGeom prst="rect">
            <a:avLst/>
          </a:prstGeom>
        </p:spPr>
        <p:txBody>
          <a:bodyPr anchorCtr="0" anchor="ctr" bIns="205725" lIns="960125" spcFirstLastPara="1" rIns="274325" wrap="square" tIns="2057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Testing Results</a:t>
            </a:r>
            <a:endParaRPr/>
          </a:p>
        </p:txBody>
      </p:sp>
      <p:sp>
        <p:nvSpPr>
          <p:cNvPr id="165" name="Google Shape;165;p21"/>
          <p:cNvSpPr/>
          <p:nvPr/>
        </p:nvSpPr>
        <p:spPr>
          <a:xfrm>
            <a:off x="7303850" y="4349650"/>
            <a:ext cx="1684800" cy="638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2"/>
          <p:cNvSpPr txBox="1"/>
          <p:nvPr>
            <p:ph idx="1" type="subTitle"/>
          </p:nvPr>
        </p:nvSpPr>
        <p:spPr>
          <a:xfrm>
            <a:off x="650501" y="1321678"/>
            <a:ext cx="7493400" cy="3510600"/>
          </a:xfrm>
          <a:prstGeom prst="rect">
            <a:avLst/>
          </a:prstGeom>
        </p:spPr>
        <p:txBody>
          <a:bodyPr anchorCtr="0" anchor="t" bIns="137150" lIns="342900" spcFirstLastPara="1" rIns="274325" wrap="square" tIns="137150">
            <a:noAutofit/>
          </a:bodyPr>
          <a:lstStyle/>
          <a:p>
            <a:pPr indent="-342900" lvl="0" marL="457200" rtl="0" algn="l">
              <a:spcBef>
                <a:spcPts val="8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Front-end coding can be difficult. More than one team member should be familiar with it.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If something seems weird, it probably is.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Much easier to deploy on the cloud instead of your own server</a:t>
            </a:r>
            <a:endParaRPr/>
          </a:p>
        </p:txBody>
      </p:sp>
      <p:sp>
        <p:nvSpPr>
          <p:cNvPr id="171" name="Google Shape;171;p22"/>
          <p:cNvSpPr txBox="1"/>
          <p:nvPr>
            <p:ph type="ctrTitle"/>
          </p:nvPr>
        </p:nvSpPr>
        <p:spPr>
          <a:xfrm>
            <a:off x="0" y="385317"/>
            <a:ext cx="8239800" cy="810300"/>
          </a:xfrm>
          <a:prstGeom prst="rect">
            <a:avLst/>
          </a:prstGeom>
        </p:spPr>
        <p:txBody>
          <a:bodyPr anchorCtr="0" anchor="ctr" bIns="205725" lIns="960125" spcFirstLastPara="1" rIns="274325" wrap="square" tIns="2057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Lessons Learned</a:t>
            </a:r>
            <a:endParaRPr/>
          </a:p>
        </p:txBody>
      </p:sp>
      <p:pic>
        <p:nvPicPr>
          <p:cNvPr id="172" name="Google Shape;172;p22"/>
          <p:cNvPicPr preferRelativeResize="0"/>
          <p:nvPr/>
        </p:nvPicPr>
        <p:blipFill rotWithShape="1">
          <a:blip r:embed="rId3">
            <a:alphaModFix/>
          </a:blip>
          <a:srcRect b="23960" l="11307" r="11769" t="25200"/>
          <a:stretch/>
        </p:blipFill>
        <p:spPr>
          <a:xfrm>
            <a:off x="1883525" y="3175875"/>
            <a:ext cx="2110776" cy="1395052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22"/>
          <p:cNvSpPr/>
          <p:nvPr/>
        </p:nvSpPr>
        <p:spPr>
          <a:xfrm>
            <a:off x="7303850" y="4349650"/>
            <a:ext cx="1684800" cy="638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Virginia Tech Colors Fall 2018">
      <a:dk1>
        <a:srgbClr val="000000"/>
      </a:dk1>
      <a:lt1>
        <a:srgbClr val="FFFFFF"/>
      </a:lt1>
      <a:dk2>
        <a:srgbClr val="E5E1E6"/>
      </a:dk2>
      <a:lt2>
        <a:srgbClr val="D7D2CB"/>
      </a:lt2>
      <a:accent1>
        <a:srgbClr val="8B1F41"/>
      </a:accent1>
      <a:accent2>
        <a:srgbClr val="E87722"/>
      </a:accent2>
      <a:accent3>
        <a:srgbClr val="75787B"/>
      </a:accent3>
      <a:accent4>
        <a:srgbClr val="CE0058"/>
      </a:accent4>
      <a:accent5>
        <a:srgbClr val="2CD5C3"/>
      </a:accent5>
      <a:accent6>
        <a:srgbClr val="508590"/>
      </a:accent6>
      <a:hlink>
        <a:srgbClr val="508590"/>
      </a:hlink>
      <a:folHlink>
        <a:srgbClr val="2CD5C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