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41"/>
  </p:notesMasterIdLst>
  <p:handoutMasterIdLst>
    <p:handoutMasterId r:id="rId42"/>
  </p:handoutMasterIdLst>
  <p:sldIdLst>
    <p:sldId id="302" r:id="rId2"/>
    <p:sldId id="326" r:id="rId3"/>
    <p:sldId id="362" r:id="rId4"/>
    <p:sldId id="346" r:id="rId5"/>
    <p:sldId id="341" r:id="rId6"/>
    <p:sldId id="344" r:id="rId7"/>
    <p:sldId id="348" r:id="rId8"/>
    <p:sldId id="350" r:id="rId9"/>
    <p:sldId id="368" r:id="rId10"/>
    <p:sldId id="364" r:id="rId11"/>
    <p:sldId id="365" r:id="rId12"/>
    <p:sldId id="369" r:id="rId13"/>
    <p:sldId id="351" r:id="rId14"/>
    <p:sldId id="333" r:id="rId15"/>
    <p:sldId id="340" r:id="rId16"/>
    <p:sldId id="339" r:id="rId17"/>
    <p:sldId id="353" r:id="rId18"/>
    <p:sldId id="354" r:id="rId19"/>
    <p:sldId id="367" r:id="rId20"/>
    <p:sldId id="383" r:id="rId21"/>
    <p:sldId id="359" r:id="rId22"/>
    <p:sldId id="371" r:id="rId23"/>
    <p:sldId id="372" r:id="rId24"/>
    <p:sldId id="373" r:id="rId25"/>
    <p:sldId id="374" r:id="rId26"/>
    <p:sldId id="360" r:id="rId27"/>
    <p:sldId id="361" r:id="rId28"/>
    <p:sldId id="375" r:id="rId29"/>
    <p:sldId id="376" r:id="rId30"/>
    <p:sldId id="380" r:id="rId31"/>
    <p:sldId id="381" r:id="rId32"/>
    <p:sldId id="377" r:id="rId33"/>
    <p:sldId id="378" r:id="rId34"/>
    <p:sldId id="382" r:id="rId35"/>
    <p:sldId id="363" r:id="rId36"/>
    <p:sldId id="366" r:id="rId37"/>
    <p:sldId id="356" r:id="rId38"/>
    <p:sldId id="384" r:id="rId39"/>
    <p:sldId id="358" r:id="rId4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Presentation" id="{5F69740A-F4BD-294E-9080-726AFF877712}">
          <p14:sldIdLst>
            <p14:sldId id="302"/>
            <p14:sldId id="326"/>
            <p14:sldId id="362"/>
            <p14:sldId id="346"/>
            <p14:sldId id="341"/>
            <p14:sldId id="344"/>
            <p14:sldId id="348"/>
            <p14:sldId id="350"/>
            <p14:sldId id="368"/>
            <p14:sldId id="364"/>
            <p14:sldId id="365"/>
            <p14:sldId id="369"/>
            <p14:sldId id="351"/>
            <p14:sldId id="333"/>
            <p14:sldId id="340"/>
            <p14:sldId id="339"/>
            <p14:sldId id="353"/>
            <p14:sldId id="354"/>
            <p14:sldId id="367"/>
            <p14:sldId id="383"/>
            <p14:sldId id="359"/>
            <p14:sldId id="371"/>
            <p14:sldId id="372"/>
            <p14:sldId id="373"/>
            <p14:sldId id="374"/>
            <p14:sldId id="360"/>
            <p14:sldId id="361"/>
            <p14:sldId id="375"/>
            <p14:sldId id="376"/>
            <p14:sldId id="380"/>
            <p14:sldId id="381"/>
            <p14:sldId id="377"/>
            <p14:sldId id="378"/>
            <p14:sldId id="382"/>
          </p14:sldIdLst>
        </p14:section>
        <p14:section name="Removed Slides" id="{79B05335-6D76-9D47-8930-E79156A99277}">
          <p14:sldIdLst>
            <p14:sldId id="363"/>
            <p14:sldId id="366"/>
            <p14:sldId id="356"/>
            <p14:sldId id="384"/>
            <p14:sldId id="35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D0B9E-2324-9B49-AF78-51FF64BB4E56}" v="95" dt="2024-10-12T00:51:14.524"/>
  </p1510:revLst>
</p1510:revInfo>
</file>

<file path=ppt/tableStyles.xml><?xml version="1.0" encoding="utf-8"?>
<a:tblStyleLst xmlns:a="http://schemas.openxmlformats.org/drawingml/2006/main" def="{5604F27E-8229-41CF-A8A8-ACC0C4F785B8}">
  <a:tblStyle styleId="{5604F27E-8229-41CF-A8A8-ACC0C4F785B8}" styleName="Table_0">
    <a:wholeTbl>
      <a:tcTxStyle b="off" i="off">
        <a:font>
          <a:latin typeface="Arial"/>
          <a:ea typeface="Arial"/>
          <a:cs typeface="Arial"/>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93"/>
    <p:restoredTop sz="73235"/>
  </p:normalViewPr>
  <p:slideViewPr>
    <p:cSldViewPr snapToGrid="0">
      <p:cViewPr varScale="1">
        <p:scale>
          <a:sx n="98" d="100"/>
          <a:sy n="98" d="100"/>
        </p:scale>
        <p:origin x="1688" y="18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48"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sier, Shaun" userId="28378f12-c473-43df-8417-6fc0f39dc9b8" providerId="ADAL" clId="{01EECEDA-146F-AE48-94CD-44825441F2AA}"/>
    <pc:docChg chg="undo custSel addSld delSld modSld sldOrd delMainMaster delSection modSection">
      <pc:chgData name="Rosier, Shaun" userId="28378f12-c473-43df-8417-6fc0f39dc9b8" providerId="ADAL" clId="{01EECEDA-146F-AE48-94CD-44825441F2AA}" dt="2024-09-29T23:12:28.803" v="2352"/>
      <pc:docMkLst>
        <pc:docMk/>
      </pc:docMkLst>
      <pc:sldChg chg="del">
        <pc:chgData name="Rosier, Shaun" userId="28378f12-c473-43df-8417-6fc0f39dc9b8" providerId="ADAL" clId="{01EECEDA-146F-AE48-94CD-44825441F2AA}" dt="2024-09-29T20:42:08.575" v="938" actId="18676"/>
        <pc:sldMkLst>
          <pc:docMk/>
          <pc:sldMk cId="0" sldId="257"/>
        </pc:sldMkLst>
      </pc:sldChg>
      <pc:sldChg chg="del">
        <pc:chgData name="Rosier, Shaun" userId="28378f12-c473-43df-8417-6fc0f39dc9b8" providerId="ADAL" clId="{01EECEDA-146F-AE48-94CD-44825441F2AA}" dt="2024-09-29T20:42:08.575" v="938" actId="18676"/>
        <pc:sldMkLst>
          <pc:docMk/>
          <pc:sldMk cId="0" sldId="258"/>
        </pc:sldMkLst>
      </pc:sldChg>
      <pc:sldChg chg="del">
        <pc:chgData name="Rosier, Shaun" userId="28378f12-c473-43df-8417-6fc0f39dc9b8" providerId="ADAL" clId="{01EECEDA-146F-AE48-94CD-44825441F2AA}" dt="2024-09-29T20:42:08.575" v="938" actId="18676"/>
        <pc:sldMkLst>
          <pc:docMk/>
          <pc:sldMk cId="0" sldId="259"/>
        </pc:sldMkLst>
      </pc:sldChg>
      <pc:sldChg chg="del">
        <pc:chgData name="Rosier, Shaun" userId="28378f12-c473-43df-8417-6fc0f39dc9b8" providerId="ADAL" clId="{01EECEDA-146F-AE48-94CD-44825441F2AA}" dt="2024-09-29T20:42:08.575" v="938" actId="18676"/>
        <pc:sldMkLst>
          <pc:docMk/>
          <pc:sldMk cId="0" sldId="260"/>
        </pc:sldMkLst>
      </pc:sldChg>
      <pc:sldChg chg="del">
        <pc:chgData name="Rosier, Shaun" userId="28378f12-c473-43df-8417-6fc0f39dc9b8" providerId="ADAL" clId="{01EECEDA-146F-AE48-94CD-44825441F2AA}" dt="2024-09-29T20:42:08.575" v="938" actId="18676"/>
        <pc:sldMkLst>
          <pc:docMk/>
          <pc:sldMk cId="0" sldId="261"/>
        </pc:sldMkLst>
      </pc:sldChg>
      <pc:sldChg chg="del">
        <pc:chgData name="Rosier, Shaun" userId="28378f12-c473-43df-8417-6fc0f39dc9b8" providerId="ADAL" clId="{01EECEDA-146F-AE48-94CD-44825441F2AA}" dt="2024-09-29T20:42:08.575" v="938" actId="18676"/>
        <pc:sldMkLst>
          <pc:docMk/>
          <pc:sldMk cId="0" sldId="262"/>
        </pc:sldMkLst>
      </pc:sldChg>
      <pc:sldChg chg="del">
        <pc:chgData name="Rosier, Shaun" userId="28378f12-c473-43df-8417-6fc0f39dc9b8" providerId="ADAL" clId="{01EECEDA-146F-AE48-94CD-44825441F2AA}" dt="2024-09-29T20:42:08.575" v="938" actId="18676"/>
        <pc:sldMkLst>
          <pc:docMk/>
          <pc:sldMk cId="0" sldId="263"/>
        </pc:sldMkLst>
      </pc:sldChg>
      <pc:sldChg chg="del">
        <pc:chgData name="Rosier, Shaun" userId="28378f12-c473-43df-8417-6fc0f39dc9b8" providerId="ADAL" clId="{01EECEDA-146F-AE48-94CD-44825441F2AA}" dt="2024-09-29T20:42:08.575" v="938" actId="18676"/>
        <pc:sldMkLst>
          <pc:docMk/>
          <pc:sldMk cId="0" sldId="264"/>
        </pc:sldMkLst>
      </pc:sldChg>
      <pc:sldChg chg="del">
        <pc:chgData name="Rosier, Shaun" userId="28378f12-c473-43df-8417-6fc0f39dc9b8" providerId="ADAL" clId="{01EECEDA-146F-AE48-94CD-44825441F2AA}" dt="2024-09-29T20:42:08.575" v="938" actId="18676"/>
        <pc:sldMkLst>
          <pc:docMk/>
          <pc:sldMk cId="0" sldId="265"/>
        </pc:sldMkLst>
      </pc:sldChg>
      <pc:sldChg chg="del">
        <pc:chgData name="Rosier, Shaun" userId="28378f12-c473-43df-8417-6fc0f39dc9b8" providerId="ADAL" clId="{01EECEDA-146F-AE48-94CD-44825441F2AA}" dt="2024-09-29T20:42:08.575" v="938" actId="18676"/>
        <pc:sldMkLst>
          <pc:docMk/>
          <pc:sldMk cId="0" sldId="266"/>
        </pc:sldMkLst>
      </pc:sldChg>
      <pc:sldChg chg="del">
        <pc:chgData name="Rosier, Shaun" userId="28378f12-c473-43df-8417-6fc0f39dc9b8" providerId="ADAL" clId="{01EECEDA-146F-AE48-94CD-44825441F2AA}" dt="2024-09-29T20:42:08.575" v="938" actId="18676"/>
        <pc:sldMkLst>
          <pc:docMk/>
          <pc:sldMk cId="0" sldId="267"/>
        </pc:sldMkLst>
      </pc:sldChg>
      <pc:sldChg chg="del">
        <pc:chgData name="Rosier, Shaun" userId="28378f12-c473-43df-8417-6fc0f39dc9b8" providerId="ADAL" clId="{01EECEDA-146F-AE48-94CD-44825441F2AA}" dt="2024-09-29T20:42:08.575" v="938" actId="18676"/>
        <pc:sldMkLst>
          <pc:docMk/>
          <pc:sldMk cId="0" sldId="268"/>
        </pc:sldMkLst>
      </pc:sldChg>
      <pc:sldChg chg="del">
        <pc:chgData name="Rosier, Shaun" userId="28378f12-c473-43df-8417-6fc0f39dc9b8" providerId="ADAL" clId="{01EECEDA-146F-AE48-94CD-44825441F2AA}" dt="2024-09-29T20:42:08.575" v="938" actId="18676"/>
        <pc:sldMkLst>
          <pc:docMk/>
          <pc:sldMk cId="0" sldId="269"/>
        </pc:sldMkLst>
      </pc:sldChg>
      <pc:sldChg chg="del">
        <pc:chgData name="Rosier, Shaun" userId="28378f12-c473-43df-8417-6fc0f39dc9b8" providerId="ADAL" clId="{01EECEDA-146F-AE48-94CD-44825441F2AA}" dt="2024-09-29T20:42:08.575" v="938" actId="18676"/>
        <pc:sldMkLst>
          <pc:docMk/>
          <pc:sldMk cId="0" sldId="270"/>
        </pc:sldMkLst>
      </pc:sldChg>
      <pc:sldChg chg="del">
        <pc:chgData name="Rosier, Shaun" userId="28378f12-c473-43df-8417-6fc0f39dc9b8" providerId="ADAL" clId="{01EECEDA-146F-AE48-94CD-44825441F2AA}" dt="2024-09-29T20:42:08.575" v="938" actId="18676"/>
        <pc:sldMkLst>
          <pc:docMk/>
          <pc:sldMk cId="0" sldId="271"/>
        </pc:sldMkLst>
      </pc:sldChg>
      <pc:sldChg chg="del">
        <pc:chgData name="Rosier, Shaun" userId="28378f12-c473-43df-8417-6fc0f39dc9b8" providerId="ADAL" clId="{01EECEDA-146F-AE48-94CD-44825441F2AA}" dt="2024-09-29T20:42:08.575" v="938" actId="18676"/>
        <pc:sldMkLst>
          <pc:docMk/>
          <pc:sldMk cId="0" sldId="272"/>
        </pc:sldMkLst>
      </pc:sldChg>
      <pc:sldChg chg="del">
        <pc:chgData name="Rosier, Shaun" userId="28378f12-c473-43df-8417-6fc0f39dc9b8" providerId="ADAL" clId="{01EECEDA-146F-AE48-94CD-44825441F2AA}" dt="2024-09-29T20:42:08.575" v="938" actId="18676"/>
        <pc:sldMkLst>
          <pc:docMk/>
          <pc:sldMk cId="0" sldId="273"/>
        </pc:sldMkLst>
      </pc:sldChg>
      <pc:sldChg chg="del">
        <pc:chgData name="Rosier, Shaun" userId="28378f12-c473-43df-8417-6fc0f39dc9b8" providerId="ADAL" clId="{01EECEDA-146F-AE48-94CD-44825441F2AA}" dt="2024-09-29T20:42:08.575" v="938" actId="18676"/>
        <pc:sldMkLst>
          <pc:docMk/>
          <pc:sldMk cId="0" sldId="274"/>
        </pc:sldMkLst>
      </pc:sldChg>
      <pc:sldChg chg="del">
        <pc:chgData name="Rosier, Shaun" userId="28378f12-c473-43df-8417-6fc0f39dc9b8" providerId="ADAL" clId="{01EECEDA-146F-AE48-94CD-44825441F2AA}" dt="2024-09-29T20:42:08.575" v="938" actId="18676"/>
        <pc:sldMkLst>
          <pc:docMk/>
          <pc:sldMk cId="0" sldId="275"/>
        </pc:sldMkLst>
      </pc:sldChg>
      <pc:sldChg chg="del">
        <pc:chgData name="Rosier, Shaun" userId="28378f12-c473-43df-8417-6fc0f39dc9b8" providerId="ADAL" clId="{01EECEDA-146F-AE48-94CD-44825441F2AA}" dt="2024-09-29T20:42:08.575" v="938" actId="18676"/>
        <pc:sldMkLst>
          <pc:docMk/>
          <pc:sldMk cId="0" sldId="276"/>
        </pc:sldMkLst>
      </pc:sldChg>
      <pc:sldChg chg="del">
        <pc:chgData name="Rosier, Shaun" userId="28378f12-c473-43df-8417-6fc0f39dc9b8" providerId="ADAL" clId="{01EECEDA-146F-AE48-94CD-44825441F2AA}" dt="2024-09-29T20:42:08.575" v="938" actId="18676"/>
        <pc:sldMkLst>
          <pc:docMk/>
          <pc:sldMk cId="0" sldId="277"/>
        </pc:sldMkLst>
      </pc:sldChg>
      <pc:sldChg chg="del">
        <pc:chgData name="Rosier, Shaun" userId="28378f12-c473-43df-8417-6fc0f39dc9b8" providerId="ADAL" clId="{01EECEDA-146F-AE48-94CD-44825441F2AA}" dt="2024-09-29T20:42:08.575" v="938" actId="18676"/>
        <pc:sldMkLst>
          <pc:docMk/>
          <pc:sldMk cId="0" sldId="278"/>
        </pc:sldMkLst>
      </pc:sldChg>
      <pc:sldChg chg="del">
        <pc:chgData name="Rosier, Shaun" userId="28378f12-c473-43df-8417-6fc0f39dc9b8" providerId="ADAL" clId="{01EECEDA-146F-AE48-94CD-44825441F2AA}" dt="2024-09-29T20:42:08.575" v="938" actId="18676"/>
        <pc:sldMkLst>
          <pc:docMk/>
          <pc:sldMk cId="0" sldId="279"/>
        </pc:sldMkLst>
      </pc:sldChg>
      <pc:sldChg chg="del">
        <pc:chgData name="Rosier, Shaun" userId="28378f12-c473-43df-8417-6fc0f39dc9b8" providerId="ADAL" clId="{01EECEDA-146F-AE48-94CD-44825441F2AA}" dt="2024-09-29T20:42:08.575" v="938" actId="18676"/>
        <pc:sldMkLst>
          <pc:docMk/>
          <pc:sldMk cId="0" sldId="280"/>
        </pc:sldMkLst>
      </pc:sldChg>
      <pc:sldChg chg="del">
        <pc:chgData name="Rosier, Shaun" userId="28378f12-c473-43df-8417-6fc0f39dc9b8" providerId="ADAL" clId="{01EECEDA-146F-AE48-94CD-44825441F2AA}" dt="2024-09-29T20:42:08.575" v="938" actId="18676"/>
        <pc:sldMkLst>
          <pc:docMk/>
          <pc:sldMk cId="0" sldId="281"/>
        </pc:sldMkLst>
      </pc:sldChg>
      <pc:sldChg chg="del">
        <pc:chgData name="Rosier, Shaun" userId="28378f12-c473-43df-8417-6fc0f39dc9b8" providerId="ADAL" clId="{01EECEDA-146F-AE48-94CD-44825441F2AA}" dt="2024-09-29T20:42:08.575" v="938" actId="18676"/>
        <pc:sldMkLst>
          <pc:docMk/>
          <pc:sldMk cId="0" sldId="282"/>
        </pc:sldMkLst>
      </pc:sldChg>
      <pc:sldChg chg="del">
        <pc:chgData name="Rosier, Shaun" userId="28378f12-c473-43df-8417-6fc0f39dc9b8" providerId="ADAL" clId="{01EECEDA-146F-AE48-94CD-44825441F2AA}" dt="2024-09-29T20:42:08.575" v="938" actId="18676"/>
        <pc:sldMkLst>
          <pc:docMk/>
          <pc:sldMk cId="0" sldId="283"/>
        </pc:sldMkLst>
      </pc:sldChg>
      <pc:sldChg chg="del">
        <pc:chgData name="Rosier, Shaun" userId="28378f12-c473-43df-8417-6fc0f39dc9b8" providerId="ADAL" clId="{01EECEDA-146F-AE48-94CD-44825441F2AA}" dt="2024-09-29T20:42:08.575" v="938" actId="18676"/>
        <pc:sldMkLst>
          <pc:docMk/>
          <pc:sldMk cId="0" sldId="284"/>
        </pc:sldMkLst>
      </pc:sldChg>
      <pc:sldChg chg="del">
        <pc:chgData name="Rosier, Shaun" userId="28378f12-c473-43df-8417-6fc0f39dc9b8" providerId="ADAL" clId="{01EECEDA-146F-AE48-94CD-44825441F2AA}" dt="2024-09-29T20:42:08.575" v="938" actId="18676"/>
        <pc:sldMkLst>
          <pc:docMk/>
          <pc:sldMk cId="0" sldId="285"/>
        </pc:sldMkLst>
      </pc:sldChg>
      <pc:sldChg chg="del">
        <pc:chgData name="Rosier, Shaun" userId="28378f12-c473-43df-8417-6fc0f39dc9b8" providerId="ADAL" clId="{01EECEDA-146F-AE48-94CD-44825441F2AA}" dt="2024-09-29T20:42:08.575" v="938" actId="18676"/>
        <pc:sldMkLst>
          <pc:docMk/>
          <pc:sldMk cId="0" sldId="286"/>
        </pc:sldMkLst>
      </pc:sldChg>
      <pc:sldChg chg="del">
        <pc:chgData name="Rosier, Shaun" userId="28378f12-c473-43df-8417-6fc0f39dc9b8" providerId="ADAL" clId="{01EECEDA-146F-AE48-94CD-44825441F2AA}" dt="2024-09-29T20:42:08.575" v="938" actId="18676"/>
        <pc:sldMkLst>
          <pc:docMk/>
          <pc:sldMk cId="0" sldId="287"/>
        </pc:sldMkLst>
      </pc:sldChg>
      <pc:sldChg chg="del">
        <pc:chgData name="Rosier, Shaun" userId="28378f12-c473-43df-8417-6fc0f39dc9b8" providerId="ADAL" clId="{01EECEDA-146F-AE48-94CD-44825441F2AA}" dt="2024-09-29T20:42:08.575" v="938" actId="18676"/>
        <pc:sldMkLst>
          <pc:docMk/>
          <pc:sldMk cId="0" sldId="288"/>
        </pc:sldMkLst>
      </pc:sldChg>
      <pc:sldChg chg="del">
        <pc:chgData name="Rosier, Shaun" userId="28378f12-c473-43df-8417-6fc0f39dc9b8" providerId="ADAL" clId="{01EECEDA-146F-AE48-94CD-44825441F2AA}" dt="2024-09-29T20:42:08.575" v="938" actId="18676"/>
        <pc:sldMkLst>
          <pc:docMk/>
          <pc:sldMk cId="0" sldId="289"/>
        </pc:sldMkLst>
      </pc:sldChg>
      <pc:sldChg chg="del">
        <pc:chgData name="Rosier, Shaun" userId="28378f12-c473-43df-8417-6fc0f39dc9b8" providerId="ADAL" clId="{01EECEDA-146F-AE48-94CD-44825441F2AA}" dt="2024-09-29T20:42:08.575" v="938" actId="18676"/>
        <pc:sldMkLst>
          <pc:docMk/>
          <pc:sldMk cId="0" sldId="290"/>
        </pc:sldMkLst>
      </pc:sldChg>
      <pc:sldChg chg="del">
        <pc:chgData name="Rosier, Shaun" userId="28378f12-c473-43df-8417-6fc0f39dc9b8" providerId="ADAL" clId="{01EECEDA-146F-AE48-94CD-44825441F2AA}" dt="2024-09-29T20:42:08.575" v="938" actId="18676"/>
        <pc:sldMkLst>
          <pc:docMk/>
          <pc:sldMk cId="0" sldId="291"/>
        </pc:sldMkLst>
      </pc:sldChg>
      <pc:sldChg chg="del">
        <pc:chgData name="Rosier, Shaun" userId="28378f12-c473-43df-8417-6fc0f39dc9b8" providerId="ADAL" clId="{01EECEDA-146F-AE48-94CD-44825441F2AA}" dt="2024-09-29T20:42:08.575" v="938" actId="18676"/>
        <pc:sldMkLst>
          <pc:docMk/>
          <pc:sldMk cId="0" sldId="292"/>
        </pc:sldMkLst>
      </pc:sldChg>
      <pc:sldChg chg="del">
        <pc:chgData name="Rosier, Shaun" userId="28378f12-c473-43df-8417-6fc0f39dc9b8" providerId="ADAL" clId="{01EECEDA-146F-AE48-94CD-44825441F2AA}" dt="2024-09-29T20:42:08.575" v="938" actId="18676"/>
        <pc:sldMkLst>
          <pc:docMk/>
          <pc:sldMk cId="0" sldId="293"/>
        </pc:sldMkLst>
      </pc:sldChg>
      <pc:sldChg chg="del">
        <pc:chgData name="Rosier, Shaun" userId="28378f12-c473-43df-8417-6fc0f39dc9b8" providerId="ADAL" clId="{01EECEDA-146F-AE48-94CD-44825441F2AA}" dt="2024-09-29T20:42:08.575" v="938" actId="18676"/>
        <pc:sldMkLst>
          <pc:docMk/>
          <pc:sldMk cId="0" sldId="294"/>
        </pc:sldMkLst>
      </pc:sldChg>
      <pc:sldChg chg="del">
        <pc:chgData name="Rosier, Shaun" userId="28378f12-c473-43df-8417-6fc0f39dc9b8" providerId="ADAL" clId="{01EECEDA-146F-AE48-94CD-44825441F2AA}" dt="2024-09-29T20:42:08.575" v="938" actId="18676"/>
        <pc:sldMkLst>
          <pc:docMk/>
          <pc:sldMk cId="0" sldId="295"/>
        </pc:sldMkLst>
      </pc:sldChg>
      <pc:sldChg chg="del">
        <pc:chgData name="Rosier, Shaun" userId="28378f12-c473-43df-8417-6fc0f39dc9b8" providerId="ADAL" clId="{01EECEDA-146F-AE48-94CD-44825441F2AA}" dt="2024-09-29T20:42:08.575" v="938" actId="18676"/>
        <pc:sldMkLst>
          <pc:docMk/>
          <pc:sldMk cId="0" sldId="296"/>
        </pc:sldMkLst>
      </pc:sldChg>
      <pc:sldChg chg="del">
        <pc:chgData name="Rosier, Shaun" userId="28378f12-c473-43df-8417-6fc0f39dc9b8" providerId="ADAL" clId="{01EECEDA-146F-AE48-94CD-44825441F2AA}" dt="2024-09-29T20:42:08.575" v="938" actId="18676"/>
        <pc:sldMkLst>
          <pc:docMk/>
          <pc:sldMk cId="0" sldId="297"/>
        </pc:sldMkLst>
      </pc:sldChg>
      <pc:sldChg chg="del">
        <pc:chgData name="Rosier, Shaun" userId="28378f12-c473-43df-8417-6fc0f39dc9b8" providerId="ADAL" clId="{01EECEDA-146F-AE48-94CD-44825441F2AA}" dt="2024-09-29T20:42:08.575" v="938" actId="18676"/>
        <pc:sldMkLst>
          <pc:docMk/>
          <pc:sldMk cId="325981413" sldId="298"/>
        </pc:sldMkLst>
      </pc:sldChg>
      <pc:sldChg chg="del">
        <pc:chgData name="Rosier, Shaun" userId="28378f12-c473-43df-8417-6fc0f39dc9b8" providerId="ADAL" clId="{01EECEDA-146F-AE48-94CD-44825441F2AA}" dt="2024-09-29T20:42:08.575" v="938" actId="18676"/>
        <pc:sldMkLst>
          <pc:docMk/>
          <pc:sldMk cId="46480516" sldId="299"/>
        </pc:sldMkLst>
      </pc:sldChg>
      <pc:sldChg chg="del">
        <pc:chgData name="Rosier, Shaun" userId="28378f12-c473-43df-8417-6fc0f39dc9b8" providerId="ADAL" clId="{01EECEDA-146F-AE48-94CD-44825441F2AA}" dt="2024-09-29T20:42:08.575" v="938" actId="18676"/>
        <pc:sldMkLst>
          <pc:docMk/>
          <pc:sldMk cId="1628116568" sldId="300"/>
        </pc:sldMkLst>
      </pc:sldChg>
      <pc:sldChg chg="del">
        <pc:chgData name="Rosier, Shaun" userId="28378f12-c473-43df-8417-6fc0f39dc9b8" providerId="ADAL" clId="{01EECEDA-146F-AE48-94CD-44825441F2AA}" dt="2024-09-29T20:42:08.575" v="938" actId="18676"/>
        <pc:sldMkLst>
          <pc:docMk/>
          <pc:sldMk cId="1679841670" sldId="301"/>
        </pc:sldMkLst>
      </pc:sldChg>
      <pc:sldChg chg="modSp mod">
        <pc:chgData name="Rosier, Shaun" userId="28378f12-c473-43df-8417-6fc0f39dc9b8" providerId="ADAL" clId="{01EECEDA-146F-AE48-94CD-44825441F2AA}" dt="2024-09-29T17:57:44.151" v="3" actId="27636"/>
        <pc:sldMkLst>
          <pc:docMk/>
          <pc:sldMk cId="1789252660" sldId="302"/>
        </pc:sldMkLst>
        <pc:spChg chg="mod">
          <ac:chgData name="Rosier, Shaun" userId="28378f12-c473-43df-8417-6fc0f39dc9b8" providerId="ADAL" clId="{01EECEDA-146F-AE48-94CD-44825441F2AA}" dt="2024-09-29T17:57:44.151" v="3" actId="27636"/>
          <ac:spMkLst>
            <pc:docMk/>
            <pc:sldMk cId="1789252660" sldId="302"/>
            <ac:spMk id="110" creationId="{298D1A11-9F48-E294-0694-FE860ED5B960}"/>
          </ac:spMkLst>
        </pc:spChg>
      </pc:sldChg>
      <pc:sldChg chg="modSp mod">
        <pc:chgData name="Rosier, Shaun" userId="28378f12-c473-43df-8417-6fc0f39dc9b8" providerId="ADAL" clId="{01EECEDA-146F-AE48-94CD-44825441F2AA}" dt="2024-09-29T22:48:58.769" v="1761" actId="20577"/>
        <pc:sldMkLst>
          <pc:docMk/>
          <pc:sldMk cId="3907825777" sldId="326"/>
        </pc:sldMkLst>
        <pc:spChg chg="mod">
          <ac:chgData name="Rosier, Shaun" userId="28378f12-c473-43df-8417-6fc0f39dc9b8" providerId="ADAL" clId="{01EECEDA-146F-AE48-94CD-44825441F2AA}" dt="2024-09-29T22:48:58.769" v="1761" actId="20577"/>
          <ac:spMkLst>
            <pc:docMk/>
            <pc:sldMk cId="3907825777" sldId="326"/>
            <ac:spMk id="3" creationId="{33C28ACA-402A-012D-164E-4C8AFF6CB643}"/>
          </ac:spMkLst>
        </pc:spChg>
      </pc:sldChg>
      <pc:sldChg chg="del">
        <pc:chgData name="Rosier, Shaun" userId="28378f12-c473-43df-8417-6fc0f39dc9b8" providerId="ADAL" clId="{01EECEDA-146F-AE48-94CD-44825441F2AA}" dt="2024-09-29T19:37:20.839" v="501" actId="2696"/>
        <pc:sldMkLst>
          <pc:docMk/>
          <pc:sldMk cId="546791069" sldId="333"/>
        </pc:sldMkLst>
      </pc:sldChg>
      <pc:sldChg chg="add">
        <pc:chgData name="Rosier, Shaun" userId="28378f12-c473-43df-8417-6fc0f39dc9b8" providerId="ADAL" clId="{01EECEDA-146F-AE48-94CD-44825441F2AA}" dt="2024-09-29T19:37:23.194" v="502"/>
        <pc:sldMkLst>
          <pc:docMk/>
          <pc:sldMk cId="3916603921" sldId="333"/>
        </pc:sldMkLst>
      </pc:sldChg>
      <pc:sldChg chg="del">
        <pc:chgData name="Rosier, Shaun" userId="28378f12-c473-43df-8417-6fc0f39dc9b8" providerId="ADAL" clId="{01EECEDA-146F-AE48-94CD-44825441F2AA}" dt="2024-09-29T19:37:20.839" v="501" actId="2696"/>
        <pc:sldMkLst>
          <pc:docMk/>
          <pc:sldMk cId="1171110465" sldId="334"/>
        </pc:sldMkLst>
      </pc:sldChg>
      <pc:sldChg chg="add del ord">
        <pc:chgData name="Rosier, Shaun" userId="28378f12-c473-43df-8417-6fc0f39dc9b8" providerId="ADAL" clId="{01EECEDA-146F-AE48-94CD-44825441F2AA}" dt="2024-09-29T23:12:26.323" v="2351" actId="2696"/>
        <pc:sldMkLst>
          <pc:docMk/>
          <pc:sldMk cId="1615335813" sldId="334"/>
        </pc:sldMkLst>
      </pc:sldChg>
      <pc:sldChg chg="add">
        <pc:chgData name="Rosier, Shaun" userId="28378f12-c473-43df-8417-6fc0f39dc9b8" providerId="ADAL" clId="{01EECEDA-146F-AE48-94CD-44825441F2AA}" dt="2024-09-29T23:12:28.803" v="2352"/>
        <pc:sldMkLst>
          <pc:docMk/>
          <pc:sldMk cId="4198267585" sldId="334"/>
        </pc:sldMkLst>
      </pc:sldChg>
      <pc:sldChg chg="add">
        <pc:chgData name="Rosier, Shaun" userId="28378f12-c473-43df-8417-6fc0f39dc9b8" providerId="ADAL" clId="{01EECEDA-146F-AE48-94CD-44825441F2AA}" dt="2024-09-29T23:12:28.803" v="2352"/>
        <pc:sldMkLst>
          <pc:docMk/>
          <pc:sldMk cId="3162533448" sldId="335"/>
        </pc:sldMkLst>
      </pc:sldChg>
      <pc:sldChg chg="add del ord">
        <pc:chgData name="Rosier, Shaun" userId="28378f12-c473-43df-8417-6fc0f39dc9b8" providerId="ADAL" clId="{01EECEDA-146F-AE48-94CD-44825441F2AA}" dt="2024-09-29T23:12:26.323" v="2351" actId="2696"/>
        <pc:sldMkLst>
          <pc:docMk/>
          <pc:sldMk cId="3163455958" sldId="335"/>
        </pc:sldMkLst>
      </pc:sldChg>
      <pc:sldChg chg="del">
        <pc:chgData name="Rosier, Shaun" userId="28378f12-c473-43df-8417-6fc0f39dc9b8" providerId="ADAL" clId="{01EECEDA-146F-AE48-94CD-44825441F2AA}" dt="2024-09-29T19:37:20.839" v="501" actId="2696"/>
        <pc:sldMkLst>
          <pc:docMk/>
          <pc:sldMk cId="3401460173" sldId="335"/>
        </pc:sldMkLst>
      </pc:sldChg>
      <pc:sldChg chg="del">
        <pc:chgData name="Rosier, Shaun" userId="28378f12-c473-43df-8417-6fc0f39dc9b8" providerId="ADAL" clId="{01EECEDA-146F-AE48-94CD-44825441F2AA}" dt="2024-09-29T19:37:20.839" v="501" actId="2696"/>
        <pc:sldMkLst>
          <pc:docMk/>
          <pc:sldMk cId="2711580827" sldId="336"/>
        </pc:sldMkLst>
      </pc:sldChg>
      <pc:sldChg chg="add">
        <pc:chgData name="Rosier, Shaun" userId="28378f12-c473-43df-8417-6fc0f39dc9b8" providerId="ADAL" clId="{01EECEDA-146F-AE48-94CD-44825441F2AA}" dt="2024-09-29T19:37:23.194" v="502"/>
        <pc:sldMkLst>
          <pc:docMk/>
          <pc:sldMk cId="3860347002" sldId="336"/>
        </pc:sldMkLst>
      </pc:sldChg>
      <pc:sldChg chg="add">
        <pc:chgData name="Rosier, Shaun" userId="28378f12-c473-43df-8417-6fc0f39dc9b8" providerId="ADAL" clId="{01EECEDA-146F-AE48-94CD-44825441F2AA}" dt="2024-09-29T19:37:23.194" v="502"/>
        <pc:sldMkLst>
          <pc:docMk/>
          <pc:sldMk cId="876498398" sldId="337"/>
        </pc:sldMkLst>
      </pc:sldChg>
      <pc:sldChg chg="del">
        <pc:chgData name="Rosier, Shaun" userId="28378f12-c473-43df-8417-6fc0f39dc9b8" providerId="ADAL" clId="{01EECEDA-146F-AE48-94CD-44825441F2AA}" dt="2024-09-29T19:37:20.839" v="501" actId="2696"/>
        <pc:sldMkLst>
          <pc:docMk/>
          <pc:sldMk cId="2783194900" sldId="337"/>
        </pc:sldMkLst>
      </pc:sldChg>
      <pc:sldChg chg="del">
        <pc:chgData name="Rosier, Shaun" userId="28378f12-c473-43df-8417-6fc0f39dc9b8" providerId="ADAL" clId="{01EECEDA-146F-AE48-94CD-44825441F2AA}" dt="2024-09-29T19:37:20.839" v="501" actId="2696"/>
        <pc:sldMkLst>
          <pc:docMk/>
          <pc:sldMk cId="1424579378" sldId="338"/>
        </pc:sldMkLst>
      </pc:sldChg>
      <pc:sldChg chg="add">
        <pc:chgData name="Rosier, Shaun" userId="28378f12-c473-43df-8417-6fc0f39dc9b8" providerId="ADAL" clId="{01EECEDA-146F-AE48-94CD-44825441F2AA}" dt="2024-09-29T19:37:23.194" v="502"/>
        <pc:sldMkLst>
          <pc:docMk/>
          <pc:sldMk cId="3056945257" sldId="338"/>
        </pc:sldMkLst>
      </pc:sldChg>
      <pc:sldChg chg="add">
        <pc:chgData name="Rosier, Shaun" userId="28378f12-c473-43df-8417-6fc0f39dc9b8" providerId="ADAL" clId="{01EECEDA-146F-AE48-94CD-44825441F2AA}" dt="2024-09-29T19:37:23.194" v="502"/>
        <pc:sldMkLst>
          <pc:docMk/>
          <pc:sldMk cId="3121863910" sldId="339"/>
        </pc:sldMkLst>
      </pc:sldChg>
      <pc:sldChg chg="del">
        <pc:chgData name="Rosier, Shaun" userId="28378f12-c473-43df-8417-6fc0f39dc9b8" providerId="ADAL" clId="{01EECEDA-146F-AE48-94CD-44825441F2AA}" dt="2024-09-29T19:37:20.839" v="501" actId="2696"/>
        <pc:sldMkLst>
          <pc:docMk/>
          <pc:sldMk cId="3347817199" sldId="339"/>
        </pc:sldMkLst>
      </pc:sldChg>
      <pc:sldChg chg="del">
        <pc:chgData name="Rosier, Shaun" userId="28378f12-c473-43df-8417-6fc0f39dc9b8" providerId="ADAL" clId="{01EECEDA-146F-AE48-94CD-44825441F2AA}" dt="2024-09-29T19:37:20.839" v="501" actId="2696"/>
        <pc:sldMkLst>
          <pc:docMk/>
          <pc:sldMk cId="9453270" sldId="340"/>
        </pc:sldMkLst>
      </pc:sldChg>
      <pc:sldChg chg="add">
        <pc:chgData name="Rosier, Shaun" userId="28378f12-c473-43df-8417-6fc0f39dc9b8" providerId="ADAL" clId="{01EECEDA-146F-AE48-94CD-44825441F2AA}" dt="2024-09-29T19:37:23.194" v="502"/>
        <pc:sldMkLst>
          <pc:docMk/>
          <pc:sldMk cId="3609709989" sldId="340"/>
        </pc:sldMkLst>
      </pc:sldChg>
      <pc:sldChg chg="addSp delSp modSp mod">
        <pc:chgData name="Rosier, Shaun" userId="28378f12-c473-43df-8417-6fc0f39dc9b8" providerId="ADAL" clId="{01EECEDA-146F-AE48-94CD-44825441F2AA}" dt="2024-09-29T19:50:25.156" v="504" actId="1076"/>
        <pc:sldMkLst>
          <pc:docMk/>
          <pc:sldMk cId="606506775" sldId="341"/>
        </pc:sldMkLst>
        <pc:spChg chg="del mod">
          <ac:chgData name="Rosier, Shaun" userId="28378f12-c473-43df-8417-6fc0f39dc9b8" providerId="ADAL" clId="{01EECEDA-146F-AE48-94CD-44825441F2AA}" dt="2024-09-29T19:32:25.240" v="477" actId="21"/>
          <ac:spMkLst>
            <pc:docMk/>
            <pc:sldMk cId="606506775" sldId="341"/>
            <ac:spMk id="2" creationId="{1988E0E3-A2B2-433E-88FE-91AF666E91AC}"/>
          </ac:spMkLst>
        </pc:spChg>
        <pc:spChg chg="del">
          <ac:chgData name="Rosier, Shaun" userId="28378f12-c473-43df-8417-6fc0f39dc9b8" providerId="ADAL" clId="{01EECEDA-146F-AE48-94CD-44825441F2AA}" dt="2024-09-29T18:14:36.676" v="138" actId="478"/>
          <ac:spMkLst>
            <pc:docMk/>
            <pc:sldMk cId="606506775" sldId="341"/>
            <ac:spMk id="3" creationId="{E3C5D0B2-E7BD-0B01-BAB0-F6997EF4762B}"/>
          </ac:spMkLst>
        </pc:spChg>
        <pc:spChg chg="add mod">
          <ac:chgData name="Rosier, Shaun" userId="28378f12-c473-43df-8417-6fc0f39dc9b8" providerId="ADAL" clId="{01EECEDA-146F-AE48-94CD-44825441F2AA}" dt="2024-09-29T19:34:37.886" v="494" actId="2711"/>
          <ac:spMkLst>
            <pc:docMk/>
            <pc:sldMk cId="606506775" sldId="341"/>
            <ac:spMk id="6" creationId="{4A05B2D2-8638-AFF7-4EB7-ED93247BCF1D}"/>
          </ac:spMkLst>
        </pc:spChg>
        <pc:spChg chg="add del mod">
          <ac:chgData name="Rosier, Shaun" userId="28378f12-c473-43df-8417-6fc0f39dc9b8" providerId="ADAL" clId="{01EECEDA-146F-AE48-94CD-44825441F2AA}" dt="2024-09-29T19:32:52.485" v="485" actId="478"/>
          <ac:spMkLst>
            <pc:docMk/>
            <pc:sldMk cId="606506775" sldId="341"/>
            <ac:spMk id="8" creationId="{365CF2B0-3FEE-8E03-E1D0-BD6B6AE5CE7B}"/>
          </ac:spMkLst>
        </pc:spChg>
        <pc:picChg chg="add mod">
          <ac:chgData name="Rosier, Shaun" userId="28378f12-c473-43df-8417-6fc0f39dc9b8" providerId="ADAL" clId="{01EECEDA-146F-AE48-94CD-44825441F2AA}" dt="2024-09-29T19:50:25.156" v="504" actId="1076"/>
          <ac:picMkLst>
            <pc:docMk/>
            <pc:sldMk cId="606506775" sldId="341"/>
            <ac:picMk id="4" creationId="{1732357B-DEA1-351B-193B-A2A85752E94A}"/>
          </ac:picMkLst>
        </pc:picChg>
        <pc:picChg chg="add mod">
          <ac:chgData name="Rosier, Shaun" userId="28378f12-c473-43df-8417-6fc0f39dc9b8" providerId="ADAL" clId="{01EECEDA-146F-AE48-94CD-44825441F2AA}" dt="2024-09-29T19:32:50.712" v="484" actId="1076"/>
          <ac:picMkLst>
            <pc:docMk/>
            <pc:sldMk cId="606506775" sldId="341"/>
            <ac:picMk id="5" creationId="{FEE9AE73-1C55-D02F-9780-C20BA3E63491}"/>
          </ac:picMkLst>
        </pc:picChg>
      </pc:sldChg>
      <pc:sldChg chg="addSp delSp modSp del mod">
        <pc:chgData name="Rosier, Shaun" userId="28378f12-c473-43df-8417-6fc0f39dc9b8" providerId="ADAL" clId="{01EECEDA-146F-AE48-94CD-44825441F2AA}" dt="2024-09-29T18:13:28.043" v="125" actId="2696"/>
        <pc:sldMkLst>
          <pc:docMk/>
          <pc:sldMk cId="3848869508" sldId="342"/>
        </pc:sldMkLst>
        <pc:spChg chg="del">
          <ac:chgData name="Rosier, Shaun" userId="28378f12-c473-43df-8417-6fc0f39dc9b8" providerId="ADAL" clId="{01EECEDA-146F-AE48-94CD-44825441F2AA}" dt="2024-09-29T17:57:42.502" v="1" actId="478"/>
          <ac:spMkLst>
            <pc:docMk/>
            <pc:sldMk cId="3848869508" sldId="342"/>
            <ac:spMk id="2" creationId="{B2401451-2882-64A3-6C54-D74B36121859}"/>
          </ac:spMkLst>
        </pc:spChg>
        <pc:spChg chg="del">
          <ac:chgData name="Rosier, Shaun" userId="28378f12-c473-43df-8417-6fc0f39dc9b8" providerId="ADAL" clId="{01EECEDA-146F-AE48-94CD-44825441F2AA}" dt="2024-09-29T17:57:41.356" v="0" actId="478"/>
          <ac:spMkLst>
            <pc:docMk/>
            <pc:sldMk cId="3848869508" sldId="342"/>
            <ac:spMk id="3" creationId="{A62DA0CA-F11C-4036-5B67-DC9F9EED8792}"/>
          </ac:spMkLst>
        </pc:spChg>
        <pc:spChg chg="add mod">
          <ac:chgData name="Rosier, Shaun" userId="28378f12-c473-43df-8417-6fc0f39dc9b8" providerId="ADAL" clId="{01EECEDA-146F-AE48-94CD-44825441F2AA}" dt="2024-09-29T18:11:29.339" v="122" actId="20577"/>
          <ac:spMkLst>
            <pc:docMk/>
            <pc:sldMk cId="3848869508" sldId="342"/>
            <ac:spMk id="5" creationId="{B784A6F1-86D7-D295-50B5-E7ECBDD69316}"/>
          </ac:spMkLst>
        </pc:spChg>
        <pc:picChg chg="add mod">
          <ac:chgData name="Rosier, Shaun" userId="28378f12-c473-43df-8417-6fc0f39dc9b8" providerId="ADAL" clId="{01EECEDA-146F-AE48-94CD-44825441F2AA}" dt="2024-09-29T18:11:41.923" v="124" actId="1076"/>
          <ac:picMkLst>
            <pc:docMk/>
            <pc:sldMk cId="3848869508" sldId="342"/>
            <ac:picMk id="4" creationId="{1822AF1B-17CC-D5CF-E24F-DDD841904F37}"/>
          </ac:picMkLst>
        </pc:picChg>
      </pc:sldChg>
      <pc:sldChg chg="addSp delSp modSp del mod">
        <pc:chgData name="Rosier, Shaun" userId="28378f12-c473-43df-8417-6fc0f39dc9b8" providerId="ADAL" clId="{01EECEDA-146F-AE48-94CD-44825441F2AA}" dt="2024-09-29T18:20:57.915" v="200" actId="2696"/>
        <pc:sldMkLst>
          <pc:docMk/>
          <pc:sldMk cId="653314354" sldId="343"/>
        </pc:sldMkLst>
        <pc:spChg chg="del">
          <ac:chgData name="Rosier, Shaun" userId="28378f12-c473-43df-8417-6fc0f39dc9b8" providerId="ADAL" clId="{01EECEDA-146F-AE48-94CD-44825441F2AA}" dt="2024-09-29T18:14:22.982" v="134" actId="478"/>
          <ac:spMkLst>
            <pc:docMk/>
            <pc:sldMk cId="653314354" sldId="343"/>
            <ac:spMk id="2" creationId="{E3999E44-55E2-C2E1-D632-8F51CD654D96}"/>
          </ac:spMkLst>
        </pc:spChg>
        <pc:spChg chg="del">
          <ac:chgData name="Rosier, Shaun" userId="28378f12-c473-43df-8417-6fc0f39dc9b8" providerId="ADAL" clId="{01EECEDA-146F-AE48-94CD-44825441F2AA}" dt="2024-09-29T18:14:24.776" v="135" actId="478"/>
          <ac:spMkLst>
            <pc:docMk/>
            <pc:sldMk cId="653314354" sldId="343"/>
            <ac:spMk id="3" creationId="{1A803C00-A750-FAFA-DB83-3D8B93550B3D}"/>
          </ac:spMkLst>
        </pc:spChg>
        <pc:picChg chg="add del mod">
          <ac:chgData name="Rosier, Shaun" userId="28378f12-c473-43df-8417-6fc0f39dc9b8" providerId="ADAL" clId="{01EECEDA-146F-AE48-94CD-44825441F2AA}" dt="2024-09-29T18:14:30.624" v="137" actId="21"/>
          <ac:picMkLst>
            <pc:docMk/>
            <pc:sldMk cId="653314354" sldId="343"/>
            <ac:picMk id="1026" creationId="{D18538A3-2944-6B36-8E18-8A304F71FAE6}"/>
          </ac:picMkLst>
        </pc:picChg>
        <pc:picChg chg="add mod">
          <ac:chgData name="Rosier, Shaun" userId="28378f12-c473-43df-8417-6fc0f39dc9b8" providerId="ADAL" clId="{01EECEDA-146F-AE48-94CD-44825441F2AA}" dt="2024-09-29T18:14:17.763" v="133" actId="1076"/>
          <ac:picMkLst>
            <pc:docMk/>
            <pc:sldMk cId="653314354" sldId="343"/>
            <ac:picMk id="1028" creationId="{444D7987-C2F7-690D-575C-075A6B91C0CF}"/>
          </ac:picMkLst>
        </pc:picChg>
      </pc:sldChg>
      <pc:sldChg chg="addSp modSp mod">
        <pc:chgData name="Rosier, Shaun" userId="28378f12-c473-43df-8417-6fc0f39dc9b8" providerId="ADAL" clId="{01EECEDA-146F-AE48-94CD-44825441F2AA}" dt="2024-09-29T18:59:58.430" v="314" actId="20577"/>
        <pc:sldMkLst>
          <pc:docMk/>
          <pc:sldMk cId="1212032356" sldId="344"/>
        </pc:sldMkLst>
        <pc:spChg chg="add mod">
          <ac:chgData name="Rosier, Shaun" userId="28378f12-c473-43df-8417-6fc0f39dc9b8" providerId="ADAL" clId="{01EECEDA-146F-AE48-94CD-44825441F2AA}" dt="2024-09-29T18:59:58.430" v="314" actId="20577"/>
          <ac:spMkLst>
            <pc:docMk/>
            <pc:sldMk cId="1212032356" sldId="344"/>
            <ac:spMk id="5" creationId="{A8DC9551-3DCF-B889-B977-6079CA51A39B}"/>
          </ac:spMkLst>
        </pc:spChg>
        <pc:picChg chg="add mod">
          <ac:chgData name="Rosier, Shaun" userId="28378f12-c473-43df-8417-6fc0f39dc9b8" providerId="ADAL" clId="{01EECEDA-146F-AE48-94CD-44825441F2AA}" dt="2024-09-29T18:59:37.497" v="305" actId="1076"/>
          <ac:picMkLst>
            <pc:docMk/>
            <pc:sldMk cId="1212032356" sldId="344"/>
            <ac:picMk id="4" creationId="{6B87BFC9-BB1A-E058-4E1A-A918EC2EFC01}"/>
          </ac:picMkLst>
        </pc:picChg>
        <pc:picChg chg="add mod">
          <ac:chgData name="Rosier, Shaun" userId="28378f12-c473-43df-8417-6fc0f39dc9b8" providerId="ADAL" clId="{01EECEDA-146F-AE48-94CD-44825441F2AA}" dt="2024-09-29T18:59:49.749" v="309" actId="1076"/>
          <ac:picMkLst>
            <pc:docMk/>
            <pc:sldMk cId="1212032356" sldId="344"/>
            <ac:picMk id="6" creationId="{2ABB65DE-13B6-5CA5-37E5-A88C99441F62}"/>
          </ac:picMkLst>
        </pc:picChg>
      </pc:sldChg>
      <pc:sldChg chg="addSp delSp modSp new del mod">
        <pc:chgData name="Rosier, Shaun" userId="28378f12-c473-43df-8417-6fc0f39dc9b8" providerId="ADAL" clId="{01EECEDA-146F-AE48-94CD-44825441F2AA}" dt="2024-09-29T19:00:00.549" v="315" actId="2696"/>
        <pc:sldMkLst>
          <pc:docMk/>
          <pc:sldMk cId="4191071881" sldId="345"/>
        </pc:sldMkLst>
        <pc:spChg chg="add mod">
          <ac:chgData name="Rosier, Shaun" userId="28378f12-c473-43df-8417-6fc0f39dc9b8" providerId="ADAL" clId="{01EECEDA-146F-AE48-94CD-44825441F2AA}" dt="2024-09-29T18:23:59.072" v="227" actId="20577"/>
          <ac:spMkLst>
            <pc:docMk/>
            <pc:sldMk cId="4191071881" sldId="345"/>
            <ac:spMk id="5" creationId="{DF500F00-31F9-FC6E-2A27-7B804AE00930}"/>
          </ac:spMkLst>
        </pc:spChg>
        <pc:picChg chg="add del mod">
          <ac:chgData name="Rosier, Shaun" userId="28378f12-c473-43df-8417-6fc0f39dc9b8" providerId="ADAL" clId="{01EECEDA-146F-AE48-94CD-44825441F2AA}" dt="2024-09-29T18:59:41.950" v="306" actId="21"/>
          <ac:picMkLst>
            <pc:docMk/>
            <pc:sldMk cId="4191071881" sldId="345"/>
            <ac:picMk id="4" creationId="{CBA3E7C7-482F-2995-638D-3F6573702E6A}"/>
          </ac:picMkLst>
        </pc:picChg>
      </pc:sldChg>
      <pc:sldChg chg="addSp delSp modSp new mod ord">
        <pc:chgData name="Rosier, Shaun" userId="28378f12-c473-43df-8417-6fc0f39dc9b8" providerId="ADAL" clId="{01EECEDA-146F-AE48-94CD-44825441F2AA}" dt="2024-09-29T19:33:11.283" v="486" actId="20578"/>
        <pc:sldMkLst>
          <pc:docMk/>
          <pc:sldMk cId="1034674050" sldId="346"/>
        </pc:sldMkLst>
        <pc:spChg chg="del">
          <ac:chgData name="Rosier, Shaun" userId="28378f12-c473-43df-8417-6fc0f39dc9b8" providerId="ADAL" clId="{01EECEDA-146F-AE48-94CD-44825441F2AA}" dt="2024-09-29T18:31:09.841" v="229" actId="478"/>
          <ac:spMkLst>
            <pc:docMk/>
            <pc:sldMk cId="1034674050" sldId="346"/>
            <ac:spMk id="2" creationId="{E9A737D7-BEE9-AF80-75A9-749B303E1DBF}"/>
          </ac:spMkLst>
        </pc:spChg>
        <pc:spChg chg="del">
          <ac:chgData name="Rosier, Shaun" userId="28378f12-c473-43df-8417-6fc0f39dc9b8" providerId="ADAL" clId="{01EECEDA-146F-AE48-94CD-44825441F2AA}" dt="2024-09-29T18:31:11.492" v="230" actId="478"/>
          <ac:spMkLst>
            <pc:docMk/>
            <pc:sldMk cId="1034674050" sldId="346"/>
            <ac:spMk id="3" creationId="{5D8854DC-82BC-B30B-21F1-FD902028ED85}"/>
          </ac:spMkLst>
        </pc:spChg>
        <pc:spChg chg="add del mod">
          <ac:chgData name="Rosier, Shaun" userId="28378f12-c473-43df-8417-6fc0f39dc9b8" providerId="ADAL" clId="{01EECEDA-146F-AE48-94CD-44825441F2AA}" dt="2024-09-29T19:02:22.289" v="343" actId="478"/>
          <ac:spMkLst>
            <pc:docMk/>
            <pc:sldMk cId="1034674050" sldId="346"/>
            <ac:spMk id="5" creationId="{2F4A9ECA-0303-430D-4DC6-E5D1DB16964E}"/>
          </ac:spMkLst>
        </pc:spChg>
        <pc:spChg chg="add del mod">
          <ac:chgData name="Rosier, Shaun" userId="28378f12-c473-43df-8417-6fc0f39dc9b8" providerId="ADAL" clId="{01EECEDA-146F-AE48-94CD-44825441F2AA}" dt="2024-09-29T19:02:22.289" v="343" actId="478"/>
          <ac:spMkLst>
            <pc:docMk/>
            <pc:sldMk cId="1034674050" sldId="346"/>
            <ac:spMk id="6" creationId="{79C48B57-B5AB-77B2-9AFC-63199483DBA1}"/>
          </ac:spMkLst>
        </pc:spChg>
        <pc:spChg chg="add mod">
          <ac:chgData name="Rosier, Shaun" userId="28378f12-c473-43df-8417-6fc0f39dc9b8" providerId="ADAL" clId="{01EECEDA-146F-AE48-94CD-44825441F2AA}" dt="2024-09-29T19:08:02.725" v="412" actId="1076"/>
          <ac:spMkLst>
            <pc:docMk/>
            <pc:sldMk cId="1034674050" sldId="346"/>
            <ac:spMk id="13" creationId="{7DF22BA0-FBCC-625D-6A4A-CD60FB44A1C5}"/>
          </ac:spMkLst>
        </pc:spChg>
        <pc:spChg chg="add mod">
          <ac:chgData name="Rosier, Shaun" userId="28378f12-c473-43df-8417-6fc0f39dc9b8" providerId="ADAL" clId="{01EECEDA-146F-AE48-94CD-44825441F2AA}" dt="2024-09-29T19:08:40.029" v="427" actId="1076"/>
          <ac:spMkLst>
            <pc:docMk/>
            <pc:sldMk cId="1034674050" sldId="346"/>
            <ac:spMk id="15" creationId="{BC0394EB-672F-95CC-93DC-552590AB64CC}"/>
          </ac:spMkLst>
        </pc:spChg>
        <pc:picChg chg="add del mod">
          <ac:chgData name="Rosier, Shaun" userId="28378f12-c473-43df-8417-6fc0f39dc9b8" providerId="ADAL" clId="{01EECEDA-146F-AE48-94CD-44825441F2AA}" dt="2024-09-29T19:02:22.289" v="343" actId="478"/>
          <ac:picMkLst>
            <pc:docMk/>
            <pc:sldMk cId="1034674050" sldId="346"/>
            <ac:picMk id="4" creationId="{3F62C8E6-7D9C-A8A9-90A7-C19B45D7EFC0}"/>
          </ac:picMkLst>
        </pc:picChg>
        <pc:picChg chg="add del mod">
          <ac:chgData name="Rosier, Shaun" userId="28378f12-c473-43df-8417-6fc0f39dc9b8" providerId="ADAL" clId="{01EECEDA-146F-AE48-94CD-44825441F2AA}" dt="2024-09-29T19:05:01.736" v="387" actId="478"/>
          <ac:picMkLst>
            <pc:docMk/>
            <pc:sldMk cId="1034674050" sldId="346"/>
            <ac:picMk id="9" creationId="{75FD8F99-7ED5-8626-1A53-090EA7C88444}"/>
          </ac:picMkLst>
        </pc:picChg>
        <pc:picChg chg="add mod">
          <ac:chgData name="Rosier, Shaun" userId="28378f12-c473-43df-8417-6fc0f39dc9b8" providerId="ADAL" clId="{01EECEDA-146F-AE48-94CD-44825441F2AA}" dt="2024-09-29T19:07:32.931" v="396" actId="1076"/>
          <ac:picMkLst>
            <pc:docMk/>
            <pc:sldMk cId="1034674050" sldId="346"/>
            <ac:picMk id="10" creationId="{7DCE3D39-80DE-0B9F-40AA-C2252EEA281A}"/>
          </ac:picMkLst>
        </pc:picChg>
        <pc:picChg chg="add mod">
          <ac:chgData name="Rosier, Shaun" userId="28378f12-c473-43df-8417-6fc0f39dc9b8" providerId="ADAL" clId="{01EECEDA-146F-AE48-94CD-44825441F2AA}" dt="2024-09-29T19:07:36.631" v="398" actId="1076"/>
          <ac:picMkLst>
            <pc:docMk/>
            <pc:sldMk cId="1034674050" sldId="346"/>
            <ac:picMk id="11" creationId="{BC8DE93E-9FA8-E9B6-7A8F-19B338520B03}"/>
          </ac:picMkLst>
        </pc:picChg>
        <pc:picChg chg="add del mod">
          <ac:chgData name="Rosier, Shaun" userId="28378f12-c473-43df-8417-6fc0f39dc9b8" providerId="ADAL" clId="{01EECEDA-146F-AE48-94CD-44825441F2AA}" dt="2024-09-29T18:39:22.272" v="241" actId="21"/>
          <ac:picMkLst>
            <pc:docMk/>
            <pc:sldMk cId="1034674050" sldId="346"/>
            <ac:picMk id="3074" creationId="{52A71E21-4A33-1B21-9B27-E7519D400278}"/>
          </ac:picMkLst>
        </pc:picChg>
        <pc:cxnChg chg="add del mod">
          <ac:chgData name="Rosier, Shaun" userId="28378f12-c473-43df-8417-6fc0f39dc9b8" providerId="ADAL" clId="{01EECEDA-146F-AE48-94CD-44825441F2AA}" dt="2024-09-29T19:02:22.289" v="343" actId="478"/>
          <ac:cxnSpMkLst>
            <pc:docMk/>
            <pc:sldMk cId="1034674050" sldId="346"/>
            <ac:cxnSpMk id="8" creationId="{642E33E5-E7A4-1FB6-F070-E37518042529}"/>
          </ac:cxnSpMkLst>
        </pc:cxnChg>
      </pc:sldChg>
      <pc:sldChg chg="addSp delSp modSp new mod">
        <pc:chgData name="Rosier, Shaun" userId="28378f12-c473-43df-8417-6fc0f39dc9b8" providerId="ADAL" clId="{01EECEDA-146F-AE48-94CD-44825441F2AA}" dt="2024-09-29T19:34:21.526" v="491" actId="1076"/>
        <pc:sldMkLst>
          <pc:docMk/>
          <pc:sldMk cId="1571663954" sldId="347"/>
        </pc:sldMkLst>
        <pc:spChg chg="del">
          <ac:chgData name="Rosier, Shaun" userId="28378f12-c473-43df-8417-6fc0f39dc9b8" providerId="ADAL" clId="{01EECEDA-146F-AE48-94CD-44825441F2AA}" dt="2024-09-29T18:39:39.508" v="248" actId="478"/>
          <ac:spMkLst>
            <pc:docMk/>
            <pc:sldMk cId="1571663954" sldId="347"/>
            <ac:spMk id="2" creationId="{55186AC5-DDDA-DF8B-2EE6-8F4B68B838AB}"/>
          </ac:spMkLst>
        </pc:spChg>
        <pc:spChg chg="del">
          <ac:chgData name="Rosier, Shaun" userId="28378f12-c473-43df-8417-6fc0f39dc9b8" providerId="ADAL" clId="{01EECEDA-146F-AE48-94CD-44825441F2AA}" dt="2024-09-29T18:39:41.392" v="249" actId="478"/>
          <ac:spMkLst>
            <pc:docMk/>
            <pc:sldMk cId="1571663954" sldId="347"/>
            <ac:spMk id="3" creationId="{239A4855-7CFD-18AC-18B7-88EA9B592CBC}"/>
          </ac:spMkLst>
        </pc:spChg>
        <pc:spChg chg="add mod">
          <ac:chgData name="Rosier, Shaun" userId="28378f12-c473-43df-8417-6fc0f39dc9b8" providerId="ADAL" clId="{01EECEDA-146F-AE48-94CD-44825441F2AA}" dt="2024-09-29T19:34:21.526" v="491" actId="1076"/>
          <ac:spMkLst>
            <pc:docMk/>
            <pc:sldMk cId="1571663954" sldId="347"/>
            <ac:spMk id="6" creationId="{70E626C8-2310-CB41-13CE-6D5EA2920DAF}"/>
          </ac:spMkLst>
        </pc:spChg>
        <pc:spChg chg="add mod">
          <ac:chgData name="Rosier, Shaun" userId="28378f12-c473-43df-8417-6fc0f39dc9b8" providerId="ADAL" clId="{01EECEDA-146F-AE48-94CD-44825441F2AA}" dt="2024-09-29T19:34:21.526" v="491" actId="1076"/>
          <ac:spMkLst>
            <pc:docMk/>
            <pc:sldMk cId="1571663954" sldId="347"/>
            <ac:spMk id="9" creationId="{798ABCCD-C424-FCC7-44FD-DFB683730C7F}"/>
          </ac:spMkLst>
        </pc:spChg>
        <pc:picChg chg="add mod">
          <ac:chgData name="Rosier, Shaun" userId="28378f12-c473-43df-8417-6fc0f39dc9b8" providerId="ADAL" clId="{01EECEDA-146F-AE48-94CD-44825441F2AA}" dt="2024-09-29T19:01:17.372" v="331" actId="1076"/>
          <ac:picMkLst>
            <pc:docMk/>
            <pc:sldMk cId="1571663954" sldId="347"/>
            <ac:picMk id="4" creationId="{2EC048CA-A12E-A007-EEEC-7000887BCCC4}"/>
          </ac:picMkLst>
        </pc:picChg>
        <pc:picChg chg="add mod">
          <ac:chgData name="Rosier, Shaun" userId="28378f12-c473-43df-8417-6fc0f39dc9b8" providerId="ADAL" clId="{01EECEDA-146F-AE48-94CD-44825441F2AA}" dt="2024-09-29T19:34:21.526" v="491" actId="1076"/>
          <ac:picMkLst>
            <pc:docMk/>
            <pc:sldMk cId="1571663954" sldId="347"/>
            <ac:picMk id="5" creationId="{DF4197E5-CA8C-7F90-A893-05856B674DF3}"/>
          </ac:picMkLst>
        </pc:picChg>
        <pc:picChg chg="add mod">
          <ac:chgData name="Rosier, Shaun" userId="28378f12-c473-43df-8417-6fc0f39dc9b8" providerId="ADAL" clId="{01EECEDA-146F-AE48-94CD-44825441F2AA}" dt="2024-09-29T19:01:05.593" v="327" actId="1076"/>
          <ac:picMkLst>
            <pc:docMk/>
            <pc:sldMk cId="1571663954" sldId="347"/>
            <ac:picMk id="4098" creationId="{C38783DD-754A-D838-B758-3833A31C793C}"/>
          </ac:picMkLst>
        </pc:picChg>
        <pc:cxnChg chg="add mod">
          <ac:chgData name="Rosier, Shaun" userId="28378f12-c473-43df-8417-6fc0f39dc9b8" providerId="ADAL" clId="{01EECEDA-146F-AE48-94CD-44825441F2AA}" dt="2024-09-29T19:34:21.526" v="491" actId="1076"/>
          <ac:cxnSpMkLst>
            <pc:docMk/>
            <pc:sldMk cId="1571663954" sldId="347"/>
            <ac:cxnSpMk id="7" creationId="{AE17EE4F-5FF5-7540-8DD7-B147794A0F96}"/>
          </ac:cxnSpMkLst>
        </pc:cxnChg>
      </pc:sldChg>
      <pc:sldChg chg="addSp delSp new mod">
        <pc:chgData name="Rosier, Shaun" userId="28378f12-c473-43df-8417-6fc0f39dc9b8" providerId="ADAL" clId="{01EECEDA-146F-AE48-94CD-44825441F2AA}" dt="2024-09-29T19:36:01.223" v="495"/>
        <pc:sldMkLst>
          <pc:docMk/>
          <pc:sldMk cId="3763007874" sldId="348"/>
        </pc:sldMkLst>
        <pc:spChg chg="del">
          <ac:chgData name="Rosier, Shaun" userId="28378f12-c473-43df-8417-6fc0f39dc9b8" providerId="ADAL" clId="{01EECEDA-146F-AE48-94CD-44825441F2AA}" dt="2024-09-29T19:10:09.851" v="429" actId="478"/>
          <ac:spMkLst>
            <pc:docMk/>
            <pc:sldMk cId="3763007874" sldId="348"/>
            <ac:spMk id="2" creationId="{E2BA5CF8-9019-3E72-6971-FE2C3AAEF1F1}"/>
          </ac:spMkLst>
        </pc:spChg>
        <pc:spChg chg="del">
          <ac:chgData name="Rosier, Shaun" userId="28378f12-c473-43df-8417-6fc0f39dc9b8" providerId="ADAL" clId="{01EECEDA-146F-AE48-94CD-44825441F2AA}" dt="2024-09-29T19:10:06.923" v="428" actId="478"/>
          <ac:spMkLst>
            <pc:docMk/>
            <pc:sldMk cId="3763007874" sldId="348"/>
            <ac:spMk id="3" creationId="{AA8D3A14-343C-B472-4D86-58F5CEDF6844}"/>
          </ac:spMkLst>
        </pc:spChg>
        <pc:picChg chg="add">
          <ac:chgData name="Rosier, Shaun" userId="28378f12-c473-43df-8417-6fc0f39dc9b8" providerId="ADAL" clId="{01EECEDA-146F-AE48-94CD-44825441F2AA}" dt="2024-09-29T19:36:01.223" v="495"/>
          <ac:picMkLst>
            <pc:docMk/>
            <pc:sldMk cId="3763007874" sldId="348"/>
            <ac:picMk id="4" creationId="{CEC2E90C-1292-34E4-4F1B-BB4BEB27E8F2}"/>
          </ac:picMkLst>
        </pc:picChg>
      </pc:sldChg>
      <pc:sldChg chg="add del modNotesTx">
        <pc:chgData name="Rosier, Shaun" userId="28378f12-c473-43df-8417-6fc0f39dc9b8" providerId="ADAL" clId="{01EECEDA-146F-AE48-94CD-44825441F2AA}" dt="2024-09-29T23:12:13.033" v="2350" actId="2696"/>
        <pc:sldMkLst>
          <pc:docMk/>
          <pc:sldMk cId="310381978" sldId="349"/>
        </pc:sldMkLst>
      </pc:sldChg>
      <pc:sldChg chg="modSp new del mod">
        <pc:chgData name="Rosier, Shaun" userId="28378f12-c473-43df-8417-6fc0f39dc9b8" providerId="ADAL" clId="{01EECEDA-146F-AE48-94CD-44825441F2AA}" dt="2024-09-29T19:37:20.839" v="501" actId="2696"/>
        <pc:sldMkLst>
          <pc:docMk/>
          <pc:sldMk cId="410112460" sldId="349"/>
        </pc:sldMkLst>
        <pc:spChg chg="mod">
          <ac:chgData name="Rosier, Shaun" userId="28378f12-c473-43df-8417-6fc0f39dc9b8" providerId="ADAL" clId="{01EECEDA-146F-AE48-94CD-44825441F2AA}" dt="2024-09-29T19:32:15.580" v="476" actId="113"/>
          <ac:spMkLst>
            <pc:docMk/>
            <pc:sldMk cId="410112460" sldId="349"/>
            <ac:spMk id="2" creationId="{2E7E742D-A01D-B791-95F4-A4D39D225E1E}"/>
          </ac:spMkLst>
        </pc:spChg>
      </pc:sldChg>
      <pc:sldChg chg="add">
        <pc:chgData name="Rosier, Shaun" userId="28378f12-c473-43df-8417-6fc0f39dc9b8" providerId="ADAL" clId="{01EECEDA-146F-AE48-94CD-44825441F2AA}" dt="2024-09-29T22:49:05.161" v="1763"/>
        <pc:sldMkLst>
          <pc:docMk/>
          <pc:sldMk cId="435526525" sldId="350"/>
        </pc:sldMkLst>
      </pc:sldChg>
      <pc:sldChg chg="addSp delSp modSp new del mod">
        <pc:chgData name="Rosier, Shaun" userId="28378f12-c473-43df-8417-6fc0f39dc9b8" providerId="ADAL" clId="{01EECEDA-146F-AE48-94CD-44825441F2AA}" dt="2024-09-29T22:49:02.823" v="1762" actId="2696"/>
        <pc:sldMkLst>
          <pc:docMk/>
          <pc:sldMk cId="2973002742" sldId="350"/>
        </pc:sldMkLst>
        <pc:spChg chg="del">
          <ac:chgData name="Rosier, Shaun" userId="28378f12-c473-43df-8417-6fc0f39dc9b8" providerId="ADAL" clId="{01EECEDA-146F-AE48-94CD-44825441F2AA}" dt="2024-09-29T19:32:28.980" v="479"/>
          <ac:spMkLst>
            <pc:docMk/>
            <pc:sldMk cId="2973002742" sldId="350"/>
            <ac:spMk id="2" creationId="{AC5A369A-7F6F-62B4-012C-73B401C0C31F}"/>
          </ac:spMkLst>
        </pc:spChg>
        <pc:spChg chg="add mod">
          <ac:chgData name="Rosier, Shaun" userId="28378f12-c473-43df-8417-6fc0f39dc9b8" providerId="ADAL" clId="{01EECEDA-146F-AE48-94CD-44825441F2AA}" dt="2024-09-29T22:23:26.145" v="1478" actId="20577"/>
          <ac:spMkLst>
            <pc:docMk/>
            <pc:sldMk cId="2973002742" sldId="350"/>
            <ac:spMk id="4" creationId="{AD6BAFC2-0284-23C4-4745-127B6F3C3C47}"/>
          </ac:spMkLst>
        </pc:spChg>
      </pc:sldChg>
      <pc:sldChg chg="modSp new mod modNotesTx">
        <pc:chgData name="Rosier, Shaun" userId="28378f12-c473-43df-8417-6fc0f39dc9b8" providerId="ADAL" clId="{01EECEDA-146F-AE48-94CD-44825441F2AA}" dt="2024-09-29T22:25:18.854" v="1638" actId="313"/>
        <pc:sldMkLst>
          <pc:docMk/>
          <pc:sldMk cId="1047101166" sldId="351"/>
        </pc:sldMkLst>
        <pc:spChg chg="mod">
          <ac:chgData name="Rosier, Shaun" userId="28378f12-c473-43df-8417-6fc0f39dc9b8" providerId="ADAL" clId="{01EECEDA-146F-AE48-94CD-44825441F2AA}" dt="2024-09-29T22:25:18.854" v="1638" actId="313"/>
          <ac:spMkLst>
            <pc:docMk/>
            <pc:sldMk cId="1047101166" sldId="351"/>
            <ac:spMk id="2" creationId="{774CE899-E92A-845C-239A-D3B13B75B5FF}"/>
          </ac:spMkLst>
        </pc:spChg>
      </pc:sldChg>
      <pc:sldChg chg="addSp delSp modSp new del mod">
        <pc:chgData name="Rosier, Shaun" userId="28378f12-c473-43df-8417-6fc0f39dc9b8" providerId="ADAL" clId="{01EECEDA-146F-AE48-94CD-44825441F2AA}" dt="2024-09-29T22:26:07.651" v="1663" actId="2696"/>
        <pc:sldMkLst>
          <pc:docMk/>
          <pc:sldMk cId="2969824463" sldId="352"/>
        </pc:sldMkLst>
        <pc:spChg chg="del mod">
          <ac:chgData name="Rosier, Shaun" userId="28378f12-c473-43df-8417-6fc0f39dc9b8" providerId="ADAL" clId="{01EECEDA-146F-AE48-94CD-44825441F2AA}" dt="2024-09-29T20:41:15.125" v="937" actId="478"/>
          <ac:spMkLst>
            <pc:docMk/>
            <pc:sldMk cId="2969824463" sldId="352"/>
            <ac:spMk id="2" creationId="{E2BAE997-B43D-6074-6CA7-63472E453269}"/>
          </ac:spMkLst>
        </pc:spChg>
        <pc:spChg chg="del mod">
          <ac:chgData name="Rosier, Shaun" userId="28378f12-c473-43df-8417-6fc0f39dc9b8" providerId="ADAL" clId="{01EECEDA-146F-AE48-94CD-44825441F2AA}" dt="2024-09-29T20:32:52.350" v="719" actId="478"/>
          <ac:spMkLst>
            <pc:docMk/>
            <pc:sldMk cId="2969824463" sldId="352"/>
            <ac:spMk id="3" creationId="{B74E6BC9-B7E1-48DF-C6D5-0BF1BE3ABCF8}"/>
          </ac:spMkLst>
        </pc:spChg>
        <pc:spChg chg="add mod">
          <ac:chgData name="Rosier, Shaun" userId="28378f12-c473-43df-8417-6fc0f39dc9b8" providerId="ADAL" clId="{01EECEDA-146F-AE48-94CD-44825441F2AA}" dt="2024-09-29T20:42:38.321" v="942" actId="113"/>
          <ac:spMkLst>
            <pc:docMk/>
            <pc:sldMk cId="2969824463" sldId="352"/>
            <ac:spMk id="5" creationId="{31EBD98C-6F83-7FF3-9909-0686728476F7}"/>
          </ac:spMkLst>
        </pc:spChg>
      </pc:sldChg>
      <pc:sldChg chg="addSp delSp modSp new del mod modNotesTx">
        <pc:chgData name="Rosier, Shaun" userId="28378f12-c473-43df-8417-6fc0f39dc9b8" providerId="ADAL" clId="{01EECEDA-146F-AE48-94CD-44825441F2AA}" dt="2024-09-29T23:09:57.031" v="2347" actId="2696"/>
        <pc:sldMkLst>
          <pc:docMk/>
          <pc:sldMk cId="159163100" sldId="353"/>
        </pc:sldMkLst>
        <pc:spChg chg="del">
          <ac:chgData name="Rosier, Shaun" userId="28378f12-c473-43df-8417-6fc0f39dc9b8" providerId="ADAL" clId="{01EECEDA-146F-AE48-94CD-44825441F2AA}" dt="2024-09-29T20:51:40.235" v="943" actId="478"/>
          <ac:spMkLst>
            <pc:docMk/>
            <pc:sldMk cId="159163100" sldId="353"/>
            <ac:spMk id="2" creationId="{29205A80-E986-7523-9FFE-81AE74392063}"/>
          </ac:spMkLst>
        </pc:spChg>
        <pc:spChg chg="del">
          <ac:chgData name="Rosier, Shaun" userId="28378f12-c473-43df-8417-6fc0f39dc9b8" providerId="ADAL" clId="{01EECEDA-146F-AE48-94CD-44825441F2AA}" dt="2024-09-29T20:51:42.235" v="944" actId="478"/>
          <ac:spMkLst>
            <pc:docMk/>
            <pc:sldMk cId="159163100" sldId="353"/>
            <ac:spMk id="3" creationId="{B31E566D-E349-6418-7F51-B721B730ED38}"/>
          </ac:spMkLst>
        </pc:spChg>
        <pc:spChg chg="add mod">
          <ac:chgData name="Rosier, Shaun" userId="28378f12-c473-43df-8417-6fc0f39dc9b8" providerId="ADAL" clId="{01EECEDA-146F-AE48-94CD-44825441F2AA}" dt="2024-09-29T20:52:29.335" v="963" actId="20577"/>
          <ac:spMkLst>
            <pc:docMk/>
            <pc:sldMk cId="159163100" sldId="353"/>
            <ac:spMk id="5" creationId="{FE4D089B-1E67-6495-3127-0555D6A6A132}"/>
          </ac:spMkLst>
        </pc:spChg>
        <pc:picChg chg="add mod">
          <ac:chgData name="Rosier, Shaun" userId="28378f12-c473-43df-8417-6fc0f39dc9b8" providerId="ADAL" clId="{01EECEDA-146F-AE48-94CD-44825441F2AA}" dt="2024-09-29T20:51:51.334" v="947" actId="1076"/>
          <ac:picMkLst>
            <pc:docMk/>
            <pc:sldMk cId="159163100" sldId="353"/>
            <ac:picMk id="4" creationId="{3055E165-7DE1-AB37-083D-1862ABCD198A}"/>
          </ac:picMkLst>
        </pc:picChg>
      </pc:sldChg>
      <pc:sldChg chg="add">
        <pc:chgData name="Rosier, Shaun" userId="28378f12-c473-43df-8417-6fc0f39dc9b8" providerId="ADAL" clId="{01EECEDA-146F-AE48-94CD-44825441F2AA}" dt="2024-09-29T23:10:00.629" v="2348"/>
        <pc:sldMkLst>
          <pc:docMk/>
          <pc:sldMk cId="2698846599" sldId="353"/>
        </pc:sldMkLst>
      </pc:sldChg>
      <pc:sldChg chg="add">
        <pc:chgData name="Rosier, Shaun" userId="28378f12-c473-43df-8417-6fc0f39dc9b8" providerId="ADAL" clId="{01EECEDA-146F-AE48-94CD-44825441F2AA}" dt="2024-09-29T23:10:00.629" v="2348"/>
        <pc:sldMkLst>
          <pc:docMk/>
          <pc:sldMk cId="1809118861" sldId="354"/>
        </pc:sldMkLst>
      </pc:sldChg>
      <pc:sldChg chg="addSp delSp modSp new del mod">
        <pc:chgData name="Rosier, Shaun" userId="28378f12-c473-43df-8417-6fc0f39dc9b8" providerId="ADAL" clId="{01EECEDA-146F-AE48-94CD-44825441F2AA}" dt="2024-09-29T23:09:57.031" v="2347" actId="2696"/>
        <pc:sldMkLst>
          <pc:docMk/>
          <pc:sldMk cId="2915650393" sldId="354"/>
        </pc:sldMkLst>
        <pc:spChg chg="mod">
          <ac:chgData name="Rosier, Shaun" userId="28378f12-c473-43df-8417-6fc0f39dc9b8" providerId="ADAL" clId="{01EECEDA-146F-AE48-94CD-44825441F2AA}" dt="2024-09-29T22:30:02.984" v="1666" actId="13926"/>
          <ac:spMkLst>
            <pc:docMk/>
            <pc:sldMk cId="2915650393" sldId="354"/>
            <ac:spMk id="2" creationId="{B11A455B-5AFC-0248-92EB-A81FB2115021}"/>
          </ac:spMkLst>
        </pc:spChg>
        <pc:spChg chg="del">
          <ac:chgData name="Rosier, Shaun" userId="28378f12-c473-43df-8417-6fc0f39dc9b8" providerId="ADAL" clId="{01EECEDA-146F-AE48-94CD-44825441F2AA}" dt="2024-09-29T21:02:38.698" v="1143" actId="478"/>
          <ac:spMkLst>
            <pc:docMk/>
            <pc:sldMk cId="2915650393" sldId="354"/>
            <ac:spMk id="3" creationId="{1DB511D0-7E8F-A489-7305-20D6D530675F}"/>
          </ac:spMkLst>
        </pc:spChg>
        <pc:spChg chg="add mod">
          <ac:chgData name="Rosier, Shaun" userId="28378f12-c473-43df-8417-6fc0f39dc9b8" providerId="ADAL" clId="{01EECEDA-146F-AE48-94CD-44825441F2AA}" dt="2024-09-29T22:29:56.679" v="1664" actId="1076"/>
          <ac:spMkLst>
            <pc:docMk/>
            <pc:sldMk cId="2915650393" sldId="354"/>
            <ac:spMk id="5" creationId="{29F5AF65-CF0C-5DA2-82EE-806B066B1CC8}"/>
          </ac:spMkLst>
        </pc:spChg>
        <pc:picChg chg="add mod">
          <ac:chgData name="Rosier, Shaun" userId="28378f12-c473-43df-8417-6fc0f39dc9b8" providerId="ADAL" clId="{01EECEDA-146F-AE48-94CD-44825441F2AA}" dt="2024-09-29T22:29:56.679" v="1664" actId="1076"/>
          <ac:picMkLst>
            <pc:docMk/>
            <pc:sldMk cId="2915650393" sldId="354"/>
            <ac:picMk id="4" creationId="{F0F5AEFC-B4DB-FA66-C540-D226BB4918C0}"/>
          </ac:picMkLst>
        </pc:picChg>
      </pc:sldChg>
      <pc:sldChg chg="add">
        <pc:chgData name="Rosier, Shaun" userId="28378f12-c473-43df-8417-6fc0f39dc9b8" providerId="ADAL" clId="{01EECEDA-146F-AE48-94CD-44825441F2AA}" dt="2024-09-29T23:10:00.629" v="2348"/>
        <pc:sldMkLst>
          <pc:docMk/>
          <pc:sldMk cId="848342485" sldId="355"/>
        </pc:sldMkLst>
      </pc:sldChg>
      <pc:sldChg chg="addSp delSp modSp new del mod">
        <pc:chgData name="Rosier, Shaun" userId="28378f12-c473-43df-8417-6fc0f39dc9b8" providerId="ADAL" clId="{01EECEDA-146F-AE48-94CD-44825441F2AA}" dt="2024-09-29T23:09:57.031" v="2347" actId="2696"/>
        <pc:sldMkLst>
          <pc:docMk/>
          <pc:sldMk cId="2220051298" sldId="355"/>
        </pc:sldMkLst>
        <pc:spChg chg="del">
          <ac:chgData name="Rosier, Shaun" userId="28378f12-c473-43df-8417-6fc0f39dc9b8" providerId="ADAL" clId="{01EECEDA-146F-AE48-94CD-44825441F2AA}" dt="2024-09-29T21:09:03.845" v="1145" actId="478"/>
          <ac:spMkLst>
            <pc:docMk/>
            <pc:sldMk cId="2220051298" sldId="355"/>
            <ac:spMk id="2" creationId="{8F084BE7-C56C-9051-D7AF-8FA682845537}"/>
          </ac:spMkLst>
        </pc:spChg>
        <pc:spChg chg="del">
          <ac:chgData name="Rosier, Shaun" userId="28378f12-c473-43df-8417-6fc0f39dc9b8" providerId="ADAL" clId="{01EECEDA-146F-AE48-94CD-44825441F2AA}" dt="2024-09-29T21:09:05.695" v="1146" actId="478"/>
          <ac:spMkLst>
            <pc:docMk/>
            <pc:sldMk cId="2220051298" sldId="355"/>
            <ac:spMk id="3" creationId="{C9F5A797-F2AA-FE7A-8DD9-E01B8D66EBBD}"/>
          </ac:spMkLst>
        </pc:spChg>
        <pc:spChg chg="add mod">
          <ac:chgData name="Rosier, Shaun" userId="28378f12-c473-43df-8417-6fc0f39dc9b8" providerId="ADAL" clId="{01EECEDA-146F-AE48-94CD-44825441F2AA}" dt="2024-09-29T21:10:38.846" v="1164" actId="1076"/>
          <ac:spMkLst>
            <pc:docMk/>
            <pc:sldMk cId="2220051298" sldId="355"/>
            <ac:spMk id="6" creationId="{4AA89276-A805-6DCD-DD58-7C7445E5C33A}"/>
          </ac:spMkLst>
        </pc:spChg>
        <pc:picChg chg="add mod">
          <ac:chgData name="Rosier, Shaun" userId="28378f12-c473-43df-8417-6fc0f39dc9b8" providerId="ADAL" clId="{01EECEDA-146F-AE48-94CD-44825441F2AA}" dt="2024-09-29T21:10:38.846" v="1164" actId="1076"/>
          <ac:picMkLst>
            <pc:docMk/>
            <pc:sldMk cId="2220051298" sldId="355"/>
            <ac:picMk id="4" creationId="{71F072D4-AF97-F1DF-93C2-FA4AF04BCF12}"/>
          </ac:picMkLst>
        </pc:picChg>
      </pc:sldChg>
      <pc:sldChg chg="addSp delSp modSp new del mod">
        <pc:chgData name="Rosier, Shaun" userId="28378f12-c473-43df-8417-6fc0f39dc9b8" providerId="ADAL" clId="{01EECEDA-146F-AE48-94CD-44825441F2AA}" dt="2024-09-29T23:09:57.031" v="2347" actId="2696"/>
        <pc:sldMkLst>
          <pc:docMk/>
          <pc:sldMk cId="1056231210" sldId="356"/>
        </pc:sldMkLst>
        <pc:spChg chg="del">
          <ac:chgData name="Rosier, Shaun" userId="28378f12-c473-43df-8417-6fc0f39dc9b8" providerId="ADAL" clId="{01EECEDA-146F-AE48-94CD-44825441F2AA}" dt="2024-09-29T21:12:01.096" v="1165" actId="478"/>
          <ac:spMkLst>
            <pc:docMk/>
            <pc:sldMk cId="1056231210" sldId="356"/>
            <ac:spMk id="2" creationId="{F646AC5B-7D9E-9ED4-D69E-41296ACF1406}"/>
          </ac:spMkLst>
        </pc:spChg>
        <pc:spChg chg="del">
          <ac:chgData name="Rosier, Shaun" userId="28378f12-c473-43df-8417-6fc0f39dc9b8" providerId="ADAL" clId="{01EECEDA-146F-AE48-94CD-44825441F2AA}" dt="2024-09-29T21:12:01.096" v="1165" actId="478"/>
          <ac:spMkLst>
            <pc:docMk/>
            <pc:sldMk cId="1056231210" sldId="356"/>
            <ac:spMk id="3" creationId="{04DE8FE0-C50D-3B9C-92A8-AC69B8DECC1C}"/>
          </ac:spMkLst>
        </pc:spChg>
        <pc:spChg chg="add mod">
          <ac:chgData name="Rosier, Shaun" userId="28378f12-c473-43df-8417-6fc0f39dc9b8" providerId="ADAL" clId="{01EECEDA-146F-AE48-94CD-44825441F2AA}" dt="2024-09-29T21:36:05.135" v="1383" actId="1076"/>
          <ac:spMkLst>
            <pc:docMk/>
            <pc:sldMk cId="1056231210" sldId="356"/>
            <ac:spMk id="6" creationId="{17D605F9-853B-E8EE-C5BA-3488657C3BC3}"/>
          </ac:spMkLst>
        </pc:spChg>
        <pc:spChg chg="add del">
          <ac:chgData name="Rosier, Shaun" userId="28378f12-c473-43df-8417-6fc0f39dc9b8" providerId="ADAL" clId="{01EECEDA-146F-AE48-94CD-44825441F2AA}" dt="2024-09-29T21:15:29.106" v="1186" actId="478"/>
          <ac:spMkLst>
            <pc:docMk/>
            <pc:sldMk cId="1056231210" sldId="356"/>
            <ac:spMk id="8" creationId="{BDD415AB-3314-0C2C-ED02-D32FF01633F8}"/>
          </ac:spMkLst>
        </pc:spChg>
        <pc:picChg chg="add mod">
          <ac:chgData name="Rosier, Shaun" userId="28378f12-c473-43df-8417-6fc0f39dc9b8" providerId="ADAL" clId="{01EECEDA-146F-AE48-94CD-44825441F2AA}" dt="2024-09-29T21:19:27.492" v="1199" actId="1076"/>
          <ac:picMkLst>
            <pc:docMk/>
            <pc:sldMk cId="1056231210" sldId="356"/>
            <ac:picMk id="4" creationId="{82C55CDA-2640-CE48-8E05-B281DA173E65}"/>
          </ac:picMkLst>
        </pc:picChg>
      </pc:sldChg>
      <pc:sldChg chg="add">
        <pc:chgData name="Rosier, Shaun" userId="28378f12-c473-43df-8417-6fc0f39dc9b8" providerId="ADAL" clId="{01EECEDA-146F-AE48-94CD-44825441F2AA}" dt="2024-09-29T23:10:00.629" v="2348"/>
        <pc:sldMkLst>
          <pc:docMk/>
          <pc:sldMk cId="2700126567" sldId="356"/>
        </pc:sldMkLst>
      </pc:sldChg>
      <pc:sldChg chg="add">
        <pc:chgData name="Rosier, Shaun" userId="28378f12-c473-43df-8417-6fc0f39dc9b8" providerId="ADAL" clId="{01EECEDA-146F-AE48-94CD-44825441F2AA}" dt="2024-09-29T23:10:00.629" v="2348"/>
        <pc:sldMkLst>
          <pc:docMk/>
          <pc:sldMk cId="1237089067" sldId="357"/>
        </pc:sldMkLst>
      </pc:sldChg>
      <pc:sldChg chg="modSp new del mod">
        <pc:chgData name="Rosier, Shaun" userId="28378f12-c473-43df-8417-6fc0f39dc9b8" providerId="ADAL" clId="{01EECEDA-146F-AE48-94CD-44825441F2AA}" dt="2024-09-29T23:09:57.031" v="2347" actId="2696"/>
        <pc:sldMkLst>
          <pc:docMk/>
          <pc:sldMk cId="3873245184" sldId="357"/>
        </pc:sldMkLst>
        <pc:spChg chg="mod">
          <ac:chgData name="Rosier, Shaun" userId="28378f12-c473-43df-8417-6fc0f39dc9b8" providerId="ADAL" clId="{01EECEDA-146F-AE48-94CD-44825441F2AA}" dt="2024-09-29T21:26:35.091" v="1376" actId="20577"/>
          <ac:spMkLst>
            <pc:docMk/>
            <pc:sldMk cId="3873245184" sldId="357"/>
            <ac:spMk id="3" creationId="{790936FD-90A4-5BB7-06F3-666AA7F3738D}"/>
          </ac:spMkLst>
        </pc:spChg>
      </pc:sldChg>
      <pc:sldChg chg="add">
        <pc:chgData name="Rosier, Shaun" userId="28378f12-c473-43df-8417-6fc0f39dc9b8" providerId="ADAL" clId="{01EECEDA-146F-AE48-94CD-44825441F2AA}" dt="2024-09-29T23:10:00.629" v="2348"/>
        <pc:sldMkLst>
          <pc:docMk/>
          <pc:sldMk cId="1958240516" sldId="358"/>
        </pc:sldMkLst>
      </pc:sldChg>
      <pc:sldChg chg="addSp delSp modSp new del mod modNotesTx">
        <pc:chgData name="Rosier, Shaun" userId="28378f12-c473-43df-8417-6fc0f39dc9b8" providerId="ADAL" clId="{01EECEDA-146F-AE48-94CD-44825441F2AA}" dt="2024-09-29T23:09:57.031" v="2347" actId="2696"/>
        <pc:sldMkLst>
          <pc:docMk/>
          <pc:sldMk cId="2581907590" sldId="358"/>
        </pc:sldMkLst>
        <pc:spChg chg="del">
          <ac:chgData name="Rosier, Shaun" userId="28378f12-c473-43df-8417-6fc0f39dc9b8" providerId="ADAL" clId="{01EECEDA-146F-AE48-94CD-44825441F2AA}" dt="2024-09-29T21:35:58.594" v="1381" actId="478"/>
          <ac:spMkLst>
            <pc:docMk/>
            <pc:sldMk cId="2581907590" sldId="358"/>
            <ac:spMk id="2" creationId="{174CB329-0AFF-443D-F94C-7C797649DC24}"/>
          </ac:spMkLst>
        </pc:spChg>
        <pc:spChg chg="del">
          <ac:chgData name="Rosier, Shaun" userId="28378f12-c473-43df-8417-6fc0f39dc9b8" providerId="ADAL" clId="{01EECEDA-146F-AE48-94CD-44825441F2AA}" dt="2024-09-29T21:35:58.594" v="1381" actId="478"/>
          <ac:spMkLst>
            <pc:docMk/>
            <pc:sldMk cId="2581907590" sldId="358"/>
            <ac:spMk id="3" creationId="{BCF44B82-6765-DAB1-8FA7-CCFE1008242A}"/>
          </ac:spMkLst>
        </pc:spChg>
        <pc:spChg chg="add mod">
          <ac:chgData name="Rosier, Shaun" userId="28378f12-c473-43df-8417-6fc0f39dc9b8" providerId="ADAL" clId="{01EECEDA-146F-AE48-94CD-44825441F2AA}" dt="2024-09-29T21:36:26.836" v="1397" actId="121"/>
          <ac:spMkLst>
            <pc:docMk/>
            <pc:sldMk cId="2581907590" sldId="358"/>
            <ac:spMk id="5" creationId="{3E8D5CAF-2527-BEC4-972B-E2EF8673D879}"/>
          </ac:spMkLst>
        </pc:spChg>
        <pc:picChg chg="add mod">
          <ac:chgData name="Rosier, Shaun" userId="28378f12-c473-43df-8417-6fc0f39dc9b8" providerId="ADAL" clId="{01EECEDA-146F-AE48-94CD-44825441F2AA}" dt="2024-09-29T21:35:56.026" v="1380"/>
          <ac:picMkLst>
            <pc:docMk/>
            <pc:sldMk cId="2581907590" sldId="358"/>
            <ac:picMk id="4" creationId="{A41058C3-62B5-F1E5-7F37-53BE126CC0ED}"/>
          </ac:picMkLst>
        </pc:picChg>
      </pc:sldChg>
      <pc:sldChg chg="addSp delSp modSp new mod">
        <pc:chgData name="Rosier, Shaun" userId="28378f12-c473-43df-8417-6fc0f39dc9b8" providerId="ADAL" clId="{01EECEDA-146F-AE48-94CD-44825441F2AA}" dt="2024-09-29T22:50:09.117" v="1796" actId="21"/>
        <pc:sldMkLst>
          <pc:docMk/>
          <pc:sldMk cId="18520365" sldId="359"/>
        </pc:sldMkLst>
        <pc:spChg chg="del">
          <ac:chgData name="Rosier, Shaun" userId="28378f12-c473-43df-8417-6fc0f39dc9b8" providerId="ADAL" clId="{01EECEDA-146F-AE48-94CD-44825441F2AA}" dt="2024-09-29T22:34:30.654" v="1668" actId="478"/>
          <ac:spMkLst>
            <pc:docMk/>
            <pc:sldMk cId="18520365" sldId="359"/>
            <ac:spMk id="2" creationId="{0A5D474F-8F68-4E7D-09FF-3619C2703082}"/>
          </ac:spMkLst>
        </pc:spChg>
        <pc:spChg chg="del">
          <ac:chgData name="Rosier, Shaun" userId="28378f12-c473-43df-8417-6fc0f39dc9b8" providerId="ADAL" clId="{01EECEDA-146F-AE48-94CD-44825441F2AA}" dt="2024-09-29T22:34:29.155" v="1667" actId="478"/>
          <ac:spMkLst>
            <pc:docMk/>
            <pc:sldMk cId="18520365" sldId="359"/>
            <ac:spMk id="3" creationId="{41D0CE78-D423-0DB9-75EF-9AF13D567897}"/>
          </ac:spMkLst>
        </pc:spChg>
        <pc:spChg chg="add del mod">
          <ac:chgData name="Rosier, Shaun" userId="28378f12-c473-43df-8417-6fc0f39dc9b8" providerId="ADAL" clId="{01EECEDA-146F-AE48-94CD-44825441F2AA}" dt="2024-09-29T22:50:09.117" v="1796" actId="21"/>
          <ac:spMkLst>
            <pc:docMk/>
            <pc:sldMk cId="18520365" sldId="359"/>
            <ac:spMk id="5" creationId="{8F2E494A-69CA-E7A3-CEE2-B3AEECBDD8F8}"/>
          </ac:spMkLst>
        </pc:spChg>
        <pc:picChg chg="add del mod">
          <ac:chgData name="Rosier, Shaun" userId="28378f12-c473-43df-8417-6fc0f39dc9b8" providerId="ADAL" clId="{01EECEDA-146F-AE48-94CD-44825441F2AA}" dt="2024-09-29T22:50:09.117" v="1796" actId="21"/>
          <ac:picMkLst>
            <pc:docMk/>
            <pc:sldMk cId="18520365" sldId="359"/>
            <ac:picMk id="1026" creationId="{39883132-6CC3-F227-422B-784E1830A3F8}"/>
          </ac:picMkLst>
        </pc:picChg>
      </pc:sldChg>
      <pc:sldChg chg="new">
        <pc:chgData name="Rosier, Shaun" userId="28378f12-c473-43df-8417-6fc0f39dc9b8" providerId="ADAL" clId="{01EECEDA-146F-AE48-94CD-44825441F2AA}" dt="2024-09-29T21:33:22.214" v="1378" actId="680"/>
        <pc:sldMkLst>
          <pc:docMk/>
          <pc:sldMk cId="2643397089" sldId="360"/>
        </pc:sldMkLst>
      </pc:sldChg>
      <pc:sldChg chg="new">
        <pc:chgData name="Rosier, Shaun" userId="28378f12-c473-43df-8417-6fc0f39dc9b8" providerId="ADAL" clId="{01EECEDA-146F-AE48-94CD-44825441F2AA}" dt="2024-09-29T21:33:22.386" v="1379" actId="680"/>
        <pc:sldMkLst>
          <pc:docMk/>
          <pc:sldMk cId="2199411037" sldId="361"/>
        </pc:sldMkLst>
      </pc:sldChg>
      <pc:sldChg chg="add">
        <pc:chgData name="Rosier, Shaun" userId="28378f12-c473-43df-8417-6fc0f39dc9b8" providerId="ADAL" clId="{01EECEDA-146F-AE48-94CD-44825441F2AA}" dt="2024-09-29T22:23:17.904" v="1446" actId="2890"/>
        <pc:sldMkLst>
          <pc:docMk/>
          <pc:sldMk cId="107851382" sldId="362"/>
        </pc:sldMkLst>
      </pc:sldChg>
      <pc:sldChg chg="modSp add mod">
        <pc:chgData name="Rosier, Shaun" userId="28378f12-c473-43df-8417-6fc0f39dc9b8" providerId="ADAL" clId="{01EECEDA-146F-AE48-94CD-44825441F2AA}" dt="2024-09-29T22:50:01.807" v="1795" actId="20577"/>
        <pc:sldMkLst>
          <pc:docMk/>
          <pc:sldMk cId="3456499237" sldId="363"/>
        </pc:sldMkLst>
        <pc:spChg chg="mod">
          <ac:chgData name="Rosier, Shaun" userId="28378f12-c473-43df-8417-6fc0f39dc9b8" providerId="ADAL" clId="{01EECEDA-146F-AE48-94CD-44825441F2AA}" dt="2024-09-29T22:50:01.807" v="1795" actId="20577"/>
          <ac:spMkLst>
            <pc:docMk/>
            <pc:sldMk cId="3456499237" sldId="363"/>
            <ac:spMk id="3" creationId="{76319FB8-3434-930D-CCD1-51867D8394F2}"/>
          </ac:spMkLst>
        </pc:spChg>
      </pc:sldChg>
      <pc:sldChg chg="modSp new del mod">
        <pc:chgData name="Rosier, Shaun" userId="28378f12-c473-43df-8417-6fc0f39dc9b8" providerId="ADAL" clId="{01EECEDA-146F-AE48-94CD-44825441F2AA}" dt="2024-09-29T22:49:02.823" v="1762" actId="2696"/>
        <pc:sldMkLst>
          <pc:docMk/>
          <pc:sldMk cId="3559012804" sldId="363"/>
        </pc:sldMkLst>
        <pc:spChg chg="mod">
          <ac:chgData name="Rosier, Shaun" userId="28378f12-c473-43df-8417-6fc0f39dc9b8" providerId="ADAL" clId="{01EECEDA-146F-AE48-94CD-44825441F2AA}" dt="2024-09-29T22:23:52.490" v="1599" actId="13926"/>
          <ac:spMkLst>
            <pc:docMk/>
            <pc:sldMk cId="3559012804" sldId="363"/>
            <ac:spMk id="3" creationId="{76319FB8-3434-930D-CCD1-51867D8394F2}"/>
          </ac:spMkLst>
        </pc:spChg>
      </pc:sldChg>
      <pc:sldChg chg="addSp delSp modSp new mod">
        <pc:chgData name="Rosier, Shaun" userId="28378f12-c473-43df-8417-6fc0f39dc9b8" providerId="ADAL" clId="{01EECEDA-146F-AE48-94CD-44825441F2AA}" dt="2024-09-29T22:52:09.726" v="1817" actId="14100"/>
        <pc:sldMkLst>
          <pc:docMk/>
          <pc:sldMk cId="2778388173" sldId="364"/>
        </pc:sldMkLst>
        <pc:spChg chg="del">
          <ac:chgData name="Rosier, Shaun" userId="28378f12-c473-43df-8417-6fc0f39dc9b8" providerId="ADAL" clId="{01EECEDA-146F-AE48-94CD-44825441F2AA}" dt="2024-09-29T22:50:14.722" v="1797" actId="478"/>
          <ac:spMkLst>
            <pc:docMk/>
            <pc:sldMk cId="2778388173" sldId="364"/>
            <ac:spMk id="2" creationId="{3F9F29BC-7854-5D10-B91D-89C0D5EB575C}"/>
          </ac:spMkLst>
        </pc:spChg>
        <pc:spChg chg="del">
          <ac:chgData name="Rosier, Shaun" userId="28378f12-c473-43df-8417-6fc0f39dc9b8" providerId="ADAL" clId="{01EECEDA-146F-AE48-94CD-44825441F2AA}" dt="2024-09-29T22:50:14.722" v="1797" actId="478"/>
          <ac:spMkLst>
            <pc:docMk/>
            <pc:sldMk cId="2778388173" sldId="364"/>
            <ac:spMk id="3" creationId="{0551A278-28FB-A295-B94E-A804F21ACA8B}"/>
          </ac:spMkLst>
        </pc:spChg>
        <pc:spChg chg="add mod">
          <ac:chgData name="Rosier, Shaun" userId="28378f12-c473-43df-8417-6fc0f39dc9b8" providerId="ADAL" clId="{01EECEDA-146F-AE48-94CD-44825441F2AA}" dt="2024-09-29T22:51:36.049" v="1802" actId="1076"/>
          <ac:spMkLst>
            <pc:docMk/>
            <pc:sldMk cId="2778388173" sldId="364"/>
            <ac:spMk id="5" creationId="{4C93FB29-80CC-808A-9390-497BC23A133A}"/>
          </ac:spMkLst>
        </pc:spChg>
        <pc:spChg chg="add mod">
          <ac:chgData name="Rosier, Shaun" userId="28378f12-c473-43df-8417-6fc0f39dc9b8" providerId="ADAL" clId="{01EECEDA-146F-AE48-94CD-44825441F2AA}" dt="2024-09-29T22:52:09.726" v="1817" actId="14100"/>
          <ac:spMkLst>
            <pc:docMk/>
            <pc:sldMk cId="2778388173" sldId="364"/>
            <ac:spMk id="8" creationId="{7312A22B-B9CA-A2A0-7430-04AA9614F7E4}"/>
          </ac:spMkLst>
        </pc:spChg>
        <pc:picChg chg="add mod">
          <ac:chgData name="Rosier, Shaun" userId="28378f12-c473-43df-8417-6fc0f39dc9b8" providerId="ADAL" clId="{01EECEDA-146F-AE48-94CD-44825441F2AA}" dt="2024-09-29T22:51:36.049" v="1802" actId="1076"/>
          <ac:picMkLst>
            <pc:docMk/>
            <pc:sldMk cId="2778388173" sldId="364"/>
            <ac:picMk id="4" creationId="{B47CB64E-2F1C-DFEA-132D-51138D4D40EA}"/>
          </ac:picMkLst>
        </pc:picChg>
        <pc:picChg chg="add mod">
          <ac:chgData name="Rosier, Shaun" userId="28378f12-c473-43df-8417-6fc0f39dc9b8" providerId="ADAL" clId="{01EECEDA-146F-AE48-94CD-44825441F2AA}" dt="2024-09-29T22:51:33.487" v="1801" actId="1076"/>
          <ac:picMkLst>
            <pc:docMk/>
            <pc:sldMk cId="2778388173" sldId="364"/>
            <ac:picMk id="6" creationId="{1A95B3E6-8AFF-A5BB-A577-5644B233D909}"/>
          </ac:picMkLst>
        </pc:picChg>
      </pc:sldChg>
      <pc:sldChg chg="addSp delSp modSp new mod modNotesTx">
        <pc:chgData name="Rosier, Shaun" userId="28378f12-c473-43df-8417-6fc0f39dc9b8" providerId="ADAL" clId="{01EECEDA-146F-AE48-94CD-44825441F2AA}" dt="2024-09-29T22:53:53.857" v="1881" actId="20577"/>
        <pc:sldMkLst>
          <pc:docMk/>
          <pc:sldMk cId="1572750258" sldId="365"/>
        </pc:sldMkLst>
        <pc:spChg chg="del">
          <ac:chgData name="Rosier, Shaun" userId="28378f12-c473-43df-8417-6fc0f39dc9b8" providerId="ADAL" clId="{01EECEDA-146F-AE48-94CD-44825441F2AA}" dt="2024-09-29T22:53:16.677" v="1818" actId="478"/>
          <ac:spMkLst>
            <pc:docMk/>
            <pc:sldMk cId="1572750258" sldId="365"/>
            <ac:spMk id="2" creationId="{7B6471B5-4434-D51F-DC0D-B74AEAAA8089}"/>
          </ac:spMkLst>
        </pc:spChg>
        <pc:spChg chg="del">
          <ac:chgData name="Rosier, Shaun" userId="28378f12-c473-43df-8417-6fc0f39dc9b8" providerId="ADAL" clId="{01EECEDA-146F-AE48-94CD-44825441F2AA}" dt="2024-09-29T22:53:16.677" v="1818" actId="478"/>
          <ac:spMkLst>
            <pc:docMk/>
            <pc:sldMk cId="1572750258" sldId="365"/>
            <ac:spMk id="3" creationId="{C05F3E5A-9A44-9074-FF69-56BAC03A1CAB}"/>
          </ac:spMkLst>
        </pc:spChg>
        <pc:picChg chg="add mod">
          <ac:chgData name="Rosier, Shaun" userId="28378f12-c473-43df-8417-6fc0f39dc9b8" providerId="ADAL" clId="{01EECEDA-146F-AE48-94CD-44825441F2AA}" dt="2024-09-29T22:53:16.948" v="1819"/>
          <ac:picMkLst>
            <pc:docMk/>
            <pc:sldMk cId="1572750258" sldId="365"/>
            <ac:picMk id="4" creationId="{871DE060-3606-619C-992C-82498A12C797}"/>
          </ac:picMkLst>
        </pc:picChg>
      </pc:sldChg>
      <pc:sldChg chg="addSp delSp modSp new mod modNotesTx">
        <pc:chgData name="Rosier, Shaun" userId="28378f12-c473-43df-8417-6fc0f39dc9b8" providerId="ADAL" clId="{01EECEDA-146F-AE48-94CD-44825441F2AA}" dt="2024-09-29T23:08:28.057" v="2341" actId="1076"/>
        <pc:sldMkLst>
          <pc:docMk/>
          <pc:sldMk cId="3353318016" sldId="366"/>
        </pc:sldMkLst>
        <pc:spChg chg="del">
          <ac:chgData name="Rosier, Shaun" userId="28378f12-c473-43df-8417-6fc0f39dc9b8" providerId="ADAL" clId="{01EECEDA-146F-AE48-94CD-44825441F2AA}" dt="2024-09-29T22:59:19.331" v="1882" actId="478"/>
          <ac:spMkLst>
            <pc:docMk/>
            <pc:sldMk cId="3353318016" sldId="366"/>
            <ac:spMk id="2" creationId="{98A9C792-064B-7307-CEB8-DA4D12867DCC}"/>
          </ac:spMkLst>
        </pc:spChg>
        <pc:spChg chg="del">
          <ac:chgData name="Rosier, Shaun" userId="28378f12-c473-43df-8417-6fc0f39dc9b8" providerId="ADAL" clId="{01EECEDA-146F-AE48-94CD-44825441F2AA}" dt="2024-09-29T22:59:19.331" v="1882" actId="478"/>
          <ac:spMkLst>
            <pc:docMk/>
            <pc:sldMk cId="3353318016" sldId="366"/>
            <ac:spMk id="3" creationId="{F73DB992-837A-B85E-3050-CA7D984D4563}"/>
          </ac:spMkLst>
        </pc:spChg>
        <pc:spChg chg="add mod">
          <ac:chgData name="Rosier, Shaun" userId="28378f12-c473-43df-8417-6fc0f39dc9b8" providerId="ADAL" clId="{01EECEDA-146F-AE48-94CD-44825441F2AA}" dt="2024-09-29T23:08:06.607" v="2294" actId="1076"/>
          <ac:spMkLst>
            <pc:docMk/>
            <pc:sldMk cId="3353318016" sldId="366"/>
            <ac:spMk id="5" creationId="{63B497BC-9DAC-D23C-9E8C-1646FD8240F6}"/>
          </ac:spMkLst>
        </pc:spChg>
        <pc:spChg chg="add mod">
          <ac:chgData name="Rosier, Shaun" userId="28378f12-c473-43df-8417-6fc0f39dc9b8" providerId="ADAL" clId="{01EECEDA-146F-AE48-94CD-44825441F2AA}" dt="2024-09-29T23:08:04.719" v="2293" actId="1076"/>
          <ac:spMkLst>
            <pc:docMk/>
            <pc:sldMk cId="3353318016" sldId="366"/>
            <ac:spMk id="6" creationId="{DA7F541B-B6A3-0711-1D89-A9E3CCD9162A}"/>
          </ac:spMkLst>
        </pc:spChg>
        <pc:spChg chg="add mod">
          <ac:chgData name="Rosier, Shaun" userId="28378f12-c473-43df-8417-6fc0f39dc9b8" providerId="ADAL" clId="{01EECEDA-146F-AE48-94CD-44825441F2AA}" dt="2024-09-29T23:08:28.057" v="2341" actId="1076"/>
          <ac:spMkLst>
            <pc:docMk/>
            <pc:sldMk cId="3353318016" sldId="366"/>
            <ac:spMk id="7" creationId="{90800BB3-48CA-DCE1-D3DC-FB922A31119A}"/>
          </ac:spMkLst>
        </pc:spChg>
      </pc:sldChg>
      <pc:sldChg chg="addSp modSp new mod modNotesTx">
        <pc:chgData name="Rosier, Shaun" userId="28378f12-c473-43df-8417-6fc0f39dc9b8" providerId="ADAL" clId="{01EECEDA-146F-AE48-94CD-44825441F2AA}" dt="2024-09-29T23:09:51.108" v="2346"/>
        <pc:sldMkLst>
          <pc:docMk/>
          <pc:sldMk cId="1005911573" sldId="367"/>
        </pc:sldMkLst>
        <pc:spChg chg="mod">
          <ac:chgData name="Rosier, Shaun" userId="28378f12-c473-43df-8417-6fc0f39dc9b8" providerId="ADAL" clId="{01EECEDA-146F-AE48-94CD-44825441F2AA}" dt="2024-09-29T23:06:45.922" v="2292" actId="20577"/>
          <ac:spMkLst>
            <pc:docMk/>
            <pc:sldMk cId="1005911573" sldId="367"/>
            <ac:spMk id="3" creationId="{144CC4D1-B028-BE7B-8DFB-CBBB26EA1401}"/>
          </ac:spMkLst>
        </pc:spChg>
        <pc:spChg chg="add mod">
          <ac:chgData name="Rosier, Shaun" userId="28378f12-c473-43df-8417-6fc0f39dc9b8" providerId="ADAL" clId="{01EECEDA-146F-AE48-94CD-44825441F2AA}" dt="2024-09-29T23:09:49.705" v="2345" actId="1076"/>
          <ac:spMkLst>
            <pc:docMk/>
            <pc:sldMk cId="1005911573" sldId="367"/>
            <ac:spMk id="4" creationId="{76F13736-4658-6AE9-DD6F-E9E5271AB1DD}"/>
          </ac:spMkLst>
        </pc:spChg>
        <pc:spChg chg="add mod">
          <ac:chgData name="Rosier, Shaun" userId="28378f12-c473-43df-8417-6fc0f39dc9b8" providerId="ADAL" clId="{01EECEDA-146F-AE48-94CD-44825441F2AA}" dt="2024-09-29T23:09:51.108" v="2346"/>
          <ac:spMkLst>
            <pc:docMk/>
            <pc:sldMk cId="1005911573" sldId="367"/>
            <ac:spMk id="5" creationId="{17BA00EC-8106-7E18-421B-58A139B3175E}"/>
          </ac:spMkLst>
        </pc:spChg>
      </pc:sldChg>
      <pc:sldChg chg="new del">
        <pc:chgData name="Rosier, Shaun" userId="28378f12-c473-43df-8417-6fc0f39dc9b8" providerId="ADAL" clId="{01EECEDA-146F-AE48-94CD-44825441F2AA}" dt="2024-09-29T23:12:03.133" v="2349" actId="2696"/>
        <pc:sldMkLst>
          <pc:docMk/>
          <pc:sldMk cId="41846559" sldId="368"/>
        </pc:sldMkLst>
      </pc:sldChg>
      <pc:sldMasterChg chg="delSldLayout">
        <pc:chgData name="Rosier, Shaun" userId="28378f12-c473-43df-8417-6fc0f39dc9b8" providerId="ADAL" clId="{01EECEDA-146F-AE48-94CD-44825441F2AA}" dt="2024-09-29T20:42:08.575" v="938" actId="18676"/>
        <pc:sldMasterMkLst>
          <pc:docMk/>
          <pc:sldMasterMk cId="0" sldId="2147483660"/>
        </pc:sldMasterMkLst>
        <pc:sldLayoutChg chg="del">
          <pc:chgData name="Rosier, Shaun" userId="28378f12-c473-43df-8417-6fc0f39dc9b8" providerId="ADAL" clId="{01EECEDA-146F-AE48-94CD-44825441F2AA}" dt="2024-09-29T20:42:08.575" v="938" actId="18676"/>
          <pc:sldLayoutMkLst>
            <pc:docMk/>
            <pc:sldMasterMk cId="0" sldId="2147483660"/>
            <pc:sldLayoutMk cId="0" sldId="2147483649"/>
          </pc:sldLayoutMkLst>
        </pc:sldLayoutChg>
        <pc:sldLayoutChg chg="del">
          <pc:chgData name="Rosier, Shaun" userId="28378f12-c473-43df-8417-6fc0f39dc9b8" providerId="ADAL" clId="{01EECEDA-146F-AE48-94CD-44825441F2AA}" dt="2024-09-29T20:42:08.575" v="938" actId="18676"/>
          <pc:sldLayoutMkLst>
            <pc:docMk/>
            <pc:sldMasterMk cId="0" sldId="2147483660"/>
            <pc:sldLayoutMk cId="0" sldId="2147483650"/>
          </pc:sldLayoutMkLst>
        </pc:sldLayoutChg>
        <pc:sldLayoutChg chg="del">
          <pc:chgData name="Rosier, Shaun" userId="28378f12-c473-43df-8417-6fc0f39dc9b8" providerId="ADAL" clId="{01EECEDA-146F-AE48-94CD-44825441F2AA}" dt="2024-09-29T20:42:08.575" v="938" actId="18676"/>
          <pc:sldLayoutMkLst>
            <pc:docMk/>
            <pc:sldMasterMk cId="0" sldId="2147483660"/>
            <pc:sldLayoutMk cId="0" sldId="2147483651"/>
          </pc:sldLayoutMkLst>
        </pc:sldLayoutChg>
        <pc:sldLayoutChg chg="del">
          <pc:chgData name="Rosier, Shaun" userId="28378f12-c473-43df-8417-6fc0f39dc9b8" providerId="ADAL" clId="{01EECEDA-146F-AE48-94CD-44825441F2AA}" dt="2024-09-29T20:42:08.575" v="938" actId="18676"/>
          <pc:sldLayoutMkLst>
            <pc:docMk/>
            <pc:sldMasterMk cId="0" sldId="2147483660"/>
            <pc:sldLayoutMk cId="0" sldId="2147483653"/>
          </pc:sldLayoutMkLst>
        </pc:sldLayoutChg>
        <pc:sldLayoutChg chg="del">
          <pc:chgData name="Rosier, Shaun" userId="28378f12-c473-43df-8417-6fc0f39dc9b8" providerId="ADAL" clId="{01EECEDA-146F-AE48-94CD-44825441F2AA}" dt="2024-09-29T20:42:08.575" v="938" actId="18676"/>
          <pc:sldLayoutMkLst>
            <pc:docMk/>
            <pc:sldMasterMk cId="0" sldId="2147483660"/>
            <pc:sldLayoutMk cId="0" sldId="2147483654"/>
          </pc:sldLayoutMkLst>
        </pc:sldLayoutChg>
        <pc:sldLayoutChg chg="del">
          <pc:chgData name="Rosier, Shaun" userId="28378f12-c473-43df-8417-6fc0f39dc9b8" providerId="ADAL" clId="{01EECEDA-146F-AE48-94CD-44825441F2AA}" dt="2024-09-29T20:42:08.575" v="938" actId="18676"/>
          <pc:sldLayoutMkLst>
            <pc:docMk/>
            <pc:sldMasterMk cId="0" sldId="2147483660"/>
            <pc:sldLayoutMk cId="0" sldId="2147483655"/>
          </pc:sldLayoutMkLst>
        </pc:sldLayoutChg>
      </pc:sldMasterChg>
      <pc:sldMasterChg chg="del delSldLayout">
        <pc:chgData name="Rosier, Shaun" userId="28378f12-c473-43df-8417-6fc0f39dc9b8" providerId="ADAL" clId="{01EECEDA-146F-AE48-94CD-44825441F2AA}" dt="2024-09-29T20:42:08.575" v="938" actId="18676"/>
        <pc:sldMasterMkLst>
          <pc:docMk/>
          <pc:sldMasterMk cId="0" sldId="2147483661"/>
        </pc:sldMasterMkLst>
        <pc:sldLayoutChg chg="del">
          <pc:chgData name="Rosier, Shaun" userId="28378f12-c473-43df-8417-6fc0f39dc9b8" providerId="ADAL" clId="{01EECEDA-146F-AE48-94CD-44825441F2AA}" dt="2024-09-29T20:42:08.575" v="938" actId="18676"/>
          <pc:sldLayoutMkLst>
            <pc:docMk/>
            <pc:sldMasterMk cId="0" sldId="2147483661"/>
            <pc:sldLayoutMk cId="0" sldId="2147483658"/>
          </pc:sldLayoutMkLst>
        </pc:sldLayoutChg>
        <pc:sldLayoutChg chg="del">
          <pc:chgData name="Rosier, Shaun" userId="28378f12-c473-43df-8417-6fc0f39dc9b8" providerId="ADAL" clId="{01EECEDA-146F-AE48-94CD-44825441F2AA}" dt="2024-09-29T20:42:08.575" v="938" actId="18676"/>
          <pc:sldLayoutMkLst>
            <pc:docMk/>
            <pc:sldMasterMk cId="0" sldId="2147483661"/>
            <pc:sldLayoutMk cId="0" sldId="2147483659"/>
          </pc:sldLayoutMkLst>
        </pc:sldLayoutChg>
      </pc:sldMasterChg>
    </pc:docChg>
  </pc:docChgLst>
  <pc:docChgLst>
    <pc:chgData name="Rosier, Shaun" userId="28378f12-c473-43df-8417-6fc0f39dc9b8" providerId="ADAL" clId="{38CD0B9E-2324-9B49-AF78-51FF64BB4E56}"/>
    <pc:docChg chg="undo redo custSel addSld delSld modSld sldOrd addSection modSection">
      <pc:chgData name="Rosier, Shaun" userId="28378f12-c473-43df-8417-6fc0f39dc9b8" providerId="ADAL" clId="{38CD0B9E-2324-9B49-AF78-51FF64BB4E56}" dt="2024-10-12T18:30:33.894" v="10119" actId="20577"/>
      <pc:docMkLst>
        <pc:docMk/>
      </pc:docMkLst>
      <pc:sldChg chg="addSp delSp modSp mod modNotesTx">
        <pc:chgData name="Rosier, Shaun" userId="28378f12-c473-43df-8417-6fc0f39dc9b8" providerId="ADAL" clId="{38CD0B9E-2324-9B49-AF78-51FF64BB4E56}" dt="2024-10-12T18:14:20.726" v="9883" actId="20577"/>
        <pc:sldMkLst>
          <pc:docMk/>
          <pc:sldMk cId="1789252660" sldId="302"/>
        </pc:sldMkLst>
        <pc:spChg chg="mod">
          <ac:chgData name="Rosier, Shaun" userId="28378f12-c473-43df-8417-6fc0f39dc9b8" providerId="ADAL" clId="{38CD0B9E-2324-9B49-AF78-51FF64BB4E56}" dt="2024-10-12T18:14:20.726" v="9883" actId="20577"/>
          <ac:spMkLst>
            <pc:docMk/>
            <pc:sldMk cId="1789252660" sldId="302"/>
            <ac:spMk id="2" creationId="{541B95A8-5112-2A66-C7F6-DBD8AA185AA1}"/>
          </ac:spMkLst>
        </pc:spChg>
        <pc:spChg chg="add del mod">
          <ac:chgData name="Rosier, Shaun" userId="28378f12-c473-43df-8417-6fc0f39dc9b8" providerId="ADAL" clId="{38CD0B9E-2324-9B49-AF78-51FF64BB4E56}" dt="2024-09-26T00:11:54.599" v="53"/>
          <ac:spMkLst>
            <pc:docMk/>
            <pc:sldMk cId="1789252660" sldId="302"/>
            <ac:spMk id="3" creationId="{E0B937FA-C7F3-42C0-A3D6-73F26B2FA44D}"/>
          </ac:spMkLst>
        </pc:spChg>
        <pc:spChg chg="mod">
          <ac:chgData name="Rosier, Shaun" userId="28378f12-c473-43df-8417-6fc0f39dc9b8" providerId="ADAL" clId="{38CD0B9E-2324-9B49-AF78-51FF64BB4E56}" dt="2024-09-30T00:15:16.845" v="1108" actId="27636"/>
          <ac:spMkLst>
            <pc:docMk/>
            <pc:sldMk cId="1789252660" sldId="302"/>
            <ac:spMk id="110" creationId="{298D1A11-9F48-E294-0694-FE860ED5B960}"/>
          </ac:spMkLst>
        </pc:spChg>
      </pc:sldChg>
      <pc:sldChg chg="modSp mod modNotesTx">
        <pc:chgData name="Rosier, Shaun" userId="28378f12-c473-43df-8417-6fc0f39dc9b8" providerId="ADAL" clId="{38CD0B9E-2324-9B49-AF78-51FF64BB4E56}" dt="2024-10-11T00:07:20.763" v="8630" actId="20577"/>
        <pc:sldMkLst>
          <pc:docMk/>
          <pc:sldMk cId="3907825777" sldId="326"/>
        </pc:sldMkLst>
        <pc:spChg chg="mod">
          <ac:chgData name="Rosier, Shaun" userId="28378f12-c473-43df-8417-6fc0f39dc9b8" providerId="ADAL" clId="{38CD0B9E-2324-9B49-AF78-51FF64BB4E56}" dt="2024-09-26T00:22:30.539" v="324" actId="20577"/>
          <ac:spMkLst>
            <pc:docMk/>
            <pc:sldMk cId="3907825777" sldId="326"/>
            <ac:spMk id="2" creationId="{5B81A7C6-6599-7AA9-11EE-2B320DC66AC7}"/>
          </ac:spMkLst>
        </pc:spChg>
        <pc:spChg chg="mod">
          <ac:chgData name="Rosier, Shaun" userId="28378f12-c473-43df-8417-6fc0f39dc9b8" providerId="ADAL" clId="{38CD0B9E-2324-9B49-AF78-51FF64BB4E56}" dt="2024-09-26T00:20:45.174" v="298" actId="20577"/>
          <ac:spMkLst>
            <pc:docMk/>
            <pc:sldMk cId="3907825777" sldId="326"/>
            <ac:spMk id="3" creationId="{33C28ACA-402A-012D-164E-4C8AFF6CB643}"/>
          </ac:spMkLst>
        </pc:spChg>
      </pc:sldChg>
      <pc:sldChg chg="addSp delSp modSp new del mod">
        <pc:chgData name="Rosier, Shaun" userId="28378f12-c473-43df-8417-6fc0f39dc9b8" providerId="ADAL" clId="{38CD0B9E-2324-9B49-AF78-51FF64BB4E56}" dt="2024-09-28T00:59:19.515" v="851" actId="2696"/>
        <pc:sldMkLst>
          <pc:docMk/>
          <pc:sldMk cId="897850253" sldId="327"/>
        </pc:sldMkLst>
        <pc:spChg chg="del">
          <ac:chgData name="Rosier, Shaun" userId="28378f12-c473-43df-8417-6fc0f39dc9b8" providerId="ADAL" clId="{38CD0B9E-2324-9B49-AF78-51FF64BB4E56}" dt="2024-09-27T23:07:22.956" v="332" actId="26606"/>
          <ac:spMkLst>
            <pc:docMk/>
            <pc:sldMk cId="897850253" sldId="327"/>
            <ac:spMk id="2" creationId="{0955F0E7-6A6D-C011-4C6B-FC707104DF2B}"/>
          </ac:spMkLst>
        </pc:spChg>
        <pc:spChg chg="del">
          <ac:chgData name="Rosier, Shaun" userId="28378f12-c473-43df-8417-6fc0f39dc9b8" providerId="ADAL" clId="{38CD0B9E-2324-9B49-AF78-51FF64BB4E56}" dt="2024-09-27T23:07:19.424" v="328" actId="931"/>
          <ac:spMkLst>
            <pc:docMk/>
            <pc:sldMk cId="897850253" sldId="327"/>
            <ac:spMk id="3" creationId="{547D00FA-E619-61C9-AD45-A3748CE416EA}"/>
          </ac:spMkLst>
        </pc:spChg>
        <pc:spChg chg="add mod">
          <ac:chgData name="Rosier, Shaun" userId="28378f12-c473-43df-8417-6fc0f39dc9b8" providerId="ADAL" clId="{38CD0B9E-2324-9B49-AF78-51FF64BB4E56}" dt="2024-09-27T23:50:07.005" v="514" actId="6549"/>
          <ac:spMkLst>
            <pc:docMk/>
            <pc:sldMk cId="897850253" sldId="327"/>
            <ac:spMk id="6" creationId="{0FFEFDF1-8EE8-4710-281F-640058D01C05}"/>
          </ac:spMkLst>
        </pc:spChg>
        <pc:picChg chg="add mod">
          <ac:chgData name="Rosier, Shaun" userId="28378f12-c473-43df-8417-6fc0f39dc9b8" providerId="ADAL" clId="{38CD0B9E-2324-9B49-AF78-51FF64BB4E56}" dt="2024-09-27T23:07:22.956" v="332" actId="26606"/>
          <ac:picMkLst>
            <pc:docMk/>
            <pc:sldMk cId="897850253" sldId="327"/>
            <ac:picMk id="5" creationId="{7BEF7A3C-FE65-522D-E200-9FDA11C2D42C}"/>
          </ac:picMkLst>
        </pc:picChg>
      </pc:sldChg>
      <pc:sldChg chg="addSp delSp modSp new del mod">
        <pc:chgData name="Rosier, Shaun" userId="28378f12-c473-43df-8417-6fc0f39dc9b8" providerId="ADAL" clId="{38CD0B9E-2324-9B49-AF78-51FF64BB4E56}" dt="2024-09-28T00:58:39.418" v="840" actId="2696"/>
        <pc:sldMkLst>
          <pc:docMk/>
          <pc:sldMk cId="2461093883" sldId="328"/>
        </pc:sldMkLst>
        <pc:spChg chg="del">
          <ac:chgData name="Rosier, Shaun" userId="28378f12-c473-43df-8417-6fc0f39dc9b8" providerId="ADAL" clId="{38CD0B9E-2324-9B49-AF78-51FF64BB4E56}" dt="2024-09-27T23:46:14.050" v="414" actId="26606"/>
          <ac:spMkLst>
            <pc:docMk/>
            <pc:sldMk cId="2461093883" sldId="328"/>
            <ac:spMk id="2" creationId="{48EC5022-749F-503C-8E69-79C6DAB678F7}"/>
          </ac:spMkLst>
        </pc:spChg>
        <pc:spChg chg="del">
          <ac:chgData name="Rosier, Shaun" userId="28378f12-c473-43df-8417-6fc0f39dc9b8" providerId="ADAL" clId="{38CD0B9E-2324-9B49-AF78-51FF64BB4E56}" dt="2024-09-27T23:46:11.121" v="411" actId="931"/>
          <ac:spMkLst>
            <pc:docMk/>
            <pc:sldMk cId="2461093883" sldId="328"/>
            <ac:spMk id="3" creationId="{EF7CD946-B998-66CF-9937-BA26191C5AF9}"/>
          </ac:spMkLst>
        </pc:spChg>
        <pc:spChg chg="add mod">
          <ac:chgData name="Rosier, Shaun" userId="28378f12-c473-43df-8417-6fc0f39dc9b8" providerId="ADAL" clId="{38CD0B9E-2324-9B49-AF78-51FF64BB4E56}" dt="2024-09-27T23:50:01.196" v="508"/>
          <ac:spMkLst>
            <pc:docMk/>
            <pc:sldMk cId="2461093883" sldId="328"/>
            <ac:spMk id="6" creationId="{4B9ABC3B-B2DE-0F2E-76BF-450081B03FA1}"/>
          </ac:spMkLst>
        </pc:spChg>
        <pc:picChg chg="add mod">
          <ac:chgData name="Rosier, Shaun" userId="28378f12-c473-43df-8417-6fc0f39dc9b8" providerId="ADAL" clId="{38CD0B9E-2324-9B49-AF78-51FF64BB4E56}" dt="2024-09-28T00:58:13.106" v="830" actId="1076"/>
          <ac:picMkLst>
            <pc:docMk/>
            <pc:sldMk cId="2461093883" sldId="328"/>
            <ac:picMk id="5" creationId="{5336C3CC-DACB-039B-5688-C6E02800B8E6}"/>
          </ac:picMkLst>
        </pc:picChg>
      </pc:sldChg>
      <pc:sldChg chg="addSp delSp modSp new del mod">
        <pc:chgData name="Rosier, Shaun" userId="28378f12-c473-43df-8417-6fc0f39dc9b8" providerId="ADAL" clId="{38CD0B9E-2324-9B49-AF78-51FF64BB4E56}" dt="2024-09-28T00:58:08.633" v="828" actId="2696"/>
        <pc:sldMkLst>
          <pc:docMk/>
          <pc:sldMk cId="3097523424" sldId="329"/>
        </pc:sldMkLst>
        <pc:spChg chg="del">
          <ac:chgData name="Rosier, Shaun" userId="28378f12-c473-43df-8417-6fc0f39dc9b8" providerId="ADAL" clId="{38CD0B9E-2324-9B49-AF78-51FF64BB4E56}" dt="2024-09-27T23:53:48.708" v="520" actId="26606"/>
          <ac:spMkLst>
            <pc:docMk/>
            <pc:sldMk cId="3097523424" sldId="329"/>
            <ac:spMk id="2" creationId="{3DAFBE9C-0DD1-E3D9-CDB5-3D03EFAB77AC}"/>
          </ac:spMkLst>
        </pc:spChg>
        <pc:spChg chg="del">
          <ac:chgData name="Rosier, Shaun" userId="28378f12-c473-43df-8417-6fc0f39dc9b8" providerId="ADAL" clId="{38CD0B9E-2324-9B49-AF78-51FF64BB4E56}" dt="2024-09-27T23:53:42.914" v="516" actId="931"/>
          <ac:spMkLst>
            <pc:docMk/>
            <pc:sldMk cId="3097523424" sldId="329"/>
            <ac:spMk id="3" creationId="{B6DBE0BD-8991-1E4C-567C-6676FCA540D1}"/>
          </ac:spMkLst>
        </pc:spChg>
        <pc:spChg chg="add mod">
          <ac:chgData name="Rosier, Shaun" userId="28378f12-c473-43df-8417-6fc0f39dc9b8" providerId="ADAL" clId="{38CD0B9E-2324-9B49-AF78-51FF64BB4E56}" dt="2024-09-27T23:55:16.115" v="591" actId="14100"/>
          <ac:spMkLst>
            <pc:docMk/>
            <pc:sldMk cId="3097523424" sldId="329"/>
            <ac:spMk id="6" creationId="{2709123F-6D9B-8FE6-5722-1FF2CEE89865}"/>
          </ac:spMkLst>
        </pc:spChg>
        <pc:spChg chg="add del mod">
          <ac:chgData name="Rosier, Shaun" userId="28378f12-c473-43df-8417-6fc0f39dc9b8" providerId="ADAL" clId="{38CD0B9E-2324-9B49-AF78-51FF64BB4E56}" dt="2024-09-27T23:55:26.373" v="593" actId="478"/>
          <ac:spMkLst>
            <pc:docMk/>
            <pc:sldMk cId="3097523424" sldId="329"/>
            <ac:spMk id="7" creationId="{0F4E69CA-2A2D-93E8-D47D-4598A04E17F9}"/>
          </ac:spMkLst>
        </pc:spChg>
        <pc:picChg chg="add mod modCrop">
          <ac:chgData name="Rosier, Shaun" userId="28378f12-c473-43df-8417-6fc0f39dc9b8" providerId="ADAL" clId="{38CD0B9E-2324-9B49-AF78-51FF64BB4E56}" dt="2024-09-27T23:54:06.919" v="526" actId="18131"/>
          <ac:picMkLst>
            <pc:docMk/>
            <pc:sldMk cId="3097523424" sldId="329"/>
            <ac:picMk id="5" creationId="{0F210B69-993B-B3FA-B7F4-44B5DFC723DE}"/>
          </ac:picMkLst>
        </pc:picChg>
      </pc:sldChg>
      <pc:sldChg chg="addSp delSp modSp new del mod">
        <pc:chgData name="Rosier, Shaun" userId="28378f12-c473-43df-8417-6fc0f39dc9b8" providerId="ADAL" clId="{38CD0B9E-2324-9B49-AF78-51FF64BB4E56}" dt="2024-09-28T00:57:47.637" v="823" actId="2696"/>
        <pc:sldMkLst>
          <pc:docMk/>
          <pc:sldMk cId="197781591" sldId="330"/>
        </pc:sldMkLst>
        <pc:spChg chg="del">
          <ac:chgData name="Rosier, Shaun" userId="28378f12-c473-43df-8417-6fc0f39dc9b8" providerId="ADAL" clId="{38CD0B9E-2324-9B49-AF78-51FF64BB4E56}" dt="2024-09-28T00:10:20.320" v="598" actId="26606"/>
          <ac:spMkLst>
            <pc:docMk/>
            <pc:sldMk cId="197781591" sldId="330"/>
            <ac:spMk id="2" creationId="{0E583E8A-D1CE-C5EA-9327-0560356F257F}"/>
          </ac:spMkLst>
        </pc:spChg>
        <pc:spChg chg="del">
          <ac:chgData name="Rosier, Shaun" userId="28378f12-c473-43df-8417-6fc0f39dc9b8" providerId="ADAL" clId="{38CD0B9E-2324-9B49-AF78-51FF64BB4E56}" dt="2024-09-28T00:10:16.765" v="595" actId="931"/>
          <ac:spMkLst>
            <pc:docMk/>
            <pc:sldMk cId="197781591" sldId="330"/>
            <ac:spMk id="3" creationId="{51C393F2-2E7C-8D90-2182-BEC7D5807D16}"/>
          </ac:spMkLst>
        </pc:spChg>
        <pc:spChg chg="add del mod">
          <ac:chgData name="Rosier, Shaun" userId="28378f12-c473-43df-8417-6fc0f39dc9b8" providerId="ADAL" clId="{38CD0B9E-2324-9B49-AF78-51FF64BB4E56}" dt="2024-09-28T00:15:23.844" v="602" actId="478"/>
          <ac:spMkLst>
            <pc:docMk/>
            <pc:sldMk cId="197781591" sldId="330"/>
            <ac:spMk id="7" creationId="{BDA9CE12-3E62-9A29-5C4C-0491AD31F5B9}"/>
          </ac:spMkLst>
        </pc:spChg>
        <pc:spChg chg="add mod">
          <ac:chgData name="Rosier, Shaun" userId="28378f12-c473-43df-8417-6fc0f39dc9b8" providerId="ADAL" clId="{38CD0B9E-2324-9B49-AF78-51FF64BB4E56}" dt="2024-09-28T00:55:41.159" v="800" actId="20577"/>
          <ac:spMkLst>
            <pc:docMk/>
            <pc:sldMk cId="197781591" sldId="330"/>
            <ac:spMk id="8" creationId="{277BB04F-F918-0C4B-561D-0B0B3A81B2EA}"/>
          </ac:spMkLst>
        </pc:spChg>
        <pc:picChg chg="add mod">
          <ac:chgData name="Rosier, Shaun" userId="28378f12-c473-43df-8417-6fc0f39dc9b8" providerId="ADAL" clId="{38CD0B9E-2324-9B49-AF78-51FF64BB4E56}" dt="2024-09-28T00:54:22.920" v="708" actId="1076"/>
          <ac:picMkLst>
            <pc:docMk/>
            <pc:sldMk cId="197781591" sldId="330"/>
            <ac:picMk id="5" creationId="{43BC92E8-A211-D596-A9FA-FBCFF2161CAC}"/>
          </ac:picMkLst>
        </pc:picChg>
      </pc:sldChg>
      <pc:sldChg chg="addSp delSp modSp new del mod">
        <pc:chgData name="Rosier, Shaun" userId="28378f12-c473-43df-8417-6fc0f39dc9b8" providerId="ADAL" clId="{38CD0B9E-2324-9B49-AF78-51FF64BB4E56}" dt="2024-09-28T00:57:13.001" v="816" actId="2696"/>
        <pc:sldMkLst>
          <pc:docMk/>
          <pc:sldMk cId="1257218295" sldId="331"/>
        </pc:sldMkLst>
        <pc:spChg chg="del">
          <ac:chgData name="Rosier, Shaun" userId="28378f12-c473-43df-8417-6fc0f39dc9b8" providerId="ADAL" clId="{38CD0B9E-2324-9B49-AF78-51FF64BB4E56}" dt="2024-09-28T00:48:33.822" v="691" actId="26606"/>
          <ac:spMkLst>
            <pc:docMk/>
            <pc:sldMk cId="1257218295" sldId="331"/>
            <ac:spMk id="2" creationId="{6E7C0ED1-D6AE-0525-45BC-31593B2D84F6}"/>
          </ac:spMkLst>
        </pc:spChg>
        <pc:spChg chg="del">
          <ac:chgData name="Rosier, Shaun" userId="28378f12-c473-43df-8417-6fc0f39dc9b8" providerId="ADAL" clId="{38CD0B9E-2324-9B49-AF78-51FF64BB4E56}" dt="2024-09-28T00:48:31.755" v="688"/>
          <ac:spMkLst>
            <pc:docMk/>
            <pc:sldMk cId="1257218295" sldId="331"/>
            <ac:spMk id="3" creationId="{415B02B9-78F2-BDE8-B15B-C9609C905869}"/>
          </ac:spMkLst>
        </pc:spChg>
        <pc:spChg chg="add mod">
          <ac:chgData name="Rosier, Shaun" userId="28378f12-c473-43df-8417-6fc0f39dc9b8" providerId="ADAL" clId="{38CD0B9E-2324-9B49-AF78-51FF64BB4E56}" dt="2024-09-28T00:54:59.832" v="769"/>
          <ac:spMkLst>
            <pc:docMk/>
            <pc:sldMk cId="1257218295" sldId="331"/>
            <ac:spMk id="6" creationId="{8D98949C-0106-EDA8-CA93-41A4B53AE193}"/>
          </ac:spMkLst>
        </pc:spChg>
        <pc:picChg chg="add mod">
          <ac:chgData name="Rosier, Shaun" userId="28378f12-c473-43df-8417-6fc0f39dc9b8" providerId="ADAL" clId="{38CD0B9E-2324-9B49-AF78-51FF64BB4E56}" dt="2024-09-28T00:48:33.822" v="691" actId="26606"/>
          <ac:picMkLst>
            <pc:docMk/>
            <pc:sldMk cId="1257218295" sldId="331"/>
            <ac:picMk id="5" creationId="{2A3A0E95-9BCA-B56E-25C2-D18F137CCD42}"/>
          </ac:picMkLst>
        </pc:picChg>
      </pc:sldChg>
      <pc:sldChg chg="addSp delSp modSp new del mod">
        <pc:chgData name="Rosier, Shaun" userId="28378f12-c473-43df-8417-6fc0f39dc9b8" providerId="ADAL" clId="{38CD0B9E-2324-9B49-AF78-51FF64BB4E56}" dt="2024-09-28T00:56:54.603" v="810" actId="2696"/>
        <pc:sldMkLst>
          <pc:docMk/>
          <pc:sldMk cId="2415550571" sldId="332"/>
        </pc:sldMkLst>
        <pc:spChg chg="del">
          <ac:chgData name="Rosier, Shaun" userId="28378f12-c473-43df-8417-6fc0f39dc9b8" providerId="ADAL" clId="{38CD0B9E-2324-9B49-AF78-51FF64BB4E56}" dt="2024-09-28T00:48:55.776" v="695" actId="26606"/>
          <ac:spMkLst>
            <pc:docMk/>
            <pc:sldMk cId="2415550571" sldId="332"/>
            <ac:spMk id="2" creationId="{FD0188F8-E248-0152-B5AB-B25D2971707C}"/>
          </ac:spMkLst>
        </pc:spChg>
        <pc:spChg chg="del">
          <ac:chgData name="Rosier, Shaun" userId="28378f12-c473-43df-8417-6fc0f39dc9b8" providerId="ADAL" clId="{38CD0B9E-2324-9B49-AF78-51FF64BB4E56}" dt="2024-09-28T00:48:52.578" v="692"/>
          <ac:spMkLst>
            <pc:docMk/>
            <pc:sldMk cId="2415550571" sldId="332"/>
            <ac:spMk id="3" creationId="{F486EC46-BC4D-7CF2-62CF-925601D8A933}"/>
          </ac:spMkLst>
        </pc:spChg>
        <pc:spChg chg="add mod">
          <ac:chgData name="Rosier, Shaun" userId="28378f12-c473-43df-8417-6fc0f39dc9b8" providerId="ADAL" clId="{38CD0B9E-2324-9B49-AF78-51FF64BB4E56}" dt="2024-09-28T00:55:28.285" v="799" actId="14100"/>
          <ac:spMkLst>
            <pc:docMk/>
            <pc:sldMk cId="2415550571" sldId="332"/>
            <ac:spMk id="7" creationId="{F421B220-1976-F0CD-622D-49E7BF8BEA09}"/>
          </ac:spMkLst>
        </pc:spChg>
        <pc:picChg chg="add mod">
          <ac:chgData name="Rosier, Shaun" userId="28378f12-c473-43df-8417-6fc0f39dc9b8" providerId="ADAL" clId="{38CD0B9E-2324-9B49-AF78-51FF64BB4E56}" dt="2024-09-28T00:55:23.745" v="797" actId="1076"/>
          <ac:picMkLst>
            <pc:docMk/>
            <pc:sldMk cId="2415550571" sldId="332"/>
            <ac:picMk id="5" creationId="{F327E226-56C0-F078-DE26-0D89F4054657}"/>
          </ac:picMkLst>
        </pc:picChg>
      </pc:sldChg>
      <pc:sldChg chg="addSp delSp modSp new mod">
        <pc:chgData name="Rosier, Shaun" userId="28378f12-c473-43df-8417-6fc0f39dc9b8" providerId="ADAL" clId="{38CD0B9E-2324-9B49-AF78-51FF64BB4E56}" dt="2024-09-28T00:59:07.064" v="846" actId="207"/>
        <pc:sldMkLst>
          <pc:docMk/>
          <pc:sldMk cId="546791069" sldId="333"/>
        </pc:sldMkLst>
        <pc:spChg chg="add del">
          <ac:chgData name="Rosier, Shaun" userId="28378f12-c473-43df-8417-6fc0f39dc9b8" providerId="ADAL" clId="{38CD0B9E-2324-9B49-AF78-51FF64BB4E56}" dt="2024-09-28T00:56:07.661" v="806" actId="26606"/>
          <ac:spMkLst>
            <pc:docMk/>
            <pc:sldMk cId="546791069" sldId="333"/>
            <ac:spMk id="2" creationId="{3B37B670-C6EB-4737-B3B3-A93E85C7AC42}"/>
          </ac:spMkLst>
        </pc:spChg>
        <pc:spChg chg="del">
          <ac:chgData name="Rosier, Shaun" userId="28378f12-c473-43df-8417-6fc0f39dc9b8" providerId="ADAL" clId="{38CD0B9E-2324-9B49-AF78-51FF64BB4E56}" dt="2024-09-28T00:56:02.757" v="801"/>
          <ac:spMkLst>
            <pc:docMk/>
            <pc:sldMk cId="546791069" sldId="333"/>
            <ac:spMk id="3" creationId="{0487F2A1-44FC-62BE-BD6A-DAA6CDF22C42}"/>
          </ac:spMkLst>
        </pc:spChg>
        <pc:spChg chg="add del mod">
          <ac:chgData name="Rosier, Shaun" userId="28378f12-c473-43df-8417-6fc0f39dc9b8" providerId="ADAL" clId="{38CD0B9E-2324-9B49-AF78-51FF64BB4E56}" dt="2024-09-28T00:57:41.115" v="820" actId="478"/>
          <ac:spMkLst>
            <pc:docMk/>
            <pc:sldMk cId="546791069" sldId="333"/>
            <ac:spMk id="6" creationId="{9F778888-4ECB-6C8F-71B8-D0D9D44B238F}"/>
          </ac:spMkLst>
        </pc:spChg>
        <pc:spChg chg="add del mod">
          <ac:chgData name="Rosier, Shaun" userId="28378f12-c473-43df-8417-6fc0f39dc9b8" providerId="ADAL" clId="{38CD0B9E-2324-9B49-AF78-51FF64BB4E56}" dt="2024-09-28T00:57:29.440" v="819" actId="478"/>
          <ac:spMkLst>
            <pc:docMk/>
            <pc:sldMk cId="546791069" sldId="333"/>
            <ac:spMk id="7" creationId="{FBDC99B0-0D9F-75DB-6513-354E2180EA03}"/>
          </ac:spMkLst>
        </pc:spChg>
        <pc:spChg chg="add del mod">
          <ac:chgData name="Rosier, Shaun" userId="28378f12-c473-43df-8417-6fc0f39dc9b8" providerId="ADAL" clId="{38CD0B9E-2324-9B49-AF78-51FF64BB4E56}" dt="2024-09-28T00:58:05.242" v="826" actId="478"/>
          <ac:spMkLst>
            <pc:docMk/>
            <pc:sldMk cId="546791069" sldId="333"/>
            <ac:spMk id="8" creationId="{2522176F-18F6-4319-6E32-156A71AA3273}"/>
          </ac:spMkLst>
        </pc:spChg>
        <pc:spChg chg="add del mod">
          <ac:chgData name="Rosier, Shaun" userId="28378f12-c473-43df-8417-6fc0f39dc9b8" providerId="ADAL" clId="{38CD0B9E-2324-9B49-AF78-51FF64BB4E56}" dt="2024-09-28T00:58:32.591" v="837" actId="478"/>
          <ac:spMkLst>
            <pc:docMk/>
            <pc:sldMk cId="546791069" sldId="333"/>
            <ac:spMk id="9" creationId="{F0B68933-43F7-D657-6812-9B0EB8D2C48D}"/>
          </ac:spMkLst>
        </pc:spChg>
        <pc:spChg chg="add del mod">
          <ac:chgData name="Rosier, Shaun" userId="28378f12-c473-43df-8417-6fc0f39dc9b8" providerId="ADAL" clId="{38CD0B9E-2324-9B49-AF78-51FF64BB4E56}" dt="2024-09-28T00:58:54.526" v="843" actId="478"/>
          <ac:spMkLst>
            <pc:docMk/>
            <pc:sldMk cId="546791069" sldId="333"/>
            <ac:spMk id="10" creationId="{A9A8EC8E-F79D-5AAC-AE24-757D58B95DCD}"/>
          </ac:spMkLst>
        </pc:spChg>
        <pc:spChg chg="add mod">
          <ac:chgData name="Rosier, Shaun" userId="28378f12-c473-43df-8417-6fc0f39dc9b8" providerId="ADAL" clId="{38CD0B9E-2324-9B49-AF78-51FF64BB4E56}" dt="2024-09-28T00:59:07.064" v="846" actId="207"/>
          <ac:spMkLst>
            <pc:docMk/>
            <pc:sldMk cId="546791069" sldId="333"/>
            <ac:spMk id="11" creationId="{EC2765C1-F03F-05F1-5863-86CF6DA15930}"/>
          </ac:spMkLst>
        </pc:spChg>
        <pc:picChg chg="add mod">
          <ac:chgData name="Rosier, Shaun" userId="28378f12-c473-43df-8417-6fc0f39dc9b8" providerId="ADAL" clId="{38CD0B9E-2324-9B49-AF78-51FF64BB4E56}" dt="2024-09-28T00:58:46.556" v="842" actId="14826"/>
          <ac:picMkLst>
            <pc:docMk/>
            <pc:sldMk cId="546791069" sldId="333"/>
            <ac:picMk id="5" creationId="{6DDE3D51-305B-28D6-9441-A60486B631E9}"/>
          </ac:picMkLst>
        </pc:picChg>
      </pc:sldChg>
      <pc:sldChg chg="add modNotesTx">
        <pc:chgData name="Rosier, Shaun" userId="28378f12-c473-43df-8417-6fc0f39dc9b8" providerId="ADAL" clId="{38CD0B9E-2324-9B49-AF78-51FF64BB4E56}" dt="2024-09-30T01:26:31.079" v="5153" actId="20577"/>
        <pc:sldMkLst>
          <pc:docMk/>
          <pc:sldMk cId="3032741304" sldId="333"/>
        </pc:sldMkLst>
      </pc:sldChg>
      <pc:sldChg chg="del">
        <pc:chgData name="Rosier, Shaun" userId="28378f12-c473-43df-8417-6fc0f39dc9b8" providerId="ADAL" clId="{38CD0B9E-2324-9B49-AF78-51FF64BB4E56}" dt="2024-09-30T00:36:13.137" v="2790" actId="2696"/>
        <pc:sldMkLst>
          <pc:docMk/>
          <pc:sldMk cId="3916603921" sldId="333"/>
        </pc:sldMkLst>
      </pc:sldChg>
      <pc:sldChg chg="addSp delSp modSp new mod">
        <pc:chgData name="Rosier, Shaun" userId="28378f12-c473-43df-8417-6fc0f39dc9b8" providerId="ADAL" clId="{38CD0B9E-2324-9B49-AF78-51FF64BB4E56}" dt="2024-09-28T01:00:00.051" v="863" actId="26606"/>
        <pc:sldMkLst>
          <pc:docMk/>
          <pc:sldMk cId="1171110465" sldId="334"/>
        </pc:sldMkLst>
        <pc:spChg chg="del">
          <ac:chgData name="Rosier, Shaun" userId="28378f12-c473-43df-8417-6fc0f39dc9b8" providerId="ADAL" clId="{38CD0B9E-2324-9B49-AF78-51FF64BB4E56}" dt="2024-09-28T01:00:00.051" v="863" actId="26606"/>
          <ac:spMkLst>
            <pc:docMk/>
            <pc:sldMk cId="1171110465" sldId="334"/>
            <ac:spMk id="2" creationId="{A4FEF8F6-CD6F-C030-B0A8-4D1412892312}"/>
          </ac:spMkLst>
        </pc:spChg>
        <pc:spChg chg="del">
          <ac:chgData name="Rosier, Shaun" userId="28378f12-c473-43df-8417-6fc0f39dc9b8" providerId="ADAL" clId="{38CD0B9E-2324-9B49-AF78-51FF64BB4E56}" dt="2024-09-28T00:59:57.045" v="860"/>
          <ac:spMkLst>
            <pc:docMk/>
            <pc:sldMk cId="1171110465" sldId="334"/>
            <ac:spMk id="3" creationId="{306486BA-43D6-8BDF-2426-42595F90F41B}"/>
          </ac:spMkLst>
        </pc:spChg>
        <pc:picChg chg="add mod">
          <ac:chgData name="Rosier, Shaun" userId="28378f12-c473-43df-8417-6fc0f39dc9b8" providerId="ADAL" clId="{38CD0B9E-2324-9B49-AF78-51FF64BB4E56}" dt="2024-09-28T01:00:00.051" v="863" actId="26606"/>
          <ac:picMkLst>
            <pc:docMk/>
            <pc:sldMk cId="1171110465" sldId="334"/>
            <ac:picMk id="5" creationId="{3F38D84B-BA6E-CAE1-B90C-19FDEB4DF639}"/>
          </ac:picMkLst>
        </pc:picChg>
      </pc:sldChg>
      <pc:sldChg chg="del">
        <pc:chgData name="Rosier, Shaun" userId="28378f12-c473-43df-8417-6fc0f39dc9b8" providerId="ADAL" clId="{38CD0B9E-2324-9B49-AF78-51FF64BB4E56}" dt="2024-09-30T02:10:33.889" v="5819" actId="2696"/>
        <pc:sldMkLst>
          <pc:docMk/>
          <pc:sldMk cId="4198267585" sldId="334"/>
        </pc:sldMkLst>
      </pc:sldChg>
      <pc:sldChg chg="del">
        <pc:chgData name="Rosier, Shaun" userId="28378f12-c473-43df-8417-6fc0f39dc9b8" providerId="ADAL" clId="{38CD0B9E-2324-9B49-AF78-51FF64BB4E56}" dt="2024-09-30T02:10:33.891" v="5820" actId="2696"/>
        <pc:sldMkLst>
          <pc:docMk/>
          <pc:sldMk cId="3162533448" sldId="335"/>
        </pc:sldMkLst>
      </pc:sldChg>
      <pc:sldChg chg="add">
        <pc:chgData name="Rosier, Shaun" userId="28378f12-c473-43df-8417-6fc0f39dc9b8" providerId="ADAL" clId="{38CD0B9E-2324-9B49-AF78-51FF64BB4E56}" dt="2024-09-28T00:56:36.421" v="807" actId="2890"/>
        <pc:sldMkLst>
          <pc:docMk/>
          <pc:sldMk cId="3401460173" sldId="335"/>
        </pc:sldMkLst>
      </pc:sldChg>
      <pc:sldChg chg="add del">
        <pc:chgData name="Rosier, Shaun" userId="28378f12-c473-43df-8417-6fc0f39dc9b8" providerId="ADAL" clId="{38CD0B9E-2324-9B49-AF78-51FF64BB4E56}" dt="2024-09-30T01:28:43.400" v="5590" actId="2696"/>
        <pc:sldMkLst>
          <pc:docMk/>
          <pc:sldMk cId="1860040494" sldId="336"/>
        </pc:sldMkLst>
      </pc:sldChg>
      <pc:sldChg chg="modSp add mod">
        <pc:chgData name="Rosier, Shaun" userId="28378f12-c473-43df-8417-6fc0f39dc9b8" providerId="ADAL" clId="{38CD0B9E-2324-9B49-AF78-51FF64BB4E56}" dt="2024-09-28T00:59:44.353" v="859" actId="1076"/>
        <pc:sldMkLst>
          <pc:docMk/>
          <pc:sldMk cId="2711580827" sldId="336"/>
        </pc:sldMkLst>
        <pc:spChg chg="mod">
          <ac:chgData name="Rosier, Shaun" userId="28378f12-c473-43df-8417-6fc0f39dc9b8" providerId="ADAL" clId="{38CD0B9E-2324-9B49-AF78-51FF64BB4E56}" dt="2024-09-28T00:59:44.353" v="859" actId="1076"/>
          <ac:spMkLst>
            <pc:docMk/>
            <pc:sldMk cId="2711580827" sldId="336"/>
            <ac:spMk id="6" creationId="{83F09E61-3CC4-8C9A-3E84-2982AE2743ED}"/>
          </ac:spMkLst>
        </pc:spChg>
      </pc:sldChg>
      <pc:sldChg chg="del">
        <pc:chgData name="Rosier, Shaun" userId="28378f12-c473-43df-8417-6fc0f39dc9b8" providerId="ADAL" clId="{38CD0B9E-2324-9B49-AF78-51FF64BB4E56}" dt="2024-09-30T00:36:13.137" v="2790" actId="2696"/>
        <pc:sldMkLst>
          <pc:docMk/>
          <pc:sldMk cId="3860347002" sldId="336"/>
        </pc:sldMkLst>
      </pc:sldChg>
      <pc:sldChg chg="add del">
        <pc:chgData name="Rosier, Shaun" userId="28378f12-c473-43df-8417-6fc0f39dc9b8" providerId="ADAL" clId="{38CD0B9E-2324-9B49-AF78-51FF64BB4E56}" dt="2024-09-30T01:28:43.407" v="5591" actId="2696"/>
        <pc:sldMkLst>
          <pc:docMk/>
          <pc:sldMk cId="124054561" sldId="337"/>
        </pc:sldMkLst>
      </pc:sldChg>
      <pc:sldChg chg="del">
        <pc:chgData name="Rosier, Shaun" userId="28378f12-c473-43df-8417-6fc0f39dc9b8" providerId="ADAL" clId="{38CD0B9E-2324-9B49-AF78-51FF64BB4E56}" dt="2024-09-30T00:36:13.137" v="2790" actId="2696"/>
        <pc:sldMkLst>
          <pc:docMk/>
          <pc:sldMk cId="876498398" sldId="337"/>
        </pc:sldMkLst>
      </pc:sldChg>
      <pc:sldChg chg="modSp add mod">
        <pc:chgData name="Rosier, Shaun" userId="28378f12-c473-43df-8417-6fc0f39dc9b8" providerId="ADAL" clId="{38CD0B9E-2324-9B49-AF78-51FF64BB4E56}" dt="2024-09-28T00:59:40.311" v="858" actId="1076"/>
        <pc:sldMkLst>
          <pc:docMk/>
          <pc:sldMk cId="2783194900" sldId="337"/>
        </pc:sldMkLst>
        <pc:spChg chg="mod">
          <ac:chgData name="Rosier, Shaun" userId="28378f12-c473-43df-8417-6fc0f39dc9b8" providerId="ADAL" clId="{38CD0B9E-2324-9B49-AF78-51FF64BB4E56}" dt="2024-09-28T00:59:40.311" v="858" actId="1076"/>
          <ac:spMkLst>
            <pc:docMk/>
            <pc:sldMk cId="2783194900" sldId="337"/>
            <ac:spMk id="7" creationId="{239F518F-07F7-6319-F4F4-F3F3DC9DE496}"/>
          </ac:spMkLst>
        </pc:spChg>
      </pc:sldChg>
      <pc:sldChg chg="modSp add mod">
        <pc:chgData name="Rosier, Shaun" userId="28378f12-c473-43df-8417-6fc0f39dc9b8" providerId="ADAL" clId="{38CD0B9E-2324-9B49-AF78-51FF64BB4E56}" dt="2024-09-28T00:59:33.502" v="856" actId="1076"/>
        <pc:sldMkLst>
          <pc:docMk/>
          <pc:sldMk cId="1424579378" sldId="338"/>
        </pc:sldMkLst>
        <pc:spChg chg="mod">
          <ac:chgData name="Rosier, Shaun" userId="28378f12-c473-43df-8417-6fc0f39dc9b8" providerId="ADAL" clId="{38CD0B9E-2324-9B49-AF78-51FF64BB4E56}" dt="2024-09-28T00:59:33.502" v="856" actId="1076"/>
          <ac:spMkLst>
            <pc:docMk/>
            <pc:sldMk cId="1424579378" sldId="338"/>
            <ac:spMk id="8" creationId="{6B3C4ED5-38AE-FA96-EEB3-B6E4A1023F88}"/>
          </ac:spMkLst>
        </pc:spChg>
      </pc:sldChg>
      <pc:sldChg chg="add del">
        <pc:chgData name="Rosier, Shaun" userId="28378f12-c473-43df-8417-6fc0f39dc9b8" providerId="ADAL" clId="{38CD0B9E-2324-9B49-AF78-51FF64BB4E56}" dt="2024-09-30T01:28:43.397" v="5589" actId="2696"/>
        <pc:sldMkLst>
          <pc:docMk/>
          <pc:sldMk cId="2781285534" sldId="338"/>
        </pc:sldMkLst>
      </pc:sldChg>
      <pc:sldChg chg="del">
        <pc:chgData name="Rosier, Shaun" userId="28378f12-c473-43df-8417-6fc0f39dc9b8" providerId="ADAL" clId="{38CD0B9E-2324-9B49-AF78-51FF64BB4E56}" dt="2024-09-30T00:36:13.137" v="2790" actId="2696"/>
        <pc:sldMkLst>
          <pc:docMk/>
          <pc:sldMk cId="3056945257" sldId="338"/>
        </pc:sldMkLst>
      </pc:sldChg>
      <pc:sldChg chg="modSp add mod modNotesTx">
        <pc:chgData name="Rosier, Shaun" userId="28378f12-c473-43df-8417-6fc0f39dc9b8" providerId="ADAL" clId="{38CD0B9E-2324-9B49-AF78-51FF64BB4E56}" dt="2024-10-11T00:09:18.556" v="8654"/>
        <pc:sldMkLst>
          <pc:docMk/>
          <pc:sldMk cId="2832852235" sldId="339"/>
        </pc:sldMkLst>
        <pc:spChg chg="mod">
          <ac:chgData name="Rosier, Shaun" userId="28378f12-c473-43df-8417-6fc0f39dc9b8" providerId="ADAL" clId="{38CD0B9E-2324-9B49-AF78-51FF64BB4E56}" dt="2024-09-30T01:31:02.844" v="5729" actId="20577"/>
          <ac:spMkLst>
            <pc:docMk/>
            <pc:sldMk cId="2832852235" sldId="339"/>
            <ac:spMk id="9" creationId="{AED2BBD1-D138-D7F4-4676-7680DCADD2C1}"/>
          </ac:spMkLst>
        </pc:spChg>
      </pc:sldChg>
      <pc:sldChg chg="del">
        <pc:chgData name="Rosier, Shaun" userId="28378f12-c473-43df-8417-6fc0f39dc9b8" providerId="ADAL" clId="{38CD0B9E-2324-9B49-AF78-51FF64BB4E56}" dt="2024-09-30T00:36:13.137" v="2790" actId="2696"/>
        <pc:sldMkLst>
          <pc:docMk/>
          <pc:sldMk cId="3121863910" sldId="339"/>
        </pc:sldMkLst>
      </pc:sldChg>
      <pc:sldChg chg="modSp add mod">
        <pc:chgData name="Rosier, Shaun" userId="28378f12-c473-43df-8417-6fc0f39dc9b8" providerId="ADAL" clId="{38CD0B9E-2324-9B49-AF78-51FF64BB4E56}" dt="2024-09-28T00:59:25.536" v="853" actId="1076"/>
        <pc:sldMkLst>
          <pc:docMk/>
          <pc:sldMk cId="3347817199" sldId="339"/>
        </pc:sldMkLst>
        <pc:spChg chg="mod">
          <ac:chgData name="Rosier, Shaun" userId="28378f12-c473-43df-8417-6fc0f39dc9b8" providerId="ADAL" clId="{38CD0B9E-2324-9B49-AF78-51FF64BB4E56}" dt="2024-09-28T00:59:25.536" v="853" actId="1076"/>
          <ac:spMkLst>
            <pc:docMk/>
            <pc:sldMk cId="3347817199" sldId="339"/>
            <ac:spMk id="9" creationId="{AED2BBD1-D138-D7F4-4676-7680DCADD2C1}"/>
          </ac:spMkLst>
        </pc:spChg>
      </pc:sldChg>
      <pc:sldChg chg="modSp add mod">
        <pc:chgData name="Rosier, Shaun" userId="28378f12-c473-43df-8417-6fc0f39dc9b8" providerId="ADAL" clId="{38CD0B9E-2324-9B49-AF78-51FF64BB4E56}" dt="2024-09-28T00:59:17.334" v="850" actId="1076"/>
        <pc:sldMkLst>
          <pc:docMk/>
          <pc:sldMk cId="9453270" sldId="340"/>
        </pc:sldMkLst>
        <pc:spChg chg="mod">
          <ac:chgData name="Rosier, Shaun" userId="28378f12-c473-43df-8417-6fc0f39dc9b8" providerId="ADAL" clId="{38CD0B9E-2324-9B49-AF78-51FF64BB4E56}" dt="2024-09-28T00:59:17.334" v="850" actId="1076"/>
          <ac:spMkLst>
            <pc:docMk/>
            <pc:sldMk cId="9453270" sldId="340"/>
            <ac:spMk id="10" creationId="{5F5E336B-B730-434B-6DEA-4A5B31E8B665}"/>
          </ac:spMkLst>
        </pc:spChg>
        <pc:picChg chg="mod">
          <ac:chgData name="Rosier, Shaun" userId="28378f12-c473-43df-8417-6fc0f39dc9b8" providerId="ADAL" clId="{38CD0B9E-2324-9B49-AF78-51FF64BB4E56}" dt="2024-09-28T00:59:14.308" v="849" actId="1076"/>
          <ac:picMkLst>
            <pc:docMk/>
            <pc:sldMk cId="9453270" sldId="340"/>
            <ac:picMk id="5" creationId="{AECDEE30-5144-996C-29D7-FDA4902A20A1}"/>
          </ac:picMkLst>
        </pc:picChg>
      </pc:sldChg>
      <pc:sldChg chg="modSp add mod modNotesTx">
        <pc:chgData name="Rosier, Shaun" userId="28378f12-c473-43df-8417-6fc0f39dc9b8" providerId="ADAL" clId="{38CD0B9E-2324-9B49-AF78-51FF64BB4E56}" dt="2024-09-30T01:31:08.688" v="5730" actId="20577"/>
        <pc:sldMkLst>
          <pc:docMk/>
          <pc:sldMk cId="860146813" sldId="340"/>
        </pc:sldMkLst>
        <pc:spChg chg="mod">
          <ac:chgData name="Rosier, Shaun" userId="28378f12-c473-43df-8417-6fc0f39dc9b8" providerId="ADAL" clId="{38CD0B9E-2324-9B49-AF78-51FF64BB4E56}" dt="2024-09-30T01:31:08.688" v="5730" actId="20577"/>
          <ac:spMkLst>
            <pc:docMk/>
            <pc:sldMk cId="860146813" sldId="340"/>
            <ac:spMk id="10" creationId="{5F5E336B-B730-434B-6DEA-4A5B31E8B665}"/>
          </ac:spMkLst>
        </pc:spChg>
      </pc:sldChg>
      <pc:sldChg chg="del">
        <pc:chgData name="Rosier, Shaun" userId="28378f12-c473-43df-8417-6fc0f39dc9b8" providerId="ADAL" clId="{38CD0B9E-2324-9B49-AF78-51FF64BB4E56}" dt="2024-09-30T00:36:13.137" v="2790" actId="2696"/>
        <pc:sldMkLst>
          <pc:docMk/>
          <pc:sldMk cId="3609709989" sldId="340"/>
        </pc:sldMkLst>
      </pc:sldChg>
      <pc:sldChg chg="new modNotesTx">
        <pc:chgData name="Rosier, Shaun" userId="28378f12-c473-43df-8417-6fc0f39dc9b8" providerId="ADAL" clId="{38CD0B9E-2324-9B49-AF78-51FF64BB4E56}" dt="2024-10-12T18:29:36.505" v="10021" actId="20577"/>
        <pc:sldMkLst>
          <pc:docMk/>
          <pc:sldMk cId="606506775" sldId="341"/>
        </pc:sldMkLst>
      </pc:sldChg>
      <pc:sldChg chg="new">
        <pc:chgData name="Rosier, Shaun" userId="28378f12-c473-43df-8417-6fc0f39dc9b8" providerId="ADAL" clId="{38CD0B9E-2324-9B49-AF78-51FF64BB4E56}" dt="2024-09-29T00:14:54.684" v="865" actId="680"/>
        <pc:sldMkLst>
          <pc:docMk/>
          <pc:sldMk cId="3848869508" sldId="342"/>
        </pc:sldMkLst>
      </pc:sldChg>
      <pc:sldChg chg="new">
        <pc:chgData name="Rosier, Shaun" userId="28378f12-c473-43df-8417-6fc0f39dc9b8" providerId="ADAL" clId="{38CD0B9E-2324-9B49-AF78-51FF64BB4E56}" dt="2024-09-29T00:14:54.795" v="866" actId="680"/>
        <pc:sldMkLst>
          <pc:docMk/>
          <pc:sldMk cId="653314354" sldId="343"/>
        </pc:sldMkLst>
      </pc:sldChg>
      <pc:sldChg chg="addSp delSp modSp new mod modNotesTx">
        <pc:chgData name="Rosier, Shaun" userId="28378f12-c473-43df-8417-6fc0f39dc9b8" providerId="ADAL" clId="{38CD0B9E-2324-9B49-AF78-51FF64BB4E56}" dt="2024-10-12T00:56:03.873" v="9383" actId="20577"/>
        <pc:sldMkLst>
          <pc:docMk/>
          <pc:sldMk cId="1212032356" sldId="344"/>
        </pc:sldMkLst>
        <pc:spChg chg="del">
          <ac:chgData name="Rosier, Shaun" userId="28378f12-c473-43df-8417-6fc0f39dc9b8" providerId="ADAL" clId="{38CD0B9E-2324-9B49-AF78-51FF64BB4E56}" dt="2024-10-03T01:57:52.370" v="8059" actId="478"/>
          <ac:spMkLst>
            <pc:docMk/>
            <pc:sldMk cId="1212032356" sldId="344"/>
            <ac:spMk id="2" creationId="{B34F1E81-2F35-5A2D-8239-FDE5441DC47C}"/>
          </ac:spMkLst>
        </pc:spChg>
        <pc:spChg chg="del">
          <ac:chgData name="Rosier, Shaun" userId="28378f12-c473-43df-8417-6fc0f39dc9b8" providerId="ADAL" clId="{38CD0B9E-2324-9B49-AF78-51FF64BB4E56}" dt="2024-10-03T01:57:49.099" v="8058" actId="478"/>
          <ac:spMkLst>
            <pc:docMk/>
            <pc:sldMk cId="1212032356" sldId="344"/>
            <ac:spMk id="3" creationId="{1996F667-F0BB-D0CA-4698-CF5396A840F9}"/>
          </ac:spMkLst>
        </pc:spChg>
        <pc:spChg chg="mod">
          <ac:chgData name="Rosier, Shaun" userId="28378f12-c473-43df-8417-6fc0f39dc9b8" providerId="ADAL" clId="{38CD0B9E-2324-9B49-AF78-51FF64BB4E56}" dt="2024-10-03T01:57:21.854" v="8051" actId="1076"/>
          <ac:spMkLst>
            <pc:docMk/>
            <pc:sldMk cId="1212032356" sldId="344"/>
            <ac:spMk id="5" creationId="{A8DC9551-3DCF-B889-B977-6079CA51A39B}"/>
          </ac:spMkLst>
        </pc:spChg>
        <pc:spChg chg="add mod">
          <ac:chgData name="Rosier, Shaun" userId="28378f12-c473-43df-8417-6fc0f39dc9b8" providerId="ADAL" clId="{38CD0B9E-2324-9B49-AF78-51FF64BB4E56}" dt="2024-10-03T01:57:58.261" v="8060" actId="1076"/>
          <ac:spMkLst>
            <pc:docMk/>
            <pc:sldMk cId="1212032356" sldId="344"/>
            <ac:spMk id="8" creationId="{D2BF1E0C-2CD8-707D-C62F-632F60708D04}"/>
          </ac:spMkLst>
        </pc:spChg>
        <pc:spChg chg="add mod">
          <ac:chgData name="Rosier, Shaun" userId="28378f12-c473-43df-8417-6fc0f39dc9b8" providerId="ADAL" clId="{38CD0B9E-2324-9B49-AF78-51FF64BB4E56}" dt="2024-10-03T01:57:58.261" v="8060" actId="1076"/>
          <ac:spMkLst>
            <pc:docMk/>
            <pc:sldMk cId="1212032356" sldId="344"/>
            <ac:spMk id="9" creationId="{464A34F9-F451-EBD9-6116-56B1DDB8B195}"/>
          </ac:spMkLst>
        </pc:spChg>
        <pc:picChg chg="mod">
          <ac:chgData name="Rosier, Shaun" userId="28378f12-c473-43df-8417-6fc0f39dc9b8" providerId="ADAL" clId="{38CD0B9E-2324-9B49-AF78-51FF64BB4E56}" dt="2024-10-03T01:57:16.871" v="8050" actId="1076"/>
          <ac:picMkLst>
            <pc:docMk/>
            <pc:sldMk cId="1212032356" sldId="344"/>
            <ac:picMk id="4" creationId="{6B87BFC9-BB1A-E058-4E1A-A918EC2EFC01}"/>
          </ac:picMkLst>
        </pc:picChg>
        <pc:picChg chg="mod">
          <ac:chgData name="Rosier, Shaun" userId="28378f12-c473-43df-8417-6fc0f39dc9b8" providerId="ADAL" clId="{38CD0B9E-2324-9B49-AF78-51FF64BB4E56}" dt="2024-10-03T01:57:16.871" v="8050" actId="1076"/>
          <ac:picMkLst>
            <pc:docMk/>
            <pc:sldMk cId="1212032356" sldId="344"/>
            <ac:picMk id="6" creationId="{2ABB65DE-13B6-5CA5-37E5-A88C99441F62}"/>
          </ac:picMkLst>
        </pc:picChg>
        <pc:picChg chg="add mod">
          <ac:chgData name="Rosier, Shaun" userId="28378f12-c473-43df-8417-6fc0f39dc9b8" providerId="ADAL" clId="{38CD0B9E-2324-9B49-AF78-51FF64BB4E56}" dt="2024-10-03T01:57:58.261" v="8060" actId="1076"/>
          <ac:picMkLst>
            <pc:docMk/>
            <pc:sldMk cId="1212032356" sldId="344"/>
            <ac:picMk id="7" creationId="{1199049C-B1A8-B45C-4EA9-3803A16A48D5}"/>
          </ac:picMkLst>
        </pc:picChg>
        <pc:cxnChg chg="add mod">
          <ac:chgData name="Rosier, Shaun" userId="28378f12-c473-43df-8417-6fc0f39dc9b8" providerId="ADAL" clId="{38CD0B9E-2324-9B49-AF78-51FF64BB4E56}" dt="2024-10-03T01:57:58.261" v="8060" actId="1076"/>
          <ac:cxnSpMkLst>
            <pc:docMk/>
            <pc:sldMk cId="1212032356" sldId="344"/>
            <ac:cxnSpMk id="10" creationId="{4694764E-DA7F-F384-9B92-88E081994F6F}"/>
          </ac:cxnSpMkLst>
        </pc:cxnChg>
      </pc:sldChg>
      <pc:sldChg chg="addSp modSp mod modNotesTx">
        <pc:chgData name="Rosier, Shaun" userId="28378f12-c473-43df-8417-6fc0f39dc9b8" providerId="ADAL" clId="{38CD0B9E-2324-9B49-AF78-51FF64BB4E56}" dt="2024-10-12T00:54:57.976" v="9319" actId="20577"/>
        <pc:sldMkLst>
          <pc:docMk/>
          <pc:sldMk cId="1034674050" sldId="346"/>
        </pc:sldMkLst>
        <pc:spChg chg="add mod">
          <ac:chgData name="Rosier, Shaun" userId="28378f12-c473-43df-8417-6fc0f39dc9b8" providerId="ADAL" clId="{38CD0B9E-2324-9B49-AF78-51FF64BB4E56}" dt="2024-10-12T00:51:14.296" v="8672" actId="1076"/>
          <ac:spMkLst>
            <pc:docMk/>
            <pc:sldMk cId="1034674050" sldId="346"/>
            <ac:spMk id="2" creationId="{BCDD7F08-A2AA-F972-E90A-BC324B065F71}"/>
          </ac:spMkLst>
        </pc:spChg>
      </pc:sldChg>
      <pc:sldChg chg="del">
        <pc:chgData name="Rosier, Shaun" userId="28378f12-c473-43df-8417-6fc0f39dc9b8" providerId="ADAL" clId="{38CD0B9E-2324-9B49-AF78-51FF64BB4E56}" dt="2024-10-03T01:58:01.791" v="8061" actId="2696"/>
        <pc:sldMkLst>
          <pc:docMk/>
          <pc:sldMk cId="1571663954" sldId="347"/>
        </pc:sldMkLst>
      </pc:sldChg>
      <pc:sldChg chg="modNotesTx">
        <pc:chgData name="Rosier, Shaun" userId="28378f12-c473-43df-8417-6fc0f39dc9b8" providerId="ADAL" clId="{38CD0B9E-2324-9B49-AF78-51FF64BB4E56}" dt="2024-10-12T00:56:19.263" v="9392" actId="20577"/>
        <pc:sldMkLst>
          <pc:docMk/>
          <pc:sldMk cId="3763007874" sldId="348"/>
        </pc:sldMkLst>
      </pc:sldChg>
      <pc:sldChg chg="modNotesTx">
        <pc:chgData name="Rosier, Shaun" userId="28378f12-c473-43df-8417-6fc0f39dc9b8" providerId="ADAL" clId="{38CD0B9E-2324-9B49-AF78-51FF64BB4E56}" dt="2024-10-11T00:08:21.752" v="8646"/>
        <pc:sldMkLst>
          <pc:docMk/>
          <pc:sldMk cId="435526525" sldId="350"/>
        </pc:sldMkLst>
      </pc:sldChg>
      <pc:sldChg chg="del">
        <pc:chgData name="Rosier, Shaun" userId="28378f12-c473-43df-8417-6fc0f39dc9b8" providerId="ADAL" clId="{38CD0B9E-2324-9B49-AF78-51FF64BB4E56}" dt="2024-09-30T00:36:13.137" v="2790" actId="2696"/>
        <pc:sldMkLst>
          <pc:docMk/>
          <pc:sldMk cId="1047101166" sldId="351"/>
        </pc:sldMkLst>
      </pc:sldChg>
      <pc:sldChg chg="delSp add mod modNotesTx">
        <pc:chgData name="Rosier, Shaun" userId="28378f12-c473-43df-8417-6fc0f39dc9b8" providerId="ADAL" clId="{38CD0B9E-2324-9B49-AF78-51FF64BB4E56}" dt="2024-10-11T00:09:06.371" v="8653"/>
        <pc:sldMkLst>
          <pc:docMk/>
          <pc:sldMk cId="2947736637" sldId="351"/>
        </pc:sldMkLst>
        <pc:spChg chg="del">
          <ac:chgData name="Rosier, Shaun" userId="28378f12-c473-43df-8417-6fc0f39dc9b8" providerId="ADAL" clId="{38CD0B9E-2324-9B49-AF78-51FF64BB4E56}" dt="2024-10-07T01:56:02.417" v="8154" actId="478"/>
          <ac:spMkLst>
            <pc:docMk/>
            <pc:sldMk cId="2947736637" sldId="351"/>
            <ac:spMk id="3" creationId="{3FABAA57-00D2-4DE4-40AB-D5FCAB7EF594}"/>
          </ac:spMkLst>
        </pc:spChg>
      </pc:sldChg>
      <pc:sldChg chg="add del">
        <pc:chgData name="Rosier, Shaun" userId="28378f12-c473-43df-8417-6fc0f39dc9b8" providerId="ADAL" clId="{38CD0B9E-2324-9B49-AF78-51FF64BB4E56}" dt="2024-09-30T00:36:21.627" v="2792" actId="2696"/>
        <pc:sldMkLst>
          <pc:docMk/>
          <pc:sldMk cId="4045398850" sldId="351"/>
        </pc:sldMkLst>
      </pc:sldChg>
      <pc:sldChg chg="ord modNotesTx">
        <pc:chgData name="Rosier, Shaun" userId="28378f12-c473-43df-8417-6fc0f39dc9b8" providerId="ADAL" clId="{38CD0B9E-2324-9B49-AF78-51FF64BB4E56}" dt="2024-10-11T00:09:24.496" v="8655"/>
        <pc:sldMkLst>
          <pc:docMk/>
          <pc:sldMk cId="2698846599" sldId="353"/>
        </pc:sldMkLst>
      </pc:sldChg>
      <pc:sldChg chg="addSp delSp modSp mod ord modNotesTx">
        <pc:chgData name="Rosier, Shaun" userId="28378f12-c473-43df-8417-6fc0f39dc9b8" providerId="ADAL" clId="{38CD0B9E-2324-9B49-AF78-51FF64BB4E56}" dt="2024-10-11T00:09:36.181" v="8659" actId="20577"/>
        <pc:sldMkLst>
          <pc:docMk/>
          <pc:sldMk cId="1809118861" sldId="354"/>
        </pc:sldMkLst>
        <pc:spChg chg="del">
          <ac:chgData name="Rosier, Shaun" userId="28378f12-c473-43df-8417-6fc0f39dc9b8" providerId="ADAL" clId="{38CD0B9E-2324-9B49-AF78-51FF64BB4E56}" dt="2024-10-08T15:09:30.240" v="8212" actId="478"/>
          <ac:spMkLst>
            <pc:docMk/>
            <pc:sldMk cId="1809118861" sldId="354"/>
            <ac:spMk id="2" creationId="{B11A455B-5AFC-0248-92EB-A81FB2115021}"/>
          </ac:spMkLst>
        </pc:spChg>
        <pc:spChg chg="del mod">
          <ac:chgData name="Rosier, Shaun" userId="28378f12-c473-43df-8417-6fc0f39dc9b8" providerId="ADAL" clId="{38CD0B9E-2324-9B49-AF78-51FF64BB4E56}" dt="2024-10-08T14:03:36.129" v="8178" actId="21"/>
          <ac:spMkLst>
            <pc:docMk/>
            <pc:sldMk cId="1809118861" sldId="354"/>
            <ac:spMk id="5" creationId="{29F5AF65-CF0C-5DA2-82EE-806B066B1CC8}"/>
          </ac:spMkLst>
        </pc:spChg>
        <pc:spChg chg="add mod">
          <ac:chgData name="Rosier, Shaun" userId="28378f12-c473-43df-8417-6fc0f39dc9b8" providerId="ADAL" clId="{38CD0B9E-2324-9B49-AF78-51FF64BB4E56}" dt="2024-10-07T13:09:21.627" v="8175" actId="14100"/>
          <ac:spMkLst>
            <pc:docMk/>
            <pc:sldMk cId="1809118861" sldId="354"/>
            <ac:spMk id="6" creationId="{351BFF4A-27AC-9F66-BAE9-F4A7D865C17B}"/>
          </ac:spMkLst>
        </pc:spChg>
        <pc:spChg chg="add mod">
          <ac:chgData name="Rosier, Shaun" userId="28378f12-c473-43df-8417-6fc0f39dc9b8" providerId="ADAL" clId="{38CD0B9E-2324-9B49-AF78-51FF64BB4E56}" dt="2024-10-08T14:14:08.154" v="8200" actId="20577"/>
          <ac:spMkLst>
            <pc:docMk/>
            <pc:sldMk cId="1809118861" sldId="354"/>
            <ac:spMk id="8" creationId="{8D3BA1EE-A153-557D-536A-78088289A2B9}"/>
          </ac:spMkLst>
        </pc:spChg>
        <pc:spChg chg="add del mod">
          <ac:chgData name="Rosier, Shaun" userId="28378f12-c473-43df-8417-6fc0f39dc9b8" providerId="ADAL" clId="{38CD0B9E-2324-9B49-AF78-51FF64BB4E56}" dt="2024-10-08T15:09:32.129" v="8213" actId="478"/>
          <ac:spMkLst>
            <pc:docMk/>
            <pc:sldMk cId="1809118861" sldId="354"/>
            <ac:spMk id="10" creationId="{5C6BD782-79A6-D06D-A053-9898E7D969AA}"/>
          </ac:spMkLst>
        </pc:spChg>
        <pc:picChg chg="add mod">
          <ac:chgData name="Rosier, Shaun" userId="28378f12-c473-43df-8417-6fc0f39dc9b8" providerId="ADAL" clId="{38CD0B9E-2324-9B49-AF78-51FF64BB4E56}" dt="2024-10-07T13:08:44.688" v="8160" actId="1076"/>
          <ac:picMkLst>
            <pc:docMk/>
            <pc:sldMk cId="1809118861" sldId="354"/>
            <ac:picMk id="3" creationId="{3CB1EB47-C47A-A6AE-2B6F-1FB82A6092E0}"/>
          </ac:picMkLst>
        </pc:picChg>
        <pc:picChg chg="del mod">
          <ac:chgData name="Rosier, Shaun" userId="28378f12-c473-43df-8417-6fc0f39dc9b8" providerId="ADAL" clId="{38CD0B9E-2324-9B49-AF78-51FF64BB4E56}" dt="2024-10-08T14:03:36.129" v="8178" actId="21"/>
          <ac:picMkLst>
            <pc:docMk/>
            <pc:sldMk cId="1809118861" sldId="354"/>
            <ac:picMk id="4" creationId="{F0F5AEFC-B4DB-FA66-C540-D226BB4918C0}"/>
          </ac:picMkLst>
        </pc:picChg>
        <pc:picChg chg="add mod">
          <ac:chgData name="Rosier, Shaun" userId="28378f12-c473-43df-8417-6fc0f39dc9b8" providerId="ADAL" clId="{38CD0B9E-2324-9B49-AF78-51FF64BB4E56}" dt="2024-10-08T14:13:40.599" v="8185" actId="1076"/>
          <ac:picMkLst>
            <pc:docMk/>
            <pc:sldMk cId="1809118861" sldId="354"/>
            <ac:picMk id="7" creationId="{AB14D52C-F348-F3D6-B637-DCDBDE64B8C1}"/>
          </ac:picMkLst>
        </pc:picChg>
      </pc:sldChg>
      <pc:sldChg chg="del">
        <pc:chgData name="Rosier, Shaun" userId="28378f12-c473-43df-8417-6fc0f39dc9b8" providerId="ADAL" clId="{38CD0B9E-2324-9B49-AF78-51FF64BB4E56}" dt="2024-09-30T01:42:01.425" v="5734" actId="2696"/>
        <pc:sldMkLst>
          <pc:docMk/>
          <pc:sldMk cId="848342485" sldId="355"/>
        </pc:sldMkLst>
      </pc:sldChg>
      <pc:sldChg chg="del">
        <pc:chgData name="Rosier, Shaun" userId="28378f12-c473-43df-8417-6fc0f39dc9b8" providerId="ADAL" clId="{38CD0B9E-2324-9B49-AF78-51FF64BB4E56}" dt="2024-10-07T13:15:42.929" v="8176" actId="2696"/>
        <pc:sldMkLst>
          <pc:docMk/>
          <pc:sldMk cId="2700126567" sldId="356"/>
        </pc:sldMkLst>
      </pc:sldChg>
      <pc:sldChg chg="add">
        <pc:chgData name="Rosier, Shaun" userId="28378f12-c473-43df-8417-6fc0f39dc9b8" providerId="ADAL" clId="{38CD0B9E-2324-9B49-AF78-51FF64BB4E56}" dt="2024-10-07T13:15:45.025" v="8177"/>
        <pc:sldMkLst>
          <pc:docMk/>
          <pc:sldMk cId="4011465817" sldId="356"/>
        </pc:sldMkLst>
      </pc:sldChg>
      <pc:sldChg chg="del">
        <pc:chgData name="Rosier, Shaun" userId="28378f12-c473-43df-8417-6fc0f39dc9b8" providerId="ADAL" clId="{38CD0B9E-2324-9B49-AF78-51FF64BB4E56}" dt="2024-10-08T15:08:54.507" v="8201" actId="2696"/>
        <pc:sldMkLst>
          <pc:docMk/>
          <pc:sldMk cId="1237089067" sldId="357"/>
        </pc:sldMkLst>
      </pc:sldChg>
      <pc:sldChg chg="addSp delSp del mod">
        <pc:chgData name="Rosier, Shaun" userId="28378f12-c473-43df-8417-6fc0f39dc9b8" providerId="ADAL" clId="{38CD0B9E-2324-9B49-AF78-51FF64BB4E56}" dt="2024-10-08T15:09:17.431" v="8210" actId="2696"/>
        <pc:sldMkLst>
          <pc:docMk/>
          <pc:sldMk cId="1958240516" sldId="358"/>
        </pc:sldMkLst>
        <pc:spChg chg="add del">
          <ac:chgData name="Rosier, Shaun" userId="28378f12-c473-43df-8417-6fc0f39dc9b8" providerId="ADAL" clId="{38CD0B9E-2324-9B49-AF78-51FF64BB4E56}" dt="2024-10-08T15:08:58.836" v="8203" actId="21"/>
          <ac:spMkLst>
            <pc:docMk/>
            <pc:sldMk cId="1958240516" sldId="358"/>
            <ac:spMk id="5" creationId="{3E8D5CAF-2527-BEC4-972B-E2EF8673D879}"/>
          </ac:spMkLst>
        </pc:spChg>
        <pc:picChg chg="add del">
          <ac:chgData name="Rosier, Shaun" userId="28378f12-c473-43df-8417-6fc0f39dc9b8" providerId="ADAL" clId="{38CD0B9E-2324-9B49-AF78-51FF64BB4E56}" dt="2024-10-08T15:08:58.836" v="8203" actId="21"/>
          <ac:picMkLst>
            <pc:docMk/>
            <pc:sldMk cId="1958240516" sldId="358"/>
            <ac:picMk id="4" creationId="{A41058C3-62B5-F1E5-7F37-53BE126CC0ED}"/>
          </ac:picMkLst>
        </pc:picChg>
      </pc:sldChg>
      <pc:sldChg chg="addSp modSp add">
        <pc:chgData name="Rosier, Shaun" userId="28378f12-c473-43df-8417-6fc0f39dc9b8" providerId="ADAL" clId="{38CD0B9E-2324-9B49-AF78-51FF64BB4E56}" dt="2024-10-08T15:40:16.005" v="8223"/>
        <pc:sldMkLst>
          <pc:docMk/>
          <pc:sldMk cId="2850886617" sldId="358"/>
        </pc:sldMkLst>
        <pc:picChg chg="add mod">
          <ac:chgData name="Rosier, Shaun" userId="28378f12-c473-43df-8417-6fc0f39dc9b8" providerId="ADAL" clId="{38CD0B9E-2324-9B49-AF78-51FF64BB4E56}" dt="2024-10-08T15:40:16.005" v="8223"/>
          <ac:picMkLst>
            <pc:docMk/>
            <pc:sldMk cId="2850886617" sldId="358"/>
            <ac:picMk id="2" creationId="{9F202392-338A-BA93-8CEF-DDC96CA0840F}"/>
          </ac:picMkLst>
        </pc:picChg>
      </pc:sldChg>
      <pc:sldChg chg="addSp modSp mod">
        <pc:chgData name="Rosier, Shaun" userId="28378f12-c473-43df-8417-6fc0f39dc9b8" providerId="ADAL" clId="{38CD0B9E-2324-9B49-AF78-51FF64BB4E56}" dt="2024-09-30T01:57:29.617" v="5751" actId="14826"/>
        <pc:sldMkLst>
          <pc:docMk/>
          <pc:sldMk cId="18520365" sldId="359"/>
        </pc:sldMkLst>
        <pc:picChg chg="add mod">
          <ac:chgData name="Rosier, Shaun" userId="28378f12-c473-43df-8417-6fc0f39dc9b8" providerId="ADAL" clId="{38CD0B9E-2324-9B49-AF78-51FF64BB4E56}" dt="2024-09-30T01:57:29.617" v="5751" actId="14826"/>
          <ac:picMkLst>
            <pc:docMk/>
            <pc:sldMk cId="18520365" sldId="359"/>
            <ac:picMk id="4" creationId="{0AD825DA-74A6-EEDA-A193-35F62742BA1D}"/>
          </ac:picMkLst>
        </pc:picChg>
      </pc:sldChg>
      <pc:sldChg chg="addSp delSp modSp mod">
        <pc:chgData name="Rosier, Shaun" userId="28378f12-c473-43df-8417-6fc0f39dc9b8" providerId="ADAL" clId="{38CD0B9E-2324-9B49-AF78-51FF64BB4E56}" dt="2024-09-30T02:00:38.900" v="5773" actId="26606"/>
        <pc:sldMkLst>
          <pc:docMk/>
          <pc:sldMk cId="2643397089" sldId="360"/>
        </pc:sldMkLst>
        <pc:spChg chg="del">
          <ac:chgData name="Rosier, Shaun" userId="28378f12-c473-43df-8417-6fc0f39dc9b8" providerId="ADAL" clId="{38CD0B9E-2324-9B49-AF78-51FF64BB4E56}" dt="2024-09-30T02:00:38.900" v="5773" actId="26606"/>
          <ac:spMkLst>
            <pc:docMk/>
            <pc:sldMk cId="2643397089" sldId="360"/>
            <ac:spMk id="2" creationId="{245B822A-76B0-B171-5F35-6D1D48B09192}"/>
          </ac:spMkLst>
        </pc:spChg>
        <pc:spChg chg="del">
          <ac:chgData name="Rosier, Shaun" userId="28378f12-c473-43df-8417-6fc0f39dc9b8" providerId="ADAL" clId="{38CD0B9E-2324-9B49-AF78-51FF64BB4E56}" dt="2024-09-30T02:00:38.900" v="5773" actId="26606"/>
          <ac:spMkLst>
            <pc:docMk/>
            <pc:sldMk cId="2643397089" sldId="360"/>
            <ac:spMk id="3" creationId="{8109F929-C749-6345-6387-E9FCE65A14DC}"/>
          </ac:spMkLst>
        </pc:spChg>
        <pc:picChg chg="add mod">
          <ac:chgData name="Rosier, Shaun" userId="28378f12-c473-43df-8417-6fc0f39dc9b8" providerId="ADAL" clId="{38CD0B9E-2324-9B49-AF78-51FF64BB4E56}" dt="2024-09-30T02:00:38.900" v="5773" actId="26606"/>
          <ac:picMkLst>
            <pc:docMk/>
            <pc:sldMk cId="2643397089" sldId="360"/>
            <ac:picMk id="4" creationId="{92787BB4-0760-7478-11A9-DC653F215FFB}"/>
          </ac:picMkLst>
        </pc:picChg>
      </pc:sldChg>
      <pc:sldChg chg="addSp delSp modSp mod">
        <pc:chgData name="Rosier, Shaun" userId="28378f12-c473-43df-8417-6fc0f39dc9b8" providerId="ADAL" clId="{38CD0B9E-2324-9B49-AF78-51FF64BB4E56}" dt="2024-09-30T02:00:58.696" v="5775" actId="26606"/>
        <pc:sldMkLst>
          <pc:docMk/>
          <pc:sldMk cId="2199411037" sldId="361"/>
        </pc:sldMkLst>
        <pc:spChg chg="del">
          <ac:chgData name="Rosier, Shaun" userId="28378f12-c473-43df-8417-6fc0f39dc9b8" providerId="ADAL" clId="{38CD0B9E-2324-9B49-AF78-51FF64BB4E56}" dt="2024-09-30T02:00:58.696" v="5775" actId="26606"/>
          <ac:spMkLst>
            <pc:docMk/>
            <pc:sldMk cId="2199411037" sldId="361"/>
            <ac:spMk id="2" creationId="{BCFBAB76-12A1-E28F-0DA8-F4C0A78AB6FF}"/>
          </ac:spMkLst>
        </pc:spChg>
        <pc:spChg chg="del">
          <ac:chgData name="Rosier, Shaun" userId="28378f12-c473-43df-8417-6fc0f39dc9b8" providerId="ADAL" clId="{38CD0B9E-2324-9B49-AF78-51FF64BB4E56}" dt="2024-09-30T02:00:58.696" v="5775" actId="26606"/>
          <ac:spMkLst>
            <pc:docMk/>
            <pc:sldMk cId="2199411037" sldId="361"/>
            <ac:spMk id="3" creationId="{149BB2D3-EE12-92AE-C01B-76C77BEB0591}"/>
          </ac:spMkLst>
        </pc:spChg>
        <pc:picChg chg="add mod">
          <ac:chgData name="Rosier, Shaun" userId="28378f12-c473-43df-8417-6fc0f39dc9b8" providerId="ADAL" clId="{38CD0B9E-2324-9B49-AF78-51FF64BB4E56}" dt="2024-09-30T02:00:58.696" v="5775" actId="26606"/>
          <ac:picMkLst>
            <pc:docMk/>
            <pc:sldMk cId="2199411037" sldId="361"/>
            <ac:picMk id="4" creationId="{69A349B5-7EF8-D6B2-E4F4-2DF3CAFCC165}"/>
          </ac:picMkLst>
        </pc:picChg>
      </pc:sldChg>
      <pc:sldChg chg="addSp delSp modSp add del mod modNotesTx">
        <pc:chgData name="Rosier, Shaun" userId="28378f12-c473-43df-8417-6fc0f39dc9b8" providerId="ADAL" clId="{38CD0B9E-2324-9B49-AF78-51FF64BB4E56}" dt="2024-10-12T00:51:16.325" v="8674"/>
        <pc:sldMkLst>
          <pc:docMk/>
          <pc:sldMk cId="107851382" sldId="362"/>
        </pc:sldMkLst>
        <pc:spChg chg="add del">
          <ac:chgData name="Rosier, Shaun" userId="28378f12-c473-43df-8417-6fc0f39dc9b8" providerId="ADAL" clId="{38CD0B9E-2324-9B49-AF78-51FF64BB4E56}" dt="2024-10-12T00:51:14.995" v="8673" actId="21"/>
          <ac:spMkLst>
            <pc:docMk/>
            <pc:sldMk cId="107851382" sldId="362"/>
            <ac:spMk id="4" creationId="{404CA992-8229-E536-3BA8-55691CE49F71}"/>
          </ac:spMkLst>
        </pc:spChg>
        <pc:spChg chg="add del mod">
          <ac:chgData name="Rosier, Shaun" userId="28378f12-c473-43df-8417-6fc0f39dc9b8" providerId="ADAL" clId="{38CD0B9E-2324-9B49-AF78-51FF64BB4E56}" dt="2024-10-12T00:51:14.995" v="8673" actId="21"/>
          <ac:spMkLst>
            <pc:docMk/>
            <pc:sldMk cId="107851382" sldId="362"/>
            <ac:spMk id="5" creationId="{C474B0C2-C669-40EC-62DD-B928101D0689}"/>
          </ac:spMkLst>
        </pc:spChg>
      </pc:sldChg>
      <pc:sldChg chg="add">
        <pc:chgData name="Rosier, Shaun" userId="28378f12-c473-43df-8417-6fc0f39dc9b8" providerId="ADAL" clId="{38CD0B9E-2324-9B49-AF78-51FF64BB4E56}" dt="2024-10-03T14:34:42.008" v="8065"/>
        <pc:sldMkLst>
          <pc:docMk/>
          <pc:sldMk cId="650870047" sldId="363"/>
        </pc:sldMkLst>
      </pc:sldChg>
      <pc:sldChg chg="addSp delSp modSp del mod">
        <pc:chgData name="Rosier, Shaun" userId="28378f12-c473-43df-8417-6fc0f39dc9b8" providerId="ADAL" clId="{38CD0B9E-2324-9B49-AF78-51FF64BB4E56}" dt="2024-10-03T14:34:33.739" v="8062" actId="2696"/>
        <pc:sldMkLst>
          <pc:docMk/>
          <pc:sldMk cId="3456499237" sldId="363"/>
        </pc:sldMkLst>
        <pc:spChg chg="del">
          <ac:chgData name="Rosier, Shaun" userId="28378f12-c473-43df-8417-6fc0f39dc9b8" providerId="ADAL" clId="{38CD0B9E-2324-9B49-AF78-51FF64BB4E56}" dt="2024-09-30T00:11:38.898" v="1040" actId="478"/>
          <ac:spMkLst>
            <pc:docMk/>
            <pc:sldMk cId="3456499237" sldId="363"/>
            <ac:spMk id="2" creationId="{B260F1EA-2445-4270-7447-7000120D3A31}"/>
          </ac:spMkLst>
        </pc:spChg>
        <pc:spChg chg="del">
          <ac:chgData name="Rosier, Shaun" userId="28378f12-c473-43df-8417-6fc0f39dc9b8" providerId="ADAL" clId="{38CD0B9E-2324-9B49-AF78-51FF64BB4E56}" dt="2024-09-30T00:11:36.440" v="1039" actId="478"/>
          <ac:spMkLst>
            <pc:docMk/>
            <pc:sldMk cId="3456499237" sldId="363"/>
            <ac:spMk id="3" creationId="{76319FB8-3434-930D-CCD1-51867D8394F2}"/>
          </ac:spMkLst>
        </pc:spChg>
        <pc:spChg chg="add del mod">
          <ac:chgData name="Rosier, Shaun" userId="28378f12-c473-43df-8417-6fc0f39dc9b8" providerId="ADAL" clId="{38CD0B9E-2324-9B49-AF78-51FF64BB4E56}" dt="2024-09-30T00:11:40.596" v="1041" actId="478"/>
          <ac:spMkLst>
            <pc:docMk/>
            <pc:sldMk cId="3456499237" sldId="363"/>
            <ac:spMk id="5" creationId="{B47CD343-2BFB-B353-3AAF-1A80DE5A7D89}"/>
          </ac:spMkLst>
        </pc:spChg>
        <pc:spChg chg="add mod">
          <ac:chgData name="Rosier, Shaun" userId="28378f12-c473-43df-8417-6fc0f39dc9b8" providerId="ADAL" clId="{38CD0B9E-2324-9B49-AF78-51FF64BB4E56}" dt="2024-09-30T00:14:02.214" v="1091" actId="113"/>
          <ac:spMkLst>
            <pc:docMk/>
            <pc:sldMk cId="3456499237" sldId="363"/>
            <ac:spMk id="7" creationId="{36867D3D-DD53-A3CA-94BD-0FD5C8BCA01A}"/>
          </ac:spMkLst>
        </pc:spChg>
        <pc:spChg chg="add del">
          <ac:chgData name="Rosier, Shaun" userId="28378f12-c473-43df-8417-6fc0f39dc9b8" providerId="ADAL" clId="{38CD0B9E-2324-9B49-AF78-51FF64BB4E56}" dt="2024-09-30T00:13:25.202" v="1076" actId="22"/>
          <ac:spMkLst>
            <pc:docMk/>
            <pc:sldMk cId="3456499237" sldId="363"/>
            <ac:spMk id="9" creationId="{12BDD74D-3EDC-EE58-375B-991FE34F2383}"/>
          </ac:spMkLst>
        </pc:spChg>
        <pc:spChg chg="add mod">
          <ac:chgData name="Rosier, Shaun" userId="28378f12-c473-43df-8417-6fc0f39dc9b8" providerId="ADAL" clId="{38CD0B9E-2324-9B49-AF78-51FF64BB4E56}" dt="2024-09-30T00:14:27.172" v="1103" actId="20577"/>
          <ac:spMkLst>
            <pc:docMk/>
            <pc:sldMk cId="3456499237" sldId="363"/>
            <ac:spMk id="11" creationId="{C4396B59-AE95-B7A2-EFBD-886BC0EE40AE}"/>
          </ac:spMkLst>
        </pc:spChg>
      </pc:sldChg>
      <pc:sldChg chg="addSp delSp modSp mod modNotesTx">
        <pc:chgData name="Rosier, Shaun" userId="28378f12-c473-43df-8417-6fc0f39dc9b8" providerId="ADAL" clId="{38CD0B9E-2324-9B49-AF78-51FF64BB4E56}" dt="2024-10-12T18:10:43.469" v="9780" actId="20577"/>
        <pc:sldMkLst>
          <pc:docMk/>
          <pc:sldMk cId="2778388173" sldId="364"/>
        </pc:sldMkLst>
        <pc:spChg chg="mod">
          <ac:chgData name="Rosier, Shaun" userId="28378f12-c473-43df-8417-6fc0f39dc9b8" providerId="ADAL" clId="{38CD0B9E-2324-9B49-AF78-51FF64BB4E56}" dt="2024-10-03T14:46:08.921" v="8070" actId="20577"/>
          <ac:spMkLst>
            <pc:docMk/>
            <pc:sldMk cId="2778388173" sldId="364"/>
            <ac:spMk id="5" creationId="{4C93FB29-80CC-808A-9390-497BC23A133A}"/>
          </ac:spMkLst>
        </pc:spChg>
        <pc:spChg chg="mod">
          <ac:chgData name="Rosier, Shaun" userId="28378f12-c473-43df-8417-6fc0f39dc9b8" providerId="ADAL" clId="{38CD0B9E-2324-9B49-AF78-51FF64BB4E56}" dt="2024-10-05T18:39:02.214" v="8083" actId="1076"/>
          <ac:spMkLst>
            <pc:docMk/>
            <pc:sldMk cId="2778388173" sldId="364"/>
            <ac:spMk id="8" creationId="{7312A22B-B9CA-A2A0-7430-04AA9614F7E4}"/>
          </ac:spMkLst>
        </pc:spChg>
        <pc:picChg chg="add mod">
          <ac:chgData name="Rosier, Shaun" userId="28378f12-c473-43df-8417-6fc0f39dc9b8" providerId="ADAL" clId="{38CD0B9E-2324-9B49-AF78-51FF64BB4E56}" dt="2024-10-05T18:39:02.214" v="8083" actId="1076"/>
          <ac:picMkLst>
            <pc:docMk/>
            <pc:sldMk cId="2778388173" sldId="364"/>
            <ac:picMk id="2" creationId="{6CEA1E8E-2598-7CED-8E0B-395E7614ECA2}"/>
          </ac:picMkLst>
        </pc:picChg>
        <pc:picChg chg="mod">
          <ac:chgData name="Rosier, Shaun" userId="28378f12-c473-43df-8417-6fc0f39dc9b8" providerId="ADAL" clId="{38CD0B9E-2324-9B49-AF78-51FF64BB4E56}" dt="2024-10-05T18:39:03.754" v="8084" actId="1076"/>
          <ac:picMkLst>
            <pc:docMk/>
            <pc:sldMk cId="2778388173" sldId="364"/>
            <ac:picMk id="4" creationId="{B47CB64E-2F1C-DFEA-132D-51138D4D40EA}"/>
          </ac:picMkLst>
        </pc:picChg>
        <pc:picChg chg="del">
          <ac:chgData name="Rosier, Shaun" userId="28378f12-c473-43df-8417-6fc0f39dc9b8" providerId="ADAL" clId="{38CD0B9E-2324-9B49-AF78-51FF64BB4E56}" dt="2024-10-05T18:38:48.209" v="8079" actId="478"/>
          <ac:picMkLst>
            <pc:docMk/>
            <pc:sldMk cId="2778388173" sldId="364"/>
            <ac:picMk id="6" creationId="{1A95B3E6-8AFF-A5BB-A577-5644B233D909}"/>
          </ac:picMkLst>
        </pc:picChg>
      </pc:sldChg>
      <pc:sldChg chg="addSp delSp modSp mod modNotesTx">
        <pc:chgData name="Rosier, Shaun" userId="28378f12-c473-43df-8417-6fc0f39dc9b8" providerId="ADAL" clId="{38CD0B9E-2324-9B49-AF78-51FF64BB4E56}" dt="2024-10-12T18:11:11.295" v="9789" actId="20577"/>
        <pc:sldMkLst>
          <pc:docMk/>
          <pc:sldMk cId="1572750258" sldId="365"/>
        </pc:sldMkLst>
        <pc:spChg chg="add mod">
          <ac:chgData name="Rosier, Shaun" userId="28378f12-c473-43df-8417-6fc0f39dc9b8" providerId="ADAL" clId="{38CD0B9E-2324-9B49-AF78-51FF64BB4E56}" dt="2024-10-07T01:09:13.782" v="8148" actId="1076"/>
          <ac:spMkLst>
            <pc:docMk/>
            <pc:sldMk cId="1572750258" sldId="365"/>
            <ac:spMk id="3" creationId="{8024ACAF-C792-48E6-FC50-341096FDBBE6}"/>
          </ac:spMkLst>
        </pc:spChg>
        <pc:spChg chg="add mod">
          <ac:chgData name="Rosier, Shaun" userId="28378f12-c473-43df-8417-6fc0f39dc9b8" providerId="ADAL" clId="{38CD0B9E-2324-9B49-AF78-51FF64BB4E56}" dt="2024-10-07T01:09:09.900" v="8147" actId="1076"/>
          <ac:spMkLst>
            <pc:docMk/>
            <pc:sldMk cId="1572750258" sldId="365"/>
            <ac:spMk id="6" creationId="{626D3C22-BE24-3356-FE3C-AD1825D8958E}"/>
          </ac:spMkLst>
        </pc:spChg>
        <pc:spChg chg="add mod">
          <ac:chgData name="Rosier, Shaun" userId="28378f12-c473-43df-8417-6fc0f39dc9b8" providerId="ADAL" clId="{38CD0B9E-2324-9B49-AF78-51FF64BB4E56}" dt="2024-10-07T01:09:18.787" v="8150"/>
          <ac:spMkLst>
            <pc:docMk/>
            <pc:sldMk cId="1572750258" sldId="365"/>
            <ac:spMk id="24" creationId="{65787653-4862-733F-8327-A7CB2B9DE297}"/>
          </ac:spMkLst>
        </pc:spChg>
        <pc:grpChg chg="add mod">
          <ac:chgData name="Rosier, Shaun" userId="28378f12-c473-43df-8417-6fc0f39dc9b8" providerId="ADAL" clId="{38CD0B9E-2324-9B49-AF78-51FF64BB4E56}" dt="2024-10-07T01:09:18.787" v="8150"/>
          <ac:grpSpMkLst>
            <pc:docMk/>
            <pc:sldMk cId="1572750258" sldId="365"/>
            <ac:grpSpMk id="7" creationId="{7459DF87-216A-D5E2-3CAE-1527C8B20AB5}"/>
          </ac:grpSpMkLst>
        </pc:grpChg>
        <pc:grpChg chg="mod">
          <ac:chgData name="Rosier, Shaun" userId="28378f12-c473-43df-8417-6fc0f39dc9b8" providerId="ADAL" clId="{38CD0B9E-2324-9B49-AF78-51FF64BB4E56}" dt="2024-10-07T01:09:18.787" v="8150"/>
          <ac:grpSpMkLst>
            <pc:docMk/>
            <pc:sldMk cId="1572750258" sldId="365"/>
            <ac:grpSpMk id="12" creationId="{78D882CD-ECF2-F5DD-3B4C-3CE15865F34F}"/>
          </ac:grpSpMkLst>
        </pc:grpChg>
        <pc:picChg chg="add mod">
          <ac:chgData name="Rosier, Shaun" userId="28378f12-c473-43df-8417-6fc0f39dc9b8" providerId="ADAL" clId="{38CD0B9E-2324-9B49-AF78-51FF64BB4E56}" dt="2024-10-07T01:09:13.782" v="8148" actId="1076"/>
          <ac:picMkLst>
            <pc:docMk/>
            <pc:sldMk cId="1572750258" sldId="365"/>
            <ac:picMk id="2" creationId="{8492E7A9-BBE9-9C3A-C15E-BF5D157462C8}"/>
          </ac:picMkLst>
        </pc:picChg>
        <pc:picChg chg="del mod">
          <ac:chgData name="Rosier, Shaun" userId="28378f12-c473-43df-8417-6fc0f39dc9b8" providerId="ADAL" clId="{38CD0B9E-2324-9B49-AF78-51FF64BB4E56}" dt="2024-10-07T00:46:01.584" v="8085" actId="478"/>
          <ac:picMkLst>
            <pc:docMk/>
            <pc:sldMk cId="1572750258" sldId="365"/>
            <ac:picMk id="4" creationId="{871DE060-3606-619C-992C-82498A12C797}"/>
          </ac:picMkLst>
        </pc:picChg>
        <pc:picChg chg="add mod">
          <ac:chgData name="Rosier, Shaun" userId="28378f12-c473-43df-8417-6fc0f39dc9b8" providerId="ADAL" clId="{38CD0B9E-2324-9B49-AF78-51FF64BB4E56}" dt="2024-10-07T01:09:09.900" v="8147" actId="1076"/>
          <ac:picMkLst>
            <pc:docMk/>
            <pc:sldMk cId="1572750258" sldId="365"/>
            <ac:picMk id="5" creationId="{FBC114BD-A2FC-CFF1-4F6C-12B4B1051B1E}"/>
          </ac:picMkLst>
        </pc:picChg>
        <pc:picChg chg="mod">
          <ac:chgData name="Rosier, Shaun" userId="28378f12-c473-43df-8417-6fc0f39dc9b8" providerId="ADAL" clId="{38CD0B9E-2324-9B49-AF78-51FF64BB4E56}" dt="2024-10-07T01:09:18.787" v="8150"/>
          <ac:picMkLst>
            <pc:docMk/>
            <pc:sldMk cId="1572750258" sldId="365"/>
            <ac:picMk id="8" creationId="{544B197F-0710-3FA6-AF29-C083528FF9C2}"/>
          </ac:picMkLst>
        </pc:picChg>
        <pc:inkChg chg="mod">
          <ac:chgData name="Rosier, Shaun" userId="28378f12-c473-43df-8417-6fc0f39dc9b8" providerId="ADAL" clId="{38CD0B9E-2324-9B49-AF78-51FF64BB4E56}" dt="2024-10-07T01:09:18.787" v="8150"/>
          <ac:inkMkLst>
            <pc:docMk/>
            <pc:sldMk cId="1572750258" sldId="365"/>
            <ac:inkMk id="9" creationId="{1F9C02E3-E131-8BFF-699E-EB152923E38F}"/>
          </ac:inkMkLst>
        </pc:inkChg>
        <pc:inkChg chg="mod">
          <ac:chgData name="Rosier, Shaun" userId="28378f12-c473-43df-8417-6fc0f39dc9b8" providerId="ADAL" clId="{38CD0B9E-2324-9B49-AF78-51FF64BB4E56}" dt="2024-10-07T01:09:18.787" v="8150"/>
          <ac:inkMkLst>
            <pc:docMk/>
            <pc:sldMk cId="1572750258" sldId="365"/>
            <ac:inkMk id="10" creationId="{E9F73FD5-C5C0-939F-F876-E171AB38560E}"/>
          </ac:inkMkLst>
        </pc:inkChg>
        <pc:inkChg chg="mod">
          <ac:chgData name="Rosier, Shaun" userId="28378f12-c473-43df-8417-6fc0f39dc9b8" providerId="ADAL" clId="{38CD0B9E-2324-9B49-AF78-51FF64BB4E56}" dt="2024-10-07T01:09:18.787" v="8150"/>
          <ac:inkMkLst>
            <pc:docMk/>
            <pc:sldMk cId="1572750258" sldId="365"/>
            <ac:inkMk id="11" creationId="{2BA08E30-D640-BF86-9C89-312770585EDA}"/>
          </ac:inkMkLst>
        </pc:inkChg>
        <pc:inkChg chg="mod">
          <ac:chgData name="Rosier, Shaun" userId="28378f12-c473-43df-8417-6fc0f39dc9b8" providerId="ADAL" clId="{38CD0B9E-2324-9B49-AF78-51FF64BB4E56}" dt="2024-10-07T01:09:18.787" v="8150"/>
          <ac:inkMkLst>
            <pc:docMk/>
            <pc:sldMk cId="1572750258" sldId="365"/>
            <ac:inkMk id="13" creationId="{CDD9E977-738B-0E2F-9BBF-5EEBB626016E}"/>
          </ac:inkMkLst>
        </pc:inkChg>
        <pc:inkChg chg="mod">
          <ac:chgData name="Rosier, Shaun" userId="28378f12-c473-43df-8417-6fc0f39dc9b8" providerId="ADAL" clId="{38CD0B9E-2324-9B49-AF78-51FF64BB4E56}" dt="2024-10-07T01:09:18.787" v="8150"/>
          <ac:inkMkLst>
            <pc:docMk/>
            <pc:sldMk cId="1572750258" sldId="365"/>
            <ac:inkMk id="14" creationId="{CCFDA76A-DCC8-FC9F-60EA-343994CFF291}"/>
          </ac:inkMkLst>
        </pc:inkChg>
        <pc:inkChg chg="mod">
          <ac:chgData name="Rosier, Shaun" userId="28378f12-c473-43df-8417-6fc0f39dc9b8" providerId="ADAL" clId="{38CD0B9E-2324-9B49-AF78-51FF64BB4E56}" dt="2024-10-07T01:09:18.787" v="8150"/>
          <ac:inkMkLst>
            <pc:docMk/>
            <pc:sldMk cId="1572750258" sldId="365"/>
            <ac:inkMk id="15" creationId="{A32E05F2-9336-C19E-E2CB-A4DDA0E411E1}"/>
          </ac:inkMkLst>
        </pc:inkChg>
        <pc:inkChg chg="mod">
          <ac:chgData name="Rosier, Shaun" userId="28378f12-c473-43df-8417-6fc0f39dc9b8" providerId="ADAL" clId="{38CD0B9E-2324-9B49-AF78-51FF64BB4E56}" dt="2024-10-07T01:09:18.787" v="8150"/>
          <ac:inkMkLst>
            <pc:docMk/>
            <pc:sldMk cId="1572750258" sldId="365"/>
            <ac:inkMk id="16" creationId="{F0A2BFD5-E5F8-B36E-6FD0-B1B0178551FE}"/>
          </ac:inkMkLst>
        </pc:inkChg>
        <pc:inkChg chg="mod">
          <ac:chgData name="Rosier, Shaun" userId="28378f12-c473-43df-8417-6fc0f39dc9b8" providerId="ADAL" clId="{38CD0B9E-2324-9B49-AF78-51FF64BB4E56}" dt="2024-10-07T01:09:18.787" v="8150"/>
          <ac:inkMkLst>
            <pc:docMk/>
            <pc:sldMk cId="1572750258" sldId="365"/>
            <ac:inkMk id="17" creationId="{9DE1BA04-F500-BF90-DE54-85855884CF93}"/>
          </ac:inkMkLst>
        </pc:inkChg>
        <pc:inkChg chg="mod">
          <ac:chgData name="Rosier, Shaun" userId="28378f12-c473-43df-8417-6fc0f39dc9b8" providerId="ADAL" clId="{38CD0B9E-2324-9B49-AF78-51FF64BB4E56}" dt="2024-10-07T01:09:18.787" v="8150"/>
          <ac:inkMkLst>
            <pc:docMk/>
            <pc:sldMk cId="1572750258" sldId="365"/>
            <ac:inkMk id="18" creationId="{1B6E6ADB-D72C-CA7C-98BF-927FFA2EE85A}"/>
          </ac:inkMkLst>
        </pc:inkChg>
        <pc:inkChg chg="mod">
          <ac:chgData name="Rosier, Shaun" userId="28378f12-c473-43df-8417-6fc0f39dc9b8" providerId="ADAL" clId="{38CD0B9E-2324-9B49-AF78-51FF64BB4E56}" dt="2024-10-07T01:09:18.787" v="8150"/>
          <ac:inkMkLst>
            <pc:docMk/>
            <pc:sldMk cId="1572750258" sldId="365"/>
            <ac:inkMk id="19" creationId="{2AEDA9B6-2263-9370-F58D-98C548A9683F}"/>
          </ac:inkMkLst>
        </pc:inkChg>
        <pc:inkChg chg="mod">
          <ac:chgData name="Rosier, Shaun" userId="28378f12-c473-43df-8417-6fc0f39dc9b8" providerId="ADAL" clId="{38CD0B9E-2324-9B49-AF78-51FF64BB4E56}" dt="2024-10-07T01:09:18.787" v="8150"/>
          <ac:inkMkLst>
            <pc:docMk/>
            <pc:sldMk cId="1572750258" sldId="365"/>
            <ac:inkMk id="20" creationId="{CE5093BD-3784-DB0E-95BA-342B27065A63}"/>
          </ac:inkMkLst>
        </pc:inkChg>
        <pc:inkChg chg="mod">
          <ac:chgData name="Rosier, Shaun" userId="28378f12-c473-43df-8417-6fc0f39dc9b8" providerId="ADAL" clId="{38CD0B9E-2324-9B49-AF78-51FF64BB4E56}" dt="2024-10-07T01:09:18.787" v="8150"/>
          <ac:inkMkLst>
            <pc:docMk/>
            <pc:sldMk cId="1572750258" sldId="365"/>
            <ac:inkMk id="21" creationId="{394B5138-CC85-105D-69BC-573D4492D53B}"/>
          </ac:inkMkLst>
        </pc:inkChg>
        <pc:inkChg chg="mod">
          <ac:chgData name="Rosier, Shaun" userId="28378f12-c473-43df-8417-6fc0f39dc9b8" providerId="ADAL" clId="{38CD0B9E-2324-9B49-AF78-51FF64BB4E56}" dt="2024-10-07T01:09:18.787" v="8150"/>
          <ac:inkMkLst>
            <pc:docMk/>
            <pc:sldMk cId="1572750258" sldId="365"/>
            <ac:inkMk id="22" creationId="{D55F784F-4057-D725-42ED-2841189C9041}"/>
          </ac:inkMkLst>
        </pc:inkChg>
        <pc:inkChg chg="mod">
          <ac:chgData name="Rosier, Shaun" userId="28378f12-c473-43df-8417-6fc0f39dc9b8" providerId="ADAL" clId="{38CD0B9E-2324-9B49-AF78-51FF64BB4E56}" dt="2024-10-07T01:09:18.787" v="8150"/>
          <ac:inkMkLst>
            <pc:docMk/>
            <pc:sldMk cId="1572750258" sldId="365"/>
            <ac:inkMk id="23" creationId="{1E49E054-33BB-AD8D-10C9-B8E1DA8E26E4}"/>
          </ac:inkMkLst>
        </pc:inkChg>
      </pc:sldChg>
      <pc:sldChg chg="add">
        <pc:chgData name="Rosier, Shaun" userId="28378f12-c473-43df-8417-6fc0f39dc9b8" providerId="ADAL" clId="{38CD0B9E-2324-9B49-AF78-51FF64BB4E56}" dt="2024-10-07T01:34:37.972" v="8153"/>
        <pc:sldMkLst>
          <pc:docMk/>
          <pc:sldMk cId="2690805709" sldId="366"/>
        </pc:sldMkLst>
      </pc:sldChg>
      <pc:sldChg chg="del">
        <pc:chgData name="Rosier, Shaun" userId="28378f12-c473-43df-8417-6fc0f39dc9b8" providerId="ADAL" clId="{38CD0B9E-2324-9B49-AF78-51FF64BB4E56}" dt="2024-10-07T01:34:34.949" v="8152" actId="2696"/>
        <pc:sldMkLst>
          <pc:docMk/>
          <pc:sldMk cId="3353318016" sldId="366"/>
        </pc:sldMkLst>
      </pc:sldChg>
      <pc:sldChg chg="addSp delSp modSp mod modNotesTx">
        <pc:chgData name="Rosier, Shaun" userId="28378f12-c473-43df-8417-6fc0f39dc9b8" providerId="ADAL" clId="{38CD0B9E-2324-9B49-AF78-51FF64BB4E56}" dt="2024-10-12T18:12:32.926" v="9818" actId="20577"/>
        <pc:sldMkLst>
          <pc:docMk/>
          <pc:sldMk cId="1005911573" sldId="367"/>
        </pc:sldMkLst>
        <pc:spChg chg="del">
          <ac:chgData name="Rosier, Shaun" userId="28378f12-c473-43df-8417-6fc0f39dc9b8" providerId="ADAL" clId="{38CD0B9E-2324-9B49-AF78-51FF64BB4E56}" dt="2024-09-30T01:31:56.724" v="5731" actId="478"/>
          <ac:spMkLst>
            <pc:docMk/>
            <pc:sldMk cId="1005911573" sldId="367"/>
            <ac:spMk id="2" creationId="{B16E265E-51C6-2629-6CFF-B6C78D90DCEC}"/>
          </ac:spMkLst>
        </pc:spChg>
        <pc:spChg chg="del mod">
          <ac:chgData name="Rosier, Shaun" userId="28378f12-c473-43df-8417-6fc0f39dc9b8" providerId="ADAL" clId="{38CD0B9E-2324-9B49-AF78-51FF64BB4E56}" dt="2024-10-08T15:09:09.859" v="8208" actId="478"/>
          <ac:spMkLst>
            <pc:docMk/>
            <pc:sldMk cId="1005911573" sldId="367"/>
            <ac:spMk id="3" creationId="{144CC4D1-B028-BE7B-8DFB-CBBB26EA1401}"/>
          </ac:spMkLst>
        </pc:spChg>
        <pc:spChg chg="del">
          <ac:chgData name="Rosier, Shaun" userId="28378f12-c473-43df-8417-6fc0f39dc9b8" providerId="ADAL" clId="{38CD0B9E-2324-9B49-AF78-51FF64BB4E56}" dt="2024-10-01T19:13:13.585" v="8045" actId="478"/>
          <ac:spMkLst>
            <pc:docMk/>
            <pc:sldMk cId="1005911573" sldId="367"/>
            <ac:spMk id="4" creationId="{76F13736-4658-6AE9-DD6F-E9E5271AB1DD}"/>
          </ac:spMkLst>
        </pc:spChg>
        <pc:spChg chg="add mod">
          <ac:chgData name="Rosier, Shaun" userId="28378f12-c473-43df-8417-6fc0f39dc9b8" providerId="ADAL" clId="{38CD0B9E-2324-9B49-AF78-51FF64BB4E56}" dt="2024-10-08T15:09:06.385" v="8206" actId="1076"/>
          <ac:spMkLst>
            <pc:docMk/>
            <pc:sldMk cId="1005911573" sldId="367"/>
            <ac:spMk id="5" creationId="{DBE84C8E-1D2F-1735-522B-3F285956DD46}"/>
          </ac:spMkLst>
        </pc:spChg>
        <pc:spChg chg="add del mod">
          <ac:chgData name="Rosier, Shaun" userId="28378f12-c473-43df-8417-6fc0f39dc9b8" providerId="ADAL" clId="{38CD0B9E-2324-9B49-AF78-51FF64BB4E56}" dt="2024-10-08T15:09:11.976" v="8209" actId="478"/>
          <ac:spMkLst>
            <pc:docMk/>
            <pc:sldMk cId="1005911573" sldId="367"/>
            <ac:spMk id="7" creationId="{283588E6-1DBA-803D-E275-7FF3B7649DFA}"/>
          </ac:spMkLst>
        </pc:spChg>
        <pc:picChg chg="add mod">
          <ac:chgData name="Rosier, Shaun" userId="28378f12-c473-43df-8417-6fc0f39dc9b8" providerId="ADAL" clId="{38CD0B9E-2324-9B49-AF78-51FF64BB4E56}" dt="2024-10-08T15:09:08.509" v="8207" actId="1076"/>
          <ac:picMkLst>
            <pc:docMk/>
            <pc:sldMk cId="1005911573" sldId="367"/>
            <ac:picMk id="2" creationId="{27C60A2E-672B-04C1-FDD6-E20456FF643A}"/>
          </ac:picMkLst>
        </pc:picChg>
        <pc:picChg chg="add mod">
          <ac:chgData name="Rosier, Shaun" userId="28378f12-c473-43df-8417-6fc0f39dc9b8" providerId="ADAL" clId="{38CD0B9E-2324-9B49-AF78-51FF64BB4E56}" dt="2024-10-08T15:09:06.385" v="8206" actId="1076"/>
          <ac:picMkLst>
            <pc:docMk/>
            <pc:sldMk cId="1005911573" sldId="367"/>
            <ac:picMk id="4" creationId="{645A922B-9ECE-BA50-EA24-8CD043EAC3F9}"/>
          </ac:picMkLst>
        </pc:picChg>
      </pc:sldChg>
      <pc:sldChg chg="addSp delSp modSp new mod modNotesTx">
        <pc:chgData name="Rosier, Shaun" userId="28378f12-c473-43df-8417-6fc0f39dc9b8" providerId="ADAL" clId="{38CD0B9E-2324-9B49-AF78-51FF64BB4E56}" dt="2024-10-11T00:08:30.227" v="8647"/>
        <pc:sldMkLst>
          <pc:docMk/>
          <pc:sldMk cId="554519652" sldId="368"/>
        </pc:sldMkLst>
        <pc:spChg chg="del">
          <ac:chgData name="Rosier, Shaun" userId="28378f12-c473-43df-8417-6fc0f39dc9b8" providerId="ADAL" clId="{38CD0B9E-2324-9B49-AF78-51FF64BB4E56}" dt="2024-09-30T00:14:42.960" v="1105" actId="478"/>
          <ac:spMkLst>
            <pc:docMk/>
            <pc:sldMk cId="554519652" sldId="368"/>
            <ac:spMk id="2" creationId="{50456622-BA65-5FB5-E11A-154B86B4AA6C}"/>
          </ac:spMkLst>
        </pc:spChg>
        <pc:spChg chg="del">
          <ac:chgData name="Rosier, Shaun" userId="28378f12-c473-43df-8417-6fc0f39dc9b8" providerId="ADAL" clId="{38CD0B9E-2324-9B49-AF78-51FF64BB4E56}" dt="2024-09-30T00:14:44.852" v="1106" actId="478"/>
          <ac:spMkLst>
            <pc:docMk/>
            <pc:sldMk cId="554519652" sldId="368"/>
            <ac:spMk id="3" creationId="{68F4126B-F971-6C49-D3B9-42290A6CCE5C}"/>
          </ac:spMkLst>
        </pc:spChg>
        <pc:picChg chg="add mod">
          <ac:chgData name="Rosier, Shaun" userId="28378f12-c473-43df-8417-6fc0f39dc9b8" providerId="ADAL" clId="{38CD0B9E-2324-9B49-AF78-51FF64BB4E56}" dt="2024-09-30T00:15:20.084" v="1113" actId="26606"/>
          <ac:picMkLst>
            <pc:docMk/>
            <pc:sldMk cId="554519652" sldId="368"/>
            <ac:picMk id="5" creationId="{D9613644-C177-BF14-1096-0498696C35B4}"/>
          </ac:picMkLst>
        </pc:picChg>
      </pc:sldChg>
      <pc:sldChg chg="addSp delSp modSp new mod modNotesTx">
        <pc:chgData name="Rosier, Shaun" userId="28378f12-c473-43df-8417-6fc0f39dc9b8" providerId="ADAL" clId="{38CD0B9E-2324-9B49-AF78-51FF64BB4E56}" dt="2024-10-12T18:11:26.265" v="9790" actId="20577"/>
        <pc:sldMkLst>
          <pc:docMk/>
          <pc:sldMk cId="1918075719" sldId="369"/>
        </pc:sldMkLst>
        <pc:spChg chg="del">
          <ac:chgData name="Rosier, Shaun" userId="28378f12-c473-43df-8417-6fc0f39dc9b8" providerId="ADAL" clId="{38CD0B9E-2324-9B49-AF78-51FF64BB4E56}" dt="2024-09-30T00:33:32.146" v="2637" actId="26606"/>
          <ac:spMkLst>
            <pc:docMk/>
            <pc:sldMk cId="1918075719" sldId="369"/>
            <ac:spMk id="2" creationId="{C567AEE4-E61C-48ED-6062-476556053D43}"/>
          </ac:spMkLst>
        </pc:spChg>
        <pc:spChg chg="del">
          <ac:chgData name="Rosier, Shaun" userId="28378f12-c473-43df-8417-6fc0f39dc9b8" providerId="ADAL" clId="{38CD0B9E-2324-9B49-AF78-51FF64BB4E56}" dt="2024-09-30T00:33:30.294" v="2635"/>
          <ac:spMkLst>
            <pc:docMk/>
            <pc:sldMk cId="1918075719" sldId="369"/>
            <ac:spMk id="3" creationId="{EFFCEDCD-04C1-B804-515E-800E96AF3A53}"/>
          </ac:spMkLst>
        </pc:spChg>
        <pc:picChg chg="add mod">
          <ac:chgData name="Rosier, Shaun" userId="28378f12-c473-43df-8417-6fc0f39dc9b8" providerId="ADAL" clId="{38CD0B9E-2324-9B49-AF78-51FF64BB4E56}" dt="2024-09-30T00:33:32.146" v="2637" actId="26606"/>
          <ac:picMkLst>
            <pc:docMk/>
            <pc:sldMk cId="1918075719" sldId="369"/>
            <ac:picMk id="5" creationId="{208BB8CB-A688-1BE5-67F2-D8B4C5AFAD07}"/>
          </ac:picMkLst>
        </pc:picChg>
      </pc:sldChg>
      <pc:sldChg chg="add del">
        <pc:chgData name="Rosier, Shaun" userId="28378f12-c473-43df-8417-6fc0f39dc9b8" providerId="ADAL" clId="{38CD0B9E-2324-9B49-AF78-51FF64BB4E56}" dt="2024-10-08T15:40:12.034" v="8222" actId="2696"/>
        <pc:sldMkLst>
          <pc:docMk/>
          <pc:sldMk cId="534957577" sldId="370"/>
        </pc:sldMkLst>
      </pc:sldChg>
      <pc:sldChg chg="addSp delSp modSp new add del mod ord">
        <pc:chgData name="Rosier, Shaun" userId="28378f12-c473-43df-8417-6fc0f39dc9b8" providerId="ADAL" clId="{38CD0B9E-2324-9B49-AF78-51FF64BB4E56}" dt="2024-10-08T15:40:11.759" v="8220" actId="2696"/>
        <pc:sldMkLst>
          <pc:docMk/>
          <pc:sldMk cId="1953374833" sldId="370"/>
        </pc:sldMkLst>
        <pc:spChg chg="del">
          <ac:chgData name="Rosier, Shaun" userId="28378f12-c473-43df-8417-6fc0f39dc9b8" providerId="ADAL" clId="{38CD0B9E-2324-9B49-AF78-51FF64BB4E56}" dt="2024-09-30T01:43:14.511" v="5740" actId="478"/>
          <ac:spMkLst>
            <pc:docMk/>
            <pc:sldMk cId="1953374833" sldId="370"/>
            <ac:spMk id="2" creationId="{59FBCE1C-B5AF-F7DC-A060-42A79BBA5EF4}"/>
          </ac:spMkLst>
        </pc:spChg>
        <pc:spChg chg="del">
          <ac:chgData name="Rosier, Shaun" userId="28378f12-c473-43df-8417-6fc0f39dc9b8" providerId="ADAL" clId="{38CD0B9E-2324-9B49-AF78-51FF64BB4E56}" dt="2024-09-30T01:43:15.874" v="5741" actId="478"/>
          <ac:spMkLst>
            <pc:docMk/>
            <pc:sldMk cId="1953374833" sldId="370"/>
            <ac:spMk id="3" creationId="{B4569118-6960-49CA-1A5D-30B123D0EE6F}"/>
          </ac:spMkLst>
        </pc:spChg>
        <pc:picChg chg="add mod">
          <ac:chgData name="Rosier, Shaun" userId="28378f12-c473-43df-8417-6fc0f39dc9b8" providerId="ADAL" clId="{38CD0B9E-2324-9B49-AF78-51FF64BB4E56}" dt="2024-09-30T01:43:34.879" v="5745" actId="26606"/>
          <ac:picMkLst>
            <pc:docMk/>
            <pc:sldMk cId="1953374833" sldId="370"/>
            <ac:picMk id="5" creationId="{482CADC4-80FE-43E0-6DB6-ACFD58C44352}"/>
          </ac:picMkLst>
        </pc:picChg>
      </pc:sldChg>
      <pc:sldChg chg="addSp delSp modSp new mod">
        <pc:chgData name="Rosier, Shaun" userId="28378f12-c473-43df-8417-6fc0f39dc9b8" providerId="ADAL" clId="{38CD0B9E-2324-9B49-AF78-51FF64BB4E56}" dt="2024-09-30T01:58:11.073" v="5754" actId="26606"/>
        <pc:sldMkLst>
          <pc:docMk/>
          <pc:sldMk cId="1089303009" sldId="371"/>
        </pc:sldMkLst>
        <pc:spChg chg="del">
          <ac:chgData name="Rosier, Shaun" userId="28378f12-c473-43df-8417-6fc0f39dc9b8" providerId="ADAL" clId="{38CD0B9E-2324-9B49-AF78-51FF64BB4E56}" dt="2024-09-30T01:54:59.511" v="5750" actId="26606"/>
          <ac:spMkLst>
            <pc:docMk/>
            <pc:sldMk cId="1089303009" sldId="371"/>
            <ac:spMk id="2" creationId="{D51A49F6-C601-56AD-5407-663D18061B2C}"/>
          </ac:spMkLst>
        </pc:spChg>
        <pc:spChg chg="del">
          <ac:chgData name="Rosier, Shaun" userId="28378f12-c473-43df-8417-6fc0f39dc9b8" providerId="ADAL" clId="{38CD0B9E-2324-9B49-AF78-51FF64BB4E56}" dt="2024-09-30T01:54:59.511" v="5750" actId="26606"/>
          <ac:spMkLst>
            <pc:docMk/>
            <pc:sldMk cId="1089303009" sldId="371"/>
            <ac:spMk id="3" creationId="{FE4920D2-045C-D105-946B-0DD505E28FC0}"/>
          </ac:spMkLst>
        </pc:spChg>
        <pc:picChg chg="add del mod">
          <ac:chgData name="Rosier, Shaun" userId="28378f12-c473-43df-8417-6fc0f39dc9b8" providerId="ADAL" clId="{38CD0B9E-2324-9B49-AF78-51FF64BB4E56}" dt="2024-09-30T01:57:32.667" v="5752" actId="478"/>
          <ac:picMkLst>
            <pc:docMk/>
            <pc:sldMk cId="1089303009" sldId="371"/>
            <ac:picMk id="4" creationId="{55C0B876-F050-8867-8543-0AB773CBF32F}"/>
          </ac:picMkLst>
        </pc:picChg>
        <pc:picChg chg="add mod">
          <ac:chgData name="Rosier, Shaun" userId="28378f12-c473-43df-8417-6fc0f39dc9b8" providerId="ADAL" clId="{38CD0B9E-2324-9B49-AF78-51FF64BB4E56}" dt="2024-09-30T01:58:11.073" v="5754" actId="26606"/>
          <ac:picMkLst>
            <pc:docMk/>
            <pc:sldMk cId="1089303009" sldId="371"/>
            <ac:picMk id="5" creationId="{F8377FD8-6A55-0382-D4E6-11CCD82AB60C}"/>
          </ac:picMkLst>
        </pc:picChg>
      </pc:sldChg>
      <pc:sldChg chg="addSp delSp modSp new mod">
        <pc:chgData name="Rosier, Shaun" userId="28378f12-c473-43df-8417-6fc0f39dc9b8" providerId="ADAL" clId="{38CD0B9E-2324-9B49-AF78-51FF64BB4E56}" dt="2024-09-30T01:58:26.628" v="5756" actId="26606"/>
        <pc:sldMkLst>
          <pc:docMk/>
          <pc:sldMk cId="2400661042" sldId="372"/>
        </pc:sldMkLst>
        <pc:spChg chg="del">
          <ac:chgData name="Rosier, Shaun" userId="28378f12-c473-43df-8417-6fc0f39dc9b8" providerId="ADAL" clId="{38CD0B9E-2324-9B49-AF78-51FF64BB4E56}" dt="2024-09-30T01:58:26.628" v="5756" actId="26606"/>
          <ac:spMkLst>
            <pc:docMk/>
            <pc:sldMk cId="2400661042" sldId="372"/>
            <ac:spMk id="2" creationId="{AD9DFCA8-EAAC-24A5-12EF-09D9AC43C5BC}"/>
          </ac:spMkLst>
        </pc:spChg>
        <pc:spChg chg="del">
          <ac:chgData name="Rosier, Shaun" userId="28378f12-c473-43df-8417-6fc0f39dc9b8" providerId="ADAL" clId="{38CD0B9E-2324-9B49-AF78-51FF64BB4E56}" dt="2024-09-30T01:58:26.628" v="5756" actId="26606"/>
          <ac:spMkLst>
            <pc:docMk/>
            <pc:sldMk cId="2400661042" sldId="372"/>
            <ac:spMk id="3" creationId="{FB6693D9-8D92-92C4-EAC2-11C730A95542}"/>
          </ac:spMkLst>
        </pc:spChg>
        <pc:picChg chg="add mod">
          <ac:chgData name="Rosier, Shaun" userId="28378f12-c473-43df-8417-6fc0f39dc9b8" providerId="ADAL" clId="{38CD0B9E-2324-9B49-AF78-51FF64BB4E56}" dt="2024-09-30T01:58:26.628" v="5756" actId="26606"/>
          <ac:picMkLst>
            <pc:docMk/>
            <pc:sldMk cId="2400661042" sldId="372"/>
            <ac:picMk id="4" creationId="{E2D13E77-994E-6CA5-8511-F98A99762283}"/>
          </ac:picMkLst>
        </pc:picChg>
      </pc:sldChg>
      <pc:sldChg chg="addSp delSp modSp new mod">
        <pc:chgData name="Rosier, Shaun" userId="28378f12-c473-43df-8417-6fc0f39dc9b8" providerId="ADAL" clId="{38CD0B9E-2324-9B49-AF78-51FF64BB4E56}" dt="2024-09-30T01:59:47.089" v="5769" actId="164"/>
        <pc:sldMkLst>
          <pc:docMk/>
          <pc:sldMk cId="2829593675" sldId="373"/>
        </pc:sldMkLst>
        <pc:spChg chg="del">
          <ac:chgData name="Rosier, Shaun" userId="28378f12-c473-43df-8417-6fc0f39dc9b8" providerId="ADAL" clId="{38CD0B9E-2324-9B49-AF78-51FF64BB4E56}" dt="2024-09-30T01:59:00.319" v="5758" actId="26606"/>
          <ac:spMkLst>
            <pc:docMk/>
            <pc:sldMk cId="2829593675" sldId="373"/>
            <ac:spMk id="2" creationId="{3F699B93-0382-D2C8-3B4C-5C5E74E7DF81}"/>
          </ac:spMkLst>
        </pc:spChg>
        <pc:spChg chg="del">
          <ac:chgData name="Rosier, Shaun" userId="28378f12-c473-43df-8417-6fc0f39dc9b8" providerId="ADAL" clId="{38CD0B9E-2324-9B49-AF78-51FF64BB4E56}" dt="2024-09-30T01:59:00.319" v="5758" actId="26606"/>
          <ac:spMkLst>
            <pc:docMk/>
            <pc:sldMk cId="2829593675" sldId="373"/>
            <ac:spMk id="3" creationId="{43BC13DB-EC7F-FA7E-8AD5-BF2CF514701D}"/>
          </ac:spMkLst>
        </pc:spChg>
        <pc:spChg chg="add mod">
          <ac:chgData name="Rosier, Shaun" userId="28378f12-c473-43df-8417-6fc0f39dc9b8" providerId="ADAL" clId="{38CD0B9E-2324-9B49-AF78-51FF64BB4E56}" dt="2024-09-30T01:59:47.089" v="5769" actId="164"/>
          <ac:spMkLst>
            <pc:docMk/>
            <pc:sldMk cId="2829593675" sldId="373"/>
            <ac:spMk id="5" creationId="{040BA461-F8DF-1A25-832A-871ADA38929D}"/>
          </ac:spMkLst>
        </pc:spChg>
        <pc:spChg chg="add mod">
          <ac:chgData name="Rosier, Shaun" userId="28378f12-c473-43df-8417-6fc0f39dc9b8" providerId="ADAL" clId="{38CD0B9E-2324-9B49-AF78-51FF64BB4E56}" dt="2024-09-30T01:59:47.089" v="5769" actId="164"/>
          <ac:spMkLst>
            <pc:docMk/>
            <pc:sldMk cId="2829593675" sldId="373"/>
            <ac:spMk id="6" creationId="{15E4C58D-B426-C582-8330-D4159554B506}"/>
          </ac:spMkLst>
        </pc:spChg>
        <pc:spChg chg="add mod">
          <ac:chgData name="Rosier, Shaun" userId="28378f12-c473-43df-8417-6fc0f39dc9b8" providerId="ADAL" clId="{38CD0B9E-2324-9B49-AF78-51FF64BB4E56}" dt="2024-09-30T01:59:47.089" v="5769" actId="164"/>
          <ac:spMkLst>
            <pc:docMk/>
            <pc:sldMk cId="2829593675" sldId="373"/>
            <ac:spMk id="7" creationId="{CC1AFD2E-3B36-4D2C-0AF7-3AF63A825DEE}"/>
          </ac:spMkLst>
        </pc:spChg>
        <pc:grpChg chg="add mod">
          <ac:chgData name="Rosier, Shaun" userId="28378f12-c473-43df-8417-6fc0f39dc9b8" providerId="ADAL" clId="{38CD0B9E-2324-9B49-AF78-51FF64BB4E56}" dt="2024-09-30T01:59:47.089" v="5769" actId="164"/>
          <ac:grpSpMkLst>
            <pc:docMk/>
            <pc:sldMk cId="2829593675" sldId="373"/>
            <ac:grpSpMk id="8" creationId="{F47E627F-ACA5-CCA4-13C7-93B400899DEE}"/>
          </ac:grpSpMkLst>
        </pc:grpChg>
        <pc:picChg chg="add mod">
          <ac:chgData name="Rosier, Shaun" userId="28378f12-c473-43df-8417-6fc0f39dc9b8" providerId="ADAL" clId="{38CD0B9E-2324-9B49-AF78-51FF64BB4E56}" dt="2024-09-30T01:59:47.089" v="5769" actId="164"/>
          <ac:picMkLst>
            <pc:docMk/>
            <pc:sldMk cId="2829593675" sldId="373"/>
            <ac:picMk id="4" creationId="{F3D9EDB6-6E0F-451A-CA88-2B5260698FF8}"/>
          </ac:picMkLst>
        </pc:picChg>
      </pc:sldChg>
      <pc:sldChg chg="addSp delSp modSp new mod">
        <pc:chgData name="Rosier, Shaun" userId="28378f12-c473-43df-8417-6fc0f39dc9b8" providerId="ADAL" clId="{38CD0B9E-2324-9B49-AF78-51FF64BB4E56}" dt="2024-09-30T02:00:27.450" v="5771" actId="26606"/>
        <pc:sldMkLst>
          <pc:docMk/>
          <pc:sldMk cId="2059359453" sldId="374"/>
        </pc:sldMkLst>
        <pc:spChg chg="del">
          <ac:chgData name="Rosier, Shaun" userId="28378f12-c473-43df-8417-6fc0f39dc9b8" providerId="ADAL" clId="{38CD0B9E-2324-9B49-AF78-51FF64BB4E56}" dt="2024-09-30T02:00:27.450" v="5771" actId="26606"/>
          <ac:spMkLst>
            <pc:docMk/>
            <pc:sldMk cId="2059359453" sldId="374"/>
            <ac:spMk id="2" creationId="{9051D60A-6AA1-7E70-2EB0-C93110BFF1DC}"/>
          </ac:spMkLst>
        </pc:spChg>
        <pc:spChg chg="del">
          <ac:chgData name="Rosier, Shaun" userId="28378f12-c473-43df-8417-6fc0f39dc9b8" providerId="ADAL" clId="{38CD0B9E-2324-9B49-AF78-51FF64BB4E56}" dt="2024-09-30T02:00:27.450" v="5771" actId="26606"/>
          <ac:spMkLst>
            <pc:docMk/>
            <pc:sldMk cId="2059359453" sldId="374"/>
            <ac:spMk id="3" creationId="{A1BB5CD2-C915-EEFF-C604-44338CE95B7E}"/>
          </ac:spMkLst>
        </pc:spChg>
        <pc:picChg chg="add mod">
          <ac:chgData name="Rosier, Shaun" userId="28378f12-c473-43df-8417-6fc0f39dc9b8" providerId="ADAL" clId="{38CD0B9E-2324-9B49-AF78-51FF64BB4E56}" dt="2024-09-30T02:00:27.450" v="5771" actId="26606"/>
          <ac:picMkLst>
            <pc:docMk/>
            <pc:sldMk cId="2059359453" sldId="374"/>
            <ac:picMk id="4" creationId="{57240060-1D5B-48CE-0081-B7333142FC03}"/>
          </ac:picMkLst>
        </pc:picChg>
      </pc:sldChg>
      <pc:sldChg chg="addSp delSp modSp new mod">
        <pc:chgData name="Rosier, Shaun" userId="28378f12-c473-43df-8417-6fc0f39dc9b8" providerId="ADAL" clId="{38CD0B9E-2324-9B49-AF78-51FF64BB4E56}" dt="2024-09-30T02:03:12.395" v="5784" actId="26606"/>
        <pc:sldMkLst>
          <pc:docMk/>
          <pc:sldMk cId="429942214" sldId="375"/>
        </pc:sldMkLst>
        <pc:spChg chg="add del">
          <ac:chgData name="Rosier, Shaun" userId="28378f12-c473-43df-8417-6fc0f39dc9b8" providerId="ADAL" clId="{38CD0B9E-2324-9B49-AF78-51FF64BB4E56}" dt="2024-09-30T02:03:12.395" v="5784" actId="26606"/>
          <ac:spMkLst>
            <pc:docMk/>
            <pc:sldMk cId="429942214" sldId="375"/>
            <ac:spMk id="2" creationId="{109CE1B3-D821-079E-C98B-90AE5187DC01}"/>
          </ac:spMkLst>
        </pc:spChg>
        <pc:spChg chg="add del">
          <ac:chgData name="Rosier, Shaun" userId="28378f12-c473-43df-8417-6fc0f39dc9b8" providerId="ADAL" clId="{38CD0B9E-2324-9B49-AF78-51FF64BB4E56}" dt="2024-09-30T02:03:12.395" v="5784" actId="26606"/>
          <ac:spMkLst>
            <pc:docMk/>
            <pc:sldMk cId="429942214" sldId="375"/>
            <ac:spMk id="3" creationId="{2264DB95-8769-7B9A-D44E-2933BEA87665}"/>
          </ac:spMkLst>
        </pc:spChg>
        <pc:picChg chg="add mod">
          <ac:chgData name="Rosier, Shaun" userId="28378f12-c473-43df-8417-6fc0f39dc9b8" providerId="ADAL" clId="{38CD0B9E-2324-9B49-AF78-51FF64BB4E56}" dt="2024-09-30T02:03:12.395" v="5784" actId="26606"/>
          <ac:picMkLst>
            <pc:docMk/>
            <pc:sldMk cId="429942214" sldId="375"/>
            <ac:picMk id="4" creationId="{746FB6FA-C0C2-744D-974B-4C3EF802641C}"/>
          </ac:picMkLst>
        </pc:picChg>
      </pc:sldChg>
      <pc:sldChg chg="addSp delSp modSp new mod modNotesTx">
        <pc:chgData name="Rosier, Shaun" userId="28378f12-c473-43df-8417-6fc0f39dc9b8" providerId="ADAL" clId="{38CD0B9E-2324-9B49-AF78-51FF64BB4E56}" dt="2024-10-11T00:02:29.144" v="8388" actId="20577"/>
        <pc:sldMkLst>
          <pc:docMk/>
          <pc:sldMk cId="175555086" sldId="376"/>
        </pc:sldMkLst>
        <pc:spChg chg="del">
          <ac:chgData name="Rosier, Shaun" userId="28378f12-c473-43df-8417-6fc0f39dc9b8" providerId="ADAL" clId="{38CD0B9E-2324-9B49-AF78-51FF64BB4E56}" dt="2024-09-30T02:04:55.117" v="5793" actId="478"/>
          <ac:spMkLst>
            <pc:docMk/>
            <pc:sldMk cId="175555086" sldId="376"/>
            <ac:spMk id="2" creationId="{79EBED1C-80DF-1C41-943C-83E87A0CE153}"/>
          </ac:spMkLst>
        </pc:spChg>
        <pc:spChg chg="del">
          <ac:chgData name="Rosier, Shaun" userId="28378f12-c473-43df-8417-6fc0f39dc9b8" providerId="ADAL" clId="{38CD0B9E-2324-9B49-AF78-51FF64BB4E56}" dt="2024-09-30T02:04:55.117" v="5793" actId="478"/>
          <ac:spMkLst>
            <pc:docMk/>
            <pc:sldMk cId="175555086" sldId="376"/>
            <ac:spMk id="3" creationId="{BB7B4904-3962-A087-DD77-84D074640090}"/>
          </ac:spMkLst>
        </pc:spChg>
        <pc:picChg chg="add mod">
          <ac:chgData name="Rosier, Shaun" userId="28378f12-c473-43df-8417-6fc0f39dc9b8" providerId="ADAL" clId="{38CD0B9E-2324-9B49-AF78-51FF64BB4E56}" dt="2024-09-30T02:04:58.785" v="5794" actId="1076"/>
          <ac:picMkLst>
            <pc:docMk/>
            <pc:sldMk cId="175555086" sldId="376"/>
            <ac:picMk id="4" creationId="{9A84D822-7256-747B-7B07-F9F5A49E8B95}"/>
          </ac:picMkLst>
        </pc:picChg>
        <pc:picChg chg="add mod">
          <ac:chgData name="Rosier, Shaun" userId="28378f12-c473-43df-8417-6fc0f39dc9b8" providerId="ADAL" clId="{38CD0B9E-2324-9B49-AF78-51FF64BB4E56}" dt="2024-09-30T02:04:53.240" v="5792" actId="1076"/>
          <ac:picMkLst>
            <pc:docMk/>
            <pc:sldMk cId="175555086" sldId="376"/>
            <ac:picMk id="5" creationId="{A9A6D02A-347F-B9B8-D7A0-DA97FACBEDE7}"/>
          </ac:picMkLst>
        </pc:picChg>
      </pc:sldChg>
      <pc:sldChg chg="addSp delSp modSp new mod ord">
        <pc:chgData name="Rosier, Shaun" userId="28378f12-c473-43df-8417-6fc0f39dc9b8" providerId="ADAL" clId="{38CD0B9E-2324-9B49-AF78-51FF64BB4E56}" dt="2024-09-30T02:09:03.044" v="5818" actId="20578"/>
        <pc:sldMkLst>
          <pc:docMk/>
          <pc:sldMk cId="28952651" sldId="377"/>
        </pc:sldMkLst>
        <pc:spChg chg="del">
          <ac:chgData name="Rosier, Shaun" userId="28378f12-c473-43df-8417-6fc0f39dc9b8" providerId="ADAL" clId="{38CD0B9E-2324-9B49-AF78-51FF64BB4E56}" dt="2024-09-30T02:06:54.838" v="5804" actId="478"/>
          <ac:spMkLst>
            <pc:docMk/>
            <pc:sldMk cId="28952651" sldId="377"/>
            <ac:spMk id="2" creationId="{62467078-AC03-A40C-50E4-132DAA472FC0}"/>
          </ac:spMkLst>
        </pc:spChg>
        <pc:spChg chg="del">
          <ac:chgData name="Rosier, Shaun" userId="28378f12-c473-43df-8417-6fc0f39dc9b8" providerId="ADAL" clId="{38CD0B9E-2324-9B49-AF78-51FF64BB4E56}" dt="2024-09-30T02:06:54.838" v="5804" actId="478"/>
          <ac:spMkLst>
            <pc:docMk/>
            <pc:sldMk cId="28952651" sldId="377"/>
            <ac:spMk id="3" creationId="{6300760D-12F5-09C9-DF60-5DBF2AC250AF}"/>
          </ac:spMkLst>
        </pc:spChg>
        <pc:grpChg chg="add mod">
          <ac:chgData name="Rosier, Shaun" userId="28378f12-c473-43df-8417-6fc0f39dc9b8" providerId="ADAL" clId="{38CD0B9E-2324-9B49-AF78-51FF64BB4E56}" dt="2024-09-30T02:07:19.380" v="5814" actId="1076"/>
          <ac:grpSpMkLst>
            <pc:docMk/>
            <pc:sldMk cId="28952651" sldId="377"/>
            <ac:grpSpMk id="7" creationId="{E2ECC001-07BA-286C-48F3-D7DF9F205AE7}"/>
          </ac:grpSpMkLst>
        </pc:grpChg>
        <pc:picChg chg="add mod">
          <ac:chgData name="Rosier, Shaun" userId="28378f12-c473-43df-8417-6fc0f39dc9b8" providerId="ADAL" clId="{38CD0B9E-2324-9B49-AF78-51FF64BB4E56}" dt="2024-09-30T02:07:17.834" v="5812" actId="164"/>
          <ac:picMkLst>
            <pc:docMk/>
            <pc:sldMk cId="28952651" sldId="377"/>
            <ac:picMk id="4" creationId="{6D8A2500-7AC9-A6AE-8653-AE947361E0D4}"/>
          </ac:picMkLst>
        </pc:picChg>
        <pc:picChg chg="add">
          <ac:chgData name="Rosier, Shaun" userId="28378f12-c473-43df-8417-6fc0f39dc9b8" providerId="ADAL" clId="{38CD0B9E-2324-9B49-AF78-51FF64BB4E56}" dt="2024-09-30T02:06:45.200" v="5801"/>
          <ac:picMkLst>
            <pc:docMk/>
            <pc:sldMk cId="28952651" sldId="377"/>
            <ac:picMk id="5" creationId="{D2F8B9E7-44CD-939F-33E9-369DB0EA9F94}"/>
          </ac:picMkLst>
        </pc:picChg>
        <pc:picChg chg="add mod">
          <ac:chgData name="Rosier, Shaun" userId="28378f12-c473-43df-8417-6fc0f39dc9b8" providerId="ADAL" clId="{38CD0B9E-2324-9B49-AF78-51FF64BB4E56}" dt="2024-09-30T02:07:17.834" v="5812" actId="164"/>
          <ac:picMkLst>
            <pc:docMk/>
            <pc:sldMk cId="28952651" sldId="377"/>
            <ac:picMk id="6" creationId="{181036CC-B95B-7A3A-BA91-79AA034B1DF1}"/>
          </ac:picMkLst>
        </pc:picChg>
      </pc:sldChg>
      <pc:sldChg chg="addSp delSp modSp new mod modNotesTx">
        <pc:chgData name="Rosier, Shaun" userId="28378f12-c473-43df-8417-6fc0f39dc9b8" providerId="ADAL" clId="{38CD0B9E-2324-9B49-AF78-51FF64BB4E56}" dt="2024-10-12T18:30:33.894" v="10119" actId="20577"/>
        <pc:sldMkLst>
          <pc:docMk/>
          <pc:sldMk cId="1136935819" sldId="378"/>
        </pc:sldMkLst>
        <pc:spChg chg="del">
          <ac:chgData name="Rosier, Shaun" userId="28378f12-c473-43df-8417-6fc0f39dc9b8" providerId="ADAL" clId="{38CD0B9E-2324-9B49-AF78-51FF64BB4E56}" dt="2024-10-01T15:59:35.738" v="6842" actId="26606"/>
          <ac:spMkLst>
            <pc:docMk/>
            <pc:sldMk cId="1136935819" sldId="378"/>
            <ac:spMk id="2" creationId="{42A33759-26D4-3EB2-3D9A-FB641F3AF105}"/>
          </ac:spMkLst>
        </pc:spChg>
        <pc:spChg chg="del">
          <ac:chgData name="Rosier, Shaun" userId="28378f12-c473-43df-8417-6fc0f39dc9b8" providerId="ADAL" clId="{38CD0B9E-2324-9B49-AF78-51FF64BB4E56}" dt="2024-10-01T15:59:31.688" v="6839" actId="931"/>
          <ac:spMkLst>
            <pc:docMk/>
            <pc:sldMk cId="1136935819" sldId="378"/>
            <ac:spMk id="3" creationId="{062F3427-4004-D76B-DCFC-C06FE310293C}"/>
          </ac:spMkLst>
        </pc:spChg>
        <pc:picChg chg="add mod modCrop">
          <ac:chgData name="Rosier, Shaun" userId="28378f12-c473-43df-8417-6fc0f39dc9b8" providerId="ADAL" clId="{38CD0B9E-2324-9B49-AF78-51FF64BB4E56}" dt="2024-10-01T15:59:58.056" v="6843" actId="18131"/>
          <ac:picMkLst>
            <pc:docMk/>
            <pc:sldMk cId="1136935819" sldId="378"/>
            <ac:picMk id="5" creationId="{47C79532-DCE8-EFC4-8D13-8E0BCFA404EF}"/>
          </ac:picMkLst>
        </pc:picChg>
      </pc:sldChg>
      <pc:sldChg chg="new del">
        <pc:chgData name="Rosier, Shaun" userId="28378f12-c473-43df-8417-6fc0f39dc9b8" providerId="ADAL" clId="{38CD0B9E-2324-9B49-AF78-51FF64BB4E56}" dt="2024-10-01T18:58:01.208" v="6844" actId="2696"/>
        <pc:sldMkLst>
          <pc:docMk/>
          <pc:sldMk cId="2694702167" sldId="379"/>
        </pc:sldMkLst>
      </pc:sldChg>
      <pc:sldChg chg="modSp add mod modNotesTx">
        <pc:chgData name="Rosier, Shaun" userId="28378f12-c473-43df-8417-6fc0f39dc9b8" providerId="ADAL" clId="{38CD0B9E-2324-9B49-AF78-51FF64BB4E56}" dt="2024-10-11T00:03:38.596" v="8599" actId="20577"/>
        <pc:sldMkLst>
          <pc:docMk/>
          <pc:sldMk cId="3084370335" sldId="380"/>
        </pc:sldMkLst>
        <pc:picChg chg="mod">
          <ac:chgData name="Rosier, Shaun" userId="28378f12-c473-43df-8417-6fc0f39dc9b8" providerId="ADAL" clId="{38CD0B9E-2324-9B49-AF78-51FF64BB4E56}" dt="2024-09-30T02:05:15.023" v="5796" actId="14826"/>
          <ac:picMkLst>
            <pc:docMk/>
            <pc:sldMk cId="3084370335" sldId="380"/>
            <ac:picMk id="4" creationId="{12C94AA5-A718-34EA-B25B-865CAA1217CF}"/>
          </ac:picMkLst>
        </pc:picChg>
        <pc:picChg chg="mod">
          <ac:chgData name="Rosier, Shaun" userId="28378f12-c473-43df-8417-6fc0f39dc9b8" providerId="ADAL" clId="{38CD0B9E-2324-9B49-AF78-51FF64BB4E56}" dt="2024-09-30T02:05:27.804" v="5797" actId="14826"/>
          <ac:picMkLst>
            <pc:docMk/>
            <pc:sldMk cId="3084370335" sldId="380"/>
            <ac:picMk id="5" creationId="{F23DB895-20D4-0659-382D-6955EA328AD9}"/>
          </ac:picMkLst>
        </pc:picChg>
      </pc:sldChg>
      <pc:sldChg chg="addSp delSp new mod">
        <pc:chgData name="Rosier, Shaun" userId="28378f12-c473-43df-8417-6fc0f39dc9b8" providerId="ADAL" clId="{38CD0B9E-2324-9B49-AF78-51FF64BB4E56}" dt="2024-09-30T02:08:54.597" v="5817"/>
        <pc:sldMkLst>
          <pc:docMk/>
          <pc:sldMk cId="1871051923" sldId="381"/>
        </pc:sldMkLst>
        <pc:spChg chg="del">
          <ac:chgData name="Rosier, Shaun" userId="28378f12-c473-43df-8417-6fc0f39dc9b8" providerId="ADAL" clId="{38CD0B9E-2324-9B49-AF78-51FF64BB4E56}" dt="2024-09-30T02:08:54.372" v="5816" actId="478"/>
          <ac:spMkLst>
            <pc:docMk/>
            <pc:sldMk cId="1871051923" sldId="381"/>
            <ac:spMk id="2" creationId="{957BD6D0-EB0A-70ED-7E26-C25A39C4C0F9}"/>
          </ac:spMkLst>
        </pc:spChg>
        <pc:spChg chg="del">
          <ac:chgData name="Rosier, Shaun" userId="28378f12-c473-43df-8417-6fc0f39dc9b8" providerId="ADAL" clId="{38CD0B9E-2324-9B49-AF78-51FF64BB4E56}" dt="2024-09-30T02:08:54.372" v="5816" actId="478"/>
          <ac:spMkLst>
            <pc:docMk/>
            <pc:sldMk cId="1871051923" sldId="381"/>
            <ac:spMk id="3" creationId="{AC78EB0A-959D-E416-65C4-1EDF968CF4E3}"/>
          </ac:spMkLst>
        </pc:spChg>
        <pc:picChg chg="add">
          <ac:chgData name="Rosier, Shaun" userId="28378f12-c473-43df-8417-6fc0f39dc9b8" providerId="ADAL" clId="{38CD0B9E-2324-9B49-AF78-51FF64BB4E56}" dt="2024-09-30T02:08:54.597" v="5817"/>
          <ac:picMkLst>
            <pc:docMk/>
            <pc:sldMk cId="1871051923" sldId="381"/>
            <ac:picMk id="4" creationId="{85DF03A3-1C1F-42BB-1CAD-8BCB7EA6D765}"/>
          </ac:picMkLst>
        </pc:picChg>
      </pc:sldChg>
      <pc:sldChg chg="modSp add mod setBg">
        <pc:chgData name="Rosier, Shaun" userId="28378f12-c473-43df-8417-6fc0f39dc9b8" providerId="ADAL" clId="{38CD0B9E-2324-9B49-AF78-51FF64BB4E56}" dt="2024-10-12T18:14:11.108" v="9854" actId="20577"/>
        <pc:sldMkLst>
          <pc:docMk/>
          <pc:sldMk cId="578815028" sldId="382"/>
        </pc:sldMkLst>
        <pc:spChg chg="mod">
          <ac:chgData name="Rosier, Shaun" userId="28378f12-c473-43df-8417-6fc0f39dc9b8" providerId="ADAL" clId="{38CD0B9E-2324-9B49-AF78-51FF64BB4E56}" dt="2024-10-12T18:14:11.108" v="9854" actId="20577"/>
          <ac:spMkLst>
            <pc:docMk/>
            <pc:sldMk cId="578815028" sldId="382"/>
            <ac:spMk id="2" creationId="{AA947B3D-E885-869B-7F9D-042919B4F965}"/>
          </ac:spMkLst>
        </pc:spChg>
      </pc:sldChg>
      <pc:sldChg chg="add del">
        <pc:chgData name="Rosier, Shaun" userId="28378f12-c473-43df-8417-6fc0f39dc9b8" providerId="ADAL" clId="{38CD0B9E-2324-9B49-AF78-51FF64BB4E56}" dt="2024-09-30T02:10:44.730" v="5822" actId="2696"/>
        <pc:sldMkLst>
          <pc:docMk/>
          <pc:sldMk cId="1633366304" sldId="382"/>
        </pc:sldMkLst>
      </pc:sldChg>
      <pc:sldChg chg="delSp modSp new mod modNotesTx">
        <pc:chgData name="Rosier, Shaun" userId="28378f12-c473-43df-8417-6fc0f39dc9b8" providerId="ADAL" clId="{38CD0B9E-2324-9B49-AF78-51FF64BB4E56}" dt="2024-10-11T00:09:55.638" v="8663"/>
        <pc:sldMkLst>
          <pc:docMk/>
          <pc:sldMk cId="1257649873" sldId="383"/>
        </pc:sldMkLst>
        <pc:spChg chg="mod">
          <ac:chgData name="Rosier, Shaun" userId="28378f12-c473-43df-8417-6fc0f39dc9b8" providerId="ADAL" clId="{38CD0B9E-2324-9B49-AF78-51FF64BB4E56}" dt="2024-10-01T19:08:43.519" v="8041" actId="113"/>
          <ac:spMkLst>
            <pc:docMk/>
            <pc:sldMk cId="1257649873" sldId="383"/>
            <ac:spMk id="2" creationId="{00354FC3-795C-E877-A902-C82262CC1E00}"/>
          </ac:spMkLst>
        </pc:spChg>
        <pc:spChg chg="del">
          <ac:chgData name="Rosier, Shaun" userId="28378f12-c473-43df-8417-6fc0f39dc9b8" providerId="ADAL" clId="{38CD0B9E-2324-9B49-AF78-51FF64BB4E56}" dt="2024-10-08T15:40:37.808" v="8224" actId="478"/>
          <ac:spMkLst>
            <pc:docMk/>
            <pc:sldMk cId="1257649873" sldId="383"/>
            <ac:spMk id="3" creationId="{C7D1FB21-6038-78F0-7AE3-ABD1AEE53B0F}"/>
          </ac:spMkLst>
        </pc:spChg>
      </pc:sldChg>
      <pc:sldChg chg="addSp delSp modSp new mod">
        <pc:chgData name="Rosier, Shaun" userId="28378f12-c473-43df-8417-6fc0f39dc9b8" providerId="ADAL" clId="{38CD0B9E-2324-9B49-AF78-51FF64BB4E56}" dt="2024-10-08T14:03:46.986" v="8181"/>
        <pc:sldMkLst>
          <pc:docMk/>
          <pc:sldMk cId="3007354577" sldId="384"/>
        </pc:sldMkLst>
        <pc:spChg chg="del">
          <ac:chgData name="Rosier, Shaun" userId="28378f12-c473-43df-8417-6fc0f39dc9b8" providerId="ADAL" clId="{38CD0B9E-2324-9B49-AF78-51FF64BB4E56}" dt="2024-10-08T14:03:46.635" v="8180" actId="478"/>
          <ac:spMkLst>
            <pc:docMk/>
            <pc:sldMk cId="3007354577" sldId="384"/>
            <ac:spMk id="2" creationId="{4C6DA316-D5B1-B046-65EF-52FE43632B8D}"/>
          </ac:spMkLst>
        </pc:spChg>
        <pc:spChg chg="del">
          <ac:chgData name="Rosier, Shaun" userId="28378f12-c473-43df-8417-6fc0f39dc9b8" providerId="ADAL" clId="{38CD0B9E-2324-9B49-AF78-51FF64BB4E56}" dt="2024-10-08T14:03:46.635" v="8180" actId="478"/>
          <ac:spMkLst>
            <pc:docMk/>
            <pc:sldMk cId="3007354577" sldId="384"/>
            <ac:spMk id="3" creationId="{36A660AA-BAAB-CB7C-831A-CCC9DC2985D6}"/>
          </ac:spMkLst>
        </pc:spChg>
        <pc:spChg chg="add mod">
          <ac:chgData name="Rosier, Shaun" userId="28378f12-c473-43df-8417-6fc0f39dc9b8" providerId="ADAL" clId="{38CD0B9E-2324-9B49-AF78-51FF64BB4E56}" dt="2024-10-08T14:03:46.986" v="8181"/>
          <ac:spMkLst>
            <pc:docMk/>
            <pc:sldMk cId="3007354577" sldId="384"/>
            <ac:spMk id="5" creationId="{D24B79A7-8574-DB7F-5EAE-F4D83D0BC38D}"/>
          </ac:spMkLst>
        </pc:spChg>
        <pc:picChg chg="add mod">
          <ac:chgData name="Rosier, Shaun" userId="28378f12-c473-43df-8417-6fc0f39dc9b8" providerId="ADAL" clId="{38CD0B9E-2324-9B49-AF78-51FF64BB4E56}" dt="2024-10-08T14:03:46.986" v="8181"/>
          <ac:picMkLst>
            <pc:docMk/>
            <pc:sldMk cId="3007354577" sldId="384"/>
            <ac:picMk id="4" creationId="{4CB86F76-7E5A-FBB2-E303-038DF859D320}"/>
          </ac:picMkLst>
        </pc:picChg>
      </pc:sldChg>
      <pc:sldChg chg="addSp delSp modSp new del mod">
        <pc:chgData name="Rosier, Shaun" userId="28378f12-c473-43df-8417-6fc0f39dc9b8" providerId="ADAL" clId="{38CD0B9E-2324-9B49-AF78-51FF64BB4E56}" dt="2024-10-07T01:09:22.107" v="8151" actId="2696"/>
        <pc:sldMkLst>
          <pc:docMk/>
          <pc:sldMk cId="4028947349" sldId="384"/>
        </pc:sldMkLst>
        <pc:spChg chg="del">
          <ac:chgData name="Rosier, Shaun" userId="28378f12-c473-43df-8417-6fc0f39dc9b8" providerId="ADAL" clId="{38CD0B9E-2324-9B49-AF78-51FF64BB4E56}" dt="2024-10-07T01:00:42.069" v="8098" actId="478"/>
          <ac:spMkLst>
            <pc:docMk/>
            <pc:sldMk cId="4028947349" sldId="384"/>
            <ac:spMk id="2" creationId="{8A647AD6-B6E9-19A3-F84B-F301A3ECDD07}"/>
          </ac:spMkLst>
        </pc:spChg>
        <pc:spChg chg="del">
          <ac:chgData name="Rosier, Shaun" userId="28378f12-c473-43df-8417-6fc0f39dc9b8" providerId="ADAL" clId="{38CD0B9E-2324-9B49-AF78-51FF64BB4E56}" dt="2024-10-07T01:00:42.069" v="8098" actId="478"/>
          <ac:spMkLst>
            <pc:docMk/>
            <pc:sldMk cId="4028947349" sldId="384"/>
            <ac:spMk id="3" creationId="{6DED1E5D-7106-DF29-1AD3-324EE1B43DDA}"/>
          </ac:spMkLst>
        </pc:spChg>
        <pc:spChg chg="add del mod">
          <ac:chgData name="Rosier, Shaun" userId="28378f12-c473-43df-8417-6fc0f39dc9b8" providerId="ADAL" clId="{38CD0B9E-2324-9B49-AF78-51FF64BB4E56}" dt="2024-10-07T01:09:17.332" v="8149" actId="21"/>
          <ac:spMkLst>
            <pc:docMk/>
            <pc:sldMk cId="4028947349" sldId="384"/>
            <ac:spMk id="32" creationId="{CD0C1F51-9959-E284-417E-BB7BEC62BC37}"/>
          </ac:spMkLst>
        </pc:spChg>
        <pc:grpChg chg="del mod">
          <ac:chgData name="Rosier, Shaun" userId="28378f12-c473-43df-8417-6fc0f39dc9b8" providerId="ADAL" clId="{38CD0B9E-2324-9B49-AF78-51FF64BB4E56}" dt="2024-10-07T01:07:28.196" v="8120"/>
          <ac:grpSpMkLst>
            <pc:docMk/>
            <pc:sldMk cId="4028947349" sldId="384"/>
            <ac:grpSpMk id="17" creationId="{C5AA44B5-0190-A17C-06CC-85313CF2E82E}"/>
          </ac:grpSpMkLst>
        </pc:grpChg>
        <pc:grpChg chg="mod">
          <ac:chgData name="Rosier, Shaun" userId="28378f12-c473-43df-8417-6fc0f39dc9b8" providerId="ADAL" clId="{38CD0B9E-2324-9B49-AF78-51FF64BB4E56}" dt="2024-10-07T01:08:40.056" v="8136" actId="164"/>
          <ac:grpSpMkLst>
            <pc:docMk/>
            <pc:sldMk cId="4028947349" sldId="384"/>
            <ac:grpSpMk id="18" creationId="{0A4B2A5B-B7CF-0040-7459-5FEDE90A52ED}"/>
          </ac:grpSpMkLst>
        </pc:grpChg>
        <pc:grpChg chg="add del mod">
          <ac:chgData name="Rosier, Shaun" userId="28378f12-c473-43df-8417-6fc0f39dc9b8" providerId="ADAL" clId="{38CD0B9E-2324-9B49-AF78-51FF64BB4E56}" dt="2024-10-07T01:09:17.332" v="8149" actId="21"/>
          <ac:grpSpMkLst>
            <pc:docMk/>
            <pc:sldMk cId="4028947349" sldId="384"/>
            <ac:grpSpMk id="31" creationId="{2E0C3952-B074-A40D-996B-8B724349B8D1}"/>
          </ac:grpSpMkLst>
        </pc:grpChg>
        <pc:picChg chg="add mod">
          <ac:chgData name="Rosier, Shaun" userId="28378f12-c473-43df-8417-6fc0f39dc9b8" providerId="ADAL" clId="{38CD0B9E-2324-9B49-AF78-51FF64BB4E56}" dt="2024-10-07T01:08:40.056" v="8136" actId="164"/>
          <ac:picMkLst>
            <pc:docMk/>
            <pc:sldMk cId="4028947349" sldId="384"/>
            <ac:picMk id="4" creationId="{10941B1F-9132-8B55-22B4-D42CC4469E86}"/>
          </ac:picMkLst>
        </pc:picChg>
        <pc:inkChg chg="add del">
          <ac:chgData name="Rosier, Shaun" userId="28378f12-c473-43df-8417-6fc0f39dc9b8" providerId="ADAL" clId="{38CD0B9E-2324-9B49-AF78-51FF64BB4E56}" dt="2024-10-07T01:01:47.764" v="8110" actId="9405"/>
          <ac:inkMkLst>
            <pc:docMk/>
            <pc:sldMk cId="4028947349" sldId="384"/>
            <ac:inkMk id="5" creationId="{E312825B-30D6-5A24-C97C-EFEA22A74087}"/>
          </ac:inkMkLst>
        </pc:inkChg>
        <pc:inkChg chg="add del">
          <ac:chgData name="Rosier, Shaun" userId="28378f12-c473-43df-8417-6fc0f39dc9b8" providerId="ADAL" clId="{38CD0B9E-2324-9B49-AF78-51FF64BB4E56}" dt="2024-10-07T01:01:47.256" v="8109" actId="9405"/>
          <ac:inkMkLst>
            <pc:docMk/>
            <pc:sldMk cId="4028947349" sldId="384"/>
            <ac:inkMk id="6" creationId="{E02CA2B5-CF3B-236B-150B-11E6D2E7D2C5}"/>
          </ac:inkMkLst>
        </pc:inkChg>
        <pc:inkChg chg="add del">
          <ac:chgData name="Rosier, Shaun" userId="28378f12-c473-43df-8417-6fc0f39dc9b8" providerId="ADAL" clId="{38CD0B9E-2324-9B49-AF78-51FF64BB4E56}" dt="2024-10-07T01:01:28.470" v="8104" actId="9405"/>
          <ac:inkMkLst>
            <pc:docMk/>
            <pc:sldMk cId="4028947349" sldId="384"/>
            <ac:inkMk id="7" creationId="{5AF0F9CC-C92D-A578-F2E8-97B8D2883ADB}"/>
          </ac:inkMkLst>
        </pc:inkChg>
        <pc:inkChg chg="add del">
          <ac:chgData name="Rosier, Shaun" userId="28378f12-c473-43df-8417-6fc0f39dc9b8" providerId="ADAL" clId="{38CD0B9E-2324-9B49-AF78-51FF64BB4E56}" dt="2024-10-07T01:01:46.905" v="8108" actId="9405"/>
          <ac:inkMkLst>
            <pc:docMk/>
            <pc:sldMk cId="4028947349" sldId="384"/>
            <ac:inkMk id="8" creationId="{8C0F9095-29B6-5F27-88AA-5D1749CCEAB0}"/>
          </ac:inkMkLst>
        </pc:inkChg>
        <pc:inkChg chg="add del">
          <ac:chgData name="Rosier, Shaun" userId="28378f12-c473-43df-8417-6fc0f39dc9b8" providerId="ADAL" clId="{38CD0B9E-2324-9B49-AF78-51FF64BB4E56}" dt="2024-10-07T01:01:46.667" v="8107" actId="9405"/>
          <ac:inkMkLst>
            <pc:docMk/>
            <pc:sldMk cId="4028947349" sldId="384"/>
            <ac:inkMk id="9" creationId="{4168087C-076D-18FD-4A82-694B0EC9A627}"/>
          </ac:inkMkLst>
        </pc:inkChg>
        <pc:inkChg chg="add del">
          <ac:chgData name="Rosier, Shaun" userId="28378f12-c473-43df-8417-6fc0f39dc9b8" providerId="ADAL" clId="{38CD0B9E-2324-9B49-AF78-51FF64BB4E56}" dt="2024-10-07T01:07:03.661" v="8112" actId="9405"/>
          <ac:inkMkLst>
            <pc:docMk/>
            <pc:sldMk cId="4028947349" sldId="384"/>
            <ac:inkMk id="10" creationId="{987D2347-5D6D-41A1-940C-F907B277E240}"/>
          </ac:inkMkLst>
        </pc:inkChg>
        <pc:inkChg chg="add mod">
          <ac:chgData name="Rosier, Shaun" userId="28378f12-c473-43df-8417-6fc0f39dc9b8" providerId="ADAL" clId="{38CD0B9E-2324-9B49-AF78-51FF64BB4E56}" dt="2024-10-07T01:08:40.056" v="8136" actId="164"/>
          <ac:inkMkLst>
            <pc:docMk/>
            <pc:sldMk cId="4028947349" sldId="384"/>
            <ac:inkMk id="11" creationId="{C50BAC98-99DF-D2EE-5324-E0028123338D}"/>
          </ac:inkMkLst>
        </pc:inkChg>
        <pc:inkChg chg="add mod">
          <ac:chgData name="Rosier, Shaun" userId="28378f12-c473-43df-8417-6fc0f39dc9b8" providerId="ADAL" clId="{38CD0B9E-2324-9B49-AF78-51FF64BB4E56}" dt="2024-10-07T01:08:40.056" v="8136" actId="164"/>
          <ac:inkMkLst>
            <pc:docMk/>
            <pc:sldMk cId="4028947349" sldId="384"/>
            <ac:inkMk id="12" creationId="{C6E02AD8-CC2A-9122-4DF8-FBED678F14A2}"/>
          </ac:inkMkLst>
        </pc:inkChg>
        <pc:inkChg chg="add del">
          <ac:chgData name="Rosier, Shaun" userId="28378f12-c473-43df-8417-6fc0f39dc9b8" providerId="ADAL" clId="{38CD0B9E-2324-9B49-AF78-51FF64BB4E56}" dt="2024-10-07T01:07:18.919" v="8116" actId="9405"/>
          <ac:inkMkLst>
            <pc:docMk/>
            <pc:sldMk cId="4028947349" sldId="384"/>
            <ac:inkMk id="13" creationId="{4CAED37E-A2F1-7D83-DBB3-F06E7C084BDF}"/>
          </ac:inkMkLst>
        </pc:inkChg>
        <pc:inkChg chg="add mod">
          <ac:chgData name="Rosier, Shaun" userId="28378f12-c473-43df-8417-6fc0f39dc9b8" providerId="ADAL" clId="{38CD0B9E-2324-9B49-AF78-51FF64BB4E56}" dt="2024-10-07T01:08:40.056" v="8136" actId="164"/>
          <ac:inkMkLst>
            <pc:docMk/>
            <pc:sldMk cId="4028947349" sldId="384"/>
            <ac:inkMk id="14" creationId="{620F7335-47E3-9AC7-0F52-0BCD402974AE}"/>
          </ac:inkMkLst>
        </pc:inkChg>
        <pc:inkChg chg="add mod">
          <ac:chgData name="Rosier, Shaun" userId="28378f12-c473-43df-8417-6fc0f39dc9b8" providerId="ADAL" clId="{38CD0B9E-2324-9B49-AF78-51FF64BB4E56}" dt="2024-10-07T01:07:28.196" v="8120"/>
          <ac:inkMkLst>
            <pc:docMk/>
            <pc:sldMk cId="4028947349" sldId="384"/>
            <ac:inkMk id="15" creationId="{7472C338-4819-7D5F-4C22-389BA8556E3A}"/>
          </ac:inkMkLst>
        </pc:inkChg>
        <pc:inkChg chg="add mod">
          <ac:chgData name="Rosier, Shaun" userId="28378f12-c473-43df-8417-6fc0f39dc9b8" providerId="ADAL" clId="{38CD0B9E-2324-9B49-AF78-51FF64BB4E56}" dt="2024-10-07T01:07:28.196" v="8120"/>
          <ac:inkMkLst>
            <pc:docMk/>
            <pc:sldMk cId="4028947349" sldId="384"/>
            <ac:inkMk id="16" creationId="{857E1A97-FC15-D5CC-5207-DFD8826C691C}"/>
          </ac:inkMkLst>
        </pc:inkChg>
        <pc:inkChg chg="add del">
          <ac:chgData name="Rosier, Shaun" userId="28378f12-c473-43df-8417-6fc0f39dc9b8" providerId="ADAL" clId="{38CD0B9E-2324-9B49-AF78-51FF64BB4E56}" dt="2024-10-07T01:07:31.087" v="8122" actId="9405"/>
          <ac:inkMkLst>
            <pc:docMk/>
            <pc:sldMk cId="4028947349" sldId="384"/>
            <ac:inkMk id="19" creationId="{03DB93FC-F853-5C0A-94BA-7FE0130ED1A3}"/>
          </ac:inkMkLst>
        </pc:inkChg>
        <pc:inkChg chg="add mod">
          <ac:chgData name="Rosier, Shaun" userId="28378f12-c473-43df-8417-6fc0f39dc9b8" providerId="ADAL" clId="{38CD0B9E-2324-9B49-AF78-51FF64BB4E56}" dt="2024-10-07T01:08:40.056" v="8136" actId="164"/>
          <ac:inkMkLst>
            <pc:docMk/>
            <pc:sldMk cId="4028947349" sldId="384"/>
            <ac:inkMk id="20" creationId="{F60047A7-74F3-5A6C-E8A0-4CB28431521A}"/>
          </ac:inkMkLst>
        </pc:inkChg>
        <pc:inkChg chg="add del">
          <ac:chgData name="Rosier, Shaun" userId="28378f12-c473-43df-8417-6fc0f39dc9b8" providerId="ADAL" clId="{38CD0B9E-2324-9B49-AF78-51FF64BB4E56}" dt="2024-10-07T01:07:38.357" v="8125" actId="9405"/>
          <ac:inkMkLst>
            <pc:docMk/>
            <pc:sldMk cId="4028947349" sldId="384"/>
            <ac:inkMk id="21" creationId="{CE2189C8-11F6-6F0D-C779-C7B96C89BFAA}"/>
          </ac:inkMkLst>
        </pc:inkChg>
        <pc:inkChg chg="add mod">
          <ac:chgData name="Rosier, Shaun" userId="28378f12-c473-43df-8417-6fc0f39dc9b8" providerId="ADAL" clId="{38CD0B9E-2324-9B49-AF78-51FF64BB4E56}" dt="2024-10-07T01:08:40.056" v="8136" actId="164"/>
          <ac:inkMkLst>
            <pc:docMk/>
            <pc:sldMk cId="4028947349" sldId="384"/>
            <ac:inkMk id="22" creationId="{DABA45A1-7092-4705-25AF-75FC3AA8BF95}"/>
          </ac:inkMkLst>
        </pc:inkChg>
        <pc:inkChg chg="add mod">
          <ac:chgData name="Rosier, Shaun" userId="28378f12-c473-43df-8417-6fc0f39dc9b8" providerId="ADAL" clId="{38CD0B9E-2324-9B49-AF78-51FF64BB4E56}" dt="2024-10-07T01:08:40.056" v="8136" actId="164"/>
          <ac:inkMkLst>
            <pc:docMk/>
            <pc:sldMk cId="4028947349" sldId="384"/>
            <ac:inkMk id="23" creationId="{4EAE51D9-1E03-D4C5-6FDC-BC9FAB618618}"/>
          </ac:inkMkLst>
        </pc:inkChg>
        <pc:inkChg chg="add mod">
          <ac:chgData name="Rosier, Shaun" userId="28378f12-c473-43df-8417-6fc0f39dc9b8" providerId="ADAL" clId="{38CD0B9E-2324-9B49-AF78-51FF64BB4E56}" dt="2024-10-07T01:08:40.056" v="8136" actId="164"/>
          <ac:inkMkLst>
            <pc:docMk/>
            <pc:sldMk cId="4028947349" sldId="384"/>
            <ac:inkMk id="24" creationId="{F5F63653-395C-BC6C-A2E0-A1E074FCB32A}"/>
          </ac:inkMkLst>
        </pc:inkChg>
        <pc:inkChg chg="add mod">
          <ac:chgData name="Rosier, Shaun" userId="28378f12-c473-43df-8417-6fc0f39dc9b8" providerId="ADAL" clId="{38CD0B9E-2324-9B49-AF78-51FF64BB4E56}" dt="2024-10-07T01:08:40.056" v="8136" actId="164"/>
          <ac:inkMkLst>
            <pc:docMk/>
            <pc:sldMk cId="4028947349" sldId="384"/>
            <ac:inkMk id="25" creationId="{B9FE0E83-544A-D39B-531D-F773EA9F0C87}"/>
          </ac:inkMkLst>
        </pc:inkChg>
        <pc:inkChg chg="add mod">
          <ac:chgData name="Rosier, Shaun" userId="28378f12-c473-43df-8417-6fc0f39dc9b8" providerId="ADAL" clId="{38CD0B9E-2324-9B49-AF78-51FF64BB4E56}" dt="2024-10-07T01:08:40.056" v="8136" actId="164"/>
          <ac:inkMkLst>
            <pc:docMk/>
            <pc:sldMk cId="4028947349" sldId="384"/>
            <ac:inkMk id="26" creationId="{451EE3D6-E30D-82AD-F00E-E6FDEE92BB7B}"/>
          </ac:inkMkLst>
        </pc:inkChg>
        <pc:inkChg chg="add mod">
          <ac:chgData name="Rosier, Shaun" userId="28378f12-c473-43df-8417-6fc0f39dc9b8" providerId="ADAL" clId="{38CD0B9E-2324-9B49-AF78-51FF64BB4E56}" dt="2024-10-07T01:08:40.056" v="8136" actId="164"/>
          <ac:inkMkLst>
            <pc:docMk/>
            <pc:sldMk cId="4028947349" sldId="384"/>
            <ac:inkMk id="27" creationId="{3AF15268-B283-6F86-9DE5-E2FF3CC06909}"/>
          </ac:inkMkLst>
        </pc:inkChg>
        <pc:inkChg chg="add mod">
          <ac:chgData name="Rosier, Shaun" userId="28378f12-c473-43df-8417-6fc0f39dc9b8" providerId="ADAL" clId="{38CD0B9E-2324-9B49-AF78-51FF64BB4E56}" dt="2024-10-07T01:08:40.056" v="8136" actId="164"/>
          <ac:inkMkLst>
            <pc:docMk/>
            <pc:sldMk cId="4028947349" sldId="384"/>
            <ac:inkMk id="28" creationId="{8CA115B2-3477-7302-7CC4-5B4E194944C0}"/>
          </ac:inkMkLst>
        </pc:inkChg>
        <pc:inkChg chg="add mod">
          <ac:chgData name="Rosier, Shaun" userId="28378f12-c473-43df-8417-6fc0f39dc9b8" providerId="ADAL" clId="{38CD0B9E-2324-9B49-AF78-51FF64BB4E56}" dt="2024-10-07T01:08:40.056" v="8136" actId="164"/>
          <ac:inkMkLst>
            <pc:docMk/>
            <pc:sldMk cId="4028947349" sldId="384"/>
            <ac:inkMk id="29" creationId="{F6F80FD1-7CA6-442F-5575-84A14263229A}"/>
          </ac:inkMkLst>
        </pc:inkChg>
        <pc:inkChg chg="add del">
          <ac:chgData name="Rosier, Shaun" userId="28378f12-c473-43df-8417-6fc0f39dc9b8" providerId="ADAL" clId="{38CD0B9E-2324-9B49-AF78-51FF64BB4E56}" dt="2024-10-07T01:08:33.202" v="8135" actId="9405"/>
          <ac:inkMkLst>
            <pc:docMk/>
            <pc:sldMk cId="4028947349" sldId="384"/>
            <ac:inkMk id="30" creationId="{36AAC35F-1924-430D-5522-FAA49917B5D1}"/>
          </ac:inkMkLst>
        </pc:ink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D877CD0-59AE-0B91-C022-8989D3A6EE9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41439E6-E15E-9632-3EDD-B63313219B5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3B353E7-12BF-5647-A30A-46B82BF79869}" type="datetimeFigureOut">
              <a:rPr lang="en-US" smtClean="0"/>
              <a:t>10/11/24</a:t>
            </a:fld>
            <a:endParaRPr lang="en-US"/>
          </a:p>
        </p:txBody>
      </p:sp>
      <p:sp>
        <p:nvSpPr>
          <p:cNvPr id="4" name="Footer Placeholder 3">
            <a:extLst>
              <a:ext uri="{FF2B5EF4-FFF2-40B4-BE49-F238E27FC236}">
                <a16:creationId xmlns:a16="http://schemas.microsoft.com/office/drawing/2014/main" id="{F36920AF-5C38-98CB-1FDA-70D4A8FF492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6A04BF4-1590-D89F-247E-86617859B86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5391077-78FF-BC47-83F5-0F73CA15E9D1}" type="slidenum">
              <a:rPr lang="en-US" smtClean="0"/>
              <a:t>‹#›</a:t>
            </a:fld>
            <a:endParaRPr lang="en-US"/>
          </a:p>
        </p:txBody>
      </p:sp>
    </p:spTree>
    <p:extLst>
      <p:ext uri="{BB962C8B-B14F-4D97-AF65-F5344CB8AC3E}">
        <p14:creationId xmlns:p14="http://schemas.microsoft.com/office/powerpoint/2010/main" val="372847587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83"/>
    </inkml:context>
    <inkml:brush xml:id="br0">
      <inkml:brushProperty name="width" value="0.035" units="cm"/>
      <inkml:brushProperty name="height" value="0.035" units="cm"/>
      <inkml:brushProperty name="color" value="#E71224"/>
    </inkml:brush>
  </inkml:definitions>
  <inkml:trace contextRef="#ctx0" brushRef="#br0">1 31 24575,'15'0'0,"6"0"0,6 0 0,-6 0 0,4 0 0,-2 0 0,5 0 0,10 0 0,-4 0 0,5 0 0,6 0 0,-5 0 0,6 0 0,-7 0 0,0 0 0,0 4 0,-6-3 0,0 3 0,-7 0 0,1-3 0,0 7 0,-5-7 0,-1 7 0,-4-7 0,-1 2 0,0-3 0,-3 4 0,2-3 0,-7 2 0,8-3 0,-8 0 0,3 0 0,-3 0 0,3 0 0,-3 0 0,4 0 0,-1 0 0,-3 0 0,8 0 0,-8 0 0,8 0 0,-4 0 0,0 0 0,4 0 0,-4 0 0,4 0 0,1 0 0,-1 0 0,0 0 0,5 0 0,1 0 0,1 0 0,2 0 0,-3 0 0,5 0 0,0 0 0,0 0 0,0 0 0,-5 0 0,4 0 0,-4 0 0,0 0 0,4 0 0,-4 0 0,0 0 0,4 0 0,-9 0 0,4 0 0,-5 0 0,-3 0 0,2 0 0,-3 0 0,1 0 0,2 0 0,-3 0 0,5 0 0,-5 0 0,3 0 0,-2 0 0,3 0 0,0 0 0,1 0 0,-1 0 0,0 0 0,1 0 0,-1 0 0,0 0 0,1 0 0,-1 0 0,0 0 0,1 0 0,-1 0 0,0 0 0,1 0 0,-1 0 0,5 0 0,-8 0 0,12 0 0,-11 0 0,7-4 0,-5 3 0,5-2 0,-3-1 0,3 3 0,-5-6 0,5 6 0,-4-3 0,4 0 0,-4 3 0,-1-2 0,5 3 0,-4 0 0,4-4 0,-4 3 0,4-3 0,-4 4 0,4 0 0,-4 0 0,-1-3 0,5 2 0,-4-3 0,4 4 0,0 0 0,-3 0 0,3-3 0,-5 2 0,1-3 0,-1 4 0,0-4 0,1 3 0,-1-2 0,0 3 0,-3-4 0,2 4 0,-7-4 0,8 4 0,-8 0 0,3 0 0,-3 0 0,-4 0 0,-1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90"/>
    </inkml:context>
    <inkml:brush xml:id="br0">
      <inkml:brushProperty name="width" value="0.035" units="cm"/>
      <inkml:brushProperty name="height" value="0.035" units="cm"/>
      <inkml:brushProperty name="color" value="#E71224"/>
    </inkml:brush>
  </inkml:definitions>
  <inkml:trace contextRef="#ctx0" brushRef="#br0">10792 89 24575,'-14'0'0,"-4"0"0,1 0 0,-3 0 0,4 0 0,0 0 0,-1 0 0,1 0 0,-1 0 0,-4 0 0,4 0 0,-5-3 0,6 2 0,0-3 0,-1 4 0,-4 0 0,7 0 0,-6-3 0,8 2 0,-5-3 0,5 4 0,-3 0 0,2-4 0,1 3 0,-4-2 0,8 3 0,-8 0 0,8 0 0,-8 0 0,8-4 0,-8 3 0,8-2 0,-4 3 0,1 0 0,2 0 0,-6 0 0,7 0 0,-8 0 0,8 0 0,-8-4 0,4 4 0,-1-4 0,-2 4 0,2-4 0,1 3 0,-4-2 0,8 3 0,-8-4 0,8 3 0,-7-3 0,6 4 0,-6 0 0,2 0 0,1 0 0,-4 0 0,4 0 0,-5 0 0,1 0 0,3 0 0,-2 0 0,3-3 0,-5 2 0,5-3 0,-4 4 0,4 0 0,-1-3 0,-2 2 0,6-2 0,-6 3 0,2 0 0,1 0 0,-3 0 0,2 0 0,-3 0 0,3 0 0,-2 0 0,2 0 0,1 0 0,-4 0 0,8 0 0,-8 0 0,8 0 0,-7 0 0,6 0 0,-6 0 0,6 0 0,-2 0 0,-1 0 0,4 0 0,-8 0 0,4 0 0,-1 0 0,-2 0 0,2 0 0,1 0 0,-3 0 0,6 0 0,-6 0 0,6 0 0,-2 0 0,-1 0 0,4 0 0,-8 0 0,8 0 0,-4 0 0,1 0 0,2 0 0,-2 0 0,-1 0 0,4 0 0,-4 0 0,5 0 0,-5 0 0,4 0 0,-3 0 0,3 0 0,-3 0 0,2 0 0,-2 0 0,-1 0 0,4 0 0,-8 0 0,8 0 0,-4 0 0,1 0 0,2 0 0,-6 0 0,6 0 0,-6 0 0,6 0 0,-6 0 0,7 0 0,-8 0 0,8 0 0,-8 0 0,8 0 0,-8 0 0,4 0 0,-5 0 0,5 0 0,-4 0 0,8 0 0,-8 0 0,4 0 0,-4 0 0,3 0 0,-2 0 0,6 0 0,-2 0 0,-1 0 0,4 0 0,-8 0 0,8 0 0,-8 0 0,8 0 0,-8 0 0,8 0 0,-7 0 0,6 0 0,-6 0 0,6 0 0,-6 3 0,6-2 0,-6 3 0,6-4 0,-6 0 0,6 0 0,-6 0 0,6 0 0,-2 0 0,-1 0 0,4 0 0,-3 0 0,-1 0 0,4 0 0,-8 0 0,8 0 0,-8 0 0,8 0 0,-8 0 0,4 0 0,-1 0 0,-2 0 0,6 0 0,-2 0 0,-1 0 0,4 0 0,-7 0 0,6 3 0,-2-2 0,3 2 0,-3-3 0,2 0 0,-2 3 0,-1-2 0,4 2 0,-4-3 0,1 0 0,2 0 0,-6 0 0,6 0 0,-2 0 0,-1 0 0,4 0 0,-7 0 0,6 0 0,-2 0 0,-1 0 0,4 0 0,-8 0 0,8 0 0,-8 0 0,8 0 0,-4 0 0,1 0 0,2 0 0,-6 0 0,6 0 0,-6 0 0,6 0 0,-6 0 0,7 0 0,-8 0 0,8 4 0,-8-3 0,8 2 0,-8-3 0,8 0 0,-8 0 0,8 0 0,-4 3 0,1-2 0,2 2 0,-6-3 0,6 0 0,-6 0 0,7 0 0,-8 0 0,8 0 0,-8 0 0,8 0 0,-8 4 0,8-3 0,-8 2 0,4-3 0,-5 0 0,5 0 0,-4 0 0,4 4 0,0-3 0,-4 3 0,4-4 0,-5 0 0,5 0 0,-4 3 0,4-2 0,-1 3 0,-2-4 0,6 0 0,-6 0 0,3 0 0,-1 0 0,-2 0 0,2 0 0,1 0 0,-4 0 0,4 0 0,-5 0 0,1 0 0,3 0 0,-2 0 0,3 0 0,-1 0 0,-2 0 0,6 0 0,-6 0 0,2 0 0,-3 0 0,3 0 0,-2 0 0,2 0 0,1 0 0,-3 0 0,2 0 0,-3 0 0,-1 0 0,1 0 0,-1 0 0,1 0 0,-1 0 0,1 0 0,0 0 0,3 0 0,-2 0 0,2 0 0,-3 0 0,-1 0 0,1 0 0,3 0 0,-2 0 0,3 0 0,-1 0 0,-2 0 0,6 0 0,-6 0 0,6 0 0,-2 0 0,-1 0 0,4 0 0,-4 0 0,1 0 0,2 0 0,-2 0 0,-1 0 0,4 0 0,-3 0 0,-1 0 0,4 0 0,-4 0 0,1 0 0,2 0 0,-6 0 0,6 0 0,-2 0 0,-1 0 0,4 0 0,-4 0 0,5 0 0,-1 0 0,-3 0 0,2 0 0,-2 0 0,3 0 0,1 0 0,-5 0 0,4 0 0,-3 0 0,3 0 0,1 0 0,-5 0 0,4 0 0,-4 0 0,5-4 0,-1 4 0,1-4 0,-5 4 0,4 0 0,-4 0 0,5 0 0,-1-3 0,1 2 0,-1-2 0,1 3 0,-1 0 0,1 0 0,-5 0 0,4 0 0,-4 0 0,5 0 0,-1 0 0,1 0 0,-1 0 0,1 0 0,-1 0 0,1 0 0,0 0 0,-1 0 0,1 0 0,-5 0 0,4 0 0,-4 0 0,5 0 0,-4 0 0,2 0 0,-2 0 0,-1 0 0,4-4 0,-4 4 0,1-4 0,2 4 0,-6 0 0,6-3 0,-2 2 0,-1-2 0,4 3 0,-8 0 0,8 0 0,-8-4 0,8 3 0,-7-3 0,6 4 0,-6 0 0,6 0 0,-2-3 0,-1 2 0,4-2 0,-4 3 0,1 0 0,2 0 0,-2 0 0,-1 0 0,4 0 0,-4-3 0,1 2 0,2-2 0,-2 3 0,-1 0 0,4 0 0,-3 0 0,3 0 0,-3 0 0,2 0 0,-2 0 0,-1 0 0,4 0 0,-4 0 0,1 0 0,2 0 0,-6 0 0,6 0 0,-6 0 0,6 0 0,-6 0 0,2 0 0,-3 0 0,4 0 0,-4 0 0,4 0 0,-5 0 0,5 0 0,-4 0 0,8 0 0,-8 0 0,4 0 0,-1 0 0,-2 0 0,7-4 0,-8 3 0,8-2 0,-4 3 0,1 0 0,2 0 0,-6 0 0,6 0 0,-6 0 0,6 0 0,-2 0 0,-1 0 0,4 0 0,-4 0 0,1 0 0,3 0 0,-4 0 0,5 0 0,-5 0 0,4 0 0,-8 0 0,8 0 0,-8 0 0,4 0 0,-1 0 0,-2 0 0,6 0 0,-6 0 0,6 0 0,-6 0 0,3 0 0,-5 0 0,5 0 0,-4 0 0,8 0 0,-8 0 0,4 0 0,-5 0 0,1 0 0,3 0 0,-2 0 0,3 0 0,-5 0 0,1 0 0,-1 0 0,1 0 0,-1 0 0,1 0 0,-1 0 0,1 0 0,0 0 0,-1 0 0,1 0 0,-1 0 0,1 0 0,-1 0 0,1 0 0,4 0 0,-4 0 0,4 0 0,-5 0 0,1 0 0,-1 0 0,1 0 0,-1 0 0,5 0 0,-3 4 0,2-3 0,-3 2 0,3-3 0,-2 0 0,2 0 0,-3 0 0,3 0 0,-2 4 0,2-3 0,-3 2 0,4-3 0,-4 0 0,4 0 0,-5 4 0,1-3 0,3 2 0,-2-3 0,6 0 0,-6 0 0,6 0 0,-6 0 0,7 4 0,-8-3 0,8 2 0,-4-3 0,1 0 0,2 0 0,-6 0 0,6 0 0,-2 0 0,3 0 0,-3 0 0,2 0 0,-2 0 0,3 0 0,1 0 0,-5 0 0,4 0 0,-4 0 0,5 0 0,-4 0 0,2 0 0,-6 0 0,6 0 0,-6 0 0,2 0 0,1 0 0,-4 0 0,8 0 0,-8 0 0,8 0 0,-4 0 0,1 0 0,2 0 0,-2 3 0,3-2 0,-3 2 0,3-3 0,-4 0 0,1 0 0,2 0 0,-6 0 0,6 0 0,-2 0 0,-1 0 0,4 4 0,-8-4 0,8 4 0,-4-4 0,1 0 0,2 3 0,-6-2 0,6 2 0,-6-3 0,7 3 0,-8-2 0,8 2 0,-8-3 0,4 4 0,-5-3 0,5 3 0,-4-4 0,4 0 0,-5 3 0,1-2 0,0 3 0,-1-4 0,1 0 0,-1 0 0,1 0 0,-1 0 0,1 3 0,0-2 0,-1 3 0,1-4 0,-1 0 0,1 0 0,-1 0 0,1 0 0,3 0 0,-2 0 0,3 0 0,-5 0 0,1 0 0,3 0 0,-2 0 0,2 0 0,-3 0 0,3 0 0,-2 0 0,2 0 0,-3 0 0,4 0 0,-4 0 0,4 0 0,-5 0 0,5 0 0,-4 0 0,8 0 0,-8 0 0,8 0 0,-8 0 0,8 0 0,-3 0 0,3 0 0,-3 0 0,2 0 0,-2 0 0,3 3 0,-3-2 0,2 2 0,-2-3 0,3 0 0,1 0 0,-5 0 0,4 0 0,-4 0 0,1 0 0,2 0 0,-2 0 0,3 0 0,-3 0 0,2 0 0,-2 0 0,0 0 0,2 0 0,-2 0 0,3 0 0,1 0 0,-5 0 0,4 0 0,-4 0 0,5 0 0,-5 0 0,4 0 0,-4 0 0,5 0 0,-5 0 0,4 0 0,-4 0 0,5 0 0,-1 0 0,-3 0 0,2 0 0,-2 0 0,-1-3 0,4 2 0,-4-3 0,1 4 0,3 0 0,-8 0 0,8 0 0,-8 0 0,8 0 0,-8 0 0,4 0 0,-8 0 0,3 0 0,1 0 0,1 0 0,6 0 0,-6 0 0,6 0 0,-6 0 0,6 0 0,-2 0 0,-1 0 0,4 0 0,-4 0 0,5 0 0,-1 0 0,1 0 0,-1 0 0,1 0 0,-5 0 0,4 0 0,-4 0 0,5 0 0,-1 0 0,1 0 0,0 0 0,-1 0 0,1 0 0,-1 0 0,1 0 0,-1 0 0,-3 0 0,2 0 0,-2 0 0,3-3 0,1 2 0,0-2 0,-1 3 0,1 0 0,-1 0 0,1 0 0,-5-4 0,4 3 0,-4-3 0,5 4 0,-1 0 0,-3 0 0,2 0 0,-2 0 0,3 0 0,1 0 0,-1 0 0,-3 0 0,2-3 0,-2 2 0,3-2 0,1 3 0,-1 0 0,1 0 0,-1 0 0,1 0 0,-5 0 0,1 0 0,-2 0 0,3 0 0,-2 0 0,4 0 0,-4 0 0,1 0 0,2 0 0,-2 0 0,3 0 0,-3 0 0,2 0 0,-2 0 0,-1 0 0,4 0 0,-4 0 0,1 0 0,2 0 0,-6 0 0,3 0 0,-1 0 0,-2 0 0,6 0 0,-6 0 0,6 0 0,-2 0 0,-1 0 0,4 0 0,-8 0 0,8 0 0,-8 0 0,4 0 0,0 0 0,-4 0 0,8 0 0,-4 0 0,1 0 0,2 0 0,-2 0 0,3 0 0,1 0 0,-1 0 0,1 0 0,-1 0 0,1 0 0,-1 0 0,1 0 0,-1 0 0,1 0 0,-1 0 0,1 0 0,-1 0 0,1 0 0,-1 0 0,1 0 0,0 0 0,-1 0 0,1 0 0,0 0 0,-1 0 0,1 0 0,-1 0 0,1 0 0,-1 0 0,1 0 0,0 0 0,-1 0 0,1 0 0,-1 0 0,1 0 0,0 0 0,-1 0 0,1 0 0,0 0 0,-1 0 0,1 0 0,-1 0 0,1 0 0,0 0 0,-1 0 0,1 0 0,-5 3 0,4-2 0,-4 3 0,5-4 0,-1 0 0,1 0 0,-1 0 0,1 0 0,-1 3 0,1-2 0,-1 2 0,1-3 0,-5 0 0,4 0 0,-3 0 0,3 0 0,1 0 0,-1 0 0,1 0 0,-1 0 0,1 0 0,-1 4 0,1-4 0,-1 4 0,1-4 0,-1 0 0,1 0 0,-1 0 0,1 0 0,0 0 0,-1 0 0,-3 0 0,2 0 0,-2 0 0,4 0 0,-1 0 0,1 0 0,-1 0 0,1 0 0,-1 0 0,1 0 0,0 0 0,-1 0 0,1 0 0,0 0 0,-1 0 0,1 0 0,-1 0 0,1 0 0,0 0 0,-1 0 0,1 0 0,-5 0 0,1 0 0,-2 0 0,3 0 0,2 0 0,1 0 0,-1 0 0,1 0 0,-1 0 0,1 0 0,-1 0 0,1 0 0,-1 0 0,1 0 0,-1 0 0,-3 0 0,2 0 0,-2 0 0,3 0 0,-3 0 0,2 0 0,-6 0 0,6 0 0,-6 3 0,7-2 0,-8 3 0,4-1 0,-1-2 0,-2 3 0,2 0 0,-3-3 0,-1 2 0,5-3 0,-4 0 0,8 0 0,-7 4 0,2-3 0,1 2 0,-4-3 0,4 0 0,-5 0 0,1 4 0,-1-3 0,1 2 0,0-3 0,-1 0 0,-4 0 0,3 0 0,-3 0 0,9 0 0,-4 0 0,8 0 0,-4 0 0,1 0 0,2 0 0,-2 0 0,4 0 0,-1 0 0,1 0 0,0 0 0,3-3 0,-3 2 0,6-5 0,-5 2 0,5-4 0,-2 1 0,0 3 0,2-2 0,-6 5 0,6-6 0,-5 3 0,5-3 0,-5 3 0,5-2 0,-3 2 0,1-4 0,2 1 0,-5 0 0,5 0 0,-5 0 0,5 0 0,-5 3 0,6-2 0,-7 5 0,7-5 0,-4 2 0,1 0 0,3 1 0,-4 3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91"/>
    </inkml:context>
    <inkml:brush xml:id="br0">
      <inkml:brushProperty name="width" value="0.035" units="cm"/>
      <inkml:brushProperty name="height" value="0.035" units="cm"/>
      <inkml:brushProperty name="color" value="#E71224"/>
    </inkml:brush>
  </inkml:definitions>
  <inkml:trace contextRef="#ctx0" brushRef="#br0">2306 33 24575,'-7'0'0,"0"0"0,-1 0 0,1 0 0,-1 0 0,1 0 0,-1 0 0,1 0 0,-5 0 0,4 0 0,-4 0 0,5 0 0,-4 0 0,2 0 0,-6 0 0,6 0 0,-6 0 0,6 0 0,-2 0 0,-1 0 0,4 0 0,-8 0 0,8 0 0,-8 0 0,8 0 0,-8 0 0,8 0 0,-7 0 0,6 0 0,-2 0 0,-1 0 0,4 0 0,-8-4 0,8 3 0,-4-2 0,5 3 0,-5 0 0,4 0 0,-4 0 0,5 0 0,-1 0 0,-3 0 0,2 0 0,-2 0 0,3-4 0,-3 4 0,2-4 0,-6 4 0,7 0 0,-8 0 0,8 0 0,-8-3 0,8 2 0,-8-3 0,8 4 0,-8 0 0,8 0 0,-8 0 0,8 0 0,-8 0 0,4 0 0,-1 0 0,-2 0 0,3 0 0,-5 0 0,5 0 0,-4 0 0,4 0 0,-5 0 0,1 0 0,-1 0 0,1 0 0,0 0 0,-1 0 0,1 0 0,-5 0 0,3 0 0,-3 0 0,0 0 0,3-4 0,-8 3 0,9-2 0,-9 3 0,8 0 0,-7 0 0,7 0 0,-8 0 0,4 0 0,-5 0 0,0 0 0,0 0 0,0 0 0,0 0 0,0 0 0,0 0 0,0 0 0,0 0 0,0 0 0,1 0 0,-1 0 0,0 0 0,0 0 0,0 0 0,4 0 0,-2 0 0,2 0 0,-4 0 0,5 0 0,-4 0 0,9 0 0,-9 0 0,4 0 0,-1 0 0,-2 0 0,7 0 0,-3 0 0,0 0 0,3 0 0,-3 0 0,5 0 0,-1 0 0,1 0 0,-1 0 0,1 0 0,-5 0 0,3 0 0,-3 0 0,0 0 0,3 0 0,-3 0 0,5 0 0,-1 0 0,1 0 0,0 0 0,3 0 0,-2 0 0,2 0 0,1 0 0,-4 0 0,4 0 0,-1 0 0,2 0 0,-1 0 0,4 0 0,-3 0 0,7 0 0,0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92"/>
    </inkml:context>
    <inkml:brush xml:id="br0">
      <inkml:brushProperty name="width" value="0.035" units="cm"/>
      <inkml:brushProperty name="height" value="0.035" units="cm"/>
      <inkml:brushProperty name="color" value="#E71224"/>
    </inkml:brush>
  </inkml:definitions>
  <inkml:trace contextRef="#ctx0" brushRef="#br0">1 52 24575,'10'0'0,"2"0"0,8 0 0,-3 0 0,3 0 0,1 0 0,-4 0 0,9 0 0,-8 0 0,7 0 0,-7 0 0,7 0 0,-7 0 0,7 0 0,-2 0 0,-1 0 0,3-4 0,-2 3 0,-1-3 0,3 4 0,-7 0 0,8 0 0,-9 0 0,4 0 0,-5 0 0,1 0 0,4 0 0,-4 0 0,4 0 0,-4 0 0,-1 0 0,0 0 0,5-4 0,-3 3 0,3-3 0,-5 4 0,0 0 0,1 0 0,4 0 0,-4-4 0,4 3 0,-4-3 0,4 4 0,-4 0 0,4 0 0,-5 0 0,5 0 0,-3 0 0,3 0 0,0 0 0,-4 0 0,9 0 0,-9 0 0,9 0 0,-8 0 0,7 0 0,-3 0 0,1 0 0,2 0 0,-3 0 0,5 0 0,0 0 0,0 0 0,-5 0 0,4 0 0,-4 0 0,5 0 0,-5 0 0,4 0 0,-4 0 0,0 0 0,4 0 0,-9 0 0,9 0 0,-4 0 0,0 0 0,4 0 0,-9 0 0,9 0 0,-9 0 0,9 0 0,-4 0 0,0 0 0,4 0 0,-8 0 0,7 0 0,-7 0 0,7 0 0,-2 0 0,-1 0 0,3 0 0,-7 0 0,8 0 0,-9 0 0,9 0 0,-9 0 0,4 0 0,-4 0 0,-1 0 0,5 0 0,-4 0 0,4 0 0,-4 0 0,-1 0 0,0 0 0,1 0 0,-1 0 0,0 0 0,1 0 0,-1 0 0,5 0 0,-3 0 0,3 0 0,0 4 0,-4-3 0,4 3 0,-5-4 0,5 0 0,-3 0 0,3 0 0,0 4 0,-4-3 0,9 3 0,-9-4 0,9 0 0,-4 0 0,0 0 0,4 0 0,-4 0 0,0 0 0,4 0 0,-4 0 0,5 0 0,0 0 0,0 0 0,-5 0 0,4 0 0,-4 0 0,5 0 0,-1 0 0,1 0 0,0 0 0,0 0 0,5 0 0,-4 0 0,10 0 0,-10 0 0,5 0 0,-1 0 0,-4 0 0,4 0 0,1 0 0,-5 0 0,4 0 0,0 0 0,-4 0 0,5 0 0,-7 4 0,1-3 0,0 3 0,0-4 0,0 0 0,0 0 0,-5 0 0,4 0 0,-4 0 0,10 0 0,-4 0 0,4 0 0,-5 0 0,0 0 0,0 0 0,0 0 0,0 0 0,-1 0 0,1 4 0,0-3 0,0 3 0,0-4 0,-5 0 0,4 0 0,-4 4 0,5-3 0,-1 3 0,1-4 0,0 0 0,0 0 0,0 0 0,0 0 0,-1 0 0,1 0 0,0 0 0,5 0 0,-3 4 0,8-3 0,-9 3 0,10-4 0,-4 0 0,-1 0 0,5 0 0,-4 0 0,-1 0 0,-1 0 0,1 0 0,-5 0 0,4 0 0,0 0 0,-3 0 0,8 0 0,-9 0 0,10 0 0,-10 0 0,5 0 0,-7 0 0,1 0 0,0 0 0,0 0 0,0 0 0,0 0 0,-1 0 0,1 0 0,0 0 0,0 0 0,0 0 0,0 0 0,-1 0 0,1 0 0,0 0 0,0 0 0,0 0 0,0 0 0,-1 0 0,1 0 0,6 0 0,-5 0 0,4 0 0,0 0 0,8 0 0,-4 0 0,2 0 0,-11 0 0,0 0 0,-5 0 0,-1 0 0,0 0 0,-3 0 0,7 0 0,-7 0 0,8 0 0,-4 0 0,0 0 0,4 0 0,-9 0 0,9 0 0,-4 0 0,0 0 0,4 0 0,-4 0 0,0 0 0,4 0 0,-4 0 0,5 0 0,0 0 0,-1 0 0,1 0 0,0 0 0,0 0 0,0 0 0,0 0 0,-1 0 0,-3 0 0,2 0 0,-3 0 0,5 0 0,-5 0 0,4 0 0,-4 0 0,5 0 0,0 0 0,0 0 0,0 0 0,-1 0 0,1 0 0,5 0 0,-3 0 0,8 0 0,-8 0 0,8 0 0,-9 0 0,10 0 0,-10 0 0,10 0 0,-10 0 0,10 0 0,-10 0 0,10 0 0,-10 0 0,4 0 0,-10 0 0,4 0 0,-4 0 0,0 0 0,4-4 0,-9 3 0,9-3 0,-4 4 0,5-4 0,-5 3 0,4-3 0,-9 4 0,4 0 0,0 0 0,-3-4 0,3 3 0,-5-2 0,5 3 0,-3 0 0,7-4 0,-7 3 0,8-3 0,-4 0 0,0 3 0,-1-3 0,0 4 0,-4 0 0,0 0 0,-1 0 0,-4 0 0,9-4 0,-3 3 0,3-3 0,-5 4 0,5 0 0,-4-4 0,4 3 0,0-3 0,-7 4 0,6-3 0,-8 2 0,5-3 0,-1 4 0,0 0 0,1-4 0,-1 3 0,0-2 0,1 3 0,-1 0 0,0 0 0,1 0 0,-1 0 0,0 0 0,0 0 0,1 0 0,-1 0 0,-4 0 0,4 0 0,-8 0 0,8 0 0,-8 0 0,3 0 0,1 0 0,-4 0 0,7 0 0,-6 0 0,6 0 0,-7 0 0,8 0 0,-4 0 0,0 0 0,4 0 0,-8 0 0,7 0 0,-6 0 0,6 0 0,-2 0 0,-1 0 0,3 3 0,-2-2 0,3 3 0,-4-4 0,4 0 0,-4 0 0,0 0 0,4 4 0,-8-4 0,3 4 0,1-4 0,-4 0 0,7 0 0,-6 3 0,6-2 0,-7 2 0,4-3 0,-5 4 0,1-3 0,-1 2 0,0-3 0,5 0 0,-4 3 0,3-2 0,-3 2 0,-1-3 0,1 0 0,-1 3 0,0-2 0,1 3 0,-1-1 0,0-2 0,1 2 0,-1-3 0,1 3 0,-1-2 0,0 2 0,1-3 0,-1 0 0,0 4 0,1-4 0,-1 4 0,1-4 0,-1 3 0,0-2 0,1 2 0,-1-3 0,0 3 0,-3 1 0,-1 3 0,-3-3 0,0-1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93"/>
    </inkml:context>
    <inkml:brush xml:id="br0">
      <inkml:brushProperty name="width" value="0.035" units="cm"/>
      <inkml:brushProperty name="height" value="0.035" units="cm"/>
      <inkml:brushProperty name="color" value="#E71224"/>
    </inkml:brush>
  </inkml:definitions>
  <inkml:trace contextRef="#ctx0" brushRef="#br0">0 96 24575,'7'0'0,"17"0"0,4 0 0,16 0 0,-10 0 0,11 0 0,2 0 0,5 0 0,8 0 0,-6 0 0,6 0 0,0 0 0,-6-5 0,12 4 0,-11-3 0,11-2 0,-11 5 0,4-4 0,-6 0 0,0 4 0,0-8 0,6 8 0,-4-4 0,4 0 0,-6 4 0,0-4 0,0 5 0,0-4 0,6 2 0,-4-2 0,4 4 0,-6-5 0,0 4 0,0-4 0,-1 5 0,-5 0 0,4-5 0,-4 4 0,6-4 0,-1 5 0,1 0 0,-6-4 0,4 3 0,-4-3 0,-1 4 0,6 0 0,-12 0 0,5 0 0,1 0 0,-6 0 0,11 0 0,-10 0 0,4 0 0,0 0 0,-4 0 0,4 0 0,0 0 0,-4 0 0,10 0 0,-11 0 0,12 0 0,-12 0 0,5 0 0,-6 0 0,0 0 0,0 0 0,0 0 0,0 0 0,0 0 0,0 0 0,1 4 0,-1-3 0,0 3 0,0 1 0,0-4 0,0 3 0,0-4 0,0 0 0,0 4 0,0-3 0,0 4 0,0-1 0,0-3 0,6 8 0,-5-8 0,12 9 0,-12-9 0,12 3 0,-12-4 0,5 0 0,-6 5 0,0-4 0,0 3 0,0-4 0,0 5 0,0-4 0,-5 3 0,4 0 0,-5-3 0,1 4 0,4-1 0,-5-3 0,6 3 0,0-4 0,0 0 0,0 0 0,0 0 0,0 0 0,0 0 0,0 0 0,0 0 0,0 0 0,0 0 0,0 0 0,7 0 0,-6 0 0,5 0 0,0 0 0,-4 0 0,10 0 0,-10 0 0,4 0 0,-6 0 0,0 0 0,0 0 0,0 0 0,-5 0 0,3 0 0,-3-4 0,5 3 0,-5-3 0,3 4 0,-9-4 0,10 3 0,-10-8 0,5 8 0,-7-7 0,1 7 0,0-7 0,-5 7 0,-1-6 0,-4 6 0,-5-3 0,-1 4 0,-3 0 0,-4 0 0,-1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94"/>
    </inkml:context>
    <inkml:brush xml:id="br0">
      <inkml:brushProperty name="width" value="0.035" units="cm"/>
      <inkml:brushProperty name="height" value="0.035" units="cm"/>
      <inkml:brushProperty name="color" value="#E71224"/>
    </inkml:brush>
  </inkml:definitions>
  <inkml:trace contextRef="#ctx0" brushRef="#br0">0 15 24575,'15'0'0,"0"0"0,6 0 0,7 0 0,-5 0 0,14 0 0,-2 0 0,5 0 0,11 0 0,-10 0 0,10 0 0,3 0 0,0 0 0,13 0 0,-6 0 0,7 0 0,-7 0 0,-1 0 0,-1 0 0,-4 0 0,-2 0 0,-1 0 0,-6 0 0,-4 0 0,1 0 0,-9 0 0,0 0 0,3 0 0,-9 0 0,5 0 0,-6 0 0,-1 0 0,1 0 0,0 0 0,0 0 0,5 0 0,-4 0 0,5 0 0,-1 0 0,-4 0 0,4 0 0,-10 0 0,4 0 0,-8 0 0,3 0 0,0 0 0,-4 0 0,4 0 0,-5 0 0,1 0 0,-5-3 0,3 2 0,-6-2 0,2 3 0,-3-4 0,-1 4 0,0-4 0,0 4 0,-3 0 0,0 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84"/>
    </inkml:context>
    <inkml:brush xml:id="br0">
      <inkml:brushProperty name="width" value="0.035" units="cm"/>
      <inkml:brushProperty name="height" value="0.035" units="cm"/>
      <inkml:brushProperty name="color" value="#E71224"/>
    </inkml:brush>
  </inkml:definitions>
  <inkml:trace contextRef="#ctx0" brushRef="#br0">0 28 24575,'11'0'0,"6"0"0,22 0 0,-2 0 0,14 0 0,-12 0 0,0 0 0,6 0 0,-5 0 0,6 0 0,-7 0 0,-6 4 0,5-3 0,-10 7 0,4-7 0,-9 3 0,2-4 0,-7 3 0,3-2 0,0 3 0,-4-4 0,4 0 0,-5 0 0,1 0 0,-1 3 0,0-2 0,1 3 0,-1-4 0,0 0 0,1 0 0,-5 0 0,3 0 0,-6 0 0,2 0 0,-3 0 0,3 0 0,-3 0 0,4 0 0,-1 0 0,-3 0 0,4 0 0,-1 0 0,1 0 0,1 0 0,2 0 0,-3 0 0,1 0 0,2 0 0,-3 0 0,5 0 0,-1 0 0,0 0 0,1 0 0,4 0 0,1 0 0,5 0 0,0 0 0,-1 0 0,1 0 0,0 0 0,5 0 0,-3 0 0,3-4 0,-5 3 0,0-3 0,-1 4 0,1 0 0,-5-4 0,4 3 0,-8-2 0,7 3 0,-3 0 0,1 0 0,2 0 0,-3 0 0,5 0 0,0 0 0,-5 0 0,4 0 0,-4 0 0,0 0 0,-1 0 0,0 0 0,-3 0 0,7 0 0,-7-4 0,8 3 0,-9-3 0,4 4 0,-5 0 0,1 0 0,-1 0 0,0-3 0,1 2 0,-1-3 0,0 4 0,-3-3 0,2 2 0,-3-2 0,1 3 0,2 0 0,-7 0 0,8 0 0,-8 0 0,7 0 0,-2-4 0,3 3 0,0-3 0,-3 4 0,7 0 0,-7 0 0,8 0 0,-4 0 0,-1 0 0,0 0 0,1 0 0,-1 0 0,5 0 0,-4 0 0,4 0 0,-4 0 0,-1 0 0,0 0 0,5 0 0,-3 0 0,3 0 0,0 0 0,-4 0 0,4 0 0,0 0 0,-3 0 0,3 0 0,-5 0 0,5 0 0,-3 0 0,7 0 0,-7 0 0,3 0 0,0 0 0,-4 0 0,9 0 0,-9 0 0,9 0 0,-8 0 0,7 0 0,-3 0 0,5 0 0,-5 0 0,4 0 0,-8 4 0,7-3 0,-7 3 0,3-4 0,-5 0 0,5 0 0,-3 0 0,3 0 0,-5 0 0,0 0 0,1 0 0,-1 0 0,0 0 0,5 4 0,-3-3 0,-1 2 0,-2-3 0,-3 0 0,5 0 0,-1 0 0,0 0 0,-3 0 0,2 0 0,-3 0 0,5 0 0,-1 0 0,-4 0 0,8 0 0,-10 0 0,10 0 0,-8 0 0,5 0 0,-1 0 0,0 0 0,1 4 0,-5-3 0,3 3 0,-2-4 0,3 0 0,0 0 0,1 0 0,-1 0 0,0 0 0,1 0 0,-1 0 0,0 0 0,1 0 0,-1 0 0,0 0 0,5 0 0,-3 0 0,3 0 0,-5 0 0,0 0 0,1 0 0,-1 0 0,0 0 0,1 0 0,4 0 0,-4 0 0,4 0 0,-5 0 0,1 0 0,-1 0 0,5 0 0,-3 0 0,3 0 0,-5 0 0,0 0 0,1 0 0,-1 0 0,5 0 0,-4 3 0,4-2 0,-4 3 0,-1-4 0,0 3 0,1-2 0,-1 3 0,5-4 0,-3 4 0,3-3 0,-5 2 0,0-3 0,1 4 0,-1-3 0,0 2 0,0-3 0,1 0 0,-1 0 0,0 0 0,1 0 0,-1 0 0,0 0 0,5 0 0,-7 0 0,6 0 0,-3 0 0,0 0 0,4 0 0,-4 0 0,-1 0 0,0 0 0,1 0 0,-5 0 0,3 0 0,-2 0 0,3 0 0,-4 0 0,4 0 0,-4 0 0,1 0 0,2 0 0,-7 0 0,8 0 0,-8 0 0,7 0 0,-2 0 0,-1 0 0,3 0 0,-2-3 0,-1 2 0,-1-3 0,-3 4 0,3 0 0,-3 0 0,4-3 0,-1 2 0,-2-2 0,6 3 0,-7-4 0,4 3 0,-1-2 0,-3 0 0,8 2 0,-8-2 0,7-1 0,-6 3 0,6-3 0,-7 4 0,8-3 0,-8 2 0,7-3 0,-6 4 0,6 0 0,-6-3 0,2 2 0,0-2 0,-2 3 0,2 0 0,0 0 0,-2 0 0,6 0 0,-7 0 0,8 0 0,-8-4 0,3 3 0,-3-2 0,3 3 0,-2 0 0,6 0 0,-7 0 0,4 0 0,-5 0 0,4 0 0,-2 0 0,2 0 0,0 0 0,-2 0 0,2 0 0,1 0 0,-4 0 0,3 0 0,-3 0 0,3 0 0,-3 0 0,4-3 0,-5 2 0,1-2 0,3 3 0,-3 0 0,4 0 0,-5 0 0,0 0 0,1 0 0,-1 0 0,1 0 0,-1 0 0,0 0 0,1 0 0,-1 0 0,0 0 0,1 0 0,-1 0 0,1 0 0,3 0 0,-3 0 0,4 0 0,-1 0 0,-3 0 0,8 0 0,-8 0 0,7 0 0,-6 0 0,2 0 0,0 0 0,2 0 0,-1 0 0,4 0 0,-8 0 0,7 3 0,-6-2 0,6 3 0,-7-1 0,4-2 0,-5 2 0,4-3 0,-2 0 0,2 0 0,0 0 0,-2 3 0,2-2 0,-3 2 0,-1-3 0,0 0 0,1 0 0,-1 4 0,1-3 0,-1 2 0,4-3 0,-2 0 0,2 0 0,-4 0 0,1 0 0,3 0 0,-3 0 0,4 3 0,-5-2 0,1 2 0,-1-3 0,0 0 0,1 3 0,-1-2 0,0 3 0,1-4 0,-1 0 0,1 0 0,-1 0 0,0 0 0,1 0 0,-1 0 0,1 0 0,-1 0 0,0 0 0,1 0 0,-1 0 0,0 0 0,1 0 0,-1 0 0,1 0 0,-1 0 0,0 0 0,1 0 0,3 0 0,-3 0 0,4 0 0,-5 0 0,1 0 0,3 0 0,-3 0 0,4 0 0,-5 0 0,0 0 0,5 0 0,-4 0 0,3 0 0,-3 0 0,-1 0 0,1 0 0,-1 0 0,0 0 0,5 0 0,-4 0 0,3 0 0,-3 0 0,3 0 0,-2 0 0,2 0 0,0 0 0,-2 0 0,2 0 0,0 0 0,-2 0 0,2 0 0,-4 0 0,5 0 0,-4 0 0,4 3 0,-5-2 0,0 2 0,5-3 0,-4 0 0,3 0 0,-3 3 0,3-2 0,-2 2 0,2-3 0,0 0 0,-2 4 0,2-4 0,-4 4 0,1-4 0,3 3 0,-3-2 0,4 3 0,-5-4 0,5 4 0,-4-4 0,3 4 0,-3-4 0,-1 0 0,0 0 0,1 0 0,3 0 0,-2 3 0,2-2 0,0 2 0,-2-3 0,2 0 0,-4 0 0,1 4 0,-1-3 0,0 2 0,1-3 0,-1 0 0,1 0 0,-1 0 0,0 0 0,1 0 0,-1 0 0,1 0 0,-1 0 0,0 0 0,1 3 0,-1-2 0,0 2 0,1-3 0,13 0 0,-10 0 0,10 0 0,-14 0 0,1 0 0,-1 0 0,1 0 0,-1 0 0,4 0 0,-2 0 0,2 0 0,-4 0 0,1 0 0,-1 0 0,1 0 0,-1 0 0,0 0 0,1 0 0,-1 0 0,0 0 0,1 0 0,-1 0 0,1 0 0,-1 0 0,0 0 0,1 0 0,-1 0 0,0 0 0,1 0 0,-1 0 0,1 0 0,-1 0 0,0 0 0,1 0 0,-1 0 0,1 0 0,-1 0 0,0 0 0,5 0 0,-4 0 0,3 0 0,-3 0 0,-1 0 0,1 0 0,-1 0 0,0 0 0,5 0 0,-4 0 0,3 0 0,-3 0 0,-1 0 0,0 0 0,1 0 0,3 0 0,-2 0 0,2 0 0,-4 0 0,1 0 0,-1 0 0,0 0 0,5 0 0,-4 0 0,4 0 0,-5 0 0,0 0 0,5 0 0,-4 0 0,3 0 0,-3 0 0,-1 0 0,5 0 0,-4-3 0,3 2 0,1-6 0,-4 6 0,7-3 0,-6 4 0,2-3 0,0 2 0,-2-2 0,6 3 0,-7 0 0,4 0 0,-1 0 0,-2-3 0,2 2 0,0-3 0,-2 4 0,2 0 0,0 0 0,-2-3 0,2 2 0,0-2 0,-2 3 0,6 0 0,-6-3 0,6 2 0,-7-3 0,8 4 0,-8 0 0,7 0 0,-6 0 0,6 0 0,-7 0 0,8 0 0,-8 0 0,3 0 0,1 0 0,-4 0 0,4 0 0,-1 0 0,-3 0 0,4 0 0,-5 0 0,4 0 0,-2 0 0,2 0 0,0 0 0,-2 0 0,2 0 0,-3 0 0,3 0 0,-3 0 0,4 0 0,-5 0 0,0 0 0,1 0 0,3 0 0,-3 0 0,4 0 0,-5 0 0,5 0 0,-4 0 0,3 0 0,1 0 0,-4 0 0,3 0 0,-3 0 0,3 0 0,-3 0 0,4 0 0,-1 0 0,-2 0 0,2 0 0,0 0 0,-2 0 0,2 0 0,-4 0 0,5 0 0,-4 0 0,3 0 0,-3 0 0,3 0 0,-2 0 0,2 0 0,-4 0 0,1 0 0,-1 0 0,0 0 0,5 0 0,-4 0 0,4 0 0,-5 0 0,4 0 0,-2 0 0,2 0 0,-4 0 0,1 0 0,-1 0 0,1 0 0,-1 0 0,0 0 0,1 0 0,-1 0 0,0 0 0,5 0 0,-4 0 0,4 0 0,-5 0 0,0 0 0,5 0 0,-4 0 0,3 0 0,1 0 0,-4 0 0,3 0 0,-3 0 0,-1 0 0,5 0 0,-4 0 0,3 0 0,1 0 0,-4 0 0,7 0 0,-6 0 0,2 0 0,0 0 0,-2 0 0,2 0 0,1 0 0,-4 0 0,7 0 0,-6 0 0,2 0 0,-4 0 0,5 0 0,-4 0 0,3 0 0,1 0 0,-4 0 0,4 0 0,-5 0 0,0 0 0,5 0 0,-4 0 0,3 0 0,-3 0 0,-1 0 0,1 0 0,-1 0 0,0 0 0,1 0 0,-1 0 0,0 0 0,1 0 0,-1 0 0,1 0 0,-1 0 0,0 0 0,1 0 0,-1 0 0,0 0 0,1 0 0,-1 0 0,0 0 0,1 0 0,-1 0 0,0 0 0,1 0 0,-1-3 0,0 2 0,1-2 0,-1 3 0,1 0 0,-1 0 0,0 0 0,1 0 0,-1 0 0,0 0 0,1 0 0,-1-3 0,1 2 0,-1-3 0,0 4 0,1 0 0,-2-3 0,2 3 0,-5-4 0,0 4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85"/>
    </inkml:context>
    <inkml:brush xml:id="br0">
      <inkml:brushProperty name="width" value="0.035" units="cm"/>
      <inkml:brushProperty name="height" value="0.035" units="cm"/>
      <inkml:brushProperty name="color" value="#E71224"/>
    </inkml:brush>
  </inkml:definitions>
  <inkml:trace contextRef="#ctx0" brushRef="#br0">3825 88 24575,'-14'0'0,"3"0"0,-4 0 0,7 0 0,-8 0 0,4 0 0,-1 0 0,-2 0 0,6 0 0,-6 0 0,7 0 0,-8 0 0,4 0 0,-5 0 0,1 0 0,-1 0 0,1 0 0,-5 0 0,3 0 0,-3 0 0,9 0 0,-4 0 0,4 0 0,-5 0 0,5 0 0,-4 0 0,4 0 0,-1 0 0,2 0 0,0 0 0,2 0 0,-2 0 0,-1 0 0,4 0 0,-4 0 0,5 0 0,-5 0 0,4 0 0,-4 0 0,5 0 0,-1 0 0,1 0 0,-1 0 0,1 0 0,-1 0 0,1 0 0,-1 0 0,1 0 0,-1 0 0,1 0 0,-1 0 0,1 0 0,-5 0 0,4 0 0,-4 0 0,1 0 0,2 0 0,-2 0 0,0 0 0,2 0 0,-6 0 0,2 0 0,1 0 0,-4 0 0,4 0 0,-1 0 0,-2 0 0,2 0 0,1 0 0,-4 0 0,8 0 0,-7 0 0,6 0 0,-2 0 0,-1 0 0,4 0 0,-4 0 0,1 0 0,2 0 0,-2 0 0,3 0 0,-3 0 0,2 0 0,-2 0 0,-1 0 0,4 0 0,-4 0 0,1 0 0,2 0 0,-6 4 0,7-3 0,-8 3 0,4-4 0,-1 0 0,-2 0 0,6 0 0,-6 0 0,6 0 0,-6 0 0,6 0 0,-6 0 0,6 0 0,-6 0 0,7 0 0,-4 0 0,1 0 0,2 0 0,-6 0 0,6 0 0,-6 0 0,6 0 0,-2 0 0,-1 0 0,4 0 0,-8 0 0,8 0 0,-4 0 0,1 0 0,2 0 0,-2 0 0,0 0 0,2 0 0,-2 0 0,-1 0 0,4 0 0,-8 0 0,8 0 0,-8 0 0,4 0 0,-1 0 0,-2 0 0,2 0 0,1 0 0,-3 0 0,2 0 0,1 0 0,-4 0 0,4 0 0,-1 0 0,-2 0 0,6 0 0,-6 0 0,2 0 0,-3 0 0,4 0 0,-4 0 0,4 0 0,-5 0 0,-4 0 0,3 0 0,-3 0 0,5 0 0,-1 0 0,1 0 0,0 0 0,-6-4 0,9 3 0,-12-3 0,15 4 0,-10-4 0,8 3 0,-5-3 0,1 4 0,3-3 0,-2 2 0,3-2 0,-5 3 0,5-4 0,-4 4 0,4-4 0,-1 4 0,-2 0 0,6-3 0,-6 2 0,6-2 0,-6 3 0,7-4 0,-4 4 0,5-4 0,-5 4 0,4-3 0,-4 2 0,1-2 0,2 3 0,-2 0 0,-1 0 0,4 0 0,-8 0 0,8 0 0,-4 0 0,1-4 0,-2 3 0,1-2 0,-3 3 0,2 0 0,1 0 0,-4 0 0,4 0 0,-1 0 0,-2 0 0,2 0 0,-3 0 0,3 0 0,-2 0 0,7 0 0,-8 0 0,8 0 0,-8 0 0,8 0 0,-8 0 0,8 0 0,-4 0 0,1 0 0,2 0 0,-6 0 0,6 0 0,-6 0 0,2 0 0,1 0 0,-3 0 0,2 0 0,-3 0 0,3 0 0,-2-4 0,6 3 0,-6-3 0,2 4 0,1 0 0,-4 0 0,4 0 0,0 0 0,-4 0 0,4 0 0,-1 0 0,-2 0 0,6 0 0,-6 0 0,2 0 0,1 0 0,-4 0 0,4 0 0,-4 0 0,-1 0 0,1 0 0,-1 0 0,1 0 0,-1 0 0,1 0 0,-1 0 0,1-3 0,0 2 0,-1-3 0,1 4 0,-1 0 0,1 0 0,-1-4 0,1 3 0,-5-2 0,3 3 0,-3 0 0,5 0 0,-1 0 0,1 0 0,-1 0 0,1 0 0,0 0 0,-1 0 0,1-4 0,3 3 0,-2-3 0,2 4 0,1 0 0,-4 0 0,8 0 0,-8 0 0,8 0 0,-7 0 0,6 0 0,-6 0 0,2 0 0,1 0 0,-4 0 0,4 0 0,-1 0 0,-2 0 0,2 0 0,1 0 0,-3 0 0,2 0 0,1 0 0,-4 0 0,8 0 0,-4 0 0,5 0 0,-1 0 0,-3 0 0,2 0 0,-2 0 0,4 0 0,3 0 0,0 0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95"/>
    </inkml:context>
    <inkml:brush xml:id="br0">
      <inkml:brushProperty name="width" value="0.035" units="cm"/>
      <inkml:brushProperty name="height" value="0.035" units="cm"/>
      <inkml:brushProperty name="color" value="#E71224"/>
    </inkml:brush>
  </inkml:definitions>
  <inkml:trace contextRef="#ctx0" brushRef="#br0">0 0 24575,'0'4'0,"0"-1"0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96"/>
    </inkml:context>
    <inkml:brush xml:id="br0">
      <inkml:brushProperty name="width" value="0.035" units="cm"/>
      <inkml:brushProperty name="height" value="0.035" units="cm"/>
      <inkml:brushProperty name="color" value="#E71224"/>
    </inkml:brush>
  </inkml:definitions>
  <inkml:trace contextRef="#ctx0" brushRef="#br0">0 0 24575,'16'0'0,"-3"0"0,12 0 0,-7 0 0,8 0 0,-9 0 0,9 0 0,-9 0 0,9 0 0,-4 0 0,0 0 0,4 0 0,-9 0 0,4 0 0,-4 0 0,-1 0 0,0 0 0,1 0 0,-1 0 0,-4 0 0,4 0 0,-4 0 0,0 0 0,4 0 0,-8 0 0,7 0 0,-6 0 0,2 0 0,1 0 0,-4 0 0,3 0 0,-3 0 0,-1 0 0,0 0 0,1 0 0,-1 0 0,1 0 0,-1 0 0,0 0 0,1 0 0,-1 0 0,0 0 0,1 3 0,-1 2 0,1-1 0,-1-1 0,0-3 0,1 0 0,-1 3 0,0-2 0,0 2 0,1-3 0,-1 0 0,-3 4 0,2-4 0,-1 4 0,-1-1 0,2-2 0,-2 2 0,3 0 0,1-2 0,-1 2 0,-3 0 0,3-2 0,-3 2 0,3-3 0,0 0 0,1 4 0,-1-3 0,0 2 0,1-3 0,-1 3 0,0-2 0,1 2 0,-1-3 0,0 3 0,1-2 0,-1 3 0,1-4 0,-1 0 0,0 0 0,1 0 0,-1 3 0,1-2 0,-1 2 0,0-3 0,1 0 0,-1 0 0,0 0 0,0 0 0,0 0 0,0 0 0,0 0 0,0 0 0,-3 0 0,-1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86"/>
    </inkml:context>
    <inkml:brush xml:id="br0">
      <inkml:brushProperty name="width" value="0.035" units="cm"/>
      <inkml:brushProperty name="height" value="0.035" units="cm"/>
      <inkml:brushProperty name="color" value="#E71224"/>
    </inkml:brush>
  </inkml:definitions>
  <inkml:trace contextRef="#ctx0" brushRef="#br0">2726 42 24575,'-10'0'0,"0"0"0,-2 0 0,-5 0 0,-1 0 0,-3 0 0,5 0 0,-1 0 0,1 0 0,-1 0 0,1 0 0,0 0 0,3 0 0,-2 0 0,2 0 0,-3 0 0,-1 0 0,5 3 0,-4-2 0,8 2 0,-7 1 0,6-3 0,-6 2 0,6-3 0,-6 4 0,2-3 0,1 3 0,-4-4 0,8 0 0,-4 3 0,1-2 0,2 2 0,-2-3 0,3 0 0,1 0 0,-1 0 0,1 0 0,-1 0 0,-3 4 0,3-4 0,-4 4 0,5-4 0,-1 0 0,1 0 0,-5 0 0,4 0 0,-8 0 0,8 0 0,-4 0 0,1 0 0,-2 0 0,1 0 0,-4 0 0,8 0 0,-4 0 0,1 0 0,2 0 0,-2 0 0,4 0 0,-5 0 0,4 0 0,-4 0 0,5 0 0,-5 0 0,4 0 0,-4 0 0,5 0 0,-1 0 0,1 0 0,-1 0 0,1 0 0,-1 0 0,1 0 0,-5 0 0,4 0 0,-4 3 0,5-2 0,-1 2 0,-3-3 0,2 0 0,-2 0 0,3 0 0,1 0 0,-1 0 0,-3 0 0,3 0 0,-4 0 0,5 0 0,-1 0 0,-3 0 0,2 0 0,-2 0 0,-1 0 0,4 0 0,-4 0 0,1 0 0,2 0 0,-2 0 0,-7 0 0,8 0 0,-9 0 0,8 0 0,2 0 0,-2 0 0,3 0 0,-3 0 0,3 0 0,-4 0 0,5 0 0,-1 0 0,-3 0 0,2 0 0,-2 0 0,-1 0 0,4 0 0,-8 0 0,8 0 0,-4 0 0,1 0 0,-2 0 0,1 0 0,0 0 0,1 0 0,2 0 0,-6 0 0,7 0 0,-8 0 0,4 0 0,-1 0 0,-2 0 0,6 0 0,-6 0 0,6 0 0,-6 0 0,6 0 0,-6 0 0,6 0 0,-6 0 0,7 0 0,-8 0 0,8 0 0,-8 0 0,4 0 0,-1 0 0,-2 0 0,2 0 0,1 0 0,-4 0 0,4 0 0,0 0 0,-4 0 0,4 0 0,-1 0 0,-2 0 0,6 0 0,-6 0 0,6 0 0,-6 0 0,6 0 0,-6 0 0,2 0 0,1 0 0,-3 0 0,2 0 0,1 0 0,-4 0 0,4 0 0,-5 0 0,5 0 0,-4 0 0,4-3 0,-1 2 0,-2-3 0,3 4 0,-1 0 0,-2-3 0,2 2 0,-3-3 0,-1 4 0,1 0 0,-1-4 0,1 3 0,0-2 0,-1 3 0,1 0 0,-1 0 0,-4 0 0,4 0 0,-5 0 0,6-4 0,0 3 0,-1-3 0,-4 4 0,3 0 0,-3 0 0,5 0 0,-1-3 0,5 2 0,-4-3 0,4 4 0,0-3 0,-4 2 0,4-2 0,-1 3 0,-2-4 0,2 3 0,1-6 0,-4 6 0,8-2 0,-8 3 0,8-4 0,-3 4 0,3-4 0,-3 1 0,2 2 0,-2-3 0,3 4 0,1 0 0,-5 0 0,4 0 0,-4 0 0,5 0 0,-1 0 0,1 0 0,-1-3 0,1 2 0,-1-2 0,5 3 0,-1 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87"/>
    </inkml:context>
    <inkml:brush xml:id="br0">
      <inkml:brushProperty name="width" value="0.035" units="cm"/>
      <inkml:brushProperty name="height" value="0.035" units="cm"/>
      <inkml:brushProperty name="color" value="#E71224"/>
    </inkml:brush>
  </inkml:definitions>
  <inkml:trace contextRef="#ctx0" brushRef="#br0">1353 1 24575,'-11'0'0,"-8"0"0,1 0 0,-5 0 0,6 0 0,1 0 0,-5 0 0,3 0 0,-3 0 0,5 0 0,-1 0 0,1 0 0,-5 0 0,3 0 0,-3 0 0,4 0 0,1 0 0,4 0 0,-4 0 0,4 0 0,-5 0 0,1 0 0,-1 0 0,1 0 0,-1 0 0,1 0 0,4 0 0,-4 0 0,8 0 0,-8 0 0,4 0 0,-1 0 0,-2 0 0,6 0 0,-2 0 0,-1 0 0,4 0 0,-8 0 0,8 0 0,-7 0 0,6 0 0,-6 0 0,2 0 0,1 0 0,-4 0 0,4 0 0,-5 0 0,5 3 0,-4-2 0,4 2 0,-4-3 0,3 0 0,-2 0 0,2 0 0,1 0 0,-4 0 0,4 0 0,-1 0 0,-2 4 0,6-4 0,-6 4 0,3-4 0,-1 0 0,-2 0 0,2 0 0,1 0 0,-4 0 0,8 0 0,-8 0 0,8 0 0,-8 0 0,4 0 0,-5 0 0,5 0 0,-3 0 0,2 0 0,1 0 0,-4 0 0,4 0 0,-1 0 0,2 0 0,3 0 0,-3 0 0,2 0 0,-2 0 0,-1 0 0,4 0 0,-7 0 0,6 0 0,-2 0 0,3 3 0,1-2 0,-5 2 0,4-3 0,-4 0 0,5 0 0,-1 0 0,1 4 0,0-3 0,-1 2 0,1-3 0,3 0 0,1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88"/>
    </inkml:context>
    <inkml:brush xml:id="br0">
      <inkml:brushProperty name="width" value="0.035" units="cm"/>
      <inkml:brushProperty name="height" value="0.035" units="cm"/>
      <inkml:brushProperty name="color" value="#E71224"/>
    </inkml:brush>
  </inkml:definitions>
  <inkml:trace contextRef="#ctx0" brushRef="#br0">8250 37 24575,'-10'0'0,"-2"0"0,-3 0 0,-2 0 0,1 0 0,0 0 0,-1 0 0,1 0 0,-1 0 0,1 0 0,-1 0 0,1 0 0,-1 0 0,1 0 0,0 0 0,3 0 0,-2 0 0,2 0 0,-3 0 0,3 0 0,-2 0 0,6 0 0,-6 0 0,6 0 0,-2 0 0,3 0 0,1 0 0,-4 0 0,2 0 0,-2 0 0,4 0 0,-5 0 0,4 0 0,-4 0 0,5 0 0,0 0 0,-1 0 0,1 0 0,-1-4 0,1 4 0,-1-4 0,1 4 0,0 0 0,-1 0 0,1 0 0,0 0 0,-1 0 0,1 0 0,0 0 0,-1 0 0,1 0 0,-1 0 0,1 0 0,-1 0 0,1 0 0,0 0 0,-1 0 0,1 0 0,0 0 0,-1 0 0,1 0 0,-1 0 0,1 0 0,-4 0 0,2 0 0,-1 0 0,2 0 0,1 0 0,-1 0 0,1 0 0,-1 0 0,1 0 0,-4 0 0,2 0 0,-6 0 0,7 0 0,-3 0 0,4 0 0,-1 0 0,1 0 0,-5 0 0,4 0 0,-4 0 0,5 0 0,-4 0 0,2 0 0,-6 0 0,6 0 0,-2 0 0,3 0 0,-3 0 0,2 0 0,-2 0 0,3 0 0,1 0 0,-1 0 0,1 0 0,-1 0 0,-3 0 0,2 0 0,-2 0 0,3 0 0,1 0 0,-1 0 0,1 0 0,-5 0 0,4 0 0,-4 0 0,1 0 0,3 3 0,-8-2 0,8 3 0,-4-1 0,1-2 0,2 2 0,-2-3 0,-1 0 0,4 0 0,-4 0 0,5 0 0,-5 0 0,1 0 0,-2 0 0,6 3 0,-4-2 0,6 2 0,-10-3 0,7 0 0,-3 0 0,4 0 0,-1 0 0,1 0 0,-1 0 0,1 0 0,-1 0 0,1 0 0,-1 0 0,1 0 0,-1 0 0,-3 0 0,2 0 0,-2 0 0,3 0 0,1 0 0,-5 0 0,4 0 0,-4 0 0,5 0 0,-5 0 0,1 0 0,-2 0 0,3 0 0,-2 0 0,4 0 0,-4 0 0,5 0 0,-1 0 0,1 0 0,-5 0 0,4 0 0,-4 0 0,5 0 0,-1 0 0,-3 0 0,2 0 0,-2 0 0,3 0 0,1 0 0,-1 0 0,1 0 0,-1 0 0,1 0 0,-1 0 0,1 0 0,-1 0 0,1 0 0,-1 0 0,1 0 0,-1 0 0,1 0 0,-1 0 0,1 0 0,-1 0 0,1 0 0,-1 0 0,1 0 0,0 0 0,-1 0 0,1 0 0,-1 0 0,1 0 0,-1 0 0,1 0 0,-1 0 0,1 0 0,-5 0 0,4 0 0,-4 0 0,5 0 0,-1 0 0,1 0 0,-5 0 0,4 0 0,-4 0 0,5 0 0,-1 0 0,-3 0 0,2 0 0,-2 0 0,-1 0 0,4 0 0,-8 0 0,8 0 0,-4 0 0,1 0 0,3 0 0,-8-3 0,8 2 0,-8-3 0,4 4 0,-1-3 0,-2 2 0,6-2 0,-6 3 0,6 0 0,-6 0 0,6 0 0,-6 0 0,7-4 0,-8 3 0,8-2 0,-8 3 0,8 0 0,-4 0 0,1 0 0,2 0 0,-6 0 0,6 0 0,-6 0 0,2-4 0,1 4 0,-3-4 0,2 4 0,-3 0 0,3 0 0,-2 0 0,6 0 0,-6 0 0,2 0 0,1 0 0,-4 0 0,8 0 0,-8 0 0,8 0 0,-7 0 0,6 0 0,-6 0 0,6 0 0,-6 0 0,2 0 0,1 0 0,-4 3 0,8-2 0,-8 3 0,8-4 0,-8 4 0,4-3 0,0 2 0,-4-3 0,8 3 0,-8-2 0,8 3 0,-8-4 0,8 0 0,-8 0 0,8 0 0,-4 3 0,1-2 0,2 2 0,-2-3 0,3 0 0,-3 0 0,2 0 0,-2 0 0,4 0 0,-1 0 0,1 0 0,-5 0 0,4 3 0,-4-2 0,5 2 0,-1-3 0,1 0 0,-1 4 0,-3-4 0,2 4 0,-2-4 0,3 0 0,1 3 0,-5-2 0,4 2 0,-4-3 0,1 4 0,2-3 0,-2 2 0,-1-3 0,4 3 0,-4-2 0,1 3 0,3-4 0,-4 3 0,1-2 0,2 2 0,-2-3 0,-1 0 0,4 0 0,-4 0 0,1 0 0,2 3 0,-2-2 0,-1 2 0,4-3 0,-8 0 0,8 0 0,-8 0 0,4 0 0,0 0 0,-4 0 0,4 0 0,-5 0 0,1 0 0,3 0 0,-2 0 0,6 0 0,-6 0 0,6 0 0,-6 0 0,7 0 0,-8 0 0,8 0 0,-8 0 0,8 0 0,-4 0 0,1 0 0,2 0 0,-6 0 0,6 0 0,-6 0 0,2 0 0,1 0 0,-3 0 0,2 0 0,-3 0 0,-1-3 0,1 2 0,-1-3 0,1 0 0,-1 3 0,1-2 0,0 3 0,-1 0 0,1 0 0,-1 0 0,1 0 0,3 0 0,-2 0 0,2 0 0,-3 0 0,0 0 0,-1 0 0,1 0 0,-1-4 0,1 3 0,-1-2 0,1-1 0,3 3 0,-2-3 0,3 4 0,-1-3 0,-2 2 0,2-2 0,-3 3 0,3-4 0,-2 4 0,6-4 0,-6 4 0,6 0 0,-6 0 0,7 0 0,-8-3 0,8 2 0,-4-3 0,1 4 0,2 0 0,-2 0 0,-1 0 0,4 0 0,-8 0 0,8 0 0,-8 0 0,8 0 0,-4 0 0,1 0 0,2 0 0,-6 0 0,7 0 0,-4 0 0,1 0 0,2 0 0,-2 0 0,3 0 0,-3 0 0,2 0 0,-2 0 0,3 0 0,-3 0 0,2 0 0,-2 0 0,3 0 0,-3 0 0,2 0 0,-2 0 0,-1 0 0,4 0 0,-8 0 0,8 0 0,-7 0 0,6 0 0,-6 0 0,6 0 0,-6 0 0,6 0 0,-6 0 0,6 0 0,-2 0 0,3 0 0,-3 0 0,2 0 0,-2 0 0,3 0 0,1 0 0,-1 0 0,1 0 0,-1 0 0,1 0 0,-1 0 0,1 0 0,-1 0 0,-3 0 0,3 0 0,-4 0 0,5 0 0,-1 0 0,-3 0 0,2 0 0,-2 0 0,3 0 0,-3 0 0,2 0 0,-2 0 0,-1 0 0,4 0 0,-4 0 0,1 0 0,2 0 0,-6 0 0,2 0 0,-3 0 0,4 0 0,-4 0 0,4 0 0,-5 0 0,1 0 0,3 3 0,-2-2 0,2 2 0,1-3 0,-3 4 0,6-3 0,-6 3 0,6-4 0,-2 0 0,-1 3 0,4-2 0,-4 3 0,5-4 0,-1 0 0,1 0 0,-1 0 0,1 0 0,-1 0 0,1 0 0,-1 0 0,-3 0 0,2 0 0,-2 0 0,3 0 0,1 0 0,-1 0 0,1 0 0,-1 0 0,1 0 0,-5 0 0,4 0 0,-4 0 0,1 0 0,3 0 0,-4 0 0,1 0 0,2 0 0,-6 0 0,2 0 0,-3 0 0,-1 0 0,1 0 0,-1 0 0,1-4 0,0 3 0,-1-3 0,-4 0 0,3 3 0,-3-6 0,5 6 0,-1-3 0,1 4 0,4-3 0,-4 2 0,4-2 0,-1 3 0,2 0 0,-1 0 0,4 0 0,-4-4 0,5 3 0,-1-2 0,1 3 0,-1 0 0,1 0 0,-1 0 0,1 0 0,-1 0 0,1 0 0,-1 0 0,1 0 0,-1 0 0,1-3 0,-5 2 0,1-2 0,-2 3 0,3-4 0,2 3 0,1-2 0,-1 3 0,1 0 0,-1 0 0,1-3 0,-1 2 0,1-2 0,-1 3 0,1 0 0,-1 0 0,1 0 0,-1 0 0,1 0 0,-1 0 0,1 0 0,-1 0 0,1 0 0,-1 0 0,1 0 0,-1 0 0,1-4 0,-1 3 0,-3-2 0,2 3 0,-2 0 0,3 0 0,1 0 0,-1 0 0,1 0 0,-1 0 0,1 0 0,-1 0 0,-3 0 0,2 0 0,-2 0 0,0 0 0,2 0 0,-6 0 0,6 0 0,-6 0 0,6 0 0,-6 0 0,6 0 0,-6 0 0,6 0 0,-6 0 0,6 0 0,-6 0 0,6 0 0,-6 0 0,7 0 0,-8 0 0,8 0 0,-4 0 0,1 0 0,2 0 0,-2 0 0,3 0 0,-3 0 0,2 0 0,-2 0 0,0 0 0,3 0 0,-3 0 0,4 0 0,-5 0 0,4 0 0,-4 0 0,5 0 0,0 0 0,-1 0 0,1 0 0,-1 0 0,1 0 0,-1 0 0,1 0 0,-1 0 0,1 0 0,-1 0 0,1 0 0,-1 0 0,1 0 0,-1 0 0,1 0 0,-1 0 0,1 0 0,-1 0 0,1 0 0,-1 0 0,1 0 0,-1 0 0,1 0 0,-1 0 0,1 0 0,-1 0 0,1 0 0,-1 0 0,1 0 0,0 0 0,-1 0 0,1 0 0,-1 0 0,1 0 0,-1 0 0,1 0 0,-1 0 0,1 0 0,0 0 0,-1 0 0,1 0 0,-1 0 0,1 0 0,-1 0 0,1 0 0,0 0 0,-1 0 0,1 0 0,-1 0 0,1 0 0,0 0 0,-1 0 0,1 0 0,-1 0 0,-3 0 0,-1 0 0,0 0 0,1 0 0,3 0 0,1 0 0,-5 0 0,4 0 0,-3 0 0,-1 0 0,4 0 0,-4 0 0,5 0 0,-1 0 0,-3 0 0,2 0 0,-2 0 0,3 0 0,-3 0 0,2 0 0,-2 0 0,3 0 0,1 0 0,-1 0 0,1 0 0,-1 0 0,1 0 0,-1 0 0,1 0 0,-1 0 0,1 0 0,-1 0 0,1 0 0,0 0 0,-1 0 0,1 0 0,-1 0 0,1 0 0,-1 0 0,1 0 0,0 0 0,-1 0 0,1 0 0,-1 0 0,1 0 0,-1 0 0,1 0 0,0 0 0,-1 0 0,1 0 0,-1 0 0,1 0 0,0 0 0,-1 0 0,1 0 0,-1 0 0,1 0 0,-1 0 0,-2 0 0,1 0 0,-1 0 0,2 0 0,1 0 0,-1 0 0,1 0 0,0 0 0,-1 0 0,1 0 0,-1 0 0,1 0 0,-5 0 0,4 0 0,-4 0 0,5 0 0,-1 0 0,1 0 0,-1 0 0,1 0 0,-1 0 0,1 0 0,0 0 0,-1 0 0,1 0 0,-1 0 0,1 0 0,-1 0 0,1 0 0,-5 0 0,4 0 0,-3 0 0,3 0 0,1 0 0,-1 0 0,1 0 0,-1 0 0,1 0 0,-1 0 0,1 0 0,-1 0 0,1 0 0,-1 0 0,1 0 0,-4 0 0,2 0 0,-2 0 0,4 0 0,-1 0 0,1 0 0,-1 0 0,1 0 0,-1 0 0,1 0 0,0 0 0,-1 0 0,1 0 0,-1 0 0,1 0 0,0 0 0,-1 0 0,1 0 0,-1 0 0,1 0 0,-1 0 0,1 0 0,-1 0 0,1 0 0,-1 0 0,1 0 0,-1 0 0,1 0 0,-4 0 0,2 0 0,-2 0 0,0 0 0,3 0 0,-3 0 0,4 0 0,-4 0 0,2 0 0,-2 0 0,3 0 0,1 0 0,-1 0 0,1 0 0,-1 3 0,1-2 0,-1 3 0,1-4 0,-1 0 0,1 0 0,0 0 0,-1 0 0,1 0 0,3 3 0,1-3 0,3 3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07T01:09:18.789"/>
    </inkml:context>
    <inkml:brush xml:id="br0">
      <inkml:brushProperty name="width" value="0.035" units="cm"/>
      <inkml:brushProperty name="height" value="0.035" units="cm"/>
      <inkml:brushProperty name="color" value="#E71224"/>
    </inkml:brush>
  </inkml:definitions>
  <inkml:trace contextRef="#ctx0" brushRef="#br0">7104 55 24575,'-6'0'0,"-1"0"0,-1 0 0,1 0 0,-5 0 0,4 0 0,-4 0 0,1 0 0,2 0 0,-6 0 0,2 0 0,1 0 0,-3 0 0,2 0 0,-3 0 0,-1 0 0,1 0 0,-1 0 0,1 0 0,-5 0 0,3 0 0,-3 0 0,5-4 0,-1 3 0,1-3 0,-1 4 0,1 0 0,-1 0 0,1 0 0,0 0 0,3 0 0,-2 0 0,2 0 0,1 0 0,-4 0 0,8 0 0,-8 0 0,8 0 0,-8-3 0,8 2 0,-4-3 0,5 4 0,-1 0 0,-3 0 0,3 0 0,-4-3 0,5 2 0,-5-2 0,4-1 0,-4 4 0,5-4 0,-5 4 0,4-3 0,-4 2 0,5-2 0,-1 3 0,-3 0 0,2-4 0,-2 4 0,-1-4 0,4 4 0,-4 0 0,1 0 0,2-3 0,-6 2 0,7-2 0,-8 3 0,4 0 0,-1 0 0,-2 0 0,2 0 0,1 0 0,-4 0 0,8 0 0,-8 0 0,4 0 0,0 0 0,-4 0 0,4 0 0,-1 0 0,-2 0 0,6 0 0,-6 0 0,6 0 0,-6 0 0,6 0 0,-6 0 0,6 0 0,-2 0 0,-1 0 0,4 0 0,-3 0 0,-1 0 0,4 0 0,-4 0 0,1 0 0,2 0 0,-2 0 0,-1 0 0,4 0 0,-8 0 0,8 0 0,-8 0 0,8 0 0,-8 0 0,4 0 0,0 0 0,-4 0 0,8 0 0,-8 0 0,8 0 0,-8 0 0,8 0 0,-8 0 0,8 0 0,-8 0 0,8 0 0,-8 0 0,8 0 0,-8 0 0,8 0 0,-7 0 0,6 0 0,-6 0 0,6 0 0,-6 0 0,2 0 0,-3 3 0,3-2 0,-2 3 0,2-4 0,-3 0 0,0 0 0,3 3 0,-2-2 0,2 2 0,-3-3 0,-1 0 0,1 4 0,-1-3 0,5 2 0,-3-3 0,2 4 0,-3-3 0,3 3 0,-2-4 0,2 0 0,1 0 0,-4 0 0,4 0 0,-1 0 0,-2 3 0,3-2 0,-1 3 0,-2-4 0,2 0 0,1 0 0,-4 0 0,4 0 0,-5 3 0,5-2 0,-4 3 0,4-4 0,0 0 0,-4 0 0,8 0 0,-8 0 0,4 0 0,-5 0 0,5 0 0,-4 0 0,4 0 0,-1 0 0,-2 0 0,7 0 0,-8 0 0,4 0 0,-1 0 0,-2 0 0,6 0 0,-6 4 0,6-4 0,-6 4 0,6-4 0,-6 0 0,6 0 0,-6 0 0,6 0 0,-6 0 0,3 0 0,-1 0 0,-2 4 0,6-3 0,-6 2 0,6-3 0,-6 0 0,6 0 0,-6 0 0,6 4 0,-6-4 0,3 4 0,-1-4 0,-2 0 0,2 0 0,1 0 0,-4 0 0,4 0 0,-1 0 0,-2 0 0,2 0 0,1 0 0,-3 0 0,2 0 0,-3 0 0,-1 0 0,1 0 0,-5 0 0,3 0 0,-3 0 0,4 0 0,-4 0 0,4 0 0,-9 0 0,8 0 0,-7 0 0,2 0 0,1 0 0,-4 0 0,9 0 0,-4 0 0,4 0 0,1 0 0,-1 3 0,1-2 0,-1 3 0,1-4 0,-1 0 0,1 0 0,0 0 0,-1 0 0,5 0 0,-4 0 0,4 0 0,-1 0 0,-2 0 0,6 0 0,-6 0 0,6 0 0,-6 0 0,7 0 0,-8 0 0,8 0 0,-4 0 0,1 0 0,2 0 0,-6 0 0,6 0 0,-2 0 0,3 0 0,-3 0 0,2 0 0,-2 0 0,-1 0 0,4 0 0,-4 0 0,1 0 0,3 0 0,-8 0 0,8 0 0,-8 0 0,8 0 0,-4 0 0,1 0 0,2 0 0,-6 0 0,2 0 0,1 0 0,-4 0 0,4 0 0,-1 0 0,-2 0 0,3 0 0,-5 0 0,1 0 0,-1 0 0,1 0 0,-1 0 0,1 3 0,0-2 0,-6 3 0,5-4 0,-4 0 0,4 0 0,-4 0 0,4 0 0,-5 0 0,6 0 0,-5 0 0,3 0 0,-3 0 0,5 0 0,-1 0 0,1 0 0,-1 0 0,5 0 0,-8 0 0,10 0 0,-10 0 0,8 0 0,-5 0 0,1 0 0,3 0 0,-2 0 0,6 0 0,-6 0 0,2 0 0,1 0 0,-3 0 0,2 0 0,1 0 0,0 0 0,1 0 0,2 0 0,-6 0 0,6 0 0,-6 0 0,6 0 0,-6 0 0,6 0 0,-2 0 0,-1 0 0,4 0 0,-3 0 0,-1 0 0,4 0 0,-4 0 0,1 0 0,2 0 0,-2 0 0,3 0 0,-3 0 0,2 0 0,-2 0 0,3 0 0,1 0 0,-1 0 0,1 0 0,-1 0 0,1 0 0,-1 0 0,1 0 0,-1 0 0,1 0 0,-5 0 0,4 0 0,-4 0 0,5 0 0,-5 0 0,4 0 0,-7 0 0,6 0 0,-2 0 0,-1 0 0,4 0 0,-8 0 0,8 0 0,-8 0 0,8 0 0,-8 0 0,4 0 0,-1 0 0,-2 0 0,6 0 0,-6 0 0,3 0 0,-1 0 0,-2 0 0,2 0 0,1 0 0,-4 0 0,4 0 0,-12 0 0,10 0 0,-9 0 0,11 0 0,-5 0 0,1 0 0,-1 0 0,1 0 0,-5 0 0,3 0 0,-3 0 0,9 0 0,-4 0 0,4 0 0,-5 0 0,1 0 0,3 0 0,-2 0 0,2 0 0,-3 0 0,4 0 0,-4 0 0,4 0 0,-1 0 0,-2 0 0,6 0 0,-6 0 0,6 0 0,-6 0 0,2 0 0,1 0 0,-4 0 0,8 0 0,-7 0 0,2 0 0,1 0 0,-4 0 0,8 0 0,-8 0 0,4 0 0,-5 0 0,1 0 0,-1 0 0,1 0 0,4 0 0,-4 0 0,4 0 0,-5 0 0,1 0 0,3 0 0,-2 0 0,2 0 0,1 0 0,-3 0 0,2 0 0,1 0 0,-4 0 0,4 0 0,-5 0 0,5 0 0,-4 0 0,8 0 0,-8 0 0,8 0 0,-7 0 0,6 0 0,-6 0 0,6 0 0,-6 0 0,2 0 0,1 0 0,-4 0 0,8 0 0,-8 0 0,8 0 0,-8 0 0,8 0 0,-8 0 0,8 0 0,-7 0 0,6 0 0,-6 0 0,6 0 0,-6 0 0,2 0 0,1 0 0,-4 0 0,8 0 0,-4 0 0,1 0 0,2 0 0,-6 0 0,7 0 0,-8 0 0,8 0 0,-8 0 0,4 0 0,-5 0 0,5 0 0,-4 0 0,4 0 0,-9 0 0,3 0 0,-3 0 0,5 0 0,-1 0 0,1 0 0,-1 0 0,1 0 0,-1 0 0,5 0 0,-3 0 0,2 0 0,-3 0 0,3 0 0,-2 0 0,2 0 0,-3 0 0,3 0 0,-2 0 0,2 0 0,1 0 0,-3 0 0,2 0 0,1 0 0,-4 0 0,8 0 0,-4 0 0,1 0 0,2 0 0,-6 0 0,6 0 0,-6-4 0,6 3 0,-6-2 0,2-1 0,1 3 0,-3-3 0,2 1 0,1 2 0,-4-3 0,8 4 0,-8-4 0,8 4 0,-8-4 0,8 4 0,-8-4 0,8 3 0,-4-2 0,1 3 0,3-4 0,-4 3 0,1-2 0,2 0 0,-2 2 0,3-2 0,1-1 0,-1 3 0,4-5 0,1 2 0,3-3 0,0 3 0,0 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lumMod val="60000"/>
            <a:lumOff val="40000"/>
          </a:schemeClr>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accent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E9D884C0-5454-2FF2-9C59-F8DF5DAECFEB}"/>
            </a:ext>
          </a:extLst>
        </p:cNvPr>
        <p:cNvGrpSpPr/>
        <p:nvPr/>
      </p:nvGrpSpPr>
      <p:grpSpPr>
        <a:xfrm>
          <a:off x="0" y="0"/>
          <a:ext cx="0" cy="0"/>
          <a:chOff x="0" y="0"/>
          <a:chExt cx="0" cy="0"/>
        </a:xfrm>
      </p:grpSpPr>
      <p:sp>
        <p:nvSpPr>
          <p:cNvPr id="107" name="Google Shape;107;p7:notes">
            <a:extLst>
              <a:ext uri="{FF2B5EF4-FFF2-40B4-BE49-F238E27FC236}">
                <a16:creationId xmlns:a16="http://schemas.microsoft.com/office/drawing/2014/main" id="{6CB4F313-3000-A1C9-D724-29155815BE1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8" name="Google Shape;108;p7:notes">
            <a:extLst>
              <a:ext uri="{FF2B5EF4-FFF2-40B4-BE49-F238E27FC236}">
                <a16:creationId xmlns:a16="http://schemas.microsoft.com/office/drawing/2014/main" id="{CC4DF6F7-A175-98D4-9783-46B8FA791EA7}"/>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Good afternoon everyone, thank you for being here. I’m Shaun Rosier, an Assistant Professor of Landscape Architecture at Virginia Tech’s School of Design. Today I’m going to be sharing some of the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tinking</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and work around a particular problem I’ve been grappling with in my own discipline where affect and assemblage thinking has proven quite productive.</a:t>
            </a:r>
          </a:p>
          <a:p>
            <a:pPr marL="0" lvl="0" indent="0" algn="l" rtl="0">
              <a:lnSpc>
                <a:spcPct val="100000"/>
              </a:lnSpc>
              <a:spcBef>
                <a:spcPts val="0"/>
              </a:spcBef>
              <a:spcAft>
                <a:spcPts val="0"/>
              </a:spcAft>
              <a:buSzPts val="1400"/>
              <a:buNone/>
            </a:pPr>
            <a:endParaRPr dirty="0"/>
          </a:p>
        </p:txBody>
      </p:sp>
    </p:spTree>
    <p:extLst>
      <p:ext uri="{BB962C8B-B14F-4D97-AF65-F5344CB8AC3E}">
        <p14:creationId xmlns:p14="http://schemas.microsoft.com/office/powerpoint/2010/main" val="515016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approach draws upon Bergson and Deleuze’s construction of memory images, represented here by Bergson’s well known cone diagram. In a sensory and perceptual present, we are constantly drawing upon our previous memories in order to determine an action. Bergson recognizes this mechanism having two forms, habitual recognition and attentive recognition. The former is as Deleuze writes in Cinema 2: “a sensory-motor recognition that comes about - above all - through movements”. Further, the object of our perception in this mode is of much less interest to the body as we’re heavily drawing upon our affective archives to move between perception and movement.</a:t>
            </a:r>
          </a:p>
        </p:txBody>
      </p:sp>
    </p:spTree>
    <p:extLst>
      <p:ext uri="{BB962C8B-B14F-4D97-AF65-F5344CB8AC3E}">
        <p14:creationId xmlns:p14="http://schemas.microsoft.com/office/powerpoint/2010/main" val="30425304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Attentive recognition on the other hand is entirely engrossed with the object or situation at hand. This is a closer, more narrow form of perception as Deleuze describes it, where we always has to start from scratch. One must draw on a variety of planes, sheets, or archival rows in order to constellate a suitable action movement. This involves our entire being, its past, present, and possible futures, as well as the extended space-time of our environment.</a:t>
            </a:r>
          </a:p>
        </p:txBody>
      </p:sp>
    </p:spTree>
    <p:extLst>
      <p:ext uri="{BB962C8B-B14F-4D97-AF65-F5344CB8AC3E}">
        <p14:creationId xmlns:p14="http://schemas.microsoft.com/office/powerpoint/2010/main" val="4166040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Unfortunately communicating the experience of landscape is often not quite so easy or straightforward. Landscapes are radically open, weird, involving all manner of things and beings at a variety of scales and times. Common sense, best practice, standards and regulations tend to cloud or obscure our relationships to site, disempowering the designer to draw on their affective archives by making these exterior forms of site knowledge more authoritative in comparison to a so-called subjective opinion. </a:t>
            </a:r>
          </a:p>
          <a:p>
            <a:pPr marL="0" marR="0">
              <a:lnSpc>
                <a:spcPct val="115000"/>
              </a:lnSpc>
              <a:spcBef>
                <a:spcPts val="0"/>
              </a:spcBef>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Much of my time and effort is dedicated towards conceptualizing how we can more concretely engage with the thisness or singular nature of a given landscape which in essence involves championing our affective relationship to it.</a:t>
            </a:r>
          </a:p>
          <a:p>
            <a:endParaRPr lang="en-US" dirty="0"/>
          </a:p>
        </p:txBody>
      </p:sp>
    </p:spTree>
    <p:extLst>
      <p:ext uri="{BB962C8B-B14F-4D97-AF65-F5344CB8AC3E}">
        <p14:creationId xmlns:p14="http://schemas.microsoft.com/office/powerpoint/2010/main" val="2419192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And so I’ve turned to the sublime as the means with which to mount this counter argument for the validity of aesthetic material and knowledge in landscape design. Despite being regarded as a bit outdated or 18</a:t>
            </a:r>
            <a:r>
              <a:rPr lang="en-US" sz="1800" kern="100" baseline="30000" dirty="0">
                <a:effectLst/>
                <a:latin typeface="Aptos" panose="020B0004020202020204" pitchFamily="34" charset="0"/>
                <a:ea typeface="Aptos" panose="020B0004020202020204" pitchFamily="34" charset="0"/>
                <a:cs typeface="Times New Roman" panose="02020603050405020304" pitchFamily="18" charset="0"/>
              </a:rPr>
              <a:t>th</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century for our contemporary issues, I’ve found it an incredibly productive area to mine for greater insight into our relational situatedness with the environment.</a:t>
            </a:r>
          </a:p>
        </p:txBody>
      </p:sp>
    </p:spTree>
    <p:extLst>
      <p:ext uri="{BB962C8B-B14F-4D97-AF65-F5344CB8AC3E}">
        <p14:creationId xmlns:p14="http://schemas.microsoft.com/office/powerpoint/2010/main" val="35231850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 contrast to its 18</a:t>
            </a:r>
            <a:r>
              <a:rPr lang="en-US" baseline="30000" dirty="0"/>
              <a:t>th</a:t>
            </a:r>
            <a:r>
              <a:rPr lang="en-US" dirty="0"/>
              <a:t> century brethren the picturesque and the beautiful, the sublime is typically described as an aesthetic force beyond representation, reason, and thought</a:t>
            </a:r>
          </a:p>
        </p:txBody>
      </p:sp>
    </p:spTree>
    <p:extLst>
      <p:ext uri="{BB962C8B-B14F-4D97-AF65-F5344CB8AC3E}">
        <p14:creationId xmlns:p14="http://schemas.microsoft.com/office/powerpoint/2010/main" val="11181477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It emerged as a distinct aesthetic concept in tandem with landscape architecture becoming a separate profession and discourse from architecture. Both landscape architecture and the sublime sought to grapple with aspects of the world that escaped the grasp of Enlightenment thinking.</a:t>
            </a:r>
          </a:p>
        </p:txBody>
      </p:sp>
    </p:spTree>
    <p:extLst>
      <p:ext uri="{BB962C8B-B14F-4D97-AF65-F5344CB8AC3E}">
        <p14:creationId xmlns:p14="http://schemas.microsoft.com/office/powerpoint/2010/main" val="1718123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However, the sublime fell into what Andrew Ashfield and Peter de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Bolla</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described as a “quibbling over terms” in the 19</a:t>
            </a:r>
            <a:r>
              <a:rPr lang="en-US" sz="1800" kern="100" baseline="30000" dirty="0">
                <a:effectLst/>
                <a:latin typeface="Aptos" panose="020B0004020202020204" pitchFamily="34" charset="0"/>
                <a:ea typeface="Aptos" panose="020B0004020202020204" pitchFamily="34" charset="0"/>
                <a:cs typeface="Times New Roman" panose="02020603050405020304" pitchFamily="18" charset="0"/>
              </a:rPr>
              <a:t>th</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century, where describing what was or wasn’t sublime took precedence over its aesthetic mechanics. Since then, it has largely been unattended to, rarely being invoked with in a concrete manner even with landscape discourse.</a:t>
            </a:r>
          </a:p>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However, I argue that approaching the landscape sublime through Deleuze’s notion of affect offers a way forward where it becomes surprisingly tangible, relatable, and designable.</a:t>
            </a:r>
          </a:p>
        </p:txBody>
      </p:sp>
    </p:spTree>
    <p:extLst>
      <p:ext uri="{BB962C8B-B14F-4D97-AF65-F5344CB8AC3E}">
        <p14:creationId xmlns:p14="http://schemas.microsoft.com/office/powerpoint/2010/main" val="2633342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quote, perhaps my favorite from Deleuze, strikes at the core of the landscape sublime. Here, Deleuze highlights that it is not our own consciousness that determines thought or action, but a forceful encounter with sensation, or perhaps more accurately, an encounter with intensity.</a:t>
            </a:r>
          </a:p>
        </p:txBody>
      </p:sp>
    </p:spTree>
    <p:extLst>
      <p:ext uri="{BB962C8B-B14F-4D97-AF65-F5344CB8AC3E}">
        <p14:creationId xmlns:p14="http://schemas.microsoft.com/office/powerpoint/2010/main" val="35800669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Lets take a moment to very quickly dive into what intensity is, at least within this context of landscape experience. Joe Hughes writes that intensity “expresses the degree to which a subject is affected by the environment in which it finds itself”, being birthed from an asymmetrical affective relationship. </a:t>
            </a:r>
          </a:p>
          <a:p>
            <a:pPr marL="0" marR="0">
              <a:lnSpc>
                <a:spcPct val="115000"/>
              </a:lnSpc>
              <a:spcBef>
                <a:spcPts val="0"/>
              </a:spcBef>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Bef>
                <a:spcPts val="0"/>
              </a:spcBef>
              <a:spcAft>
                <a:spcPts val="800"/>
              </a:spcAft>
            </a:pPr>
            <a:r>
              <a:rPr lang="en-US" sz="1800" dirty="0">
                <a:effectLst/>
                <a:latin typeface="Aptos" panose="020B0004020202020204" pitchFamily="34" charset="0"/>
                <a:ea typeface="Aptos" panose="020B0004020202020204" pitchFamily="34" charset="0"/>
                <a:cs typeface="Times New Roman" panose="02020603050405020304" pitchFamily="18" charset="0"/>
              </a:rPr>
              <a:t>Intensity is a difference that becomes felt – this is important as most of our experience in the world barely enters consciousness, if at all, by being filtered by habit. Those sensations that are felt, intensities if you will, are a difference that makes a difference, it forces a change in our bodily composition and movement. </a:t>
            </a:r>
            <a:endParaRPr lang="en-US" dirty="0"/>
          </a:p>
        </p:txBody>
      </p:sp>
    </p:spTree>
    <p:extLst>
      <p:ext uri="{BB962C8B-B14F-4D97-AF65-F5344CB8AC3E}">
        <p14:creationId xmlns:p14="http://schemas.microsoft.com/office/powerpoint/2010/main" val="36588197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landscape sublime emerges when an organism, in our case humans, encounters an intensity that poses a significant problem. As I showed earlier via Bergson and Deleuze, the vast majority of our movements and experiences in the world draw from our affective archives to determine an action. We move based on past experiences of similar situations. However, there are some encounters that disrupt this process. When perceiving a particularly alien intensity, our body and being searches through sheets of memory to determine how to act. But it cannot find an at-the-ready response. </a:t>
            </a:r>
          </a:p>
          <a:p>
            <a:pPr marL="0" marR="0">
              <a:lnSpc>
                <a:spcPct val="115000"/>
              </a:lnSpc>
              <a:spcBef>
                <a:spcPts val="0"/>
              </a:spcBef>
              <a:spcAft>
                <a:spcPts val="800"/>
              </a:spcAft>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This difference is </a:t>
            </a:r>
            <a:r>
              <a:rPr lang="en-US" sz="1800" i="1" kern="100" dirty="0">
                <a:effectLst/>
                <a:latin typeface="Aptos" panose="020B0004020202020204" pitchFamily="34" charset="0"/>
                <a:ea typeface="Aptos" panose="020B0004020202020204" pitchFamily="34" charset="0"/>
                <a:cs typeface="Times New Roman" panose="02020603050405020304" pitchFamily="18" charset="0"/>
              </a:rPr>
              <a:t>too different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Our body is halted by this disruption, and we feel this perplexion as a straining attempt to connect points across memory sheets but also an experimentation-in-action. A useful example of this we’ve likely all gone through is that horrifying experience of learning how to swim – we can’t learn that through a book but only through connecting the points of the water with the movements of our arms and legs till we create an affective strategy for movement. In the landscape sublime, like swimming, as we struggle and strain to determine action, we ultimately find a sense of joy in this creative act as we reveal to ourselves what we can do beyond habit.</a:t>
            </a:r>
          </a:p>
        </p:txBody>
      </p:sp>
    </p:spTree>
    <p:extLst>
      <p:ext uri="{BB962C8B-B14F-4D97-AF65-F5344CB8AC3E}">
        <p14:creationId xmlns:p14="http://schemas.microsoft.com/office/powerpoint/2010/main" val="3963359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At the core of this and my other research is a drive to show that the aesthetic concept of the sublime, which we’ve culturally largely written off as something mystical and distinctly unserious is in fact quite concrete and tangible. Landscape architecture has its own relationship to the sublime, which was previously productive territory, but along with aesthetics in general, it is now viewed with suspicion or derision.</a:t>
            </a:r>
          </a:p>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In this context, I’m going to introduce you to a body of thought and creative practice I’ve been developing that makes an argument for the sublime as an encounter with a disruptive sensation, understood through Deleuze’s notion of Intensity. To bring things full circle, I’ll walk you through an example of this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kineaesthetic</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encounter can be documented in a concrete manner through landscape architectural techniques and methods.</a:t>
            </a:r>
          </a:p>
          <a:p>
            <a:endParaRPr lang="en-US" dirty="0"/>
          </a:p>
        </p:txBody>
      </p:sp>
    </p:spTree>
    <p:extLst>
      <p:ext uri="{BB962C8B-B14F-4D97-AF65-F5344CB8AC3E}">
        <p14:creationId xmlns:p14="http://schemas.microsoft.com/office/powerpoint/2010/main" val="14246887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By approaching the sublime from this basis of affective relations between body and space, I’d argue that we can engage with it in a surprisingly concrete way. Whilst we cannot represent affects, we can give them expression by bringing them to life through representation. </a:t>
            </a:r>
            <a:r>
              <a:rPr lang="en-US" sz="1800" kern="100">
                <a:effectLst/>
                <a:latin typeface="Aptos" panose="020B0004020202020204" pitchFamily="34" charset="0"/>
                <a:ea typeface="Aptos" panose="020B0004020202020204" pitchFamily="34" charset="0"/>
                <a:cs typeface="Times New Roman" panose="02020603050405020304" pitchFamily="18" charset="0"/>
              </a:rPr>
              <a:t>Through the following slides I’d like to show an example of a fieldwork and drawing study that attempts to bring to life some sense of the sublime through an assemblage of representation and then show some quick examples of how landscape design can appropriate an encounter with the sublime in a serious way, which, at least to me, points towards the power of using our affective archives in design.</a:t>
            </a:r>
          </a:p>
        </p:txBody>
      </p:sp>
    </p:spTree>
    <p:extLst>
      <p:ext uri="{BB962C8B-B14F-4D97-AF65-F5344CB8AC3E}">
        <p14:creationId xmlns:p14="http://schemas.microsoft.com/office/powerpoint/2010/main" val="7673443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001057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Abstracted graphic showing the edge between ground and slope + overlapping horizon defining spurs and topographic edges</a:t>
            </a:r>
          </a:p>
        </p:txBody>
      </p:sp>
    </p:spTree>
    <p:extLst>
      <p:ext uri="{BB962C8B-B14F-4D97-AF65-F5344CB8AC3E}">
        <p14:creationId xmlns:p14="http://schemas.microsoft.com/office/powerpoint/2010/main" val="18787392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Degree of push you feel as you move through the valley + Overlapping ground plane horizons and the degree of effort required  as you walk up the slope</a:t>
            </a:r>
          </a:p>
        </p:txBody>
      </p:sp>
    </p:spTree>
    <p:extLst>
      <p:ext uri="{BB962C8B-B14F-4D97-AF65-F5344CB8AC3E}">
        <p14:creationId xmlns:p14="http://schemas.microsoft.com/office/powerpoint/2010/main" val="34819750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So, to return to where I started, there is a problem in landscape architectural theory and practice where the world has been re-constructed as definable technoscientific objects or forces – quite frankly in many ways it has been inattentive to real landscapes. In </a:t>
            </a:r>
            <a:r>
              <a:rPr lang="en-US" dirty="0" err="1"/>
              <a:t>reponse</a:t>
            </a:r>
            <a:r>
              <a:rPr lang="en-US" dirty="0"/>
              <a:t> to this condition, what I have found so exciting and productive about the sublime was that when confronted with this aesthetic force in the landscape you’re obliged to go beyond common sense, text-book responses or explanation. You must grapple with the material affectivity of landscape affects </a:t>
            </a:r>
            <a:r>
              <a:rPr lang="en-US"/>
              <a:t>and intensities.</a:t>
            </a:r>
          </a:p>
          <a:p>
            <a:endParaRPr lang="en-US" dirty="0"/>
          </a:p>
          <a:p>
            <a:r>
              <a:rPr lang="en-US" dirty="0"/>
              <a:t>It also forces contact and experimentation with our affective archives both within that moment of encounter, but also throughout the design process as it stresses or simply short circuits our habitual responses.</a:t>
            </a:r>
          </a:p>
          <a:p>
            <a:endParaRPr lang="en-US" dirty="0"/>
          </a:p>
          <a:p>
            <a:r>
              <a:rPr lang="en-US" dirty="0"/>
              <a:t>The original thinkers on the sublime in 18</a:t>
            </a:r>
            <a:r>
              <a:rPr lang="en-US" baseline="30000" dirty="0"/>
              <a:t>th</a:t>
            </a:r>
            <a:r>
              <a:rPr lang="en-US" dirty="0"/>
              <a:t> century were interested in the sublime’s ability to illuminate a greater sense of divinity, self, or morality that was beyond the clutches of enlightenment science ability to grasp. Given our collective sleepwalking into environmental and social disaster perhaps encounters with the sublime and its ability to creatively constellate novel relations and actions is what we need right now. </a:t>
            </a:r>
          </a:p>
          <a:p>
            <a:endParaRPr lang="en-US" dirty="0"/>
          </a:p>
          <a:p>
            <a:r>
              <a:rPr lang="en-US" dirty="0"/>
              <a:t>Thank you.</a:t>
            </a:r>
          </a:p>
        </p:txBody>
      </p:sp>
    </p:spTree>
    <p:extLst>
      <p:ext uri="{BB962C8B-B14F-4D97-AF65-F5344CB8AC3E}">
        <p14:creationId xmlns:p14="http://schemas.microsoft.com/office/powerpoint/2010/main" val="25449649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a:extLst>
            <a:ext uri="{FF2B5EF4-FFF2-40B4-BE49-F238E27FC236}">
              <a16:creationId xmlns:a16="http://schemas.microsoft.com/office/drawing/2014/main" id="{E89670EF-28A3-A7B2-E481-25B9FB41DCEC}"/>
            </a:ext>
          </a:extLst>
        </p:cNvPr>
        <p:cNvGrpSpPr/>
        <p:nvPr/>
      </p:nvGrpSpPr>
      <p:grpSpPr>
        <a:xfrm>
          <a:off x="0" y="0"/>
          <a:ext cx="0" cy="0"/>
          <a:chOff x="0" y="0"/>
          <a:chExt cx="0" cy="0"/>
        </a:xfrm>
      </p:grpSpPr>
      <p:sp>
        <p:nvSpPr>
          <p:cNvPr id="107" name="Google Shape;107;p7:notes">
            <a:extLst>
              <a:ext uri="{FF2B5EF4-FFF2-40B4-BE49-F238E27FC236}">
                <a16:creationId xmlns:a16="http://schemas.microsoft.com/office/drawing/2014/main" id="{F4954B1D-212F-9502-EFDA-FE80BE1ECCE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8" name="Google Shape;108;p7:notes">
            <a:extLst>
              <a:ext uri="{FF2B5EF4-FFF2-40B4-BE49-F238E27FC236}">
                <a16:creationId xmlns:a16="http://schemas.microsoft.com/office/drawing/2014/main" id="{807DE416-DA52-D379-7FD4-B624755F4C42}"/>
              </a:ext>
            </a:extLst>
          </p:cNvPr>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3679750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Herbivore sees grass and eats it, I see a cup and drink, crossing the road without thinking</a:t>
            </a:r>
          </a:p>
          <a:p>
            <a:endParaRPr lang="en-US"/>
          </a:p>
        </p:txBody>
      </p:sp>
    </p:spTree>
    <p:extLst>
      <p:ext uri="{BB962C8B-B14F-4D97-AF65-F5344CB8AC3E}">
        <p14:creationId xmlns:p14="http://schemas.microsoft.com/office/powerpoint/2010/main" val="17942562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Not just thoughts concepts, but our biological responses (Damasio)</a:t>
            </a:r>
          </a:p>
        </p:txBody>
      </p:sp>
    </p:spTree>
    <p:extLst>
      <p:ext uri="{BB962C8B-B14F-4D97-AF65-F5344CB8AC3E}">
        <p14:creationId xmlns:p14="http://schemas.microsoft.com/office/powerpoint/2010/main" val="2472315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First, I would like to </a:t>
            </a:r>
            <a:r>
              <a:rPr lang="en-US" sz="1200" kern="100" dirty="0" err="1">
                <a:effectLst/>
                <a:latin typeface="Aptos" panose="020B0004020202020204" pitchFamily="34" charset="0"/>
                <a:ea typeface="Aptos" panose="020B0004020202020204" pitchFamily="34" charset="0"/>
                <a:cs typeface="Times New Roman" panose="02020603050405020304" pitchFamily="18" charset="0"/>
              </a:rPr>
              <a:t>contextualise</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my following argument in relation to a discursive undercurrent that argues for a wider re-engagement with the aesthetic and political dimensions of landscape. The 1990s saw a massive disciplinary swing toward viewing and engaging with landscape as a complex system to be understood through technoscientific means. </a:t>
            </a:r>
          </a:p>
          <a:p>
            <a:endParaRPr lang="en-US" dirty="0"/>
          </a:p>
          <a:p>
            <a:endParaRPr lang="en-US" dirty="0"/>
          </a:p>
        </p:txBody>
      </p:sp>
    </p:spTree>
    <p:extLst>
      <p:ext uri="{BB962C8B-B14F-4D97-AF65-F5344CB8AC3E}">
        <p14:creationId xmlns:p14="http://schemas.microsoft.com/office/powerpoint/2010/main" val="23146762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Several European and Australasian authors have commented on a value shift in the discipline that is more reflective of STEM rather than the traditional humanities basis that landscape architecture has historically drawn from. Perhaps most concerning for these authors and myself is the desire to view design and the products of designing through almost exclusively through a positivist or post-positivist </a:t>
            </a:r>
            <a:r>
              <a:rPr lang="en-US" dirty="0" err="1"/>
              <a:t>epistimiology</a:t>
            </a:r>
            <a:r>
              <a:rPr lang="en-US" dirty="0"/>
              <a:t>.</a:t>
            </a:r>
          </a:p>
        </p:txBody>
      </p:sp>
    </p:spTree>
    <p:extLst>
      <p:ext uri="{BB962C8B-B14F-4D97-AF65-F5344CB8AC3E}">
        <p14:creationId xmlns:p14="http://schemas.microsoft.com/office/powerpoint/2010/main" val="524418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Two Australian design scholars, Peter Connolly, who I owe an intellectual debt to, and Simone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Brott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identified this shift stemming from interpretations of Deleuze and Deleuze and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Guattari’s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work in the 1970s by architectural theorists who avoided affect and affectivity.</a:t>
            </a:r>
          </a:p>
        </p:txBody>
      </p:sp>
    </p:spTree>
    <p:extLst>
      <p:ext uri="{BB962C8B-B14F-4D97-AF65-F5344CB8AC3E}">
        <p14:creationId xmlns:p14="http://schemas.microsoft.com/office/powerpoint/2010/main" val="3746233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More specifically,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Brott</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points to these early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designerly</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engagements focusing on the  technoscientific dimensions, and Connolly identifies in Manuel De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Landa</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one of the main theorists in this area, a deferral away from the human or organism at large, as well as the aesthetics of affect and encounter in Deleuze and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Guattari’s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work.</a:t>
            </a:r>
          </a:p>
          <a:p>
            <a:endParaRPr lang="en-US" dirty="0"/>
          </a:p>
        </p:txBody>
      </p:sp>
    </p:spTree>
    <p:extLst>
      <p:ext uri="{BB962C8B-B14F-4D97-AF65-F5344CB8AC3E}">
        <p14:creationId xmlns:p14="http://schemas.microsoft.com/office/powerpoint/2010/main" val="948405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Whilst this might sound quite narrow, it has created a disciplinary culture and discourse that has largely deferred away from the aesthetic, political, and experiential dimensions of landscape. Margaret Grose recently published this article calling to attention the complete, almost dogmatic swing, towards STEM within landscape architecture which she argues risks losing what value design has to offer the world.</a:t>
            </a:r>
          </a:p>
          <a:p>
            <a:endParaRPr lang="en-US" dirty="0"/>
          </a:p>
        </p:txBody>
      </p:sp>
    </p:spTree>
    <p:extLst>
      <p:ext uri="{BB962C8B-B14F-4D97-AF65-F5344CB8AC3E}">
        <p14:creationId xmlns:p14="http://schemas.microsoft.com/office/powerpoint/2010/main" val="3975776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In response to this and what I’ve seen in my own and several other design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programmes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I’ve been grappling with how to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conceptualise</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 landscape design method and theory that at the very least honors our aesthetic experiences in the world, and ideally pushes further into figuring how we might design new aesthetic futures. </a:t>
            </a:r>
          </a:p>
          <a:p>
            <a:endParaRPr lang="en-US" dirty="0"/>
          </a:p>
        </p:txBody>
      </p:sp>
    </p:spTree>
    <p:extLst>
      <p:ext uri="{BB962C8B-B14F-4D97-AF65-F5344CB8AC3E}">
        <p14:creationId xmlns:p14="http://schemas.microsoft.com/office/powerpoint/2010/main" val="1716988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a:lnSpc>
                <a:spcPct val="115000"/>
              </a:lnSpc>
              <a:spcBef>
                <a:spcPts val="0"/>
              </a:spcBef>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When working on a design project I nearly always get my students to start off with articulating their initial intuitions, hunch, or gut feel based entirely on their memory of what was striking about this landscape. In doing so I’m asking them to trust their memory, particularly their bodily memories. What was it like to walk through this place, where did they feel sensations of spatial contraction and expansion, where did things feel calm, mysterious. Not only recalling those sensations, but then manipulating those memories through making design moves is all about drawing upon one’s affective archives or the memory images we carry with us.</a:t>
            </a:r>
          </a:p>
        </p:txBody>
      </p:sp>
    </p:spTree>
    <p:extLst>
      <p:ext uri="{BB962C8B-B14F-4D97-AF65-F5344CB8AC3E}">
        <p14:creationId xmlns:p14="http://schemas.microsoft.com/office/powerpoint/2010/main" val="1699678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empty background alt footer" userDrawn="1">
  <p:cSld name="1_empty background">
    <p:bg>
      <p:bgPr>
        <a:solidFill>
          <a:srgbClr val="FFFFFF"/>
        </a:solidFill>
        <a:effectLst/>
      </p:bgPr>
    </p:bg>
    <p:spTree>
      <p:nvGrpSpPr>
        <p:cNvPr id="1" name="Shape 8"/>
        <p:cNvGrpSpPr/>
        <p:nvPr/>
      </p:nvGrpSpPr>
      <p:grpSpPr>
        <a:xfrm>
          <a:off x="0" y="0"/>
          <a:ext cx="0" cy="0"/>
          <a:chOff x="0" y="0"/>
          <a:chExt cx="0" cy="0"/>
        </a:xfrm>
      </p:grpSpPr>
      <p:sp>
        <p:nvSpPr>
          <p:cNvPr id="9" name="Google Shape;9;p2">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10" name="Google Shape;10;p2"/>
          <p:cNvSpPr txBox="1">
            <a:spLocks noGrp="1"/>
          </p:cNvSpPr>
          <p:nvPr>
            <p:ph type="title"/>
          </p:nvPr>
        </p:nvSpPr>
        <p:spPr>
          <a:xfrm>
            <a:off x="838200" y="402274"/>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1800"/>
              <a:buNone/>
              <a:defRPr>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a:p>
        </p:txBody>
      </p:sp>
      <p:sp>
        <p:nvSpPr>
          <p:cNvPr id="3" name="Text Placeholder 2">
            <a:extLst>
              <a:ext uri="{FF2B5EF4-FFF2-40B4-BE49-F238E27FC236}">
                <a16:creationId xmlns:a16="http://schemas.microsoft.com/office/drawing/2014/main" id="{421FBB34-73A7-487F-A6DD-9AB01190CC80}"/>
              </a:ext>
            </a:extLst>
          </p:cNvPr>
          <p:cNvSpPr>
            <a:spLocks noGrp="1"/>
          </p:cNvSpPr>
          <p:nvPr>
            <p:ph type="body" sz="quarter" idx="10"/>
          </p:nvPr>
        </p:nvSpPr>
        <p:spPr>
          <a:xfrm>
            <a:off x="838200" y="2001838"/>
            <a:ext cx="10515600" cy="4454525"/>
          </a:xfrm>
        </p:spPr>
        <p:txBody>
          <a:bodyPr/>
          <a:lstStyle>
            <a:lvl1pPr>
              <a:defRPr>
                <a:latin typeface="Arial" panose="020B0604020202020204" pitchFamily="34" charset="0"/>
                <a:cs typeface="Arial" panose="020B0604020202020204" pitchFamily="34" charset="0"/>
              </a:defRPr>
            </a:lvl1pPr>
          </a:lstStyle>
          <a:p>
            <a:pPr lvl="0"/>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main logo corner" userDrawn="1">
  <p:cSld name="main logo corner">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838200" y="111669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SzPts val="3500"/>
              <a:buNone/>
              <a:defRPr/>
            </a:lvl1pPr>
            <a:lvl2pPr lvl="1" algn="l">
              <a:lnSpc>
                <a:spcPct val="90000"/>
              </a:lnSpc>
              <a:spcBef>
                <a:spcPts val="0"/>
              </a:spcBef>
              <a:spcAft>
                <a:spcPts val="0"/>
              </a:spcAft>
              <a:buSzPts val="3500"/>
              <a:buNone/>
              <a:defRPr/>
            </a:lvl2pPr>
            <a:lvl3pPr lvl="2" algn="l">
              <a:lnSpc>
                <a:spcPct val="90000"/>
              </a:lnSpc>
              <a:spcBef>
                <a:spcPts val="0"/>
              </a:spcBef>
              <a:spcAft>
                <a:spcPts val="0"/>
              </a:spcAft>
              <a:buSzPts val="3500"/>
              <a:buNone/>
              <a:defRPr/>
            </a:lvl3pPr>
            <a:lvl4pPr lvl="3" algn="l">
              <a:lnSpc>
                <a:spcPct val="90000"/>
              </a:lnSpc>
              <a:spcBef>
                <a:spcPts val="0"/>
              </a:spcBef>
              <a:spcAft>
                <a:spcPts val="0"/>
              </a:spcAft>
              <a:buSzPts val="3500"/>
              <a:buNone/>
              <a:defRPr/>
            </a:lvl4pPr>
            <a:lvl5pPr lvl="4" algn="l">
              <a:lnSpc>
                <a:spcPct val="90000"/>
              </a:lnSpc>
              <a:spcBef>
                <a:spcPts val="0"/>
              </a:spcBef>
              <a:spcAft>
                <a:spcPts val="0"/>
              </a:spcAft>
              <a:buSzPts val="3500"/>
              <a:buNone/>
              <a:defRPr/>
            </a:lvl5pPr>
            <a:lvl6pPr lvl="5" algn="l">
              <a:lnSpc>
                <a:spcPct val="90000"/>
              </a:lnSpc>
              <a:spcBef>
                <a:spcPts val="0"/>
              </a:spcBef>
              <a:spcAft>
                <a:spcPts val="0"/>
              </a:spcAft>
              <a:buSzPts val="3500"/>
              <a:buNone/>
              <a:defRPr/>
            </a:lvl6pPr>
            <a:lvl7pPr lvl="6" algn="l">
              <a:lnSpc>
                <a:spcPct val="90000"/>
              </a:lnSpc>
              <a:spcBef>
                <a:spcPts val="0"/>
              </a:spcBef>
              <a:spcAft>
                <a:spcPts val="0"/>
              </a:spcAft>
              <a:buSzPts val="3500"/>
              <a:buNone/>
              <a:defRPr/>
            </a:lvl7pPr>
            <a:lvl8pPr lvl="7" algn="l">
              <a:lnSpc>
                <a:spcPct val="90000"/>
              </a:lnSpc>
              <a:spcBef>
                <a:spcPts val="0"/>
              </a:spcBef>
              <a:spcAft>
                <a:spcPts val="0"/>
              </a:spcAft>
              <a:buSzPts val="3500"/>
              <a:buNone/>
              <a:defRPr/>
            </a:lvl8pPr>
            <a:lvl9pPr lvl="8" algn="l">
              <a:lnSpc>
                <a:spcPct val="90000"/>
              </a:lnSpc>
              <a:spcBef>
                <a:spcPts val="0"/>
              </a:spcBef>
              <a:spcAft>
                <a:spcPts val="0"/>
              </a:spcAft>
              <a:buSzPts val="3500"/>
              <a:buNone/>
              <a:defRPr/>
            </a:lvl9pPr>
          </a:lstStyle>
          <a:p>
            <a:endParaRPr/>
          </a:p>
        </p:txBody>
      </p:sp>
      <p:sp>
        <p:nvSpPr>
          <p:cNvPr id="4" name="Google Shape;7;p1">
            <a:extLst>
              <a:ext uri="{FF2B5EF4-FFF2-40B4-BE49-F238E27FC236}">
                <a16:creationId xmlns:a16="http://schemas.microsoft.com/office/drawing/2014/main" id="{2C2D5096-0CC8-411E-A02D-A4B254F7C237}"/>
              </a:ext>
            </a:extLst>
          </p:cNvPr>
          <p:cNvSpPr txBox="1">
            <a:spLocks noGrp="1"/>
          </p:cNvSpPr>
          <p:nvPr>
            <p:ph idx="1"/>
          </p:nvPr>
        </p:nvSpPr>
        <p:spPr>
          <a:xfrm>
            <a:off x="838200" y="2673751"/>
            <a:ext cx="10515600" cy="3503211"/>
          </a:xfrm>
          <a:prstGeom prst="rect">
            <a:avLst/>
          </a:prstGeom>
          <a:noFill/>
          <a:ln>
            <a:noFill/>
          </a:ln>
        </p:spPr>
        <p:txBody>
          <a:bodyPr spcFirstLastPara="1" wrap="square" lIns="91425" tIns="45700" rIns="91425" bIns="45700" anchor="t" anchorCtr="0">
            <a:normAutofit/>
          </a:bodyPr>
          <a:lstStyle>
            <a:lvl1pPr marL="50800" marR="0" lvl="0" indent="0" algn="l" rtl="0">
              <a:lnSpc>
                <a:spcPct val="90000"/>
              </a:lnSpc>
              <a:spcBef>
                <a:spcPts val="1000"/>
              </a:spcBef>
              <a:spcAft>
                <a:spcPts val="0"/>
              </a:spcAft>
              <a:buClr>
                <a:schemeClr val="accent1"/>
              </a:buClr>
              <a:buSzPts val="2800"/>
              <a:buFont typeface="Arial"/>
              <a:buNone/>
              <a:defRPr sz="28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endParaRPr/>
          </a:p>
        </p:txBody>
      </p:sp>
      <p:pic>
        <p:nvPicPr>
          <p:cNvPr id="25" name="Google Shape;25;p6">
            <a:extLst>
              <a:ext uri="{C183D7F6-B498-43B3-948B-1728B52AA6E4}">
                <adec:decorative xmlns:adec="http://schemas.microsoft.com/office/drawing/2017/decorative" val="1"/>
              </a:ext>
            </a:extLst>
          </p:cNvPr>
          <p:cNvPicPr preferRelativeResize="0"/>
          <p:nvPr/>
        </p:nvPicPr>
        <p:blipFill rotWithShape="1">
          <a:blip r:embed="rId2">
            <a:alphaModFix/>
          </a:blip>
          <a:srcRect/>
          <a:stretch/>
        </p:blipFill>
        <p:spPr>
          <a:xfrm>
            <a:off x="345374" y="6218073"/>
            <a:ext cx="1780309" cy="33628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empty background alt footer">
  <p:cSld name="1_maroon background">
    <p:bg>
      <p:bgPr>
        <a:solidFill>
          <a:schemeClr val="dk1"/>
        </a:solidFill>
        <a:effectLst/>
      </p:bgPr>
    </p:bg>
    <p:spTree>
      <p:nvGrpSpPr>
        <p:cNvPr id="1" name="Shape 45"/>
        <p:cNvGrpSpPr/>
        <p:nvPr/>
      </p:nvGrpSpPr>
      <p:grpSpPr>
        <a:xfrm>
          <a:off x="0" y="0"/>
          <a:ext cx="0" cy="0"/>
          <a:chOff x="0" y="0"/>
          <a:chExt cx="0" cy="0"/>
        </a:xfrm>
      </p:grpSpPr>
      <p:sp>
        <p:nvSpPr>
          <p:cNvPr id="46" name="Google Shape;46;p10">
            <a:extLst>
              <a:ext uri="{C183D7F6-B498-43B3-948B-1728B52AA6E4}">
                <adec:decorative xmlns:adec="http://schemas.microsoft.com/office/drawing/2017/decorative" val="1"/>
              </a:ext>
            </a:extLst>
          </p:cNvPr>
          <p:cNvSpPr/>
          <p:nvPr/>
        </p:nvSpPr>
        <p:spPr>
          <a:xfrm>
            <a:off x="-15607" y="-643262"/>
            <a:ext cx="12223214" cy="8144524"/>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chemeClr val="accent1"/>
              </a:buClr>
              <a:buSzPts val="1800"/>
              <a:buFont typeface="Calibri"/>
              <a:buNone/>
            </a:pPr>
            <a:endParaRPr sz="1800" b="0" i="0" u="none" strike="noStrike" cap="none">
              <a:solidFill>
                <a:schemeClr val="accent1"/>
              </a:solidFill>
              <a:latin typeface="Arial" panose="020B0604020202020204" pitchFamily="34" charset="0"/>
              <a:ea typeface="Calibri"/>
              <a:cs typeface="Arial" panose="020B0604020202020204" pitchFamily="34" charset="0"/>
              <a:sym typeface="Calibri"/>
            </a:endParaRPr>
          </a:p>
        </p:txBody>
      </p:sp>
      <p:sp>
        <p:nvSpPr>
          <p:cNvPr id="47" name="Google Shape;47;p10"/>
          <p:cNvSpPr txBox="1">
            <a:spLocks noGrp="1"/>
          </p:cNvSpPr>
          <p:nvPr>
            <p:ph type="title"/>
          </p:nvPr>
        </p:nvSpPr>
        <p:spPr>
          <a:xfrm>
            <a:off x="838200" y="506447"/>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2"/>
              </a:buClr>
              <a:buSzPts val="1800"/>
              <a:buNone/>
              <a:defRPr>
                <a:latin typeface="Arial" panose="020B0604020202020204" pitchFamily="34" charset="0"/>
                <a:cs typeface="Arial" panose="020B0604020202020204" pitchFamily="34" charset="0"/>
              </a:defRPr>
            </a:lvl1pPr>
            <a:lvl2pPr lvl="1" algn="l">
              <a:lnSpc>
                <a:spcPct val="90000"/>
              </a:lnSpc>
              <a:spcBef>
                <a:spcPts val="0"/>
              </a:spcBef>
              <a:spcAft>
                <a:spcPts val="0"/>
              </a:spcAft>
              <a:buClr>
                <a:schemeClr val="accent1"/>
              </a:buClr>
              <a:buSzPts val="1800"/>
              <a:buNone/>
              <a:defRPr/>
            </a:lvl2pPr>
            <a:lvl3pPr lvl="2" algn="l">
              <a:lnSpc>
                <a:spcPct val="90000"/>
              </a:lnSpc>
              <a:spcBef>
                <a:spcPts val="0"/>
              </a:spcBef>
              <a:spcAft>
                <a:spcPts val="0"/>
              </a:spcAft>
              <a:buClr>
                <a:schemeClr val="accent1"/>
              </a:buClr>
              <a:buSzPts val="1800"/>
              <a:buNone/>
              <a:defRPr/>
            </a:lvl3pPr>
            <a:lvl4pPr lvl="3" algn="l">
              <a:lnSpc>
                <a:spcPct val="90000"/>
              </a:lnSpc>
              <a:spcBef>
                <a:spcPts val="0"/>
              </a:spcBef>
              <a:spcAft>
                <a:spcPts val="0"/>
              </a:spcAft>
              <a:buClr>
                <a:schemeClr val="accent1"/>
              </a:buClr>
              <a:buSzPts val="1800"/>
              <a:buNone/>
              <a:defRPr/>
            </a:lvl4pPr>
            <a:lvl5pPr lvl="4" algn="l">
              <a:lnSpc>
                <a:spcPct val="90000"/>
              </a:lnSpc>
              <a:spcBef>
                <a:spcPts val="0"/>
              </a:spcBef>
              <a:spcAft>
                <a:spcPts val="0"/>
              </a:spcAft>
              <a:buClr>
                <a:schemeClr val="accent1"/>
              </a:buClr>
              <a:buSzPts val="1800"/>
              <a:buNone/>
              <a:defRPr/>
            </a:lvl5pPr>
            <a:lvl6pPr lvl="5" algn="l">
              <a:lnSpc>
                <a:spcPct val="90000"/>
              </a:lnSpc>
              <a:spcBef>
                <a:spcPts val="0"/>
              </a:spcBef>
              <a:spcAft>
                <a:spcPts val="0"/>
              </a:spcAft>
              <a:buClr>
                <a:schemeClr val="accent1"/>
              </a:buClr>
              <a:buSzPts val="1800"/>
              <a:buNone/>
              <a:defRPr/>
            </a:lvl6pPr>
            <a:lvl7pPr lvl="6" algn="l">
              <a:lnSpc>
                <a:spcPct val="90000"/>
              </a:lnSpc>
              <a:spcBef>
                <a:spcPts val="0"/>
              </a:spcBef>
              <a:spcAft>
                <a:spcPts val="0"/>
              </a:spcAft>
              <a:buClr>
                <a:schemeClr val="accent1"/>
              </a:buClr>
              <a:buSzPts val="1800"/>
              <a:buNone/>
              <a:defRPr/>
            </a:lvl7pPr>
            <a:lvl8pPr lvl="7" algn="l">
              <a:lnSpc>
                <a:spcPct val="90000"/>
              </a:lnSpc>
              <a:spcBef>
                <a:spcPts val="0"/>
              </a:spcBef>
              <a:spcAft>
                <a:spcPts val="0"/>
              </a:spcAft>
              <a:buClr>
                <a:schemeClr val="accent1"/>
              </a:buClr>
              <a:buSzPts val="1800"/>
              <a:buNone/>
              <a:defRPr/>
            </a:lvl8pPr>
            <a:lvl9pPr lvl="8" algn="l">
              <a:lnSpc>
                <a:spcPct val="90000"/>
              </a:lnSpc>
              <a:spcBef>
                <a:spcPts val="0"/>
              </a:spcBef>
              <a:spcAft>
                <a:spcPts val="0"/>
              </a:spcAft>
              <a:buClr>
                <a:schemeClr val="accent1"/>
              </a:buClr>
              <a:buSzPts val="18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gray graphic empty background">
  <p:cSld name="maroon background, main logo corner">
    <p:bg>
      <p:bgPr>
        <a:solidFill>
          <a:schemeClr val="dk1"/>
        </a:solidFill>
        <a:effectLst/>
      </p:bgPr>
    </p:bg>
    <p:spTree>
      <p:nvGrpSpPr>
        <p:cNvPr id="1" name="Shape 48"/>
        <p:cNvGrpSpPr/>
        <p:nvPr/>
      </p:nvGrpSpPr>
      <p:grpSpPr>
        <a:xfrm>
          <a:off x="0" y="0"/>
          <a:ext cx="0" cy="0"/>
          <a:chOff x="0" y="0"/>
          <a:chExt cx="0" cy="0"/>
        </a:xfrm>
      </p:grpSpPr>
      <p:pic>
        <p:nvPicPr>
          <p:cNvPr id="49" name="Google Shape;49;p11">
            <a:extLst>
              <a:ext uri="{C183D7F6-B498-43B3-948B-1728B52AA6E4}">
                <adec:decorative xmlns:adec="http://schemas.microsoft.com/office/drawing/2017/decorative" val="1"/>
              </a:ext>
            </a:extLst>
          </p:cNvPr>
          <p:cNvPicPr preferRelativeResize="0"/>
          <p:nvPr/>
        </p:nvPicPr>
        <p:blipFill rotWithShape="1">
          <a:blip r:embed="rId2">
            <a:alphaModFix/>
          </a:blip>
          <a:srcRect/>
          <a:stretch/>
        </p:blipFill>
        <p:spPr>
          <a:xfrm>
            <a:off x="236623" y="6278880"/>
            <a:ext cx="1719412" cy="32477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alpha val="0"/>
          </a:scheme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18041"/>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lt2"/>
              </a:buClr>
              <a:buSzPts val="3500"/>
              <a:buFont typeface="Arial"/>
              <a:buNone/>
              <a:defRPr sz="3500" b="0" i="0" u="none" strike="noStrike" cap="none">
                <a:solidFill>
                  <a:schemeClr val="lt2"/>
                </a:solidFill>
                <a:latin typeface="Arial"/>
                <a:ea typeface="Arial"/>
                <a:cs typeface="Arial"/>
                <a:sym typeface="Arial"/>
              </a:defRPr>
            </a:lvl1pPr>
            <a:lvl2pPr marR="0" lvl="1"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2pPr>
            <a:lvl3pPr marR="0" lvl="2"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3pPr>
            <a:lvl4pPr marR="0" lvl="3"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4pPr>
            <a:lvl5pPr marR="0" lvl="4"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5pPr>
            <a:lvl6pPr marR="0" lvl="5"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6pPr>
            <a:lvl7pPr marR="0" lvl="6"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7pPr>
            <a:lvl8pPr marR="0" lvl="7"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8pPr>
            <a:lvl9pPr marR="0" lvl="8" algn="l" rtl="0">
              <a:lnSpc>
                <a:spcPct val="90000"/>
              </a:lnSpc>
              <a:spcBef>
                <a:spcPts val="0"/>
              </a:spcBef>
              <a:spcAft>
                <a:spcPts val="0"/>
              </a:spcAft>
              <a:buClr>
                <a:schemeClr val="accent1"/>
              </a:buClr>
              <a:buSzPts val="3500"/>
              <a:buFont typeface="Arial"/>
              <a:buNone/>
              <a:defRPr sz="3500" b="0" i="0" u="none" strike="noStrike" cap="none">
                <a:solidFill>
                  <a:schemeClr val="accent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1pPr>
            <a:lvl2pPr marL="914400" marR="0" lvl="1"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2pPr>
            <a:lvl3pPr marL="1371600" marR="0" lvl="2"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3pPr>
            <a:lvl4pPr marL="1828800" marR="0" lvl="3"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4pPr>
            <a:lvl5pPr marL="2286000" marR="0" lvl="4"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5pPr>
            <a:lvl6pPr marL="2743200" marR="0" lvl="5"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6pPr>
            <a:lvl7pPr marL="3200400" marR="0" lvl="6"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7pPr>
            <a:lvl8pPr marL="3657600" marR="0" lvl="7"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8pPr>
            <a:lvl9pPr marL="4114800" marR="0" lvl="8" indent="-406400" algn="l" rtl="0">
              <a:lnSpc>
                <a:spcPct val="90000"/>
              </a:lnSpc>
              <a:spcBef>
                <a:spcPts val="1000"/>
              </a:spcBef>
              <a:spcAft>
                <a:spcPts val="0"/>
              </a:spcAft>
              <a:buClr>
                <a:schemeClr val="accent1"/>
              </a:buClr>
              <a:buSzPts val="2800"/>
              <a:buFont typeface="Arial"/>
              <a:buChar char="•"/>
              <a:defRPr sz="2800" b="0" i="0" u="none" strike="noStrike" cap="none">
                <a:solidFill>
                  <a:schemeClr val="accent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2" r:id="rId2"/>
    <p:sldLayoutId id="2147483656" r:id="rId3"/>
    <p:sldLayoutId id="2147483657" r:id="rId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L="50800" marR="0" lvl="0"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panose="020B0604020202020204" pitchFamily="34" charset="0"/>
          <a:ea typeface="Arial" panose="020B0604020202020204" pitchFamily="34" charset="0"/>
          <a:cs typeface="Arial" panose="020B0604020202020204" pitchFamily="34" charset="0"/>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3" Type="http://schemas.openxmlformats.org/officeDocument/2006/relationships/image" Target="../media/image20.png"/><Relationship Id="rId18" Type="http://schemas.openxmlformats.org/officeDocument/2006/relationships/customXml" Target="../ink/ink7.xml"/><Relationship Id="rId26" Type="http://schemas.openxmlformats.org/officeDocument/2006/relationships/customXml" Target="../ink/ink11.xml"/><Relationship Id="rId3" Type="http://schemas.openxmlformats.org/officeDocument/2006/relationships/image" Target="../media/image14.png"/><Relationship Id="rId21" Type="http://schemas.openxmlformats.org/officeDocument/2006/relationships/image" Target="../media/image24.png"/><Relationship Id="rId7" Type="http://schemas.openxmlformats.org/officeDocument/2006/relationships/image" Target="../media/image17.png"/><Relationship Id="rId12" Type="http://schemas.openxmlformats.org/officeDocument/2006/relationships/customXml" Target="../ink/ink4.xml"/><Relationship Id="rId17" Type="http://schemas.openxmlformats.org/officeDocument/2006/relationships/image" Target="../media/image22.png"/><Relationship Id="rId25" Type="http://schemas.openxmlformats.org/officeDocument/2006/relationships/image" Target="../media/image26.png"/><Relationship Id="rId33" Type="http://schemas.openxmlformats.org/officeDocument/2006/relationships/image" Target="../media/image30.png"/><Relationship Id="rId2" Type="http://schemas.openxmlformats.org/officeDocument/2006/relationships/notesSlide" Target="../notesSlides/notesSlide11.xml"/><Relationship Id="rId16" Type="http://schemas.openxmlformats.org/officeDocument/2006/relationships/customXml" Target="../ink/ink6.xml"/><Relationship Id="rId20" Type="http://schemas.openxmlformats.org/officeDocument/2006/relationships/customXml" Target="../ink/ink8.xml"/><Relationship Id="rId29"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customXml" Target="../ink/ink1.xml"/><Relationship Id="rId11" Type="http://schemas.openxmlformats.org/officeDocument/2006/relationships/image" Target="../media/image19.png"/><Relationship Id="rId24" Type="http://schemas.openxmlformats.org/officeDocument/2006/relationships/customXml" Target="../ink/ink10.xml"/><Relationship Id="rId32" Type="http://schemas.openxmlformats.org/officeDocument/2006/relationships/customXml" Target="../ink/ink14.xml"/><Relationship Id="rId5" Type="http://schemas.openxmlformats.org/officeDocument/2006/relationships/image" Target="../media/image16.png"/><Relationship Id="rId15" Type="http://schemas.openxmlformats.org/officeDocument/2006/relationships/image" Target="../media/image21.png"/><Relationship Id="rId23" Type="http://schemas.openxmlformats.org/officeDocument/2006/relationships/image" Target="../media/image25.png"/><Relationship Id="rId28" Type="http://schemas.openxmlformats.org/officeDocument/2006/relationships/customXml" Target="../ink/ink12.xml"/><Relationship Id="rId10" Type="http://schemas.openxmlformats.org/officeDocument/2006/relationships/customXml" Target="../ink/ink3.xml"/><Relationship Id="rId19" Type="http://schemas.openxmlformats.org/officeDocument/2006/relationships/image" Target="../media/image23.png"/><Relationship Id="rId31" Type="http://schemas.openxmlformats.org/officeDocument/2006/relationships/image" Target="../media/image29.png"/><Relationship Id="rId4" Type="http://schemas.openxmlformats.org/officeDocument/2006/relationships/image" Target="../media/image15.png"/><Relationship Id="rId9" Type="http://schemas.openxmlformats.org/officeDocument/2006/relationships/image" Target="../media/image18.png"/><Relationship Id="rId14" Type="http://schemas.openxmlformats.org/officeDocument/2006/relationships/customXml" Target="../ink/ink5.xml"/><Relationship Id="rId22" Type="http://schemas.openxmlformats.org/officeDocument/2006/relationships/customXml" Target="../ink/ink9.xml"/><Relationship Id="rId27" Type="http://schemas.openxmlformats.org/officeDocument/2006/relationships/image" Target="../media/image27.png"/><Relationship Id="rId30" Type="http://schemas.openxmlformats.org/officeDocument/2006/relationships/customXml" Target="../ink/ink13.xml"/><Relationship Id="rId8" Type="http://schemas.openxmlformats.org/officeDocument/2006/relationships/customXml" Target="../ink/ink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09">
          <a:extLst>
            <a:ext uri="{FF2B5EF4-FFF2-40B4-BE49-F238E27FC236}">
              <a16:creationId xmlns:a16="http://schemas.microsoft.com/office/drawing/2014/main" id="{F5ED8164-CC46-C4FD-2ED2-0FBC0B452592}"/>
            </a:ext>
          </a:extLst>
        </p:cNvPr>
        <p:cNvGrpSpPr/>
        <p:nvPr/>
      </p:nvGrpSpPr>
      <p:grpSpPr>
        <a:xfrm>
          <a:off x="0" y="0"/>
          <a:ext cx="0" cy="0"/>
          <a:chOff x="0" y="0"/>
          <a:chExt cx="0" cy="0"/>
        </a:xfrm>
      </p:grpSpPr>
      <p:sp>
        <p:nvSpPr>
          <p:cNvPr id="110" name="Title">
            <a:extLst>
              <a:ext uri="{FF2B5EF4-FFF2-40B4-BE49-F238E27FC236}">
                <a16:creationId xmlns:a16="http://schemas.microsoft.com/office/drawing/2014/main" id="{298D1A11-9F48-E294-0694-FE860ED5B960}"/>
              </a:ext>
            </a:extLst>
          </p:cNvPr>
          <p:cNvSpPr txBox="1">
            <a:spLocks noGrp="1"/>
          </p:cNvSpPr>
          <p:nvPr>
            <p:ph type="title"/>
          </p:nvPr>
        </p:nvSpPr>
        <p:spPr>
          <a:xfrm>
            <a:off x="1436913" y="2848006"/>
            <a:ext cx="8285283" cy="1325563"/>
          </a:xfrm>
          <a:prstGeom prst="rect">
            <a:avLst/>
          </a:prstGeom>
          <a:noFill/>
          <a:ln>
            <a:noFill/>
          </a:ln>
        </p:spPr>
        <p:txBody>
          <a:bodyPr spcFirstLastPara="1" wrap="square" lIns="91425" tIns="45700" rIns="91425" bIns="45700" anchor="ctr" anchorCtr="0">
            <a:normAutofit fontScale="90000"/>
          </a:bodyPr>
          <a:lstStyle/>
          <a:p>
            <a:pPr lvl="0" algn="r">
              <a:buClr>
                <a:schemeClr val="lt1"/>
              </a:buClr>
              <a:buSzPts val="5400"/>
            </a:pPr>
            <a:r>
              <a:rPr lang="en-US" sz="4800" i="1" err="1">
                <a:effectLst/>
                <a:latin typeface="Articulat CF Normal" pitchFamily="2" charset="77"/>
                <a:ea typeface="Aptos" panose="020B0004020202020204" pitchFamily="34" charset="0"/>
                <a:cs typeface="Times New Roman" panose="02020603050405020304" pitchFamily="18" charset="0"/>
              </a:rPr>
              <a:t>Problematising</a:t>
            </a:r>
            <a:r>
              <a:rPr lang="en-US" sz="4800" i="1">
                <a:effectLst/>
                <a:latin typeface="Articulat CF Normal" pitchFamily="2" charset="77"/>
                <a:ea typeface="Aptos" panose="020B0004020202020204" pitchFamily="34" charset="0"/>
                <a:cs typeface="Times New Roman" panose="02020603050405020304" pitchFamily="18" charset="0"/>
              </a:rPr>
              <a:t> the Sublime:</a:t>
            </a:r>
            <a:r>
              <a:rPr lang="en-US" sz="1800" i="1">
                <a:effectLst/>
                <a:latin typeface="Articulat CF Normal" pitchFamily="2" charset="77"/>
                <a:ea typeface="Aptos" panose="020B0004020202020204" pitchFamily="34" charset="0"/>
                <a:cs typeface="Times New Roman" panose="02020603050405020304" pitchFamily="18" charset="0"/>
              </a:rPr>
              <a:t> </a:t>
            </a:r>
            <a:br>
              <a:rPr lang="en-US" sz="1800" i="1">
                <a:effectLst/>
                <a:latin typeface="Articulat CF Normal" pitchFamily="2" charset="77"/>
                <a:ea typeface="Aptos" panose="020B0004020202020204" pitchFamily="34" charset="0"/>
                <a:cs typeface="Times New Roman" panose="02020603050405020304" pitchFamily="18" charset="0"/>
              </a:rPr>
            </a:br>
            <a:r>
              <a:rPr lang="en-US" sz="3600" i="1">
                <a:effectLst/>
                <a:latin typeface="Articulat CF Normal" pitchFamily="2" charset="77"/>
                <a:ea typeface="Aptos" panose="020B0004020202020204" pitchFamily="34" charset="0"/>
                <a:cs typeface="Times New Roman" panose="02020603050405020304" pitchFamily="18" charset="0"/>
              </a:rPr>
              <a:t>Affective Archives within Landscape Design</a:t>
            </a:r>
            <a:r>
              <a:rPr lang="en-NZ" sz="3600">
                <a:effectLst/>
                <a:latin typeface="Articulat CF Normal" pitchFamily="2" charset="77"/>
              </a:rPr>
              <a:t> </a:t>
            </a:r>
            <a:endParaRPr lang="en-US" sz="3600">
              <a:solidFill>
                <a:schemeClr val="lt1"/>
              </a:solidFill>
              <a:latin typeface="Articulat CF Normal" pitchFamily="2" charset="77"/>
            </a:endParaRPr>
          </a:p>
        </p:txBody>
      </p:sp>
      <p:sp>
        <p:nvSpPr>
          <p:cNvPr id="2" name="Author">
            <a:extLst>
              <a:ext uri="{FF2B5EF4-FFF2-40B4-BE49-F238E27FC236}">
                <a16:creationId xmlns:a16="http://schemas.microsoft.com/office/drawing/2014/main" id="{541B95A8-5112-2A66-C7F6-DBD8AA185AA1}"/>
              </a:ext>
            </a:extLst>
          </p:cNvPr>
          <p:cNvSpPr>
            <a:spLocks noGrp="1"/>
          </p:cNvSpPr>
          <p:nvPr>
            <p:ph type="body" sz="quarter" idx="10"/>
          </p:nvPr>
        </p:nvSpPr>
        <p:spPr>
          <a:xfrm>
            <a:off x="838200" y="4206686"/>
            <a:ext cx="8883997" cy="2422714"/>
          </a:xfrm>
        </p:spPr>
        <p:txBody>
          <a:bodyPr>
            <a:normAutofit/>
          </a:bodyPr>
          <a:lstStyle/>
          <a:p>
            <a:pPr marL="50800" indent="0" algn="r">
              <a:buNone/>
            </a:pPr>
            <a:r>
              <a:rPr lang="en-US" sz="2400" dirty="0">
                <a:solidFill>
                  <a:schemeClr val="bg1"/>
                </a:solidFill>
                <a:latin typeface="Articulat CF Normal" pitchFamily="2" charset="77"/>
                <a:ea typeface="Arial"/>
                <a:cs typeface="Arial"/>
                <a:sym typeface="Arial"/>
              </a:rPr>
              <a:t>Shaun Rosier, PhD</a:t>
            </a:r>
          </a:p>
          <a:p>
            <a:pPr marL="50800" indent="0" algn="r">
              <a:buNone/>
            </a:pPr>
            <a:r>
              <a:rPr lang="en-US" sz="1800" dirty="0">
                <a:solidFill>
                  <a:schemeClr val="bg1"/>
                </a:solidFill>
                <a:latin typeface="Articulat CF Normal" pitchFamily="2" charset="77"/>
                <a:ea typeface="Arial"/>
                <a:cs typeface="Arial"/>
                <a:sym typeface="Arial"/>
              </a:rPr>
              <a:t>Assistant Professor, Landscape Architecture</a:t>
            </a:r>
          </a:p>
          <a:p>
            <a:pPr marL="50800" indent="0" algn="r">
              <a:buNone/>
            </a:pPr>
            <a:r>
              <a:rPr lang="en-US" sz="1800" dirty="0" err="1">
                <a:solidFill>
                  <a:schemeClr val="bg1"/>
                </a:solidFill>
                <a:latin typeface="Articulat CF Normal" pitchFamily="2" charset="77"/>
                <a:ea typeface="Arial"/>
                <a:cs typeface="Arial"/>
                <a:sym typeface="Arial"/>
              </a:rPr>
              <a:t>shaunrosier@vt.edu</a:t>
            </a:r>
            <a:endParaRPr lang="en-US" sz="1800" dirty="0">
              <a:solidFill>
                <a:schemeClr val="bg1"/>
              </a:solidFill>
              <a:latin typeface="Articulat CF Normal" pitchFamily="2" charset="77"/>
              <a:ea typeface="Arial"/>
              <a:cs typeface="Arial"/>
              <a:sym typeface="Arial"/>
            </a:endParaRPr>
          </a:p>
          <a:p>
            <a:pPr marL="50800" indent="0" algn="r">
              <a:buNone/>
            </a:pPr>
            <a:endParaRPr lang="en-US" sz="2400" dirty="0">
              <a:solidFill>
                <a:schemeClr val="bg1"/>
              </a:solidFill>
              <a:latin typeface="Articulat CF Normal" pitchFamily="2" charset="77"/>
              <a:ea typeface="Arial"/>
              <a:cs typeface="Arial"/>
              <a:sym typeface="Arial"/>
            </a:endParaRPr>
          </a:p>
        </p:txBody>
      </p:sp>
      <p:pic>
        <p:nvPicPr>
          <p:cNvPr id="114" name="Virginia Tech Logo" descr="Virginia Tech">
            <a:extLst>
              <a:ext uri="{FF2B5EF4-FFF2-40B4-BE49-F238E27FC236}">
                <a16:creationId xmlns:a16="http://schemas.microsoft.com/office/drawing/2014/main" id="{1D7E780F-9235-BF87-F5D1-87D0C2E916C8}"/>
              </a:ext>
            </a:extLst>
          </p:cNvPr>
          <p:cNvPicPr preferRelativeResize="0"/>
          <p:nvPr/>
        </p:nvPicPr>
        <p:blipFill rotWithShape="1">
          <a:blip r:embed="rId3">
            <a:alphaModFix/>
          </a:blip>
          <a:srcRect/>
          <a:stretch/>
        </p:blipFill>
        <p:spPr>
          <a:xfrm>
            <a:off x="2292837" y="2240542"/>
            <a:ext cx="2351529" cy="444178"/>
          </a:xfrm>
          <a:prstGeom prst="rect">
            <a:avLst/>
          </a:prstGeom>
          <a:noFill/>
          <a:ln>
            <a:noFill/>
          </a:ln>
        </p:spPr>
      </p:pic>
    </p:spTree>
    <p:extLst>
      <p:ext uri="{BB962C8B-B14F-4D97-AF65-F5344CB8AC3E}">
        <p14:creationId xmlns:p14="http://schemas.microsoft.com/office/powerpoint/2010/main" val="1789252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igure 2">
            <a:extLst>
              <a:ext uri="{FF2B5EF4-FFF2-40B4-BE49-F238E27FC236}">
                <a16:creationId xmlns:a16="http://schemas.microsoft.com/office/drawing/2014/main" id="{B47CB64E-2F1C-DFEA-132D-51138D4D40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030" y="858197"/>
            <a:ext cx="3721928" cy="440622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C93FB29-80CC-808A-9390-497BC23A133A}"/>
              </a:ext>
            </a:extLst>
          </p:cNvPr>
          <p:cNvSpPr txBox="1"/>
          <p:nvPr/>
        </p:nvSpPr>
        <p:spPr>
          <a:xfrm>
            <a:off x="1113184" y="5410320"/>
            <a:ext cx="3193774" cy="430887"/>
          </a:xfrm>
          <a:prstGeom prst="rect">
            <a:avLst/>
          </a:prstGeom>
          <a:noFill/>
        </p:spPr>
        <p:txBody>
          <a:bodyPr wrap="square">
            <a:spAutoFit/>
          </a:bodyPr>
          <a:lstStyle/>
          <a:p>
            <a:r>
              <a:rPr lang="en-NZ" sz="1100" b="0" i="0" u="none" strike="noStrike">
                <a:solidFill>
                  <a:srgbClr val="666666"/>
                </a:solidFill>
                <a:effectLst/>
                <a:latin typeface="Helvetica Neue" panose="02000503000000020004" pitchFamily="2" charset="0"/>
                <a:ea typeface="Helvetica Neue" panose="02000503000000020004" pitchFamily="2" charset="0"/>
                <a:cs typeface="Helvetica Neue" panose="02000503000000020004" pitchFamily="2" charset="0"/>
              </a:rPr>
              <a:t>Bergson’s diagram for his schema of memory, in ‘Matter and Memory’, 1896/2004, p162.</a:t>
            </a:r>
            <a:endParaRPr lang="en-US" sz="110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8" name="TextBox 7">
            <a:extLst>
              <a:ext uri="{FF2B5EF4-FFF2-40B4-BE49-F238E27FC236}">
                <a16:creationId xmlns:a16="http://schemas.microsoft.com/office/drawing/2014/main" id="{7312A22B-B9CA-A2A0-7430-04AA9614F7E4}"/>
              </a:ext>
            </a:extLst>
          </p:cNvPr>
          <p:cNvSpPr txBox="1"/>
          <p:nvPr/>
        </p:nvSpPr>
        <p:spPr>
          <a:xfrm>
            <a:off x="7235686" y="5011051"/>
            <a:ext cx="4211781" cy="600164"/>
          </a:xfrm>
          <a:prstGeom prst="rect">
            <a:avLst/>
          </a:prstGeom>
          <a:noFill/>
        </p:spPr>
        <p:txBody>
          <a:bodyPr wrap="square">
            <a:spAutoFit/>
          </a:bodyPr>
          <a:lstStyle/>
          <a:p>
            <a:pPr algn="r"/>
            <a:r>
              <a:rPr lang="en-NZ" sz="1100" dirty="0">
                <a:effectLst/>
                <a:latin typeface="Helvetica Neue" panose="02000503000000020004" pitchFamily="2" charset="0"/>
              </a:rPr>
              <a:t>Deleuze, Gilles. </a:t>
            </a:r>
            <a:r>
              <a:rPr lang="en-NZ" sz="1100" i="1" dirty="0">
                <a:effectLst/>
                <a:latin typeface="Helvetica Neue" panose="02000503000000020004" pitchFamily="2" charset="0"/>
              </a:rPr>
              <a:t>Cinema 2: The Time-Image.</a:t>
            </a:r>
            <a:r>
              <a:rPr lang="en-NZ" sz="1100" dirty="0">
                <a:effectLst/>
                <a:latin typeface="Helvetica Neue" panose="02000503000000020004" pitchFamily="2" charset="0"/>
              </a:rPr>
              <a:t> Translated by Hugh Tomlinson and Robert Galeta. Minneapolis: University of Minnesota Press, 1997. Pg. 45.</a:t>
            </a:r>
          </a:p>
        </p:txBody>
      </p:sp>
      <p:pic>
        <p:nvPicPr>
          <p:cNvPr id="2" name="Picture 1">
            <a:extLst>
              <a:ext uri="{FF2B5EF4-FFF2-40B4-BE49-F238E27FC236}">
                <a16:creationId xmlns:a16="http://schemas.microsoft.com/office/drawing/2014/main" id="{6CEA1E8E-2598-7CED-8E0B-395E7614ECA2}"/>
              </a:ext>
            </a:extLst>
          </p:cNvPr>
          <p:cNvPicPr>
            <a:picLocks noChangeAspect="1"/>
          </p:cNvPicPr>
          <p:nvPr/>
        </p:nvPicPr>
        <p:blipFill>
          <a:blip r:embed="rId4"/>
          <a:stretch>
            <a:fillRect/>
          </a:stretch>
        </p:blipFill>
        <p:spPr>
          <a:xfrm>
            <a:off x="4835112" y="1890920"/>
            <a:ext cx="6896100" cy="2705100"/>
          </a:xfrm>
          <a:prstGeom prst="rect">
            <a:avLst/>
          </a:prstGeom>
        </p:spPr>
      </p:pic>
    </p:spTree>
    <p:extLst>
      <p:ext uri="{BB962C8B-B14F-4D97-AF65-F5344CB8AC3E}">
        <p14:creationId xmlns:p14="http://schemas.microsoft.com/office/powerpoint/2010/main" val="2778388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492E7A9-BBE9-9C3A-C15E-BF5D157462C8}"/>
              </a:ext>
            </a:extLst>
          </p:cNvPr>
          <p:cNvPicPr>
            <a:picLocks noChangeAspect="1"/>
          </p:cNvPicPr>
          <p:nvPr/>
        </p:nvPicPr>
        <p:blipFill>
          <a:blip r:embed="rId3"/>
          <a:stretch>
            <a:fillRect/>
          </a:stretch>
        </p:blipFill>
        <p:spPr>
          <a:xfrm>
            <a:off x="5939765" y="393227"/>
            <a:ext cx="5669139" cy="2376812"/>
          </a:xfrm>
          <a:prstGeom prst="rect">
            <a:avLst/>
          </a:prstGeom>
        </p:spPr>
      </p:pic>
      <p:sp>
        <p:nvSpPr>
          <p:cNvPr id="3" name="TextBox 2">
            <a:extLst>
              <a:ext uri="{FF2B5EF4-FFF2-40B4-BE49-F238E27FC236}">
                <a16:creationId xmlns:a16="http://schemas.microsoft.com/office/drawing/2014/main" id="{8024ACAF-C792-48E6-FC50-341096FDBBE6}"/>
              </a:ext>
            </a:extLst>
          </p:cNvPr>
          <p:cNvSpPr txBox="1"/>
          <p:nvPr/>
        </p:nvSpPr>
        <p:spPr>
          <a:xfrm>
            <a:off x="7807154" y="2966173"/>
            <a:ext cx="3801750" cy="600164"/>
          </a:xfrm>
          <a:prstGeom prst="rect">
            <a:avLst/>
          </a:prstGeom>
          <a:noFill/>
        </p:spPr>
        <p:txBody>
          <a:bodyPr wrap="square">
            <a:spAutoFit/>
          </a:bodyPr>
          <a:lstStyle/>
          <a:p>
            <a:pPr algn="r"/>
            <a:r>
              <a:rPr lang="en-NZ" sz="1100" dirty="0">
                <a:effectLst/>
                <a:latin typeface="Helvetica Neue" panose="02000503000000020004" pitchFamily="2" charset="0"/>
              </a:rPr>
              <a:t>Deleuze, Gilles. </a:t>
            </a:r>
            <a:r>
              <a:rPr lang="en-NZ" sz="1100" i="1" dirty="0">
                <a:effectLst/>
                <a:latin typeface="Helvetica Neue" panose="02000503000000020004" pitchFamily="2" charset="0"/>
              </a:rPr>
              <a:t>Cinema 2: The Time-Image.</a:t>
            </a:r>
            <a:r>
              <a:rPr lang="en-NZ" sz="1100" dirty="0">
                <a:effectLst/>
                <a:latin typeface="Helvetica Neue" panose="02000503000000020004" pitchFamily="2" charset="0"/>
              </a:rPr>
              <a:t> Translated by Hugh Tomlinson and Robert Galeta. Minneapolis: University of Minnesota Press, 1997. Pg. 115.</a:t>
            </a:r>
          </a:p>
        </p:txBody>
      </p:sp>
      <p:pic>
        <p:nvPicPr>
          <p:cNvPr id="5" name="Picture 4">
            <a:extLst>
              <a:ext uri="{FF2B5EF4-FFF2-40B4-BE49-F238E27FC236}">
                <a16:creationId xmlns:a16="http://schemas.microsoft.com/office/drawing/2014/main" id="{FBC114BD-A2FC-CFF1-4F6C-12B4B1051B1E}"/>
              </a:ext>
            </a:extLst>
          </p:cNvPr>
          <p:cNvPicPr>
            <a:picLocks noChangeAspect="1"/>
          </p:cNvPicPr>
          <p:nvPr/>
        </p:nvPicPr>
        <p:blipFill>
          <a:blip r:embed="rId4"/>
          <a:stretch>
            <a:fillRect/>
          </a:stretch>
        </p:blipFill>
        <p:spPr>
          <a:xfrm>
            <a:off x="6410692" y="3882887"/>
            <a:ext cx="5354447" cy="1649649"/>
          </a:xfrm>
          <a:prstGeom prst="rect">
            <a:avLst/>
          </a:prstGeom>
        </p:spPr>
      </p:pic>
      <p:sp>
        <p:nvSpPr>
          <p:cNvPr id="6" name="TextBox 5">
            <a:extLst>
              <a:ext uri="{FF2B5EF4-FFF2-40B4-BE49-F238E27FC236}">
                <a16:creationId xmlns:a16="http://schemas.microsoft.com/office/drawing/2014/main" id="{626D3C22-BE24-3356-FE3C-AD1825D8958E}"/>
              </a:ext>
            </a:extLst>
          </p:cNvPr>
          <p:cNvSpPr txBox="1"/>
          <p:nvPr/>
        </p:nvSpPr>
        <p:spPr>
          <a:xfrm>
            <a:off x="7963389" y="5864609"/>
            <a:ext cx="3801750" cy="600164"/>
          </a:xfrm>
          <a:prstGeom prst="rect">
            <a:avLst/>
          </a:prstGeom>
          <a:noFill/>
        </p:spPr>
        <p:txBody>
          <a:bodyPr wrap="square">
            <a:spAutoFit/>
          </a:bodyPr>
          <a:lstStyle/>
          <a:p>
            <a:pPr algn="r"/>
            <a:r>
              <a:rPr lang="en-NZ" sz="1100" dirty="0">
                <a:effectLst/>
                <a:latin typeface="Helvetica Neue" panose="02000503000000020004" pitchFamily="2" charset="0"/>
              </a:rPr>
              <a:t>Deleuze, Gilles. </a:t>
            </a:r>
            <a:r>
              <a:rPr lang="en-NZ" sz="1100" i="1" dirty="0">
                <a:effectLst/>
                <a:latin typeface="Helvetica Neue" panose="02000503000000020004" pitchFamily="2" charset="0"/>
              </a:rPr>
              <a:t>Cinema 2: The Time-Image.</a:t>
            </a:r>
            <a:r>
              <a:rPr lang="en-NZ" sz="1100" dirty="0">
                <a:effectLst/>
                <a:latin typeface="Helvetica Neue" panose="02000503000000020004" pitchFamily="2" charset="0"/>
              </a:rPr>
              <a:t> Translated by Hugh Tomlinson and Robert Galeta. Minneapolis: University of Minnesota Press, 1997. Pg. 116.</a:t>
            </a:r>
          </a:p>
        </p:txBody>
      </p:sp>
      <p:grpSp>
        <p:nvGrpSpPr>
          <p:cNvPr id="7" name="Group 6">
            <a:extLst>
              <a:ext uri="{FF2B5EF4-FFF2-40B4-BE49-F238E27FC236}">
                <a16:creationId xmlns:a16="http://schemas.microsoft.com/office/drawing/2014/main" id="{7459DF87-216A-D5E2-3CAE-1527C8B20AB5}"/>
              </a:ext>
            </a:extLst>
          </p:cNvPr>
          <p:cNvGrpSpPr/>
          <p:nvPr/>
        </p:nvGrpSpPr>
        <p:grpSpPr>
          <a:xfrm>
            <a:off x="326059" y="1543602"/>
            <a:ext cx="5769942" cy="2539195"/>
            <a:chOff x="657363" y="1371324"/>
            <a:chExt cx="7419915" cy="3265304"/>
          </a:xfrm>
        </p:grpSpPr>
        <p:pic>
          <p:nvPicPr>
            <p:cNvPr id="8" name="Picture 7">
              <a:extLst>
                <a:ext uri="{FF2B5EF4-FFF2-40B4-BE49-F238E27FC236}">
                  <a16:creationId xmlns:a16="http://schemas.microsoft.com/office/drawing/2014/main" id="{544B197F-0710-3FA6-AF29-C083528FF9C2}"/>
                </a:ext>
              </a:extLst>
            </p:cNvPr>
            <p:cNvPicPr>
              <a:picLocks noChangeAspect="1"/>
            </p:cNvPicPr>
            <p:nvPr/>
          </p:nvPicPr>
          <p:blipFill>
            <a:blip r:embed="rId5"/>
            <a:stretch>
              <a:fillRect/>
            </a:stretch>
          </p:blipFill>
          <p:spPr>
            <a:xfrm>
              <a:off x="657363" y="1371324"/>
              <a:ext cx="7378700" cy="3187700"/>
            </a:xfrm>
            <a:prstGeom prst="rect">
              <a:avLst/>
            </a:prstGeom>
          </p:spPr>
        </p:pic>
        <mc:AlternateContent xmlns:mc="http://schemas.openxmlformats.org/markup-compatibility/2006" xmlns:p14="http://schemas.microsoft.com/office/powerpoint/2010/main">
          <mc:Choice Requires="p14">
            <p:contentPart p14:bwMode="auto" r:id="rId6">
              <p14:nvContentPartPr>
                <p14:cNvPr id="9" name="Ink 8">
                  <a:extLst>
                    <a:ext uri="{FF2B5EF4-FFF2-40B4-BE49-F238E27FC236}">
                      <a16:creationId xmlns:a16="http://schemas.microsoft.com/office/drawing/2014/main" id="{1F9C02E3-E131-8BFF-699E-EB152923E38F}"/>
                    </a:ext>
                  </a:extLst>
                </p14:cNvPr>
                <p14:cNvContentPartPr/>
                <p14:nvPr/>
              </p14:nvContentPartPr>
              <p14:xfrm>
                <a:off x="6688038" y="1807028"/>
                <a:ext cx="1236240" cy="34560"/>
              </p14:xfrm>
            </p:contentPart>
          </mc:Choice>
          <mc:Fallback xmlns="">
            <p:pic>
              <p:nvPicPr>
                <p:cNvPr id="9" name="Ink 8">
                  <a:extLst>
                    <a:ext uri="{FF2B5EF4-FFF2-40B4-BE49-F238E27FC236}">
                      <a16:creationId xmlns:a16="http://schemas.microsoft.com/office/drawing/2014/main" id="{1F9C02E3-E131-8BFF-699E-EB152923E38F}"/>
                    </a:ext>
                  </a:extLst>
                </p:cNvPr>
                <p:cNvPicPr/>
                <p:nvPr/>
              </p:nvPicPr>
              <p:blipFill>
                <a:blip r:embed="rId7"/>
                <a:stretch>
                  <a:fillRect/>
                </a:stretch>
              </p:blipFill>
              <p:spPr>
                <a:xfrm>
                  <a:off x="6680167" y="1799194"/>
                  <a:ext cx="1251982" cy="50227"/>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0" name="Ink 9">
                  <a:extLst>
                    <a:ext uri="{FF2B5EF4-FFF2-40B4-BE49-F238E27FC236}">
                      <a16:creationId xmlns:a16="http://schemas.microsoft.com/office/drawing/2014/main" id="{E9F73FD5-C5C0-939F-F876-E171AB38560E}"/>
                    </a:ext>
                  </a:extLst>
                </p14:cNvPr>
                <p14:cNvContentPartPr/>
                <p14:nvPr/>
              </p14:nvContentPartPr>
              <p14:xfrm>
                <a:off x="904998" y="2076308"/>
                <a:ext cx="4404600" cy="49320"/>
              </p14:xfrm>
            </p:contentPart>
          </mc:Choice>
          <mc:Fallback xmlns="">
            <p:pic>
              <p:nvPicPr>
                <p:cNvPr id="10" name="Ink 9">
                  <a:extLst>
                    <a:ext uri="{FF2B5EF4-FFF2-40B4-BE49-F238E27FC236}">
                      <a16:creationId xmlns:a16="http://schemas.microsoft.com/office/drawing/2014/main" id="{E9F73FD5-C5C0-939F-F876-E171AB38560E}"/>
                    </a:ext>
                  </a:extLst>
                </p:cNvPr>
                <p:cNvPicPr/>
                <p:nvPr/>
              </p:nvPicPr>
              <p:blipFill>
                <a:blip r:embed="rId9"/>
                <a:stretch>
                  <a:fillRect/>
                </a:stretch>
              </p:blipFill>
              <p:spPr>
                <a:xfrm>
                  <a:off x="897128" y="2068472"/>
                  <a:ext cx="4420341" cy="64992"/>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1" name="Ink 10">
                  <a:extLst>
                    <a:ext uri="{FF2B5EF4-FFF2-40B4-BE49-F238E27FC236}">
                      <a16:creationId xmlns:a16="http://schemas.microsoft.com/office/drawing/2014/main" id="{2BA08E30-D640-BF86-9C89-312770585EDA}"/>
                    </a:ext>
                  </a:extLst>
                </p14:cNvPr>
                <p14:cNvContentPartPr/>
                <p14:nvPr/>
              </p14:nvContentPartPr>
              <p14:xfrm>
                <a:off x="5260278" y="2046428"/>
                <a:ext cx="1771200" cy="45000"/>
              </p14:xfrm>
            </p:contentPart>
          </mc:Choice>
          <mc:Fallback xmlns="">
            <p:pic>
              <p:nvPicPr>
                <p:cNvPr id="11" name="Ink 10">
                  <a:extLst>
                    <a:ext uri="{FF2B5EF4-FFF2-40B4-BE49-F238E27FC236}">
                      <a16:creationId xmlns:a16="http://schemas.microsoft.com/office/drawing/2014/main" id="{2BA08E30-D640-BF86-9C89-312770585EDA}"/>
                    </a:ext>
                  </a:extLst>
                </p:cNvPr>
                <p:cNvPicPr/>
                <p:nvPr/>
              </p:nvPicPr>
              <p:blipFill>
                <a:blip r:embed="rId11"/>
                <a:stretch>
                  <a:fillRect/>
                </a:stretch>
              </p:blipFill>
              <p:spPr>
                <a:xfrm>
                  <a:off x="5252408" y="2038541"/>
                  <a:ext cx="1786940" cy="60773"/>
                </a:xfrm>
                <a:prstGeom prst="rect">
                  <a:avLst/>
                </a:prstGeom>
              </p:spPr>
            </p:pic>
          </mc:Fallback>
        </mc:AlternateContent>
        <p:grpSp>
          <p:nvGrpSpPr>
            <p:cNvPr id="12" name="Group 11">
              <a:extLst>
                <a:ext uri="{FF2B5EF4-FFF2-40B4-BE49-F238E27FC236}">
                  <a16:creationId xmlns:a16="http://schemas.microsoft.com/office/drawing/2014/main" id="{78D882CD-ECF2-F5DD-3B4C-3CE15865F34F}"/>
                </a:ext>
              </a:extLst>
            </p:cNvPr>
            <p:cNvGrpSpPr/>
            <p:nvPr/>
          </p:nvGrpSpPr>
          <p:grpSpPr>
            <a:xfrm>
              <a:off x="7491558" y="2342348"/>
              <a:ext cx="445680" cy="41040"/>
              <a:chOff x="7491558" y="2342348"/>
              <a:chExt cx="445680" cy="41040"/>
            </a:xfrm>
          </p:grpSpPr>
          <mc:AlternateContent xmlns:mc="http://schemas.openxmlformats.org/markup-compatibility/2006" xmlns:p14="http://schemas.microsoft.com/office/powerpoint/2010/main">
            <mc:Choice Requires="p14">
              <p:contentPart p14:bwMode="auto" r:id="rId12">
                <p14:nvContentPartPr>
                  <p14:cNvPr id="22" name="Ink 21">
                    <a:extLst>
                      <a:ext uri="{FF2B5EF4-FFF2-40B4-BE49-F238E27FC236}">
                        <a16:creationId xmlns:a16="http://schemas.microsoft.com/office/drawing/2014/main" id="{D55F784F-4057-D725-42ED-2841189C9041}"/>
                      </a:ext>
                    </a:extLst>
                  </p14:cNvPr>
                  <p14:cNvContentPartPr/>
                  <p14:nvPr/>
                </p14:nvContentPartPr>
                <p14:xfrm>
                  <a:off x="7491558" y="2342348"/>
                  <a:ext cx="360" cy="3600"/>
                </p14:xfrm>
              </p:contentPart>
            </mc:Choice>
            <mc:Fallback xmlns="">
              <p:pic>
                <p:nvPicPr>
                  <p:cNvPr id="22" name="Ink 21">
                    <a:extLst>
                      <a:ext uri="{FF2B5EF4-FFF2-40B4-BE49-F238E27FC236}">
                        <a16:creationId xmlns:a16="http://schemas.microsoft.com/office/drawing/2014/main" id="{D55F784F-4057-D725-42ED-2841189C9041}"/>
                      </a:ext>
                    </a:extLst>
                  </p:cNvPr>
                  <p:cNvPicPr/>
                  <p:nvPr/>
                </p:nvPicPr>
                <p:blipFill>
                  <a:blip r:embed="rId13"/>
                  <a:stretch>
                    <a:fillRect/>
                  </a:stretch>
                </p:blipFill>
                <p:spPr>
                  <a:xfrm>
                    <a:off x="7485438" y="2334698"/>
                    <a:ext cx="12600" cy="189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3" name="Ink 22">
                    <a:extLst>
                      <a:ext uri="{FF2B5EF4-FFF2-40B4-BE49-F238E27FC236}">
                        <a16:creationId xmlns:a16="http://schemas.microsoft.com/office/drawing/2014/main" id="{1E49E054-33BB-AD8D-10C9-B8E1DA8E26E4}"/>
                      </a:ext>
                    </a:extLst>
                  </p14:cNvPr>
                  <p14:cNvContentPartPr/>
                  <p14:nvPr/>
                </p14:nvContentPartPr>
                <p14:xfrm>
                  <a:off x="7491558" y="2345588"/>
                  <a:ext cx="445680" cy="37800"/>
                </p14:xfrm>
              </p:contentPart>
            </mc:Choice>
            <mc:Fallback xmlns="">
              <p:pic>
                <p:nvPicPr>
                  <p:cNvPr id="23" name="Ink 22">
                    <a:extLst>
                      <a:ext uri="{FF2B5EF4-FFF2-40B4-BE49-F238E27FC236}">
                        <a16:creationId xmlns:a16="http://schemas.microsoft.com/office/drawing/2014/main" id="{1E49E054-33BB-AD8D-10C9-B8E1DA8E26E4}"/>
                      </a:ext>
                    </a:extLst>
                  </p:cNvPr>
                  <p:cNvPicPr/>
                  <p:nvPr/>
                </p:nvPicPr>
                <p:blipFill>
                  <a:blip r:embed="rId15"/>
                  <a:stretch>
                    <a:fillRect/>
                  </a:stretch>
                </p:blipFill>
                <p:spPr>
                  <a:xfrm>
                    <a:off x="7483690" y="2337751"/>
                    <a:ext cx="461415" cy="53473"/>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6">
              <p14:nvContentPartPr>
                <p14:cNvPr id="13" name="Ink 12">
                  <a:extLst>
                    <a:ext uri="{FF2B5EF4-FFF2-40B4-BE49-F238E27FC236}">
                      <a16:creationId xmlns:a16="http://schemas.microsoft.com/office/drawing/2014/main" id="{CDD9E977-738B-0E2F-9BBF-5EEBB626016E}"/>
                    </a:ext>
                  </a:extLst>
                </p14:cNvPr>
                <p14:cNvContentPartPr/>
                <p14:nvPr/>
              </p14:nvContentPartPr>
              <p14:xfrm>
                <a:off x="985278" y="2599388"/>
                <a:ext cx="1262520" cy="41040"/>
              </p14:xfrm>
            </p:contentPart>
          </mc:Choice>
          <mc:Fallback xmlns="">
            <p:pic>
              <p:nvPicPr>
                <p:cNvPr id="13" name="Ink 12">
                  <a:extLst>
                    <a:ext uri="{FF2B5EF4-FFF2-40B4-BE49-F238E27FC236}">
                      <a16:creationId xmlns:a16="http://schemas.microsoft.com/office/drawing/2014/main" id="{CDD9E977-738B-0E2F-9BBF-5EEBB626016E}"/>
                    </a:ext>
                  </a:extLst>
                </p:cNvPr>
                <p:cNvPicPr/>
                <p:nvPr/>
              </p:nvPicPr>
              <p:blipFill>
                <a:blip r:embed="rId17"/>
                <a:stretch>
                  <a:fillRect/>
                </a:stretch>
              </p:blipFill>
              <p:spPr>
                <a:xfrm>
                  <a:off x="977408" y="2591549"/>
                  <a:ext cx="1278261" cy="56718"/>
                </a:xfrm>
                <a:prstGeom prst="rect">
                  <a:avLst/>
                </a:prstGeom>
              </p:spPr>
            </p:pic>
          </mc:Fallback>
        </mc:AlternateContent>
        <mc:AlternateContent xmlns:mc="http://schemas.openxmlformats.org/markup-compatibility/2006" xmlns:p14="http://schemas.microsoft.com/office/powerpoint/2010/main">
          <mc:Choice Requires="p14">
            <p:contentPart p14:bwMode="auto" r:id="rId18">
              <p14:nvContentPartPr>
                <p14:cNvPr id="14" name="Ink 13">
                  <a:extLst>
                    <a:ext uri="{FF2B5EF4-FFF2-40B4-BE49-F238E27FC236}">
                      <a16:creationId xmlns:a16="http://schemas.microsoft.com/office/drawing/2014/main" id="{CCFDA76A-DCC8-FC9F-60EA-343994CFF291}"/>
                    </a:ext>
                  </a:extLst>
                </p14:cNvPr>
                <p14:cNvContentPartPr/>
                <p14:nvPr/>
              </p14:nvContentPartPr>
              <p14:xfrm>
                <a:off x="7312638" y="2626748"/>
                <a:ext cx="626400" cy="14400"/>
              </p14:xfrm>
            </p:contentPart>
          </mc:Choice>
          <mc:Fallback xmlns="">
            <p:pic>
              <p:nvPicPr>
                <p:cNvPr id="14" name="Ink 13">
                  <a:extLst>
                    <a:ext uri="{FF2B5EF4-FFF2-40B4-BE49-F238E27FC236}">
                      <a16:creationId xmlns:a16="http://schemas.microsoft.com/office/drawing/2014/main" id="{CCFDA76A-DCC8-FC9F-60EA-343994CFF291}"/>
                    </a:ext>
                  </a:extLst>
                </p:cNvPr>
                <p:cNvPicPr/>
                <p:nvPr/>
              </p:nvPicPr>
              <p:blipFill>
                <a:blip r:embed="rId19"/>
                <a:stretch>
                  <a:fillRect/>
                </a:stretch>
              </p:blipFill>
              <p:spPr>
                <a:xfrm>
                  <a:off x="7304767" y="2618851"/>
                  <a:ext cx="642141" cy="30194"/>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15" name="Ink 14">
                  <a:extLst>
                    <a:ext uri="{FF2B5EF4-FFF2-40B4-BE49-F238E27FC236}">
                      <a16:creationId xmlns:a16="http://schemas.microsoft.com/office/drawing/2014/main" id="{A32E05F2-9336-C19E-E2CB-A4DDA0E411E1}"/>
                    </a:ext>
                  </a:extLst>
                </p14:cNvPr>
                <p14:cNvContentPartPr/>
                <p14:nvPr/>
              </p14:nvContentPartPr>
              <p14:xfrm>
                <a:off x="4150038" y="2884508"/>
                <a:ext cx="3819240" cy="48240"/>
              </p14:xfrm>
            </p:contentPart>
          </mc:Choice>
          <mc:Fallback xmlns="">
            <p:pic>
              <p:nvPicPr>
                <p:cNvPr id="15" name="Ink 14">
                  <a:extLst>
                    <a:ext uri="{FF2B5EF4-FFF2-40B4-BE49-F238E27FC236}">
                      <a16:creationId xmlns:a16="http://schemas.microsoft.com/office/drawing/2014/main" id="{A32E05F2-9336-C19E-E2CB-A4DDA0E411E1}"/>
                    </a:ext>
                  </a:extLst>
                </p:cNvPr>
                <p:cNvPicPr/>
                <p:nvPr/>
              </p:nvPicPr>
              <p:blipFill>
                <a:blip r:embed="rId21"/>
                <a:stretch>
                  <a:fillRect/>
                </a:stretch>
              </p:blipFill>
              <p:spPr>
                <a:xfrm>
                  <a:off x="4142168" y="2876623"/>
                  <a:ext cx="3834980" cy="64011"/>
                </a:xfrm>
                <a:prstGeom prst="rect">
                  <a:avLst/>
                </a:prstGeom>
              </p:spPr>
            </p:pic>
          </mc:Fallback>
        </mc:AlternateContent>
        <mc:AlternateContent xmlns:mc="http://schemas.openxmlformats.org/markup-compatibility/2006" xmlns:p14="http://schemas.microsoft.com/office/powerpoint/2010/main">
          <mc:Choice Requires="p14">
            <p:contentPart p14:bwMode="auto" r:id="rId22">
              <p14:nvContentPartPr>
                <p14:cNvPr id="16" name="Ink 15">
                  <a:extLst>
                    <a:ext uri="{FF2B5EF4-FFF2-40B4-BE49-F238E27FC236}">
                      <a16:creationId xmlns:a16="http://schemas.microsoft.com/office/drawing/2014/main" id="{F0A2BFD5-E5F8-B36E-6FD0-B1B0178551FE}"/>
                    </a:ext>
                  </a:extLst>
                </p14:cNvPr>
                <p14:cNvContentPartPr/>
                <p14:nvPr/>
              </p14:nvContentPartPr>
              <p14:xfrm>
                <a:off x="861078" y="2869028"/>
                <a:ext cx="3289320" cy="41040"/>
              </p14:xfrm>
            </p:contentPart>
          </mc:Choice>
          <mc:Fallback xmlns="">
            <p:pic>
              <p:nvPicPr>
                <p:cNvPr id="16" name="Ink 15">
                  <a:extLst>
                    <a:ext uri="{FF2B5EF4-FFF2-40B4-BE49-F238E27FC236}">
                      <a16:creationId xmlns:a16="http://schemas.microsoft.com/office/drawing/2014/main" id="{F0A2BFD5-E5F8-B36E-6FD0-B1B0178551FE}"/>
                    </a:ext>
                  </a:extLst>
                </p:cNvPr>
                <p:cNvPicPr/>
                <p:nvPr/>
              </p:nvPicPr>
              <p:blipFill>
                <a:blip r:embed="rId23"/>
                <a:stretch>
                  <a:fillRect/>
                </a:stretch>
              </p:blipFill>
              <p:spPr>
                <a:xfrm>
                  <a:off x="853208" y="2861189"/>
                  <a:ext cx="3305061" cy="56718"/>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17" name="Ink 16">
                  <a:extLst>
                    <a:ext uri="{FF2B5EF4-FFF2-40B4-BE49-F238E27FC236}">
                      <a16:creationId xmlns:a16="http://schemas.microsoft.com/office/drawing/2014/main" id="{9DE1BA04-F500-BF90-DE54-85855884CF93}"/>
                    </a:ext>
                  </a:extLst>
                </p14:cNvPr>
                <p14:cNvContentPartPr/>
                <p14:nvPr/>
              </p14:nvContentPartPr>
              <p14:xfrm>
                <a:off x="1933518" y="3135068"/>
                <a:ext cx="4996440" cy="66600"/>
              </p14:xfrm>
            </p:contentPart>
          </mc:Choice>
          <mc:Fallback xmlns="">
            <p:pic>
              <p:nvPicPr>
                <p:cNvPr id="17" name="Ink 16">
                  <a:extLst>
                    <a:ext uri="{FF2B5EF4-FFF2-40B4-BE49-F238E27FC236}">
                      <a16:creationId xmlns:a16="http://schemas.microsoft.com/office/drawing/2014/main" id="{9DE1BA04-F500-BF90-DE54-85855884CF93}"/>
                    </a:ext>
                  </a:extLst>
                </p:cNvPr>
                <p:cNvPicPr/>
                <p:nvPr/>
              </p:nvPicPr>
              <p:blipFill>
                <a:blip r:embed="rId25"/>
                <a:stretch>
                  <a:fillRect/>
                </a:stretch>
              </p:blipFill>
              <p:spPr>
                <a:xfrm>
                  <a:off x="1925648" y="3127205"/>
                  <a:ext cx="5012180" cy="82325"/>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18" name="Ink 17">
                  <a:extLst>
                    <a:ext uri="{FF2B5EF4-FFF2-40B4-BE49-F238E27FC236}">
                      <a16:creationId xmlns:a16="http://schemas.microsoft.com/office/drawing/2014/main" id="{1B6E6ADB-D72C-CA7C-98BF-927FFA2EE85A}"/>
                    </a:ext>
                  </a:extLst>
                </p14:cNvPr>
                <p14:cNvContentPartPr/>
                <p14:nvPr/>
              </p14:nvContentPartPr>
              <p14:xfrm>
                <a:off x="891318" y="3154508"/>
                <a:ext cx="1067760" cy="15480"/>
              </p14:xfrm>
            </p:contentPart>
          </mc:Choice>
          <mc:Fallback xmlns="">
            <p:pic>
              <p:nvPicPr>
                <p:cNvPr id="18" name="Ink 17">
                  <a:extLst>
                    <a:ext uri="{FF2B5EF4-FFF2-40B4-BE49-F238E27FC236}">
                      <a16:creationId xmlns:a16="http://schemas.microsoft.com/office/drawing/2014/main" id="{1B6E6ADB-D72C-CA7C-98BF-927FFA2EE85A}"/>
                    </a:ext>
                  </a:extLst>
                </p:cNvPr>
                <p:cNvPicPr/>
                <p:nvPr/>
              </p:nvPicPr>
              <p:blipFill>
                <a:blip r:embed="rId27"/>
                <a:stretch>
                  <a:fillRect/>
                </a:stretch>
              </p:blipFill>
              <p:spPr>
                <a:xfrm>
                  <a:off x="883450" y="3146533"/>
                  <a:ext cx="1083496" cy="31429"/>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19" name="Ink 18">
                  <a:extLst>
                    <a:ext uri="{FF2B5EF4-FFF2-40B4-BE49-F238E27FC236}">
                      <a16:creationId xmlns:a16="http://schemas.microsoft.com/office/drawing/2014/main" id="{2AEDA9B6-2263-9370-F58D-98C548A9683F}"/>
                    </a:ext>
                  </a:extLst>
                </p14:cNvPr>
                <p14:cNvContentPartPr/>
                <p14:nvPr/>
              </p14:nvContentPartPr>
              <p14:xfrm>
                <a:off x="2895078" y="3699908"/>
                <a:ext cx="4248000" cy="45000"/>
              </p14:xfrm>
            </p:contentPart>
          </mc:Choice>
          <mc:Fallback xmlns="">
            <p:pic>
              <p:nvPicPr>
                <p:cNvPr id="19" name="Ink 18">
                  <a:extLst>
                    <a:ext uri="{FF2B5EF4-FFF2-40B4-BE49-F238E27FC236}">
                      <a16:creationId xmlns:a16="http://schemas.microsoft.com/office/drawing/2014/main" id="{2AEDA9B6-2263-9370-F58D-98C548A9683F}"/>
                    </a:ext>
                  </a:extLst>
                </p:cNvPr>
                <p:cNvPicPr/>
                <p:nvPr/>
              </p:nvPicPr>
              <p:blipFill>
                <a:blip r:embed="rId29"/>
                <a:stretch>
                  <a:fillRect/>
                </a:stretch>
              </p:blipFill>
              <p:spPr>
                <a:xfrm>
                  <a:off x="2887208" y="3692021"/>
                  <a:ext cx="4263740" cy="60773"/>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20" name="Ink 19">
                  <a:extLst>
                    <a:ext uri="{FF2B5EF4-FFF2-40B4-BE49-F238E27FC236}">
                      <a16:creationId xmlns:a16="http://schemas.microsoft.com/office/drawing/2014/main" id="{CE5093BD-3784-DB0E-95BA-342B27065A63}"/>
                    </a:ext>
                  </a:extLst>
                </p14:cNvPr>
                <p14:cNvContentPartPr/>
                <p14:nvPr/>
              </p14:nvContentPartPr>
              <p14:xfrm>
                <a:off x="5237238" y="4267628"/>
                <a:ext cx="2840040" cy="46080"/>
              </p14:xfrm>
            </p:contentPart>
          </mc:Choice>
          <mc:Fallback xmlns="">
            <p:pic>
              <p:nvPicPr>
                <p:cNvPr id="20" name="Ink 19">
                  <a:extLst>
                    <a:ext uri="{FF2B5EF4-FFF2-40B4-BE49-F238E27FC236}">
                      <a16:creationId xmlns:a16="http://schemas.microsoft.com/office/drawing/2014/main" id="{CE5093BD-3784-DB0E-95BA-342B27065A63}"/>
                    </a:ext>
                  </a:extLst>
                </p:cNvPr>
                <p:cNvPicPr/>
                <p:nvPr/>
              </p:nvPicPr>
              <p:blipFill>
                <a:blip r:embed="rId31"/>
                <a:stretch>
                  <a:fillRect/>
                </a:stretch>
              </p:blipFill>
              <p:spPr>
                <a:xfrm>
                  <a:off x="5229368" y="4259794"/>
                  <a:ext cx="2855779" cy="61747"/>
                </a:xfrm>
                <a:prstGeom prst="rect">
                  <a:avLst/>
                </a:prstGeom>
              </p:spPr>
            </p:pic>
          </mc:Fallback>
        </mc:AlternateContent>
        <mc:AlternateContent xmlns:mc="http://schemas.openxmlformats.org/markup-compatibility/2006" xmlns:p14="http://schemas.microsoft.com/office/powerpoint/2010/main">
          <mc:Choice Requires="p14">
            <p:contentPart p14:bwMode="auto" r:id="rId32">
              <p14:nvContentPartPr>
                <p14:cNvPr id="21" name="Ink 20">
                  <a:extLst>
                    <a:ext uri="{FF2B5EF4-FFF2-40B4-BE49-F238E27FC236}">
                      <a16:creationId xmlns:a16="http://schemas.microsoft.com/office/drawing/2014/main" id="{394B5138-CC85-105D-69BC-573D4492D53B}"/>
                    </a:ext>
                  </a:extLst>
                </p14:cNvPr>
                <p14:cNvContentPartPr/>
                <p14:nvPr/>
              </p14:nvContentPartPr>
              <p14:xfrm>
                <a:off x="955758" y="4629428"/>
                <a:ext cx="870120" cy="7200"/>
              </p14:xfrm>
            </p:contentPart>
          </mc:Choice>
          <mc:Fallback xmlns="">
            <p:pic>
              <p:nvPicPr>
                <p:cNvPr id="21" name="Ink 20">
                  <a:extLst>
                    <a:ext uri="{FF2B5EF4-FFF2-40B4-BE49-F238E27FC236}">
                      <a16:creationId xmlns:a16="http://schemas.microsoft.com/office/drawing/2014/main" id="{394B5138-CC85-105D-69BC-573D4492D53B}"/>
                    </a:ext>
                  </a:extLst>
                </p:cNvPr>
                <p:cNvPicPr/>
                <p:nvPr/>
              </p:nvPicPr>
              <p:blipFill>
                <a:blip r:embed="rId33"/>
                <a:stretch>
                  <a:fillRect/>
                </a:stretch>
              </p:blipFill>
              <p:spPr>
                <a:xfrm>
                  <a:off x="947890" y="4621778"/>
                  <a:ext cx="885856" cy="22500"/>
                </a:xfrm>
                <a:prstGeom prst="rect">
                  <a:avLst/>
                </a:prstGeom>
              </p:spPr>
            </p:pic>
          </mc:Fallback>
        </mc:AlternateContent>
      </p:grpSp>
      <p:sp>
        <p:nvSpPr>
          <p:cNvPr id="24" name="TextBox 23">
            <a:extLst>
              <a:ext uri="{FF2B5EF4-FFF2-40B4-BE49-F238E27FC236}">
                <a16:creationId xmlns:a16="http://schemas.microsoft.com/office/drawing/2014/main" id="{65787653-4862-733F-8327-A7CB2B9DE297}"/>
              </a:ext>
            </a:extLst>
          </p:cNvPr>
          <p:cNvSpPr txBox="1"/>
          <p:nvPr/>
        </p:nvSpPr>
        <p:spPr>
          <a:xfrm>
            <a:off x="2087777" y="4161543"/>
            <a:ext cx="3801750" cy="600164"/>
          </a:xfrm>
          <a:prstGeom prst="rect">
            <a:avLst/>
          </a:prstGeom>
          <a:noFill/>
        </p:spPr>
        <p:txBody>
          <a:bodyPr wrap="square">
            <a:spAutoFit/>
          </a:bodyPr>
          <a:lstStyle/>
          <a:p>
            <a:pPr algn="r"/>
            <a:r>
              <a:rPr lang="en-NZ" sz="1100" dirty="0">
                <a:effectLst/>
                <a:latin typeface="Helvetica Neue" panose="02000503000000020004" pitchFamily="2" charset="0"/>
              </a:rPr>
              <a:t>Deleuze, Gilles. </a:t>
            </a:r>
            <a:r>
              <a:rPr lang="en-NZ" sz="1100" i="1" dirty="0">
                <a:effectLst/>
                <a:latin typeface="Helvetica Neue" panose="02000503000000020004" pitchFamily="2" charset="0"/>
              </a:rPr>
              <a:t>Cinema 2: The Time-Image.</a:t>
            </a:r>
            <a:r>
              <a:rPr lang="en-NZ" sz="1100" dirty="0">
                <a:effectLst/>
                <a:latin typeface="Helvetica Neue" panose="02000503000000020004" pitchFamily="2" charset="0"/>
              </a:rPr>
              <a:t> Translated by Hugh Tomlinson and Robert Galeta. Minneapolis: University of Minnesota Press, 1997. Pg. </a:t>
            </a:r>
            <a:r>
              <a:rPr lang="en-NZ" sz="1100" dirty="0">
                <a:latin typeface="Helvetica Neue" panose="02000503000000020004" pitchFamily="2" charset="0"/>
              </a:rPr>
              <a:t>46</a:t>
            </a:r>
            <a:r>
              <a:rPr lang="en-NZ" sz="1100" dirty="0">
                <a:effectLst/>
                <a:latin typeface="Helvetica Neue" panose="02000503000000020004" pitchFamily="2" charset="0"/>
              </a:rPr>
              <a:t>.</a:t>
            </a:r>
          </a:p>
        </p:txBody>
      </p:sp>
    </p:spTree>
    <p:extLst>
      <p:ext uri="{BB962C8B-B14F-4D97-AF65-F5344CB8AC3E}">
        <p14:creationId xmlns:p14="http://schemas.microsoft.com/office/powerpoint/2010/main" val="15727502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erson walking in front of a wall with papers on it&#10;&#10;Description automatically generated">
            <a:extLst>
              <a:ext uri="{FF2B5EF4-FFF2-40B4-BE49-F238E27FC236}">
                <a16:creationId xmlns:a16="http://schemas.microsoft.com/office/drawing/2014/main" id="{208BB8CB-A688-1BE5-67F2-D8B4C5AFAD07}"/>
              </a:ext>
            </a:extLst>
          </p:cNvPr>
          <p:cNvPicPr>
            <a:picLocks noGrp="1" noChangeAspect="1"/>
          </p:cNvPicPr>
          <p:nvPr>
            <p:ph idx="1"/>
          </p:nvPr>
        </p:nvPicPr>
        <p:blipFill>
          <a:blip r:embed="rId3"/>
          <a:srcRect t="25000"/>
          <a:stretch/>
        </p:blipFill>
        <p:spPr>
          <a:xfrm>
            <a:off x="20" y="10"/>
            <a:ext cx="12191980" cy="6857990"/>
          </a:xfrm>
          <a:noFill/>
        </p:spPr>
      </p:pic>
    </p:spTree>
    <p:extLst>
      <p:ext uri="{BB962C8B-B14F-4D97-AF65-F5344CB8AC3E}">
        <p14:creationId xmlns:p14="http://schemas.microsoft.com/office/powerpoint/2010/main" val="19180757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CE899-E92A-845C-239A-D3B13B75B5FF}"/>
              </a:ext>
            </a:extLst>
          </p:cNvPr>
          <p:cNvSpPr>
            <a:spLocks noGrp="1"/>
          </p:cNvSpPr>
          <p:nvPr>
            <p:ph type="title"/>
          </p:nvPr>
        </p:nvSpPr>
        <p:spPr/>
        <p:txBody>
          <a:bodyPr/>
          <a:lstStyle/>
          <a:p>
            <a:r>
              <a:rPr lang="en-NZ" sz="3600" b="1">
                <a:solidFill>
                  <a:schemeClr val="tx1"/>
                </a:solidFill>
                <a:latin typeface="Helvetica" pitchFamily="2" charset="0"/>
              </a:rPr>
              <a:t>The [</a:t>
            </a:r>
            <a:r>
              <a:rPr lang="en-NZ" sz="3600" b="1" i="1">
                <a:solidFill>
                  <a:schemeClr val="tx1"/>
                </a:solidFill>
                <a:latin typeface="Helvetica" pitchFamily="2" charset="0"/>
              </a:rPr>
              <a:t>landscape</a:t>
            </a:r>
            <a:r>
              <a:rPr lang="en-NZ" sz="3600" b="1">
                <a:solidFill>
                  <a:schemeClr val="tx1"/>
                </a:solidFill>
                <a:latin typeface="Helvetica" pitchFamily="2" charset="0"/>
              </a:rPr>
              <a:t>]Sublime as a ‘Limit Case’</a:t>
            </a:r>
            <a:endParaRPr lang="en-US" b="1">
              <a:solidFill>
                <a:schemeClr val="tx1"/>
              </a:solidFill>
            </a:endParaRPr>
          </a:p>
        </p:txBody>
      </p:sp>
    </p:spTree>
    <p:extLst>
      <p:ext uri="{BB962C8B-B14F-4D97-AF65-F5344CB8AC3E}">
        <p14:creationId xmlns:p14="http://schemas.microsoft.com/office/powerpoint/2010/main" val="2947736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6DDE3D51-305B-28D6-9441-A60486B631E9}"/>
              </a:ext>
            </a:extLst>
          </p:cNvPr>
          <p:cNvPicPr>
            <a:picLocks noGrp="1" noChangeAspect="1"/>
          </p:cNvPicPr>
          <p:nvPr>
            <p:ph idx="1"/>
          </p:nvPr>
        </p:nvPicPr>
        <p:blipFill>
          <a:blip r:embed="rId3"/>
          <a:srcRect t="4764" b="4764"/>
          <a:stretch/>
        </p:blipFill>
        <p:spPr>
          <a:xfrm>
            <a:off x="120650" y="68263"/>
            <a:ext cx="11950700" cy="6081712"/>
          </a:xfrm>
          <a:noFill/>
        </p:spPr>
      </p:pic>
      <p:sp>
        <p:nvSpPr>
          <p:cNvPr id="11" name="TextBox 10">
            <a:extLst>
              <a:ext uri="{FF2B5EF4-FFF2-40B4-BE49-F238E27FC236}">
                <a16:creationId xmlns:a16="http://schemas.microsoft.com/office/drawing/2014/main" id="{EC2765C1-F03F-05F1-5863-86CF6DA15930}"/>
              </a:ext>
            </a:extLst>
          </p:cNvPr>
          <p:cNvSpPr txBox="1"/>
          <p:nvPr/>
        </p:nvSpPr>
        <p:spPr>
          <a:xfrm>
            <a:off x="7042150" y="6149975"/>
            <a:ext cx="5029200" cy="400110"/>
          </a:xfrm>
          <a:prstGeom prst="rect">
            <a:avLst/>
          </a:prstGeom>
          <a:noFill/>
        </p:spPr>
        <p:txBody>
          <a:bodyPr wrap="square" rtlCol="0">
            <a:spAutoFit/>
          </a:bodyPr>
          <a:lstStyle/>
          <a:p>
            <a:pPr algn="r"/>
            <a:r>
              <a:rPr lang="en-US" sz="1000"/>
              <a:t>An Avalanche in the Alps (1803), Philip James De </a:t>
            </a:r>
            <a:r>
              <a:rPr lang="en-US" sz="1000" err="1"/>
              <a:t>Loutherbourg</a:t>
            </a:r>
            <a:r>
              <a:rPr lang="en-US" sz="1000"/>
              <a:t>. </a:t>
            </a:r>
            <a:r>
              <a:rPr lang="en-US" sz="1000" err="1"/>
              <a:t>www.tate.org.uk</a:t>
            </a:r>
            <a:r>
              <a:rPr lang="en-US" sz="1000"/>
              <a:t>/art/artworks/de-loutherbourg-an-avalanche-in-the-alps-t00772</a:t>
            </a:r>
          </a:p>
        </p:txBody>
      </p:sp>
    </p:spTree>
    <p:extLst>
      <p:ext uri="{BB962C8B-B14F-4D97-AF65-F5344CB8AC3E}">
        <p14:creationId xmlns:p14="http://schemas.microsoft.com/office/powerpoint/2010/main" val="3032741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9A8AAC-0A46-5594-FEC4-5196A7A99B0B}"/>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ECDEE30-5144-996C-29D7-FDA4902A20A1}"/>
              </a:ext>
            </a:extLst>
          </p:cNvPr>
          <p:cNvPicPr>
            <a:picLocks noGrp="1" noChangeAspect="1"/>
          </p:cNvPicPr>
          <p:nvPr>
            <p:ph idx="1"/>
          </p:nvPr>
        </p:nvPicPr>
        <p:blipFill>
          <a:blip r:embed="rId3"/>
          <a:srcRect t="4848" b="4848"/>
          <a:stretch/>
        </p:blipFill>
        <p:spPr>
          <a:xfrm>
            <a:off x="120650" y="68263"/>
            <a:ext cx="11950700" cy="6081712"/>
          </a:xfrm>
          <a:noFill/>
        </p:spPr>
      </p:pic>
      <p:sp>
        <p:nvSpPr>
          <p:cNvPr id="10" name="TextBox 9">
            <a:extLst>
              <a:ext uri="{FF2B5EF4-FFF2-40B4-BE49-F238E27FC236}">
                <a16:creationId xmlns:a16="http://schemas.microsoft.com/office/drawing/2014/main" id="{5F5E336B-B730-434B-6DEA-4A5B31E8B665}"/>
              </a:ext>
            </a:extLst>
          </p:cNvPr>
          <p:cNvSpPr txBox="1"/>
          <p:nvPr/>
        </p:nvSpPr>
        <p:spPr>
          <a:xfrm>
            <a:off x="7042150" y="6149975"/>
            <a:ext cx="5029200" cy="400110"/>
          </a:xfrm>
          <a:prstGeom prst="rect">
            <a:avLst/>
          </a:prstGeom>
          <a:noFill/>
        </p:spPr>
        <p:txBody>
          <a:bodyPr wrap="square" rtlCol="0">
            <a:spAutoFit/>
          </a:bodyPr>
          <a:lstStyle/>
          <a:p>
            <a:pPr algn="r"/>
            <a:r>
              <a:rPr lang="en-US" sz="1000" dirty="0"/>
              <a:t>Mer de Glace, in the Valley of Chamonix (1803), Joseph </a:t>
            </a:r>
            <a:r>
              <a:rPr lang="en-US" sz="1000" dirty="0" err="1"/>
              <a:t>Mallord</a:t>
            </a:r>
            <a:r>
              <a:rPr lang="en-US" sz="1000" dirty="0"/>
              <a:t> William Turner. https://</a:t>
            </a:r>
            <a:r>
              <a:rPr lang="en-US" sz="1000" dirty="0" err="1"/>
              <a:t>collections.britishart.yale.edu</a:t>
            </a:r>
            <a:r>
              <a:rPr lang="en-US" sz="1000" dirty="0"/>
              <a:t>/catalog/tms:5485</a:t>
            </a:r>
          </a:p>
        </p:txBody>
      </p:sp>
    </p:spTree>
    <p:extLst>
      <p:ext uri="{BB962C8B-B14F-4D97-AF65-F5344CB8AC3E}">
        <p14:creationId xmlns:p14="http://schemas.microsoft.com/office/powerpoint/2010/main" val="860146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6150A-CE52-BC3F-9D2D-647BCC20C0E8}"/>
            </a:ext>
          </a:extLst>
        </p:cNvPr>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007EDEB-46E6-41C7-C4DD-379B3970AD07}"/>
              </a:ext>
            </a:extLst>
          </p:cNvPr>
          <p:cNvPicPr>
            <a:picLocks noGrp="1" noChangeAspect="1"/>
          </p:cNvPicPr>
          <p:nvPr>
            <p:ph idx="1"/>
          </p:nvPr>
        </p:nvPicPr>
        <p:blipFill>
          <a:blip r:embed="rId3"/>
          <a:srcRect t="4764" b="4764"/>
          <a:stretch/>
        </p:blipFill>
        <p:spPr>
          <a:xfrm>
            <a:off x="120650" y="68263"/>
            <a:ext cx="11950700" cy="6081712"/>
          </a:xfrm>
          <a:noFill/>
        </p:spPr>
      </p:pic>
      <p:sp>
        <p:nvSpPr>
          <p:cNvPr id="9" name="TextBox 8">
            <a:extLst>
              <a:ext uri="{FF2B5EF4-FFF2-40B4-BE49-F238E27FC236}">
                <a16:creationId xmlns:a16="http://schemas.microsoft.com/office/drawing/2014/main" id="{AED2BBD1-D138-D7F4-4676-7680DCADD2C1}"/>
              </a:ext>
            </a:extLst>
          </p:cNvPr>
          <p:cNvSpPr txBox="1"/>
          <p:nvPr/>
        </p:nvSpPr>
        <p:spPr>
          <a:xfrm>
            <a:off x="7656722" y="6183600"/>
            <a:ext cx="4423429" cy="553998"/>
          </a:xfrm>
          <a:prstGeom prst="rect">
            <a:avLst/>
          </a:prstGeom>
          <a:noFill/>
        </p:spPr>
        <p:txBody>
          <a:bodyPr wrap="square" rtlCol="0">
            <a:spAutoFit/>
          </a:bodyPr>
          <a:lstStyle/>
          <a:p>
            <a:pPr algn="r"/>
            <a:r>
              <a:rPr lang="en-US" sz="1000" dirty="0"/>
              <a:t>Snow Storm: Hannibal and his Army Crossing the Alps (1812), Joseph </a:t>
            </a:r>
            <a:r>
              <a:rPr lang="en-US" sz="1000" dirty="0" err="1"/>
              <a:t>Mallord</a:t>
            </a:r>
            <a:r>
              <a:rPr lang="en-US" sz="1000" dirty="0"/>
              <a:t> William Turner. https://</a:t>
            </a:r>
            <a:r>
              <a:rPr lang="en-US" sz="1000" dirty="0" err="1"/>
              <a:t>www.tate.org.uk</a:t>
            </a:r>
            <a:r>
              <a:rPr lang="en-US" sz="1000" dirty="0"/>
              <a:t>/art/artworks/turner-snow-storm-hannibal-and-his-army-crossing-the-alps-n00490</a:t>
            </a:r>
          </a:p>
        </p:txBody>
      </p:sp>
    </p:spTree>
    <p:extLst>
      <p:ext uri="{BB962C8B-B14F-4D97-AF65-F5344CB8AC3E}">
        <p14:creationId xmlns:p14="http://schemas.microsoft.com/office/powerpoint/2010/main" val="2832852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055E165-7DE1-AB37-083D-1862ABCD198A}"/>
              </a:ext>
            </a:extLst>
          </p:cNvPr>
          <p:cNvPicPr>
            <a:picLocks noChangeAspect="1"/>
          </p:cNvPicPr>
          <p:nvPr/>
        </p:nvPicPr>
        <p:blipFill>
          <a:blip r:embed="rId3"/>
          <a:stretch>
            <a:fillRect/>
          </a:stretch>
        </p:blipFill>
        <p:spPr>
          <a:xfrm>
            <a:off x="1530931" y="2118167"/>
            <a:ext cx="9130137" cy="2262117"/>
          </a:xfrm>
          <a:prstGeom prst="rect">
            <a:avLst/>
          </a:prstGeom>
        </p:spPr>
      </p:pic>
      <p:sp>
        <p:nvSpPr>
          <p:cNvPr id="5" name="TextBox 4">
            <a:extLst>
              <a:ext uri="{FF2B5EF4-FFF2-40B4-BE49-F238E27FC236}">
                <a16:creationId xmlns:a16="http://schemas.microsoft.com/office/drawing/2014/main" id="{FE4D089B-1E67-6495-3127-0555D6A6A132}"/>
              </a:ext>
            </a:extLst>
          </p:cNvPr>
          <p:cNvSpPr txBox="1"/>
          <p:nvPr/>
        </p:nvSpPr>
        <p:spPr>
          <a:xfrm>
            <a:off x="6494012" y="4380284"/>
            <a:ext cx="4167056" cy="430887"/>
          </a:xfrm>
          <a:prstGeom prst="rect">
            <a:avLst/>
          </a:prstGeom>
          <a:noFill/>
        </p:spPr>
        <p:txBody>
          <a:bodyPr wrap="square" rtlCol="0">
            <a:spAutoFit/>
          </a:bodyPr>
          <a:lstStyle/>
          <a:p>
            <a:pPr algn="r"/>
            <a:r>
              <a:rPr lang="en-NZ" sz="1050">
                <a:effectLst/>
                <a:latin typeface="Helvetica Neue" panose="02000503000000020004" pitchFamily="2" charset="0"/>
              </a:rPr>
              <a:t>Deleuze, Gilles. </a:t>
            </a:r>
            <a:r>
              <a:rPr lang="en-NZ" sz="1050" i="1">
                <a:effectLst/>
                <a:latin typeface="Helvetica Neue" panose="02000503000000020004" pitchFamily="2" charset="0"/>
              </a:rPr>
              <a:t>Difference and Repetition.</a:t>
            </a:r>
            <a:r>
              <a:rPr lang="en-NZ" sz="1050">
                <a:effectLst/>
                <a:latin typeface="Helvetica Neue" panose="02000503000000020004" pitchFamily="2" charset="0"/>
              </a:rPr>
              <a:t> Translated by Paul Patton. London: Athlone Press, 1994. 1968. pg. 139.</a:t>
            </a:r>
          </a:p>
        </p:txBody>
      </p:sp>
    </p:spTree>
    <p:extLst>
      <p:ext uri="{BB962C8B-B14F-4D97-AF65-F5344CB8AC3E}">
        <p14:creationId xmlns:p14="http://schemas.microsoft.com/office/powerpoint/2010/main" val="26988465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CB1EB47-C47A-A6AE-2B6F-1FB82A6092E0}"/>
              </a:ext>
            </a:extLst>
          </p:cNvPr>
          <p:cNvPicPr>
            <a:picLocks noChangeAspect="1"/>
          </p:cNvPicPr>
          <p:nvPr/>
        </p:nvPicPr>
        <p:blipFill>
          <a:blip r:embed="rId3"/>
          <a:stretch>
            <a:fillRect/>
          </a:stretch>
        </p:blipFill>
        <p:spPr>
          <a:xfrm>
            <a:off x="533400" y="1582119"/>
            <a:ext cx="5290930" cy="2861189"/>
          </a:xfrm>
          <a:prstGeom prst="rect">
            <a:avLst/>
          </a:prstGeom>
        </p:spPr>
      </p:pic>
      <p:sp>
        <p:nvSpPr>
          <p:cNvPr id="6" name="TextBox 5">
            <a:extLst>
              <a:ext uri="{FF2B5EF4-FFF2-40B4-BE49-F238E27FC236}">
                <a16:creationId xmlns:a16="http://schemas.microsoft.com/office/drawing/2014/main" id="{351BFF4A-27AC-9F66-BAE9-F4A7D865C17B}"/>
              </a:ext>
            </a:extLst>
          </p:cNvPr>
          <p:cNvSpPr txBox="1"/>
          <p:nvPr/>
        </p:nvSpPr>
        <p:spPr>
          <a:xfrm>
            <a:off x="1245705" y="4552019"/>
            <a:ext cx="4482548" cy="430887"/>
          </a:xfrm>
          <a:prstGeom prst="rect">
            <a:avLst/>
          </a:prstGeom>
          <a:noFill/>
        </p:spPr>
        <p:txBody>
          <a:bodyPr wrap="square" rtlCol="0">
            <a:spAutoFit/>
          </a:bodyPr>
          <a:lstStyle/>
          <a:p>
            <a:pPr algn="r"/>
            <a:r>
              <a:rPr lang="en-US" sz="1100" dirty="0">
                <a:effectLst/>
                <a:latin typeface="Helvetica Neue" panose="02000503000000020004" pitchFamily="2" charset="0"/>
              </a:rPr>
              <a:t>Hughes, Joe. </a:t>
            </a:r>
            <a:r>
              <a:rPr lang="en-US" sz="1100" i="1" dirty="0">
                <a:effectLst/>
                <a:latin typeface="Helvetica Neue" panose="02000503000000020004" pitchFamily="2" charset="0"/>
              </a:rPr>
              <a:t>Deleuze's ‘Difference and Repetition': A Reader's Guide.</a:t>
            </a:r>
            <a:r>
              <a:rPr lang="en-US" sz="1100" dirty="0">
                <a:effectLst/>
                <a:latin typeface="Helvetica Neue" panose="02000503000000020004" pitchFamily="2" charset="0"/>
              </a:rPr>
              <a:t> London &amp; New York: Bloomsbury Publishing, 2009. pg. 150.</a:t>
            </a:r>
          </a:p>
        </p:txBody>
      </p:sp>
      <p:pic>
        <p:nvPicPr>
          <p:cNvPr id="7" name="Picture 6">
            <a:extLst>
              <a:ext uri="{FF2B5EF4-FFF2-40B4-BE49-F238E27FC236}">
                <a16:creationId xmlns:a16="http://schemas.microsoft.com/office/drawing/2014/main" id="{AB14D52C-F348-F3D6-B637-DCDBDE64B8C1}"/>
              </a:ext>
            </a:extLst>
          </p:cNvPr>
          <p:cNvPicPr>
            <a:picLocks noChangeAspect="1"/>
          </p:cNvPicPr>
          <p:nvPr/>
        </p:nvPicPr>
        <p:blipFill>
          <a:blip r:embed="rId4"/>
          <a:stretch>
            <a:fillRect/>
          </a:stretch>
        </p:blipFill>
        <p:spPr>
          <a:xfrm>
            <a:off x="6119192" y="2029678"/>
            <a:ext cx="5290931" cy="1966070"/>
          </a:xfrm>
          <a:prstGeom prst="rect">
            <a:avLst/>
          </a:prstGeom>
        </p:spPr>
      </p:pic>
      <p:sp>
        <p:nvSpPr>
          <p:cNvPr id="8" name="TextBox 7">
            <a:extLst>
              <a:ext uri="{FF2B5EF4-FFF2-40B4-BE49-F238E27FC236}">
                <a16:creationId xmlns:a16="http://schemas.microsoft.com/office/drawing/2014/main" id="{8D3BA1EE-A153-557D-536A-78088289A2B9}"/>
              </a:ext>
            </a:extLst>
          </p:cNvPr>
          <p:cNvSpPr txBox="1"/>
          <p:nvPr/>
        </p:nvSpPr>
        <p:spPr>
          <a:xfrm>
            <a:off x="6930887" y="4552019"/>
            <a:ext cx="4482548" cy="430887"/>
          </a:xfrm>
          <a:prstGeom prst="rect">
            <a:avLst/>
          </a:prstGeom>
          <a:noFill/>
        </p:spPr>
        <p:txBody>
          <a:bodyPr wrap="square" rtlCol="0">
            <a:spAutoFit/>
          </a:bodyPr>
          <a:lstStyle/>
          <a:p>
            <a:pPr algn="r"/>
            <a:r>
              <a:rPr lang="en-US" sz="1100" dirty="0">
                <a:effectLst/>
                <a:latin typeface="Helvetica Neue" panose="02000503000000020004" pitchFamily="2" charset="0"/>
              </a:rPr>
              <a:t>Deleuze, Gilles. </a:t>
            </a:r>
            <a:r>
              <a:rPr lang="en-US" sz="1100" i="1" dirty="0">
                <a:effectLst/>
                <a:latin typeface="Helvetica Neue" panose="02000503000000020004" pitchFamily="2" charset="0"/>
              </a:rPr>
              <a:t>Difference and Repetition.</a:t>
            </a:r>
            <a:r>
              <a:rPr lang="en-US" sz="1100" dirty="0">
                <a:effectLst/>
                <a:latin typeface="Helvetica Neue" panose="02000503000000020004" pitchFamily="2" charset="0"/>
              </a:rPr>
              <a:t> Translated by Paul Patton. London: Athlone Press, 1994. 1968. pg. 145</a:t>
            </a:r>
          </a:p>
        </p:txBody>
      </p:sp>
    </p:spTree>
    <p:extLst>
      <p:ext uri="{BB962C8B-B14F-4D97-AF65-F5344CB8AC3E}">
        <p14:creationId xmlns:p14="http://schemas.microsoft.com/office/powerpoint/2010/main" val="18091188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Figure 2">
            <a:extLst>
              <a:ext uri="{FF2B5EF4-FFF2-40B4-BE49-F238E27FC236}">
                <a16:creationId xmlns:a16="http://schemas.microsoft.com/office/drawing/2014/main" id="{27C60A2E-672B-04C1-FDD6-E20456FF64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7261" y="1225885"/>
            <a:ext cx="3721928" cy="440622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45A922B-9ECE-BA50-EA24-8CD043EAC3F9}"/>
              </a:ext>
            </a:extLst>
          </p:cNvPr>
          <p:cNvPicPr>
            <a:picLocks noChangeAspect="1"/>
          </p:cNvPicPr>
          <p:nvPr/>
        </p:nvPicPr>
        <p:blipFill>
          <a:blip r:embed="rId4"/>
          <a:stretch>
            <a:fillRect/>
          </a:stretch>
        </p:blipFill>
        <p:spPr>
          <a:xfrm>
            <a:off x="4360977" y="2517912"/>
            <a:ext cx="7383762" cy="1923411"/>
          </a:xfrm>
          <a:prstGeom prst="rect">
            <a:avLst/>
          </a:prstGeom>
        </p:spPr>
      </p:pic>
      <p:sp>
        <p:nvSpPr>
          <p:cNvPr id="5" name="TextBox 4">
            <a:extLst>
              <a:ext uri="{FF2B5EF4-FFF2-40B4-BE49-F238E27FC236}">
                <a16:creationId xmlns:a16="http://schemas.microsoft.com/office/drawing/2014/main" id="{DBE84C8E-1D2F-1735-522B-3F285956DD46}"/>
              </a:ext>
            </a:extLst>
          </p:cNvPr>
          <p:cNvSpPr txBox="1"/>
          <p:nvPr/>
        </p:nvSpPr>
        <p:spPr>
          <a:xfrm>
            <a:off x="7502093" y="4634644"/>
            <a:ext cx="4242645" cy="430887"/>
          </a:xfrm>
          <a:prstGeom prst="rect">
            <a:avLst/>
          </a:prstGeom>
          <a:noFill/>
        </p:spPr>
        <p:txBody>
          <a:bodyPr wrap="square">
            <a:spAutoFit/>
          </a:bodyPr>
          <a:lstStyle/>
          <a:p>
            <a:pPr algn="r"/>
            <a:r>
              <a:rPr lang="en-NZ" sz="1100" dirty="0">
                <a:effectLst/>
                <a:latin typeface="Helvetica Neue" panose="02000503000000020004" pitchFamily="2" charset="0"/>
              </a:rPr>
              <a:t>Wasser, Audrey. "A Relentless Spinozism: Deleuze's Encounter with Beckett." </a:t>
            </a:r>
            <a:r>
              <a:rPr lang="en-NZ" sz="1100" i="1" dirty="0" err="1">
                <a:effectLst/>
                <a:latin typeface="Helvetica Neue" panose="02000503000000020004" pitchFamily="2" charset="0"/>
              </a:rPr>
              <a:t>SubStance</a:t>
            </a:r>
            <a:r>
              <a:rPr lang="en-NZ" sz="1100" i="1" dirty="0">
                <a:effectLst/>
                <a:latin typeface="Helvetica Neue" panose="02000503000000020004" pitchFamily="2" charset="0"/>
              </a:rPr>
              <a:t> </a:t>
            </a:r>
            <a:r>
              <a:rPr lang="en-NZ" sz="1100" dirty="0">
                <a:effectLst/>
                <a:latin typeface="Helvetica Neue" panose="02000503000000020004" pitchFamily="2" charset="0"/>
              </a:rPr>
              <a:t>41, no. 1 (2012): 124-36. Pg. 124.</a:t>
            </a:r>
          </a:p>
        </p:txBody>
      </p:sp>
    </p:spTree>
    <p:extLst>
      <p:ext uri="{BB962C8B-B14F-4D97-AF65-F5344CB8AC3E}">
        <p14:creationId xmlns:p14="http://schemas.microsoft.com/office/powerpoint/2010/main" val="1005911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1A7C6-6599-7AA9-11EE-2B320DC66AC7}"/>
              </a:ext>
            </a:extLst>
          </p:cNvPr>
          <p:cNvSpPr>
            <a:spLocks noGrp="1"/>
          </p:cNvSpPr>
          <p:nvPr>
            <p:ph type="title"/>
          </p:nvPr>
        </p:nvSpPr>
        <p:spPr/>
        <p:txBody>
          <a:bodyPr/>
          <a:lstStyle/>
          <a:p>
            <a:r>
              <a:rPr lang="en-NZ" b="1">
                <a:solidFill>
                  <a:schemeClr val="tx1"/>
                </a:solidFill>
              </a:rPr>
              <a:t>Problematising the Sublime</a:t>
            </a:r>
          </a:p>
        </p:txBody>
      </p:sp>
      <p:sp>
        <p:nvSpPr>
          <p:cNvPr id="3" name="Content Placeholder 2">
            <a:extLst>
              <a:ext uri="{FF2B5EF4-FFF2-40B4-BE49-F238E27FC236}">
                <a16:creationId xmlns:a16="http://schemas.microsoft.com/office/drawing/2014/main" id="{33C28ACA-402A-012D-164E-4C8AFF6CB643}"/>
              </a:ext>
            </a:extLst>
          </p:cNvPr>
          <p:cNvSpPr>
            <a:spLocks noGrp="1"/>
          </p:cNvSpPr>
          <p:nvPr>
            <p:ph idx="1"/>
          </p:nvPr>
        </p:nvSpPr>
        <p:spPr/>
        <p:txBody>
          <a:bodyPr numCol="2">
            <a:normAutofit/>
          </a:bodyPr>
          <a:lstStyle/>
          <a:p>
            <a:r>
              <a:rPr lang="en-NZ" sz="2400" dirty="0">
                <a:latin typeface="Helvetica" pitchFamily="2" charset="0"/>
              </a:rPr>
              <a:t>Deferral from the Ground</a:t>
            </a:r>
          </a:p>
          <a:p>
            <a:endParaRPr lang="en-NZ" sz="2400" dirty="0">
              <a:latin typeface="Helvetica" pitchFamily="2" charset="0"/>
            </a:endParaRPr>
          </a:p>
          <a:p>
            <a:r>
              <a:rPr lang="en-NZ" sz="2400" dirty="0">
                <a:latin typeface="Helvetica" pitchFamily="2" charset="0"/>
              </a:rPr>
              <a:t>Affective Archives within Design</a:t>
            </a:r>
          </a:p>
          <a:p>
            <a:endParaRPr lang="en-NZ" sz="2400" dirty="0">
              <a:latin typeface="Helvetica" pitchFamily="2" charset="0"/>
            </a:endParaRPr>
          </a:p>
          <a:p>
            <a:r>
              <a:rPr lang="en-NZ" sz="2400" dirty="0">
                <a:latin typeface="Helvetica" pitchFamily="2" charset="0"/>
              </a:rPr>
              <a:t>The [</a:t>
            </a:r>
            <a:r>
              <a:rPr lang="en-NZ" sz="2400" i="1" dirty="0">
                <a:latin typeface="Helvetica" pitchFamily="2" charset="0"/>
              </a:rPr>
              <a:t>landscape</a:t>
            </a:r>
            <a:r>
              <a:rPr lang="en-NZ" sz="2400" dirty="0">
                <a:latin typeface="Helvetica" pitchFamily="2" charset="0"/>
              </a:rPr>
              <a:t>]Sublime as a ‘Limit Case’</a:t>
            </a:r>
          </a:p>
          <a:p>
            <a:endParaRPr lang="en-NZ" sz="2400" dirty="0">
              <a:latin typeface="Helvetica" pitchFamily="2" charset="0"/>
            </a:endParaRPr>
          </a:p>
          <a:p>
            <a:r>
              <a:rPr lang="en-NZ" sz="2400" dirty="0">
                <a:latin typeface="Helvetica" pitchFamily="2" charset="0"/>
              </a:rPr>
              <a:t>Toward Method and Technique</a:t>
            </a:r>
          </a:p>
          <a:p>
            <a:endParaRPr lang="en-NZ" sz="2400" dirty="0">
              <a:latin typeface="Helvetica" pitchFamily="2" charset="0"/>
            </a:endParaRPr>
          </a:p>
          <a:p>
            <a:endParaRPr lang="en-NZ" sz="2400" dirty="0">
              <a:latin typeface="Helvetica" pitchFamily="2" charset="0"/>
            </a:endParaRPr>
          </a:p>
        </p:txBody>
      </p:sp>
    </p:spTree>
    <p:extLst>
      <p:ext uri="{BB962C8B-B14F-4D97-AF65-F5344CB8AC3E}">
        <p14:creationId xmlns:p14="http://schemas.microsoft.com/office/powerpoint/2010/main" val="39078257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354FC3-795C-E877-A902-C82262CC1E00}"/>
              </a:ext>
            </a:extLst>
          </p:cNvPr>
          <p:cNvSpPr>
            <a:spLocks noGrp="1"/>
          </p:cNvSpPr>
          <p:nvPr>
            <p:ph type="title"/>
          </p:nvPr>
        </p:nvSpPr>
        <p:spPr/>
        <p:txBody>
          <a:bodyPr/>
          <a:lstStyle/>
          <a:p>
            <a:r>
              <a:rPr lang="en-NZ" sz="3600" b="1" dirty="0">
                <a:solidFill>
                  <a:schemeClr val="tx1"/>
                </a:solidFill>
                <a:latin typeface="Helvetica" pitchFamily="2" charset="0"/>
              </a:rPr>
              <a:t>Toward Method and Technique</a:t>
            </a:r>
            <a:endParaRPr lang="en-US" b="1" dirty="0">
              <a:solidFill>
                <a:schemeClr val="tx1"/>
              </a:solidFill>
            </a:endParaRPr>
          </a:p>
        </p:txBody>
      </p:sp>
    </p:spTree>
    <p:extLst>
      <p:ext uri="{BB962C8B-B14F-4D97-AF65-F5344CB8AC3E}">
        <p14:creationId xmlns:p14="http://schemas.microsoft.com/office/powerpoint/2010/main" val="12576498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AD825DA-74A6-EEDA-A193-35F62742BA1D}"/>
              </a:ext>
            </a:extLst>
          </p:cNvPr>
          <p:cNvPicPr>
            <a:picLocks noChangeAspect="1"/>
          </p:cNvPicPr>
          <p:nvPr/>
        </p:nvPicPr>
        <p:blipFill>
          <a:blip r:embed="rId3"/>
          <a:srcRect/>
          <a:stretch/>
        </p:blipFill>
        <p:spPr>
          <a:xfrm>
            <a:off x="3663316" y="68265"/>
            <a:ext cx="4865367" cy="6081708"/>
          </a:xfrm>
          <a:prstGeom prst="rect">
            <a:avLst/>
          </a:prstGeom>
          <a:noFill/>
          <a:ln>
            <a:noFill/>
          </a:ln>
        </p:spPr>
      </p:pic>
    </p:spTree>
    <p:extLst>
      <p:ext uri="{BB962C8B-B14F-4D97-AF65-F5344CB8AC3E}">
        <p14:creationId xmlns:p14="http://schemas.microsoft.com/office/powerpoint/2010/main" val="18520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8377FD8-6A55-0382-D4E6-11CCD82AB60C}"/>
              </a:ext>
            </a:extLst>
          </p:cNvPr>
          <p:cNvPicPr>
            <a:picLocks noChangeAspect="1"/>
          </p:cNvPicPr>
          <p:nvPr/>
        </p:nvPicPr>
        <p:blipFill>
          <a:blip r:embed="rId2"/>
          <a:stretch>
            <a:fillRect/>
          </a:stretch>
        </p:blipFill>
        <p:spPr>
          <a:xfrm>
            <a:off x="665899" y="68263"/>
            <a:ext cx="10860202" cy="6081712"/>
          </a:xfrm>
          <a:prstGeom prst="rect">
            <a:avLst/>
          </a:prstGeom>
          <a:noFill/>
          <a:ln>
            <a:noFill/>
          </a:ln>
        </p:spPr>
      </p:pic>
    </p:spTree>
    <p:extLst>
      <p:ext uri="{BB962C8B-B14F-4D97-AF65-F5344CB8AC3E}">
        <p14:creationId xmlns:p14="http://schemas.microsoft.com/office/powerpoint/2010/main" val="10893030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2D13E77-994E-6CA5-8511-F98A99762283}"/>
              </a:ext>
            </a:extLst>
          </p:cNvPr>
          <p:cNvPicPr>
            <a:picLocks noChangeAspect="1"/>
          </p:cNvPicPr>
          <p:nvPr/>
        </p:nvPicPr>
        <p:blipFill>
          <a:blip r:embed="rId2"/>
          <a:stretch>
            <a:fillRect/>
          </a:stretch>
        </p:blipFill>
        <p:spPr>
          <a:xfrm>
            <a:off x="665899" y="68263"/>
            <a:ext cx="10860202" cy="6081712"/>
          </a:xfrm>
          <a:prstGeom prst="rect">
            <a:avLst/>
          </a:prstGeom>
          <a:noFill/>
          <a:ln>
            <a:noFill/>
          </a:ln>
        </p:spPr>
      </p:pic>
    </p:spTree>
    <p:extLst>
      <p:ext uri="{BB962C8B-B14F-4D97-AF65-F5344CB8AC3E}">
        <p14:creationId xmlns:p14="http://schemas.microsoft.com/office/powerpoint/2010/main" val="2400661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F47E627F-ACA5-CCA4-13C7-93B400899DEE}"/>
              </a:ext>
            </a:extLst>
          </p:cNvPr>
          <p:cNvGrpSpPr/>
          <p:nvPr/>
        </p:nvGrpSpPr>
        <p:grpSpPr>
          <a:xfrm>
            <a:off x="1171537" y="68263"/>
            <a:ext cx="9848925" cy="6081712"/>
            <a:chOff x="1171537" y="68263"/>
            <a:chExt cx="9848925" cy="6081712"/>
          </a:xfrm>
        </p:grpSpPr>
        <p:pic>
          <p:nvPicPr>
            <p:cNvPr id="4" name="Picture 3" descr="A close-up of a diagram&#10;&#10;Description automatically generated">
              <a:extLst>
                <a:ext uri="{FF2B5EF4-FFF2-40B4-BE49-F238E27FC236}">
                  <a16:creationId xmlns:a16="http://schemas.microsoft.com/office/drawing/2014/main" id="{F3D9EDB6-6E0F-451A-CA88-2B5260698FF8}"/>
                </a:ext>
              </a:extLst>
            </p:cNvPr>
            <p:cNvPicPr>
              <a:picLocks noChangeAspect="1"/>
            </p:cNvPicPr>
            <p:nvPr/>
          </p:nvPicPr>
          <p:blipFill>
            <a:blip r:embed="rId2"/>
            <a:stretch>
              <a:fillRect/>
            </a:stretch>
          </p:blipFill>
          <p:spPr>
            <a:xfrm>
              <a:off x="1171537" y="68263"/>
              <a:ext cx="9848925" cy="6081712"/>
            </a:xfrm>
            <a:prstGeom prst="rect">
              <a:avLst/>
            </a:prstGeom>
            <a:noFill/>
            <a:ln>
              <a:noFill/>
            </a:ln>
          </p:spPr>
        </p:pic>
        <p:sp>
          <p:nvSpPr>
            <p:cNvPr id="5" name="Rectangle 4">
              <a:extLst>
                <a:ext uri="{FF2B5EF4-FFF2-40B4-BE49-F238E27FC236}">
                  <a16:creationId xmlns:a16="http://schemas.microsoft.com/office/drawing/2014/main" id="{040BA461-F8DF-1A25-832A-871ADA38929D}"/>
                </a:ext>
              </a:extLst>
            </p:cNvPr>
            <p:cNvSpPr/>
            <p:nvPr/>
          </p:nvSpPr>
          <p:spPr>
            <a:xfrm>
              <a:off x="10641027" y="68263"/>
              <a:ext cx="226577" cy="29662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5E4C58D-B426-C582-8330-D4159554B506}"/>
                </a:ext>
              </a:extLst>
            </p:cNvPr>
            <p:cNvSpPr/>
            <p:nvPr/>
          </p:nvSpPr>
          <p:spPr>
            <a:xfrm>
              <a:off x="10519646" y="5939554"/>
              <a:ext cx="339866" cy="2104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v</a:t>
              </a:r>
            </a:p>
          </p:txBody>
        </p:sp>
        <p:sp>
          <p:nvSpPr>
            <p:cNvPr id="7" name="Rectangle 6">
              <a:extLst>
                <a:ext uri="{FF2B5EF4-FFF2-40B4-BE49-F238E27FC236}">
                  <a16:creationId xmlns:a16="http://schemas.microsoft.com/office/drawing/2014/main" id="{CC1AFD2E-3B36-4D2C-0AF7-3AF63A825DEE}"/>
                </a:ext>
              </a:extLst>
            </p:cNvPr>
            <p:cNvSpPr/>
            <p:nvPr/>
          </p:nvSpPr>
          <p:spPr>
            <a:xfrm>
              <a:off x="5335793" y="5939553"/>
              <a:ext cx="339866" cy="21042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v</a:t>
              </a:r>
            </a:p>
          </p:txBody>
        </p:sp>
      </p:grpSp>
    </p:spTree>
    <p:extLst>
      <p:ext uri="{BB962C8B-B14F-4D97-AF65-F5344CB8AC3E}">
        <p14:creationId xmlns:p14="http://schemas.microsoft.com/office/powerpoint/2010/main" val="28295936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7240060-1D5B-48CE-0081-B7333142FC03}"/>
              </a:ext>
            </a:extLst>
          </p:cNvPr>
          <p:cNvPicPr>
            <a:picLocks noChangeAspect="1"/>
          </p:cNvPicPr>
          <p:nvPr/>
        </p:nvPicPr>
        <p:blipFill>
          <a:blip r:embed="rId2"/>
          <a:stretch>
            <a:fillRect/>
          </a:stretch>
        </p:blipFill>
        <p:spPr>
          <a:xfrm>
            <a:off x="1269243" y="68263"/>
            <a:ext cx="9653514" cy="6081712"/>
          </a:xfrm>
          <a:prstGeom prst="rect">
            <a:avLst/>
          </a:prstGeom>
          <a:noFill/>
          <a:ln>
            <a:noFill/>
          </a:ln>
        </p:spPr>
      </p:pic>
    </p:spTree>
    <p:extLst>
      <p:ext uri="{BB962C8B-B14F-4D97-AF65-F5344CB8AC3E}">
        <p14:creationId xmlns:p14="http://schemas.microsoft.com/office/powerpoint/2010/main" val="2059359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787BB4-0760-7478-11A9-DC653F215FFB}"/>
              </a:ext>
            </a:extLst>
          </p:cNvPr>
          <p:cNvPicPr>
            <a:picLocks noChangeAspect="1"/>
          </p:cNvPicPr>
          <p:nvPr/>
        </p:nvPicPr>
        <p:blipFill>
          <a:blip r:embed="rId2"/>
          <a:stretch>
            <a:fillRect/>
          </a:stretch>
        </p:blipFill>
        <p:spPr>
          <a:xfrm>
            <a:off x="1269243" y="68263"/>
            <a:ext cx="9653514" cy="6081712"/>
          </a:xfrm>
          <a:prstGeom prst="rect">
            <a:avLst/>
          </a:prstGeom>
          <a:noFill/>
          <a:ln>
            <a:noFill/>
          </a:ln>
        </p:spPr>
      </p:pic>
    </p:spTree>
    <p:extLst>
      <p:ext uri="{BB962C8B-B14F-4D97-AF65-F5344CB8AC3E}">
        <p14:creationId xmlns:p14="http://schemas.microsoft.com/office/powerpoint/2010/main" val="26433970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A349B5-7EF8-D6B2-E4F4-2DF3CAFCC165}"/>
              </a:ext>
            </a:extLst>
          </p:cNvPr>
          <p:cNvPicPr>
            <a:picLocks noChangeAspect="1"/>
          </p:cNvPicPr>
          <p:nvPr/>
        </p:nvPicPr>
        <p:blipFill>
          <a:blip r:embed="rId2"/>
          <a:stretch>
            <a:fillRect/>
          </a:stretch>
        </p:blipFill>
        <p:spPr>
          <a:xfrm>
            <a:off x="1269243" y="68263"/>
            <a:ext cx="9653514" cy="6081712"/>
          </a:xfrm>
          <a:prstGeom prst="rect">
            <a:avLst/>
          </a:prstGeom>
          <a:noFill/>
          <a:ln>
            <a:noFill/>
          </a:ln>
        </p:spPr>
      </p:pic>
    </p:spTree>
    <p:extLst>
      <p:ext uri="{BB962C8B-B14F-4D97-AF65-F5344CB8AC3E}">
        <p14:creationId xmlns:p14="http://schemas.microsoft.com/office/powerpoint/2010/main" val="21994110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46FB6FA-C0C2-744D-974B-4C3EF802641C}"/>
              </a:ext>
            </a:extLst>
          </p:cNvPr>
          <p:cNvPicPr>
            <a:picLocks noChangeAspect="1"/>
          </p:cNvPicPr>
          <p:nvPr/>
        </p:nvPicPr>
        <p:blipFill>
          <a:blip r:embed="rId2"/>
          <a:stretch>
            <a:fillRect/>
          </a:stretch>
        </p:blipFill>
        <p:spPr>
          <a:xfrm>
            <a:off x="1751918" y="68263"/>
            <a:ext cx="8688163" cy="6081712"/>
          </a:xfrm>
          <a:prstGeom prst="rect">
            <a:avLst/>
          </a:prstGeom>
          <a:noFill/>
          <a:ln>
            <a:noFill/>
          </a:ln>
        </p:spPr>
      </p:pic>
    </p:spTree>
    <p:extLst>
      <p:ext uri="{BB962C8B-B14F-4D97-AF65-F5344CB8AC3E}">
        <p14:creationId xmlns:p14="http://schemas.microsoft.com/office/powerpoint/2010/main" val="4299422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A84D822-7256-747B-7B07-F9F5A49E8B95}"/>
              </a:ext>
            </a:extLst>
          </p:cNvPr>
          <p:cNvPicPr>
            <a:picLocks noChangeAspect="1"/>
          </p:cNvPicPr>
          <p:nvPr/>
        </p:nvPicPr>
        <p:blipFill>
          <a:blip r:embed="rId3"/>
          <a:stretch>
            <a:fillRect/>
          </a:stretch>
        </p:blipFill>
        <p:spPr>
          <a:xfrm>
            <a:off x="1538287" y="1000125"/>
            <a:ext cx="3986213" cy="4629150"/>
          </a:xfrm>
          <a:prstGeom prst="rect">
            <a:avLst/>
          </a:prstGeom>
        </p:spPr>
      </p:pic>
      <p:pic>
        <p:nvPicPr>
          <p:cNvPr id="5" name="Picture 4">
            <a:extLst>
              <a:ext uri="{FF2B5EF4-FFF2-40B4-BE49-F238E27FC236}">
                <a16:creationId xmlns:a16="http://schemas.microsoft.com/office/drawing/2014/main" id="{A9A6D02A-347F-B9B8-D7A0-DA97FACBEDE7}"/>
              </a:ext>
            </a:extLst>
          </p:cNvPr>
          <p:cNvPicPr>
            <a:picLocks noChangeAspect="1"/>
          </p:cNvPicPr>
          <p:nvPr/>
        </p:nvPicPr>
        <p:blipFill>
          <a:blip r:embed="rId4"/>
          <a:stretch>
            <a:fillRect/>
          </a:stretch>
        </p:blipFill>
        <p:spPr>
          <a:xfrm>
            <a:off x="6667500" y="1000125"/>
            <a:ext cx="3986213" cy="4629150"/>
          </a:xfrm>
          <a:prstGeom prst="rect">
            <a:avLst/>
          </a:prstGeom>
        </p:spPr>
      </p:pic>
    </p:spTree>
    <p:extLst>
      <p:ext uri="{BB962C8B-B14F-4D97-AF65-F5344CB8AC3E}">
        <p14:creationId xmlns:p14="http://schemas.microsoft.com/office/powerpoint/2010/main" val="175555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3458F-4F47-68E4-08E9-D96F54B5A1B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C40FEAB-4EDA-A5B0-09DE-C216C0400B0F}"/>
              </a:ext>
            </a:extLst>
          </p:cNvPr>
          <p:cNvSpPr>
            <a:spLocks noGrp="1"/>
          </p:cNvSpPr>
          <p:nvPr>
            <p:ph idx="1"/>
          </p:nvPr>
        </p:nvSpPr>
        <p:spPr/>
        <p:txBody>
          <a:bodyPr/>
          <a:lstStyle/>
          <a:p>
            <a:endParaRPr lang="en-US"/>
          </a:p>
        </p:txBody>
      </p:sp>
      <p:sp>
        <p:nvSpPr>
          <p:cNvPr id="4" name="Title 1">
            <a:extLst>
              <a:ext uri="{FF2B5EF4-FFF2-40B4-BE49-F238E27FC236}">
                <a16:creationId xmlns:a16="http://schemas.microsoft.com/office/drawing/2014/main" id="{404CA992-8229-E536-3BA8-55691CE49F71}"/>
              </a:ext>
            </a:extLst>
          </p:cNvPr>
          <p:cNvSpPr>
            <a:spLocks noGrp="1"/>
          </p:cNvSpPr>
          <p:nvPr>
            <p:ph type="title"/>
          </p:nvPr>
        </p:nvSpPr>
        <p:spPr/>
        <p:txBody>
          <a:bodyPr/>
          <a:lstStyle/>
          <a:p>
            <a:r>
              <a:rPr lang="en-US" b="1" dirty="0">
                <a:solidFill>
                  <a:schemeClr val="tx1"/>
                </a:solidFill>
              </a:rPr>
              <a:t>Deferral from the Ground</a:t>
            </a:r>
          </a:p>
        </p:txBody>
      </p:sp>
    </p:spTree>
    <p:extLst>
      <p:ext uri="{BB962C8B-B14F-4D97-AF65-F5344CB8AC3E}">
        <p14:creationId xmlns:p14="http://schemas.microsoft.com/office/powerpoint/2010/main" val="1078513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C42F8-1AE8-1DF6-1D84-FA4E7774AE3C}"/>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12C94AA5-A718-34EA-B25B-865CAA1217CF}"/>
              </a:ext>
            </a:extLst>
          </p:cNvPr>
          <p:cNvPicPr>
            <a:picLocks noChangeAspect="1"/>
          </p:cNvPicPr>
          <p:nvPr/>
        </p:nvPicPr>
        <p:blipFill>
          <a:blip r:embed="rId3"/>
          <a:srcRect/>
          <a:stretch/>
        </p:blipFill>
        <p:spPr>
          <a:xfrm>
            <a:off x="1538287" y="1000125"/>
            <a:ext cx="3986212" cy="4629150"/>
          </a:xfrm>
          <a:prstGeom prst="rect">
            <a:avLst/>
          </a:prstGeom>
        </p:spPr>
      </p:pic>
      <p:pic>
        <p:nvPicPr>
          <p:cNvPr id="5" name="Picture 4">
            <a:extLst>
              <a:ext uri="{FF2B5EF4-FFF2-40B4-BE49-F238E27FC236}">
                <a16:creationId xmlns:a16="http://schemas.microsoft.com/office/drawing/2014/main" id="{F23DB895-20D4-0659-382D-6955EA328AD9}"/>
              </a:ext>
            </a:extLst>
          </p:cNvPr>
          <p:cNvPicPr>
            <a:picLocks noChangeAspect="1"/>
          </p:cNvPicPr>
          <p:nvPr/>
        </p:nvPicPr>
        <p:blipFill>
          <a:blip r:embed="rId4"/>
          <a:srcRect/>
          <a:stretch/>
        </p:blipFill>
        <p:spPr>
          <a:xfrm>
            <a:off x="6667500" y="1000125"/>
            <a:ext cx="3986212" cy="4629150"/>
          </a:xfrm>
          <a:prstGeom prst="rect">
            <a:avLst/>
          </a:prstGeom>
        </p:spPr>
      </p:pic>
    </p:spTree>
    <p:extLst>
      <p:ext uri="{BB962C8B-B14F-4D97-AF65-F5344CB8AC3E}">
        <p14:creationId xmlns:p14="http://schemas.microsoft.com/office/powerpoint/2010/main" val="30843703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5DF03A3-1C1F-42BB-1CAD-8BCB7EA6D765}"/>
              </a:ext>
            </a:extLst>
          </p:cNvPr>
          <p:cNvPicPr>
            <a:picLocks noChangeAspect="1"/>
          </p:cNvPicPr>
          <p:nvPr/>
        </p:nvPicPr>
        <p:blipFill>
          <a:blip r:embed="rId2"/>
          <a:stretch>
            <a:fillRect/>
          </a:stretch>
        </p:blipFill>
        <p:spPr>
          <a:xfrm>
            <a:off x="4017280" y="0"/>
            <a:ext cx="4157440" cy="6858000"/>
          </a:xfrm>
          <a:prstGeom prst="rect">
            <a:avLst/>
          </a:prstGeom>
        </p:spPr>
      </p:pic>
    </p:spTree>
    <p:extLst>
      <p:ext uri="{BB962C8B-B14F-4D97-AF65-F5344CB8AC3E}">
        <p14:creationId xmlns:p14="http://schemas.microsoft.com/office/powerpoint/2010/main" val="18710519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E2ECC001-07BA-286C-48F3-D7DF9F205AE7}"/>
              </a:ext>
            </a:extLst>
          </p:cNvPr>
          <p:cNvGrpSpPr/>
          <p:nvPr/>
        </p:nvGrpSpPr>
        <p:grpSpPr>
          <a:xfrm>
            <a:off x="2157412" y="299792"/>
            <a:ext cx="7877176" cy="5772395"/>
            <a:chOff x="2157412" y="299792"/>
            <a:chExt cx="7877176" cy="5772395"/>
          </a:xfrm>
        </p:grpSpPr>
        <p:pic>
          <p:nvPicPr>
            <p:cNvPr id="4" name="Picture 3">
              <a:extLst>
                <a:ext uri="{FF2B5EF4-FFF2-40B4-BE49-F238E27FC236}">
                  <a16:creationId xmlns:a16="http://schemas.microsoft.com/office/drawing/2014/main" id="{6D8A2500-7AC9-A6AE-8653-AE947361E0D4}"/>
                </a:ext>
              </a:extLst>
            </p:cNvPr>
            <p:cNvPicPr>
              <a:picLocks noChangeAspect="1"/>
            </p:cNvPicPr>
            <p:nvPr/>
          </p:nvPicPr>
          <p:blipFill>
            <a:blip r:embed="rId2"/>
            <a:stretch>
              <a:fillRect/>
            </a:stretch>
          </p:blipFill>
          <p:spPr>
            <a:xfrm>
              <a:off x="2157412" y="299792"/>
              <a:ext cx="3629026" cy="5772395"/>
            </a:xfrm>
            <a:prstGeom prst="rect">
              <a:avLst/>
            </a:prstGeom>
          </p:spPr>
        </p:pic>
        <p:pic>
          <p:nvPicPr>
            <p:cNvPr id="6" name="Picture 5">
              <a:extLst>
                <a:ext uri="{FF2B5EF4-FFF2-40B4-BE49-F238E27FC236}">
                  <a16:creationId xmlns:a16="http://schemas.microsoft.com/office/drawing/2014/main" id="{181036CC-B95B-7A3A-BA91-79AA034B1DF1}"/>
                </a:ext>
              </a:extLst>
            </p:cNvPr>
            <p:cNvPicPr>
              <a:picLocks noChangeAspect="1"/>
            </p:cNvPicPr>
            <p:nvPr/>
          </p:nvPicPr>
          <p:blipFill>
            <a:blip r:embed="rId3"/>
            <a:srcRect/>
            <a:stretch/>
          </p:blipFill>
          <p:spPr>
            <a:xfrm>
              <a:off x="6405563" y="299792"/>
              <a:ext cx="3629025" cy="5772395"/>
            </a:xfrm>
            <a:prstGeom prst="rect">
              <a:avLst/>
            </a:prstGeom>
          </p:spPr>
        </p:pic>
      </p:grpSp>
    </p:spTree>
    <p:extLst>
      <p:ext uri="{BB962C8B-B14F-4D97-AF65-F5344CB8AC3E}">
        <p14:creationId xmlns:p14="http://schemas.microsoft.com/office/powerpoint/2010/main" val="289526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rocky mountain with a cloudy sky&#10;&#10;Description automatically generated with medium confidence">
            <a:extLst>
              <a:ext uri="{FF2B5EF4-FFF2-40B4-BE49-F238E27FC236}">
                <a16:creationId xmlns:a16="http://schemas.microsoft.com/office/drawing/2014/main" id="{47C79532-DCE8-EFC4-8D13-8E0BCFA404EF}"/>
              </a:ext>
            </a:extLst>
          </p:cNvPr>
          <p:cNvPicPr>
            <a:picLocks noGrp="1" noChangeAspect="1"/>
          </p:cNvPicPr>
          <p:nvPr>
            <p:ph idx="1"/>
          </p:nvPr>
        </p:nvPicPr>
        <p:blipFill>
          <a:blip r:embed="rId3"/>
          <a:srcRect l="1" t="14566" r="1" b="8909"/>
          <a:stretch/>
        </p:blipFill>
        <p:spPr>
          <a:xfrm>
            <a:off x="120650" y="68263"/>
            <a:ext cx="11950700" cy="6081712"/>
          </a:xfrm>
          <a:noFill/>
        </p:spPr>
      </p:pic>
    </p:spTree>
    <p:extLst>
      <p:ext uri="{BB962C8B-B14F-4D97-AF65-F5344CB8AC3E}">
        <p14:creationId xmlns:p14="http://schemas.microsoft.com/office/powerpoint/2010/main" val="113693581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09">
          <a:extLst>
            <a:ext uri="{FF2B5EF4-FFF2-40B4-BE49-F238E27FC236}">
              <a16:creationId xmlns:a16="http://schemas.microsoft.com/office/drawing/2014/main" id="{92270DE5-2EFE-3148-EDCB-94283F462AFA}"/>
            </a:ext>
          </a:extLst>
        </p:cNvPr>
        <p:cNvGrpSpPr/>
        <p:nvPr/>
      </p:nvGrpSpPr>
      <p:grpSpPr>
        <a:xfrm>
          <a:off x="0" y="0"/>
          <a:ext cx="0" cy="0"/>
          <a:chOff x="0" y="0"/>
          <a:chExt cx="0" cy="0"/>
        </a:xfrm>
      </p:grpSpPr>
      <p:sp>
        <p:nvSpPr>
          <p:cNvPr id="110" name="Title">
            <a:extLst>
              <a:ext uri="{FF2B5EF4-FFF2-40B4-BE49-F238E27FC236}">
                <a16:creationId xmlns:a16="http://schemas.microsoft.com/office/drawing/2014/main" id="{9E664921-4E37-DD4E-46AD-1200124F940F}"/>
              </a:ext>
            </a:extLst>
          </p:cNvPr>
          <p:cNvSpPr txBox="1">
            <a:spLocks noGrp="1"/>
          </p:cNvSpPr>
          <p:nvPr>
            <p:ph type="title"/>
          </p:nvPr>
        </p:nvSpPr>
        <p:spPr>
          <a:xfrm>
            <a:off x="1436913" y="2848006"/>
            <a:ext cx="8285283" cy="1325563"/>
          </a:xfrm>
          <a:prstGeom prst="rect">
            <a:avLst/>
          </a:prstGeom>
          <a:noFill/>
          <a:ln>
            <a:noFill/>
          </a:ln>
        </p:spPr>
        <p:txBody>
          <a:bodyPr spcFirstLastPara="1" wrap="square" lIns="91425" tIns="45700" rIns="91425" bIns="45700" anchor="ctr" anchorCtr="0">
            <a:normAutofit fontScale="90000"/>
          </a:bodyPr>
          <a:lstStyle/>
          <a:p>
            <a:pPr lvl="0" algn="r">
              <a:buClr>
                <a:schemeClr val="lt1"/>
              </a:buClr>
              <a:buSzPts val="5400"/>
            </a:pPr>
            <a:r>
              <a:rPr lang="en-US" sz="4800" i="1" err="1">
                <a:effectLst/>
                <a:latin typeface="Articulat CF Normal" pitchFamily="2" charset="77"/>
                <a:ea typeface="Aptos" panose="020B0004020202020204" pitchFamily="34" charset="0"/>
                <a:cs typeface="Times New Roman" panose="02020603050405020304" pitchFamily="18" charset="0"/>
              </a:rPr>
              <a:t>Problematising</a:t>
            </a:r>
            <a:r>
              <a:rPr lang="en-US" sz="4800" i="1">
                <a:effectLst/>
                <a:latin typeface="Articulat CF Normal" pitchFamily="2" charset="77"/>
                <a:ea typeface="Aptos" panose="020B0004020202020204" pitchFamily="34" charset="0"/>
                <a:cs typeface="Times New Roman" panose="02020603050405020304" pitchFamily="18" charset="0"/>
              </a:rPr>
              <a:t> the Sublime:</a:t>
            </a:r>
            <a:r>
              <a:rPr lang="en-US" sz="1800" i="1">
                <a:effectLst/>
                <a:latin typeface="Articulat CF Normal" pitchFamily="2" charset="77"/>
                <a:ea typeface="Aptos" panose="020B0004020202020204" pitchFamily="34" charset="0"/>
                <a:cs typeface="Times New Roman" panose="02020603050405020304" pitchFamily="18" charset="0"/>
              </a:rPr>
              <a:t> </a:t>
            </a:r>
            <a:br>
              <a:rPr lang="en-US" sz="1800" i="1">
                <a:effectLst/>
                <a:latin typeface="Articulat CF Normal" pitchFamily="2" charset="77"/>
                <a:ea typeface="Aptos" panose="020B0004020202020204" pitchFamily="34" charset="0"/>
                <a:cs typeface="Times New Roman" panose="02020603050405020304" pitchFamily="18" charset="0"/>
              </a:rPr>
            </a:br>
            <a:r>
              <a:rPr lang="en-US" sz="3600" i="1">
                <a:effectLst/>
                <a:latin typeface="Articulat CF Normal" pitchFamily="2" charset="77"/>
                <a:ea typeface="Aptos" panose="020B0004020202020204" pitchFamily="34" charset="0"/>
                <a:cs typeface="Times New Roman" panose="02020603050405020304" pitchFamily="18" charset="0"/>
              </a:rPr>
              <a:t>Affective Archives within Landscape Design</a:t>
            </a:r>
            <a:r>
              <a:rPr lang="en-NZ" sz="3600">
                <a:effectLst/>
                <a:latin typeface="Articulat CF Normal" pitchFamily="2" charset="77"/>
              </a:rPr>
              <a:t> </a:t>
            </a:r>
            <a:endParaRPr lang="en-US" sz="3600">
              <a:solidFill>
                <a:schemeClr val="lt1"/>
              </a:solidFill>
              <a:latin typeface="Articulat CF Normal" pitchFamily="2" charset="77"/>
            </a:endParaRPr>
          </a:p>
        </p:txBody>
      </p:sp>
      <p:sp>
        <p:nvSpPr>
          <p:cNvPr id="2" name="Author">
            <a:extLst>
              <a:ext uri="{FF2B5EF4-FFF2-40B4-BE49-F238E27FC236}">
                <a16:creationId xmlns:a16="http://schemas.microsoft.com/office/drawing/2014/main" id="{AA947B3D-E885-869B-7F9D-042919B4F965}"/>
              </a:ext>
            </a:extLst>
          </p:cNvPr>
          <p:cNvSpPr>
            <a:spLocks noGrp="1"/>
          </p:cNvSpPr>
          <p:nvPr>
            <p:ph type="body" sz="quarter" idx="10"/>
          </p:nvPr>
        </p:nvSpPr>
        <p:spPr>
          <a:xfrm>
            <a:off x="838200" y="4206686"/>
            <a:ext cx="8883997" cy="2422714"/>
          </a:xfrm>
        </p:spPr>
        <p:txBody>
          <a:bodyPr>
            <a:normAutofit/>
          </a:bodyPr>
          <a:lstStyle/>
          <a:p>
            <a:pPr marL="50800" indent="0" algn="r">
              <a:buNone/>
            </a:pPr>
            <a:r>
              <a:rPr lang="en-US" sz="2400" dirty="0">
                <a:solidFill>
                  <a:schemeClr val="bg1"/>
                </a:solidFill>
                <a:latin typeface="Articulat CF Normal" pitchFamily="2" charset="77"/>
                <a:ea typeface="Arial"/>
                <a:cs typeface="Arial"/>
                <a:sym typeface="Arial"/>
              </a:rPr>
              <a:t>Shaun Rosier, PhD</a:t>
            </a:r>
          </a:p>
          <a:p>
            <a:pPr marL="50800" indent="0" algn="r">
              <a:buNone/>
            </a:pPr>
            <a:r>
              <a:rPr lang="en-US" sz="1800" dirty="0">
                <a:solidFill>
                  <a:schemeClr val="bg1"/>
                </a:solidFill>
                <a:latin typeface="Articulat CF Normal" pitchFamily="2" charset="77"/>
                <a:ea typeface="Arial"/>
                <a:cs typeface="Arial"/>
                <a:sym typeface="Arial"/>
              </a:rPr>
              <a:t>Assistant Professor, Landscape Architecture</a:t>
            </a:r>
          </a:p>
          <a:p>
            <a:pPr marL="50800" indent="0" algn="r">
              <a:buNone/>
            </a:pPr>
            <a:r>
              <a:rPr lang="en-US" sz="1800" dirty="0" err="1">
                <a:solidFill>
                  <a:schemeClr val="bg1"/>
                </a:solidFill>
                <a:latin typeface="Articulat CF Normal" pitchFamily="2" charset="77"/>
                <a:ea typeface="Arial"/>
                <a:cs typeface="Arial"/>
                <a:sym typeface="Arial"/>
              </a:rPr>
              <a:t>shaunrosier@vt.edu</a:t>
            </a:r>
            <a:endParaRPr lang="en-US" sz="1800" dirty="0">
              <a:solidFill>
                <a:schemeClr val="bg1"/>
              </a:solidFill>
              <a:latin typeface="Articulat CF Normal" pitchFamily="2" charset="77"/>
              <a:ea typeface="Arial"/>
              <a:cs typeface="Arial"/>
              <a:sym typeface="Arial"/>
            </a:endParaRPr>
          </a:p>
          <a:p>
            <a:pPr marL="50800" indent="0" algn="r">
              <a:buNone/>
            </a:pPr>
            <a:endParaRPr lang="en-US" sz="2400" dirty="0">
              <a:solidFill>
                <a:schemeClr val="bg1"/>
              </a:solidFill>
              <a:latin typeface="Articulat CF Normal" pitchFamily="2" charset="77"/>
              <a:ea typeface="Arial"/>
              <a:cs typeface="Arial"/>
              <a:sym typeface="Arial"/>
            </a:endParaRPr>
          </a:p>
        </p:txBody>
      </p:sp>
      <p:pic>
        <p:nvPicPr>
          <p:cNvPr id="114" name="Virginia Tech Logo" descr="Virginia Tech">
            <a:extLst>
              <a:ext uri="{FF2B5EF4-FFF2-40B4-BE49-F238E27FC236}">
                <a16:creationId xmlns:a16="http://schemas.microsoft.com/office/drawing/2014/main" id="{3628FB2F-F8C2-A605-C317-80D0CD449434}"/>
              </a:ext>
            </a:extLst>
          </p:cNvPr>
          <p:cNvPicPr preferRelativeResize="0"/>
          <p:nvPr/>
        </p:nvPicPr>
        <p:blipFill rotWithShape="1">
          <a:blip r:embed="rId3">
            <a:alphaModFix/>
          </a:blip>
          <a:srcRect/>
          <a:stretch/>
        </p:blipFill>
        <p:spPr>
          <a:xfrm>
            <a:off x="2292837" y="2240542"/>
            <a:ext cx="2351529" cy="444178"/>
          </a:xfrm>
          <a:prstGeom prst="rect">
            <a:avLst/>
          </a:prstGeom>
          <a:noFill/>
          <a:ln>
            <a:noFill/>
          </a:ln>
        </p:spPr>
      </p:pic>
    </p:spTree>
    <p:extLst>
      <p:ext uri="{BB962C8B-B14F-4D97-AF65-F5344CB8AC3E}">
        <p14:creationId xmlns:p14="http://schemas.microsoft.com/office/powerpoint/2010/main" val="578815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6867D3D-DD53-A3CA-94BD-0FD5C8BCA01A}"/>
              </a:ext>
            </a:extLst>
          </p:cNvPr>
          <p:cNvSpPr txBox="1"/>
          <p:nvPr/>
        </p:nvSpPr>
        <p:spPr>
          <a:xfrm>
            <a:off x="1928232" y="1684938"/>
            <a:ext cx="8335536" cy="2862322"/>
          </a:xfrm>
          <a:prstGeom prst="rect">
            <a:avLst/>
          </a:prstGeom>
          <a:noFill/>
        </p:spPr>
        <p:txBody>
          <a:bodyPr wrap="square">
            <a:spAutoFit/>
          </a:bodyPr>
          <a:lstStyle/>
          <a:p>
            <a:r>
              <a:rPr lang="en-US" sz="1800" i="1" dirty="0">
                <a:solidFill>
                  <a:srgbClr val="474747"/>
                </a:solidFill>
                <a:effectLst/>
                <a:latin typeface="Helvetica" pitchFamily="2" charset="0"/>
              </a:rPr>
              <a:t>To understand a milieu is one of the reflexes in a landscaping project: as though before using one’s brain, there had to be a </a:t>
            </a:r>
            <a:r>
              <a:rPr lang="en-US" sz="1800" b="1" i="1" dirty="0">
                <a:solidFill>
                  <a:srgbClr val="474747"/>
                </a:solidFill>
                <a:effectLst/>
                <a:latin typeface="Helvetica" pitchFamily="2" charset="0"/>
              </a:rPr>
              <a:t>primitive relationship between one and the landscape</a:t>
            </a:r>
            <a:r>
              <a:rPr lang="en-US" sz="1800" i="1" dirty="0">
                <a:solidFill>
                  <a:srgbClr val="474747"/>
                </a:solidFill>
                <a:effectLst/>
                <a:latin typeface="Helvetica" pitchFamily="2" charset="0"/>
              </a:rPr>
              <a:t>, reproduced by hand, or thanks to a camera, on paper through the act of drawing or of producing a picture. </a:t>
            </a:r>
            <a:r>
              <a:rPr lang="en-US" sz="1800" b="1" i="1" dirty="0">
                <a:solidFill>
                  <a:srgbClr val="474747"/>
                </a:solidFill>
                <a:effectLst/>
                <a:latin typeface="Helvetica" pitchFamily="2" charset="0"/>
              </a:rPr>
              <a:t>The relation to the landscape concerns the whole being </a:t>
            </a:r>
            <a:r>
              <a:rPr lang="en-US" sz="1800" i="1" dirty="0">
                <a:solidFill>
                  <a:srgbClr val="474747"/>
                </a:solidFill>
                <a:effectLst/>
                <a:latin typeface="Helvetica" pitchFamily="2" charset="0"/>
              </a:rPr>
              <a:t>and all the space that surrounds it.</a:t>
            </a:r>
          </a:p>
          <a:p>
            <a:endParaRPr lang="en-US" sz="1800" i="1" dirty="0">
              <a:solidFill>
                <a:srgbClr val="474747"/>
              </a:solidFill>
              <a:latin typeface="Helvetica" pitchFamily="2" charset="0"/>
            </a:endParaRPr>
          </a:p>
          <a:p>
            <a:r>
              <a:rPr lang="en-US" sz="1800" b="1" i="1" dirty="0">
                <a:solidFill>
                  <a:srgbClr val="474747"/>
                </a:solidFill>
                <a:effectLst/>
                <a:latin typeface="Helvetica" pitchFamily="2" charset="0"/>
              </a:rPr>
              <a:t>Interwoven with virtuality</a:t>
            </a:r>
            <a:r>
              <a:rPr lang="en-US" sz="1800" i="1" dirty="0">
                <a:solidFill>
                  <a:srgbClr val="474747"/>
                </a:solidFill>
                <a:effectLst/>
                <a:latin typeface="Helvetica" pitchFamily="2" charset="0"/>
              </a:rPr>
              <a:t>, with what is not immediately apparent, interwoven with time and vital energy, the visible and present space is subjected to everything which is not there, </a:t>
            </a:r>
            <a:r>
              <a:rPr lang="en-US" sz="1800" b="1" i="1" dirty="0">
                <a:solidFill>
                  <a:srgbClr val="474747"/>
                </a:solidFill>
                <a:effectLst/>
                <a:latin typeface="Helvetica" pitchFamily="2" charset="0"/>
              </a:rPr>
              <a:t>human memory, vegetal, mineral and animal memory</a:t>
            </a:r>
            <a:r>
              <a:rPr lang="en-US" sz="1800" i="1" dirty="0">
                <a:solidFill>
                  <a:srgbClr val="474747"/>
                </a:solidFill>
                <a:effectLst/>
                <a:latin typeface="Helvetica" pitchFamily="2" charset="0"/>
              </a:rPr>
              <a:t>.</a:t>
            </a:r>
          </a:p>
        </p:txBody>
      </p:sp>
      <p:sp>
        <p:nvSpPr>
          <p:cNvPr id="11" name="TextBox 10">
            <a:extLst>
              <a:ext uri="{FF2B5EF4-FFF2-40B4-BE49-F238E27FC236}">
                <a16:creationId xmlns:a16="http://schemas.microsoft.com/office/drawing/2014/main" id="{C4396B59-AE95-B7A2-EFBD-886BC0EE40AE}"/>
              </a:ext>
            </a:extLst>
          </p:cNvPr>
          <p:cNvSpPr txBox="1"/>
          <p:nvPr/>
        </p:nvSpPr>
        <p:spPr>
          <a:xfrm>
            <a:off x="5039422" y="4547260"/>
            <a:ext cx="5224346" cy="430887"/>
          </a:xfrm>
          <a:prstGeom prst="rect">
            <a:avLst/>
          </a:prstGeom>
          <a:noFill/>
        </p:spPr>
        <p:txBody>
          <a:bodyPr wrap="square">
            <a:spAutoFit/>
          </a:bodyPr>
          <a:lstStyle/>
          <a:p>
            <a:pPr algn="r"/>
            <a:r>
              <a:rPr lang="en-US" sz="1100" dirty="0" err="1">
                <a:effectLst/>
                <a:latin typeface="Helvetica Neue" panose="02000503000000020004" pitchFamily="2" charset="0"/>
              </a:rPr>
              <a:t>Claramunt</a:t>
            </a:r>
            <a:r>
              <a:rPr lang="en-US" sz="1100" dirty="0">
                <a:effectLst/>
                <a:latin typeface="Helvetica Neue" panose="02000503000000020004" pitchFamily="2" charset="0"/>
              </a:rPr>
              <a:t>, Marc, and </a:t>
            </a:r>
            <a:r>
              <a:rPr lang="en-US" sz="1100" dirty="0" err="1">
                <a:effectLst/>
                <a:latin typeface="Helvetica Neue" panose="02000503000000020004" pitchFamily="2" charset="0"/>
              </a:rPr>
              <a:t>Mosbach</a:t>
            </a:r>
            <a:r>
              <a:rPr lang="en-US" sz="1100" dirty="0">
                <a:effectLst/>
                <a:latin typeface="Helvetica Neue" panose="02000503000000020004" pitchFamily="2" charset="0"/>
              </a:rPr>
              <a:t>, Catherine. "Nature of a Landscape Project." </a:t>
            </a:r>
            <a:r>
              <a:rPr lang="en-US" sz="1100" i="1" dirty="0">
                <a:effectLst/>
                <a:latin typeface="Helvetica Neue" panose="02000503000000020004" pitchFamily="2" charset="0"/>
              </a:rPr>
              <a:t>Pages </a:t>
            </a:r>
            <a:r>
              <a:rPr lang="en-US" sz="1100" i="1" dirty="0" err="1">
                <a:effectLst/>
                <a:latin typeface="Helvetica Neue" panose="02000503000000020004" pitchFamily="2" charset="0"/>
              </a:rPr>
              <a:t>Paysage</a:t>
            </a:r>
            <a:r>
              <a:rPr lang="en-US" sz="1100" i="1" dirty="0">
                <a:effectLst/>
                <a:latin typeface="Helvetica Neue" panose="02000503000000020004" pitchFamily="2" charset="0"/>
              </a:rPr>
              <a:t> </a:t>
            </a:r>
            <a:r>
              <a:rPr lang="en-US" sz="1100" dirty="0">
                <a:effectLst/>
                <a:latin typeface="Helvetica Neue" panose="02000503000000020004" pitchFamily="2" charset="0"/>
              </a:rPr>
              <a:t>7, no. </a:t>
            </a:r>
            <a:r>
              <a:rPr lang="en-US" sz="1100" dirty="0" err="1">
                <a:effectLst/>
                <a:latin typeface="Helvetica Neue" panose="02000503000000020004" pitchFamily="2" charset="0"/>
              </a:rPr>
              <a:t>Anamorphose</a:t>
            </a:r>
            <a:r>
              <a:rPr lang="en-US" sz="1100" dirty="0">
                <a:effectLst/>
                <a:latin typeface="Helvetica Neue" panose="02000503000000020004" pitchFamily="2" charset="0"/>
              </a:rPr>
              <a:t> (1999): 54-63. Pg. 58.</a:t>
            </a:r>
          </a:p>
        </p:txBody>
      </p:sp>
    </p:spTree>
    <p:extLst>
      <p:ext uri="{BB962C8B-B14F-4D97-AF65-F5344CB8AC3E}">
        <p14:creationId xmlns:p14="http://schemas.microsoft.com/office/powerpoint/2010/main" val="6508700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3B497BC-9DAC-D23C-9E8C-1646FD8240F6}"/>
              </a:ext>
            </a:extLst>
          </p:cNvPr>
          <p:cNvSpPr txBox="1"/>
          <p:nvPr/>
        </p:nvSpPr>
        <p:spPr>
          <a:xfrm>
            <a:off x="596348" y="2035307"/>
            <a:ext cx="6096000" cy="738664"/>
          </a:xfrm>
          <a:prstGeom prst="rect">
            <a:avLst/>
          </a:prstGeom>
          <a:noFill/>
        </p:spPr>
        <p:txBody>
          <a:bodyPr wrap="square">
            <a:spAutoFit/>
          </a:bodyPr>
          <a:lstStyle/>
          <a:p>
            <a:r>
              <a:rPr lang="en-NZ">
                <a:solidFill>
                  <a:srgbClr val="141413"/>
                </a:solidFill>
                <a:effectLst/>
                <a:latin typeface="Helvetica" pitchFamily="2" charset="0"/>
              </a:rPr>
              <a:t> Following a perception, we begin a process of recollection</a:t>
            </a:r>
          </a:p>
          <a:p>
            <a:r>
              <a:rPr lang="en-NZ">
                <a:solidFill>
                  <a:srgbClr val="141413"/>
                </a:solidFill>
                <a:effectLst/>
                <a:latin typeface="Helvetica" pitchFamily="2" charset="0"/>
              </a:rPr>
              <a:t>based on some specific information suited to addressing the currently</a:t>
            </a:r>
          </a:p>
          <a:p>
            <a:r>
              <a:rPr lang="en-NZ">
                <a:solidFill>
                  <a:srgbClr val="141413"/>
                </a:solidFill>
                <a:effectLst/>
                <a:latin typeface="Helvetica" pitchFamily="2" charset="0"/>
              </a:rPr>
              <a:t>confused perception or sensation</a:t>
            </a:r>
          </a:p>
        </p:txBody>
      </p:sp>
      <p:sp>
        <p:nvSpPr>
          <p:cNvPr id="6" name="TextBox 5">
            <a:extLst>
              <a:ext uri="{FF2B5EF4-FFF2-40B4-BE49-F238E27FC236}">
                <a16:creationId xmlns:a16="http://schemas.microsoft.com/office/drawing/2014/main" id="{DA7F541B-B6A3-0711-1D89-A9E3CCD9162A}"/>
              </a:ext>
            </a:extLst>
          </p:cNvPr>
          <p:cNvSpPr txBox="1"/>
          <p:nvPr/>
        </p:nvSpPr>
        <p:spPr>
          <a:xfrm>
            <a:off x="649357" y="4297794"/>
            <a:ext cx="6042991" cy="738664"/>
          </a:xfrm>
          <a:prstGeom prst="rect">
            <a:avLst/>
          </a:prstGeom>
          <a:noFill/>
        </p:spPr>
        <p:txBody>
          <a:bodyPr wrap="square" rtlCol="0">
            <a:spAutoFit/>
          </a:bodyPr>
          <a:lstStyle/>
          <a:p>
            <a:r>
              <a:rPr lang="en-US"/>
              <a:t>Preconscious appraisal of an event/sensation/perception – survey of previous events/sensations to determine a SMS response – leading to action</a:t>
            </a:r>
          </a:p>
        </p:txBody>
      </p:sp>
      <p:sp>
        <p:nvSpPr>
          <p:cNvPr id="7" name="TextBox 6">
            <a:extLst>
              <a:ext uri="{FF2B5EF4-FFF2-40B4-BE49-F238E27FC236}">
                <a16:creationId xmlns:a16="http://schemas.microsoft.com/office/drawing/2014/main" id="{90800BB3-48CA-DCE1-D3DC-FB922A31119A}"/>
              </a:ext>
            </a:extLst>
          </p:cNvPr>
          <p:cNvSpPr txBox="1"/>
          <p:nvPr/>
        </p:nvSpPr>
        <p:spPr>
          <a:xfrm>
            <a:off x="6864626" y="2902227"/>
            <a:ext cx="4293705" cy="830997"/>
          </a:xfrm>
          <a:prstGeom prst="rect">
            <a:avLst/>
          </a:prstGeom>
          <a:noFill/>
        </p:spPr>
        <p:txBody>
          <a:bodyPr wrap="square" rtlCol="0">
            <a:spAutoFit/>
          </a:bodyPr>
          <a:lstStyle/>
          <a:p>
            <a:r>
              <a:rPr lang="en-US" sz="2400">
                <a:highlight>
                  <a:srgbClr val="FFFF00"/>
                </a:highlight>
              </a:rPr>
              <a:t>Create a diagram to explain this process</a:t>
            </a:r>
          </a:p>
        </p:txBody>
      </p:sp>
    </p:spTree>
    <p:extLst>
      <p:ext uri="{BB962C8B-B14F-4D97-AF65-F5344CB8AC3E}">
        <p14:creationId xmlns:p14="http://schemas.microsoft.com/office/powerpoint/2010/main" val="2690805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C55CDA-2640-CE48-8E05-B281DA173E65}"/>
              </a:ext>
            </a:extLst>
          </p:cNvPr>
          <p:cNvPicPr>
            <a:picLocks noChangeAspect="1"/>
          </p:cNvPicPr>
          <p:nvPr/>
        </p:nvPicPr>
        <p:blipFill>
          <a:blip r:embed="rId2"/>
          <a:stretch>
            <a:fillRect/>
          </a:stretch>
        </p:blipFill>
        <p:spPr>
          <a:xfrm>
            <a:off x="3070408" y="1609467"/>
            <a:ext cx="6051184" cy="3214995"/>
          </a:xfrm>
          <a:prstGeom prst="rect">
            <a:avLst/>
          </a:prstGeom>
        </p:spPr>
      </p:pic>
      <p:sp>
        <p:nvSpPr>
          <p:cNvPr id="6" name="TextBox 5">
            <a:extLst>
              <a:ext uri="{FF2B5EF4-FFF2-40B4-BE49-F238E27FC236}">
                <a16:creationId xmlns:a16="http://schemas.microsoft.com/office/drawing/2014/main" id="{17D605F9-853B-E8EE-C5BA-3488657C3BC3}"/>
              </a:ext>
            </a:extLst>
          </p:cNvPr>
          <p:cNvSpPr txBox="1"/>
          <p:nvPr/>
        </p:nvSpPr>
        <p:spPr>
          <a:xfrm>
            <a:off x="4549592" y="4811882"/>
            <a:ext cx="4572000" cy="430887"/>
          </a:xfrm>
          <a:prstGeom prst="rect">
            <a:avLst/>
          </a:prstGeom>
          <a:noFill/>
        </p:spPr>
        <p:txBody>
          <a:bodyPr wrap="square">
            <a:spAutoFit/>
          </a:bodyPr>
          <a:lstStyle/>
          <a:p>
            <a:pPr algn="r"/>
            <a:r>
              <a:rPr lang="en-NZ" sz="1100">
                <a:effectLst/>
                <a:latin typeface="Helvetica Neue" panose="02000503000000020004" pitchFamily="2" charset="0"/>
              </a:rPr>
              <a:t>Hughes, Joe. </a:t>
            </a:r>
            <a:r>
              <a:rPr lang="en-NZ" sz="1100" i="1">
                <a:effectLst/>
                <a:latin typeface="Helvetica Neue" panose="02000503000000020004" pitchFamily="2" charset="0"/>
              </a:rPr>
              <a:t>Deleuze's ‘Difference and Repetition': A Reader's Guide.</a:t>
            </a:r>
            <a:r>
              <a:rPr lang="en-NZ" sz="1100">
                <a:effectLst/>
                <a:latin typeface="Helvetica Neue" panose="02000503000000020004" pitchFamily="2" charset="0"/>
              </a:rPr>
              <a:t> London &amp; New York: Bloomsbury Publishing, 2009. Pg. 150.</a:t>
            </a:r>
          </a:p>
        </p:txBody>
      </p:sp>
    </p:spTree>
    <p:extLst>
      <p:ext uri="{BB962C8B-B14F-4D97-AF65-F5344CB8AC3E}">
        <p14:creationId xmlns:p14="http://schemas.microsoft.com/office/powerpoint/2010/main" val="40114658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B86F76-7E5A-FBB2-E303-038DF859D320}"/>
              </a:ext>
            </a:extLst>
          </p:cNvPr>
          <p:cNvPicPr>
            <a:picLocks noChangeAspect="1"/>
          </p:cNvPicPr>
          <p:nvPr/>
        </p:nvPicPr>
        <p:blipFill>
          <a:blip r:embed="rId2"/>
          <a:stretch>
            <a:fillRect/>
          </a:stretch>
        </p:blipFill>
        <p:spPr>
          <a:xfrm>
            <a:off x="5927392" y="1828903"/>
            <a:ext cx="5658321" cy="2614405"/>
          </a:xfrm>
          <a:prstGeom prst="rect">
            <a:avLst/>
          </a:prstGeom>
        </p:spPr>
      </p:pic>
      <p:sp>
        <p:nvSpPr>
          <p:cNvPr id="5" name="TextBox 4">
            <a:extLst>
              <a:ext uri="{FF2B5EF4-FFF2-40B4-BE49-F238E27FC236}">
                <a16:creationId xmlns:a16="http://schemas.microsoft.com/office/drawing/2014/main" id="{D24B79A7-8574-DB7F-5EAE-F4D83D0BC38D}"/>
              </a:ext>
            </a:extLst>
          </p:cNvPr>
          <p:cNvSpPr txBox="1"/>
          <p:nvPr/>
        </p:nvSpPr>
        <p:spPr>
          <a:xfrm>
            <a:off x="7245626" y="4552019"/>
            <a:ext cx="4340087" cy="430887"/>
          </a:xfrm>
          <a:prstGeom prst="rect">
            <a:avLst/>
          </a:prstGeom>
          <a:noFill/>
        </p:spPr>
        <p:txBody>
          <a:bodyPr wrap="square" rtlCol="0">
            <a:spAutoFit/>
          </a:bodyPr>
          <a:lstStyle/>
          <a:p>
            <a:pPr algn="r"/>
            <a:r>
              <a:rPr lang="en-NZ" sz="1100" dirty="0" err="1">
                <a:effectLst/>
                <a:latin typeface="Helvetica Neue" panose="02000503000000020004" pitchFamily="2" charset="0"/>
              </a:rPr>
              <a:t>Massumi</a:t>
            </a:r>
            <a:r>
              <a:rPr lang="en-NZ" sz="1100" dirty="0">
                <a:effectLst/>
                <a:latin typeface="Helvetica Neue" panose="02000503000000020004" pitchFamily="2" charset="0"/>
              </a:rPr>
              <a:t>, Brian. </a:t>
            </a:r>
            <a:r>
              <a:rPr lang="en-NZ" sz="1100" i="1" dirty="0">
                <a:effectLst/>
                <a:latin typeface="Helvetica Neue" panose="02000503000000020004" pitchFamily="2" charset="0"/>
              </a:rPr>
              <a:t>Parables for the Virtual: Movement, Affect, Sensation.</a:t>
            </a:r>
            <a:r>
              <a:rPr lang="en-NZ" sz="1100" dirty="0">
                <a:effectLst/>
                <a:latin typeface="Helvetica Neue" panose="02000503000000020004" pitchFamily="2" charset="0"/>
              </a:rPr>
              <a:t> Durham &amp; London: Duke University Press, 2002. pg. 33</a:t>
            </a:r>
          </a:p>
        </p:txBody>
      </p:sp>
    </p:spTree>
    <p:extLst>
      <p:ext uri="{BB962C8B-B14F-4D97-AF65-F5344CB8AC3E}">
        <p14:creationId xmlns:p14="http://schemas.microsoft.com/office/powerpoint/2010/main" val="3007354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058C3-62B5-F1E5-7F37-53BE126CC0ED}"/>
              </a:ext>
            </a:extLst>
          </p:cNvPr>
          <p:cNvPicPr>
            <a:picLocks noChangeAspect="1"/>
          </p:cNvPicPr>
          <p:nvPr/>
        </p:nvPicPr>
        <p:blipFill>
          <a:blip r:embed="rId3"/>
          <a:stretch>
            <a:fillRect/>
          </a:stretch>
        </p:blipFill>
        <p:spPr>
          <a:xfrm>
            <a:off x="2209800" y="2416676"/>
            <a:ext cx="7772400" cy="2024648"/>
          </a:xfrm>
          <a:prstGeom prst="rect">
            <a:avLst/>
          </a:prstGeom>
        </p:spPr>
      </p:pic>
      <p:sp>
        <p:nvSpPr>
          <p:cNvPr id="5" name="TextBox 4">
            <a:extLst>
              <a:ext uri="{FF2B5EF4-FFF2-40B4-BE49-F238E27FC236}">
                <a16:creationId xmlns:a16="http://schemas.microsoft.com/office/drawing/2014/main" id="{3E8D5CAF-2527-BEC4-972B-E2EF8673D879}"/>
              </a:ext>
            </a:extLst>
          </p:cNvPr>
          <p:cNvSpPr txBox="1"/>
          <p:nvPr/>
        </p:nvSpPr>
        <p:spPr>
          <a:xfrm>
            <a:off x="5410200" y="4613099"/>
            <a:ext cx="4572000" cy="430887"/>
          </a:xfrm>
          <a:prstGeom prst="rect">
            <a:avLst/>
          </a:prstGeom>
          <a:noFill/>
        </p:spPr>
        <p:txBody>
          <a:bodyPr wrap="square">
            <a:spAutoFit/>
          </a:bodyPr>
          <a:lstStyle/>
          <a:p>
            <a:pPr algn="r"/>
            <a:r>
              <a:rPr lang="en-NZ" sz="1100" dirty="0">
                <a:effectLst/>
                <a:latin typeface="Helvetica Neue" panose="02000503000000020004" pitchFamily="2" charset="0"/>
              </a:rPr>
              <a:t>Wasser, Audrey. "A Relentless Spinozism: Deleuze's Encounter with Beckett." </a:t>
            </a:r>
            <a:r>
              <a:rPr lang="en-NZ" sz="1100" i="1" dirty="0" err="1">
                <a:effectLst/>
                <a:latin typeface="Helvetica Neue" panose="02000503000000020004" pitchFamily="2" charset="0"/>
              </a:rPr>
              <a:t>SubStance</a:t>
            </a:r>
            <a:r>
              <a:rPr lang="en-NZ" sz="1100" i="1" dirty="0">
                <a:effectLst/>
                <a:latin typeface="Helvetica Neue" panose="02000503000000020004" pitchFamily="2" charset="0"/>
              </a:rPr>
              <a:t> </a:t>
            </a:r>
            <a:r>
              <a:rPr lang="en-NZ" sz="1100" dirty="0">
                <a:effectLst/>
                <a:latin typeface="Helvetica Neue" panose="02000503000000020004" pitchFamily="2" charset="0"/>
              </a:rPr>
              <a:t>41, no. 1 (2012): 124-36. Pg. 124.</a:t>
            </a:r>
          </a:p>
        </p:txBody>
      </p:sp>
      <p:pic>
        <p:nvPicPr>
          <p:cNvPr id="2" name="Picture 1">
            <a:extLst>
              <a:ext uri="{FF2B5EF4-FFF2-40B4-BE49-F238E27FC236}">
                <a16:creationId xmlns:a16="http://schemas.microsoft.com/office/drawing/2014/main" id="{9F202392-338A-BA93-8CEF-DDC96CA0840F}"/>
              </a:ext>
            </a:extLst>
          </p:cNvPr>
          <p:cNvPicPr>
            <a:picLocks noChangeAspect="1"/>
          </p:cNvPicPr>
          <p:nvPr/>
        </p:nvPicPr>
        <p:blipFill>
          <a:blip r:embed="rId4"/>
          <a:stretch>
            <a:fillRect/>
          </a:stretch>
        </p:blipFill>
        <p:spPr>
          <a:xfrm>
            <a:off x="2209800" y="1233191"/>
            <a:ext cx="7772400" cy="4391618"/>
          </a:xfrm>
          <a:prstGeom prst="rect">
            <a:avLst/>
          </a:prstGeom>
        </p:spPr>
      </p:pic>
    </p:spTree>
    <p:extLst>
      <p:ext uri="{BB962C8B-B14F-4D97-AF65-F5344CB8AC3E}">
        <p14:creationId xmlns:p14="http://schemas.microsoft.com/office/powerpoint/2010/main" val="2850886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7DCE3D39-80DE-0B9F-40AA-C2252EEA281A}"/>
              </a:ext>
            </a:extLst>
          </p:cNvPr>
          <p:cNvPicPr>
            <a:picLocks noChangeAspect="1"/>
          </p:cNvPicPr>
          <p:nvPr/>
        </p:nvPicPr>
        <p:blipFill>
          <a:blip r:embed="rId3"/>
          <a:stretch>
            <a:fillRect/>
          </a:stretch>
        </p:blipFill>
        <p:spPr>
          <a:xfrm>
            <a:off x="334663" y="1714500"/>
            <a:ext cx="6008349" cy="3000376"/>
          </a:xfrm>
          <a:prstGeom prst="rect">
            <a:avLst/>
          </a:prstGeom>
        </p:spPr>
      </p:pic>
      <p:pic>
        <p:nvPicPr>
          <p:cNvPr id="11" name="Picture 10">
            <a:extLst>
              <a:ext uri="{FF2B5EF4-FFF2-40B4-BE49-F238E27FC236}">
                <a16:creationId xmlns:a16="http://schemas.microsoft.com/office/drawing/2014/main" id="{BC8DE93E-9FA8-E9B6-7A8F-19B338520B03}"/>
              </a:ext>
            </a:extLst>
          </p:cNvPr>
          <p:cNvPicPr>
            <a:picLocks noChangeAspect="1"/>
          </p:cNvPicPr>
          <p:nvPr/>
        </p:nvPicPr>
        <p:blipFill>
          <a:blip r:embed="rId4"/>
          <a:stretch>
            <a:fillRect/>
          </a:stretch>
        </p:blipFill>
        <p:spPr>
          <a:xfrm>
            <a:off x="6657975" y="1688511"/>
            <a:ext cx="4596751" cy="3480978"/>
          </a:xfrm>
          <a:prstGeom prst="rect">
            <a:avLst/>
          </a:prstGeom>
        </p:spPr>
      </p:pic>
      <p:sp>
        <p:nvSpPr>
          <p:cNvPr id="13" name="TextBox 12">
            <a:extLst>
              <a:ext uri="{FF2B5EF4-FFF2-40B4-BE49-F238E27FC236}">
                <a16:creationId xmlns:a16="http://schemas.microsoft.com/office/drawing/2014/main" id="{7DF22BA0-FBCC-625D-6A4A-CD60FB44A1C5}"/>
              </a:ext>
            </a:extLst>
          </p:cNvPr>
          <p:cNvSpPr txBox="1"/>
          <p:nvPr/>
        </p:nvSpPr>
        <p:spPr>
          <a:xfrm>
            <a:off x="7183583" y="5169489"/>
            <a:ext cx="4071143" cy="430887"/>
          </a:xfrm>
          <a:prstGeom prst="rect">
            <a:avLst/>
          </a:prstGeom>
          <a:noFill/>
        </p:spPr>
        <p:txBody>
          <a:bodyPr wrap="square">
            <a:spAutoFit/>
          </a:bodyPr>
          <a:lstStyle/>
          <a:p>
            <a:pPr algn="r"/>
            <a:r>
              <a:rPr lang="en-NZ" sz="1100" err="1">
                <a:effectLst/>
                <a:latin typeface="Helvetica Neue" panose="02000503000000020004" pitchFamily="2" charset="0"/>
              </a:rPr>
              <a:t>Vicenzotti</a:t>
            </a:r>
            <a:r>
              <a:rPr lang="en-NZ" sz="1100">
                <a:effectLst/>
                <a:latin typeface="Helvetica Neue" panose="02000503000000020004" pitchFamily="2" charset="0"/>
              </a:rPr>
              <a:t>, Vera. "The Landscape of Landscape Urbanism." </a:t>
            </a:r>
            <a:r>
              <a:rPr lang="en-NZ" sz="1100" i="1">
                <a:effectLst/>
                <a:latin typeface="Helvetica Neue" panose="02000503000000020004" pitchFamily="2" charset="0"/>
              </a:rPr>
              <a:t>Landscape Journal </a:t>
            </a:r>
            <a:r>
              <a:rPr lang="en-NZ" sz="1100">
                <a:effectLst/>
                <a:latin typeface="Helvetica Neue" panose="02000503000000020004" pitchFamily="2" charset="0"/>
              </a:rPr>
              <a:t>36, no. 1 (2017): 75-86. pg. 82</a:t>
            </a:r>
          </a:p>
        </p:txBody>
      </p:sp>
      <p:sp>
        <p:nvSpPr>
          <p:cNvPr id="15" name="TextBox 14">
            <a:extLst>
              <a:ext uri="{FF2B5EF4-FFF2-40B4-BE49-F238E27FC236}">
                <a16:creationId xmlns:a16="http://schemas.microsoft.com/office/drawing/2014/main" id="{BC0394EB-672F-95CC-93DC-552590AB64CC}"/>
              </a:ext>
            </a:extLst>
          </p:cNvPr>
          <p:cNvSpPr txBox="1"/>
          <p:nvPr/>
        </p:nvSpPr>
        <p:spPr>
          <a:xfrm>
            <a:off x="520700" y="5169489"/>
            <a:ext cx="4343400" cy="600164"/>
          </a:xfrm>
          <a:prstGeom prst="rect">
            <a:avLst/>
          </a:prstGeom>
          <a:noFill/>
        </p:spPr>
        <p:txBody>
          <a:bodyPr wrap="square">
            <a:spAutoFit/>
          </a:bodyPr>
          <a:lstStyle/>
          <a:p>
            <a:r>
              <a:rPr lang="en-NZ" sz="1100">
                <a:effectLst/>
                <a:latin typeface="Helvetica Neue" panose="02000503000000020004" pitchFamily="2" charset="0"/>
              </a:rPr>
              <a:t>Van </a:t>
            </a:r>
            <a:r>
              <a:rPr lang="en-NZ" sz="1100" err="1">
                <a:effectLst/>
                <a:latin typeface="Helvetica Neue" panose="02000503000000020004" pitchFamily="2" charset="0"/>
              </a:rPr>
              <a:t>Etteger</a:t>
            </a:r>
            <a:r>
              <a:rPr lang="en-NZ" sz="1100">
                <a:effectLst/>
                <a:latin typeface="Helvetica Neue" panose="02000503000000020004" pitchFamily="2" charset="0"/>
              </a:rPr>
              <a:t>, Rudi, Ian H Thompson, and Vera </a:t>
            </a:r>
            <a:r>
              <a:rPr lang="en-NZ" sz="1100" err="1">
                <a:effectLst/>
                <a:latin typeface="Helvetica Neue" panose="02000503000000020004" pitchFamily="2" charset="0"/>
              </a:rPr>
              <a:t>Vicenzotti</a:t>
            </a:r>
            <a:r>
              <a:rPr lang="en-NZ" sz="1100">
                <a:effectLst/>
                <a:latin typeface="Helvetica Neue" panose="02000503000000020004" pitchFamily="2" charset="0"/>
              </a:rPr>
              <a:t>. "Aesthetic Creation Theory and Landscape Architecture." </a:t>
            </a:r>
            <a:r>
              <a:rPr lang="en-NZ" sz="1100" i="1">
                <a:effectLst/>
                <a:latin typeface="Helvetica Neue" panose="02000503000000020004" pitchFamily="2" charset="0"/>
              </a:rPr>
              <a:t>Journal of Landscape Architecture </a:t>
            </a:r>
            <a:r>
              <a:rPr lang="en-NZ" sz="1100">
                <a:effectLst/>
                <a:latin typeface="Helvetica Neue" panose="02000503000000020004" pitchFamily="2" charset="0"/>
              </a:rPr>
              <a:t>11, no. 1 (2016): 80-91. pg. </a:t>
            </a:r>
            <a:r>
              <a:rPr lang="en-NZ" sz="1100">
                <a:latin typeface="Helvetica Neue" panose="02000503000000020004" pitchFamily="2" charset="0"/>
              </a:rPr>
              <a:t>80</a:t>
            </a:r>
            <a:endParaRPr lang="en-NZ" sz="1100">
              <a:effectLst/>
              <a:latin typeface="Helvetica Neue" panose="02000503000000020004" pitchFamily="2" charset="0"/>
            </a:endParaRPr>
          </a:p>
        </p:txBody>
      </p:sp>
    </p:spTree>
    <p:extLst>
      <p:ext uri="{BB962C8B-B14F-4D97-AF65-F5344CB8AC3E}">
        <p14:creationId xmlns:p14="http://schemas.microsoft.com/office/powerpoint/2010/main" val="1034674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Architecture for a Free Subjectivity: Deleuze and Guattari at the Horizon  of the Real: Brott, Simone: 9781409419952: Amazon.com: Books">
            <a:extLst>
              <a:ext uri="{FF2B5EF4-FFF2-40B4-BE49-F238E27FC236}">
                <a16:creationId xmlns:a16="http://schemas.microsoft.com/office/drawing/2014/main" id="{1732357B-DEA1-351B-193B-A2A85752E9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1746" y="414337"/>
            <a:ext cx="3792054" cy="60293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LAND451 - Landscape Architecture Theory and Criticism / Te Tatari Korero o  te Mahi Pokepoke i a Papa-tua-nuku (CRN 18544) - 2018 course | Victoria  University of Wellington">
            <a:extLst>
              <a:ext uri="{FF2B5EF4-FFF2-40B4-BE49-F238E27FC236}">
                <a16:creationId xmlns:a16="http://schemas.microsoft.com/office/drawing/2014/main" id="{FEE9AE73-1C55-D02F-9780-C20BA3E634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842" y="808037"/>
            <a:ext cx="4201257" cy="455136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A05B2D2-8638-AFF7-4EB7-ED93247BCF1D}"/>
              </a:ext>
            </a:extLst>
          </p:cNvPr>
          <p:cNvSpPr txBox="1"/>
          <p:nvPr/>
        </p:nvSpPr>
        <p:spPr>
          <a:xfrm>
            <a:off x="1133842" y="5359398"/>
            <a:ext cx="2328862" cy="430887"/>
          </a:xfrm>
          <a:prstGeom prst="rect">
            <a:avLst/>
          </a:prstGeom>
          <a:noFill/>
        </p:spPr>
        <p:txBody>
          <a:bodyPr wrap="square" rtlCol="0">
            <a:spAutoFit/>
          </a:bodyPr>
          <a:lstStyle/>
          <a:p>
            <a:r>
              <a:rPr lang="en-US" sz="1100">
                <a:latin typeface="Helvetica Neue" panose="02000503000000020004" pitchFamily="2" charset="0"/>
                <a:ea typeface="Helvetica Neue" panose="02000503000000020004" pitchFamily="2" charset="0"/>
                <a:cs typeface="Helvetica Neue" panose="02000503000000020004" pitchFamily="2" charset="0"/>
              </a:rPr>
              <a:t>Peter Connolly, Landscape Architecture Theorist</a:t>
            </a:r>
          </a:p>
        </p:txBody>
      </p:sp>
    </p:spTree>
    <p:extLst>
      <p:ext uri="{BB962C8B-B14F-4D97-AF65-F5344CB8AC3E}">
        <p14:creationId xmlns:p14="http://schemas.microsoft.com/office/powerpoint/2010/main" val="606506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B87BFC9-BB1A-E058-4E1A-A918EC2EFC01}"/>
              </a:ext>
            </a:extLst>
          </p:cNvPr>
          <p:cNvPicPr>
            <a:picLocks noChangeAspect="1"/>
          </p:cNvPicPr>
          <p:nvPr/>
        </p:nvPicPr>
        <p:blipFill>
          <a:blip r:embed="rId3"/>
          <a:stretch>
            <a:fillRect/>
          </a:stretch>
        </p:blipFill>
        <p:spPr>
          <a:xfrm>
            <a:off x="635000" y="403894"/>
            <a:ext cx="5304277" cy="3228293"/>
          </a:xfrm>
          <a:prstGeom prst="rect">
            <a:avLst/>
          </a:prstGeom>
        </p:spPr>
      </p:pic>
      <p:sp>
        <p:nvSpPr>
          <p:cNvPr id="5" name="TextBox 4">
            <a:extLst>
              <a:ext uri="{FF2B5EF4-FFF2-40B4-BE49-F238E27FC236}">
                <a16:creationId xmlns:a16="http://schemas.microsoft.com/office/drawing/2014/main" id="{A8DC9551-3DCF-B889-B977-6079CA51A39B}"/>
              </a:ext>
            </a:extLst>
          </p:cNvPr>
          <p:cNvSpPr txBox="1"/>
          <p:nvPr/>
        </p:nvSpPr>
        <p:spPr>
          <a:xfrm>
            <a:off x="7724561" y="3335669"/>
            <a:ext cx="4167056" cy="430887"/>
          </a:xfrm>
          <a:prstGeom prst="rect">
            <a:avLst/>
          </a:prstGeom>
          <a:noFill/>
        </p:spPr>
        <p:txBody>
          <a:bodyPr wrap="square" rtlCol="0">
            <a:spAutoFit/>
          </a:bodyPr>
          <a:lstStyle/>
          <a:p>
            <a:pPr algn="r"/>
            <a:r>
              <a:rPr lang="en-NZ" sz="1100" dirty="0" err="1">
                <a:effectLst/>
                <a:latin typeface="Helvetica Neue" panose="02000503000000020004" pitchFamily="2" charset="0"/>
              </a:rPr>
              <a:t>Brott</a:t>
            </a:r>
            <a:r>
              <a:rPr lang="en-NZ" sz="1100" dirty="0">
                <a:effectLst/>
                <a:latin typeface="Helvetica Neue" panose="02000503000000020004" pitchFamily="2" charset="0"/>
              </a:rPr>
              <a:t>, Simone. "Deleuze and 'the Intercessors'." </a:t>
            </a:r>
            <a:r>
              <a:rPr lang="en-NZ" sz="1100" i="1" dirty="0">
                <a:effectLst/>
                <a:latin typeface="Helvetica Neue" panose="02000503000000020004" pitchFamily="2" charset="0"/>
              </a:rPr>
              <a:t>Log</a:t>
            </a:r>
            <a:r>
              <a:rPr lang="en-NZ" sz="1100" dirty="0">
                <a:effectLst/>
                <a:latin typeface="Helvetica Neue" panose="02000503000000020004" pitchFamily="2" charset="0"/>
              </a:rPr>
              <a:t>, no. 18 (2010): 135-51. </a:t>
            </a:r>
            <a:r>
              <a:rPr lang="en-NZ" sz="1100" dirty="0">
                <a:latin typeface="Helvetica Neue" panose="02000503000000020004" pitchFamily="2" charset="0"/>
              </a:rPr>
              <a:t>pg. 143, 150.</a:t>
            </a:r>
            <a:endParaRPr lang="en-NZ" sz="1100" dirty="0">
              <a:effectLst/>
              <a:latin typeface="Helvetica Neue" panose="02000503000000020004" pitchFamily="2" charset="0"/>
            </a:endParaRPr>
          </a:p>
        </p:txBody>
      </p:sp>
      <p:pic>
        <p:nvPicPr>
          <p:cNvPr id="6" name="Picture 5">
            <a:extLst>
              <a:ext uri="{FF2B5EF4-FFF2-40B4-BE49-F238E27FC236}">
                <a16:creationId xmlns:a16="http://schemas.microsoft.com/office/drawing/2014/main" id="{2ABB65DE-13B6-5CA5-37E5-A88C99441F62}"/>
              </a:ext>
            </a:extLst>
          </p:cNvPr>
          <p:cNvPicPr>
            <a:picLocks noChangeAspect="1"/>
          </p:cNvPicPr>
          <p:nvPr/>
        </p:nvPicPr>
        <p:blipFill>
          <a:blip r:embed="rId4"/>
          <a:stretch>
            <a:fillRect/>
          </a:stretch>
        </p:blipFill>
        <p:spPr>
          <a:xfrm>
            <a:off x="5757612" y="526274"/>
            <a:ext cx="5418388" cy="2780614"/>
          </a:xfrm>
          <a:prstGeom prst="rect">
            <a:avLst/>
          </a:prstGeom>
        </p:spPr>
      </p:pic>
      <p:pic>
        <p:nvPicPr>
          <p:cNvPr id="7" name="Picture 6">
            <a:extLst>
              <a:ext uri="{FF2B5EF4-FFF2-40B4-BE49-F238E27FC236}">
                <a16:creationId xmlns:a16="http://schemas.microsoft.com/office/drawing/2014/main" id="{1199049C-B1A8-B45C-4EA9-3803A16A48D5}"/>
              </a:ext>
            </a:extLst>
          </p:cNvPr>
          <p:cNvPicPr>
            <a:picLocks noChangeAspect="1"/>
          </p:cNvPicPr>
          <p:nvPr/>
        </p:nvPicPr>
        <p:blipFill>
          <a:blip r:embed="rId5"/>
          <a:stretch>
            <a:fillRect/>
          </a:stretch>
        </p:blipFill>
        <p:spPr>
          <a:xfrm>
            <a:off x="1386514" y="4479626"/>
            <a:ext cx="7078360" cy="1476523"/>
          </a:xfrm>
          <a:prstGeom prst="rect">
            <a:avLst/>
          </a:prstGeom>
        </p:spPr>
      </p:pic>
      <p:sp>
        <p:nvSpPr>
          <p:cNvPr id="8" name="TextBox 7">
            <a:extLst>
              <a:ext uri="{FF2B5EF4-FFF2-40B4-BE49-F238E27FC236}">
                <a16:creationId xmlns:a16="http://schemas.microsoft.com/office/drawing/2014/main" id="{D2BF1E0C-2CD8-707D-C62F-632F60708D04}"/>
              </a:ext>
            </a:extLst>
          </p:cNvPr>
          <p:cNvSpPr txBox="1"/>
          <p:nvPr/>
        </p:nvSpPr>
        <p:spPr>
          <a:xfrm>
            <a:off x="1571840" y="3879161"/>
            <a:ext cx="2008124" cy="369332"/>
          </a:xfrm>
          <a:prstGeom prst="rect">
            <a:avLst/>
          </a:prstGeom>
          <a:noFill/>
        </p:spPr>
        <p:txBody>
          <a:bodyPr wrap="square" rtlCol="0">
            <a:spAutoFit/>
          </a:bodyPr>
          <a:lstStyle/>
          <a:p>
            <a:r>
              <a:rPr lang="en-US" sz="1800" b="1" dirty="0">
                <a:solidFill>
                  <a:schemeClr val="tx1"/>
                </a:solidFill>
              </a:rPr>
              <a:t>Manuel </a:t>
            </a:r>
            <a:r>
              <a:rPr lang="en-US" sz="1800" b="1" dirty="0" err="1">
                <a:solidFill>
                  <a:schemeClr val="tx1"/>
                </a:solidFill>
              </a:rPr>
              <a:t>DeLanda</a:t>
            </a:r>
            <a:endParaRPr lang="en-US" sz="1800" b="1" dirty="0">
              <a:solidFill>
                <a:schemeClr val="tx1"/>
              </a:solidFill>
            </a:endParaRPr>
          </a:p>
        </p:txBody>
      </p:sp>
      <p:sp>
        <p:nvSpPr>
          <p:cNvPr id="9" name="TextBox 8">
            <a:extLst>
              <a:ext uri="{FF2B5EF4-FFF2-40B4-BE49-F238E27FC236}">
                <a16:creationId xmlns:a16="http://schemas.microsoft.com/office/drawing/2014/main" id="{464A34F9-F451-EBD9-6116-56B1DDB8B195}"/>
              </a:ext>
            </a:extLst>
          </p:cNvPr>
          <p:cNvSpPr txBox="1"/>
          <p:nvPr/>
        </p:nvSpPr>
        <p:spPr>
          <a:xfrm>
            <a:off x="4297818" y="5853942"/>
            <a:ext cx="4167056" cy="600164"/>
          </a:xfrm>
          <a:prstGeom prst="rect">
            <a:avLst/>
          </a:prstGeom>
          <a:noFill/>
        </p:spPr>
        <p:txBody>
          <a:bodyPr wrap="square" rtlCol="0">
            <a:spAutoFit/>
          </a:bodyPr>
          <a:lstStyle/>
          <a:p>
            <a:pPr algn="r"/>
            <a:r>
              <a:rPr lang="en-NZ" sz="1100" dirty="0">
                <a:effectLst/>
                <a:latin typeface="Helvetica Neue" panose="02000503000000020004" pitchFamily="2" charset="0"/>
              </a:rPr>
              <a:t>Connolly, Peter. "An Affirmative Open Systems Conception of How to Design Landscape." Doctor of Philosophy PhD Dissertation, RMIT, 2012. pg. 190</a:t>
            </a:r>
          </a:p>
        </p:txBody>
      </p:sp>
      <p:cxnSp>
        <p:nvCxnSpPr>
          <p:cNvPr id="10" name="Straight Arrow Connector 9">
            <a:extLst>
              <a:ext uri="{FF2B5EF4-FFF2-40B4-BE49-F238E27FC236}">
                <a16:creationId xmlns:a16="http://schemas.microsoft.com/office/drawing/2014/main" id="{4694764E-DA7F-F384-9B92-88E081994F6F}"/>
              </a:ext>
            </a:extLst>
          </p:cNvPr>
          <p:cNvCxnSpPr>
            <a:cxnSpLocks/>
          </p:cNvCxnSpPr>
          <p:nvPr/>
        </p:nvCxnSpPr>
        <p:spPr>
          <a:xfrm flipH="1">
            <a:off x="1571840" y="4185106"/>
            <a:ext cx="368532" cy="46497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0323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C2E90C-1292-34E4-4F1B-BB4BEB27E8F2}"/>
              </a:ext>
            </a:extLst>
          </p:cNvPr>
          <p:cNvPicPr>
            <a:picLocks noChangeAspect="1"/>
          </p:cNvPicPr>
          <p:nvPr/>
        </p:nvPicPr>
        <p:blipFill>
          <a:blip r:embed="rId3"/>
          <a:stretch>
            <a:fillRect/>
          </a:stretch>
        </p:blipFill>
        <p:spPr>
          <a:xfrm>
            <a:off x="2535326" y="0"/>
            <a:ext cx="7121347" cy="6858000"/>
          </a:xfrm>
          <a:prstGeom prst="rect">
            <a:avLst/>
          </a:prstGeom>
        </p:spPr>
      </p:pic>
    </p:spTree>
    <p:extLst>
      <p:ext uri="{BB962C8B-B14F-4D97-AF65-F5344CB8AC3E}">
        <p14:creationId xmlns:p14="http://schemas.microsoft.com/office/powerpoint/2010/main" val="3763007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3FCABA-3992-9215-9DE2-0DF938EAC1C3}"/>
              </a:ext>
            </a:extLst>
          </p:cNvPr>
          <p:cNvSpPr>
            <a:spLocks noGrp="1"/>
          </p:cNvSpPr>
          <p:nvPr>
            <p:ph idx="1"/>
          </p:nvPr>
        </p:nvSpPr>
        <p:spPr/>
        <p:txBody>
          <a:bodyPr/>
          <a:lstStyle/>
          <a:p>
            <a:endParaRPr lang="en-US"/>
          </a:p>
        </p:txBody>
      </p:sp>
      <p:sp>
        <p:nvSpPr>
          <p:cNvPr id="4" name="Title 1">
            <a:extLst>
              <a:ext uri="{FF2B5EF4-FFF2-40B4-BE49-F238E27FC236}">
                <a16:creationId xmlns:a16="http://schemas.microsoft.com/office/drawing/2014/main" id="{AD6BAFC2-0284-23C4-4745-127B6F3C3C47}"/>
              </a:ext>
            </a:extLst>
          </p:cNvPr>
          <p:cNvSpPr>
            <a:spLocks noGrp="1"/>
          </p:cNvSpPr>
          <p:nvPr>
            <p:ph type="title"/>
          </p:nvPr>
        </p:nvSpPr>
        <p:spPr/>
        <p:txBody>
          <a:bodyPr/>
          <a:lstStyle/>
          <a:p>
            <a:r>
              <a:rPr lang="en-US" b="1">
                <a:solidFill>
                  <a:schemeClr val="tx1"/>
                </a:solidFill>
              </a:rPr>
              <a:t>Affective Archives within Design</a:t>
            </a:r>
          </a:p>
        </p:txBody>
      </p:sp>
    </p:spTree>
    <p:extLst>
      <p:ext uri="{BB962C8B-B14F-4D97-AF65-F5344CB8AC3E}">
        <p14:creationId xmlns:p14="http://schemas.microsoft.com/office/powerpoint/2010/main" val="435526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sitting at tables&#10;&#10;Description automatically generated">
            <a:extLst>
              <a:ext uri="{FF2B5EF4-FFF2-40B4-BE49-F238E27FC236}">
                <a16:creationId xmlns:a16="http://schemas.microsoft.com/office/drawing/2014/main" id="{D9613644-C177-BF14-1096-0498696C35B4}"/>
              </a:ext>
            </a:extLst>
          </p:cNvPr>
          <p:cNvPicPr>
            <a:picLocks noChangeAspect="1"/>
          </p:cNvPicPr>
          <p:nvPr/>
        </p:nvPicPr>
        <p:blipFill>
          <a:blip r:embed="rId3"/>
          <a:srcRect t="7401" r="1" b="2129"/>
          <a:stretch/>
        </p:blipFill>
        <p:spPr>
          <a:xfrm>
            <a:off x="120650" y="68263"/>
            <a:ext cx="11950700" cy="6081712"/>
          </a:xfrm>
          <a:prstGeom prst="rect">
            <a:avLst/>
          </a:prstGeom>
          <a:noFill/>
          <a:ln>
            <a:noFill/>
          </a:ln>
        </p:spPr>
      </p:pic>
    </p:spTree>
    <p:extLst>
      <p:ext uri="{BB962C8B-B14F-4D97-AF65-F5344CB8AC3E}">
        <p14:creationId xmlns:p14="http://schemas.microsoft.com/office/powerpoint/2010/main" val="554519652"/>
      </p:ext>
    </p:extLst>
  </p:cSld>
  <p:clrMapOvr>
    <a:masterClrMapping/>
  </p:clrMapOvr>
</p:sld>
</file>

<file path=ppt/theme/theme1.xml><?xml version="1.0" encoding="utf-8"?>
<a:theme xmlns:a="http://schemas.openxmlformats.org/drawingml/2006/main" name="1_Office Theme">
  <a:themeElements>
    <a:clrScheme name="Custom 2">
      <a:dk1>
        <a:srgbClr val="861F41"/>
      </a:dk1>
      <a:lt1>
        <a:srgbClr val="FFFFFF"/>
      </a:lt1>
      <a:dk2>
        <a:srgbClr val="75787B"/>
      </a:dk2>
      <a:lt2>
        <a:srgbClr val="E5E1E6"/>
      </a:lt2>
      <a:accent1>
        <a:srgbClr val="861F41"/>
      </a:accent1>
      <a:accent2>
        <a:srgbClr val="C64600"/>
      </a:accent2>
      <a:accent3>
        <a:srgbClr val="A5A5A5"/>
      </a:accent3>
      <a:accent4>
        <a:srgbClr val="508590"/>
      </a:accent4>
      <a:accent5>
        <a:srgbClr val="E5E1E6"/>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VT_PresentationTemplate_2022-10-26_tp" id="{EAB8D712-23F9-EC45-A897-089E59A7F2FF}" vid="{8D525E15-38B6-434A-A189-13CC507F0532}"/>
    </a:ext>
  </a:extLst>
</a:theme>
</file>

<file path=ppt/theme/theme2.xml><?xml version="1.0" encoding="utf-8"?>
<a:theme xmlns:a="http://schemas.openxmlformats.org/drawingml/2006/main" name="Office Theme">
  <a:themeElements>
    <a:clrScheme name="Office Theme">
      <a:dk1>
        <a:srgbClr val="6C1035"/>
      </a:dk1>
      <a:lt1>
        <a:srgbClr val="5C6C66"/>
      </a:lt1>
      <a:dk2>
        <a:srgbClr val="A7A7A7"/>
      </a:dk2>
      <a:lt2>
        <a:srgbClr val="535353"/>
      </a:lt2>
      <a:accent1>
        <a:srgbClr val="6C1035"/>
      </a:accent1>
      <a:accent2>
        <a:srgbClr val="E57631"/>
      </a:accent2>
      <a:accent3>
        <a:srgbClr val="A5A5A5"/>
      </a:accent3>
      <a:accent4>
        <a:srgbClr val="417C79"/>
      </a:accent4>
      <a:accent5>
        <a:srgbClr val="E5E1EF"/>
      </a:accent5>
      <a:accent6>
        <a:srgbClr val="003C7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8077</TotalTime>
  <Words>2878</Words>
  <Application>Microsoft Macintosh PowerPoint</Application>
  <PresentationFormat>Widescreen</PresentationFormat>
  <Paragraphs>91</Paragraphs>
  <Slides>39</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39</vt:i4>
      </vt:variant>
    </vt:vector>
  </HeadingPairs>
  <TitlesOfParts>
    <vt:vector size="46" baseType="lpstr">
      <vt:lpstr>Aptos</vt:lpstr>
      <vt:lpstr>Arial</vt:lpstr>
      <vt:lpstr>Articulat CF Normal</vt:lpstr>
      <vt:lpstr>Calibri</vt:lpstr>
      <vt:lpstr>Helvetica</vt:lpstr>
      <vt:lpstr>Helvetica Neue</vt:lpstr>
      <vt:lpstr>1_Office Theme</vt:lpstr>
      <vt:lpstr>Problematising the Sublime:  Affective Archives within Landscape Design </vt:lpstr>
      <vt:lpstr>Problematising the Sublime</vt:lpstr>
      <vt:lpstr>Deferral from the Ground</vt:lpstr>
      <vt:lpstr>PowerPoint Presentation</vt:lpstr>
      <vt:lpstr>PowerPoint Presentation</vt:lpstr>
      <vt:lpstr>PowerPoint Presentation</vt:lpstr>
      <vt:lpstr>PowerPoint Presentation</vt:lpstr>
      <vt:lpstr>Affective Archives within Design</vt:lpstr>
      <vt:lpstr>PowerPoint Presentation</vt:lpstr>
      <vt:lpstr>PowerPoint Presentation</vt:lpstr>
      <vt:lpstr>PowerPoint Presentation</vt:lpstr>
      <vt:lpstr>PowerPoint Presentation</vt:lpstr>
      <vt:lpstr>The [landscape]Sublime as a ‘Limit Case’</vt:lpstr>
      <vt:lpstr>PowerPoint Presentation</vt:lpstr>
      <vt:lpstr>PowerPoint Presentation</vt:lpstr>
      <vt:lpstr>PowerPoint Presentation</vt:lpstr>
      <vt:lpstr>PowerPoint Presentation</vt:lpstr>
      <vt:lpstr>PowerPoint Presentation</vt:lpstr>
      <vt:lpstr>PowerPoint Presentation</vt:lpstr>
      <vt:lpstr>Toward Method and Technique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Problematising the Sublime:  Affective Archives within Landscape Design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use this template 1/3</dc:title>
  <dc:creator>Schlieper, Elizabeth</dc:creator>
  <cp:lastModifiedBy>Rosier, Shaun</cp:lastModifiedBy>
  <cp:revision>1</cp:revision>
  <dcterms:modified xsi:type="dcterms:W3CDTF">2024-10-12T18:30:39Z</dcterms:modified>
</cp:coreProperties>
</file>