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7"/>
  </p:normalViewPr>
  <p:slideViewPr>
    <p:cSldViewPr snapToGrid="0" snapToObjects="1">
      <p:cViewPr varScale="1">
        <p:scale>
          <a:sx n="139" d="100"/>
          <a:sy n="139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" name="Shape 12"/>
          <p:cNvCxnSpPr/>
          <p:nvPr/>
        </p:nvCxnSpPr>
        <p:spPr>
          <a:xfrm>
            <a:off x="457200" y="411479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457200" y="3633382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8" name="Shape 1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cxnSp>
        <p:nvCxnSpPr>
          <p:cNvPr id="32" name="Shape 32"/>
          <p:cNvCxnSpPr/>
          <p:nvPr/>
        </p:nvCxnSpPr>
        <p:spPr>
          <a:xfrm>
            <a:off x="457200" y="431776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57200" y="11313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7" name="Shape 7"/>
          <p:cNvCxnSpPr/>
          <p:nvPr/>
        </p:nvCxnSpPr>
        <p:spPr>
          <a:xfrm>
            <a:off x="457200" y="502325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kkutz@vt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6000" dirty="0"/>
              <a:t>Lincoln in Our Time</a:t>
            </a:r>
          </a:p>
          <a:p>
            <a:pPr>
              <a:spcBef>
                <a:spcPts val="0"/>
              </a:spcBef>
              <a:buNone/>
            </a:pPr>
            <a:r>
              <a:rPr lang="en" sz="3600" dirty="0"/>
              <a:t>Online Museum Exhibition Website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6312925" y="3716400"/>
            <a:ext cx="2373899" cy="12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0">
              <a:spcBef>
                <a:spcPts val="0"/>
              </a:spcBef>
              <a:buNone/>
            </a:pPr>
            <a:r>
              <a:rPr lang="en" sz="1800" dirty="0"/>
              <a:t>Cate Bissell</a:t>
            </a:r>
          </a:p>
          <a:p>
            <a:pPr algn="r" rtl="0">
              <a:spcBef>
                <a:spcPts val="0"/>
              </a:spcBef>
              <a:buNone/>
            </a:pPr>
            <a:r>
              <a:rPr lang="en" sz="1800" dirty="0"/>
              <a:t>Grant Foster</a:t>
            </a:r>
          </a:p>
          <a:p>
            <a:pPr algn="r" rtl="0">
              <a:spcBef>
                <a:spcPts val="0"/>
              </a:spcBef>
              <a:buNone/>
            </a:pPr>
            <a:r>
              <a:rPr lang="en" sz="1800" dirty="0"/>
              <a:t>K. K.</a:t>
            </a:r>
          </a:p>
          <a:p>
            <a:pPr algn="r">
              <a:spcBef>
                <a:spcPts val="0"/>
              </a:spcBef>
              <a:buNone/>
            </a:pPr>
            <a:r>
              <a:rPr lang="en" sz="1800" dirty="0"/>
              <a:t>Bryce </a:t>
            </a:r>
            <a:r>
              <a:rPr lang="en" sz="1800" dirty="0" err="1"/>
              <a:t>Langlotz</a:t>
            </a:r>
            <a:endParaRPr lang="en" sz="1800" dirty="0"/>
          </a:p>
        </p:txBody>
      </p:sp>
      <p:sp>
        <p:nvSpPr>
          <p:cNvPr id="40" name="Shape 40"/>
          <p:cNvSpPr txBox="1">
            <a:spLocks noGrp="1"/>
          </p:cNvSpPr>
          <p:nvPr>
            <p:ph type="subTitle" idx="2"/>
          </p:nvPr>
        </p:nvSpPr>
        <p:spPr>
          <a:xfrm>
            <a:off x="457200" y="3716400"/>
            <a:ext cx="5687099" cy="12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/>
              <a:t>04/30/2015</a:t>
            </a:r>
          </a:p>
          <a:p>
            <a:pPr rtl="0">
              <a:spcBef>
                <a:spcPts val="0"/>
              </a:spcBef>
              <a:buNone/>
            </a:pPr>
            <a:r>
              <a:rPr lang="en" sz="1800"/>
              <a:t>CS 4624</a:t>
            </a:r>
          </a:p>
          <a:p>
            <a:pPr rtl="0">
              <a:spcBef>
                <a:spcPts val="0"/>
              </a:spcBef>
              <a:buNone/>
            </a:pPr>
            <a:r>
              <a:rPr lang="en" sz="1800"/>
              <a:t>Department of Computer Science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Virginia Tech, Blacksburg, VA 24060, United States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32535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33858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Artifacts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Social media integration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Twitter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Facebook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Google+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Embedded media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YouTube videos</a:t>
            </a:r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Prezis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33858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Kimberly Kutz - images, videos, presentations, and text for all artifacts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Client Information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Kimberly Kutz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The Virginia Center for Civil War Studies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Department of History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Virginia Tech</a:t>
            </a:r>
          </a:p>
          <a:p>
            <a:pPr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kkutz@vt.edu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Goal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Create a dynamic website with images and videos of Lincoln artifacts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Technologies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WordPress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JavaScript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HTML5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CSS3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Server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9550" y="1348825"/>
            <a:ext cx="1819775" cy="181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0775" y="2699400"/>
            <a:ext cx="3642450" cy="213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WordPress Site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Mural theme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Responsive design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Search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4325" y="2025450"/>
            <a:ext cx="3879849" cy="258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4624" y="0"/>
            <a:ext cx="935179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Home Page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Image slider with controls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Link to artifacts page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Search bar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Artifacts Page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Dynamic tiles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Title and description on hover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Link to content on click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Lightbox view of image/video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33857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Macintosh PowerPoint</Application>
  <PresentationFormat>On-screen Show (16:9)</PresentationFormat>
  <Paragraphs>48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Courier New</vt:lpstr>
      <vt:lpstr>swiss</vt:lpstr>
      <vt:lpstr>Lincoln in Our Time Online Museum Exhibition Website</vt:lpstr>
      <vt:lpstr>Client Information</vt:lpstr>
      <vt:lpstr>Project Goal</vt:lpstr>
      <vt:lpstr>Technologies</vt:lpstr>
      <vt:lpstr>WordPress Site</vt:lpstr>
      <vt:lpstr>PowerPoint Presentation</vt:lpstr>
      <vt:lpstr>Home Page</vt:lpstr>
      <vt:lpstr>Artifacts Page</vt:lpstr>
      <vt:lpstr>PowerPoint Presentation</vt:lpstr>
      <vt:lpstr>PowerPoint Presentation</vt:lpstr>
      <vt:lpstr>PowerPoint Presentation</vt:lpstr>
      <vt:lpstr>Artifacts</vt:lpstr>
      <vt:lpstr>PowerPoint Presentation</vt:lpstr>
      <vt:lpstr>Acknowledgements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Lincoln in Our Time Online Museum Exhibition Website</dc:title>
  <cp:lastModifiedBy>Young, Philip</cp:lastModifiedBy>
  <cp:revision>1</cp:revision>
  <dcterms:modified xsi:type="dcterms:W3CDTF">2020-04-29T18:27:24Z</dcterms:modified>
</cp:coreProperties>
</file>