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F46C61-32B4-4F3A-B7B1-9FF4E267302E}" v="3" dt="2025-04-24T16:15:28.2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7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oudfoot, Chad" userId="48661335-7b4d-4690-847a-e49b003f9f23" providerId="ADAL" clId="{CBF46C61-32B4-4F3A-B7B1-9FF4E267302E}"/>
    <pc:docChg chg="custSel addSld modSld">
      <pc:chgData name="Proudfoot, Chad" userId="48661335-7b4d-4690-847a-e49b003f9f23" providerId="ADAL" clId="{CBF46C61-32B4-4F3A-B7B1-9FF4E267302E}" dt="2025-04-24T16:17:21.780" v="28" actId="255"/>
      <pc:docMkLst>
        <pc:docMk/>
      </pc:docMkLst>
      <pc:sldChg chg="addSp delSp modSp new mod">
        <pc:chgData name="Proudfoot, Chad" userId="48661335-7b4d-4690-847a-e49b003f9f23" providerId="ADAL" clId="{CBF46C61-32B4-4F3A-B7B1-9FF4E267302E}" dt="2025-04-24T16:17:21.780" v="28" actId="255"/>
        <pc:sldMkLst>
          <pc:docMk/>
          <pc:sldMk cId="60552467" sldId="264"/>
        </pc:sldMkLst>
        <pc:spChg chg="mod">
          <ac:chgData name="Proudfoot, Chad" userId="48661335-7b4d-4690-847a-e49b003f9f23" providerId="ADAL" clId="{CBF46C61-32B4-4F3A-B7B1-9FF4E267302E}" dt="2025-04-24T16:14:31.049" v="13" actId="20577"/>
          <ac:spMkLst>
            <pc:docMk/>
            <pc:sldMk cId="60552467" sldId="264"/>
            <ac:spMk id="2" creationId="{D86B49F1-CBCB-FD3E-66FF-376084886028}"/>
          </ac:spMkLst>
        </pc:spChg>
        <pc:spChg chg="del">
          <ac:chgData name="Proudfoot, Chad" userId="48661335-7b4d-4690-847a-e49b003f9f23" providerId="ADAL" clId="{CBF46C61-32B4-4F3A-B7B1-9FF4E267302E}" dt="2025-04-24T16:15:06.332" v="15" actId="478"/>
          <ac:spMkLst>
            <pc:docMk/>
            <pc:sldMk cId="60552467" sldId="264"/>
            <ac:spMk id="3" creationId="{B0CB0396-0FB8-2508-3885-EA17C810CA5E}"/>
          </ac:spMkLst>
        </pc:spChg>
        <pc:spChg chg="add">
          <ac:chgData name="Proudfoot, Chad" userId="48661335-7b4d-4690-847a-e49b003f9f23" providerId="ADAL" clId="{CBF46C61-32B4-4F3A-B7B1-9FF4E267302E}" dt="2025-04-24T16:14:42.848" v="14"/>
          <ac:spMkLst>
            <pc:docMk/>
            <pc:sldMk cId="60552467" sldId="264"/>
            <ac:spMk id="4" creationId="{169CC93C-1F5B-1245-7BAF-294BC2272B1D}"/>
          </ac:spMkLst>
        </pc:spChg>
        <pc:spChg chg="add mod">
          <ac:chgData name="Proudfoot, Chad" userId="48661335-7b4d-4690-847a-e49b003f9f23" providerId="ADAL" clId="{CBF46C61-32B4-4F3A-B7B1-9FF4E267302E}" dt="2025-04-24T16:17:21.780" v="28" actId="255"/>
          <ac:spMkLst>
            <pc:docMk/>
            <pc:sldMk cId="60552467" sldId="264"/>
            <ac:spMk id="7" creationId="{F6CD1479-F3DB-C6AE-CF12-820AE9D3B2F5}"/>
          </ac:spMkLst>
        </pc:spChg>
        <pc:picChg chg="add mod">
          <ac:chgData name="Proudfoot, Chad" userId="48661335-7b4d-4690-847a-e49b003f9f23" providerId="ADAL" clId="{CBF46C61-32B4-4F3A-B7B1-9FF4E267302E}" dt="2025-04-24T16:15:46.709" v="20" actId="1076"/>
          <ac:picMkLst>
            <pc:docMk/>
            <pc:sldMk cId="60552467" sldId="264"/>
            <ac:picMk id="5" creationId="{91B44B10-0686-C356-D6B6-E49F5686A396}"/>
          </ac:picMkLst>
        </pc:picChg>
        <pc:picChg chg="add">
          <ac:chgData name="Proudfoot, Chad" userId="48661335-7b4d-4690-847a-e49b003f9f23" providerId="ADAL" clId="{CBF46C61-32B4-4F3A-B7B1-9FF4E267302E}" dt="2025-04-24T16:14:42.848" v="14"/>
          <ac:picMkLst>
            <pc:docMk/>
            <pc:sldMk cId="60552467" sldId="264"/>
            <ac:picMk id="1026" creationId="{6C57EF5E-AEA1-0A81-D83E-1A49D536B278}"/>
          </ac:picMkLst>
        </pc:pic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872955-F218-4824-A18E-5B384F487CF0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9234D74-668F-4881-A010-038598638909}">
      <dgm:prSet/>
      <dgm:spPr/>
      <dgm:t>
        <a:bodyPr/>
        <a:lstStyle/>
        <a:p>
          <a:r>
            <a:rPr lang="en-US" dirty="0"/>
            <a:t>The various ways in which the 4-H program reaches and engages young people with its educational content, activities, and mentorship opportunities. These modes encompass the various settings, formats, and methods through which 4-H provides positive youth development experiences.</a:t>
          </a:r>
        </a:p>
      </dgm:t>
    </dgm:pt>
    <dgm:pt modelId="{DB48E91E-7A80-4FFF-BA19-AA3A66AC37F7}" type="parTrans" cxnId="{0A86C411-9F39-42BA-8749-BC4E042D11E3}">
      <dgm:prSet/>
      <dgm:spPr/>
      <dgm:t>
        <a:bodyPr/>
        <a:lstStyle/>
        <a:p>
          <a:endParaRPr lang="en-US"/>
        </a:p>
      </dgm:t>
    </dgm:pt>
    <dgm:pt modelId="{783714BF-CC8C-4EE8-9C93-635371001BBB}" type="sibTrans" cxnId="{0A86C411-9F39-42BA-8749-BC4E042D11E3}">
      <dgm:prSet/>
      <dgm:spPr/>
      <dgm:t>
        <a:bodyPr/>
        <a:lstStyle/>
        <a:p>
          <a:endParaRPr lang="en-US"/>
        </a:p>
      </dgm:t>
    </dgm:pt>
    <dgm:pt modelId="{FC4CEEF7-F444-4823-8FF1-062FE4DA23D6}">
      <dgm:prSet/>
      <dgm:spPr/>
      <dgm:t>
        <a:bodyPr/>
        <a:lstStyle/>
        <a:p>
          <a:r>
            <a:rPr lang="en-US"/>
            <a:t>Delivery Modes are </a:t>
          </a:r>
          <a:r>
            <a:rPr lang="en-US" i="1"/>
            <a:t>not</a:t>
          </a:r>
          <a:r>
            <a:rPr lang="en-US"/>
            <a:t> programs.  Delivery modes are </a:t>
          </a:r>
          <a:r>
            <a:rPr lang="en-US" i="1"/>
            <a:t>how</a:t>
          </a:r>
          <a:r>
            <a:rPr lang="en-US"/>
            <a:t> 4-H brings its programs and resources to young people.</a:t>
          </a:r>
        </a:p>
      </dgm:t>
    </dgm:pt>
    <dgm:pt modelId="{00570F65-0293-4D6F-9DE8-03D02182ADF2}" type="parTrans" cxnId="{D3005E86-1786-4D6F-9857-B12D54FADFE1}">
      <dgm:prSet/>
      <dgm:spPr/>
      <dgm:t>
        <a:bodyPr/>
        <a:lstStyle/>
        <a:p>
          <a:endParaRPr lang="en-US"/>
        </a:p>
      </dgm:t>
    </dgm:pt>
    <dgm:pt modelId="{FCCD9658-1393-4B92-A1F7-68D49156FB35}" type="sibTrans" cxnId="{D3005E86-1786-4D6F-9857-B12D54FADFE1}">
      <dgm:prSet/>
      <dgm:spPr/>
      <dgm:t>
        <a:bodyPr/>
        <a:lstStyle/>
        <a:p>
          <a:endParaRPr lang="en-US"/>
        </a:p>
      </dgm:t>
    </dgm:pt>
    <dgm:pt modelId="{DA6802F8-6C88-4999-92E4-771E50D251B0}" type="pres">
      <dgm:prSet presAssocID="{AA872955-F218-4824-A18E-5B384F487CF0}" presName="linear" presStyleCnt="0">
        <dgm:presLayoutVars>
          <dgm:animLvl val="lvl"/>
          <dgm:resizeHandles val="exact"/>
        </dgm:presLayoutVars>
      </dgm:prSet>
      <dgm:spPr/>
    </dgm:pt>
    <dgm:pt modelId="{CFAAA494-9D72-4255-99D7-31B8600375A9}" type="pres">
      <dgm:prSet presAssocID="{D9234D74-668F-4881-A010-03859863890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A4888C1-348A-4D78-A17A-EDFE43901AE3}" type="pres">
      <dgm:prSet presAssocID="{783714BF-CC8C-4EE8-9C93-635371001BBB}" presName="spacer" presStyleCnt="0"/>
      <dgm:spPr/>
    </dgm:pt>
    <dgm:pt modelId="{FF9DF007-F5CA-4A34-85FB-420AC0317FBD}" type="pres">
      <dgm:prSet presAssocID="{FC4CEEF7-F444-4823-8FF1-062FE4DA23D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A86C411-9F39-42BA-8749-BC4E042D11E3}" srcId="{AA872955-F218-4824-A18E-5B384F487CF0}" destId="{D9234D74-668F-4881-A010-038598638909}" srcOrd="0" destOrd="0" parTransId="{DB48E91E-7A80-4FFF-BA19-AA3A66AC37F7}" sibTransId="{783714BF-CC8C-4EE8-9C93-635371001BBB}"/>
    <dgm:cxn modelId="{F40D732E-E93B-4583-9196-688217711180}" type="presOf" srcId="{FC4CEEF7-F444-4823-8FF1-062FE4DA23D6}" destId="{FF9DF007-F5CA-4A34-85FB-420AC0317FBD}" srcOrd="0" destOrd="0" presId="urn:microsoft.com/office/officeart/2005/8/layout/vList2"/>
    <dgm:cxn modelId="{D3005E86-1786-4D6F-9857-B12D54FADFE1}" srcId="{AA872955-F218-4824-A18E-5B384F487CF0}" destId="{FC4CEEF7-F444-4823-8FF1-062FE4DA23D6}" srcOrd="1" destOrd="0" parTransId="{00570F65-0293-4D6F-9DE8-03D02182ADF2}" sibTransId="{FCCD9658-1393-4B92-A1F7-68D49156FB35}"/>
    <dgm:cxn modelId="{2F6B5787-3A36-43E3-BE52-21B73678F16A}" type="presOf" srcId="{AA872955-F218-4824-A18E-5B384F487CF0}" destId="{DA6802F8-6C88-4999-92E4-771E50D251B0}" srcOrd="0" destOrd="0" presId="urn:microsoft.com/office/officeart/2005/8/layout/vList2"/>
    <dgm:cxn modelId="{BFD275E0-7669-489F-A4FF-BBFFA7C26C4C}" type="presOf" srcId="{D9234D74-668F-4881-A010-038598638909}" destId="{CFAAA494-9D72-4255-99D7-31B8600375A9}" srcOrd="0" destOrd="0" presId="urn:microsoft.com/office/officeart/2005/8/layout/vList2"/>
    <dgm:cxn modelId="{EAF68318-23BB-4889-AD11-88B71F2A8E40}" type="presParOf" srcId="{DA6802F8-6C88-4999-92E4-771E50D251B0}" destId="{CFAAA494-9D72-4255-99D7-31B8600375A9}" srcOrd="0" destOrd="0" presId="urn:microsoft.com/office/officeart/2005/8/layout/vList2"/>
    <dgm:cxn modelId="{A13F41C4-80E4-46E8-B8A2-74E0A8E990F4}" type="presParOf" srcId="{DA6802F8-6C88-4999-92E4-771E50D251B0}" destId="{EA4888C1-348A-4D78-A17A-EDFE43901AE3}" srcOrd="1" destOrd="0" presId="urn:microsoft.com/office/officeart/2005/8/layout/vList2"/>
    <dgm:cxn modelId="{E09C07D5-09F1-43F1-84E6-22CEBB3B2E8C}" type="presParOf" srcId="{DA6802F8-6C88-4999-92E4-771E50D251B0}" destId="{FF9DF007-F5CA-4A34-85FB-420AC0317FB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D69814-5906-43AD-BF4B-EFDD98ABE338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C196CD5-78E5-454D-9AA7-E923A9631802}">
      <dgm:prSet/>
      <dgm:spPr/>
      <dgm:t>
        <a:bodyPr/>
        <a:lstStyle/>
        <a:p>
          <a:r>
            <a:rPr lang="en-US"/>
            <a:t>Expansion &amp; Diversification (mostly Post-World War II)</a:t>
          </a:r>
        </a:p>
      </dgm:t>
    </dgm:pt>
    <dgm:pt modelId="{350BB881-7FF4-4073-A2A3-3D87D78C7C70}" type="parTrans" cxnId="{EF1569B3-80AA-4D9C-AA73-C3B487BF0053}">
      <dgm:prSet/>
      <dgm:spPr/>
      <dgm:t>
        <a:bodyPr/>
        <a:lstStyle/>
        <a:p>
          <a:endParaRPr lang="en-US"/>
        </a:p>
      </dgm:t>
    </dgm:pt>
    <dgm:pt modelId="{3C8DFE76-E1FD-41A3-8E1C-C8259EF9AC64}" type="sibTrans" cxnId="{EF1569B3-80AA-4D9C-AA73-C3B487BF0053}">
      <dgm:prSet/>
      <dgm:spPr/>
      <dgm:t>
        <a:bodyPr/>
        <a:lstStyle/>
        <a:p>
          <a:endParaRPr lang="en-US"/>
        </a:p>
      </dgm:t>
    </dgm:pt>
    <dgm:pt modelId="{C7B61F66-0B34-4B43-B4EC-34FE1FD0DCE5}">
      <dgm:prSet/>
      <dgm:spPr/>
      <dgm:t>
        <a:bodyPr/>
        <a:lstStyle/>
        <a:p>
          <a:r>
            <a:rPr lang="en-US"/>
            <a:t>Going Beyond Agriculture – Shift towards Life Skill Development &amp; Personal Growth</a:t>
          </a:r>
        </a:p>
      </dgm:t>
    </dgm:pt>
    <dgm:pt modelId="{835D854E-9261-4D60-91E6-9AD566CB3EF2}" type="parTrans" cxnId="{7B8B2747-BCB7-44CF-8CD5-350E3792747C}">
      <dgm:prSet/>
      <dgm:spPr/>
      <dgm:t>
        <a:bodyPr/>
        <a:lstStyle/>
        <a:p>
          <a:endParaRPr lang="en-US"/>
        </a:p>
      </dgm:t>
    </dgm:pt>
    <dgm:pt modelId="{AC22637F-AA9B-4A6E-8877-E2C456C1A503}" type="sibTrans" cxnId="{7B8B2747-BCB7-44CF-8CD5-350E3792747C}">
      <dgm:prSet/>
      <dgm:spPr/>
      <dgm:t>
        <a:bodyPr/>
        <a:lstStyle/>
        <a:p>
          <a:endParaRPr lang="en-US"/>
        </a:p>
      </dgm:t>
    </dgm:pt>
    <dgm:pt modelId="{68F6D9AD-7BA4-4F09-9EED-8921A1FC5069}">
      <dgm:prSet/>
      <dgm:spPr/>
      <dgm:t>
        <a:bodyPr/>
        <a:lstStyle/>
        <a:p>
          <a:r>
            <a:rPr lang="en-US"/>
            <a:t>In-School Programs</a:t>
          </a:r>
        </a:p>
      </dgm:t>
    </dgm:pt>
    <dgm:pt modelId="{93A02090-3A89-4438-A887-BB57FCA59A83}" type="parTrans" cxnId="{82E09783-53D5-41AD-B667-B5E3594F0548}">
      <dgm:prSet/>
      <dgm:spPr/>
      <dgm:t>
        <a:bodyPr/>
        <a:lstStyle/>
        <a:p>
          <a:endParaRPr lang="en-US"/>
        </a:p>
      </dgm:t>
    </dgm:pt>
    <dgm:pt modelId="{B05A3775-BAF0-41D3-BAE9-FF50B3DE77F1}" type="sibTrans" cxnId="{82E09783-53D5-41AD-B667-B5E3594F0548}">
      <dgm:prSet/>
      <dgm:spPr/>
      <dgm:t>
        <a:bodyPr/>
        <a:lstStyle/>
        <a:p>
          <a:endParaRPr lang="en-US"/>
        </a:p>
      </dgm:t>
    </dgm:pt>
    <dgm:pt modelId="{B5423C10-A73A-4982-8709-2E67693E38D6}">
      <dgm:prSet/>
      <dgm:spPr/>
      <dgm:t>
        <a:bodyPr/>
        <a:lstStyle/>
        <a:p>
          <a:r>
            <a:rPr lang="en-US"/>
            <a:t>After School Programming</a:t>
          </a:r>
        </a:p>
      </dgm:t>
    </dgm:pt>
    <dgm:pt modelId="{74BAE45C-DDAA-4E82-810A-E017EF15A809}" type="parTrans" cxnId="{5145E0E7-F5C3-4BA5-BB94-00C80D1EB822}">
      <dgm:prSet/>
      <dgm:spPr/>
      <dgm:t>
        <a:bodyPr/>
        <a:lstStyle/>
        <a:p>
          <a:endParaRPr lang="en-US"/>
        </a:p>
      </dgm:t>
    </dgm:pt>
    <dgm:pt modelId="{10DF910A-3672-4315-A2B9-C1E3D0084774}" type="sibTrans" cxnId="{5145E0E7-F5C3-4BA5-BB94-00C80D1EB822}">
      <dgm:prSet/>
      <dgm:spPr/>
      <dgm:t>
        <a:bodyPr/>
        <a:lstStyle/>
        <a:p>
          <a:endParaRPr lang="en-US"/>
        </a:p>
      </dgm:t>
    </dgm:pt>
    <dgm:pt modelId="{27A62B93-9687-49C7-B8B8-7142D6776901}">
      <dgm:prSet/>
      <dgm:spPr/>
      <dgm:t>
        <a:bodyPr/>
        <a:lstStyle/>
        <a:p>
          <a:r>
            <a:rPr lang="en-US"/>
            <a:t>Expanded Camping</a:t>
          </a:r>
        </a:p>
      </dgm:t>
    </dgm:pt>
    <dgm:pt modelId="{A893383E-2035-423B-A64F-D8D6809DE572}" type="parTrans" cxnId="{4922918A-317D-4FE3-90C1-4AB112EA6882}">
      <dgm:prSet/>
      <dgm:spPr/>
      <dgm:t>
        <a:bodyPr/>
        <a:lstStyle/>
        <a:p>
          <a:endParaRPr lang="en-US"/>
        </a:p>
      </dgm:t>
    </dgm:pt>
    <dgm:pt modelId="{9A37FF09-6BD1-40BB-B546-D94AD97C00FA}" type="sibTrans" cxnId="{4922918A-317D-4FE3-90C1-4AB112EA6882}">
      <dgm:prSet/>
      <dgm:spPr/>
      <dgm:t>
        <a:bodyPr/>
        <a:lstStyle/>
        <a:p>
          <a:endParaRPr lang="en-US"/>
        </a:p>
      </dgm:t>
    </dgm:pt>
    <dgm:pt modelId="{64A38B69-17B4-4E99-8166-BCE887E25523}">
      <dgm:prSet/>
      <dgm:spPr/>
      <dgm:t>
        <a:bodyPr/>
        <a:lstStyle/>
        <a:p>
          <a:r>
            <a:rPr lang="en-US"/>
            <a:t>Urban / Suburban Programs</a:t>
          </a:r>
        </a:p>
      </dgm:t>
    </dgm:pt>
    <dgm:pt modelId="{9A78BCB3-E6D1-4714-833F-630582CB8A55}" type="parTrans" cxnId="{B9CDD2FE-9EB4-44CC-96E1-1EDBBEAC0E38}">
      <dgm:prSet/>
      <dgm:spPr/>
      <dgm:t>
        <a:bodyPr/>
        <a:lstStyle/>
        <a:p>
          <a:endParaRPr lang="en-US"/>
        </a:p>
      </dgm:t>
    </dgm:pt>
    <dgm:pt modelId="{B927DC1C-5CFB-4C0E-ADE6-9EB83E5DC4D1}" type="sibTrans" cxnId="{B9CDD2FE-9EB4-44CC-96E1-1EDBBEAC0E38}">
      <dgm:prSet/>
      <dgm:spPr/>
      <dgm:t>
        <a:bodyPr/>
        <a:lstStyle/>
        <a:p>
          <a:endParaRPr lang="en-US"/>
        </a:p>
      </dgm:t>
    </dgm:pt>
    <dgm:pt modelId="{6BAE0378-A4D7-4301-9FB9-74ACF34E2BDF}">
      <dgm:prSet/>
      <dgm:spPr/>
      <dgm:t>
        <a:bodyPr/>
        <a:lstStyle/>
        <a:p>
          <a:r>
            <a:rPr lang="en-US"/>
            <a:t>National Television Initiatives</a:t>
          </a:r>
        </a:p>
      </dgm:t>
    </dgm:pt>
    <dgm:pt modelId="{342DD9CB-B930-4AF5-ACA6-2C8D3D6E2825}" type="parTrans" cxnId="{8A983779-C3A5-4A7D-8DB6-288B1BBBD09A}">
      <dgm:prSet/>
      <dgm:spPr/>
      <dgm:t>
        <a:bodyPr/>
        <a:lstStyle/>
        <a:p>
          <a:endParaRPr lang="en-US"/>
        </a:p>
      </dgm:t>
    </dgm:pt>
    <dgm:pt modelId="{997B67D9-0AB6-4A2D-BFAF-4DB8FA9F76A1}" type="sibTrans" cxnId="{8A983779-C3A5-4A7D-8DB6-288B1BBBD09A}">
      <dgm:prSet/>
      <dgm:spPr/>
      <dgm:t>
        <a:bodyPr/>
        <a:lstStyle/>
        <a:p>
          <a:endParaRPr lang="en-US"/>
        </a:p>
      </dgm:t>
    </dgm:pt>
    <dgm:pt modelId="{0FACCDEE-5EDE-474C-A6FB-8E605645620D}">
      <dgm:prSet/>
      <dgm:spPr/>
      <dgm:t>
        <a:bodyPr/>
        <a:lstStyle/>
        <a:p>
          <a:r>
            <a:rPr lang="en-US"/>
            <a:t>“Mulligan Stew”</a:t>
          </a:r>
        </a:p>
      </dgm:t>
    </dgm:pt>
    <dgm:pt modelId="{DF747F27-452B-4EA1-A1B9-E86D2FCE7BB4}" type="parTrans" cxnId="{7AFA2110-1A1B-4361-8A2D-53BDC0BCC9A9}">
      <dgm:prSet/>
      <dgm:spPr/>
      <dgm:t>
        <a:bodyPr/>
        <a:lstStyle/>
        <a:p>
          <a:endParaRPr lang="en-US"/>
        </a:p>
      </dgm:t>
    </dgm:pt>
    <dgm:pt modelId="{5790A37A-6FC9-42BC-BD49-B253E0BE87EF}" type="sibTrans" cxnId="{7AFA2110-1A1B-4361-8A2D-53BDC0BCC9A9}">
      <dgm:prSet/>
      <dgm:spPr/>
      <dgm:t>
        <a:bodyPr/>
        <a:lstStyle/>
        <a:p>
          <a:endParaRPr lang="en-US"/>
        </a:p>
      </dgm:t>
    </dgm:pt>
    <dgm:pt modelId="{18BB0C94-7166-4A83-83BA-EB43A9BAA99B}">
      <dgm:prSet/>
      <dgm:spPr/>
      <dgm:t>
        <a:bodyPr/>
        <a:lstStyle/>
        <a:p>
          <a:r>
            <a:rPr lang="en-US"/>
            <a:t>“Blue Sky Below My Feet”</a:t>
          </a:r>
        </a:p>
      </dgm:t>
    </dgm:pt>
    <dgm:pt modelId="{C567B99B-81B0-461D-A8EC-4F9A0802F1D3}" type="parTrans" cxnId="{E9F30988-AA15-48D7-B0D5-77C282856BE8}">
      <dgm:prSet/>
      <dgm:spPr/>
      <dgm:t>
        <a:bodyPr/>
        <a:lstStyle/>
        <a:p>
          <a:endParaRPr lang="en-US"/>
        </a:p>
      </dgm:t>
    </dgm:pt>
    <dgm:pt modelId="{F899AE82-C277-46E5-BAAC-BDC606B0F58F}" type="sibTrans" cxnId="{E9F30988-AA15-48D7-B0D5-77C282856BE8}">
      <dgm:prSet/>
      <dgm:spPr/>
      <dgm:t>
        <a:bodyPr/>
        <a:lstStyle/>
        <a:p>
          <a:endParaRPr lang="en-US"/>
        </a:p>
      </dgm:t>
    </dgm:pt>
    <dgm:pt modelId="{229FE828-8E53-4E08-9E24-8541AD17E47A}" type="pres">
      <dgm:prSet presAssocID="{54D69814-5906-43AD-BF4B-EFDD98ABE338}" presName="linear" presStyleCnt="0">
        <dgm:presLayoutVars>
          <dgm:dir/>
          <dgm:animLvl val="lvl"/>
          <dgm:resizeHandles val="exact"/>
        </dgm:presLayoutVars>
      </dgm:prSet>
      <dgm:spPr/>
    </dgm:pt>
    <dgm:pt modelId="{8BF9A651-7069-48A3-85BC-D83DEFA8A419}" type="pres">
      <dgm:prSet presAssocID="{5C196CD5-78E5-454D-9AA7-E923A9631802}" presName="parentLin" presStyleCnt="0"/>
      <dgm:spPr/>
    </dgm:pt>
    <dgm:pt modelId="{BF491143-6955-4021-A953-9FA5AA87733F}" type="pres">
      <dgm:prSet presAssocID="{5C196CD5-78E5-454D-9AA7-E923A9631802}" presName="parentLeftMargin" presStyleLbl="node1" presStyleIdx="0" presStyleCnt="2"/>
      <dgm:spPr/>
    </dgm:pt>
    <dgm:pt modelId="{382BE920-2F1E-4A56-8750-A1F822D4D021}" type="pres">
      <dgm:prSet presAssocID="{5C196CD5-78E5-454D-9AA7-E923A963180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AA3618B-BB94-49CA-9EB8-DEB2B6F750C6}" type="pres">
      <dgm:prSet presAssocID="{5C196CD5-78E5-454D-9AA7-E923A9631802}" presName="negativeSpace" presStyleCnt="0"/>
      <dgm:spPr/>
    </dgm:pt>
    <dgm:pt modelId="{6C49462E-AD31-49E7-88B0-57DC7D06B8A4}" type="pres">
      <dgm:prSet presAssocID="{5C196CD5-78E5-454D-9AA7-E923A9631802}" presName="childText" presStyleLbl="conFgAcc1" presStyleIdx="0" presStyleCnt="2">
        <dgm:presLayoutVars>
          <dgm:bulletEnabled val="1"/>
        </dgm:presLayoutVars>
      </dgm:prSet>
      <dgm:spPr/>
    </dgm:pt>
    <dgm:pt modelId="{7DEAE178-D6F1-4EB7-A945-DB1C16C10F16}" type="pres">
      <dgm:prSet presAssocID="{3C8DFE76-E1FD-41A3-8E1C-C8259EF9AC64}" presName="spaceBetweenRectangles" presStyleCnt="0"/>
      <dgm:spPr/>
    </dgm:pt>
    <dgm:pt modelId="{613616F9-060B-4FEE-87CE-C14CA53637C4}" type="pres">
      <dgm:prSet presAssocID="{6BAE0378-A4D7-4301-9FB9-74ACF34E2BDF}" presName="parentLin" presStyleCnt="0"/>
      <dgm:spPr/>
    </dgm:pt>
    <dgm:pt modelId="{FE9D0557-595B-4B4D-AF0A-5A79CC5F77F8}" type="pres">
      <dgm:prSet presAssocID="{6BAE0378-A4D7-4301-9FB9-74ACF34E2BDF}" presName="parentLeftMargin" presStyleLbl="node1" presStyleIdx="0" presStyleCnt="2"/>
      <dgm:spPr/>
    </dgm:pt>
    <dgm:pt modelId="{6D7C46CE-CA28-4DF0-AA8B-51590648A1F8}" type="pres">
      <dgm:prSet presAssocID="{6BAE0378-A4D7-4301-9FB9-74ACF34E2BD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8F7D78E-E152-483E-BEC4-DA8C872D4FB3}" type="pres">
      <dgm:prSet presAssocID="{6BAE0378-A4D7-4301-9FB9-74ACF34E2BDF}" presName="negativeSpace" presStyleCnt="0"/>
      <dgm:spPr/>
    </dgm:pt>
    <dgm:pt modelId="{A7F547C6-997E-448A-B978-EA64EFCAED58}" type="pres">
      <dgm:prSet presAssocID="{6BAE0378-A4D7-4301-9FB9-74ACF34E2BD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AFA2110-1A1B-4361-8A2D-53BDC0BCC9A9}" srcId="{6BAE0378-A4D7-4301-9FB9-74ACF34E2BDF}" destId="{0FACCDEE-5EDE-474C-A6FB-8E605645620D}" srcOrd="0" destOrd="0" parTransId="{DF747F27-452B-4EA1-A1B9-E86D2FCE7BB4}" sibTransId="{5790A37A-6FC9-42BC-BD49-B253E0BE87EF}"/>
    <dgm:cxn modelId="{E692F114-B4D2-4837-98AE-7834DF4C6414}" type="presOf" srcId="{18BB0C94-7166-4A83-83BA-EB43A9BAA99B}" destId="{A7F547C6-997E-448A-B978-EA64EFCAED58}" srcOrd="0" destOrd="1" presId="urn:microsoft.com/office/officeart/2005/8/layout/list1"/>
    <dgm:cxn modelId="{571BA231-8815-44B6-A24C-5E89A1A23DFF}" type="presOf" srcId="{B5423C10-A73A-4982-8709-2E67693E38D6}" destId="{6C49462E-AD31-49E7-88B0-57DC7D06B8A4}" srcOrd="0" destOrd="2" presId="urn:microsoft.com/office/officeart/2005/8/layout/list1"/>
    <dgm:cxn modelId="{0DFBF734-1336-4890-AF57-4AC273811A44}" type="presOf" srcId="{6BAE0378-A4D7-4301-9FB9-74ACF34E2BDF}" destId="{6D7C46CE-CA28-4DF0-AA8B-51590648A1F8}" srcOrd="1" destOrd="0" presId="urn:microsoft.com/office/officeart/2005/8/layout/list1"/>
    <dgm:cxn modelId="{7B8B2747-BCB7-44CF-8CD5-350E3792747C}" srcId="{5C196CD5-78E5-454D-9AA7-E923A9631802}" destId="{C7B61F66-0B34-4B43-B4EC-34FE1FD0DCE5}" srcOrd="0" destOrd="0" parTransId="{835D854E-9261-4D60-91E6-9AD566CB3EF2}" sibTransId="{AC22637F-AA9B-4A6E-8877-E2C456C1A503}"/>
    <dgm:cxn modelId="{8A983779-C3A5-4A7D-8DB6-288B1BBBD09A}" srcId="{54D69814-5906-43AD-BF4B-EFDD98ABE338}" destId="{6BAE0378-A4D7-4301-9FB9-74ACF34E2BDF}" srcOrd="1" destOrd="0" parTransId="{342DD9CB-B930-4AF5-ACA6-2C8D3D6E2825}" sibTransId="{997B67D9-0AB6-4A2D-BFAF-4DB8FA9F76A1}"/>
    <dgm:cxn modelId="{D98F565A-4F90-472D-9FBD-82CAA30E6770}" type="presOf" srcId="{64A38B69-17B4-4E99-8166-BCE887E25523}" destId="{6C49462E-AD31-49E7-88B0-57DC7D06B8A4}" srcOrd="0" destOrd="4" presId="urn:microsoft.com/office/officeart/2005/8/layout/list1"/>
    <dgm:cxn modelId="{134B1881-8D52-443F-8EA4-2A4047D17663}" type="presOf" srcId="{0FACCDEE-5EDE-474C-A6FB-8E605645620D}" destId="{A7F547C6-997E-448A-B978-EA64EFCAED58}" srcOrd="0" destOrd="0" presId="urn:microsoft.com/office/officeart/2005/8/layout/list1"/>
    <dgm:cxn modelId="{82E09783-53D5-41AD-B667-B5E3594F0548}" srcId="{5C196CD5-78E5-454D-9AA7-E923A9631802}" destId="{68F6D9AD-7BA4-4F09-9EED-8921A1FC5069}" srcOrd="1" destOrd="0" parTransId="{93A02090-3A89-4438-A887-BB57FCA59A83}" sibTransId="{B05A3775-BAF0-41D3-BAE9-FF50B3DE77F1}"/>
    <dgm:cxn modelId="{03360988-2F1F-495A-A745-282128A58E55}" type="presOf" srcId="{27A62B93-9687-49C7-B8B8-7142D6776901}" destId="{6C49462E-AD31-49E7-88B0-57DC7D06B8A4}" srcOrd="0" destOrd="3" presId="urn:microsoft.com/office/officeart/2005/8/layout/list1"/>
    <dgm:cxn modelId="{E9F30988-AA15-48D7-B0D5-77C282856BE8}" srcId="{6BAE0378-A4D7-4301-9FB9-74ACF34E2BDF}" destId="{18BB0C94-7166-4A83-83BA-EB43A9BAA99B}" srcOrd="1" destOrd="0" parTransId="{C567B99B-81B0-461D-A8EC-4F9A0802F1D3}" sibTransId="{F899AE82-C277-46E5-BAAC-BDC606B0F58F}"/>
    <dgm:cxn modelId="{4922918A-317D-4FE3-90C1-4AB112EA6882}" srcId="{5C196CD5-78E5-454D-9AA7-E923A9631802}" destId="{27A62B93-9687-49C7-B8B8-7142D6776901}" srcOrd="3" destOrd="0" parTransId="{A893383E-2035-423B-A64F-D8D6809DE572}" sibTransId="{9A37FF09-6BD1-40BB-B546-D94AD97C00FA}"/>
    <dgm:cxn modelId="{245CA399-2FC7-4952-BD0E-60AF6E4262B8}" type="presOf" srcId="{C7B61F66-0B34-4B43-B4EC-34FE1FD0DCE5}" destId="{6C49462E-AD31-49E7-88B0-57DC7D06B8A4}" srcOrd="0" destOrd="0" presId="urn:microsoft.com/office/officeart/2005/8/layout/list1"/>
    <dgm:cxn modelId="{A07A53A9-9530-4D18-AB5D-E4EFCD22F22C}" type="presOf" srcId="{54D69814-5906-43AD-BF4B-EFDD98ABE338}" destId="{229FE828-8E53-4E08-9E24-8541AD17E47A}" srcOrd="0" destOrd="0" presId="urn:microsoft.com/office/officeart/2005/8/layout/list1"/>
    <dgm:cxn modelId="{EF1569B3-80AA-4D9C-AA73-C3B487BF0053}" srcId="{54D69814-5906-43AD-BF4B-EFDD98ABE338}" destId="{5C196CD5-78E5-454D-9AA7-E923A9631802}" srcOrd="0" destOrd="0" parTransId="{350BB881-7FF4-4073-A2A3-3D87D78C7C70}" sibTransId="{3C8DFE76-E1FD-41A3-8E1C-C8259EF9AC64}"/>
    <dgm:cxn modelId="{D4E121B4-F42D-4AB2-97C6-7FF827C3D3FD}" type="presOf" srcId="{68F6D9AD-7BA4-4F09-9EED-8921A1FC5069}" destId="{6C49462E-AD31-49E7-88B0-57DC7D06B8A4}" srcOrd="0" destOrd="1" presId="urn:microsoft.com/office/officeart/2005/8/layout/list1"/>
    <dgm:cxn modelId="{9F8F3FD1-8EEB-47FC-AADA-6C3A5E7E4E26}" type="presOf" srcId="{5C196CD5-78E5-454D-9AA7-E923A9631802}" destId="{382BE920-2F1E-4A56-8750-A1F822D4D021}" srcOrd="1" destOrd="0" presId="urn:microsoft.com/office/officeart/2005/8/layout/list1"/>
    <dgm:cxn modelId="{5145E0E7-F5C3-4BA5-BB94-00C80D1EB822}" srcId="{5C196CD5-78E5-454D-9AA7-E923A9631802}" destId="{B5423C10-A73A-4982-8709-2E67693E38D6}" srcOrd="2" destOrd="0" parTransId="{74BAE45C-DDAA-4E82-810A-E017EF15A809}" sibTransId="{10DF910A-3672-4315-A2B9-C1E3D0084774}"/>
    <dgm:cxn modelId="{EEEF68EE-4873-42FE-A72A-C03B6DF1B697}" type="presOf" srcId="{5C196CD5-78E5-454D-9AA7-E923A9631802}" destId="{BF491143-6955-4021-A953-9FA5AA87733F}" srcOrd="0" destOrd="0" presId="urn:microsoft.com/office/officeart/2005/8/layout/list1"/>
    <dgm:cxn modelId="{3A9752F3-4405-4763-BBA7-46330115F08C}" type="presOf" srcId="{6BAE0378-A4D7-4301-9FB9-74ACF34E2BDF}" destId="{FE9D0557-595B-4B4D-AF0A-5A79CC5F77F8}" srcOrd="0" destOrd="0" presId="urn:microsoft.com/office/officeart/2005/8/layout/list1"/>
    <dgm:cxn modelId="{B9CDD2FE-9EB4-44CC-96E1-1EDBBEAC0E38}" srcId="{5C196CD5-78E5-454D-9AA7-E923A9631802}" destId="{64A38B69-17B4-4E99-8166-BCE887E25523}" srcOrd="4" destOrd="0" parTransId="{9A78BCB3-E6D1-4714-833F-630582CB8A55}" sibTransId="{B927DC1C-5CFB-4C0E-ADE6-9EB83E5DC4D1}"/>
    <dgm:cxn modelId="{E80DF8F4-1215-4F18-B462-FBD4B5FAA3AC}" type="presParOf" srcId="{229FE828-8E53-4E08-9E24-8541AD17E47A}" destId="{8BF9A651-7069-48A3-85BC-D83DEFA8A419}" srcOrd="0" destOrd="0" presId="urn:microsoft.com/office/officeart/2005/8/layout/list1"/>
    <dgm:cxn modelId="{050AD28D-F345-4F7B-8B19-EB8F918BAFC0}" type="presParOf" srcId="{8BF9A651-7069-48A3-85BC-D83DEFA8A419}" destId="{BF491143-6955-4021-A953-9FA5AA87733F}" srcOrd="0" destOrd="0" presId="urn:microsoft.com/office/officeart/2005/8/layout/list1"/>
    <dgm:cxn modelId="{148058A3-A93C-42B1-AC03-C3B98B65E75E}" type="presParOf" srcId="{8BF9A651-7069-48A3-85BC-D83DEFA8A419}" destId="{382BE920-2F1E-4A56-8750-A1F822D4D021}" srcOrd="1" destOrd="0" presId="urn:microsoft.com/office/officeart/2005/8/layout/list1"/>
    <dgm:cxn modelId="{7D13ACA0-EF86-49AC-A9EB-C471DCD9FF4D}" type="presParOf" srcId="{229FE828-8E53-4E08-9E24-8541AD17E47A}" destId="{0AA3618B-BB94-49CA-9EB8-DEB2B6F750C6}" srcOrd="1" destOrd="0" presId="urn:microsoft.com/office/officeart/2005/8/layout/list1"/>
    <dgm:cxn modelId="{33E206C5-199C-4304-BF07-6FCE1AEA2A1D}" type="presParOf" srcId="{229FE828-8E53-4E08-9E24-8541AD17E47A}" destId="{6C49462E-AD31-49E7-88B0-57DC7D06B8A4}" srcOrd="2" destOrd="0" presId="urn:microsoft.com/office/officeart/2005/8/layout/list1"/>
    <dgm:cxn modelId="{68A029F6-E19F-488A-9CA9-1DACC4B22B7D}" type="presParOf" srcId="{229FE828-8E53-4E08-9E24-8541AD17E47A}" destId="{7DEAE178-D6F1-4EB7-A945-DB1C16C10F16}" srcOrd="3" destOrd="0" presId="urn:microsoft.com/office/officeart/2005/8/layout/list1"/>
    <dgm:cxn modelId="{8925A54C-2B81-4A13-8E25-A106035DE7EE}" type="presParOf" srcId="{229FE828-8E53-4E08-9E24-8541AD17E47A}" destId="{613616F9-060B-4FEE-87CE-C14CA53637C4}" srcOrd="4" destOrd="0" presId="urn:microsoft.com/office/officeart/2005/8/layout/list1"/>
    <dgm:cxn modelId="{890BF878-A498-4CD9-8062-1D94256A9168}" type="presParOf" srcId="{613616F9-060B-4FEE-87CE-C14CA53637C4}" destId="{FE9D0557-595B-4B4D-AF0A-5A79CC5F77F8}" srcOrd="0" destOrd="0" presId="urn:microsoft.com/office/officeart/2005/8/layout/list1"/>
    <dgm:cxn modelId="{51566814-1EB1-4C11-A5E5-12E4944E60F7}" type="presParOf" srcId="{613616F9-060B-4FEE-87CE-C14CA53637C4}" destId="{6D7C46CE-CA28-4DF0-AA8B-51590648A1F8}" srcOrd="1" destOrd="0" presId="urn:microsoft.com/office/officeart/2005/8/layout/list1"/>
    <dgm:cxn modelId="{B70695A3-E7C9-4B0F-9971-EF8F6ED9FA02}" type="presParOf" srcId="{229FE828-8E53-4E08-9E24-8541AD17E47A}" destId="{38F7D78E-E152-483E-BEC4-DA8C872D4FB3}" srcOrd="5" destOrd="0" presId="urn:microsoft.com/office/officeart/2005/8/layout/list1"/>
    <dgm:cxn modelId="{DE64DF3B-123F-4980-B719-842E55479A90}" type="presParOf" srcId="{229FE828-8E53-4E08-9E24-8541AD17E47A}" destId="{A7F547C6-997E-448A-B978-EA64EFCAED5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9B9BD5-1BAE-4821-9C60-F1402B939F7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73C643A-C914-45F9-9EDF-473AB58FF965}">
      <dgm:prSet/>
      <dgm:spPr/>
      <dgm:t>
        <a:bodyPr/>
        <a:lstStyle/>
        <a:p>
          <a:r>
            <a:rPr lang="en-US"/>
            <a:t>Clubs</a:t>
          </a:r>
        </a:p>
      </dgm:t>
    </dgm:pt>
    <dgm:pt modelId="{73310BDE-ABEA-458E-8D1A-C113089D2193}" type="parTrans" cxnId="{9A87AB76-636B-488D-99C8-58185106E55A}">
      <dgm:prSet/>
      <dgm:spPr/>
      <dgm:t>
        <a:bodyPr/>
        <a:lstStyle/>
        <a:p>
          <a:endParaRPr lang="en-US"/>
        </a:p>
      </dgm:t>
    </dgm:pt>
    <dgm:pt modelId="{077C7AA3-67AD-4BD8-843F-1B8C2E238784}" type="sibTrans" cxnId="{9A87AB76-636B-488D-99C8-58185106E55A}">
      <dgm:prSet/>
      <dgm:spPr/>
      <dgm:t>
        <a:bodyPr/>
        <a:lstStyle/>
        <a:p>
          <a:endParaRPr lang="en-US"/>
        </a:p>
      </dgm:t>
    </dgm:pt>
    <dgm:pt modelId="{70CCC92E-8F49-4C3E-A5E2-5077FDA31369}">
      <dgm:prSet/>
      <dgm:spPr/>
      <dgm:t>
        <a:bodyPr/>
        <a:lstStyle/>
        <a:p>
          <a:r>
            <a:rPr lang="en-US"/>
            <a:t>Community</a:t>
          </a:r>
        </a:p>
      </dgm:t>
    </dgm:pt>
    <dgm:pt modelId="{6BDF3343-A934-4911-9F32-DFD162791EEF}" type="parTrans" cxnId="{F09427F1-F335-4DA5-89A4-B995CB96C854}">
      <dgm:prSet/>
      <dgm:spPr/>
      <dgm:t>
        <a:bodyPr/>
        <a:lstStyle/>
        <a:p>
          <a:endParaRPr lang="en-US"/>
        </a:p>
      </dgm:t>
    </dgm:pt>
    <dgm:pt modelId="{FDA31043-40E7-449F-A2BD-170D54C4A17D}" type="sibTrans" cxnId="{F09427F1-F335-4DA5-89A4-B995CB96C854}">
      <dgm:prSet/>
      <dgm:spPr/>
      <dgm:t>
        <a:bodyPr/>
        <a:lstStyle/>
        <a:p>
          <a:endParaRPr lang="en-US"/>
        </a:p>
      </dgm:t>
    </dgm:pt>
    <dgm:pt modelId="{ACFB89A5-A698-44B8-8668-5AE3CCC6DE2C}">
      <dgm:prSet/>
      <dgm:spPr/>
      <dgm:t>
        <a:bodyPr/>
        <a:lstStyle/>
        <a:p>
          <a:r>
            <a:rPr lang="en-US"/>
            <a:t>Project</a:t>
          </a:r>
        </a:p>
      </dgm:t>
    </dgm:pt>
    <dgm:pt modelId="{5183206A-B344-4B00-BA43-3210EB03AF59}" type="parTrans" cxnId="{6B2729D5-FA2B-45CE-A6FB-0555E8CCD948}">
      <dgm:prSet/>
      <dgm:spPr/>
      <dgm:t>
        <a:bodyPr/>
        <a:lstStyle/>
        <a:p>
          <a:endParaRPr lang="en-US"/>
        </a:p>
      </dgm:t>
    </dgm:pt>
    <dgm:pt modelId="{B55FD6C4-1B52-4231-A2A8-412189C08465}" type="sibTrans" cxnId="{6B2729D5-FA2B-45CE-A6FB-0555E8CCD948}">
      <dgm:prSet/>
      <dgm:spPr/>
      <dgm:t>
        <a:bodyPr/>
        <a:lstStyle/>
        <a:p>
          <a:endParaRPr lang="en-US"/>
        </a:p>
      </dgm:t>
    </dgm:pt>
    <dgm:pt modelId="{A33833A6-75B6-482D-83BE-1473399A747C}">
      <dgm:prSet/>
      <dgm:spPr/>
      <dgm:t>
        <a:bodyPr/>
        <a:lstStyle/>
        <a:p>
          <a:r>
            <a:rPr lang="en-US"/>
            <a:t>Military</a:t>
          </a:r>
        </a:p>
      </dgm:t>
    </dgm:pt>
    <dgm:pt modelId="{D090F9BA-EDF1-4C31-A8EF-6526F5D027BA}" type="parTrans" cxnId="{1A9A0173-F621-413A-BC54-D89FBAF0B4C5}">
      <dgm:prSet/>
      <dgm:spPr/>
      <dgm:t>
        <a:bodyPr/>
        <a:lstStyle/>
        <a:p>
          <a:endParaRPr lang="en-US"/>
        </a:p>
      </dgm:t>
    </dgm:pt>
    <dgm:pt modelId="{C2729362-DCB6-4D0F-BEBA-00D3495839B3}" type="sibTrans" cxnId="{1A9A0173-F621-413A-BC54-D89FBAF0B4C5}">
      <dgm:prSet/>
      <dgm:spPr/>
      <dgm:t>
        <a:bodyPr/>
        <a:lstStyle/>
        <a:p>
          <a:endParaRPr lang="en-US"/>
        </a:p>
      </dgm:t>
    </dgm:pt>
    <dgm:pt modelId="{FC00FC62-4A10-4224-8E29-A6C25228B215}">
      <dgm:prSet/>
      <dgm:spPr/>
      <dgm:t>
        <a:bodyPr/>
        <a:lstStyle/>
        <a:p>
          <a:r>
            <a:rPr lang="en-US"/>
            <a:t>In-School</a:t>
          </a:r>
        </a:p>
      </dgm:t>
    </dgm:pt>
    <dgm:pt modelId="{01E9FBEE-1DC5-42CC-853C-51CB12A41480}" type="parTrans" cxnId="{461883B9-9D93-482B-8C86-CCDC1F7A3817}">
      <dgm:prSet/>
      <dgm:spPr/>
      <dgm:t>
        <a:bodyPr/>
        <a:lstStyle/>
        <a:p>
          <a:endParaRPr lang="en-US"/>
        </a:p>
      </dgm:t>
    </dgm:pt>
    <dgm:pt modelId="{8248F2FC-1AF4-4936-9F94-AC68F44B0D0A}" type="sibTrans" cxnId="{461883B9-9D93-482B-8C86-CCDC1F7A3817}">
      <dgm:prSet/>
      <dgm:spPr/>
      <dgm:t>
        <a:bodyPr/>
        <a:lstStyle/>
        <a:p>
          <a:endParaRPr lang="en-US"/>
        </a:p>
      </dgm:t>
    </dgm:pt>
    <dgm:pt modelId="{36A4591A-D222-4CA7-B1CA-2E9D1D200E6F}">
      <dgm:prSet/>
      <dgm:spPr/>
      <dgm:t>
        <a:bodyPr/>
        <a:lstStyle/>
        <a:p>
          <a:r>
            <a:rPr lang="en-US"/>
            <a:t>Clubs</a:t>
          </a:r>
        </a:p>
      </dgm:t>
    </dgm:pt>
    <dgm:pt modelId="{669C199F-9F52-4FBE-A6AF-B8D3B44B45B9}" type="parTrans" cxnId="{E2B76FC0-0458-4B9C-9B2C-40578475EBBC}">
      <dgm:prSet/>
      <dgm:spPr/>
      <dgm:t>
        <a:bodyPr/>
        <a:lstStyle/>
        <a:p>
          <a:endParaRPr lang="en-US"/>
        </a:p>
      </dgm:t>
    </dgm:pt>
    <dgm:pt modelId="{82840DB6-75EA-407F-B5B7-E8D2845C9543}" type="sibTrans" cxnId="{E2B76FC0-0458-4B9C-9B2C-40578475EBBC}">
      <dgm:prSet/>
      <dgm:spPr/>
      <dgm:t>
        <a:bodyPr/>
        <a:lstStyle/>
        <a:p>
          <a:endParaRPr lang="en-US"/>
        </a:p>
      </dgm:t>
    </dgm:pt>
    <dgm:pt modelId="{32BFDF08-086B-4842-90FC-D79294653117}">
      <dgm:prSet/>
      <dgm:spPr/>
      <dgm:t>
        <a:bodyPr/>
        <a:lstStyle/>
        <a:p>
          <a:r>
            <a:rPr lang="en-US"/>
            <a:t>School Enrichment</a:t>
          </a:r>
        </a:p>
      </dgm:t>
    </dgm:pt>
    <dgm:pt modelId="{85649655-BAF4-4C07-AC90-22CE791CA39F}" type="parTrans" cxnId="{A246EBC9-54B6-4F98-BCA3-940FED7C43F8}">
      <dgm:prSet/>
      <dgm:spPr/>
      <dgm:t>
        <a:bodyPr/>
        <a:lstStyle/>
        <a:p>
          <a:endParaRPr lang="en-US"/>
        </a:p>
      </dgm:t>
    </dgm:pt>
    <dgm:pt modelId="{BFCE6CAB-A9D1-4082-848F-7791E9C2F17A}" type="sibTrans" cxnId="{A246EBC9-54B6-4F98-BCA3-940FED7C43F8}">
      <dgm:prSet/>
      <dgm:spPr/>
      <dgm:t>
        <a:bodyPr/>
        <a:lstStyle/>
        <a:p>
          <a:endParaRPr lang="en-US"/>
        </a:p>
      </dgm:t>
    </dgm:pt>
    <dgm:pt modelId="{FDAC3042-AD3E-42D1-8430-D4DAF2F282F8}">
      <dgm:prSet/>
      <dgm:spPr/>
      <dgm:t>
        <a:bodyPr/>
        <a:lstStyle/>
        <a:p>
          <a:r>
            <a:rPr lang="en-US" dirty="0"/>
            <a:t>After School</a:t>
          </a:r>
        </a:p>
      </dgm:t>
    </dgm:pt>
    <dgm:pt modelId="{46C7D956-2BFA-41D8-852C-E3E88F5BB063}" type="parTrans" cxnId="{D43E6BEB-5C90-40A4-9127-ADAF86CF556A}">
      <dgm:prSet/>
      <dgm:spPr/>
      <dgm:t>
        <a:bodyPr/>
        <a:lstStyle/>
        <a:p>
          <a:endParaRPr lang="en-US"/>
        </a:p>
      </dgm:t>
    </dgm:pt>
    <dgm:pt modelId="{F600813E-308E-46A5-B060-66B6301E2D70}" type="sibTrans" cxnId="{D43E6BEB-5C90-40A4-9127-ADAF86CF556A}">
      <dgm:prSet/>
      <dgm:spPr/>
      <dgm:t>
        <a:bodyPr/>
        <a:lstStyle/>
        <a:p>
          <a:endParaRPr lang="en-US"/>
        </a:p>
      </dgm:t>
    </dgm:pt>
    <dgm:pt modelId="{7541DD53-6FF9-44CD-A3BD-5E60D4296832}">
      <dgm:prSet/>
      <dgm:spPr/>
      <dgm:t>
        <a:bodyPr/>
        <a:lstStyle/>
        <a:p>
          <a:r>
            <a:rPr lang="en-US"/>
            <a:t>Clubs</a:t>
          </a:r>
        </a:p>
      </dgm:t>
    </dgm:pt>
    <dgm:pt modelId="{29A0D597-16B2-4EAE-9A28-31B66A6307D1}" type="parTrans" cxnId="{C140141D-525C-430A-AF77-7BE26E8B72C8}">
      <dgm:prSet/>
      <dgm:spPr/>
      <dgm:t>
        <a:bodyPr/>
        <a:lstStyle/>
        <a:p>
          <a:endParaRPr lang="en-US"/>
        </a:p>
      </dgm:t>
    </dgm:pt>
    <dgm:pt modelId="{894560A7-47A8-4503-A93E-834B1A7FE895}" type="sibTrans" cxnId="{C140141D-525C-430A-AF77-7BE26E8B72C8}">
      <dgm:prSet/>
      <dgm:spPr/>
      <dgm:t>
        <a:bodyPr/>
        <a:lstStyle/>
        <a:p>
          <a:endParaRPr lang="en-US"/>
        </a:p>
      </dgm:t>
    </dgm:pt>
    <dgm:pt modelId="{1598CCF9-3616-4A1C-992D-F25E2768C4B4}">
      <dgm:prSet/>
      <dgm:spPr/>
      <dgm:t>
        <a:bodyPr/>
        <a:lstStyle/>
        <a:p>
          <a:r>
            <a:rPr lang="en-US"/>
            <a:t>Programs Using 4-H Curricula</a:t>
          </a:r>
        </a:p>
      </dgm:t>
    </dgm:pt>
    <dgm:pt modelId="{0814C3E1-CA87-4152-8FBD-6163FA5CB914}" type="parTrans" cxnId="{85232EFA-BAAF-4615-BDDC-EAFBE26CD3D6}">
      <dgm:prSet/>
      <dgm:spPr/>
      <dgm:t>
        <a:bodyPr/>
        <a:lstStyle/>
        <a:p>
          <a:endParaRPr lang="en-US"/>
        </a:p>
      </dgm:t>
    </dgm:pt>
    <dgm:pt modelId="{A4D4661D-B8B9-4509-92FC-363B18160565}" type="sibTrans" cxnId="{85232EFA-BAAF-4615-BDDC-EAFBE26CD3D6}">
      <dgm:prSet/>
      <dgm:spPr/>
      <dgm:t>
        <a:bodyPr/>
        <a:lstStyle/>
        <a:p>
          <a:endParaRPr lang="en-US"/>
        </a:p>
      </dgm:t>
    </dgm:pt>
    <dgm:pt modelId="{A3F61F32-7B80-4D7C-8BC3-FB07D1FFFC50}">
      <dgm:prSet/>
      <dgm:spPr/>
      <dgm:t>
        <a:bodyPr/>
        <a:lstStyle/>
        <a:p>
          <a:r>
            <a:rPr lang="en-US"/>
            <a:t>Camping</a:t>
          </a:r>
        </a:p>
      </dgm:t>
    </dgm:pt>
    <dgm:pt modelId="{AEA7AB08-F668-4D94-8513-E91D50C03916}" type="parTrans" cxnId="{A8EA6288-9759-4738-8210-883A5025B01F}">
      <dgm:prSet/>
      <dgm:spPr/>
      <dgm:t>
        <a:bodyPr/>
        <a:lstStyle/>
        <a:p>
          <a:endParaRPr lang="en-US"/>
        </a:p>
      </dgm:t>
    </dgm:pt>
    <dgm:pt modelId="{58045079-52B6-4A01-818A-0C2D5642661D}" type="sibTrans" cxnId="{A8EA6288-9759-4738-8210-883A5025B01F}">
      <dgm:prSet/>
      <dgm:spPr/>
      <dgm:t>
        <a:bodyPr/>
        <a:lstStyle/>
        <a:p>
          <a:endParaRPr lang="en-US"/>
        </a:p>
      </dgm:t>
    </dgm:pt>
    <dgm:pt modelId="{6F71E7F2-864E-40A4-BD65-D2A3D113B1C2}">
      <dgm:prSet/>
      <dgm:spPr/>
      <dgm:t>
        <a:bodyPr/>
        <a:lstStyle/>
        <a:p>
          <a:r>
            <a:rPr lang="en-US"/>
            <a:t>Overnight</a:t>
          </a:r>
        </a:p>
      </dgm:t>
    </dgm:pt>
    <dgm:pt modelId="{B4F5A99C-D767-4C7C-A26B-B5E9FE1B508D}" type="parTrans" cxnId="{51D3FBEC-E50A-48B0-AFDB-0E88AFD12082}">
      <dgm:prSet/>
      <dgm:spPr/>
      <dgm:t>
        <a:bodyPr/>
        <a:lstStyle/>
        <a:p>
          <a:endParaRPr lang="en-US"/>
        </a:p>
      </dgm:t>
    </dgm:pt>
    <dgm:pt modelId="{CC849FE0-A87E-4794-9097-0B2D46232FAA}" type="sibTrans" cxnId="{51D3FBEC-E50A-48B0-AFDB-0E88AFD12082}">
      <dgm:prSet/>
      <dgm:spPr/>
      <dgm:t>
        <a:bodyPr/>
        <a:lstStyle/>
        <a:p>
          <a:endParaRPr lang="en-US"/>
        </a:p>
      </dgm:t>
    </dgm:pt>
    <dgm:pt modelId="{C8E22C9D-A935-4844-92CE-71E89C202827}">
      <dgm:prSet/>
      <dgm:spPr/>
      <dgm:t>
        <a:bodyPr/>
        <a:lstStyle/>
        <a:p>
          <a:r>
            <a:rPr lang="en-US"/>
            <a:t>Day</a:t>
          </a:r>
        </a:p>
      </dgm:t>
    </dgm:pt>
    <dgm:pt modelId="{C2177FE1-6A82-4167-A3B6-BC11608C8254}" type="parTrans" cxnId="{8203F27D-9007-44E4-ACE5-1077836E8D50}">
      <dgm:prSet/>
      <dgm:spPr/>
      <dgm:t>
        <a:bodyPr/>
        <a:lstStyle/>
        <a:p>
          <a:endParaRPr lang="en-US"/>
        </a:p>
      </dgm:t>
    </dgm:pt>
    <dgm:pt modelId="{2DC22480-7AD2-4F1F-A15C-FB895701003B}" type="sibTrans" cxnId="{8203F27D-9007-44E4-ACE5-1077836E8D50}">
      <dgm:prSet/>
      <dgm:spPr/>
      <dgm:t>
        <a:bodyPr/>
        <a:lstStyle/>
        <a:p>
          <a:endParaRPr lang="en-US"/>
        </a:p>
      </dgm:t>
    </dgm:pt>
    <dgm:pt modelId="{D7C53199-2806-4391-A58F-63C1C7EDDDF7}">
      <dgm:prSet/>
      <dgm:spPr/>
      <dgm:t>
        <a:bodyPr/>
        <a:lstStyle/>
        <a:p>
          <a:r>
            <a:rPr lang="en-US"/>
            <a:t>Special Interest (SPIN) / Short Term</a:t>
          </a:r>
        </a:p>
      </dgm:t>
    </dgm:pt>
    <dgm:pt modelId="{9B25482D-817F-4A40-8586-D38B0963AE72}" type="parTrans" cxnId="{0E5CA42B-9FBC-4A6E-A186-EC88CA0768EE}">
      <dgm:prSet/>
      <dgm:spPr/>
      <dgm:t>
        <a:bodyPr/>
        <a:lstStyle/>
        <a:p>
          <a:endParaRPr lang="en-US"/>
        </a:p>
      </dgm:t>
    </dgm:pt>
    <dgm:pt modelId="{7B1287B2-0999-419C-A73D-9A6E2085BF62}" type="sibTrans" cxnId="{0E5CA42B-9FBC-4A6E-A186-EC88CA0768EE}">
      <dgm:prSet/>
      <dgm:spPr/>
      <dgm:t>
        <a:bodyPr/>
        <a:lstStyle/>
        <a:p>
          <a:endParaRPr lang="en-US"/>
        </a:p>
      </dgm:t>
    </dgm:pt>
    <dgm:pt modelId="{4A7EEC54-C3DD-4F06-99E7-1574975709BD}">
      <dgm:prSet/>
      <dgm:spPr/>
      <dgm:t>
        <a:bodyPr/>
        <a:lstStyle/>
        <a:p>
          <a:r>
            <a:rPr lang="en-US"/>
            <a:t>Virtual Programs</a:t>
          </a:r>
        </a:p>
      </dgm:t>
    </dgm:pt>
    <dgm:pt modelId="{40B21775-CD9C-496F-B038-86B338FBFD6B}" type="parTrans" cxnId="{DC5D6196-E320-4415-B3F5-9560B8EE2842}">
      <dgm:prSet/>
      <dgm:spPr/>
      <dgm:t>
        <a:bodyPr/>
        <a:lstStyle/>
        <a:p>
          <a:endParaRPr lang="en-US"/>
        </a:p>
      </dgm:t>
    </dgm:pt>
    <dgm:pt modelId="{287B7F5F-8E74-4C57-BB19-37A152423598}" type="sibTrans" cxnId="{DC5D6196-E320-4415-B3F5-9560B8EE2842}">
      <dgm:prSet/>
      <dgm:spPr/>
      <dgm:t>
        <a:bodyPr/>
        <a:lstStyle/>
        <a:p>
          <a:endParaRPr lang="en-US"/>
        </a:p>
      </dgm:t>
    </dgm:pt>
    <dgm:pt modelId="{FE6BED6D-512B-43BE-AC60-966A722EC170}">
      <dgm:prSet/>
      <dgm:spPr/>
      <dgm:t>
        <a:bodyPr/>
        <a:lstStyle/>
        <a:p>
          <a:r>
            <a:rPr lang="en-US"/>
            <a:t>Individual Study / Mentoring</a:t>
          </a:r>
        </a:p>
      </dgm:t>
    </dgm:pt>
    <dgm:pt modelId="{96BB0E48-3214-4C20-9373-EA4785D1AC2F}" type="parTrans" cxnId="{CA076A4F-EC82-4277-BF49-96A2C24A9479}">
      <dgm:prSet/>
      <dgm:spPr/>
      <dgm:t>
        <a:bodyPr/>
        <a:lstStyle/>
        <a:p>
          <a:endParaRPr lang="en-US"/>
        </a:p>
      </dgm:t>
    </dgm:pt>
    <dgm:pt modelId="{ABF7AE6B-31E4-42DC-AC07-0EABFEF0F858}" type="sibTrans" cxnId="{CA076A4F-EC82-4277-BF49-96A2C24A9479}">
      <dgm:prSet/>
      <dgm:spPr/>
      <dgm:t>
        <a:bodyPr/>
        <a:lstStyle/>
        <a:p>
          <a:endParaRPr lang="en-US"/>
        </a:p>
      </dgm:t>
    </dgm:pt>
    <dgm:pt modelId="{9BB26D20-A670-4168-8A6E-B7C3C5019DE0}" type="pres">
      <dgm:prSet presAssocID="{749B9BD5-1BAE-4821-9C60-F1402B939F70}" presName="diagram" presStyleCnt="0">
        <dgm:presLayoutVars>
          <dgm:dir/>
          <dgm:resizeHandles val="exact"/>
        </dgm:presLayoutVars>
      </dgm:prSet>
      <dgm:spPr/>
    </dgm:pt>
    <dgm:pt modelId="{23F884D8-D479-4AD8-AC0B-7E8DB2A0357B}" type="pres">
      <dgm:prSet presAssocID="{873C643A-C914-45F9-9EDF-473AB58FF965}" presName="node" presStyleLbl="node1" presStyleIdx="0" presStyleCnt="7">
        <dgm:presLayoutVars>
          <dgm:bulletEnabled val="1"/>
        </dgm:presLayoutVars>
      </dgm:prSet>
      <dgm:spPr/>
    </dgm:pt>
    <dgm:pt modelId="{1E8D4D83-9AFE-4BC2-850C-0D29F9F2D4D5}" type="pres">
      <dgm:prSet presAssocID="{077C7AA3-67AD-4BD8-843F-1B8C2E238784}" presName="sibTrans" presStyleCnt="0"/>
      <dgm:spPr/>
    </dgm:pt>
    <dgm:pt modelId="{A9342293-F3B5-4F51-B635-2AAF9CF73EC4}" type="pres">
      <dgm:prSet presAssocID="{FC00FC62-4A10-4224-8E29-A6C25228B215}" presName="node" presStyleLbl="node1" presStyleIdx="1" presStyleCnt="7">
        <dgm:presLayoutVars>
          <dgm:bulletEnabled val="1"/>
        </dgm:presLayoutVars>
      </dgm:prSet>
      <dgm:spPr/>
    </dgm:pt>
    <dgm:pt modelId="{4EF7A57E-52F4-4B54-A030-420120D2DDE4}" type="pres">
      <dgm:prSet presAssocID="{8248F2FC-1AF4-4936-9F94-AC68F44B0D0A}" presName="sibTrans" presStyleCnt="0"/>
      <dgm:spPr/>
    </dgm:pt>
    <dgm:pt modelId="{0EA8F6AD-47C3-44A0-BA2D-79899430D89B}" type="pres">
      <dgm:prSet presAssocID="{FDAC3042-AD3E-42D1-8430-D4DAF2F282F8}" presName="node" presStyleLbl="node1" presStyleIdx="2" presStyleCnt="7">
        <dgm:presLayoutVars>
          <dgm:bulletEnabled val="1"/>
        </dgm:presLayoutVars>
      </dgm:prSet>
      <dgm:spPr/>
    </dgm:pt>
    <dgm:pt modelId="{9EB7830C-4A69-4013-B01B-F809FEF5D549}" type="pres">
      <dgm:prSet presAssocID="{F600813E-308E-46A5-B060-66B6301E2D70}" presName="sibTrans" presStyleCnt="0"/>
      <dgm:spPr/>
    </dgm:pt>
    <dgm:pt modelId="{7E939D23-26EA-4633-8C75-F21C347F0B17}" type="pres">
      <dgm:prSet presAssocID="{A3F61F32-7B80-4D7C-8BC3-FB07D1FFFC50}" presName="node" presStyleLbl="node1" presStyleIdx="3" presStyleCnt="7">
        <dgm:presLayoutVars>
          <dgm:bulletEnabled val="1"/>
        </dgm:presLayoutVars>
      </dgm:prSet>
      <dgm:spPr/>
    </dgm:pt>
    <dgm:pt modelId="{1C238EC9-CF57-4E27-8A92-A820F7F87ABC}" type="pres">
      <dgm:prSet presAssocID="{58045079-52B6-4A01-818A-0C2D5642661D}" presName="sibTrans" presStyleCnt="0"/>
      <dgm:spPr/>
    </dgm:pt>
    <dgm:pt modelId="{CD91FE4D-E1B9-4095-9E35-FA1D2A6B68BA}" type="pres">
      <dgm:prSet presAssocID="{D7C53199-2806-4391-A58F-63C1C7EDDDF7}" presName="node" presStyleLbl="node1" presStyleIdx="4" presStyleCnt="7">
        <dgm:presLayoutVars>
          <dgm:bulletEnabled val="1"/>
        </dgm:presLayoutVars>
      </dgm:prSet>
      <dgm:spPr/>
    </dgm:pt>
    <dgm:pt modelId="{DC7DC957-00A9-47BD-8E38-A341E5888AFE}" type="pres">
      <dgm:prSet presAssocID="{7B1287B2-0999-419C-A73D-9A6E2085BF62}" presName="sibTrans" presStyleCnt="0"/>
      <dgm:spPr/>
    </dgm:pt>
    <dgm:pt modelId="{EE150AAD-5D09-4CC7-A6F0-F12540C4A2DA}" type="pres">
      <dgm:prSet presAssocID="{4A7EEC54-C3DD-4F06-99E7-1574975709BD}" presName="node" presStyleLbl="node1" presStyleIdx="5" presStyleCnt="7">
        <dgm:presLayoutVars>
          <dgm:bulletEnabled val="1"/>
        </dgm:presLayoutVars>
      </dgm:prSet>
      <dgm:spPr/>
    </dgm:pt>
    <dgm:pt modelId="{DD5C8E48-EA9E-4FCD-9832-818688F21ABE}" type="pres">
      <dgm:prSet presAssocID="{287B7F5F-8E74-4C57-BB19-37A152423598}" presName="sibTrans" presStyleCnt="0"/>
      <dgm:spPr/>
    </dgm:pt>
    <dgm:pt modelId="{7F0A1435-8169-40A9-BC06-C3506EA56DC4}" type="pres">
      <dgm:prSet presAssocID="{FE6BED6D-512B-43BE-AC60-966A722EC170}" presName="node" presStyleLbl="node1" presStyleIdx="6" presStyleCnt="7">
        <dgm:presLayoutVars>
          <dgm:bulletEnabled val="1"/>
        </dgm:presLayoutVars>
      </dgm:prSet>
      <dgm:spPr/>
    </dgm:pt>
  </dgm:ptLst>
  <dgm:cxnLst>
    <dgm:cxn modelId="{1FCA1907-4562-41F1-8E54-C768823C5D73}" type="presOf" srcId="{A3F61F32-7B80-4D7C-8BC3-FB07D1FFFC50}" destId="{7E939D23-26EA-4633-8C75-F21C347F0B17}" srcOrd="0" destOrd="0" presId="urn:microsoft.com/office/officeart/2005/8/layout/default"/>
    <dgm:cxn modelId="{EBCAC913-795C-478E-BE89-577E8BC5D71A}" type="presOf" srcId="{873C643A-C914-45F9-9EDF-473AB58FF965}" destId="{23F884D8-D479-4AD8-AC0B-7E8DB2A0357B}" srcOrd="0" destOrd="0" presId="urn:microsoft.com/office/officeart/2005/8/layout/default"/>
    <dgm:cxn modelId="{C140141D-525C-430A-AF77-7BE26E8B72C8}" srcId="{FDAC3042-AD3E-42D1-8430-D4DAF2F282F8}" destId="{7541DD53-6FF9-44CD-A3BD-5E60D4296832}" srcOrd="0" destOrd="0" parTransId="{29A0D597-16B2-4EAE-9A28-31B66A6307D1}" sibTransId="{894560A7-47A8-4503-A93E-834B1A7FE895}"/>
    <dgm:cxn modelId="{1B16F521-6841-42AC-AFCB-70EAED623086}" type="presOf" srcId="{1598CCF9-3616-4A1C-992D-F25E2768C4B4}" destId="{0EA8F6AD-47C3-44A0-BA2D-79899430D89B}" srcOrd="0" destOrd="2" presId="urn:microsoft.com/office/officeart/2005/8/layout/default"/>
    <dgm:cxn modelId="{0E5CA42B-9FBC-4A6E-A186-EC88CA0768EE}" srcId="{749B9BD5-1BAE-4821-9C60-F1402B939F70}" destId="{D7C53199-2806-4391-A58F-63C1C7EDDDF7}" srcOrd="4" destOrd="0" parTransId="{9B25482D-817F-4A40-8586-D38B0963AE72}" sibTransId="{7B1287B2-0999-419C-A73D-9A6E2085BF62}"/>
    <dgm:cxn modelId="{A721FF2F-0224-4125-A43F-106D02CCC3C1}" type="presOf" srcId="{32BFDF08-086B-4842-90FC-D79294653117}" destId="{A9342293-F3B5-4F51-B635-2AAF9CF73EC4}" srcOrd="0" destOrd="2" presId="urn:microsoft.com/office/officeart/2005/8/layout/default"/>
    <dgm:cxn modelId="{A834D25D-8DC2-4522-9C6B-BB091228C3FA}" type="presOf" srcId="{6F71E7F2-864E-40A4-BD65-D2A3D113B1C2}" destId="{7E939D23-26EA-4633-8C75-F21C347F0B17}" srcOrd="0" destOrd="1" presId="urn:microsoft.com/office/officeart/2005/8/layout/default"/>
    <dgm:cxn modelId="{411D1E4E-3F9C-40C4-82E3-B45DDF62FD50}" type="presOf" srcId="{7541DD53-6FF9-44CD-A3BD-5E60D4296832}" destId="{0EA8F6AD-47C3-44A0-BA2D-79899430D89B}" srcOrd="0" destOrd="1" presId="urn:microsoft.com/office/officeart/2005/8/layout/default"/>
    <dgm:cxn modelId="{D5E1954E-8075-4FC6-995C-0B97661A695F}" type="presOf" srcId="{749B9BD5-1BAE-4821-9C60-F1402B939F70}" destId="{9BB26D20-A670-4168-8A6E-B7C3C5019DE0}" srcOrd="0" destOrd="0" presId="urn:microsoft.com/office/officeart/2005/8/layout/default"/>
    <dgm:cxn modelId="{CA076A4F-EC82-4277-BF49-96A2C24A9479}" srcId="{749B9BD5-1BAE-4821-9C60-F1402B939F70}" destId="{FE6BED6D-512B-43BE-AC60-966A722EC170}" srcOrd="6" destOrd="0" parTransId="{96BB0E48-3214-4C20-9373-EA4785D1AC2F}" sibTransId="{ABF7AE6B-31E4-42DC-AC07-0EABFEF0F858}"/>
    <dgm:cxn modelId="{1A9A0173-F621-413A-BC54-D89FBAF0B4C5}" srcId="{873C643A-C914-45F9-9EDF-473AB58FF965}" destId="{A33833A6-75B6-482D-83BE-1473399A747C}" srcOrd="2" destOrd="0" parTransId="{D090F9BA-EDF1-4C31-A8EF-6526F5D027BA}" sibTransId="{C2729362-DCB6-4D0F-BEBA-00D3495839B3}"/>
    <dgm:cxn modelId="{9A87AB76-636B-488D-99C8-58185106E55A}" srcId="{749B9BD5-1BAE-4821-9C60-F1402B939F70}" destId="{873C643A-C914-45F9-9EDF-473AB58FF965}" srcOrd="0" destOrd="0" parTransId="{73310BDE-ABEA-458E-8D1A-C113089D2193}" sibTransId="{077C7AA3-67AD-4BD8-843F-1B8C2E238784}"/>
    <dgm:cxn modelId="{8203F27D-9007-44E4-ACE5-1077836E8D50}" srcId="{A3F61F32-7B80-4D7C-8BC3-FB07D1FFFC50}" destId="{C8E22C9D-A935-4844-92CE-71E89C202827}" srcOrd="1" destOrd="0" parTransId="{C2177FE1-6A82-4167-A3B6-BC11608C8254}" sibTransId="{2DC22480-7AD2-4F1F-A15C-FB895701003B}"/>
    <dgm:cxn modelId="{EC6CDA83-9BF7-404B-979B-6A4C54E24262}" type="presOf" srcId="{70CCC92E-8F49-4C3E-A5E2-5077FDA31369}" destId="{23F884D8-D479-4AD8-AC0B-7E8DB2A0357B}" srcOrd="0" destOrd="1" presId="urn:microsoft.com/office/officeart/2005/8/layout/default"/>
    <dgm:cxn modelId="{A8EA6288-9759-4738-8210-883A5025B01F}" srcId="{749B9BD5-1BAE-4821-9C60-F1402B939F70}" destId="{A3F61F32-7B80-4D7C-8BC3-FB07D1FFFC50}" srcOrd="3" destOrd="0" parTransId="{AEA7AB08-F668-4D94-8513-E91D50C03916}" sibTransId="{58045079-52B6-4A01-818A-0C2D5642661D}"/>
    <dgm:cxn modelId="{DC5D6196-E320-4415-B3F5-9560B8EE2842}" srcId="{749B9BD5-1BAE-4821-9C60-F1402B939F70}" destId="{4A7EEC54-C3DD-4F06-99E7-1574975709BD}" srcOrd="5" destOrd="0" parTransId="{40B21775-CD9C-496F-B038-86B338FBFD6B}" sibTransId="{287B7F5F-8E74-4C57-BB19-37A152423598}"/>
    <dgm:cxn modelId="{1323C297-F276-4DE7-B898-57F675B367C3}" type="presOf" srcId="{D7C53199-2806-4391-A58F-63C1C7EDDDF7}" destId="{CD91FE4D-E1B9-4095-9E35-FA1D2A6B68BA}" srcOrd="0" destOrd="0" presId="urn:microsoft.com/office/officeart/2005/8/layout/default"/>
    <dgm:cxn modelId="{37CED49A-29CB-4142-94EE-6D4EEA1A931B}" type="presOf" srcId="{FC00FC62-4A10-4224-8E29-A6C25228B215}" destId="{A9342293-F3B5-4F51-B635-2AAF9CF73EC4}" srcOrd="0" destOrd="0" presId="urn:microsoft.com/office/officeart/2005/8/layout/default"/>
    <dgm:cxn modelId="{86E6729C-767F-44FF-8EEB-394C30FA4705}" type="presOf" srcId="{ACFB89A5-A698-44B8-8668-5AE3CCC6DE2C}" destId="{23F884D8-D479-4AD8-AC0B-7E8DB2A0357B}" srcOrd="0" destOrd="2" presId="urn:microsoft.com/office/officeart/2005/8/layout/default"/>
    <dgm:cxn modelId="{9C92DCAF-6095-48FD-8948-DDEC87009472}" type="presOf" srcId="{FDAC3042-AD3E-42D1-8430-D4DAF2F282F8}" destId="{0EA8F6AD-47C3-44A0-BA2D-79899430D89B}" srcOrd="0" destOrd="0" presId="urn:microsoft.com/office/officeart/2005/8/layout/default"/>
    <dgm:cxn modelId="{9D7DB3B0-B046-482F-8B1E-F9F6DC8432DF}" type="presOf" srcId="{A33833A6-75B6-482D-83BE-1473399A747C}" destId="{23F884D8-D479-4AD8-AC0B-7E8DB2A0357B}" srcOrd="0" destOrd="3" presId="urn:microsoft.com/office/officeart/2005/8/layout/default"/>
    <dgm:cxn modelId="{6D61F8B7-D605-402F-BBA9-7E8A68BE92D6}" type="presOf" srcId="{C8E22C9D-A935-4844-92CE-71E89C202827}" destId="{7E939D23-26EA-4633-8C75-F21C347F0B17}" srcOrd="0" destOrd="2" presId="urn:microsoft.com/office/officeart/2005/8/layout/default"/>
    <dgm:cxn modelId="{461883B9-9D93-482B-8C86-CCDC1F7A3817}" srcId="{749B9BD5-1BAE-4821-9C60-F1402B939F70}" destId="{FC00FC62-4A10-4224-8E29-A6C25228B215}" srcOrd="1" destOrd="0" parTransId="{01E9FBEE-1DC5-42CC-853C-51CB12A41480}" sibTransId="{8248F2FC-1AF4-4936-9F94-AC68F44B0D0A}"/>
    <dgm:cxn modelId="{E2B76FC0-0458-4B9C-9B2C-40578475EBBC}" srcId="{FC00FC62-4A10-4224-8E29-A6C25228B215}" destId="{36A4591A-D222-4CA7-B1CA-2E9D1D200E6F}" srcOrd="0" destOrd="0" parTransId="{669C199F-9F52-4FBE-A6AF-B8D3B44B45B9}" sibTransId="{82840DB6-75EA-407F-B5B7-E8D2845C9543}"/>
    <dgm:cxn modelId="{A246EBC9-54B6-4F98-BCA3-940FED7C43F8}" srcId="{FC00FC62-4A10-4224-8E29-A6C25228B215}" destId="{32BFDF08-086B-4842-90FC-D79294653117}" srcOrd="1" destOrd="0" parTransId="{85649655-BAF4-4C07-AC90-22CE791CA39F}" sibTransId="{BFCE6CAB-A9D1-4082-848F-7791E9C2F17A}"/>
    <dgm:cxn modelId="{6B2729D5-FA2B-45CE-A6FB-0555E8CCD948}" srcId="{873C643A-C914-45F9-9EDF-473AB58FF965}" destId="{ACFB89A5-A698-44B8-8668-5AE3CCC6DE2C}" srcOrd="1" destOrd="0" parTransId="{5183206A-B344-4B00-BA43-3210EB03AF59}" sibTransId="{B55FD6C4-1B52-4231-A2A8-412189C08465}"/>
    <dgm:cxn modelId="{8493E7DB-46C7-4D82-A736-D13A3AC803E0}" type="presOf" srcId="{4A7EEC54-C3DD-4F06-99E7-1574975709BD}" destId="{EE150AAD-5D09-4CC7-A6F0-F12540C4A2DA}" srcOrd="0" destOrd="0" presId="urn:microsoft.com/office/officeart/2005/8/layout/default"/>
    <dgm:cxn modelId="{D43E6BEB-5C90-40A4-9127-ADAF86CF556A}" srcId="{749B9BD5-1BAE-4821-9C60-F1402B939F70}" destId="{FDAC3042-AD3E-42D1-8430-D4DAF2F282F8}" srcOrd="2" destOrd="0" parTransId="{46C7D956-2BFA-41D8-852C-E3E88F5BB063}" sibTransId="{F600813E-308E-46A5-B060-66B6301E2D70}"/>
    <dgm:cxn modelId="{51D3FBEC-E50A-48B0-AFDB-0E88AFD12082}" srcId="{A3F61F32-7B80-4D7C-8BC3-FB07D1FFFC50}" destId="{6F71E7F2-864E-40A4-BD65-D2A3D113B1C2}" srcOrd="0" destOrd="0" parTransId="{B4F5A99C-D767-4C7C-A26B-B5E9FE1B508D}" sibTransId="{CC849FE0-A87E-4794-9097-0B2D46232FAA}"/>
    <dgm:cxn modelId="{B66748F0-CEEB-45F6-A274-D8391DB5FF24}" type="presOf" srcId="{36A4591A-D222-4CA7-B1CA-2E9D1D200E6F}" destId="{A9342293-F3B5-4F51-B635-2AAF9CF73EC4}" srcOrd="0" destOrd="1" presId="urn:microsoft.com/office/officeart/2005/8/layout/default"/>
    <dgm:cxn modelId="{F09427F1-F335-4DA5-89A4-B995CB96C854}" srcId="{873C643A-C914-45F9-9EDF-473AB58FF965}" destId="{70CCC92E-8F49-4C3E-A5E2-5077FDA31369}" srcOrd="0" destOrd="0" parTransId="{6BDF3343-A934-4911-9F32-DFD162791EEF}" sibTransId="{FDA31043-40E7-449F-A2BD-170D54C4A17D}"/>
    <dgm:cxn modelId="{59671BF4-C600-44EC-91FB-307D50826FF8}" type="presOf" srcId="{FE6BED6D-512B-43BE-AC60-966A722EC170}" destId="{7F0A1435-8169-40A9-BC06-C3506EA56DC4}" srcOrd="0" destOrd="0" presId="urn:microsoft.com/office/officeart/2005/8/layout/default"/>
    <dgm:cxn modelId="{85232EFA-BAAF-4615-BDDC-EAFBE26CD3D6}" srcId="{FDAC3042-AD3E-42D1-8430-D4DAF2F282F8}" destId="{1598CCF9-3616-4A1C-992D-F25E2768C4B4}" srcOrd="1" destOrd="0" parTransId="{0814C3E1-CA87-4152-8FBD-6163FA5CB914}" sibTransId="{A4D4661D-B8B9-4509-92FC-363B18160565}"/>
    <dgm:cxn modelId="{9BE49467-0103-4636-AAE1-ED710AB966E8}" type="presParOf" srcId="{9BB26D20-A670-4168-8A6E-B7C3C5019DE0}" destId="{23F884D8-D479-4AD8-AC0B-7E8DB2A0357B}" srcOrd="0" destOrd="0" presId="urn:microsoft.com/office/officeart/2005/8/layout/default"/>
    <dgm:cxn modelId="{15F260C6-4079-457C-9C90-9256F7489813}" type="presParOf" srcId="{9BB26D20-A670-4168-8A6E-B7C3C5019DE0}" destId="{1E8D4D83-9AFE-4BC2-850C-0D29F9F2D4D5}" srcOrd="1" destOrd="0" presId="urn:microsoft.com/office/officeart/2005/8/layout/default"/>
    <dgm:cxn modelId="{E461A577-7254-4AC8-AE3D-F9E8016D1A68}" type="presParOf" srcId="{9BB26D20-A670-4168-8A6E-B7C3C5019DE0}" destId="{A9342293-F3B5-4F51-B635-2AAF9CF73EC4}" srcOrd="2" destOrd="0" presId="urn:microsoft.com/office/officeart/2005/8/layout/default"/>
    <dgm:cxn modelId="{B112B489-7EF2-4732-9903-76F297545BD1}" type="presParOf" srcId="{9BB26D20-A670-4168-8A6E-B7C3C5019DE0}" destId="{4EF7A57E-52F4-4B54-A030-420120D2DDE4}" srcOrd="3" destOrd="0" presId="urn:microsoft.com/office/officeart/2005/8/layout/default"/>
    <dgm:cxn modelId="{22782177-435A-4CC3-9653-54776C4E782E}" type="presParOf" srcId="{9BB26D20-A670-4168-8A6E-B7C3C5019DE0}" destId="{0EA8F6AD-47C3-44A0-BA2D-79899430D89B}" srcOrd="4" destOrd="0" presId="urn:microsoft.com/office/officeart/2005/8/layout/default"/>
    <dgm:cxn modelId="{0DA77783-4301-4D5F-B290-EC45AEE9A3A9}" type="presParOf" srcId="{9BB26D20-A670-4168-8A6E-B7C3C5019DE0}" destId="{9EB7830C-4A69-4013-B01B-F809FEF5D549}" srcOrd="5" destOrd="0" presId="urn:microsoft.com/office/officeart/2005/8/layout/default"/>
    <dgm:cxn modelId="{91F6E8E7-0250-4365-AB6C-7519ABB12D6B}" type="presParOf" srcId="{9BB26D20-A670-4168-8A6E-B7C3C5019DE0}" destId="{7E939D23-26EA-4633-8C75-F21C347F0B17}" srcOrd="6" destOrd="0" presId="urn:microsoft.com/office/officeart/2005/8/layout/default"/>
    <dgm:cxn modelId="{A6B0C267-7B3F-41A4-AF95-C72A8A1AB904}" type="presParOf" srcId="{9BB26D20-A670-4168-8A6E-B7C3C5019DE0}" destId="{1C238EC9-CF57-4E27-8A92-A820F7F87ABC}" srcOrd="7" destOrd="0" presId="urn:microsoft.com/office/officeart/2005/8/layout/default"/>
    <dgm:cxn modelId="{A3FBC885-8C7B-4CA1-9E28-7531F27DC81F}" type="presParOf" srcId="{9BB26D20-A670-4168-8A6E-B7C3C5019DE0}" destId="{CD91FE4D-E1B9-4095-9E35-FA1D2A6B68BA}" srcOrd="8" destOrd="0" presId="urn:microsoft.com/office/officeart/2005/8/layout/default"/>
    <dgm:cxn modelId="{0FA412F7-41D7-4C03-B7B8-15168F11B916}" type="presParOf" srcId="{9BB26D20-A670-4168-8A6E-B7C3C5019DE0}" destId="{DC7DC957-00A9-47BD-8E38-A341E5888AFE}" srcOrd="9" destOrd="0" presId="urn:microsoft.com/office/officeart/2005/8/layout/default"/>
    <dgm:cxn modelId="{2532B3FB-6503-47E7-A47F-4BFA69D6E928}" type="presParOf" srcId="{9BB26D20-A670-4168-8A6E-B7C3C5019DE0}" destId="{EE150AAD-5D09-4CC7-A6F0-F12540C4A2DA}" srcOrd="10" destOrd="0" presId="urn:microsoft.com/office/officeart/2005/8/layout/default"/>
    <dgm:cxn modelId="{986BEA9E-7048-4EF3-A4EC-1B4426D87047}" type="presParOf" srcId="{9BB26D20-A670-4168-8A6E-B7C3C5019DE0}" destId="{DD5C8E48-EA9E-4FCD-9832-818688F21ABE}" srcOrd="11" destOrd="0" presId="urn:microsoft.com/office/officeart/2005/8/layout/default"/>
    <dgm:cxn modelId="{8FC73729-1D58-4661-9DEF-0FEE36991F71}" type="presParOf" srcId="{9BB26D20-A670-4168-8A6E-B7C3C5019DE0}" destId="{7F0A1435-8169-40A9-BC06-C3506EA56DC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C4B751-4201-482A-A528-38779AB1C0D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57822C3-B605-424B-9652-D4CEFBEDDA7D}">
      <dgm:prSet/>
      <dgm:spPr/>
      <dgm:t>
        <a:bodyPr/>
        <a:lstStyle/>
        <a:p>
          <a:pPr>
            <a:defRPr cap="all"/>
          </a:pPr>
          <a:r>
            <a:rPr lang="en-US"/>
            <a:t>Expanded Reach and Breaking Down Barriers</a:t>
          </a:r>
        </a:p>
      </dgm:t>
    </dgm:pt>
    <dgm:pt modelId="{D72FEEB1-9BE8-4142-B07E-74DBD6E41028}" type="parTrans" cxnId="{01F07D5B-3C40-4068-9B76-0126F5A77AA6}">
      <dgm:prSet/>
      <dgm:spPr/>
      <dgm:t>
        <a:bodyPr/>
        <a:lstStyle/>
        <a:p>
          <a:endParaRPr lang="en-US"/>
        </a:p>
      </dgm:t>
    </dgm:pt>
    <dgm:pt modelId="{DDA1CB1A-CBB9-4790-8612-7CFDC32AF2E7}" type="sibTrans" cxnId="{01F07D5B-3C40-4068-9B76-0126F5A77AA6}">
      <dgm:prSet/>
      <dgm:spPr/>
      <dgm:t>
        <a:bodyPr/>
        <a:lstStyle/>
        <a:p>
          <a:endParaRPr lang="en-US"/>
        </a:p>
      </dgm:t>
    </dgm:pt>
    <dgm:pt modelId="{04AE901D-05CD-4D6D-8D19-53A3BB62A10E}">
      <dgm:prSet/>
      <dgm:spPr/>
      <dgm:t>
        <a:bodyPr/>
        <a:lstStyle/>
        <a:p>
          <a:pPr>
            <a:defRPr cap="all"/>
          </a:pPr>
          <a:r>
            <a:rPr lang="en-US"/>
            <a:t>Meeting Different Interests &amp; Learning Styles</a:t>
          </a:r>
        </a:p>
      </dgm:t>
    </dgm:pt>
    <dgm:pt modelId="{57197A84-0E3A-46C0-90FD-8037EE9EBE40}" type="parTrans" cxnId="{A77A987C-9002-4813-87BB-64B78609C034}">
      <dgm:prSet/>
      <dgm:spPr/>
      <dgm:t>
        <a:bodyPr/>
        <a:lstStyle/>
        <a:p>
          <a:endParaRPr lang="en-US"/>
        </a:p>
      </dgm:t>
    </dgm:pt>
    <dgm:pt modelId="{A27E35B8-4208-41E2-8CF9-36E8B011BC77}" type="sibTrans" cxnId="{A77A987C-9002-4813-87BB-64B78609C034}">
      <dgm:prSet/>
      <dgm:spPr/>
      <dgm:t>
        <a:bodyPr/>
        <a:lstStyle/>
        <a:p>
          <a:endParaRPr lang="en-US"/>
        </a:p>
      </dgm:t>
    </dgm:pt>
    <dgm:pt modelId="{E2C63AE6-F1DB-47AB-84B4-B084F32499F0}">
      <dgm:prSet/>
      <dgm:spPr/>
      <dgm:t>
        <a:bodyPr/>
        <a:lstStyle/>
        <a:p>
          <a:pPr>
            <a:defRPr cap="all"/>
          </a:pPr>
          <a:r>
            <a:rPr lang="en-US"/>
            <a:t>Allocation of Resources</a:t>
          </a:r>
        </a:p>
      </dgm:t>
    </dgm:pt>
    <dgm:pt modelId="{B4E15156-28F0-43B1-B7E9-A4C36DFFEE31}" type="parTrans" cxnId="{9AA6261E-AA35-43DA-997D-0154CE3A55E1}">
      <dgm:prSet/>
      <dgm:spPr/>
      <dgm:t>
        <a:bodyPr/>
        <a:lstStyle/>
        <a:p>
          <a:endParaRPr lang="en-US"/>
        </a:p>
      </dgm:t>
    </dgm:pt>
    <dgm:pt modelId="{569F4E00-2B27-462E-A0E5-3F24A8FD4B4F}" type="sibTrans" cxnId="{9AA6261E-AA35-43DA-997D-0154CE3A55E1}">
      <dgm:prSet/>
      <dgm:spPr/>
      <dgm:t>
        <a:bodyPr/>
        <a:lstStyle/>
        <a:p>
          <a:endParaRPr lang="en-US"/>
        </a:p>
      </dgm:t>
    </dgm:pt>
    <dgm:pt modelId="{F6560F72-AE54-47F3-9412-A269129C3EAC}">
      <dgm:prSet/>
      <dgm:spPr/>
      <dgm:t>
        <a:bodyPr/>
        <a:lstStyle/>
        <a:p>
          <a:pPr>
            <a:defRPr cap="all"/>
          </a:pPr>
          <a:r>
            <a:rPr lang="en-US"/>
            <a:t>Program Sustainability</a:t>
          </a:r>
        </a:p>
      </dgm:t>
    </dgm:pt>
    <dgm:pt modelId="{99A145AF-2DC4-4293-98F1-0E6D8E7A04E8}" type="parTrans" cxnId="{F781CE60-99D5-4F43-8DED-09214A6C9AE0}">
      <dgm:prSet/>
      <dgm:spPr/>
      <dgm:t>
        <a:bodyPr/>
        <a:lstStyle/>
        <a:p>
          <a:endParaRPr lang="en-US"/>
        </a:p>
      </dgm:t>
    </dgm:pt>
    <dgm:pt modelId="{4A638C6C-AB39-4D28-B618-F54050DC58BC}" type="sibTrans" cxnId="{F781CE60-99D5-4F43-8DED-09214A6C9AE0}">
      <dgm:prSet/>
      <dgm:spPr/>
      <dgm:t>
        <a:bodyPr/>
        <a:lstStyle/>
        <a:p>
          <a:endParaRPr lang="en-US"/>
        </a:p>
      </dgm:t>
    </dgm:pt>
    <dgm:pt modelId="{12812E65-B20E-4D20-B0D3-E06CDCCF6F01}">
      <dgm:prSet/>
      <dgm:spPr/>
      <dgm:t>
        <a:bodyPr/>
        <a:lstStyle/>
        <a:p>
          <a:pPr>
            <a:defRPr cap="all"/>
          </a:pPr>
          <a:r>
            <a:rPr lang="en-US"/>
            <a:t>Enhanced Community Engagement</a:t>
          </a:r>
        </a:p>
      </dgm:t>
    </dgm:pt>
    <dgm:pt modelId="{848EF680-90B0-48D0-86A0-D690E796CB81}" type="parTrans" cxnId="{96AC6060-4A80-45FA-A9A0-05D865EA5C4E}">
      <dgm:prSet/>
      <dgm:spPr/>
      <dgm:t>
        <a:bodyPr/>
        <a:lstStyle/>
        <a:p>
          <a:endParaRPr lang="en-US"/>
        </a:p>
      </dgm:t>
    </dgm:pt>
    <dgm:pt modelId="{CBADFC11-437B-433C-A4EE-8C2C2C1061FC}" type="sibTrans" cxnId="{96AC6060-4A80-45FA-A9A0-05D865EA5C4E}">
      <dgm:prSet/>
      <dgm:spPr/>
      <dgm:t>
        <a:bodyPr/>
        <a:lstStyle/>
        <a:p>
          <a:endParaRPr lang="en-US"/>
        </a:p>
      </dgm:t>
    </dgm:pt>
    <dgm:pt modelId="{28AE428F-DCD5-4855-8484-E56C73DB5809}">
      <dgm:prSet/>
      <dgm:spPr/>
      <dgm:t>
        <a:bodyPr/>
        <a:lstStyle/>
        <a:p>
          <a:pPr>
            <a:defRPr cap="all"/>
          </a:pPr>
          <a:r>
            <a:rPr lang="en-US"/>
            <a:t>Increased Visibility</a:t>
          </a:r>
        </a:p>
      </dgm:t>
    </dgm:pt>
    <dgm:pt modelId="{4350A0DF-095D-4A35-8A01-2B26A70C4C92}" type="parTrans" cxnId="{E316E27E-97EA-4E4E-9010-3019B65B6FE1}">
      <dgm:prSet/>
      <dgm:spPr/>
      <dgm:t>
        <a:bodyPr/>
        <a:lstStyle/>
        <a:p>
          <a:endParaRPr lang="en-US"/>
        </a:p>
      </dgm:t>
    </dgm:pt>
    <dgm:pt modelId="{FF3F2D38-93BD-4497-9F8F-5454AC13EE70}" type="sibTrans" cxnId="{E316E27E-97EA-4E4E-9010-3019B65B6FE1}">
      <dgm:prSet/>
      <dgm:spPr/>
      <dgm:t>
        <a:bodyPr/>
        <a:lstStyle/>
        <a:p>
          <a:endParaRPr lang="en-US"/>
        </a:p>
      </dgm:t>
    </dgm:pt>
    <dgm:pt modelId="{A30CF39F-70A3-47F7-ACE1-7EF244E55904}">
      <dgm:prSet/>
      <dgm:spPr/>
      <dgm:t>
        <a:bodyPr/>
        <a:lstStyle/>
        <a:p>
          <a:pPr>
            <a:defRPr cap="all"/>
          </a:pPr>
          <a:r>
            <a:rPr lang="en-US"/>
            <a:t>Stronger Evaluation Data</a:t>
          </a:r>
        </a:p>
      </dgm:t>
    </dgm:pt>
    <dgm:pt modelId="{E3EC0EF8-22A3-426E-9B84-A1E5F89B6D17}" type="parTrans" cxnId="{FABD0BAE-18C8-48C4-9C4C-193ED7BD94E2}">
      <dgm:prSet/>
      <dgm:spPr/>
      <dgm:t>
        <a:bodyPr/>
        <a:lstStyle/>
        <a:p>
          <a:endParaRPr lang="en-US"/>
        </a:p>
      </dgm:t>
    </dgm:pt>
    <dgm:pt modelId="{9C3ED921-7F9C-4B90-84B8-35566F60CA2D}" type="sibTrans" cxnId="{FABD0BAE-18C8-48C4-9C4C-193ED7BD94E2}">
      <dgm:prSet/>
      <dgm:spPr/>
      <dgm:t>
        <a:bodyPr/>
        <a:lstStyle/>
        <a:p>
          <a:endParaRPr lang="en-US"/>
        </a:p>
      </dgm:t>
    </dgm:pt>
    <dgm:pt modelId="{6CE14F42-94E1-472C-8376-8CA616F62B5F}" type="pres">
      <dgm:prSet presAssocID="{E0C4B751-4201-482A-A528-38779AB1C0D0}" presName="root" presStyleCnt="0">
        <dgm:presLayoutVars>
          <dgm:dir/>
          <dgm:resizeHandles val="exact"/>
        </dgm:presLayoutVars>
      </dgm:prSet>
      <dgm:spPr/>
    </dgm:pt>
    <dgm:pt modelId="{B33063B6-86E2-4909-A385-4A07593AFE76}" type="pres">
      <dgm:prSet presAssocID="{C57822C3-B605-424B-9652-D4CEFBEDDA7D}" presName="compNode" presStyleCnt="0"/>
      <dgm:spPr/>
    </dgm:pt>
    <dgm:pt modelId="{2B8B1828-6F7C-4F27-B8A7-6DFBBAB6B33F}" type="pres">
      <dgm:prSet presAssocID="{C57822C3-B605-424B-9652-D4CEFBEDDA7D}" presName="iconBgRect" presStyleLbl="bgShp" presStyleIdx="0" presStyleCnt="7"/>
      <dgm:spPr/>
    </dgm:pt>
    <dgm:pt modelId="{6EE52C17-7F11-4537-8EF2-A1DBE7CF23B8}" type="pres">
      <dgm:prSet presAssocID="{C57822C3-B605-424B-9652-D4CEFBEDDA7D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E8A9FBA8-2385-4DD7-ADF4-73CE1844CA92}" type="pres">
      <dgm:prSet presAssocID="{C57822C3-B605-424B-9652-D4CEFBEDDA7D}" presName="spaceRect" presStyleCnt="0"/>
      <dgm:spPr/>
    </dgm:pt>
    <dgm:pt modelId="{170B968D-6C05-4A74-860D-0EE5B2C5F90E}" type="pres">
      <dgm:prSet presAssocID="{C57822C3-B605-424B-9652-D4CEFBEDDA7D}" presName="textRect" presStyleLbl="revTx" presStyleIdx="0" presStyleCnt="7">
        <dgm:presLayoutVars>
          <dgm:chMax val="1"/>
          <dgm:chPref val="1"/>
        </dgm:presLayoutVars>
      </dgm:prSet>
      <dgm:spPr/>
    </dgm:pt>
    <dgm:pt modelId="{7954D316-BB22-4E5B-A94A-123A34702E7C}" type="pres">
      <dgm:prSet presAssocID="{DDA1CB1A-CBB9-4790-8612-7CFDC32AF2E7}" presName="sibTrans" presStyleCnt="0"/>
      <dgm:spPr/>
    </dgm:pt>
    <dgm:pt modelId="{26EA32AA-6FC6-4B56-A681-A56CE2275840}" type="pres">
      <dgm:prSet presAssocID="{04AE901D-05CD-4D6D-8D19-53A3BB62A10E}" presName="compNode" presStyleCnt="0"/>
      <dgm:spPr/>
    </dgm:pt>
    <dgm:pt modelId="{5E1E6BE4-A9FD-4FBC-88FA-4D69F2B54CAC}" type="pres">
      <dgm:prSet presAssocID="{04AE901D-05CD-4D6D-8D19-53A3BB62A10E}" presName="iconBgRect" presStyleLbl="bgShp" presStyleIdx="1" presStyleCnt="7"/>
      <dgm:spPr/>
    </dgm:pt>
    <dgm:pt modelId="{E08A387E-A788-430C-A048-7FE8C24E0DC3}" type="pres">
      <dgm:prSet presAssocID="{04AE901D-05CD-4D6D-8D19-53A3BB62A10E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nt outline"/>
        </a:ext>
      </dgm:extLst>
    </dgm:pt>
    <dgm:pt modelId="{F7BBB7D6-31BA-4A6B-8B11-DF3675AD5540}" type="pres">
      <dgm:prSet presAssocID="{04AE901D-05CD-4D6D-8D19-53A3BB62A10E}" presName="spaceRect" presStyleCnt="0"/>
      <dgm:spPr/>
    </dgm:pt>
    <dgm:pt modelId="{843960EB-24DF-4BDC-823A-0D8ECB1BA9EA}" type="pres">
      <dgm:prSet presAssocID="{04AE901D-05CD-4D6D-8D19-53A3BB62A10E}" presName="textRect" presStyleLbl="revTx" presStyleIdx="1" presStyleCnt="7">
        <dgm:presLayoutVars>
          <dgm:chMax val="1"/>
          <dgm:chPref val="1"/>
        </dgm:presLayoutVars>
      </dgm:prSet>
      <dgm:spPr/>
    </dgm:pt>
    <dgm:pt modelId="{9A0B5982-99D1-414D-95A3-31F002D9C8CB}" type="pres">
      <dgm:prSet presAssocID="{A27E35B8-4208-41E2-8CF9-36E8B011BC77}" presName="sibTrans" presStyleCnt="0"/>
      <dgm:spPr/>
    </dgm:pt>
    <dgm:pt modelId="{0129EB75-AD8B-4BF0-BB0F-3212DAAFC0BC}" type="pres">
      <dgm:prSet presAssocID="{E2C63AE6-F1DB-47AB-84B4-B084F32499F0}" presName="compNode" presStyleCnt="0"/>
      <dgm:spPr/>
    </dgm:pt>
    <dgm:pt modelId="{5727568F-BAC1-4B97-9354-CA04343466DF}" type="pres">
      <dgm:prSet presAssocID="{E2C63AE6-F1DB-47AB-84B4-B084F32499F0}" presName="iconBgRect" presStyleLbl="bgShp" presStyleIdx="2" presStyleCnt="7"/>
      <dgm:spPr/>
    </dgm:pt>
    <dgm:pt modelId="{FFE660DF-DBD8-4DF2-AF4B-162072033119}" type="pres">
      <dgm:prSet presAssocID="{E2C63AE6-F1DB-47AB-84B4-B084F32499F0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nagement"/>
        </a:ext>
      </dgm:extLst>
    </dgm:pt>
    <dgm:pt modelId="{CE2F663E-AF28-4DBB-BA38-2E57544B0C66}" type="pres">
      <dgm:prSet presAssocID="{E2C63AE6-F1DB-47AB-84B4-B084F32499F0}" presName="spaceRect" presStyleCnt="0"/>
      <dgm:spPr/>
    </dgm:pt>
    <dgm:pt modelId="{79B42E0C-79D4-475D-BD5C-B9D61B48A7B6}" type="pres">
      <dgm:prSet presAssocID="{E2C63AE6-F1DB-47AB-84B4-B084F32499F0}" presName="textRect" presStyleLbl="revTx" presStyleIdx="2" presStyleCnt="7">
        <dgm:presLayoutVars>
          <dgm:chMax val="1"/>
          <dgm:chPref val="1"/>
        </dgm:presLayoutVars>
      </dgm:prSet>
      <dgm:spPr/>
    </dgm:pt>
    <dgm:pt modelId="{2FD15861-4BA9-4DB4-A93F-4591ECB6263D}" type="pres">
      <dgm:prSet presAssocID="{569F4E00-2B27-462E-A0E5-3F24A8FD4B4F}" presName="sibTrans" presStyleCnt="0"/>
      <dgm:spPr/>
    </dgm:pt>
    <dgm:pt modelId="{9F95A25E-B5E5-40B0-8AEB-A6686C3E3590}" type="pres">
      <dgm:prSet presAssocID="{F6560F72-AE54-47F3-9412-A269129C3EAC}" presName="compNode" presStyleCnt="0"/>
      <dgm:spPr/>
    </dgm:pt>
    <dgm:pt modelId="{BB38F10A-0EAE-4236-9F12-B2B4B26DB663}" type="pres">
      <dgm:prSet presAssocID="{F6560F72-AE54-47F3-9412-A269129C3EAC}" presName="iconBgRect" presStyleLbl="bgShp" presStyleIdx="3" presStyleCnt="7"/>
      <dgm:spPr/>
    </dgm:pt>
    <dgm:pt modelId="{44C19262-12ED-46E8-B5C7-CC450969B5F2}" type="pres">
      <dgm:prSet presAssocID="{F6560F72-AE54-47F3-9412-A269129C3EAC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15868007-1B5B-4AA4-A23E-BF4F874627A1}" type="pres">
      <dgm:prSet presAssocID="{F6560F72-AE54-47F3-9412-A269129C3EAC}" presName="spaceRect" presStyleCnt="0"/>
      <dgm:spPr/>
    </dgm:pt>
    <dgm:pt modelId="{0B457BAF-7CDB-4C06-B3DA-A3E1DC15424B}" type="pres">
      <dgm:prSet presAssocID="{F6560F72-AE54-47F3-9412-A269129C3EAC}" presName="textRect" presStyleLbl="revTx" presStyleIdx="3" presStyleCnt="7">
        <dgm:presLayoutVars>
          <dgm:chMax val="1"/>
          <dgm:chPref val="1"/>
        </dgm:presLayoutVars>
      </dgm:prSet>
      <dgm:spPr/>
    </dgm:pt>
    <dgm:pt modelId="{A11E75E3-F7DF-4FEE-8D5F-4425EDDE32BB}" type="pres">
      <dgm:prSet presAssocID="{4A638C6C-AB39-4D28-B618-F54050DC58BC}" presName="sibTrans" presStyleCnt="0"/>
      <dgm:spPr/>
    </dgm:pt>
    <dgm:pt modelId="{1D21ADFC-F57F-4C09-BEEE-0A35CEFE937C}" type="pres">
      <dgm:prSet presAssocID="{12812E65-B20E-4D20-B0D3-E06CDCCF6F01}" presName="compNode" presStyleCnt="0"/>
      <dgm:spPr/>
    </dgm:pt>
    <dgm:pt modelId="{5024DA91-60D2-4AC1-97DD-E2E850347130}" type="pres">
      <dgm:prSet presAssocID="{12812E65-B20E-4D20-B0D3-E06CDCCF6F01}" presName="iconBgRect" presStyleLbl="bgShp" presStyleIdx="4" presStyleCnt="7"/>
      <dgm:spPr/>
    </dgm:pt>
    <dgm:pt modelId="{B386B3B8-22B0-44A5-991C-FC0965026D97}" type="pres">
      <dgm:prSet presAssocID="{12812E65-B20E-4D20-B0D3-E06CDCCF6F0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853FA5BD-D110-4F5B-BBF7-0BE5172FFFEB}" type="pres">
      <dgm:prSet presAssocID="{12812E65-B20E-4D20-B0D3-E06CDCCF6F01}" presName="spaceRect" presStyleCnt="0"/>
      <dgm:spPr/>
    </dgm:pt>
    <dgm:pt modelId="{345C9A37-7A5F-4C16-B245-E8AF98ABB10F}" type="pres">
      <dgm:prSet presAssocID="{12812E65-B20E-4D20-B0D3-E06CDCCF6F01}" presName="textRect" presStyleLbl="revTx" presStyleIdx="4" presStyleCnt="7">
        <dgm:presLayoutVars>
          <dgm:chMax val="1"/>
          <dgm:chPref val="1"/>
        </dgm:presLayoutVars>
      </dgm:prSet>
      <dgm:spPr/>
    </dgm:pt>
    <dgm:pt modelId="{662ACB2C-CDCD-4397-BA09-D65923353500}" type="pres">
      <dgm:prSet presAssocID="{CBADFC11-437B-433C-A4EE-8C2C2C1061FC}" presName="sibTrans" presStyleCnt="0"/>
      <dgm:spPr/>
    </dgm:pt>
    <dgm:pt modelId="{C0C3640B-2D67-4649-9C5B-6E4F790A3480}" type="pres">
      <dgm:prSet presAssocID="{28AE428F-DCD5-4855-8484-E56C73DB5809}" presName="compNode" presStyleCnt="0"/>
      <dgm:spPr/>
    </dgm:pt>
    <dgm:pt modelId="{6C2416D3-F130-4C0E-8634-97DE73525AFF}" type="pres">
      <dgm:prSet presAssocID="{28AE428F-DCD5-4855-8484-E56C73DB5809}" presName="iconBgRect" presStyleLbl="bgShp" presStyleIdx="5" presStyleCnt="7"/>
      <dgm:spPr/>
    </dgm:pt>
    <dgm:pt modelId="{1BD47A8E-87C3-4102-9C58-839756AACE1D}" type="pres">
      <dgm:prSet presAssocID="{28AE428F-DCD5-4855-8484-E56C73DB5809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CBF6096B-C607-4819-B095-67EA69DAA20F}" type="pres">
      <dgm:prSet presAssocID="{28AE428F-DCD5-4855-8484-E56C73DB5809}" presName="spaceRect" presStyleCnt="0"/>
      <dgm:spPr/>
    </dgm:pt>
    <dgm:pt modelId="{F3829EE8-73AD-4FBA-9AC9-4CDFC65213F9}" type="pres">
      <dgm:prSet presAssocID="{28AE428F-DCD5-4855-8484-E56C73DB5809}" presName="textRect" presStyleLbl="revTx" presStyleIdx="5" presStyleCnt="7">
        <dgm:presLayoutVars>
          <dgm:chMax val="1"/>
          <dgm:chPref val="1"/>
        </dgm:presLayoutVars>
      </dgm:prSet>
      <dgm:spPr/>
    </dgm:pt>
    <dgm:pt modelId="{0E8E41B3-7E45-423C-AFAF-AA8B96E6F92F}" type="pres">
      <dgm:prSet presAssocID="{FF3F2D38-93BD-4497-9F8F-5454AC13EE70}" presName="sibTrans" presStyleCnt="0"/>
      <dgm:spPr/>
    </dgm:pt>
    <dgm:pt modelId="{27973C6D-D119-4F4E-A7F8-97CEEF695B1E}" type="pres">
      <dgm:prSet presAssocID="{A30CF39F-70A3-47F7-ACE1-7EF244E55904}" presName="compNode" presStyleCnt="0"/>
      <dgm:spPr/>
    </dgm:pt>
    <dgm:pt modelId="{F7F4D201-A5D3-4B02-A4B7-D9611C4099D1}" type="pres">
      <dgm:prSet presAssocID="{A30CF39F-70A3-47F7-ACE1-7EF244E55904}" presName="iconBgRect" presStyleLbl="bgShp" presStyleIdx="6" presStyleCnt="7"/>
      <dgm:spPr/>
    </dgm:pt>
    <dgm:pt modelId="{1A2CBB90-1B8B-4A85-89C7-2067650E9FC6}" type="pres">
      <dgm:prSet presAssocID="{A30CF39F-70A3-47F7-ACE1-7EF244E55904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753E1988-CA11-4397-9AA9-EE45C0E6D53B}" type="pres">
      <dgm:prSet presAssocID="{A30CF39F-70A3-47F7-ACE1-7EF244E55904}" presName="spaceRect" presStyleCnt="0"/>
      <dgm:spPr/>
    </dgm:pt>
    <dgm:pt modelId="{314EA3C9-0D1A-4801-9CF9-CBD77F143734}" type="pres">
      <dgm:prSet presAssocID="{A30CF39F-70A3-47F7-ACE1-7EF244E55904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9AA6261E-AA35-43DA-997D-0154CE3A55E1}" srcId="{E0C4B751-4201-482A-A528-38779AB1C0D0}" destId="{E2C63AE6-F1DB-47AB-84B4-B084F32499F0}" srcOrd="2" destOrd="0" parTransId="{B4E15156-28F0-43B1-B7E9-A4C36DFFEE31}" sibTransId="{569F4E00-2B27-462E-A0E5-3F24A8FD4B4F}"/>
    <dgm:cxn modelId="{6546B436-ABFC-4252-BA61-B30AFEECECD7}" type="presOf" srcId="{E2C63AE6-F1DB-47AB-84B4-B084F32499F0}" destId="{79B42E0C-79D4-475D-BD5C-B9D61B48A7B6}" srcOrd="0" destOrd="0" presId="urn:microsoft.com/office/officeart/2018/5/layout/IconCircleLabelList"/>
    <dgm:cxn modelId="{F2A7FF39-6B66-44A1-B194-E3FAF4BC61C7}" type="presOf" srcId="{A30CF39F-70A3-47F7-ACE1-7EF244E55904}" destId="{314EA3C9-0D1A-4801-9CF9-CBD77F143734}" srcOrd="0" destOrd="0" presId="urn:microsoft.com/office/officeart/2018/5/layout/IconCircleLabelList"/>
    <dgm:cxn modelId="{01F07D5B-3C40-4068-9B76-0126F5A77AA6}" srcId="{E0C4B751-4201-482A-A528-38779AB1C0D0}" destId="{C57822C3-B605-424B-9652-D4CEFBEDDA7D}" srcOrd="0" destOrd="0" parTransId="{D72FEEB1-9BE8-4142-B07E-74DBD6E41028}" sibTransId="{DDA1CB1A-CBB9-4790-8612-7CFDC32AF2E7}"/>
    <dgm:cxn modelId="{96AC6060-4A80-45FA-A9A0-05D865EA5C4E}" srcId="{E0C4B751-4201-482A-A528-38779AB1C0D0}" destId="{12812E65-B20E-4D20-B0D3-E06CDCCF6F01}" srcOrd="4" destOrd="0" parTransId="{848EF680-90B0-48D0-86A0-D690E796CB81}" sibTransId="{CBADFC11-437B-433C-A4EE-8C2C2C1061FC}"/>
    <dgm:cxn modelId="{1F96CB60-10F8-4D54-BD6E-F60819BA0CB7}" type="presOf" srcId="{28AE428F-DCD5-4855-8484-E56C73DB5809}" destId="{F3829EE8-73AD-4FBA-9AC9-4CDFC65213F9}" srcOrd="0" destOrd="0" presId="urn:microsoft.com/office/officeart/2018/5/layout/IconCircleLabelList"/>
    <dgm:cxn modelId="{F781CE60-99D5-4F43-8DED-09214A6C9AE0}" srcId="{E0C4B751-4201-482A-A528-38779AB1C0D0}" destId="{F6560F72-AE54-47F3-9412-A269129C3EAC}" srcOrd="3" destOrd="0" parTransId="{99A145AF-2DC4-4293-98F1-0E6D8E7A04E8}" sibTransId="{4A638C6C-AB39-4D28-B618-F54050DC58BC}"/>
    <dgm:cxn modelId="{E34F9574-3AA1-40C6-9B73-C10AB2DA8ED5}" type="presOf" srcId="{12812E65-B20E-4D20-B0D3-E06CDCCF6F01}" destId="{345C9A37-7A5F-4C16-B245-E8AF98ABB10F}" srcOrd="0" destOrd="0" presId="urn:microsoft.com/office/officeart/2018/5/layout/IconCircleLabelList"/>
    <dgm:cxn modelId="{A77A987C-9002-4813-87BB-64B78609C034}" srcId="{E0C4B751-4201-482A-A528-38779AB1C0D0}" destId="{04AE901D-05CD-4D6D-8D19-53A3BB62A10E}" srcOrd="1" destOrd="0" parTransId="{57197A84-0E3A-46C0-90FD-8037EE9EBE40}" sibTransId="{A27E35B8-4208-41E2-8CF9-36E8B011BC77}"/>
    <dgm:cxn modelId="{E316E27E-97EA-4E4E-9010-3019B65B6FE1}" srcId="{E0C4B751-4201-482A-A528-38779AB1C0D0}" destId="{28AE428F-DCD5-4855-8484-E56C73DB5809}" srcOrd="5" destOrd="0" parTransId="{4350A0DF-095D-4A35-8A01-2B26A70C4C92}" sibTransId="{FF3F2D38-93BD-4497-9F8F-5454AC13EE70}"/>
    <dgm:cxn modelId="{66918598-4D94-48A3-9394-E666499B196F}" type="presOf" srcId="{C57822C3-B605-424B-9652-D4CEFBEDDA7D}" destId="{170B968D-6C05-4A74-860D-0EE5B2C5F90E}" srcOrd="0" destOrd="0" presId="urn:microsoft.com/office/officeart/2018/5/layout/IconCircleLabelList"/>
    <dgm:cxn modelId="{1F352B9D-585C-4DF9-9887-A8478B1A3596}" type="presOf" srcId="{04AE901D-05CD-4D6D-8D19-53A3BB62A10E}" destId="{843960EB-24DF-4BDC-823A-0D8ECB1BA9EA}" srcOrd="0" destOrd="0" presId="urn:microsoft.com/office/officeart/2018/5/layout/IconCircleLabelList"/>
    <dgm:cxn modelId="{4A7CCAA1-8A12-4CDB-853A-F8468E45E7A6}" type="presOf" srcId="{F6560F72-AE54-47F3-9412-A269129C3EAC}" destId="{0B457BAF-7CDB-4C06-B3DA-A3E1DC15424B}" srcOrd="0" destOrd="0" presId="urn:microsoft.com/office/officeart/2018/5/layout/IconCircleLabelList"/>
    <dgm:cxn modelId="{FABD0BAE-18C8-48C4-9C4C-193ED7BD94E2}" srcId="{E0C4B751-4201-482A-A528-38779AB1C0D0}" destId="{A30CF39F-70A3-47F7-ACE1-7EF244E55904}" srcOrd="6" destOrd="0" parTransId="{E3EC0EF8-22A3-426E-9B84-A1E5F89B6D17}" sibTransId="{9C3ED921-7F9C-4B90-84B8-35566F60CA2D}"/>
    <dgm:cxn modelId="{CA2F9AB0-BC1C-4E81-8C1A-EB39FD34AD2B}" type="presOf" srcId="{E0C4B751-4201-482A-A528-38779AB1C0D0}" destId="{6CE14F42-94E1-472C-8376-8CA616F62B5F}" srcOrd="0" destOrd="0" presId="urn:microsoft.com/office/officeart/2018/5/layout/IconCircleLabelList"/>
    <dgm:cxn modelId="{69E08359-9554-4209-90E8-212E3D0B3B17}" type="presParOf" srcId="{6CE14F42-94E1-472C-8376-8CA616F62B5F}" destId="{B33063B6-86E2-4909-A385-4A07593AFE76}" srcOrd="0" destOrd="0" presId="urn:microsoft.com/office/officeart/2018/5/layout/IconCircleLabelList"/>
    <dgm:cxn modelId="{43D0216F-069A-411C-8D87-1A15965378CC}" type="presParOf" srcId="{B33063B6-86E2-4909-A385-4A07593AFE76}" destId="{2B8B1828-6F7C-4F27-B8A7-6DFBBAB6B33F}" srcOrd="0" destOrd="0" presId="urn:microsoft.com/office/officeart/2018/5/layout/IconCircleLabelList"/>
    <dgm:cxn modelId="{E58EED21-9054-4EDF-884B-3F6EB6BCF026}" type="presParOf" srcId="{B33063B6-86E2-4909-A385-4A07593AFE76}" destId="{6EE52C17-7F11-4537-8EF2-A1DBE7CF23B8}" srcOrd="1" destOrd="0" presId="urn:microsoft.com/office/officeart/2018/5/layout/IconCircleLabelList"/>
    <dgm:cxn modelId="{525B5361-2790-49F4-92D0-0BC6FCF2CF2A}" type="presParOf" srcId="{B33063B6-86E2-4909-A385-4A07593AFE76}" destId="{E8A9FBA8-2385-4DD7-ADF4-73CE1844CA92}" srcOrd="2" destOrd="0" presId="urn:microsoft.com/office/officeart/2018/5/layout/IconCircleLabelList"/>
    <dgm:cxn modelId="{80405CAC-226F-4A55-AA44-2B5F3DFA657E}" type="presParOf" srcId="{B33063B6-86E2-4909-A385-4A07593AFE76}" destId="{170B968D-6C05-4A74-860D-0EE5B2C5F90E}" srcOrd="3" destOrd="0" presId="urn:microsoft.com/office/officeart/2018/5/layout/IconCircleLabelList"/>
    <dgm:cxn modelId="{D2B43EFF-6925-44B1-A5C1-753A0DD1A68E}" type="presParOf" srcId="{6CE14F42-94E1-472C-8376-8CA616F62B5F}" destId="{7954D316-BB22-4E5B-A94A-123A34702E7C}" srcOrd="1" destOrd="0" presId="urn:microsoft.com/office/officeart/2018/5/layout/IconCircleLabelList"/>
    <dgm:cxn modelId="{EE855EC1-C7E5-49F6-AB3B-68F0AA4CAAA8}" type="presParOf" srcId="{6CE14F42-94E1-472C-8376-8CA616F62B5F}" destId="{26EA32AA-6FC6-4B56-A681-A56CE2275840}" srcOrd="2" destOrd="0" presId="urn:microsoft.com/office/officeart/2018/5/layout/IconCircleLabelList"/>
    <dgm:cxn modelId="{CDD2FB23-1D4A-4DCA-A251-52497CCD0F99}" type="presParOf" srcId="{26EA32AA-6FC6-4B56-A681-A56CE2275840}" destId="{5E1E6BE4-A9FD-4FBC-88FA-4D69F2B54CAC}" srcOrd="0" destOrd="0" presId="urn:microsoft.com/office/officeart/2018/5/layout/IconCircleLabelList"/>
    <dgm:cxn modelId="{FA074BA0-105D-4592-BE69-09E7BB95A210}" type="presParOf" srcId="{26EA32AA-6FC6-4B56-A681-A56CE2275840}" destId="{E08A387E-A788-430C-A048-7FE8C24E0DC3}" srcOrd="1" destOrd="0" presId="urn:microsoft.com/office/officeart/2018/5/layout/IconCircleLabelList"/>
    <dgm:cxn modelId="{3A048041-2AD9-47C5-8032-8D1822384A22}" type="presParOf" srcId="{26EA32AA-6FC6-4B56-A681-A56CE2275840}" destId="{F7BBB7D6-31BA-4A6B-8B11-DF3675AD5540}" srcOrd="2" destOrd="0" presId="urn:microsoft.com/office/officeart/2018/5/layout/IconCircleLabelList"/>
    <dgm:cxn modelId="{D6150D70-34C2-41EE-9216-B4BA7D8E4315}" type="presParOf" srcId="{26EA32AA-6FC6-4B56-A681-A56CE2275840}" destId="{843960EB-24DF-4BDC-823A-0D8ECB1BA9EA}" srcOrd="3" destOrd="0" presId="urn:microsoft.com/office/officeart/2018/5/layout/IconCircleLabelList"/>
    <dgm:cxn modelId="{3AA0F072-8999-49C7-BC51-B6209FE1C14D}" type="presParOf" srcId="{6CE14F42-94E1-472C-8376-8CA616F62B5F}" destId="{9A0B5982-99D1-414D-95A3-31F002D9C8CB}" srcOrd="3" destOrd="0" presId="urn:microsoft.com/office/officeart/2018/5/layout/IconCircleLabelList"/>
    <dgm:cxn modelId="{EF2DC363-DACD-40AC-9B03-01B4BA1F920C}" type="presParOf" srcId="{6CE14F42-94E1-472C-8376-8CA616F62B5F}" destId="{0129EB75-AD8B-4BF0-BB0F-3212DAAFC0BC}" srcOrd="4" destOrd="0" presId="urn:microsoft.com/office/officeart/2018/5/layout/IconCircleLabelList"/>
    <dgm:cxn modelId="{972E4E42-1BBA-4220-A745-AFB0E39BA9FD}" type="presParOf" srcId="{0129EB75-AD8B-4BF0-BB0F-3212DAAFC0BC}" destId="{5727568F-BAC1-4B97-9354-CA04343466DF}" srcOrd="0" destOrd="0" presId="urn:microsoft.com/office/officeart/2018/5/layout/IconCircleLabelList"/>
    <dgm:cxn modelId="{B015A548-D311-43B2-B3A3-A28C65EA7DD3}" type="presParOf" srcId="{0129EB75-AD8B-4BF0-BB0F-3212DAAFC0BC}" destId="{FFE660DF-DBD8-4DF2-AF4B-162072033119}" srcOrd="1" destOrd="0" presId="urn:microsoft.com/office/officeart/2018/5/layout/IconCircleLabelList"/>
    <dgm:cxn modelId="{520F48E7-D0DC-44E3-BBA2-94930A5290E3}" type="presParOf" srcId="{0129EB75-AD8B-4BF0-BB0F-3212DAAFC0BC}" destId="{CE2F663E-AF28-4DBB-BA38-2E57544B0C66}" srcOrd="2" destOrd="0" presId="urn:microsoft.com/office/officeart/2018/5/layout/IconCircleLabelList"/>
    <dgm:cxn modelId="{607BEE89-ADF4-45C2-A9E6-2F11BAD66F3F}" type="presParOf" srcId="{0129EB75-AD8B-4BF0-BB0F-3212DAAFC0BC}" destId="{79B42E0C-79D4-475D-BD5C-B9D61B48A7B6}" srcOrd="3" destOrd="0" presId="urn:microsoft.com/office/officeart/2018/5/layout/IconCircleLabelList"/>
    <dgm:cxn modelId="{25665D51-DEB9-41F5-9AA9-917267998C26}" type="presParOf" srcId="{6CE14F42-94E1-472C-8376-8CA616F62B5F}" destId="{2FD15861-4BA9-4DB4-A93F-4591ECB6263D}" srcOrd="5" destOrd="0" presId="urn:microsoft.com/office/officeart/2018/5/layout/IconCircleLabelList"/>
    <dgm:cxn modelId="{35C2CF4A-81E9-486D-A68B-DF0A52C11D02}" type="presParOf" srcId="{6CE14F42-94E1-472C-8376-8CA616F62B5F}" destId="{9F95A25E-B5E5-40B0-8AEB-A6686C3E3590}" srcOrd="6" destOrd="0" presId="urn:microsoft.com/office/officeart/2018/5/layout/IconCircleLabelList"/>
    <dgm:cxn modelId="{3B4EC83C-C5CF-4E8C-8C8E-E3F79CF1C136}" type="presParOf" srcId="{9F95A25E-B5E5-40B0-8AEB-A6686C3E3590}" destId="{BB38F10A-0EAE-4236-9F12-B2B4B26DB663}" srcOrd="0" destOrd="0" presId="urn:microsoft.com/office/officeart/2018/5/layout/IconCircleLabelList"/>
    <dgm:cxn modelId="{6A268D7D-1582-4BDD-972E-4635955D72B7}" type="presParOf" srcId="{9F95A25E-B5E5-40B0-8AEB-A6686C3E3590}" destId="{44C19262-12ED-46E8-B5C7-CC450969B5F2}" srcOrd="1" destOrd="0" presId="urn:microsoft.com/office/officeart/2018/5/layout/IconCircleLabelList"/>
    <dgm:cxn modelId="{53956953-4454-4C7D-BB95-44DE2E4179C3}" type="presParOf" srcId="{9F95A25E-B5E5-40B0-8AEB-A6686C3E3590}" destId="{15868007-1B5B-4AA4-A23E-BF4F874627A1}" srcOrd="2" destOrd="0" presId="urn:microsoft.com/office/officeart/2018/5/layout/IconCircleLabelList"/>
    <dgm:cxn modelId="{E00452B2-AB79-4868-85C1-86A6AA9C2E7A}" type="presParOf" srcId="{9F95A25E-B5E5-40B0-8AEB-A6686C3E3590}" destId="{0B457BAF-7CDB-4C06-B3DA-A3E1DC15424B}" srcOrd="3" destOrd="0" presId="urn:microsoft.com/office/officeart/2018/5/layout/IconCircleLabelList"/>
    <dgm:cxn modelId="{3DC11B73-A065-45CD-A84E-66C70A186365}" type="presParOf" srcId="{6CE14F42-94E1-472C-8376-8CA616F62B5F}" destId="{A11E75E3-F7DF-4FEE-8D5F-4425EDDE32BB}" srcOrd="7" destOrd="0" presId="urn:microsoft.com/office/officeart/2018/5/layout/IconCircleLabelList"/>
    <dgm:cxn modelId="{A4845BC0-A66E-45A4-9D18-AD80C2339541}" type="presParOf" srcId="{6CE14F42-94E1-472C-8376-8CA616F62B5F}" destId="{1D21ADFC-F57F-4C09-BEEE-0A35CEFE937C}" srcOrd="8" destOrd="0" presId="urn:microsoft.com/office/officeart/2018/5/layout/IconCircleLabelList"/>
    <dgm:cxn modelId="{C76BDAE2-1091-47FA-A5A2-A8D8261CCC0D}" type="presParOf" srcId="{1D21ADFC-F57F-4C09-BEEE-0A35CEFE937C}" destId="{5024DA91-60D2-4AC1-97DD-E2E850347130}" srcOrd="0" destOrd="0" presId="urn:microsoft.com/office/officeart/2018/5/layout/IconCircleLabelList"/>
    <dgm:cxn modelId="{8A439A9E-9B1F-424F-855B-B2349D677F3F}" type="presParOf" srcId="{1D21ADFC-F57F-4C09-BEEE-0A35CEFE937C}" destId="{B386B3B8-22B0-44A5-991C-FC0965026D97}" srcOrd="1" destOrd="0" presId="urn:microsoft.com/office/officeart/2018/5/layout/IconCircleLabelList"/>
    <dgm:cxn modelId="{6F709ECE-4DC1-444F-AFB6-039D9ACEED5E}" type="presParOf" srcId="{1D21ADFC-F57F-4C09-BEEE-0A35CEFE937C}" destId="{853FA5BD-D110-4F5B-BBF7-0BE5172FFFEB}" srcOrd="2" destOrd="0" presId="urn:microsoft.com/office/officeart/2018/5/layout/IconCircleLabelList"/>
    <dgm:cxn modelId="{7BFB06E4-8267-47CB-8756-E2D1F4C1B4E5}" type="presParOf" srcId="{1D21ADFC-F57F-4C09-BEEE-0A35CEFE937C}" destId="{345C9A37-7A5F-4C16-B245-E8AF98ABB10F}" srcOrd="3" destOrd="0" presId="urn:microsoft.com/office/officeart/2018/5/layout/IconCircleLabelList"/>
    <dgm:cxn modelId="{FBDD6110-9C6B-4331-95BD-BF9AB98526F7}" type="presParOf" srcId="{6CE14F42-94E1-472C-8376-8CA616F62B5F}" destId="{662ACB2C-CDCD-4397-BA09-D65923353500}" srcOrd="9" destOrd="0" presId="urn:microsoft.com/office/officeart/2018/5/layout/IconCircleLabelList"/>
    <dgm:cxn modelId="{2352465C-C85E-4EA2-A9AB-83B9B7232118}" type="presParOf" srcId="{6CE14F42-94E1-472C-8376-8CA616F62B5F}" destId="{C0C3640B-2D67-4649-9C5B-6E4F790A3480}" srcOrd="10" destOrd="0" presId="urn:microsoft.com/office/officeart/2018/5/layout/IconCircleLabelList"/>
    <dgm:cxn modelId="{ABB03354-4746-4AE2-BA6A-99225FF1F207}" type="presParOf" srcId="{C0C3640B-2D67-4649-9C5B-6E4F790A3480}" destId="{6C2416D3-F130-4C0E-8634-97DE73525AFF}" srcOrd="0" destOrd="0" presId="urn:microsoft.com/office/officeart/2018/5/layout/IconCircleLabelList"/>
    <dgm:cxn modelId="{EDB7346C-07A1-46F9-B0A0-537EF22C9F9C}" type="presParOf" srcId="{C0C3640B-2D67-4649-9C5B-6E4F790A3480}" destId="{1BD47A8E-87C3-4102-9C58-839756AACE1D}" srcOrd="1" destOrd="0" presId="urn:microsoft.com/office/officeart/2018/5/layout/IconCircleLabelList"/>
    <dgm:cxn modelId="{A45514E3-96FC-4C15-A626-58CC4DE7D2C6}" type="presParOf" srcId="{C0C3640B-2D67-4649-9C5B-6E4F790A3480}" destId="{CBF6096B-C607-4819-B095-67EA69DAA20F}" srcOrd="2" destOrd="0" presId="urn:microsoft.com/office/officeart/2018/5/layout/IconCircleLabelList"/>
    <dgm:cxn modelId="{4B7EB94E-3487-4CEC-B604-677FEEE6EAC5}" type="presParOf" srcId="{C0C3640B-2D67-4649-9C5B-6E4F790A3480}" destId="{F3829EE8-73AD-4FBA-9AC9-4CDFC65213F9}" srcOrd="3" destOrd="0" presId="urn:microsoft.com/office/officeart/2018/5/layout/IconCircleLabelList"/>
    <dgm:cxn modelId="{A31A7912-EC50-4FBA-9C3E-B9FD742E57D0}" type="presParOf" srcId="{6CE14F42-94E1-472C-8376-8CA616F62B5F}" destId="{0E8E41B3-7E45-423C-AFAF-AA8B96E6F92F}" srcOrd="11" destOrd="0" presId="urn:microsoft.com/office/officeart/2018/5/layout/IconCircleLabelList"/>
    <dgm:cxn modelId="{98477FCE-EA56-4F57-8969-E04A6BBC3D49}" type="presParOf" srcId="{6CE14F42-94E1-472C-8376-8CA616F62B5F}" destId="{27973C6D-D119-4F4E-A7F8-97CEEF695B1E}" srcOrd="12" destOrd="0" presId="urn:microsoft.com/office/officeart/2018/5/layout/IconCircleLabelList"/>
    <dgm:cxn modelId="{1D1F5CED-6A79-485E-8956-FF9F52128E1F}" type="presParOf" srcId="{27973C6D-D119-4F4E-A7F8-97CEEF695B1E}" destId="{F7F4D201-A5D3-4B02-A4B7-D9611C4099D1}" srcOrd="0" destOrd="0" presId="urn:microsoft.com/office/officeart/2018/5/layout/IconCircleLabelList"/>
    <dgm:cxn modelId="{D86F57AF-539C-4B73-A6D2-EA6AE7494C58}" type="presParOf" srcId="{27973C6D-D119-4F4E-A7F8-97CEEF695B1E}" destId="{1A2CBB90-1B8B-4A85-89C7-2067650E9FC6}" srcOrd="1" destOrd="0" presId="urn:microsoft.com/office/officeart/2018/5/layout/IconCircleLabelList"/>
    <dgm:cxn modelId="{8284834B-FFD0-4904-9BDC-285E38C61DC5}" type="presParOf" srcId="{27973C6D-D119-4F4E-A7F8-97CEEF695B1E}" destId="{753E1988-CA11-4397-9AA9-EE45C0E6D53B}" srcOrd="2" destOrd="0" presId="urn:microsoft.com/office/officeart/2018/5/layout/IconCircleLabelList"/>
    <dgm:cxn modelId="{B52369DB-6506-43BC-AE5A-445A6C4D65A5}" type="presParOf" srcId="{27973C6D-D119-4F4E-A7F8-97CEEF695B1E}" destId="{314EA3C9-0D1A-4801-9CF9-CBD77F14373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2A4643-4A96-42BA-99AD-C6A34FDA8C9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93D95F8-EC56-4BC5-BC36-8863EA4C8016}">
      <dgm:prSet/>
      <dgm:spPr/>
      <dgm:t>
        <a:bodyPr/>
        <a:lstStyle/>
        <a:p>
          <a:r>
            <a:rPr lang="en-US"/>
            <a:t>Medium/long-term enrollment is a significant percentage of the total 4-H enrollment in a unit. Target numbers for volunteers, 4-H clubs, 4-H club membership, camp counselors, summer camp attendance, etc. should be determined annually. Although six hours of involvement is the minimum to be reported as participation in a 4-H delivery mode, increased dosage and duration are more likely to result in positive youth development, as revealed in research such as the Tufts University Study of Positive Youth Development.</a:t>
          </a:r>
        </a:p>
      </dgm:t>
    </dgm:pt>
    <dgm:pt modelId="{F6127D3F-DF73-491F-8E8E-F4934688B52F}" type="parTrans" cxnId="{79A9EB62-43EE-4171-9F01-46F95265EE95}">
      <dgm:prSet/>
      <dgm:spPr/>
      <dgm:t>
        <a:bodyPr/>
        <a:lstStyle/>
        <a:p>
          <a:endParaRPr lang="en-US"/>
        </a:p>
      </dgm:t>
    </dgm:pt>
    <dgm:pt modelId="{22B9AD70-9004-4DF0-BC9D-857BF3EC40C6}" type="sibTrans" cxnId="{79A9EB62-43EE-4171-9F01-46F95265EE95}">
      <dgm:prSet/>
      <dgm:spPr/>
      <dgm:t>
        <a:bodyPr/>
        <a:lstStyle/>
        <a:p>
          <a:endParaRPr lang="en-US"/>
        </a:p>
      </dgm:t>
    </dgm:pt>
    <dgm:pt modelId="{D8431470-662E-45FF-B27D-7B2448A12215}">
      <dgm:prSet/>
      <dgm:spPr/>
      <dgm:t>
        <a:bodyPr/>
        <a:lstStyle/>
        <a:p>
          <a:r>
            <a:rPr lang="en-US"/>
            <a:t>At least 30 percent of unit enrollment should be in sustained, progressive experiences.</a:t>
          </a:r>
        </a:p>
      </dgm:t>
    </dgm:pt>
    <dgm:pt modelId="{A9FB70F9-59C5-4232-88F7-1B7D8C37308D}" type="parTrans" cxnId="{A93226B9-ED46-4860-A584-687556B0CDED}">
      <dgm:prSet/>
      <dgm:spPr/>
      <dgm:t>
        <a:bodyPr/>
        <a:lstStyle/>
        <a:p>
          <a:endParaRPr lang="en-US"/>
        </a:p>
      </dgm:t>
    </dgm:pt>
    <dgm:pt modelId="{29AD06A0-8743-433E-ABF6-914558078155}" type="sibTrans" cxnId="{A93226B9-ED46-4860-A584-687556B0CDED}">
      <dgm:prSet/>
      <dgm:spPr/>
      <dgm:t>
        <a:bodyPr/>
        <a:lstStyle/>
        <a:p>
          <a:endParaRPr lang="en-US"/>
        </a:p>
      </dgm:t>
    </dgm:pt>
    <dgm:pt modelId="{1F538987-D7C6-435B-A5E6-6BF0D69046C2}" type="pres">
      <dgm:prSet presAssocID="{862A4643-4A96-42BA-99AD-C6A34FDA8C9B}" presName="linear" presStyleCnt="0">
        <dgm:presLayoutVars>
          <dgm:animLvl val="lvl"/>
          <dgm:resizeHandles val="exact"/>
        </dgm:presLayoutVars>
      </dgm:prSet>
      <dgm:spPr/>
    </dgm:pt>
    <dgm:pt modelId="{15D04D9A-9B84-40D7-AF82-2234E2655F07}" type="pres">
      <dgm:prSet presAssocID="{193D95F8-EC56-4BC5-BC36-8863EA4C801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E49E8A8-5624-405B-A0E0-1376F3900AAC}" type="pres">
      <dgm:prSet presAssocID="{22B9AD70-9004-4DF0-BC9D-857BF3EC40C6}" presName="spacer" presStyleCnt="0"/>
      <dgm:spPr/>
    </dgm:pt>
    <dgm:pt modelId="{DAD15344-7C41-4379-9B27-A56BEB447BCA}" type="pres">
      <dgm:prSet presAssocID="{D8431470-662E-45FF-B27D-7B2448A1221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5EBD105-3488-48E8-BCD7-1A94130C5372}" type="presOf" srcId="{D8431470-662E-45FF-B27D-7B2448A12215}" destId="{DAD15344-7C41-4379-9B27-A56BEB447BCA}" srcOrd="0" destOrd="0" presId="urn:microsoft.com/office/officeart/2005/8/layout/vList2"/>
    <dgm:cxn modelId="{A8326D3E-E382-407D-9D66-EC7E0E6F8AF8}" type="presOf" srcId="{193D95F8-EC56-4BC5-BC36-8863EA4C8016}" destId="{15D04D9A-9B84-40D7-AF82-2234E2655F07}" srcOrd="0" destOrd="0" presId="urn:microsoft.com/office/officeart/2005/8/layout/vList2"/>
    <dgm:cxn modelId="{79A9EB62-43EE-4171-9F01-46F95265EE95}" srcId="{862A4643-4A96-42BA-99AD-C6A34FDA8C9B}" destId="{193D95F8-EC56-4BC5-BC36-8863EA4C8016}" srcOrd="0" destOrd="0" parTransId="{F6127D3F-DF73-491F-8E8E-F4934688B52F}" sibTransId="{22B9AD70-9004-4DF0-BC9D-857BF3EC40C6}"/>
    <dgm:cxn modelId="{A93226B9-ED46-4860-A584-687556B0CDED}" srcId="{862A4643-4A96-42BA-99AD-C6A34FDA8C9B}" destId="{D8431470-662E-45FF-B27D-7B2448A12215}" srcOrd="1" destOrd="0" parTransId="{A9FB70F9-59C5-4232-88F7-1B7D8C37308D}" sibTransId="{29AD06A0-8743-433E-ABF6-914558078155}"/>
    <dgm:cxn modelId="{DF13CCDF-D3AD-40EE-B736-EA23F9D165B4}" type="presOf" srcId="{862A4643-4A96-42BA-99AD-C6A34FDA8C9B}" destId="{1F538987-D7C6-435B-A5E6-6BF0D69046C2}" srcOrd="0" destOrd="0" presId="urn:microsoft.com/office/officeart/2005/8/layout/vList2"/>
    <dgm:cxn modelId="{70E9366D-EE40-4323-AC50-46D02F3165D5}" type="presParOf" srcId="{1F538987-D7C6-435B-A5E6-6BF0D69046C2}" destId="{15D04D9A-9B84-40D7-AF82-2234E2655F07}" srcOrd="0" destOrd="0" presId="urn:microsoft.com/office/officeart/2005/8/layout/vList2"/>
    <dgm:cxn modelId="{07C56B38-736C-418D-857C-CD6427BA0F09}" type="presParOf" srcId="{1F538987-D7C6-435B-A5E6-6BF0D69046C2}" destId="{CE49E8A8-5624-405B-A0E0-1376F3900AAC}" srcOrd="1" destOrd="0" presId="urn:microsoft.com/office/officeart/2005/8/layout/vList2"/>
    <dgm:cxn modelId="{A9287727-E3FB-4BD3-B99B-82DB547EAC68}" type="presParOf" srcId="{1F538987-D7C6-435B-A5E6-6BF0D69046C2}" destId="{DAD15344-7C41-4379-9B27-A56BEB447BC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AA494-9D72-4255-99D7-31B8600375A9}">
      <dsp:nvSpPr>
        <dsp:cNvPr id="0" name=""/>
        <dsp:cNvSpPr/>
      </dsp:nvSpPr>
      <dsp:spPr>
        <a:xfrm>
          <a:off x="0" y="395670"/>
          <a:ext cx="6628804" cy="2063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various ways in which the 4-H program reaches and engages young people with its educational content, activities, and mentorship opportunities. These modes encompass the various settings, formats, and methods through which 4-H provides positive youth development experiences.</a:t>
          </a:r>
        </a:p>
      </dsp:txBody>
      <dsp:txXfrm>
        <a:off x="100750" y="496420"/>
        <a:ext cx="6427304" cy="1862380"/>
      </dsp:txXfrm>
    </dsp:sp>
    <dsp:sp modelId="{FF9DF007-F5CA-4A34-85FB-420AC0317FBD}">
      <dsp:nvSpPr>
        <dsp:cNvPr id="0" name=""/>
        <dsp:cNvSpPr/>
      </dsp:nvSpPr>
      <dsp:spPr>
        <a:xfrm>
          <a:off x="0" y="2520030"/>
          <a:ext cx="6628804" cy="2063880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Delivery Modes are </a:t>
          </a:r>
          <a:r>
            <a:rPr lang="en-US" sz="2100" i="1" kern="1200"/>
            <a:t>not</a:t>
          </a:r>
          <a:r>
            <a:rPr lang="en-US" sz="2100" kern="1200"/>
            <a:t> programs.  Delivery modes are </a:t>
          </a:r>
          <a:r>
            <a:rPr lang="en-US" sz="2100" i="1" kern="1200"/>
            <a:t>how</a:t>
          </a:r>
          <a:r>
            <a:rPr lang="en-US" sz="2100" kern="1200"/>
            <a:t> 4-H brings its programs and resources to young people.</a:t>
          </a:r>
        </a:p>
      </dsp:txBody>
      <dsp:txXfrm>
        <a:off x="100750" y="2620780"/>
        <a:ext cx="6427304" cy="1862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49462E-AD31-49E7-88B0-57DC7D06B8A4}">
      <dsp:nvSpPr>
        <dsp:cNvPr id="0" name=""/>
        <dsp:cNvSpPr/>
      </dsp:nvSpPr>
      <dsp:spPr>
        <a:xfrm>
          <a:off x="0" y="524640"/>
          <a:ext cx="6628804" cy="25640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469" tIns="458216" rIns="514469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Going Beyond Agriculture – Shift towards Life Skill Development &amp; Personal Growth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In-School Programs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After School Programming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Expanded Camping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Urban / Suburban Programs</a:t>
          </a:r>
        </a:p>
      </dsp:txBody>
      <dsp:txXfrm>
        <a:off x="0" y="524640"/>
        <a:ext cx="6628804" cy="2564099"/>
      </dsp:txXfrm>
    </dsp:sp>
    <dsp:sp modelId="{382BE920-2F1E-4A56-8750-A1F822D4D021}">
      <dsp:nvSpPr>
        <dsp:cNvPr id="0" name=""/>
        <dsp:cNvSpPr/>
      </dsp:nvSpPr>
      <dsp:spPr>
        <a:xfrm>
          <a:off x="331440" y="199920"/>
          <a:ext cx="4640162" cy="649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387" tIns="0" rIns="175387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Expansion &amp; Diversification (mostly Post-World War II)</a:t>
          </a:r>
        </a:p>
      </dsp:txBody>
      <dsp:txXfrm>
        <a:off x="363143" y="231623"/>
        <a:ext cx="4576756" cy="586034"/>
      </dsp:txXfrm>
    </dsp:sp>
    <dsp:sp modelId="{A7F547C6-997E-448A-B978-EA64EFCAED58}">
      <dsp:nvSpPr>
        <dsp:cNvPr id="0" name=""/>
        <dsp:cNvSpPr/>
      </dsp:nvSpPr>
      <dsp:spPr>
        <a:xfrm>
          <a:off x="0" y="3532260"/>
          <a:ext cx="6628804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469" tIns="458216" rIns="514469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“Mulligan Stew”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“Blue Sky Below My Feet”</a:t>
          </a:r>
        </a:p>
      </dsp:txBody>
      <dsp:txXfrm>
        <a:off x="0" y="3532260"/>
        <a:ext cx="6628804" cy="1247400"/>
      </dsp:txXfrm>
    </dsp:sp>
    <dsp:sp modelId="{6D7C46CE-CA28-4DF0-AA8B-51590648A1F8}">
      <dsp:nvSpPr>
        <dsp:cNvPr id="0" name=""/>
        <dsp:cNvSpPr/>
      </dsp:nvSpPr>
      <dsp:spPr>
        <a:xfrm>
          <a:off x="331440" y="3207540"/>
          <a:ext cx="4640162" cy="6494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387" tIns="0" rIns="175387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National Television Initiatives</a:t>
          </a:r>
        </a:p>
      </dsp:txBody>
      <dsp:txXfrm>
        <a:off x="363143" y="3239243"/>
        <a:ext cx="4576756" cy="586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884D8-D479-4AD8-AC0B-7E8DB2A0357B}">
      <dsp:nvSpPr>
        <dsp:cNvPr id="0" name=""/>
        <dsp:cNvSpPr/>
      </dsp:nvSpPr>
      <dsp:spPr>
        <a:xfrm>
          <a:off x="537291" y="2024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Clubs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Community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Project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Military</a:t>
          </a:r>
        </a:p>
      </dsp:txBody>
      <dsp:txXfrm>
        <a:off x="537291" y="2024"/>
        <a:ext cx="2350651" cy="1410390"/>
      </dsp:txXfrm>
    </dsp:sp>
    <dsp:sp modelId="{A9342293-F3B5-4F51-B635-2AAF9CF73EC4}">
      <dsp:nvSpPr>
        <dsp:cNvPr id="0" name=""/>
        <dsp:cNvSpPr/>
      </dsp:nvSpPr>
      <dsp:spPr>
        <a:xfrm>
          <a:off x="3123008" y="2024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In-School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Clubs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School Enrichment</a:t>
          </a:r>
        </a:p>
      </dsp:txBody>
      <dsp:txXfrm>
        <a:off x="3123008" y="2024"/>
        <a:ext cx="2350651" cy="1410390"/>
      </dsp:txXfrm>
    </dsp:sp>
    <dsp:sp modelId="{0EA8F6AD-47C3-44A0-BA2D-79899430D89B}">
      <dsp:nvSpPr>
        <dsp:cNvPr id="0" name=""/>
        <dsp:cNvSpPr/>
      </dsp:nvSpPr>
      <dsp:spPr>
        <a:xfrm>
          <a:off x="5708724" y="2024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After School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Clubs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Programs Using 4-H Curricula</a:t>
          </a:r>
        </a:p>
      </dsp:txBody>
      <dsp:txXfrm>
        <a:off x="5708724" y="2024"/>
        <a:ext cx="2350651" cy="1410390"/>
      </dsp:txXfrm>
    </dsp:sp>
    <dsp:sp modelId="{7E939D23-26EA-4633-8C75-F21C347F0B17}">
      <dsp:nvSpPr>
        <dsp:cNvPr id="0" name=""/>
        <dsp:cNvSpPr/>
      </dsp:nvSpPr>
      <dsp:spPr>
        <a:xfrm>
          <a:off x="537291" y="1647480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Camping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Overnight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Day</a:t>
          </a:r>
        </a:p>
      </dsp:txBody>
      <dsp:txXfrm>
        <a:off x="537291" y="1647480"/>
        <a:ext cx="2350651" cy="1410390"/>
      </dsp:txXfrm>
    </dsp:sp>
    <dsp:sp modelId="{CD91FE4D-E1B9-4095-9E35-FA1D2A6B68BA}">
      <dsp:nvSpPr>
        <dsp:cNvPr id="0" name=""/>
        <dsp:cNvSpPr/>
      </dsp:nvSpPr>
      <dsp:spPr>
        <a:xfrm>
          <a:off x="3123008" y="1647480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Special Interest (SPIN) / Short Term</a:t>
          </a:r>
        </a:p>
      </dsp:txBody>
      <dsp:txXfrm>
        <a:off x="3123008" y="1647480"/>
        <a:ext cx="2350651" cy="1410390"/>
      </dsp:txXfrm>
    </dsp:sp>
    <dsp:sp modelId="{EE150AAD-5D09-4CC7-A6F0-F12540C4A2DA}">
      <dsp:nvSpPr>
        <dsp:cNvPr id="0" name=""/>
        <dsp:cNvSpPr/>
      </dsp:nvSpPr>
      <dsp:spPr>
        <a:xfrm>
          <a:off x="5708724" y="1647480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Virtual Programs</a:t>
          </a:r>
        </a:p>
      </dsp:txBody>
      <dsp:txXfrm>
        <a:off x="5708724" y="1647480"/>
        <a:ext cx="2350651" cy="1410390"/>
      </dsp:txXfrm>
    </dsp:sp>
    <dsp:sp modelId="{7F0A1435-8169-40A9-BC06-C3506EA56DC4}">
      <dsp:nvSpPr>
        <dsp:cNvPr id="0" name=""/>
        <dsp:cNvSpPr/>
      </dsp:nvSpPr>
      <dsp:spPr>
        <a:xfrm>
          <a:off x="3123008" y="3292936"/>
          <a:ext cx="2350651" cy="14103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Individual Study / Mentoring</a:t>
          </a:r>
        </a:p>
      </dsp:txBody>
      <dsp:txXfrm>
        <a:off x="3123008" y="3292936"/>
        <a:ext cx="2350651" cy="14103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B1828-6F7C-4F27-B8A7-6DFBBAB6B33F}">
      <dsp:nvSpPr>
        <dsp:cNvPr id="0" name=""/>
        <dsp:cNvSpPr/>
      </dsp:nvSpPr>
      <dsp:spPr>
        <a:xfrm>
          <a:off x="711447" y="1789"/>
          <a:ext cx="941449" cy="94144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E52C17-7F11-4537-8EF2-A1DBE7CF23B8}">
      <dsp:nvSpPr>
        <dsp:cNvPr id="0" name=""/>
        <dsp:cNvSpPr/>
      </dsp:nvSpPr>
      <dsp:spPr>
        <a:xfrm>
          <a:off x="912084" y="202426"/>
          <a:ext cx="540175" cy="5401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B968D-6C05-4A74-860D-0EE5B2C5F90E}">
      <dsp:nvSpPr>
        <dsp:cNvPr id="0" name=""/>
        <dsp:cNvSpPr/>
      </dsp:nvSpPr>
      <dsp:spPr>
        <a:xfrm>
          <a:off x="410492" y="1236477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Expanded Reach and Breaking Down Barriers</a:t>
          </a:r>
        </a:p>
      </dsp:txBody>
      <dsp:txXfrm>
        <a:off x="410492" y="1236477"/>
        <a:ext cx="1543359" cy="617343"/>
      </dsp:txXfrm>
    </dsp:sp>
    <dsp:sp modelId="{5E1E6BE4-A9FD-4FBC-88FA-4D69F2B54CAC}">
      <dsp:nvSpPr>
        <dsp:cNvPr id="0" name=""/>
        <dsp:cNvSpPr/>
      </dsp:nvSpPr>
      <dsp:spPr>
        <a:xfrm>
          <a:off x="2524894" y="1789"/>
          <a:ext cx="941449" cy="9414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A387E-A788-430C-A048-7FE8C24E0DC3}">
      <dsp:nvSpPr>
        <dsp:cNvPr id="0" name=""/>
        <dsp:cNvSpPr/>
      </dsp:nvSpPr>
      <dsp:spPr>
        <a:xfrm>
          <a:off x="2725531" y="202426"/>
          <a:ext cx="540175" cy="5401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960EB-24DF-4BDC-823A-0D8ECB1BA9EA}">
      <dsp:nvSpPr>
        <dsp:cNvPr id="0" name=""/>
        <dsp:cNvSpPr/>
      </dsp:nvSpPr>
      <dsp:spPr>
        <a:xfrm>
          <a:off x="2223939" y="1236477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Meeting Different Interests &amp; Learning Styles</a:t>
          </a:r>
        </a:p>
      </dsp:txBody>
      <dsp:txXfrm>
        <a:off x="2223939" y="1236477"/>
        <a:ext cx="1543359" cy="617343"/>
      </dsp:txXfrm>
    </dsp:sp>
    <dsp:sp modelId="{5727568F-BAC1-4B97-9354-CA04343466DF}">
      <dsp:nvSpPr>
        <dsp:cNvPr id="0" name=""/>
        <dsp:cNvSpPr/>
      </dsp:nvSpPr>
      <dsp:spPr>
        <a:xfrm>
          <a:off x="4338341" y="1789"/>
          <a:ext cx="941449" cy="9414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660DF-DBD8-4DF2-AF4B-162072033119}">
      <dsp:nvSpPr>
        <dsp:cNvPr id="0" name=""/>
        <dsp:cNvSpPr/>
      </dsp:nvSpPr>
      <dsp:spPr>
        <a:xfrm>
          <a:off x="4538978" y="202426"/>
          <a:ext cx="540175" cy="54017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42E0C-79D4-475D-BD5C-B9D61B48A7B6}">
      <dsp:nvSpPr>
        <dsp:cNvPr id="0" name=""/>
        <dsp:cNvSpPr/>
      </dsp:nvSpPr>
      <dsp:spPr>
        <a:xfrm>
          <a:off x="4037386" y="1236477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Allocation of Resources</a:t>
          </a:r>
        </a:p>
      </dsp:txBody>
      <dsp:txXfrm>
        <a:off x="4037386" y="1236477"/>
        <a:ext cx="1543359" cy="617343"/>
      </dsp:txXfrm>
    </dsp:sp>
    <dsp:sp modelId="{BB38F10A-0EAE-4236-9F12-B2B4B26DB663}">
      <dsp:nvSpPr>
        <dsp:cNvPr id="0" name=""/>
        <dsp:cNvSpPr/>
      </dsp:nvSpPr>
      <dsp:spPr>
        <a:xfrm>
          <a:off x="6151789" y="1789"/>
          <a:ext cx="941449" cy="94144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C19262-12ED-46E8-B5C7-CC450969B5F2}">
      <dsp:nvSpPr>
        <dsp:cNvPr id="0" name=""/>
        <dsp:cNvSpPr/>
      </dsp:nvSpPr>
      <dsp:spPr>
        <a:xfrm>
          <a:off x="6352425" y="202426"/>
          <a:ext cx="540175" cy="54017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57BAF-7CDB-4C06-B3DA-A3E1DC15424B}">
      <dsp:nvSpPr>
        <dsp:cNvPr id="0" name=""/>
        <dsp:cNvSpPr/>
      </dsp:nvSpPr>
      <dsp:spPr>
        <a:xfrm>
          <a:off x="5850834" y="1236477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Program Sustainability</a:t>
          </a:r>
        </a:p>
      </dsp:txBody>
      <dsp:txXfrm>
        <a:off x="5850834" y="1236477"/>
        <a:ext cx="1543359" cy="617343"/>
      </dsp:txXfrm>
    </dsp:sp>
    <dsp:sp modelId="{5024DA91-60D2-4AC1-97DD-E2E850347130}">
      <dsp:nvSpPr>
        <dsp:cNvPr id="0" name=""/>
        <dsp:cNvSpPr/>
      </dsp:nvSpPr>
      <dsp:spPr>
        <a:xfrm>
          <a:off x="7965236" y="1789"/>
          <a:ext cx="941449" cy="94144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86B3B8-22B0-44A5-991C-FC0965026D97}">
      <dsp:nvSpPr>
        <dsp:cNvPr id="0" name=""/>
        <dsp:cNvSpPr/>
      </dsp:nvSpPr>
      <dsp:spPr>
        <a:xfrm>
          <a:off x="8165873" y="202426"/>
          <a:ext cx="540175" cy="54017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5C9A37-7A5F-4C16-B245-E8AF98ABB10F}">
      <dsp:nvSpPr>
        <dsp:cNvPr id="0" name=""/>
        <dsp:cNvSpPr/>
      </dsp:nvSpPr>
      <dsp:spPr>
        <a:xfrm>
          <a:off x="7664281" y="1236477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Enhanced Community Engagement</a:t>
          </a:r>
        </a:p>
      </dsp:txBody>
      <dsp:txXfrm>
        <a:off x="7664281" y="1236477"/>
        <a:ext cx="1543359" cy="617343"/>
      </dsp:txXfrm>
    </dsp:sp>
    <dsp:sp modelId="{6C2416D3-F130-4C0E-8634-97DE73525AFF}">
      <dsp:nvSpPr>
        <dsp:cNvPr id="0" name=""/>
        <dsp:cNvSpPr/>
      </dsp:nvSpPr>
      <dsp:spPr>
        <a:xfrm>
          <a:off x="3431618" y="2239660"/>
          <a:ext cx="941449" cy="94144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D47A8E-87C3-4102-9C58-839756AACE1D}">
      <dsp:nvSpPr>
        <dsp:cNvPr id="0" name=""/>
        <dsp:cNvSpPr/>
      </dsp:nvSpPr>
      <dsp:spPr>
        <a:xfrm>
          <a:off x="3632254" y="2440297"/>
          <a:ext cx="540175" cy="54017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29EE8-73AD-4FBA-9AC9-4CDFC65213F9}">
      <dsp:nvSpPr>
        <dsp:cNvPr id="0" name=""/>
        <dsp:cNvSpPr/>
      </dsp:nvSpPr>
      <dsp:spPr>
        <a:xfrm>
          <a:off x="3130663" y="3474348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Increased Visibility</a:t>
          </a:r>
        </a:p>
      </dsp:txBody>
      <dsp:txXfrm>
        <a:off x="3130663" y="3474348"/>
        <a:ext cx="1543359" cy="617343"/>
      </dsp:txXfrm>
    </dsp:sp>
    <dsp:sp modelId="{F7F4D201-A5D3-4B02-A4B7-D9611C4099D1}">
      <dsp:nvSpPr>
        <dsp:cNvPr id="0" name=""/>
        <dsp:cNvSpPr/>
      </dsp:nvSpPr>
      <dsp:spPr>
        <a:xfrm>
          <a:off x="5245065" y="2239660"/>
          <a:ext cx="941449" cy="9414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2CBB90-1B8B-4A85-89C7-2067650E9FC6}">
      <dsp:nvSpPr>
        <dsp:cNvPr id="0" name=""/>
        <dsp:cNvSpPr/>
      </dsp:nvSpPr>
      <dsp:spPr>
        <a:xfrm>
          <a:off x="5445702" y="2440297"/>
          <a:ext cx="540175" cy="540175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4EA3C9-0D1A-4801-9CF9-CBD77F143734}">
      <dsp:nvSpPr>
        <dsp:cNvPr id="0" name=""/>
        <dsp:cNvSpPr/>
      </dsp:nvSpPr>
      <dsp:spPr>
        <a:xfrm>
          <a:off x="4944110" y="3474348"/>
          <a:ext cx="1543359" cy="617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Stronger Evaluation Data</a:t>
          </a:r>
        </a:p>
      </dsp:txBody>
      <dsp:txXfrm>
        <a:off x="4944110" y="3474348"/>
        <a:ext cx="1543359" cy="6173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04D9A-9B84-40D7-AF82-2234E2655F07}">
      <dsp:nvSpPr>
        <dsp:cNvPr id="0" name=""/>
        <dsp:cNvSpPr/>
      </dsp:nvSpPr>
      <dsp:spPr>
        <a:xfrm>
          <a:off x="0" y="38730"/>
          <a:ext cx="6628804" cy="24265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Medium/long-term enrollment is a significant percentage of the total 4-H enrollment in a unit. Target numbers for volunteers, 4-H clubs, 4-H club membership, camp counselors, summer camp attendance, etc. should be determined annually. Although six hours of involvement is the minimum to be reported as participation in a 4-H delivery mode, increased dosage and duration are more likely to result in positive youth development, as revealed in research such as the Tufts University Study of Positive Youth Development.</a:t>
          </a:r>
        </a:p>
      </dsp:txBody>
      <dsp:txXfrm>
        <a:off x="118456" y="157186"/>
        <a:ext cx="6391892" cy="2189667"/>
      </dsp:txXfrm>
    </dsp:sp>
    <dsp:sp modelId="{DAD15344-7C41-4379-9B27-A56BEB447BCA}">
      <dsp:nvSpPr>
        <dsp:cNvPr id="0" name=""/>
        <dsp:cNvSpPr/>
      </dsp:nvSpPr>
      <dsp:spPr>
        <a:xfrm>
          <a:off x="0" y="2514270"/>
          <a:ext cx="6628804" cy="2426579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At least 30 percent of unit enrollment should be in sustained, progressive experiences.</a:t>
          </a:r>
        </a:p>
      </dsp:txBody>
      <dsp:txXfrm>
        <a:off x="118456" y="2632726"/>
        <a:ext cx="6391892" cy="2189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9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0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1926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4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963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3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75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0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2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95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2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8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9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9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83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4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CBB7F-D5D6-48BD-90C2-367AF988347C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E05DF68-60B0-4FBD-9117-E4F5360A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6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S4mEHX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CD2A0-7C26-D312-061F-BD7E056CB8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4-H Delivery Modes as Keys to Program Quality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3EBA69-B032-D3B5-9653-F84B5E15A8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/>
              <a:t>Chad N. Proudfoot</a:t>
            </a:r>
          </a:p>
          <a:p>
            <a:pPr algn="ctr"/>
            <a:r>
              <a:rPr lang="en-US" dirty="0"/>
              <a:t>4-H Extension Specialist</a:t>
            </a:r>
          </a:p>
          <a:p>
            <a:pPr algn="ctr"/>
            <a:r>
              <a:rPr lang="en-US" dirty="0"/>
              <a:t>April 24, 2025</a:t>
            </a:r>
          </a:p>
        </p:txBody>
      </p:sp>
    </p:spTree>
    <p:extLst>
      <p:ext uri="{BB962C8B-B14F-4D97-AF65-F5344CB8AC3E}">
        <p14:creationId xmlns:p14="http://schemas.microsoft.com/office/powerpoint/2010/main" val="107161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59C06-9811-B466-D8DC-8912F91E4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/>
              <a:t>What do we mean when we say </a:t>
            </a:r>
            <a:br>
              <a:rPr lang="en-US" sz="4400" dirty="0"/>
            </a:br>
            <a:r>
              <a:rPr lang="en-US" sz="4400" dirty="0"/>
              <a:t>“4-H Delivery Modes”?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8DDFEE68-4B3A-C6A4-BBB4-6A81DC0382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448394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932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164F9-AB7C-5F1B-664A-6F2992F8C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en-US" dirty="0"/>
              <a:t>Development Over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2AB06-37EF-55FF-95E7-0EF859F4F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In the beginning…(around 1902)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Early Community/Project Clubs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Often centered around specific projects (corn, tomatoes, canning)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Focus on agriculture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Hands-on Experiences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Sense of Belonging among rural youth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4-H Camping (1915)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Originally a reward for project work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Further development of sense of belonging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Evolved into method for delivering programming</a:t>
            </a:r>
          </a:p>
        </p:txBody>
      </p:sp>
      <p:pic>
        <p:nvPicPr>
          <p:cNvPr id="5" name="Picture 4" descr="Hand holding tomatoes">
            <a:extLst>
              <a:ext uri="{FF2B5EF4-FFF2-40B4-BE49-F238E27FC236}">
                <a16:creationId xmlns:a16="http://schemas.microsoft.com/office/drawing/2014/main" id="{17E32C5E-1D70-2999-A7A9-5C72410ABA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899" r="23590" b="-2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8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AC8488-2CD6-3BBB-2E79-47D57D8E9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US" sz="4400"/>
              <a:t>Development Over Time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A51D8A0-96F3-49E1-E644-CF244281E6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91499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3536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ECC0F-AA89-97A5-C445-9198C679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Delivery Modes</a:t>
            </a: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FD5C71F9-6631-CE7C-ADB7-918C22AFAE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157004"/>
              </p:ext>
            </p:extLst>
          </p:nvPr>
        </p:nvGraphicFramePr>
        <p:xfrm>
          <a:off x="677334" y="1587882"/>
          <a:ext cx="8596668" cy="4705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391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3168C4-B18B-D973-04DB-93DD23612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Delivery Modes and Well Rounded</a:t>
            </a:r>
            <a:br>
              <a:rPr lang="en-US"/>
            </a:br>
            <a:r>
              <a:rPr lang="en-US"/>
              <a:t>Local 4-H Programs</a:t>
            </a:r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27" name="Content Placeholder 2">
            <a:extLst>
              <a:ext uri="{FF2B5EF4-FFF2-40B4-BE49-F238E27FC236}">
                <a16:creationId xmlns:a16="http://schemas.microsoft.com/office/drawing/2014/main" id="{E7C246EE-2FB7-8F54-DD2B-DDFE506C88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433994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8340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7F494E-51A2-AA1E-01E9-6885B2C2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US" sz="4400"/>
              <a:t>Delivery Modes &amp; </a:t>
            </a:r>
            <a:br>
              <a:rPr lang="en-US" sz="4400"/>
            </a:br>
            <a:r>
              <a:rPr lang="en-US" sz="4400"/>
              <a:t>Target Enrollment Standards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09BD774-1889-FE07-21A4-F8CB2F03A9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3460800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9503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72FB3F-A9E9-8861-4F47-62481E57F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54" y="643467"/>
            <a:ext cx="4203045" cy="1375608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You’re Not Alone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61BE3-8FC2-2003-0BA7-035DD50EC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754" y="2160590"/>
            <a:ext cx="3973943" cy="344011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Volunteers</a:t>
            </a:r>
          </a:p>
          <a:p>
            <a:r>
              <a:rPr lang="en-US">
                <a:solidFill>
                  <a:schemeClr val="bg1"/>
                </a:solidFill>
              </a:rPr>
              <a:t>Partnerships</a:t>
            </a:r>
          </a:p>
          <a:p>
            <a:r>
              <a:rPr lang="en-US">
                <a:solidFill>
                  <a:schemeClr val="bg1"/>
                </a:solidFill>
              </a:rPr>
              <a:t>Coalitions</a:t>
            </a:r>
          </a:p>
          <a:p>
            <a:r>
              <a:rPr lang="en-US">
                <a:solidFill>
                  <a:schemeClr val="bg1"/>
                </a:solidFill>
              </a:rPr>
              <a:t>Multi-Unit Programming</a:t>
            </a:r>
          </a:p>
          <a:p>
            <a:r>
              <a:rPr lang="en-US">
                <a:solidFill>
                  <a:schemeClr val="bg1"/>
                </a:solidFill>
              </a:rPr>
              <a:t>Out-of-Unit Experiences</a:t>
            </a:r>
          </a:p>
        </p:txBody>
      </p:sp>
      <p:pic>
        <p:nvPicPr>
          <p:cNvPr id="7" name="Graphic 6" descr="Cheers">
            <a:extLst>
              <a:ext uri="{FF2B5EF4-FFF2-40B4-BE49-F238E27FC236}">
                <a16:creationId xmlns:a16="http://schemas.microsoft.com/office/drawing/2014/main" id="{87FA8354-9FF1-352B-4201-112C3AA31E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7616" y="972608"/>
            <a:ext cx="4900269" cy="4900269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952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B49F1-CBCB-FD3E-66FF-376084886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B44B10-0686-C356-D6B6-E49F5686A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074" y="2459999"/>
            <a:ext cx="3847187" cy="38471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CD1479-F3DB-C6AE-CF12-820AE9D3B2F5}"/>
              </a:ext>
            </a:extLst>
          </p:cNvPr>
          <p:cNvSpPr txBox="1"/>
          <p:nvPr/>
        </p:nvSpPr>
        <p:spPr>
          <a:xfrm>
            <a:off x="1927211" y="1704364"/>
            <a:ext cx="59902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</a:pPr>
            <a:r>
              <a:rPr lang="en-US" sz="3200" b="1" i="0" u="none" strike="noStrike" dirty="0">
                <a:solidFill>
                  <a:srgbClr val="0565A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https://bit.ly/</a:t>
            </a:r>
            <a:r>
              <a:rPr lang="en-US" sz="3200" b="1" i="0" u="none" strike="noStrike" dirty="0">
                <a:solidFill>
                  <a:srgbClr val="1A875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3</a:t>
            </a:r>
            <a:r>
              <a:rPr lang="en-US" sz="3200" b="1" i="0" u="none" strike="noStrike" dirty="0">
                <a:solidFill>
                  <a:srgbClr val="0565A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</a:t>
            </a:r>
            <a:r>
              <a:rPr lang="en-US" sz="3200" b="1" i="0" u="none" strike="noStrike" dirty="0">
                <a:solidFill>
                  <a:srgbClr val="1A875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4</a:t>
            </a:r>
            <a:r>
              <a:rPr lang="en-US" sz="3200" b="1" i="0" u="none" strike="noStrike" dirty="0">
                <a:solidFill>
                  <a:srgbClr val="0565A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mEHX</a:t>
            </a:r>
            <a:endParaRPr lang="en-US" sz="3200" b="1" i="0" dirty="0">
              <a:solidFill>
                <a:srgbClr val="21252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524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406</Words>
  <Application>Microsoft Office PowerPoint</Application>
  <PresentationFormat>Widescreen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4-H Delivery Modes as Keys to Program Quality </vt:lpstr>
      <vt:lpstr>What do we mean when we say  “4-H Delivery Modes”?</vt:lpstr>
      <vt:lpstr>Development Over Time</vt:lpstr>
      <vt:lpstr>Development Over Time</vt:lpstr>
      <vt:lpstr>Current Delivery Modes</vt:lpstr>
      <vt:lpstr>Delivery Modes and Well Rounded Local 4-H Programs</vt:lpstr>
      <vt:lpstr>Delivery Modes &amp;  Target Enrollment Standards</vt:lpstr>
      <vt:lpstr>You’re Not Alone</vt:lpstr>
      <vt:lpstr>Evaluation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Proudfoot, Chad</dc:creator>
  <cp:lastModifiedBy>Proudfoot, Chad</cp:lastModifiedBy>
  <cp:revision>1</cp:revision>
  <dcterms:created xsi:type="dcterms:W3CDTF">2025-04-24T14:42:11Z</dcterms:created>
  <dcterms:modified xsi:type="dcterms:W3CDTF">2025-04-24T16:17:29Z</dcterms:modified>
</cp:coreProperties>
</file>