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  <p:sldId id="257" r:id="rId3"/>
    <p:sldId id="261" r:id="rId4"/>
    <p:sldId id="258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137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B465FE-39AF-48BA-91CD-9A6E463F93AF}" type="doc">
      <dgm:prSet loTypeId="urn:microsoft.com/office/officeart/2005/8/layout/cycle2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365A80F-7FE3-45B7-958D-992A4CAA5BFC}">
      <dgm:prSet phldrT="[Text]"/>
      <dgm:spPr/>
      <dgm:t>
        <a:bodyPr/>
        <a:lstStyle/>
        <a:p>
          <a:r>
            <a:rPr lang="en-US" strike="noStrike" dirty="0" smtClean="0"/>
            <a:t>Select network</a:t>
          </a:r>
          <a:endParaRPr lang="en-US" strike="noStrike" dirty="0"/>
        </a:p>
      </dgm:t>
    </dgm:pt>
    <dgm:pt modelId="{046F3135-8355-4CF1-BFCC-42DD83064CD5}" type="parTrans" cxnId="{053B83AD-EA0C-44BF-B8B5-03A7E12B3661}">
      <dgm:prSet/>
      <dgm:spPr/>
      <dgm:t>
        <a:bodyPr/>
        <a:lstStyle/>
        <a:p>
          <a:endParaRPr lang="en-US" strike="noStrike"/>
        </a:p>
      </dgm:t>
    </dgm:pt>
    <dgm:pt modelId="{C706C654-9034-47CF-9D86-B989C36053BA}" type="sibTrans" cxnId="{053B83AD-EA0C-44BF-B8B5-03A7E12B3661}">
      <dgm:prSet/>
      <dgm:spPr/>
      <dgm:t>
        <a:bodyPr/>
        <a:lstStyle/>
        <a:p>
          <a:endParaRPr lang="en-US" strike="noStrike"/>
        </a:p>
      </dgm:t>
    </dgm:pt>
    <dgm:pt modelId="{273DCDF1-22DD-4448-980D-8D02CB49DDFD}">
      <dgm:prSet phldrT="[Text]"/>
      <dgm:spPr/>
      <dgm:t>
        <a:bodyPr/>
        <a:lstStyle/>
        <a:p>
          <a:r>
            <a:rPr lang="en-US" strike="noStrike" dirty="0" smtClean="0"/>
            <a:t>Select measure</a:t>
          </a:r>
          <a:endParaRPr lang="en-US" strike="noStrike" dirty="0"/>
        </a:p>
      </dgm:t>
    </dgm:pt>
    <dgm:pt modelId="{32D8D592-3E40-43B0-AC5E-02C17C7E7020}" type="parTrans" cxnId="{CA65E6F3-085D-405B-8579-B7D3AF713AE4}">
      <dgm:prSet/>
      <dgm:spPr/>
      <dgm:t>
        <a:bodyPr/>
        <a:lstStyle/>
        <a:p>
          <a:endParaRPr lang="en-US" strike="noStrike"/>
        </a:p>
      </dgm:t>
    </dgm:pt>
    <dgm:pt modelId="{97512E0D-D9B0-43B3-8B27-50FDAF469C69}" type="sibTrans" cxnId="{CA65E6F3-085D-405B-8579-B7D3AF713AE4}">
      <dgm:prSet/>
      <dgm:spPr/>
      <dgm:t>
        <a:bodyPr/>
        <a:lstStyle/>
        <a:p>
          <a:endParaRPr lang="en-US" strike="noStrike"/>
        </a:p>
      </dgm:t>
    </dgm:pt>
    <dgm:pt modelId="{E524DDBE-3844-4F81-B926-BB4EF4C69247}">
      <dgm:prSet phldrT="[Text]"/>
      <dgm:spPr/>
      <dgm:t>
        <a:bodyPr/>
        <a:lstStyle/>
        <a:p>
          <a:r>
            <a:rPr lang="en-US" strike="noStrike" dirty="0" smtClean="0"/>
            <a:t>Define analysis jobs</a:t>
          </a:r>
          <a:endParaRPr lang="en-US" strike="noStrike" dirty="0"/>
        </a:p>
      </dgm:t>
    </dgm:pt>
    <dgm:pt modelId="{1108C2F4-BFFF-4FD4-A1EA-9302CB83D50E}" type="parTrans" cxnId="{B7B8E7CB-0B06-4829-B8BE-7B0A0C5141EC}">
      <dgm:prSet/>
      <dgm:spPr/>
      <dgm:t>
        <a:bodyPr/>
        <a:lstStyle/>
        <a:p>
          <a:endParaRPr lang="en-US" strike="noStrike"/>
        </a:p>
      </dgm:t>
    </dgm:pt>
    <dgm:pt modelId="{96F51BB5-B461-493F-8AC9-1E45EDB8AEFA}" type="sibTrans" cxnId="{B7B8E7CB-0B06-4829-B8BE-7B0A0C5141EC}">
      <dgm:prSet/>
      <dgm:spPr/>
      <dgm:t>
        <a:bodyPr/>
        <a:lstStyle/>
        <a:p>
          <a:endParaRPr lang="en-US" strike="noStrike"/>
        </a:p>
      </dgm:t>
    </dgm:pt>
    <dgm:pt modelId="{2012366A-61D8-42E2-8CCA-AFB7154CFCB4}">
      <dgm:prSet phldrT="[Text]"/>
      <dgm:spPr/>
      <dgm:t>
        <a:bodyPr/>
        <a:lstStyle/>
        <a:p>
          <a:r>
            <a:rPr lang="en-US" strike="noStrike" dirty="0" smtClean="0"/>
            <a:t>Schedule analysis jobs</a:t>
          </a:r>
          <a:endParaRPr lang="en-US" strike="noStrike" dirty="0"/>
        </a:p>
      </dgm:t>
    </dgm:pt>
    <dgm:pt modelId="{85AE899E-93A0-49C0-9F65-1B7FD2247BCF}" type="parTrans" cxnId="{3DB20724-7B65-463A-B9C6-581485DDF5F6}">
      <dgm:prSet/>
      <dgm:spPr/>
      <dgm:t>
        <a:bodyPr/>
        <a:lstStyle/>
        <a:p>
          <a:endParaRPr lang="en-US" strike="noStrike"/>
        </a:p>
      </dgm:t>
    </dgm:pt>
    <dgm:pt modelId="{DB36050D-B830-47F2-A72A-2E00663DFE3C}" type="sibTrans" cxnId="{3DB20724-7B65-463A-B9C6-581485DDF5F6}">
      <dgm:prSet/>
      <dgm:spPr/>
      <dgm:t>
        <a:bodyPr/>
        <a:lstStyle/>
        <a:p>
          <a:endParaRPr lang="en-US" strike="noStrike"/>
        </a:p>
      </dgm:t>
    </dgm:pt>
    <dgm:pt modelId="{EE45251C-5ECC-462A-BBFF-C37D02E9785C}">
      <dgm:prSet phldrT="[Text]"/>
      <dgm:spPr/>
      <dgm:t>
        <a:bodyPr/>
        <a:lstStyle/>
        <a:p>
          <a:r>
            <a:rPr lang="en-US" strike="noStrike" dirty="0" smtClean="0"/>
            <a:t>Collect output</a:t>
          </a:r>
          <a:endParaRPr lang="en-US" strike="noStrike" dirty="0"/>
        </a:p>
      </dgm:t>
    </dgm:pt>
    <dgm:pt modelId="{FB0895AD-716A-41B8-AE4D-935A750AA7BB}" type="parTrans" cxnId="{21BD47BD-C288-434A-B722-EA1311C6B255}">
      <dgm:prSet/>
      <dgm:spPr/>
      <dgm:t>
        <a:bodyPr/>
        <a:lstStyle/>
        <a:p>
          <a:endParaRPr lang="en-US" strike="noStrike"/>
        </a:p>
      </dgm:t>
    </dgm:pt>
    <dgm:pt modelId="{ED61E559-0E6C-441C-95BC-0F919624E27F}" type="sibTrans" cxnId="{21BD47BD-C288-434A-B722-EA1311C6B255}">
      <dgm:prSet/>
      <dgm:spPr/>
      <dgm:t>
        <a:bodyPr/>
        <a:lstStyle/>
        <a:p>
          <a:endParaRPr lang="en-US" strike="noStrike"/>
        </a:p>
      </dgm:t>
    </dgm:pt>
    <dgm:pt modelId="{3C098D68-0A00-45A9-8A1F-CB29EB8D9076}" type="pres">
      <dgm:prSet presAssocID="{C0B465FE-39AF-48BA-91CD-9A6E463F93AF}" presName="cycle" presStyleCnt="0">
        <dgm:presLayoutVars>
          <dgm:dir/>
          <dgm:resizeHandles val="exact"/>
        </dgm:presLayoutVars>
      </dgm:prSet>
      <dgm:spPr/>
    </dgm:pt>
    <dgm:pt modelId="{0B38A91B-94F5-4211-B923-9D424A321E5F}" type="pres">
      <dgm:prSet presAssocID="{1365A80F-7FE3-45B7-958D-992A4CAA5BFC}" presName="node" presStyleLbl="node1" presStyleIdx="0" presStyleCnt="5">
        <dgm:presLayoutVars>
          <dgm:bulletEnabled val="1"/>
        </dgm:presLayoutVars>
      </dgm:prSet>
      <dgm:spPr/>
    </dgm:pt>
    <dgm:pt modelId="{74CC8B7E-7513-40C5-9A56-8EB39CC93CFE}" type="pres">
      <dgm:prSet presAssocID="{C706C654-9034-47CF-9D86-B989C36053BA}" presName="sibTrans" presStyleLbl="sibTrans2D1" presStyleIdx="0" presStyleCnt="5"/>
      <dgm:spPr/>
    </dgm:pt>
    <dgm:pt modelId="{12603F08-17BD-45FC-9B19-48C967B2B58C}" type="pres">
      <dgm:prSet presAssocID="{C706C654-9034-47CF-9D86-B989C36053BA}" presName="connectorText" presStyleLbl="sibTrans2D1" presStyleIdx="0" presStyleCnt="5"/>
      <dgm:spPr/>
    </dgm:pt>
    <dgm:pt modelId="{1FE17D9E-F4CE-4B9B-8D6D-719027C79C27}" type="pres">
      <dgm:prSet presAssocID="{273DCDF1-22DD-4448-980D-8D02CB49DDFD}" presName="node" presStyleLbl="node1" presStyleIdx="1" presStyleCnt="5">
        <dgm:presLayoutVars>
          <dgm:bulletEnabled val="1"/>
        </dgm:presLayoutVars>
      </dgm:prSet>
      <dgm:spPr/>
    </dgm:pt>
    <dgm:pt modelId="{1BD32275-448F-4988-B247-8E757883C44A}" type="pres">
      <dgm:prSet presAssocID="{97512E0D-D9B0-43B3-8B27-50FDAF469C69}" presName="sibTrans" presStyleLbl="sibTrans2D1" presStyleIdx="1" presStyleCnt="5"/>
      <dgm:spPr/>
    </dgm:pt>
    <dgm:pt modelId="{6666E672-9937-41E3-B917-06835FEBA4CE}" type="pres">
      <dgm:prSet presAssocID="{97512E0D-D9B0-43B3-8B27-50FDAF469C69}" presName="connectorText" presStyleLbl="sibTrans2D1" presStyleIdx="1" presStyleCnt="5"/>
      <dgm:spPr/>
    </dgm:pt>
    <dgm:pt modelId="{C404B09F-2196-455F-8E8A-9A06E50E4658}" type="pres">
      <dgm:prSet presAssocID="{E524DDBE-3844-4F81-B926-BB4EF4C69247}" presName="node" presStyleLbl="node1" presStyleIdx="2" presStyleCnt="5">
        <dgm:presLayoutVars>
          <dgm:bulletEnabled val="1"/>
        </dgm:presLayoutVars>
      </dgm:prSet>
      <dgm:spPr/>
    </dgm:pt>
    <dgm:pt modelId="{56C66C26-C781-438A-9F76-81EDFE959A63}" type="pres">
      <dgm:prSet presAssocID="{96F51BB5-B461-493F-8AC9-1E45EDB8AEFA}" presName="sibTrans" presStyleLbl="sibTrans2D1" presStyleIdx="2" presStyleCnt="5"/>
      <dgm:spPr/>
    </dgm:pt>
    <dgm:pt modelId="{C75C3D8D-0D76-485B-BD5F-B437361654BC}" type="pres">
      <dgm:prSet presAssocID="{96F51BB5-B461-493F-8AC9-1E45EDB8AEFA}" presName="connectorText" presStyleLbl="sibTrans2D1" presStyleIdx="2" presStyleCnt="5"/>
      <dgm:spPr/>
    </dgm:pt>
    <dgm:pt modelId="{C4897A91-8692-4A40-9F33-644FBEDDDB48}" type="pres">
      <dgm:prSet presAssocID="{2012366A-61D8-42E2-8CCA-AFB7154CFCB4}" presName="node" presStyleLbl="node1" presStyleIdx="3" presStyleCnt="5">
        <dgm:presLayoutVars>
          <dgm:bulletEnabled val="1"/>
        </dgm:presLayoutVars>
      </dgm:prSet>
      <dgm:spPr/>
    </dgm:pt>
    <dgm:pt modelId="{EA480FB8-2282-4DF1-B3B3-790778278065}" type="pres">
      <dgm:prSet presAssocID="{DB36050D-B830-47F2-A72A-2E00663DFE3C}" presName="sibTrans" presStyleLbl="sibTrans2D1" presStyleIdx="3" presStyleCnt="5"/>
      <dgm:spPr/>
    </dgm:pt>
    <dgm:pt modelId="{BB036973-4A51-4A11-9C2B-583F82F8E31C}" type="pres">
      <dgm:prSet presAssocID="{DB36050D-B830-47F2-A72A-2E00663DFE3C}" presName="connectorText" presStyleLbl="sibTrans2D1" presStyleIdx="3" presStyleCnt="5"/>
      <dgm:spPr/>
    </dgm:pt>
    <dgm:pt modelId="{3D9E24C0-F4DA-47F3-93A5-06F670CB4E58}" type="pres">
      <dgm:prSet presAssocID="{EE45251C-5ECC-462A-BBFF-C37D02E9785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DF66CF-2B07-417C-9B5E-5BE7154FE4A0}" type="pres">
      <dgm:prSet presAssocID="{ED61E559-0E6C-441C-95BC-0F919624E27F}" presName="sibTrans" presStyleLbl="sibTrans2D1" presStyleIdx="4" presStyleCnt="5"/>
      <dgm:spPr/>
    </dgm:pt>
    <dgm:pt modelId="{BD5F5926-89ED-41CB-8755-D5AB78E46FE7}" type="pres">
      <dgm:prSet presAssocID="{ED61E559-0E6C-441C-95BC-0F919624E27F}" presName="connectorText" presStyleLbl="sibTrans2D1" presStyleIdx="4" presStyleCnt="5"/>
      <dgm:spPr/>
    </dgm:pt>
  </dgm:ptLst>
  <dgm:cxnLst>
    <dgm:cxn modelId="{B7B8E7CB-0B06-4829-B8BE-7B0A0C5141EC}" srcId="{C0B465FE-39AF-48BA-91CD-9A6E463F93AF}" destId="{E524DDBE-3844-4F81-B926-BB4EF4C69247}" srcOrd="2" destOrd="0" parTransId="{1108C2F4-BFFF-4FD4-A1EA-9302CB83D50E}" sibTransId="{96F51BB5-B461-493F-8AC9-1E45EDB8AEFA}"/>
    <dgm:cxn modelId="{F448C656-483F-4693-BCE3-F56EC9819D1A}" type="presOf" srcId="{DB36050D-B830-47F2-A72A-2E00663DFE3C}" destId="{EA480FB8-2282-4DF1-B3B3-790778278065}" srcOrd="0" destOrd="0" presId="urn:microsoft.com/office/officeart/2005/8/layout/cycle2"/>
    <dgm:cxn modelId="{2721D765-0355-42A3-82D3-9A4FF87A6EC6}" type="presOf" srcId="{97512E0D-D9B0-43B3-8B27-50FDAF469C69}" destId="{1BD32275-448F-4988-B247-8E757883C44A}" srcOrd="0" destOrd="0" presId="urn:microsoft.com/office/officeart/2005/8/layout/cycle2"/>
    <dgm:cxn modelId="{2E084E9C-B9B0-4851-990E-932A62881003}" type="presOf" srcId="{C0B465FE-39AF-48BA-91CD-9A6E463F93AF}" destId="{3C098D68-0A00-45A9-8A1F-CB29EB8D9076}" srcOrd="0" destOrd="0" presId="urn:microsoft.com/office/officeart/2005/8/layout/cycle2"/>
    <dgm:cxn modelId="{F801C899-32C9-4766-B381-1EB30D855563}" type="presOf" srcId="{C706C654-9034-47CF-9D86-B989C36053BA}" destId="{12603F08-17BD-45FC-9B19-48C967B2B58C}" srcOrd="1" destOrd="0" presId="urn:microsoft.com/office/officeart/2005/8/layout/cycle2"/>
    <dgm:cxn modelId="{4F9B08FC-B431-49D9-829C-6C277CB5EE3D}" type="presOf" srcId="{DB36050D-B830-47F2-A72A-2E00663DFE3C}" destId="{BB036973-4A51-4A11-9C2B-583F82F8E31C}" srcOrd="1" destOrd="0" presId="urn:microsoft.com/office/officeart/2005/8/layout/cycle2"/>
    <dgm:cxn modelId="{2F92576C-A8AF-41DA-9C95-165AB1EA31B0}" type="presOf" srcId="{96F51BB5-B461-493F-8AC9-1E45EDB8AEFA}" destId="{56C66C26-C781-438A-9F76-81EDFE959A63}" srcOrd="0" destOrd="0" presId="urn:microsoft.com/office/officeart/2005/8/layout/cycle2"/>
    <dgm:cxn modelId="{4D19456C-D3CF-48A9-B071-89A3166C01B8}" type="presOf" srcId="{96F51BB5-B461-493F-8AC9-1E45EDB8AEFA}" destId="{C75C3D8D-0D76-485B-BD5F-B437361654BC}" srcOrd="1" destOrd="0" presId="urn:microsoft.com/office/officeart/2005/8/layout/cycle2"/>
    <dgm:cxn modelId="{1EFDEA36-4B97-457B-B950-2C296A356DC2}" type="presOf" srcId="{EE45251C-5ECC-462A-BBFF-C37D02E9785C}" destId="{3D9E24C0-F4DA-47F3-93A5-06F670CB4E58}" srcOrd="0" destOrd="0" presId="urn:microsoft.com/office/officeart/2005/8/layout/cycle2"/>
    <dgm:cxn modelId="{299E8366-1D9E-4611-A8AA-9E96A154D397}" type="presOf" srcId="{2012366A-61D8-42E2-8CCA-AFB7154CFCB4}" destId="{C4897A91-8692-4A40-9F33-644FBEDDDB48}" srcOrd="0" destOrd="0" presId="urn:microsoft.com/office/officeart/2005/8/layout/cycle2"/>
    <dgm:cxn modelId="{09F08D64-B17F-4B72-BB4B-026FBB9D740C}" type="presOf" srcId="{ED61E559-0E6C-441C-95BC-0F919624E27F}" destId="{BD5F5926-89ED-41CB-8755-D5AB78E46FE7}" srcOrd="1" destOrd="0" presId="urn:microsoft.com/office/officeart/2005/8/layout/cycle2"/>
    <dgm:cxn modelId="{053B83AD-EA0C-44BF-B8B5-03A7E12B3661}" srcId="{C0B465FE-39AF-48BA-91CD-9A6E463F93AF}" destId="{1365A80F-7FE3-45B7-958D-992A4CAA5BFC}" srcOrd="0" destOrd="0" parTransId="{046F3135-8355-4CF1-BFCC-42DD83064CD5}" sibTransId="{C706C654-9034-47CF-9D86-B989C36053BA}"/>
    <dgm:cxn modelId="{21BD47BD-C288-434A-B722-EA1311C6B255}" srcId="{C0B465FE-39AF-48BA-91CD-9A6E463F93AF}" destId="{EE45251C-5ECC-462A-BBFF-C37D02E9785C}" srcOrd="4" destOrd="0" parTransId="{FB0895AD-716A-41B8-AE4D-935A750AA7BB}" sibTransId="{ED61E559-0E6C-441C-95BC-0F919624E27F}"/>
    <dgm:cxn modelId="{296D8534-5027-4CE1-B257-7CC5439CE01D}" type="presOf" srcId="{ED61E559-0E6C-441C-95BC-0F919624E27F}" destId="{CCDF66CF-2B07-417C-9B5E-5BE7154FE4A0}" srcOrd="0" destOrd="0" presId="urn:microsoft.com/office/officeart/2005/8/layout/cycle2"/>
    <dgm:cxn modelId="{3DB20724-7B65-463A-B9C6-581485DDF5F6}" srcId="{C0B465FE-39AF-48BA-91CD-9A6E463F93AF}" destId="{2012366A-61D8-42E2-8CCA-AFB7154CFCB4}" srcOrd="3" destOrd="0" parTransId="{85AE899E-93A0-49C0-9F65-1B7FD2247BCF}" sibTransId="{DB36050D-B830-47F2-A72A-2E00663DFE3C}"/>
    <dgm:cxn modelId="{CA65E6F3-085D-405B-8579-B7D3AF713AE4}" srcId="{C0B465FE-39AF-48BA-91CD-9A6E463F93AF}" destId="{273DCDF1-22DD-4448-980D-8D02CB49DDFD}" srcOrd="1" destOrd="0" parTransId="{32D8D592-3E40-43B0-AC5E-02C17C7E7020}" sibTransId="{97512E0D-D9B0-43B3-8B27-50FDAF469C69}"/>
    <dgm:cxn modelId="{6931C0A0-681C-4FB5-AF5F-90470C82BCAA}" type="presOf" srcId="{97512E0D-D9B0-43B3-8B27-50FDAF469C69}" destId="{6666E672-9937-41E3-B917-06835FEBA4CE}" srcOrd="1" destOrd="0" presId="urn:microsoft.com/office/officeart/2005/8/layout/cycle2"/>
    <dgm:cxn modelId="{6DB38720-AA24-4B72-A525-91CFF4A4580F}" type="presOf" srcId="{C706C654-9034-47CF-9D86-B989C36053BA}" destId="{74CC8B7E-7513-40C5-9A56-8EB39CC93CFE}" srcOrd="0" destOrd="0" presId="urn:microsoft.com/office/officeart/2005/8/layout/cycle2"/>
    <dgm:cxn modelId="{CF93AC4A-9316-4688-A2ED-880AC4EE37FA}" type="presOf" srcId="{1365A80F-7FE3-45B7-958D-992A4CAA5BFC}" destId="{0B38A91B-94F5-4211-B923-9D424A321E5F}" srcOrd="0" destOrd="0" presId="urn:microsoft.com/office/officeart/2005/8/layout/cycle2"/>
    <dgm:cxn modelId="{46E3EBF7-029A-4991-BFA2-EC36845CB1D5}" type="presOf" srcId="{273DCDF1-22DD-4448-980D-8D02CB49DDFD}" destId="{1FE17D9E-F4CE-4B9B-8D6D-719027C79C27}" srcOrd="0" destOrd="0" presId="urn:microsoft.com/office/officeart/2005/8/layout/cycle2"/>
    <dgm:cxn modelId="{AAEBAB72-3D5B-414D-9068-78727CBE31D7}" type="presOf" srcId="{E524DDBE-3844-4F81-B926-BB4EF4C69247}" destId="{C404B09F-2196-455F-8E8A-9A06E50E4658}" srcOrd="0" destOrd="0" presId="urn:microsoft.com/office/officeart/2005/8/layout/cycle2"/>
    <dgm:cxn modelId="{AF51A303-80AA-43FB-9343-0C5D2CF7EF4E}" type="presParOf" srcId="{3C098D68-0A00-45A9-8A1F-CB29EB8D9076}" destId="{0B38A91B-94F5-4211-B923-9D424A321E5F}" srcOrd="0" destOrd="0" presId="urn:microsoft.com/office/officeart/2005/8/layout/cycle2"/>
    <dgm:cxn modelId="{8630F1F6-6D88-492A-A290-C9FF46287F1F}" type="presParOf" srcId="{3C098D68-0A00-45A9-8A1F-CB29EB8D9076}" destId="{74CC8B7E-7513-40C5-9A56-8EB39CC93CFE}" srcOrd="1" destOrd="0" presId="urn:microsoft.com/office/officeart/2005/8/layout/cycle2"/>
    <dgm:cxn modelId="{4903D534-A06E-46AC-835A-5310112734E0}" type="presParOf" srcId="{74CC8B7E-7513-40C5-9A56-8EB39CC93CFE}" destId="{12603F08-17BD-45FC-9B19-48C967B2B58C}" srcOrd="0" destOrd="0" presId="urn:microsoft.com/office/officeart/2005/8/layout/cycle2"/>
    <dgm:cxn modelId="{76B769DA-0C59-42EB-915C-4ED3D7A3E29B}" type="presParOf" srcId="{3C098D68-0A00-45A9-8A1F-CB29EB8D9076}" destId="{1FE17D9E-F4CE-4B9B-8D6D-719027C79C27}" srcOrd="2" destOrd="0" presId="urn:microsoft.com/office/officeart/2005/8/layout/cycle2"/>
    <dgm:cxn modelId="{4F896B30-40CA-4695-82B3-8271EB247597}" type="presParOf" srcId="{3C098D68-0A00-45A9-8A1F-CB29EB8D9076}" destId="{1BD32275-448F-4988-B247-8E757883C44A}" srcOrd="3" destOrd="0" presId="urn:microsoft.com/office/officeart/2005/8/layout/cycle2"/>
    <dgm:cxn modelId="{5DD24F08-C7CC-4854-8108-76F860C899AF}" type="presParOf" srcId="{1BD32275-448F-4988-B247-8E757883C44A}" destId="{6666E672-9937-41E3-B917-06835FEBA4CE}" srcOrd="0" destOrd="0" presId="urn:microsoft.com/office/officeart/2005/8/layout/cycle2"/>
    <dgm:cxn modelId="{40910B1D-94EB-47AF-9B6D-1497C5CBCA52}" type="presParOf" srcId="{3C098D68-0A00-45A9-8A1F-CB29EB8D9076}" destId="{C404B09F-2196-455F-8E8A-9A06E50E4658}" srcOrd="4" destOrd="0" presId="urn:microsoft.com/office/officeart/2005/8/layout/cycle2"/>
    <dgm:cxn modelId="{9ED450AB-4FAD-4BA1-A709-FDF6932DB3FD}" type="presParOf" srcId="{3C098D68-0A00-45A9-8A1F-CB29EB8D9076}" destId="{56C66C26-C781-438A-9F76-81EDFE959A63}" srcOrd="5" destOrd="0" presId="urn:microsoft.com/office/officeart/2005/8/layout/cycle2"/>
    <dgm:cxn modelId="{D55F3BA8-8AC2-4141-BC08-56F255577634}" type="presParOf" srcId="{56C66C26-C781-438A-9F76-81EDFE959A63}" destId="{C75C3D8D-0D76-485B-BD5F-B437361654BC}" srcOrd="0" destOrd="0" presId="urn:microsoft.com/office/officeart/2005/8/layout/cycle2"/>
    <dgm:cxn modelId="{7E18D473-8AD6-4433-A0E7-723867883C90}" type="presParOf" srcId="{3C098D68-0A00-45A9-8A1F-CB29EB8D9076}" destId="{C4897A91-8692-4A40-9F33-644FBEDDDB48}" srcOrd="6" destOrd="0" presId="urn:microsoft.com/office/officeart/2005/8/layout/cycle2"/>
    <dgm:cxn modelId="{1EBE5219-0BE1-4809-9C17-54F1A7EFD07E}" type="presParOf" srcId="{3C098D68-0A00-45A9-8A1F-CB29EB8D9076}" destId="{EA480FB8-2282-4DF1-B3B3-790778278065}" srcOrd="7" destOrd="0" presId="urn:microsoft.com/office/officeart/2005/8/layout/cycle2"/>
    <dgm:cxn modelId="{89ED5716-CB08-4E80-9E20-ECB80FC8F91D}" type="presParOf" srcId="{EA480FB8-2282-4DF1-B3B3-790778278065}" destId="{BB036973-4A51-4A11-9C2B-583F82F8E31C}" srcOrd="0" destOrd="0" presId="urn:microsoft.com/office/officeart/2005/8/layout/cycle2"/>
    <dgm:cxn modelId="{87E39202-6CF6-4501-BD96-5698CE5D35DD}" type="presParOf" srcId="{3C098D68-0A00-45A9-8A1F-CB29EB8D9076}" destId="{3D9E24C0-F4DA-47F3-93A5-06F670CB4E58}" srcOrd="8" destOrd="0" presId="urn:microsoft.com/office/officeart/2005/8/layout/cycle2"/>
    <dgm:cxn modelId="{B4420EDA-65F3-4527-8848-5B20ADF2D306}" type="presParOf" srcId="{3C098D68-0A00-45A9-8A1F-CB29EB8D9076}" destId="{CCDF66CF-2B07-417C-9B5E-5BE7154FE4A0}" srcOrd="9" destOrd="0" presId="urn:microsoft.com/office/officeart/2005/8/layout/cycle2"/>
    <dgm:cxn modelId="{548F53D9-DF88-4E5E-AEC2-953671774366}" type="presParOf" srcId="{CCDF66CF-2B07-417C-9B5E-5BE7154FE4A0}" destId="{BD5F5926-89ED-41CB-8755-D5AB78E46FE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38A91B-94F5-4211-B923-9D424A321E5F}">
      <dsp:nvSpPr>
        <dsp:cNvPr id="0" name=""/>
        <dsp:cNvSpPr/>
      </dsp:nvSpPr>
      <dsp:spPr>
        <a:xfrm>
          <a:off x="3941340" y="466"/>
          <a:ext cx="1261318" cy="126131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strike="noStrike" kern="1200" dirty="0" smtClean="0"/>
            <a:t>Select network</a:t>
          </a:r>
          <a:endParaRPr lang="en-US" sz="1800" strike="noStrike" kern="1200" dirty="0"/>
        </a:p>
      </dsp:txBody>
      <dsp:txXfrm>
        <a:off x="4126056" y="185182"/>
        <a:ext cx="891886" cy="891886"/>
      </dsp:txXfrm>
    </dsp:sp>
    <dsp:sp modelId="{74CC8B7E-7513-40C5-9A56-8EB39CC93CFE}">
      <dsp:nvSpPr>
        <dsp:cNvPr id="0" name=""/>
        <dsp:cNvSpPr/>
      </dsp:nvSpPr>
      <dsp:spPr>
        <a:xfrm rot="2160000">
          <a:off x="5163054" y="969901"/>
          <a:ext cx="336378" cy="42569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strike="noStrike" kern="1200"/>
        </a:p>
      </dsp:txBody>
      <dsp:txXfrm>
        <a:off x="5172690" y="1025382"/>
        <a:ext cx="235465" cy="255416"/>
      </dsp:txXfrm>
    </dsp:sp>
    <dsp:sp modelId="{1FE17D9E-F4CE-4B9B-8D6D-719027C79C27}">
      <dsp:nvSpPr>
        <dsp:cNvPr id="0" name=""/>
        <dsp:cNvSpPr/>
      </dsp:nvSpPr>
      <dsp:spPr>
        <a:xfrm>
          <a:off x="5475232" y="1114904"/>
          <a:ext cx="1261318" cy="126131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strike="noStrike" kern="1200" dirty="0" smtClean="0"/>
            <a:t>Select measure</a:t>
          </a:r>
          <a:endParaRPr lang="en-US" sz="1800" strike="noStrike" kern="1200" dirty="0"/>
        </a:p>
      </dsp:txBody>
      <dsp:txXfrm>
        <a:off x="5659948" y="1299620"/>
        <a:ext cx="891886" cy="891886"/>
      </dsp:txXfrm>
    </dsp:sp>
    <dsp:sp modelId="{1BD32275-448F-4988-B247-8E757883C44A}">
      <dsp:nvSpPr>
        <dsp:cNvPr id="0" name=""/>
        <dsp:cNvSpPr/>
      </dsp:nvSpPr>
      <dsp:spPr>
        <a:xfrm rot="6480000">
          <a:off x="5647697" y="2425260"/>
          <a:ext cx="336378" cy="42569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strike="noStrike" kern="1200"/>
        </a:p>
      </dsp:txBody>
      <dsp:txXfrm rot="10800000">
        <a:off x="5713745" y="2462412"/>
        <a:ext cx="235465" cy="255416"/>
      </dsp:txXfrm>
    </dsp:sp>
    <dsp:sp modelId="{C404B09F-2196-455F-8E8A-9A06E50E4658}">
      <dsp:nvSpPr>
        <dsp:cNvPr id="0" name=""/>
        <dsp:cNvSpPr/>
      </dsp:nvSpPr>
      <dsp:spPr>
        <a:xfrm>
          <a:off x="4889338" y="2918102"/>
          <a:ext cx="1261318" cy="126131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strike="noStrike" kern="1200" dirty="0" smtClean="0"/>
            <a:t>Define analysis jobs</a:t>
          </a:r>
          <a:endParaRPr lang="en-US" sz="1800" strike="noStrike" kern="1200" dirty="0"/>
        </a:p>
      </dsp:txBody>
      <dsp:txXfrm>
        <a:off x="5074054" y="3102818"/>
        <a:ext cx="891886" cy="891886"/>
      </dsp:txXfrm>
    </dsp:sp>
    <dsp:sp modelId="{56C66C26-C781-438A-9F76-81EDFE959A63}">
      <dsp:nvSpPr>
        <dsp:cNvPr id="0" name=""/>
        <dsp:cNvSpPr/>
      </dsp:nvSpPr>
      <dsp:spPr>
        <a:xfrm rot="10800000">
          <a:off x="4413330" y="3335914"/>
          <a:ext cx="336378" cy="42569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strike="noStrike" kern="1200"/>
        </a:p>
      </dsp:txBody>
      <dsp:txXfrm rot="10800000">
        <a:off x="4514243" y="3421053"/>
        <a:ext cx="235465" cy="255416"/>
      </dsp:txXfrm>
    </dsp:sp>
    <dsp:sp modelId="{C4897A91-8692-4A40-9F33-644FBEDDDB48}">
      <dsp:nvSpPr>
        <dsp:cNvPr id="0" name=""/>
        <dsp:cNvSpPr/>
      </dsp:nvSpPr>
      <dsp:spPr>
        <a:xfrm>
          <a:off x="2993343" y="2918102"/>
          <a:ext cx="1261318" cy="126131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strike="noStrike" kern="1200" dirty="0" smtClean="0"/>
            <a:t>Schedule analysis jobs</a:t>
          </a:r>
          <a:endParaRPr lang="en-US" sz="1800" strike="noStrike" kern="1200" dirty="0"/>
        </a:p>
      </dsp:txBody>
      <dsp:txXfrm>
        <a:off x="3178059" y="3102818"/>
        <a:ext cx="891886" cy="891886"/>
      </dsp:txXfrm>
    </dsp:sp>
    <dsp:sp modelId="{EA480FB8-2282-4DF1-B3B3-790778278065}">
      <dsp:nvSpPr>
        <dsp:cNvPr id="0" name=""/>
        <dsp:cNvSpPr/>
      </dsp:nvSpPr>
      <dsp:spPr>
        <a:xfrm rot="15120000">
          <a:off x="3165807" y="2443369"/>
          <a:ext cx="336378" cy="42569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strike="noStrike" kern="1200"/>
        </a:p>
      </dsp:txBody>
      <dsp:txXfrm rot="10800000">
        <a:off x="3231855" y="2576495"/>
        <a:ext cx="235465" cy="255416"/>
      </dsp:txXfrm>
    </dsp:sp>
    <dsp:sp modelId="{3D9E24C0-F4DA-47F3-93A5-06F670CB4E58}">
      <dsp:nvSpPr>
        <dsp:cNvPr id="0" name=""/>
        <dsp:cNvSpPr/>
      </dsp:nvSpPr>
      <dsp:spPr>
        <a:xfrm>
          <a:off x="2407448" y="1114904"/>
          <a:ext cx="1261318" cy="126131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strike="noStrike" kern="1200" dirty="0" smtClean="0"/>
            <a:t>Collect output</a:t>
          </a:r>
          <a:endParaRPr lang="en-US" sz="1800" strike="noStrike" kern="1200" dirty="0"/>
        </a:p>
      </dsp:txBody>
      <dsp:txXfrm>
        <a:off x="2592164" y="1299620"/>
        <a:ext cx="891886" cy="891886"/>
      </dsp:txXfrm>
    </dsp:sp>
    <dsp:sp modelId="{CCDF66CF-2B07-417C-9B5E-5BE7154FE4A0}">
      <dsp:nvSpPr>
        <dsp:cNvPr id="0" name=""/>
        <dsp:cNvSpPr/>
      </dsp:nvSpPr>
      <dsp:spPr>
        <a:xfrm rot="19440000">
          <a:off x="3629162" y="981092"/>
          <a:ext cx="336378" cy="42569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strike="noStrike" kern="1200"/>
        </a:p>
      </dsp:txBody>
      <dsp:txXfrm>
        <a:off x="3638798" y="1095889"/>
        <a:ext cx="235465" cy="2554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6A862-E16C-410B-840D-E3D4F8696611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3473-1C68-48B3-9EA5-FF374E14A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448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6A862-E16C-410B-840D-E3D4F8696611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3473-1C68-48B3-9EA5-FF374E14A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886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6A862-E16C-410B-840D-E3D4F8696611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3473-1C68-48B3-9EA5-FF374E14A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412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6A862-E16C-410B-840D-E3D4F8696611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3473-1C68-48B3-9EA5-FF374E14A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50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6A862-E16C-410B-840D-E3D4F8696611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3473-1C68-48B3-9EA5-FF374E14A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862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6A862-E16C-410B-840D-E3D4F8696611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3473-1C68-48B3-9EA5-FF374E14A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456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6A862-E16C-410B-840D-E3D4F8696611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3473-1C68-48B3-9EA5-FF374E14A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520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6A862-E16C-410B-840D-E3D4F8696611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3473-1C68-48B3-9EA5-FF374E14A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891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6A862-E16C-410B-840D-E3D4F8696611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3473-1C68-48B3-9EA5-FF374E14A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035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6A862-E16C-410B-840D-E3D4F8696611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3473-1C68-48B3-9EA5-FF374E14A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634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6A862-E16C-410B-840D-E3D4F8696611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3473-1C68-48B3-9EA5-FF374E14A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923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6A862-E16C-410B-840D-E3D4F8696611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063473-1C68-48B3-9EA5-FF374E14A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4467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/>
        </p:nvSpPr>
        <p:spPr>
          <a:xfrm>
            <a:off x="407393" y="616126"/>
            <a:ext cx="8224129" cy="1144440"/>
          </a:xfrm>
          <a:prstGeom prst="rect">
            <a:avLst/>
          </a:prstGeom>
          <a:ln/>
        </p:spPr>
        <p:txBody>
          <a:bodyPr vert="horz" lIns="91400" tIns="35191" rIns="91400" bIns="45700" rtlCol="0" anchor="ctr">
            <a:normAutofit/>
          </a:bodyPr>
          <a:lstStyle>
            <a:lvl1pPr algn="ctr" defTabSz="914003" rtl="0" eaLnBrk="1" latinLnBrk="0" hangingPunct="1">
              <a:spcBef>
                <a:spcPct val="0"/>
              </a:spcBef>
              <a:buNone/>
              <a:defRPr sz="44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4589" algn="l"/>
                <a:tab pos="829178" algn="l"/>
                <a:tab pos="1243767" algn="l"/>
                <a:tab pos="1658356" algn="l"/>
                <a:tab pos="2072945" algn="l"/>
                <a:tab pos="2487534" algn="l"/>
                <a:tab pos="2902123" algn="l"/>
                <a:tab pos="3316712" algn="l"/>
                <a:tab pos="3731301" algn="l"/>
                <a:tab pos="4145890" algn="l"/>
                <a:tab pos="4560479" algn="l"/>
                <a:tab pos="4975068" algn="l"/>
                <a:tab pos="5389656" algn="l"/>
                <a:tab pos="5804245" algn="l"/>
                <a:tab pos="6218834" algn="l"/>
                <a:tab pos="6633423" algn="l"/>
                <a:tab pos="7048012" algn="l"/>
                <a:tab pos="7462601" algn="l"/>
                <a:tab pos="7877190" algn="l"/>
              </a:tabLst>
            </a:pPr>
            <a:r>
              <a:rPr lang="en-US" dirty="0" smtClean="0"/>
              <a:t>CINET Registry</a:t>
            </a:r>
          </a:p>
        </p:txBody>
      </p:sp>
      <p:sp>
        <p:nvSpPr>
          <p:cNvPr id="5" name="Rectangle 4"/>
          <p:cNvSpPr>
            <a:spLocks noGrp="1" noChangeArrowheads="1"/>
          </p:cNvSpPr>
          <p:nvPr/>
        </p:nvSpPr>
        <p:spPr bwMode="auto">
          <a:xfrm>
            <a:off x="512478" y="1698664"/>
            <a:ext cx="8224130" cy="4543209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lc="http://schemas.openxmlformats.org/drawingml/2006/lockedCanvas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lIns="0" tIns="17596" rIns="0" bIns="0" rtlCol="0" anchor="ctr">
            <a:noAutofit/>
          </a:bodyPr>
          <a:lstStyle>
            <a:lvl1pPr marL="342751" indent="-342751" algn="l" defTabSz="91400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17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627" indent="-285626" algn="l" defTabSz="91400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1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504" indent="-228501" algn="l" defTabSz="91400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505" indent="-228501" algn="l" defTabSz="91400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9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506" indent="-228501" algn="l" defTabSz="91400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9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508" indent="-228501" algn="l" defTabSz="91400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509" indent="-228501" algn="l" defTabSz="91400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511" indent="-228501" algn="l" defTabSz="91400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512" indent="-228501" algn="l" defTabSz="91400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ct val="0"/>
              </a:spcAft>
              <a:buNone/>
              <a:tabLst>
                <a:tab pos="414589" algn="l"/>
                <a:tab pos="829178" algn="l"/>
                <a:tab pos="1243767" algn="l"/>
                <a:tab pos="1658356" algn="l"/>
                <a:tab pos="2072945" algn="l"/>
                <a:tab pos="2487534" algn="l"/>
                <a:tab pos="2902123" algn="l"/>
                <a:tab pos="3316712" algn="l"/>
                <a:tab pos="3731301" algn="l"/>
                <a:tab pos="4145890" algn="l"/>
                <a:tab pos="4560479" algn="l"/>
                <a:tab pos="4975068" algn="l"/>
                <a:tab pos="5389656" algn="l"/>
                <a:tab pos="5804245" algn="l"/>
                <a:tab pos="6218834" algn="l"/>
                <a:tab pos="6633423" algn="l"/>
                <a:tab pos="7048012" algn="l"/>
                <a:tab pos="7462601" algn="l"/>
                <a:tab pos="7877190" algn="l"/>
              </a:tabLst>
            </a:pPr>
            <a:endParaRPr lang="en-US" sz="2176" dirty="0" smtClean="0"/>
          </a:p>
          <a:p>
            <a:pPr marL="0" indent="0" algn="ctr">
              <a:spcAft>
                <a:spcPct val="0"/>
              </a:spcAft>
              <a:buNone/>
              <a:tabLst>
                <a:tab pos="414589" algn="l"/>
                <a:tab pos="829178" algn="l"/>
                <a:tab pos="1243767" algn="l"/>
                <a:tab pos="1658356" algn="l"/>
                <a:tab pos="2072945" algn="l"/>
                <a:tab pos="2487534" algn="l"/>
                <a:tab pos="2902123" algn="l"/>
                <a:tab pos="3316712" algn="l"/>
                <a:tab pos="3731301" algn="l"/>
                <a:tab pos="4145890" algn="l"/>
                <a:tab pos="4560479" algn="l"/>
                <a:tab pos="4975068" algn="l"/>
                <a:tab pos="5389656" algn="l"/>
                <a:tab pos="5804245" algn="l"/>
                <a:tab pos="6218834" algn="l"/>
                <a:tab pos="6633423" algn="l"/>
                <a:tab pos="7048012" algn="l"/>
                <a:tab pos="7462601" algn="l"/>
                <a:tab pos="7877190" algn="l"/>
              </a:tabLst>
            </a:pPr>
            <a:endParaRPr lang="en-US" sz="2176" dirty="0"/>
          </a:p>
          <a:p>
            <a:pPr marL="0" indent="0" algn="ctr">
              <a:spcAft>
                <a:spcPct val="0"/>
              </a:spcAft>
              <a:buNone/>
              <a:tabLst>
                <a:tab pos="414589" algn="l"/>
                <a:tab pos="829178" algn="l"/>
                <a:tab pos="1243767" algn="l"/>
                <a:tab pos="1658356" algn="l"/>
                <a:tab pos="2072945" algn="l"/>
                <a:tab pos="2487534" algn="l"/>
                <a:tab pos="2902123" algn="l"/>
                <a:tab pos="3316712" algn="l"/>
                <a:tab pos="3731301" algn="l"/>
                <a:tab pos="4145890" algn="l"/>
                <a:tab pos="4560479" algn="l"/>
                <a:tab pos="4975068" algn="l"/>
                <a:tab pos="5389656" algn="l"/>
                <a:tab pos="5804245" algn="l"/>
                <a:tab pos="6218834" algn="l"/>
                <a:tab pos="6633423" algn="l"/>
                <a:tab pos="7048012" algn="l"/>
                <a:tab pos="7462601" algn="l"/>
                <a:tab pos="7877190" algn="l"/>
              </a:tabLst>
            </a:pPr>
            <a:r>
              <a:rPr lang="en-US" sz="2539" dirty="0" smtClean="0"/>
              <a:t>Aditya Agashe,</a:t>
            </a:r>
          </a:p>
          <a:p>
            <a:pPr marL="0" indent="0" algn="ctr">
              <a:spcAft>
                <a:spcPct val="0"/>
              </a:spcAft>
              <a:buNone/>
              <a:tabLst>
                <a:tab pos="414589" algn="l"/>
                <a:tab pos="829178" algn="l"/>
                <a:tab pos="1243767" algn="l"/>
                <a:tab pos="1658356" algn="l"/>
                <a:tab pos="2072945" algn="l"/>
                <a:tab pos="2487534" algn="l"/>
                <a:tab pos="2902123" algn="l"/>
                <a:tab pos="3316712" algn="l"/>
                <a:tab pos="3731301" algn="l"/>
                <a:tab pos="4145890" algn="l"/>
                <a:tab pos="4560479" algn="l"/>
                <a:tab pos="4975068" algn="l"/>
                <a:tab pos="5389656" algn="l"/>
                <a:tab pos="5804245" algn="l"/>
                <a:tab pos="6218834" algn="l"/>
                <a:tab pos="6633423" algn="l"/>
                <a:tab pos="7048012" algn="l"/>
                <a:tab pos="7462601" algn="l"/>
                <a:tab pos="7877190" algn="l"/>
              </a:tabLst>
            </a:pPr>
            <a:r>
              <a:rPr lang="en-US" sz="2539" dirty="0" smtClean="0"/>
              <a:t>Harshal </a:t>
            </a:r>
            <a:r>
              <a:rPr lang="en-US" sz="2539" dirty="0"/>
              <a:t>Ganpatrao Hayatnagarkar  and</a:t>
            </a:r>
          </a:p>
          <a:p>
            <a:pPr marL="0" indent="0" algn="ctr">
              <a:spcAft>
                <a:spcPct val="0"/>
              </a:spcAft>
              <a:buNone/>
              <a:tabLst>
                <a:tab pos="414589" algn="l"/>
                <a:tab pos="829178" algn="l"/>
                <a:tab pos="1243767" algn="l"/>
                <a:tab pos="1658356" algn="l"/>
                <a:tab pos="2072945" algn="l"/>
                <a:tab pos="2487534" algn="l"/>
                <a:tab pos="2902123" algn="l"/>
                <a:tab pos="3316712" algn="l"/>
                <a:tab pos="3731301" algn="l"/>
                <a:tab pos="4145890" algn="l"/>
                <a:tab pos="4560479" algn="l"/>
                <a:tab pos="4975068" algn="l"/>
                <a:tab pos="5389656" algn="l"/>
                <a:tab pos="5804245" algn="l"/>
                <a:tab pos="6218834" algn="l"/>
                <a:tab pos="6633423" algn="l"/>
                <a:tab pos="7048012" algn="l"/>
                <a:tab pos="7462601" algn="l"/>
                <a:tab pos="7877190" algn="l"/>
              </a:tabLst>
            </a:pPr>
            <a:r>
              <a:rPr lang="en-US" sz="2539" dirty="0" smtClean="0"/>
              <a:t>Sarang Joshi</a:t>
            </a:r>
          </a:p>
          <a:p>
            <a:pPr marL="0" indent="0" algn="ctr">
              <a:spcAft>
                <a:spcPct val="0"/>
              </a:spcAft>
              <a:buNone/>
              <a:tabLst>
                <a:tab pos="414589" algn="l"/>
                <a:tab pos="829178" algn="l"/>
                <a:tab pos="1243767" algn="l"/>
                <a:tab pos="1658356" algn="l"/>
                <a:tab pos="2072945" algn="l"/>
                <a:tab pos="2487534" algn="l"/>
                <a:tab pos="2902123" algn="l"/>
                <a:tab pos="3316712" algn="l"/>
                <a:tab pos="3731301" algn="l"/>
                <a:tab pos="4145890" algn="l"/>
                <a:tab pos="4560479" algn="l"/>
                <a:tab pos="4975068" algn="l"/>
                <a:tab pos="5389656" algn="l"/>
                <a:tab pos="5804245" algn="l"/>
                <a:tab pos="6218834" algn="l"/>
                <a:tab pos="6633423" algn="l"/>
                <a:tab pos="7048012" algn="l"/>
                <a:tab pos="7462601" algn="l"/>
                <a:tab pos="7877190" algn="l"/>
              </a:tabLst>
            </a:pPr>
            <a:endParaRPr lang="en-US" sz="2539" dirty="0"/>
          </a:p>
          <a:p>
            <a:pPr marL="0" indent="0" algn="ctr">
              <a:spcAft>
                <a:spcPct val="0"/>
              </a:spcAft>
              <a:buNone/>
              <a:tabLst>
                <a:tab pos="414589" algn="l"/>
                <a:tab pos="829178" algn="l"/>
                <a:tab pos="1243767" algn="l"/>
                <a:tab pos="1658356" algn="l"/>
                <a:tab pos="2072945" algn="l"/>
                <a:tab pos="2487534" algn="l"/>
                <a:tab pos="2902123" algn="l"/>
                <a:tab pos="3316712" algn="l"/>
                <a:tab pos="3731301" algn="l"/>
                <a:tab pos="4145890" algn="l"/>
                <a:tab pos="4560479" algn="l"/>
                <a:tab pos="4975068" algn="l"/>
                <a:tab pos="5389656" algn="l"/>
                <a:tab pos="5804245" algn="l"/>
                <a:tab pos="6218834" algn="l"/>
                <a:tab pos="6633423" algn="l"/>
                <a:tab pos="7048012" algn="l"/>
                <a:tab pos="7462601" algn="l"/>
                <a:tab pos="7877190" algn="l"/>
              </a:tabLst>
            </a:pPr>
            <a:r>
              <a:rPr lang="en-US" sz="2000" dirty="0" smtClean="0"/>
              <a:t>Mentored </a:t>
            </a:r>
            <a:r>
              <a:rPr lang="en-US" sz="2000" dirty="0" smtClean="0"/>
              <a:t>by</a:t>
            </a:r>
          </a:p>
          <a:p>
            <a:pPr marL="0" indent="0" algn="ctr">
              <a:spcAft>
                <a:spcPct val="0"/>
              </a:spcAft>
              <a:buNone/>
              <a:tabLst>
                <a:tab pos="414589" algn="l"/>
                <a:tab pos="829178" algn="l"/>
                <a:tab pos="1243767" algn="l"/>
                <a:tab pos="1658356" algn="l"/>
                <a:tab pos="2072945" algn="l"/>
                <a:tab pos="2487534" algn="l"/>
                <a:tab pos="2902123" algn="l"/>
                <a:tab pos="3316712" algn="l"/>
                <a:tab pos="3731301" algn="l"/>
                <a:tab pos="4145890" algn="l"/>
                <a:tab pos="4560479" algn="l"/>
                <a:tab pos="4975068" algn="l"/>
                <a:tab pos="5389656" algn="l"/>
                <a:tab pos="5804245" algn="l"/>
                <a:tab pos="6218834" algn="l"/>
                <a:tab pos="6633423" algn="l"/>
                <a:tab pos="7048012" algn="l"/>
                <a:tab pos="7462601" algn="l"/>
                <a:tab pos="7877190" algn="l"/>
              </a:tabLst>
            </a:pPr>
            <a:r>
              <a:rPr lang="en-US" sz="2400" dirty="0" smtClean="0"/>
              <a:t>Dr. Keith Bisset (NDSSL)</a:t>
            </a:r>
          </a:p>
          <a:p>
            <a:pPr marL="0" indent="0" algn="ctr">
              <a:spcAft>
                <a:spcPct val="0"/>
              </a:spcAft>
              <a:buNone/>
              <a:tabLst>
                <a:tab pos="414589" algn="l"/>
                <a:tab pos="829178" algn="l"/>
                <a:tab pos="1243767" algn="l"/>
                <a:tab pos="1658356" algn="l"/>
                <a:tab pos="2072945" algn="l"/>
                <a:tab pos="2487534" algn="l"/>
                <a:tab pos="2902123" algn="l"/>
                <a:tab pos="3316712" algn="l"/>
                <a:tab pos="3731301" algn="l"/>
                <a:tab pos="4145890" algn="l"/>
                <a:tab pos="4560479" algn="l"/>
                <a:tab pos="4975068" algn="l"/>
                <a:tab pos="5389656" algn="l"/>
                <a:tab pos="5804245" algn="l"/>
                <a:tab pos="6218834" algn="l"/>
                <a:tab pos="6633423" algn="l"/>
                <a:tab pos="7048012" algn="l"/>
                <a:tab pos="7462601" algn="l"/>
                <a:tab pos="7877190" algn="l"/>
              </a:tabLst>
            </a:pPr>
            <a:endParaRPr lang="en-US" sz="2400" dirty="0"/>
          </a:p>
          <a:p>
            <a:pPr marL="0" indent="0" algn="ctr">
              <a:spcAft>
                <a:spcPct val="0"/>
              </a:spcAft>
              <a:buNone/>
              <a:tabLst>
                <a:tab pos="414589" algn="l"/>
                <a:tab pos="829178" algn="l"/>
                <a:tab pos="1243767" algn="l"/>
                <a:tab pos="1658356" algn="l"/>
                <a:tab pos="2072945" algn="l"/>
                <a:tab pos="2487534" algn="l"/>
                <a:tab pos="2902123" algn="l"/>
                <a:tab pos="3316712" algn="l"/>
                <a:tab pos="3731301" algn="l"/>
                <a:tab pos="4145890" algn="l"/>
                <a:tab pos="4560479" algn="l"/>
                <a:tab pos="4975068" algn="l"/>
                <a:tab pos="5389656" algn="l"/>
                <a:tab pos="5804245" algn="l"/>
                <a:tab pos="6218834" algn="l"/>
                <a:tab pos="6633423" algn="l"/>
                <a:tab pos="7048012" algn="l"/>
                <a:tab pos="7462601" algn="l"/>
                <a:tab pos="7877190" algn="l"/>
              </a:tabLst>
            </a:pPr>
            <a:endParaRPr lang="en-US" sz="2176" dirty="0"/>
          </a:p>
          <a:p>
            <a:pPr marL="0" indent="0">
              <a:spcAft>
                <a:spcPct val="0"/>
              </a:spcAft>
              <a:buNone/>
              <a:tabLst>
                <a:tab pos="414589" algn="l"/>
                <a:tab pos="829178" algn="l"/>
                <a:tab pos="1243767" algn="l"/>
                <a:tab pos="1658356" algn="l"/>
                <a:tab pos="2072945" algn="l"/>
                <a:tab pos="2487534" algn="l"/>
                <a:tab pos="2902123" algn="l"/>
                <a:tab pos="3316712" algn="l"/>
                <a:tab pos="3731301" algn="l"/>
                <a:tab pos="4145890" algn="l"/>
                <a:tab pos="4560479" algn="l"/>
                <a:tab pos="4975068" algn="l"/>
                <a:tab pos="5389656" algn="l"/>
                <a:tab pos="5804245" algn="l"/>
                <a:tab pos="6218834" algn="l"/>
                <a:tab pos="6633423" algn="l"/>
                <a:tab pos="7048012" algn="l"/>
                <a:tab pos="7462601" algn="l"/>
                <a:tab pos="7877190" algn="l"/>
              </a:tabLst>
            </a:pPr>
            <a:r>
              <a:rPr lang="en-US" sz="2176" dirty="0" smtClean="0"/>
              <a:t>CS 6604 – Digital Libraries                                         </a:t>
            </a:r>
            <a:r>
              <a:rPr lang="en-US" sz="2176" dirty="0" smtClean="0"/>
              <a:t>Virginia </a:t>
            </a:r>
            <a:r>
              <a:rPr lang="en-US" sz="2176" dirty="0"/>
              <a:t>Tech, </a:t>
            </a:r>
            <a:r>
              <a:rPr lang="en-US" sz="2176" dirty="0" smtClean="0"/>
              <a:t>Blacksburg</a:t>
            </a:r>
            <a:endParaRPr lang="en-US" sz="2176" dirty="0"/>
          </a:p>
        </p:txBody>
      </p:sp>
      <p:sp>
        <p:nvSpPr>
          <p:cNvPr id="6" name="TextBox 5"/>
          <p:cNvSpPr txBox="1"/>
          <p:nvPr/>
        </p:nvSpPr>
        <p:spPr>
          <a:xfrm>
            <a:off x="7003472" y="246794"/>
            <a:ext cx="2067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Presentation # 8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11877" y="246794"/>
            <a:ext cx="16544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March 06,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312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2559" y="197428"/>
            <a:ext cx="7886700" cy="976746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CINET Architecture</a:t>
            </a:r>
            <a:endParaRPr lang="en-US" dirty="0"/>
          </a:p>
        </p:txBody>
      </p:sp>
      <p:pic>
        <p:nvPicPr>
          <p:cNvPr id="4" name="Content Placeholder 3" descr="CI-simfrastructure.pdf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949" y="1444336"/>
            <a:ext cx="6527359" cy="4512468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320840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019976370"/>
              </p:ext>
            </p:extLst>
          </p:nvPr>
        </p:nvGraphicFramePr>
        <p:xfrm>
          <a:off x="0" y="1578986"/>
          <a:ext cx="9144000" cy="4179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6034521" y="4558330"/>
            <a:ext cx="2995179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 b="1" dirty="0"/>
              <a:t>Analysis job</a:t>
            </a:r>
          </a:p>
          <a:p>
            <a:pPr lvl="1"/>
            <a:r>
              <a:rPr lang="en-US" sz="1350" dirty="0"/>
              <a:t>Network</a:t>
            </a:r>
          </a:p>
          <a:p>
            <a:pPr lvl="1"/>
            <a:r>
              <a:rPr lang="en-US" sz="1350" dirty="0"/>
              <a:t>Measure</a:t>
            </a:r>
          </a:p>
          <a:p>
            <a:pPr lvl="1"/>
            <a:r>
              <a:rPr lang="en-US" sz="1350" dirty="0"/>
              <a:t>Resource</a:t>
            </a:r>
          </a:p>
          <a:p>
            <a:pPr lvl="1"/>
            <a:r>
              <a:rPr lang="en-US" sz="1350" dirty="0"/>
              <a:t>Metadata: Duration, user…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02620" y="339717"/>
            <a:ext cx="3361461" cy="153064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Workflow and entities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078057" y="1400500"/>
            <a:ext cx="7050231" cy="4739032"/>
            <a:chOff x="1078057" y="1400500"/>
            <a:chExt cx="7050231" cy="4739032"/>
          </a:xfrm>
        </p:grpSpPr>
        <p:sp>
          <p:nvSpPr>
            <p:cNvPr id="5" name="Rectangle 4"/>
            <p:cNvSpPr/>
            <p:nvPr/>
          </p:nvSpPr>
          <p:spPr>
            <a:xfrm>
              <a:off x="4951268" y="1400500"/>
              <a:ext cx="1813215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350" b="1" dirty="0"/>
                <a:t>Input Network dataset</a:t>
              </a:r>
            </a:p>
            <a:p>
              <a:pPr lvl="1"/>
              <a:r>
                <a:rPr lang="en-US" sz="1350" dirty="0"/>
                <a:t>Formats</a:t>
              </a:r>
            </a:p>
            <a:p>
              <a:pPr lvl="1"/>
              <a:r>
                <a:rPr lang="en-US" sz="1350" dirty="0"/>
                <a:t>Metadata</a:t>
              </a:r>
            </a:p>
            <a:p>
              <a:pPr lvl="1"/>
              <a:r>
                <a:rPr lang="en-US" sz="1350" dirty="0"/>
                <a:t>Properties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6556663" y="2563276"/>
              <a:ext cx="1571625" cy="11310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350" b="1" dirty="0"/>
                <a:t>Measures</a:t>
              </a:r>
            </a:p>
            <a:p>
              <a:pPr lvl="1"/>
              <a:r>
                <a:rPr lang="en-US" sz="1350" dirty="0"/>
                <a:t>Parameters</a:t>
              </a:r>
            </a:p>
            <a:p>
              <a:pPr lvl="1"/>
              <a:r>
                <a:rPr lang="en-US" sz="1350" dirty="0"/>
                <a:t>Platform</a:t>
              </a:r>
            </a:p>
            <a:p>
              <a:pPr lvl="1"/>
              <a:r>
                <a:rPr lang="en-US" sz="1350" dirty="0" smtClean="0"/>
                <a:t>    </a:t>
              </a:r>
              <a:r>
                <a:rPr lang="en-US" sz="1350" i="1" dirty="0" smtClean="0"/>
                <a:t>Formats</a:t>
              </a:r>
              <a:endParaRPr lang="en-US" sz="1350" i="1" dirty="0"/>
            </a:p>
            <a:p>
              <a:pPr lvl="1"/>
              <a:r>
                <a:rPr lang="en-US" sz="1350" dirty="0"/>
                <a:t>Complexity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2059997" y="5216202"/>
              <a:ext cx="2234046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350" b="1" dirty="0"/>
                <a:t>Resource</a:t>
              </a:r>
            </a:p>
            <a:p>
              <a:pPr lvl="1"/>
              <a:r>
                <a:rPr lang="en-US" sz="1350" dirty="0"/>
                <a:t>Type</a:t>
              </a:r>
            </a:p>
            <a:p>
              <a:pPr lvl="1"/>
              <a:r>
                <a:rPr lang="en-US" sz="1350" dirty="0"/>
                <a:t>Availability</a:t>
              </a:r>
            </a:p>
            <a:p>
              <a:pPr lvl="1"/>
              <a:r>
                <a:rPr lang="en-US" sz="1350" dirty="0"/>
                <a:t>Supported measures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1078057" y="2386595"/>
              <a:ext cx="270943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350" b="1" dirty="0"/>
                <a:t>Output Network/Image/Dataset</a:t>
              </a:r>
            </a:p>
            <a:p>
              <a:pPr lvl="1"/>
              <a:r>
                <a:rPr lang="en-US" sz="1350" dirty="0"/>
                <a:t>Format</a:t>
              </a:r>
            </a:p>
            <a:p>
              <a:pPr lvl="1"/>
              <a:r>
                <a:rPr lang="en-US" sz="1350" dirty="0"/>
                <a:t>Metadata</a:t>
              </a:r>
            </a:p>
            <a:p>
              <a:pPr lvl="1"/>
              <a:r>
                <a:rPr lang="en-US" sz="1350" dirty="0"/>
                <a:t>Properties</a:t>
              </a:r>
              <a:endParaRPr lang="en-US" sz="1350" dirty="0"/>
            </a:p>
          </p:txBody>
        </p:sp>
        <p:sp>
          <p:nvSpPr>
            <p:cNvPr id="12" name="Oval 11"/>
            <p:cNvSpPr/>
            <p:nvPr/>
          </p:nvSpPr>
          <p:spPr>
            <a:xfrm>
              <a:off x="4060248" y="3309925"/>
              <a:ext cx="1028700" cy="102870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DL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98970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87036"/>
            <a:ext cx="7258050" cy="1138527"/>
          </a:xfrm>
        </p:spPr>
        <p:txBody>
          <a:bodyPr>
            <a:normAutofit/>
          </a:bodyPr>
          <a:lstStyle/>
          <a:p>
            <a:r>
              <a:rPr lang="en-US" dirty="0" smtClean="0"/>
              <a:t>Motivation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25563"/>
            <a:ext cx="7886700" cy="4015364"/>
          </a:xfrm>
        </p:spPr>
        <p:txBody>
          <a:bodyPr/>
          <a:lstStyle/>
          <a:p>
            <a:r>
              <a:rPr lang="en-US" dirty="0" smtClean="0"/>
              <a:t>From RDBMS to digital object repository</a:t>
            </a:r>
          </a:p>
          <a:p>
            <a:pPr lvl="1"/>
            <a:r>
              <a:rPr lang="en-US" dirty="0" smtClean="0"/>
              <a:t>Common minimum subset of metadata</a:t>
            </a:r>
          </a:p>
          <a:p>
            <a:pPr lvl="1"/>
            <a:r>
              <a:rPr lang="en-US" dirty="0" smtClean="0"/>
              <a:t>Creation of one table per kind of dataset to capture metadata</a:t>
            </a:r>
          </a:p>
          <a:p>
            <a:pPr lvl="1"/>
            <a:endParaRPr lang="en-US" dirty="0"/>
          </a:p>
          <a:p>
            <a:r>
              <a:rPr lang="en-US" dirty="0" smtClean="0"/>
              <a:t>Unified data model</a:t>
            </a:r>
          </a:p>
          <a:p>
            <a:pPr lvl="1"/>
            <a:r>
              <a:rPr lang="en-US" dirty="0"/>
              <a:t>Domain-specific metadata</a:t>
            </a:r>
          </a:p>
          <a:p>
            <a:pPr lvl="1"/>
            <a:r>
              <a:rPr lang="en-US" dirty="0" smtClean="0"/>
              <a:t>Multiple dataset in data streams and respective metadata in single complex digital object.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71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46701"/>
          </a:xfrm>
        </p:spPr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88473"/>
            <a:ext cx="7886700" cy="488849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Complex digital object for datasets</a:t>
            </a:r>
          </a:p>
          <a:p>
            <a:pPr lvl="1"/>
            <a:r>
              <a:rPr lang="en-US" dirty="0" smtClean="0"/>
              <a:t>Multiple format files as embedded data streams.</a:t>
            </a:r>
            <a:endParaRPr lang="en-US" dirty="0"/>
          </a:p>
          <a:p>
            <a:pPr lvl="1"/>
            <a:r>
              <a:rPr lang="en-US" dirty="0"/>
              <a:t>Domain-specific </a:t>
            </a:r>
            <a:r>
              <a:rPr lang="en-US" dirty="0" smtClean="0"/>
              <a:t>metadata</a:t>
            </a:r>
            <a:endParaRPr lang="en-US" dirty="0"/>
          </a:p>
          <a:p>
            <a:pPr lvl="1"/>
            <a:r>
              <a:rPr lang="en-US" dirty="0" smtClean="0"/>
              <a:t>Format conversion</a:t>
            </a:r>
            <a:endParaRPr lang="en-US" dirty="0"/>
          </a:p>
          <a:p>
            <a:pPr lvl="2"/>
            <a:r>
              <a:rPr lang="en-US" dirty="0"/>
              <a:t>Loss of </a:t>
            </a:r>
            <a:r>
              <a:rPr lang="en-US" dirty="0" smtClean="0"/>
              <a:t>info</a:t>
            </a:r>
            <a:endParaRPr lang="en-US" dirty="0"/>
          </a:p>
          <a:p>
            <a:pPr lvl="2"/>
            <a:r>
              <a:rPr lang="en-US" dirty="0"/>
              <a:t>Automatic </a:t>
            </a:r>
            <a:r>
              <a:rPr lang="en-US" dirty="0" smtClean="0"/>
              <a:t>conversion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Analysis configuration specification</a:t>
            </a:r>
          </a:p>
          <a:p>
            <a:pPr lvl="1"/>
            <a:r>
              <a:rPr lang="en-US" dirty="0" smtClean="0"/>
              <a:t>Entire analysis as complex digital object</a:t>
            </a:r>
          </a:p>
          <a:p>
            <a:pPr lvl="1"/>
            <a:r>
              <a:rPr lang="en-US" dirty="0" smtClean="0"/>
              <a:t>Refers: Input, output, algorithms, user and so on.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‘Concept’: </a:t>
            </a:r>
            <a:r>
              <a:rPr lang="en-US" dirty="0"/>
              <a:t>Plug-in based metadata </a:t>
            </a:r>
            <a:r>
              <a:rPr lang="en-US" dirty="0" smtClean="0"/>
              <a:t>element</a:t>
            </a:r>
          </a:p>
          <a:p>
            <a:pPr lvl="1"/>
            <a:r>
              <a:rPr lang="en-US" dirty="0" smtClean="0"/>
              <a:t>For example, ‘Person’ entity can be plugged with disease specific metadata for different diseases.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86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996" y="0"/>
            <a:ext cx="7886700" cy="1325563"/>
          </a:xfrm>
        </p:spPr>
        <p:txBody>
          <a:bodyPr/>
          <a:lstStyle/>
          <a:p>
            <a:pPr algn="ctr"/>
            <a:r>
              <a:rPr lang="en-US" dirty="0" smtClean="0"/>
              <a:t>Proposed Solution Architecture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8506" y="1325563"/>
            <a:ext cx="8131679" cy="4941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23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/>
          <a:p>
            <a:pPr algn="ctr"/>
            <a:r>
              <a:rPr lang="en-US" dirty="0" smtClean="0"/>
              <a:t>Technology stack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1634" y="1181388"/>
            <a:ext cx="7080732" cy="515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892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168</TotalTime>
  <Words>204</Words>
  <Application>Microsoft Office PowerPoint</Application>
  <PresentationFormat>On-screen Show (4:3)</PresentationFormat>
  <Paragraphs>68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CINET Architecture</vt:lpstr>
      <vt:lpstr>PowerPoint Presentation</vt:lpstr>
      <vt:lpstr>Motivation </vt:lpstr>
      <vt:lpstr>Challenges</vt:lpstr>
      <vt:lpstr>Proposed Solution Architecture</vt:lpstr>
      <vt:lpstr>Technology stack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Aditya Agashe</dc:creator>
  <cp:lastModifiedBy>Aditya Agashe</cp:lastModifiedBy>
  <cp:revision>105</cp:revision>
  <dcterms:created xsi:type="dcterms:W3CDTF">2014-03-05T18:38:28Z</dcterms:created>
  <dcterms:modified xsi:type="dcterms:W3CDTF">2014-03-05T21:26:49Z</dcterms:modified>
</cp:coreProperties>
</file>