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98" r:id="rId4"/>
    <p:sldMasterId id="214748369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5143500" cx="9144000"/>
  <p:notesSz cx="6858000" cy="9144000"/>
  <p:embeddedFontLst>
    <p:embeddedFont>
      <p:font typeface="Inter SemiBold"/>
      <p:regular r:id="rId25"/>
      <p:bold r:id="rId26"/>
      <p:italic r:id="rId27"/>
      <p:boldItalic r:id="rId28"/>
    </p:embeddedFont>
    <p:embeddedFont>
      <p:font typeface="Inter Light"/>
      <p:regular r:id="rId29"/>
      <p:bold r:id="rId30"/>
      <p:italic r:id="rId31"/>
      <p:boldItalic r:id="rId32"/>
    </p:embeddedFont>
    <p:embeddedFont>
      <p:font typeface="Inter"/>
      <p:regular r:id="rId33"/>
      <p:bold r:id="rId34"/>
      <p:italic r:id="rId35"/>
      <p:boldItalic r:id="rId36"/>
    </p:embeddedFont>
    <p:embeddedFont>
      <p:font typeface="Noto Sans"/>
      <p:regular r:id="rId37"/>
      <p:bold r:id="rId38"/>
      <p:italic r:id="rId39"/>
      <p:boldItalic r:id="rId40"/>
    </p:embeddedFont>
    <p:embeddedFont>
      <p:font typeface="Inter ExtraBold"/>
      <p:bold r:id="rId41"/>
      <p:boldItalic r:id="rId4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NotoSans-boldItalic.fntdata"/><Relationship Id="rId20" Type="http://schemas.openxmlformats.org/officeDocument/2006/relationships/slide" Target="slides/slide14.xml"/><Relationship Id="rId42" Type="http://schemas.openxmlformats.org/officeDocument/2006/relationships/font" Target="fonts/InterExtraBold-boldItalic.fntdata"/><Relationship Id="rId41" Type="http://schemas.openxmlformats.org/officeDocument/2006/relationships/font" Target="fonts/InterExtraBold-bold.fnt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InterSemiBold-bold.fntdata"/><Relationship Id="rId25" Type="http://schemas.openxmlformats.org/officeDocument/2006/relationships/font" Target="fonts/InterSemiBold-regular.fntdata"/><Relationship Id="rId28" Type="http://schemas.openxmlformats.org/officeDocument/2006/relationships/font" Target="fonts/InterSemiBold-boldItalic.fntdata"/><Relationship Id="rId27" Type="http://schemas.openxmlformats.org/officeDocument/2006/relationships/font" Target="fonts/InterSemiBold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InterLight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InterLight-italic.fntdata"/><Relationship Id="rId30" Type="http://schemas.openxmlformats.org/officeDocument/2006/relationships/font" Target="fonts/InterLight-bold.fntdata"/><Relationship Id="rId11" Type="http://schemas.openxmlformats.org/officeDocument/2006/relationships/slide" Target="slides/slide5.xml"/><Relationship Id="rId33" Type="http://schemas.openxmlformats.org/officeDocument/2006/relationships/font" Target="fonts/Inter-regular.fntdata"/><Relationship Id="rId10" Type="http://schemas.openxmlformats.org/officeDocument/2006/relationships/slide" Target="slides/slide4.xml"/><Relationship Id="rId32" Type="http://schemas.openxmlformats.org/officeDocument/2006/relationships/font" Target="fonts/InterLight-boldItalic.fntdata"/><Relationship Id="rId13" Type="http://schemas.openxmlformats.org/officeDocument/2006/relationships/slide" Target="slides/slide7.xml"/><Relationship Id="rId35" Type="http://schemas.openxmlformats.org/officeDocument/2006/relationships/font" Target="fonts/Inter-italic.fntdata"/><Relationship Id="rId12" Type="http://schemas.openxmlformats.org/officeDocument/2006/relationships/slide" Target="slides/slide6.xml"/><Relationship Id="rId34" Type="http://schemas.openxmlformats.org/officeDocument/2006/relationships/font" Target="fonts/Inter-bold.fntdata"/><Relationship Id="rId15" Type="http://schemas.openxmlformats.org/officeDocument/2006/relationships/slide" Target="slides/slide9.xml"/><Relationship Id="rId37" Type="http://schemas.openxmlformats.org/officeDocument/2006/relationships/font" Target="fonts/NotoSans-regular.fntdata"/><Relationship Id="rId14" Type="http://schemas.openxmlformats.org/officeDocument/2006/relationships/slide" Target="slides/slide8.xml"/><Relationship Id="rId36" Type="http://schemas.openxmlformats.org/officeDocument/2006/relationships/font" Target="fonts/Inter-boldItalic.fntdata"/><Relationship Id="rId17" Type="http://schemas.openxmlformats.org/officeDocument/2006/relationships/slide" Target="slides/slide11.xml"/><Relationship Id="rId39" Type="http://schemas.openxmlformats.org/officeDocument/2006/relationships/font" Target="fonts/NotoSans-italic.fntdata"/><Relationship Id="rId16" Type="http://schemas.openxmlformats.org/officeDocument/2006/relationships/slide" Target="slides/slide10.xml"/><Relationship Id="rId38" Type="http://schemas.openxmlformats.org/officeDocument/2006/relationships/font" Target="fonts/NotoSans-bold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34e834ec82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34e834ec82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Jackson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34e834ec826_0_4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9" name="Google Shape;489;g34e834ec826_0_4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Gibbs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34e834ec826_0_4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34e834ec826_0_4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Gibbs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34fb12c93de_1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34fb12c93de_1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Nick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34e834ec826_0_4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8" name="Google Shape;538;g34e834ec826_0_4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Nick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g34e834ec826_0_4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4" name="Google Shape;544;g34e834ec826_0_4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Gibbs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34e834ec826_0_4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34e834ec826_0_4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Gibbs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g34e834ec826_0_4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7" name="Google Shape;557;g34e834ec826_0_4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Gibbs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g34e834ec826_0_4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4" name="Google Shape;564;g34e834ec826_0_4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Gibbs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g34e834ec826_0_4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7" name="Google Shape;587;g34e834ec826_0_4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Gibbs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34e834ec826_0_3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34e834ec826_0_3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Jackson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34e834ec826_0_3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34e834ec826_0_3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Jackson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34e834ec826_0_3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Google Shape;415;g34e834ec826_0_3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34e834ec826_0_3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34e834ec826_0_3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Gibbs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34e834ec826_0_3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34e834ec826_0_3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34e834ec826_0_3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34e834ec826_0_3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Nick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34fb12c93de_1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34fb12c93de_1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Nick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34fb12c93de_1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34fb12c93de_1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Nick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" type="title">
  <p:cSld name="TITLE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420875" y="1402000"/>
            <a:ext cx="4324800" cy="243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sz="6000">
                <a:solidFill>
                  <a:schemeClr val="lt1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" name="Google Shape;56;p14"/>
          <p:cNvSpPr txBox="1"/>
          <p:nvPr>
            <p:ph idx="2" type="title"/>
          </p:nvPr>
        </p:nvSpPr>
        <p:spPr>
          <a:xfrm>
            <a:off x="474350" y="3793500"/>
            <a:ext cx="4036500" cy="115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b="0"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"/>
              <a:buNone/>
              <a:defRPr sz="18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"/>
              <a:buNone/>
              <a:defRPr sz="18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"/>
              <a:buNone/>
              <a:defRPr sz="18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"/>
              <a:buNone/>
              <a:defRPr sz="18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"/>
              <a:buNone/>
              <a:defRPr sz="18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"/>
              <a:buNone/>
              <a:defRPr sz="18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"/>
              <a:buNone/>
              <a:defRPr sz="18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"/>
              <a:buNone/>
              <a:defRPr sz="1800">
                <a:solidFill>
                  <a:schemeClr val="lt2"/>
                </a:solidFill>
              </a:defRPr>
            </a:lvl9pPr>
          </a:lstStyle>
          <a:p/>
        </p:txBody>
      </p:sp>
      <p:cxnSp>
        <p:nvCxnSpPr>
          <p:cNvPr id="57" name="Google Shape;57;p14"/>
          <p:cNvCxnSpPr/>
          <p:nvPr/>
        </p:nvCxnSpPr>
        <p:spPr>
          <a:xfrm rot="10800000">
            <a:off x="560525" y="279400"/>
            <a:ext cx="1494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8" name="Google Shape;58;p14"/>
          <p:cNvSpPr/>
          <p:nvPr>
            <p:ph idx="3" type="pic"/>
          </p:nvPr>
        </p:nvSpPr>
        <p:spPr>
          <a:xfrm>
            <a:off x="5039775" y="196800"/>
            <a:ext cx="3905400" cy="4749900"/>
          </a:xfrm>
          <a:prstGeom prst="roundRect">
            <a:avLst>
              <a:gd fmla="val 2053" name="adj"/>
            </a:avLst>
          </a:prstGeom>
          <a:noFill/>
          <a:ln>
            <a:noFill/>
          </a:ln>
        </p:spPr>
      </p:sp>
      <p:sp>
        <p:nvSpPr>
          <p:cNvPr id="59" name="Google Shape;59;p14"/>
          <p:cNvSpPr/>
          <p:nvPr/>
        </p:nvSpPr>
        <p:spPr>
          <a:xfrm>
            <a:off x="603475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0" name="Google Shape;60;p14"/>
          <p:cNvSpPr/>
          <p:nvPr/>
        </p:nvSpPr>
        <p:spPr>
          <a:xfrm>
            <a:off x="1644650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Copyright </a:t>
            </a: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©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1" name="Google Shape;61;p14"/>
          <p:cNvSpPr txBox="1"/>
          <p:nvPr/>
        </p:nvSpPr>
        <p:spPr>
          <a:xfrm>
            <a:off x="420872" y="203200"/>
            <a:ext cx="42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rPr>
              <a:t>‹#›</a:t>
            </a:fld>
            <a:endParaRPr sz="800">
              <a:solidFill>
                <a:schemeClr val="lt2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353">
          <p15:clr>
            <a:srgbClr val="E46962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line Divider Slide">
  <p:cSld name="CUSTOM_3">
    <p:bg>
      <p:bgPr>
        <a:solidFill>
          <a:schemeClr val="dk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4" name="Google Shape;64;p15"/>
          <p:cNvSpPr txBox="1"/>
          <p:nvPr>
            <p:ph type="title"/>
          </p:nvPr>
        </p:nvSpPr>
        <p:spPr>
          <a:xfrm>
            <a:off x="420875" y="1402000"/>
            <a:ext cx="4324800" cy="243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sz="6000">
                <a:solidFill>
                  <a:schemeClr val="lt1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2" type="title"/>
          </p:nvPr>
        </p:nvSpPr>
        <p:spPr>
          <a:xfrm>
            <a:off x="474350" y="3793500"/>
            <a:ext cx="4036500" cy="115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b="0"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cxnSp>
        <p:nvCxnSpPr>
          <p:cNvPr id="66" name="Google Shape;66;p15"/>
          <p:cNvCxnSpPr/>
          <p:nvPr/>
        </p:nvCxnSpPr>
        <p:spPr>
          <a:xfrm rot="10800000">
            <a:off x="560525" y="279400"/>
            <a:ext cx="1494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7" name="Google Shape;67;p15"/>
          <p:cNvSpPr/>
          <p:nvPr>
            <p:ph idx="3" type="pic"/>
          </p:nvPr>
        </p:nvSpPr>
        <p:spPr>
          <a:xfrm>
            <a:off x="5039775" y="196800"/>
            <a:ext cx="3905400" cy="4749900"/>
          </a:xfrm>
          <a:prstGeom prst="roundRect">
            <a:avLst>
              <a:gd fmla="val 2053" name="adj"/>
            </a:avLst>
          </a:prstGeom>
          <a:noFill/>
          <a:ln>
            <a:noFill/>
          </a:ln>
        </p:spPr>
      </p:sp>
      <p:sp>
        <p:nvSpPr>
          <p:cNvPr id="68" name="Google Shape;68;p15"/>
          <p:cNvSpPr/>
          <p:nvPr/>
        </p:nvSpPr>
        <p:spPr>
          <a:xfrm>
            <a:off x="603475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9" name="Google Shape;69;p15"/>
          <p:cNvSpPr txBox="1"/>
          <p:nvPr/>
        </p:nvSpPr>
        <p:spPr>
          <a:xfrm>
            <a:off x="420872" y="203200"/>
            <a:ext cx="42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rPr>
              <a:t>‹#›</a:t>
            </a:fld>
            <a:endParaRPr sz="800">
              <a:solidFill>
                <a:schemeClr val="lt2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sp>
        <p:nvSpPr>
          <p:cNvPr id="70" name="Google Shape;70;p15"/>
          <p:cNvSpPr/>
          <p:nvPr/>
        </p:nvSpPr>
        <p:spPr>
          <a:xfrm>
            <a:off x="1644650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Copyright ©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ion / Mission" type="secHead">
  <p:cSld name="SECTION_HEADER">
    <p:bg>
      <p:bgPr>
        <a:solidFill>
          <a:schemeClr val="lt1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/>
          <p:nvPr>
            <p:ph idx="2" type="pic"/>
          </p:nvPr>
        </p:nvSpPr>
        <p:spPr>
          <a:xfrm>
            <a:off x="5039775" y="203250"/>
            <a:ext cx="3905400" cy="2298600"/>
          </a:xfrm>
          <a:prstGeom prst="roundRect">
            <a:avLst>
              <a:gd fmla="val 2053" name="adj"/>
            </a:avLst>
          </a:prstGeom>
          <a:noFill/>
          <a:ln>
            <a:noFill/>
          </a:ln>
        </p:spPr>
      </p:sp>
      <p:cxnSp>
        <p:nvCxnSpPr>
          <p:cNvPr id="73" name="Google Shape;73;p16"/>
          <p:cNvCxnSpPr/>
          <p:nvPr/>
        </p:nvCxnSpPr>
        <p:spPr>
          <a:xfrm rot="10800000">
            <a:off x="560525" y="279400"/>
            <a:ext cx="149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452575" y="1853525"/>
            <a:ext cx="2965500" cy="244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/>
            </a:lvl9pPr>
          </a:lstStyle>
          <a:p/>
        </p:txBody>
      </p:sp>
      <p:sp>
        <p:nvSpPr>
          <p:cNvPr id="75" name="Google Shape;75;p16"/>
          <p:cNvSpPr/>
          <p:nvPr>
            <p:ph idx="3" type="pic"/>
          </p:nvPr>
        </p:nvSpPr>
        <p:spPr>
          <a:xfrm>
            <a:off x="5039775" y="2624675"/>
            <a:ext cx="3905400" cy="2298600"/>
          </a:xfrm>
          <a:prstGeom prst="roundRect">
            <a:avLst>
              <a:gd fmla="val 2053" name="adj"/>
            </a:avLst>
          </a:prstGeom>
          <a:noFill/>
          <a:ln>
            <a:noFill/>
          </a:ln>
        </p:spPr>
      </p:sp>
      <p:sp>
        <p:nvSpPr>
          <p:cNvPr id="76" name="Google Shape;76;p16"/>
          <p:cNvSpPr txBox="1"/>
          <p:nvPr>
            <p:ph type="title"/>
          </p:nvPr>
        </p:nvSpPr>
        <p:spPr>
          <a:xfrm>
            <a:off x="452575" y="596800"/>
            <a:ext cx="4263600" cy="133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Inter"/>
              <a:buNone/>
              <a:defRPr/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Inter"/>
              <a:buNone/>
              <a:defRPr b="1" sz="4800"/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Inter"/>
              <a:buNone/>
              <a:defRPr b="1" sz="4800"/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Inter"/>
              <a:buNone/>
              <a:defRPr b="1" sz="4800"/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Inter"/>
              <a:buNone/>
              <a:defRPr b="1" sz="4800"/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Inter"/>
              <a:buNone/>
              <a:defRPr b="1" sz="4800"/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Inter"/>
              <a:buNone/>
              <a:defRPr b="1" sz="4800"/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Inter"/>
              <a:buNone/>
              <a:defRPr b="1" sz="4800"/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Inter"/>
              <a:buNone/>
              <a:defRPr b="1" sz="4800"/>
            </a:lvl9pPr>
          </a:lstStyle>
          <a:p/>
        </p:txBody>
      </p:sp>
      <p:sp>
        <p:nvSpPr>
          <p:cNvPr id="77" name="Google Shape;77;p16"/>
          <p:cNvSpPr/>
          <p:nvPr/>
        </p:nvSpPr>
        <p:spPr>
          <a:xfrm>
            <a:off x="603475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8" name="Google Shape;78;p16"/>
          <p:cNvSpPr txBox="1"/>
          <p:nvPr>
            <p:ph idx="12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9" name="Google Shape;79;p16"/>
          <p:cNvSpPr/>
          <p:nvPr/>
        </p:nvSpPr>
        <p:spPr>
          <a:xfrm>
            <a:off x="1644650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Copyright ©</a:t>
            </a:r>
            <a:endParaRPr sz="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432">
          <p15:clr>
            <a:srgbClr val="E46962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/ Divider" type="tx">
  <p:cSld name="TITLE_AND_BODY">
    <p:bg>
      <p:bgPr>
        <a:solidFill>
          <a:schemeClr val="dk2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1" name="Google Shape;81;p17"/>
          <p:cNvCxnSpPr/>
          <p:nvPr/>
        </p:nvCxnSpPr>
        <p:spPr>
          <a:xfrm rot="10800000">
            <a:off x="560525" y="279400"/>
            <a:ext cx="1494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2" name="Google Shape;82;p17"/>
          <p:cNvSpPr txBox="1"/>
          <p:nvPr>
            <p:ph type="title"/>
          </p:nvPr>
        </p:nvSpPr>
        <p:spPr>
          <a:xfrm>
            <a:off x="420875" y="1552350"/>
            <a:ext cx="6231300" cy="168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sz="6000">
                <a:solidFill>
                  <a:schemeClr val="lt1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nter"/>
              <a:buNone/>
              <a:defRPr b="1"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17"/>
          <p:cNvSpPr txBox="1"/>
          <p:nvPr>
            <p:ph idx="2" type="title"/>
          </p:nvPr>
        </p:nvSpPr>
        <p:spPr>
          <a:xfrm>
            <a:off x="472350" y="3144800"/>
            <a:ext cx="2965500" cy="164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b="0"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Inter SemiBold"/>
              <a:buNone/>
              <a:defRPr sz="18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sp>
        <p:nvSpPr>
          <p:cNvPr id="84" name="Google Shape;84;p17"/>
          <p:cNvSpPr/>
          <p:nvPr/>
        </p:nvSpPr>
        <p:spPr>
          <a:xfrm>
            <a:off x="603475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5" name="Google Shape;85;p17"/>
          <p:cNvSpPr txBox="1"/>
          <p:nvPr>
            <p:ph idx="12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6" name="Google Shape;86;p17"/>
          <p:cNvSpPr/>
          <p:nvPr/>
        </p:nvSpPr>
        <p:spPr>
          <a:xfrm>
            <a:off x="1644650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Copyright ©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pos="353">
          <p15:clr>
            <a:srgbClr val="E46962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evenue Model" type="twoColTx">
  <p:cSld name="TITLE_AND_TWO_COLUMNS">
    <p:bg>
      <p:bgPr>
        <a:solidFill>
          <a:schemeClr val="dk1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89" name="Google Shape;89;p18"/>
          <p:cNvCxnSpPr/>
          <p:nvPr/>
        </p:nvCxnSpPr>
        <p:spPr>
          <a:xfrm rot="10800000">
            <a:off x="560525" y="279400"/>
            <a:ext cx="1494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0" name="Google Shape;90;p18"/>
          <p:cNvSpPr txBox="1"/>
          <p:nvPr>
            <p:ph type="title"/>
          </p:nvPr>
        </p:nvSpPr>
        <p:spPr>
          <a:xfrm>
            <a:off x="450850" y="596800"/>
            <a:ext cx="6767700" cy="14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Inter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1" name="Google Shape;91;p18"/>
          <p:cNvSpPr txBox="1"/>
          <p:nvPr>
            <p:ph idx="1" type="body"/>
          </p:nvPr>
        </p:nvSpPr>
        <p:spPr>
          <a:xfrm>
            <a:off x="560525" y="3718900"/>
            <a:ext cx="3552600" cy="8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1pPr>
            <a:lvl2pPr indent="-3048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2pPr>
            <a:lvl3pPr indent="-3048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3pPr>
            <a:lvl4pPr indent="-3048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4pPr>
            <a:lvl5pPr indent="-3048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5pPr>
            <a:lvl6pPr indent="-3048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6pPr>
            <a:lvl7pPr indent="-3048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7pPr>
            <a:lvl8pPr indent="-3048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8pPr>
            <a:lvl9pPr indent="-3048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92" name="Google Shape;92;p18"/>
          <p:cNvSpPr txBox="1"/>
          <p:nvPr>
            <p:ph idx="2" type="body"/>
          </p:nvPr>
        </p:nvSpPr>
        <p:spPr>
          <a:xfrm>
            <a:off x="4113125" y="3718900"/>
            <a:ext cx="3552600" cy="8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1pPr>
            <a:lvl2pPr indent="-3048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2pPr>
            <a:lvl3pPr indent="-3048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3pPr>
            <a:lvl4pPr indent="-3048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4pPr>
            <a:lvl5pPr indent="-3048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5pPr>
            <a:lvl6pPr indent="-3048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6pPr>
            <a:lvl7pPr indent="-3048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7pPr>
            <a:lvl8pPr indent="-3048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8pPr>
            <a:lvl9pPr indent="-3048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93" name="Google Shape;93;p18"/>
          <p:cNvSpPr/>
          <p:nvPr/>
        </p:nvSpPr>
        <p:spPr>
          <a:xfrm>
            <a:off x="603475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4" name="Google Shape;94;p18"/>
          <p:cNvSpPr txBox="1"/>
          <p:nvPr>
            <p:ph idx="3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5" name="Google Shape;95;p18"/>
          <p:cNvSpPr/>
          <p:nvPr/>
        </p:nvSpPr>
        <p:spPr>
          <a:xfrm>
            <a:off x="1644650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Copyright ©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ject Timeline" type="titleOnly">
  <p:cSld name="TITLE_ONLY">
    <p:bg>
      <p:bgPr>
        <a:solidFill>
          <a:schemeClr val="lt1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98" name="Google Shape;98;p19"/>
          <p:cNvCxnSpPr/>
          <p:nvPr/>
        </p:nvCxnSpPr>
        <p:spPr>
          <a:xfrm rot="10800000">
            <a:off x="560525" y="279400"/>
            <a:ext cx="149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9" name="Google Shape;99;p19"/>
          <p:cNvSpPr txBox="1"/>
          <p:nvPr>
            <p:ph type="title"/>
          </p:nvPr>
        </p:nvSpPr>
        <p:spPr>
          <a:xfrm>
            <a:off x="452575" y="596800"/>
            <a:ext cx="6868800" cy="133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Inter"/>
              <a:buNone/>
              <a:defRPr/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Inter"/>
              <a:buNone/>
              <a:defRPr b="1" sz="4800"/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Inter"/>
              <a:buNone/>
              <a:defRPr b="1" sz="4800"/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Inter"/>
              <a:buNone/>
              <a:defRPr b="1" sz="4800"/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Inter"/>
              <a:buNone/>
              <a:defRPr b="1" sz="4800"/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Inter"/>
              <a:buNone/>
              <a:defRPr b="1" sz="4800"/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Inter"/>
              <a:buNone/>
              <a:defRPr b="1" sz="4800"/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Inter"/>
              <a:buNone/>
              <a:defRPr b="1" sz="4800"/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Inter"/>
              <a:buNone/>
              <a:defRPr b="1" sz="4800"/>
            </a:lvl9pPr>
          </a:lstStyle>
          <a:p/>
        </p:txBody>
      </p:sp>
      <p:sp>
        <p:nvSpPr>
          <p:cNvPr id="100" name="Google Shape;100;p19"/>
          <p:cNvSpPr txBox="1"/>
          <p:nvPr>
            <p:ph idx="1" type="body"/>
          </p:nvPr>
        </p:nvSpPr>
        <p:spPr>
          <a:xfrm>
            <a:off x="589475" y="2780825"/>
            <a:ext cx="1641300" cy="17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■"/>
              <a:defRPr sz="1000"/>
            </a:lvl9pPr>
          </a:lstStyle>
          <a:p/>
        </p:txBody>
      </p:sp>
      <p:sp>
        <p:nvSpPr>
          <p:cNvPr id="101" name="Google Shape;101;p19"/>
          <p:cNvSpPr txBox="1"/>
          <p:nvPr>
            <p:ph idx="2" type="body"/>
          </p:nvPr>
        </p:nvSpPr>
        <p:spPr>
          <a:xfrm>
            <a:off x="2601850" y="2780825"/>
            <a:ext cx="1641300" cy="17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■"/>
              <a:defRPr sz="1000"/>
            </a:lvl9pPr>
          </a:lstStyle>
          <a:p/>
        </p:txBody>
      </p:sp>
      <p:sp>
        <p:nvSpPr>
          <p:cNvPr id="102" name="Google Shape;102;p19"/>
          <p:cNvSpPr txBox="1"/>
          <p:nvPr>
            <p:ph idx="3" type="body"/>
          </p:nvPr>
        </p:nvSpPr>
        <p:spPr>
          <a:xfrm>
            <a:off x="4601450" y="2780825"/>
            <a:ext cx="1641300" cy="17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■"/>
              <a:defRPr sz="1000"/>
            </a:lvl9pPr>
          </a:lstStyle>
          <a:p/>
        </p:txBody>
      </p:sp>
      <p:sp>
        <p:nvSpPr>
          <p:cNvPr id="103" name="Google Shape;103;p19"/>
          <p:cNvSpPr txBox="1"/>
          <p:nvPr>
            <p:ph idx="4" type="body"/>
          </p:nvPr>
        </p:nvSpPr>
        <p:spPr>
          <a:xfrm>
            <a:off x="6602800" y="2780825"/>
            <a:ext cx="1641300" cy="17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Inter"/>
              <a:buChar char="■"/>
              <a:defRPr sz="1000"/>
            </a:lvl9pPr>
          </a:lstStyle>
          <a:p/>
        </p:txBody>
      </p:sp>
      <p:sp>
        <p:nvSpPr>
          <p:cNvPr id="104" name="Google Shape;104;p19"/>
          <p:cNvSpPr/>
          <p:nvPr/>
        </p:nvSpPr>
        <p:spPr>
          <a:xfrm>
            <a:off x="603475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5" name="Google Shape;105;p19"/>
          <p:cNvSpPr txBox="1"/>
          <p:nvPr>
            <p:ph idx="5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6" name="Google Shape;106;p19"/>
          <p:cNvSpPr/>
          <p:nvPr/>
        </p:nvSpPr>
        <p:spPr>
          <a:xfrm>
            <a:off x="1644650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Copyright ©</a:t>
            </a:r>
            <a:endParaRPr sz="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etitive Advantage">
  <p:cSld name="ONE_COLUMN_TEXT">
    <p:bg>
      <p:bgPr>
        <a:solidFill>
          <a:schemeClr val="lt1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09" name="Google Shape;109;p20"/>
          <p:cNvCxnSpPr/>
          <p:nvPr/>
        </p:nvCxnSpPr>
        <p:spPr>
          <a:xfrm rot="10800000">
            <a:off x="560525" y="279400"/>
            <a:ext cx="149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0" name="Google Shape;110;p20"/>
          <p:cNvSpPr txBox="1"/>
          <p:nvPr>
            <p:ph type="title"/>
          </p:nvPr>
        </p:nvSpPr>
        <p:spPr>
          <a:xfrm>
            <a:off x="452575" y="596800"/>
            <a:ext cx="4418100" cy="29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200"/>
              <a:buFont typeface="Inter"/>
              <a:buNone/>
              <a:defRPr/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9pPr>
          </a:lstStyle>
          <a:p/>
        </p:txBody>
      </p:sp>
      <p:sp>
        <p:nvSpPr>
          <p:cNvPr id="111" name="Google Shape;111;p20"/>
          <p:cNvSpPr/>
          <p:nvPr>
            <p:ph idx="2" type="pic"/>
          </p:nvPr>
        </p:nvSpPr>
        <p:spPr>
          <a:xfrm>
            <a:off x="5039775" y="196800"/>
            <a:ext cx="3905400" cy="4749900"/>
          </a:xfrm>
          <a:prstGeom prst="roundRect">
            <a:avLst>
              <a:gd fmla="val 2053" name="adj"/>
            </a:avLst>
          </a:prstGeom>
          <a:noFill/>
          <a:ln>
            <a:noFill/>
          </a:ln>
        </p:spPr>
      </p:sp>
      <p:sp>
        <p:nvSpPr>
          <p:cNvPr id="112" name="Google Shape;112;p20"/>
          <p:cNvSpPr txBox="1"/>
          <p:nvPr>
            <p:ph idx="1" type="body"/>
          </p:nvPr>
        </p:nvSpPr>
        <p:spPr>
          <a:xfrm>
            <a:off x="452575" y="1966775"/>
            <a:ext cx="3212700" cy="208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9pPr>
          </a:lstStyle>
          <a:p/>
        </p:txBody>
      </p:sp>
      <p:sp>
        <p:nvSpPr>
          <p:cNvPr id="113" name="Google Shape;113;p20"/>
          <p:cNvSpPr/>
          <p:nvPr/>
        </p:nvSpPr>
        <p:spPr>
          <a:xfrm>
            <a:off x="603475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4" name="Google Shape;114;p20"/>
          <p:cNvSpPr txBox="1"/>
          <p:nvPr>
            <p:ph idx="3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5" name="Google Shape;115;p20"/>
          <p:cNvSpPr/>
          <p:nvPr/>
        </p:nvSpPr>
        <p:spPr>
          <a:xfrm>
            <a:off x="1644650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Copyright ©</a:t>
            </a:r>
            <a:endParaRPr sz="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eet the Team">
  <p:cSld name="MAIN_POINT">
    <p:bg>
      <p:bgPr>
        <a:solidFill>
          <a:schemeClr val="dk1"/>
        </a:soli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/>
          <p:nvPr>
            <p:ph idx="2" type="pic"/>
          </p:nvPr>
        </p:nvSpPr>
        <p:spPr>
          <a:xfrm>
            <a:off x="566350" y="1569300"/>
            <a:ext cx="1466400" cy="1570200"/>
          </a:xfrm>
          <a:prstGeom prst="roundRect">
            <a:avLst>
              <a:gd fmla="val 6320" name="adj"/>
            </a:avLst>
          </a:prstGeom>
          <a:noFill/>
          <a:ln>
            <a:noFill/>
          </a:ln>
        </p:spPr>
      </p:sp>
      <p:sp>
        <p:nvSpPr>
          <p:cNvPr id="118" name="Google Shape;118;p21"/>
          <p:cNvSpPr/>
          <p:nvPr>
            <p:ph idx="3" type="pic"/>
          </p:nvPr>
        </p:nvSpPr>
        <p:spPr>
          <a:xfrm>
            <a:off x="2588275" y="1569300"/>
            <a:ext cx="1466400" cy="1570200"/>
          </a:xfrm>
          <a:prstGeom prst="roundRect">
            <a:avLst>
              <a:gd fmla="val 6320" name="adj"/>
            </a:avLst>
          </a:prstGeom>
          <a:noFill/>
          <a:ln>
            <a:noFill/>
          </a:ln>
        </p:spPr>
      </p:sp>
      <p:sp>
        <p:nvSpPr>
          <p:cNvPr id="119" name="Google Shape;119;p21"/>
          <p:cNvSpPr/>
          <p:nvPr>
            <p:ph idx="4" type="pic"/>
          </p:nvPr>
        </p:nvSpPr>
        <p:spPr>
          <a:xfrm>
            <a:off x="4613113" y="1569300"/>
            <a:ext cx="1466400" cy="1570200"/>
          </a:xfrm>
          <a:prstGeom prst="roundRect">
            <a:avLst>
              <a:gd fmla="val 6320" name="adj"/>
            </a:avLst>
          </a:prstGeom>
          <a:noFill/>
          <a:ln>
            <a:noFill/>
          </a:ln>
        </p:spPr>
      </p:sp>
      <p:sp>
        <p:nvSpPr>
          <p:cNvPr id="120" name="Google Shape;120;p21"/>
          <p:cNvSpPr/>
          <p:nvPr>
            <p:ph idx="5" type="pic"/>
          </p:nvPr>
        </p:nvSpPr>
        <p:spPr>
          <a:xfrm>
            <a:off x="6637950" y="1569300"/>
            <a:ext cx="1466400" cy="1570200"/>
          </a:xfrm>
          <a:prstGeom prst="roundRect">
            <a:avLst>
              <a:gd fmla="val 6320" name="adj"/>
            </a:avLst>
          </a:prstGeom>
          <a:noFill/>
          <a:ln>
            <a:noFill/>
          </a:ln>
        </p:spPr>
      </p:sp>
      <p:cxnSp>
        <p:nvCxnSpPr>
          <p:cNvPr id="121" name="Google Shape;121;p21"/>
          <p:cNvCxnSpPr/>
          <p:nvPr/>
        </p:nvCxnSpPr>
        <p:spPr>
          <a:xfrm rot="10800000">
            <a:off x="560525" y="279400"/>
            <a:ext cx="1494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2" name="Google Shape;122;p21"/>
          <p:cNvSpPr txBox="1"/>
          <p:nvPr>
            <p:ph type="title"/>
          </p:nvPr>
        </p:nvSpPr>
        <p:spPr>
          <a:xfrm>
            <a:off x="450850" y="596800"/>
            <a:ext cx="6767700" cy="182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Inter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3" name="Google Shape;123;p21"/>
          <p:cNvSpPr txBox="1"/>
          <p:nvPr>
            <p:ph idx="1" type="subTitle"/>
          </p:nvPr>
        </p:nvSpPr>
        <p:spPr>
          <a:xfrm>
            <a:off x="566350" y="3190975"/>
            <a:ext cx="1466400" cy="77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21"/>
          <p:cNvSpPr txBox="1"/>
          <p:nvPr>
            <p:ph idx="6" type="subTitle"/>
          </p:nvPr>
        </p:nvSpPr>
        <p:spPr>
          <a:xfrm>
            <a:off x="2588275" y="3190975"/>
            <a:ext cx="1466400" cy="77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21"/>
          <p:cNvSpPr txBox="1"/>
          <p:nvPr>
            <p:ph idx="7" type="subTitle"/>
          </p:nvPr>
        </p:nvSpPr>
        <p:spPr>
          <a:xfrm>
            <a:off x="4613113" y="3190975"/>
            <a:ext cx="1466400" cy="77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21"/>
          <p:cNvSpPr txBox="1"/>
          <p:nvPr>
            <p:ph idx="8" type="subTitle"/>
          </p:nvPr>
        </p:nvSpPr>
        <p:spPr>
          <a:xfrm>
            <a:off x="6637950" y="3190975"/>
            <a:ext cx="1466400" cy="77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7" name="Google Shape;127;p21"/>
          <p:cNvSpPr/>
          <p:nvPr/>
        </p:nvSpPr>
        <p:spPr>
          <a:xfrm>
            <a:off x="603475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8" name="Google Shape;128;p21"/>
          <p:cNvSpPr txBox="1"/>
          <p:nvPr>
            <p:ph idx="12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9" name="Google Shape;129;p21"/>
          <p:cNvSpPr/>
          <p:nvPr/>
        </p:nvSpPr>
        <p:spPr>
          <a:xfrm>
            <a:off x="1644650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Copyright ©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rrent Market / Market Size">
  <p:cSld name="SECTION_TITLE_AND_DESCRIPTION">
    <p:bg>
      <p:bgPr>
        <a:solidFill>
          <a:schemeClr val="dk2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2"/>
          <p:cNvSpPr txBox="1"/>
          <p:nvPr/>
        </p:nvSpPr>
        <p:spPr>
          <a:xfrm>
            <a:off x="420872" y="203200"/>
            <a:ext cx="42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rPr>
              <a:t>‹#›</a:t>
            </a:fld>
            <a:endParaRPr sz="800">
              <a:solidFill>
                <a:schemeClr val="lt2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cxnSp>
        <p:nvCxnSpPr>
          <p:cNvPr id="132" name="Google Shape;132;p22"/>
          <p:cNvCxnSpPr/>
          <p:nvPr/>
        </p:nvCxnSpPr>
        <p:spPr>
          <a:xfrm rot="10800000">
            <a:off x="560525" y="279400"/>
            <a:ext cx="1494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3" name="Google Shape;133;p22"/>
          <p:cNvSpPr txBox="1"/>
          <p:nvPr>
            <p:ph idx="1" type="subTitle"/>
          </p:nvPr>
        </p:nvSpPr>
        <p:spPr>
          <a:xfrm>
            <a:off x="675475" y="3055900"/>
            <a:ext cx="1466400" cy="77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22"/>
          <p:cNvSpPr txBox="1"/>
          <p:nvPr>
            <p:ph idx="2" type="body"/>
          </p:nvPr>
        </p:nvSpPr>
        <p:spPr>
          <a:xfrm>
            <a:off x="604925" y="3668125"/>
            <a:ext cx="1607400" cy="8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1pPr>
            <a:lvl2pPr indent="-3048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2pPr>
            <a:lvl3pPr indent="-3048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3pPr>
            <a:lvl4pPr indent="-3048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4pPr>
            <a:lvl5pPr indent="-3048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5pPr>
            <a:lvl6pPr indent="-3048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6pPr>
            <a:lvl7pPr indent="-3048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7pPr>
            <a:lvl8pPr indent="-3048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8pPr>
            <a:lvl9pPr indent="-3048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5" name="Google Shape;135;p22"/>
          <p:cNvSpPr txBox="1"/>
          <p:nvPr>
            <p:ph idx="3" type="subTitle"/>
          </p:nvPr>
        </p:nvSpPr>
        <p:spPr>
          <a:xfrm>
            <a:off x="3885400" y="3055900"/>
            <a:ext cx="1466400" cy="77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6" name="Google Shape;136;p22"/>
          <p:cNvSpPr txBox="1"/>
          <p:nvPr>
            <p:ph idx="4" type="body"/>
          </p:nvPr>
        </p:nvSpPr>
        <p:spPr>
          <a:xfrm>
            <a:off x="3814850" y="3668125"/>
            <a:ext cx="1607400" cy="8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1pPr>
            <a:lvl2pPr indent="-3048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2pPr>
            <a:lvl3pPr indent="-3048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3pPr>
            <a:lvl4pPr indent="-3048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4pPr>
            <a:lvl5pPr indent="-3048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5pPr>
            <a:lvl6pPr indent="-3048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6pPr>
            <a:lvl7pPr indent="-3048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7pPr>
            <a:lvl8pPr indent="-3048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8pPr>
            <a:lvl9pPr indent="-3048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7" name="Google Shape;137;p22"/>
          <p:cNvSpPr txBox="1"/>
          <p:nvPr>
            <p:ph idx="5" type="subTitle"/>
          </p:nvPr>
        </p:nvSpPr>
        <p:spPr>
          <a:xfrm>
            <a:off x="7024719" y="3055900"/>
            <a:ext cx="1466400" cy="77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Inter SemiBold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8" name="Google Shape;138;p22"/>
          <p:cNvSpPr txBox="1"/>
          <p:nvPr>
            <p:ph idx="6" type="body"/>
          </p:nvPr>
        </p:nvSpPr>
        <p:spPr>
          <a:xfrm>
            <a:off x="6954219" y="3668125"/>
            <a:ext cx="1607400" cy="8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1pPr>
            <a:lvl2pPr indent="-3048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2pPr>
            <a:lvl3pPr indent="-3048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3pPr>
            <a:lvl4pPr indent="-3048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4pPr>
            <a:lvl5pPr indent="-3048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5pPr>
            <a:lvl6pPr indent="-3048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6pPr>
            <a:lvl7pPr indent="-3048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7pPr>
            <a:lvl8pPr indent="-3048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8pPr>
            <a:lvl9pPr indent="-3048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9" name="Google Shape;139;p22"/>
          <p:cNvSpPr txBox="1"/>
          <p:nvPr>
            <p:ph type="title"/>
          </p:nvPr>
        </p:nvSpPr>
        <p:spPr>
          <a:xfrm>
            <a:off x="450850" y="596800"/>
            <a:ext cx="6767700" cy="128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Inter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0" name="Google Shape;140;p22"/>
          <p:cNvSpPr/>
          <p:nvPr/>
        </p:nvSpPr>
        <p:spPr>
          <a:xfrm>
            <a:off x="603475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1" name="Google Shape;141;p22"/>
          <p:cNvSpPr/>
          <p:nvPr/>
        </p:nvSpPr>
        <p:spPr>
          <a:xfrm>
            <a:off x="1644650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Copyright ©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ncial Breakdown">
  <p:cSld name="SECTION_TITLE_AND_DESCRIPTION_1">
    <p:bg>
      <p:bgPr>
        <a:solidFill>
          <a:schemeClr val="dk2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3"/>
          <p:cNvSpPr txBox="1"/>
          <p:nvPr/>
        </p:nvSpPr>
        <p:spPr>
          <a:xfrm>
            <a:off x="420872" y="203200"/>
            <a:ext cx="42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rPr>
              <a:t>‹#›</a:t>
            </a:fld>
            <a:endParaRPr sz="800">
              <a:solidFill>
                <a:schemeClr val="lt2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cxnSp>
        <p:nvCxnSpPr>
          <p:cNvPr id="144" name="Google Shape;144;p23"/>
          <p:cNvCxnSpPr/>
          <p:nvPr/>
        </p:nvCxnSpPr>
        <p:spPr>
          <a:xfrm rot="10800000">
            <a:off x="560525" y="279400"/>
            <a:ext cx="1494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5" name="Google Shape;145;p23"/>
          <p:cNvSpPr txBox="1"/>
          <p:nvPr>
            <p:ph idx="1" type="subTitle"/>
          </p:nvPr>
        </p:nvSpPr>
        <p:spPr>
          <a:xfrm>
            <a:off x="3486575" y="2706950"/>
            <a:ext cx="1466400" cy="77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6" name="Google Shape;146;p23"/>
          <p:cNvSpPr txBox="1"/>
          <p:nvPr>
            <p:ph idx="2" type="body"/>
          </p:nvPr>
        </p:nvSpPr>
        <p:spPr>
          <a:xfrm>
            <a:off x="3416075" y="2982325"/>
            <a:ext cx="1607400" cy="8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1pPr>
            <a:lvl2pPr indent="-3048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2pPr>
            <a:lvl3pPr indent="-3048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3pPr>
            <a:lvl4pPr indent="-3048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4pPr>
            <a:lvl5pPr indent="-3048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5pPr>
            <a:lvl6pPr indent="-3048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6pPr>
            <a:lvl7pPr indent="-3048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7pPr>
            <a:lvl8pPr indent="-3048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8pPr>
            <a:lvl9pPr indent="-3048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cxnSp>
        <p:nvCxnSpPr>
          <p:cNvPr id="147" name="Google Shape;147;p23"/>
          <p:cNvCxnSpPr>
            <a:endCxn id="148" idx="2"/>
          </p:cNvCxnSpPr>
          <p:nvPr/>
        </p:nvCxnSpPr>
        <p:spPr>
          <a:xfrm>
            <a:off x="2904275" y="2048466"/>
            <a:ext cx="7719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9" name="Google Shape;149;p23"/>
          <p:cNvCxnSpPr/>
          <p:nvPr/>
        </p:nvCxnSpPr>
        <p:spPr>
          <a:xfrm>
            <a:off x="4765924" y="2048466"/>
            <a:ext cx="7719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0" name="Google Shape;150;p23"/>
          <p:cNvCxnSpPr/>
          <p:nvPr/>
        </p:nvCxnSpPr>
        <p:spPr>
          <a:xfrm>
            <a:off x="6635736" y="2048466"/>
            <a:ext cx="7719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8" name="Google Shape;148;p23"/>
          <p:cNvSpPr/>
          <p:nvPr/>
        </p:nvSpPr>
        <p:spPr>
          <a:xfrm>
            <a:off x="3676175" y="1504866"/>
            <a:ext cx="1087200" cy="1087200"/>
          </a:xfrm>
          <a:prstGeom prst="flowChartConnector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1" name="Google Shape;151;p23"/>
          <p:cNvSpPr/>
          <p:nvPr/>
        </p:nvSpPr>
        <p:spPr>
          <a:xfrm>
            <a:off x="5548513" y="1504866"/>
            <a:ext cx="1087200" cy="1087200"/>
          </a:xfrm>
          <a:prstGeom prst="flowChartConnector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2" name="Google Shape;152;p23"/>
          <p:cNvSpPr/>
          <p:nvPr/>
        </p:nvSpPr>
        <p:spPr>
          <a:xfrm>
            <a:off x="7417725" y="1504866"/>
            <a:ext cx="1087200" cy="1087200"/>
          </a:xfrm>
          <a:prstGeom prst="flowChartConnector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3" name="Google Shape;153;p23"/>
          <p:cNvSpPr txBox="1"/>
          <p:nvPr>
            <p:ph idx="3" type="subTitle"/>
          </p:nvPr>
        </p:nvSpPr>
        <p:spPr>
          <a:xfrm>
            <a:off x="5358925" y="2706950"/>
            <a:ext cx="1466400" cy="77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4" name="Google Shape;154;p23"/>
          <p:cNvSpPr txBox="1"/>
          <p:nvPr>
            <p:ph idx="4" type="body"/>
          </p:nvPr>
        </p:nvSpPr>
        <p:spPr>
          <a:xfrm>
            <a:off x="5288425" y="2982325"/>
            <a:ext cx="1607400" cy="8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1pPr>
            <a:lvl2pPr indent="-3048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2pPr>
            <a:lvl3pPr indent="-3048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3pPr>
            <a:lvl4pPr indent="-3048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4pPr>
            <a:lvl5pPr indent="-3048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5pPr>
            <a:lvl6pPr indent="-3048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6pPr>
            <a:lvl7pPr indent="-3048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7pPr>
            <a:lvl8pPr indent="-3048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8pPr>
            <a:lvl9pPr indent="-3048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55" name="Google Shape;155;p23"/>
          <p:cNvSpPr txBox="1"/>
          <p:nvPr>
            <p:ph idx="5" type="subTitle"/>
          </p:nvPr>
        </p:nvSpPr>
        <p:spPr>
          <a:xfrm>
            <a:off x="7231275" y="2706950"/>
            <a:ext cx="1466400" cy="77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 SemiBold"/>
              <a:buNone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6" name="Google Shape;156;p23"/>
          <p:cNvSpPr txBox="1"/>
          <p:nvPr>
            <p:ph idx="6" type="body"/>
          </p:nvPr>
        </p:nvSpPr>
        <p:spPr>
          <a:xfrm>
            <a:off x="7160775" y="2982325"/>
            <a:ext cx="1607400" cy="8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1pPr>
            <a:lvl2pPr indent="-3048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2pPr>
            <a:lvl3pPr indent="-3048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3pPr>
            <a:lvl4pPr indent="-3048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4pPr>
            <a:lvl5pPr indent="-3048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5pPr>
            <a:lvl6pPr indent="-3048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6pPr>
            <a:lvl7pPr indent="-3048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7pPr>
            <a:lvl8pPr indent="-3048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8pPr>
            <a:lvl9pPr indent="-3048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57" name="Google Shape;157;p23"/>
          <p:cNvSpPr/>
          <p:nvPr/>
        </p:nvSpPr>
        <p:spPr>
          <a:xfrm>
            <a:off x="603475" y="2706950"/>
            <a:ext cx="2313300" cy="1413600"/>
          </a:xfrm>
          <a:prstGeom prst="roundRect">
            <a:avLst>
              <a:gd fmla="val 7414" name="adj"/>
            </a:avLst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t/>
            </a:r>
            <a:endParaRPr>
              <a:solidFill>
                <a:srgbClr val="F6F5EC"/>
              </a:solidFill>
            </a:endParaRPr>
          </a:p>
        </p:txBody>
      </p:sp>
      <p:sp>
        <p:nvSpPr>
          <p:cNvPr id="158" name="Google Shape;158;p23"/>
          <p:cNvSpPr txBox="1"/>
          <p:nvPr>
            <p:ph type="title"/>
          </p:nvPr>
        </p:nvSpPr>
        <p:spPr>
          <a:xfrm>
            <a:off x="450850" y="596800"/>
            <a:ext cx="6767700" cy="14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Inter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9" name="Google Shape;159;p23"/>
          <p:cNvSpPr txBox="1"/>
          <p:nvPr>
            <p:ph idx="7" type="body"/>
          </p:nvPr>
        </p:nvSpPr>
        <p:spPr>
          <a:xfrm>
            <a:off x="603475" y="2758400"/>
            <a:ext cx="2313300" cy="131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"/>
              <a:buChar char="●"/>
              <a:defRPr>
                <a:solidFill>
                  <a:schemeClr val="lt1"/>
                </a:solidFill>
              </a:defRPr>
            </a:lvl1pPr>
            <a:lvl2pPr indent="-30480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"/>
              <a:buChar char="○"/>
              <a:defRPr>
                <a:solidFill>
                  <a:schemeClr val="lt1"/>
                </a:solidFill>
              </a:defRPr>
            </a:lvl2pPr>
            <a:lvl3pPr indent="-30480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"/>
              <a:buChar char="■"/>
              <a:defRPr>
                <a:solidFill>
                  <a:schemeClr val="lt1"/>
                </a:solidFill>
              </a:defRPr>
            </a:lvl3pPr>
            <a:lvl4pPr indent="-30480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"/>
              <a:buChar char="●"/>
              <a:defRPr>
                <a:solidFill>
                  <a:schemeClr val="lt1"/>
                </a:solidFill>
              </a:defRPr>
            </a:lvl4pPr>
            <a:lvl5pPr indent="-30480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"/>
              <a:buChar char="○"/>
              <a:defRPr>
                <a:solidFill>
                  <a:schemeClr val="lt1"/>
                </a:solidFill>
              </a:defRPr>
            </a:lvl5pPr>
            <a:lvl6pPr indent="-30480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"/>
              <a:buChar char="■"/>
              <a:defRPr>
                <a:solidFill>
                  <a:schemeClr val="lt1"/>
                </a:solidFill>
              </a:defRPr>
            </a:lvl6pPr>
            <a:lvl7pPr indent="-30480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"/>
              <a:buChar char="●"/>
              <a:defRPr>
                <a:solidFill>
                  <a:schemeClr val="lt1"/>
                </a:solidFill>
              </a:defRPr>
            </a:lvl7pPr>
            <a:lvl8pPr indent="-30480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"/>
              <a:buChar char="○"/>
              <a:defRPr>
                <a:solidFill>
                  <a:schemeClr val="lt1"/>
                </a:solidFill>
              </a:defRPr>
            </a:lvl8pPr>
            <a:lvl9pPr indent="-30480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0" name="Google Shape;160;p23"/>
          <p:cNvSpPr/>
          <p:nvPr/>
        </p:nvSpPr>
        <p:spPr>
          <a:xfrm>
            <a:off x="603475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1" name="Google Shape;161;p23"/>
          <p:cNvSpPr/>
          <p:nvPr/>
        </p:nvSpPr>
        <p:spPr>
          <a:xfrm>
            <a:off x="1644650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Copyright ©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/ Graph">
  <p:cSld name="CAPTION_ONLY">
    <p:bg>
      <p:bgPr>
        <a:solidFill>
          <a:schemeClr val="lt1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3" name="Google Shape;163;p24"/>
          <p:cNvCxnSpPr/>
          <p:nvPr/>
        </p:nvCxnSpPr>
        <p:spPr>
          <a:xfrm rot="10800000">
            <a:off x="560525" y="279400"/>
            <a:ext cx="149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4" name="Google Shape;164;p24"/>
          <p:cNvSpPr txBox="1"/>
          <p:nvPr>
            <p:ph type="title"/>
          </p:nvPr>
        </p:nvSpPr>
        <p:spPr>
          <a:xfrm>
            <a:off x="452575" y="596800"/>
            <a:ext cx="4418100" cy="137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200"/>
              <a:buFont typeface="Inter"/>
              <a:buNone/>
              <a:defRPr/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9pPr>
          </a:lstStyle>
          <a:p/>
        </p:txBody>
      </p:sp>
      <p:sp>
        <p:nvSpPr>
          <p:cNvPr id="165" name="Google Shape;165;p24"/>
          <p:cNvSpPr txBox="1"/>
          <p:nvPr>
            <p:ph idx="1" type="body"/>
          </p:nvPr>
        </p:nvSpPr>
        <p:spPr>
          <a:xfrm>
            <a:off x="560525" y="1966775"/>
            <a:ext cx="3212700" cy="208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9pPr>
          </a:lstStyle>
          <a:p/>
        </p:txBody>
      </p:sp>
      <p:sp>
        <p:nvSpPr>
          <p:cNvPr id="166" name="Google Shape;166;p24"/>
          <p:cNvSpPr/>
          <p:nvPr/>
        </p:nvSpPr>
        <p:spPr>
          <a:xfrm>
            <a:off x="603475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7" name="Google Shape;167;p24"/>
          <p:cNvSpPr txBox="1"/>
          <p:nvPr>
            <p:ph idx="12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buNone/>
              <a:defRPr sz="800">
                <a:solidFill>
                  <a:schemeClr val="accent2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rtl="0" algn="ctr">
              <a:buNone/>
              <a:defRPr sz="800">
                <a:solidFill>
                  <a:schemeClr val="accent2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rtl="0" algn="ctr">
              <a:buNone/>
              <a:defRPr sz="800">
                <a:solidFill>
                  <a:schemeClr val="accent2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rtl="0" algn="ctr">
              <a:buNone/>
              <a:defRPr sz="800">
                <a:solidFill>
                  <a:schemeClr val="accent2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rtl="0" algn="ctr">
              <a:buNone/>
              <a:defRPr sz="800">
                <a:solidFill>
                  <a:schemeClr val="accent2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rtl="0" algn="ctr">
              <a:buNone/>
              <a:defRPr sz="800">
                <a:solidFill>
                  <a:schemeClr val="accent2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rtl="0" algn="ctr">
              <a:buNone/>
              <a:defRPr sz="800">
                <a:solidFill>
                  <a:schemeClr val="accent2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rtl="0" algn="ctr">
              <a:buNone/>
              <a:defRPr sz="800">
                <a:solidFill>
                  <a:schemeClr val="accent2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rtl="0" algn="ctr">
              <a:buNone/>
              <a:defRPr sz="800">
                <a:solidFill>
                  <a:schemeClr val="accent2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8" name="Google Shape;168;p24"/>
          <p:cNvSpPr/>
          <p:nvPr/>
        </p:nvSpPr>
        <p:spPr>
          <a:xfrm>
            <a:off x="1644650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Copyright ©</a:t>
            </a:r>
            <a:endParaRPr sz="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Header">
  <p:cSld name="BIG_NUMBER">
    <p:bg>
      <p:bgPr>
        <a:solidFill>
          <a:schemeClr val="dk2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5"/>
          <p:cNvSpPr/>
          <p:nvPr>
            <p:ph idx="2" type="pic"/>
          </p:nvPr>
        </p:nvSpPr>
        <p:spPr>
          <a:xfrm>
            <a:off x="213750" y="586950"/>
            <a:ext cx="8701800" cy="2327100"/>
          </a:xfrm>
          <a:prstGeom prst="roundRect">
            <a:avLst>
              <a:gd fmla="val 3913" name="adj"/>
            </a:avLst>
          </a:prstGeom>
          <a:noFill/>
          <a:ln>
            <a:noFill/>
          </a:ln>
        </p:spPr>
      </p:sp>
      <p:sp>
        <p:nvSpPr>
          <p:cNvPr id="171" name="Google Shape;171;p25"/>
          <p:cNvSpPr txBox="1"/>
          <p:nvPr/>
        </p:nvSpPr>
        <p:spPr>
          <a:xfrm>
            <a:off x="420872" y="203200"/>
            <a:ext cx="42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rPr>
              <a:t>‹#›</a:t>
            </a:fld>
            <a:endParaRPr sz="800">
              <a:solidFill>
                <a:schemeClr val="lt2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cxnSp>
        <p:nvCxnSpPr>
          <p:cNvPr id="172" name="Google Shape;172;p25"/>
          <p:cNvCxnSpPr/>
          <p:nvPr/>
        </p:nvCxnSpPr>
        <p:spPr>
          <a:xfrm rot="10800000">
            <a:off x="560525" y="279400"/>
            <a:ext cx="1494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3" name="Google Shape;173;p25"/>
          <p:cNvSpPr txBox="1"/>
          <p:nvPr>
            <p:ph idx="1" type="body"/>
          </p:nvPr>
        </p:nvSpPr>
        <p:spPr>
          <a:xfrm>
            <a:off x="5362800" y="3071200"/>
            <a:ext cx="3552600" cy="8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1pPr>
            <a:lvl2pPr indent="-3048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2pPr>
            <a:lvl3pPr indent="-3048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3pPr>
            <a:lvl4pPr indent="-3048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4pPr>
            <a:lvl5pPr indent="-3048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5pPr>
            <a:lvl6pPr indent="-3048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6pPr>
            <a:lvl7pPr indent="-3048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7pPr>
            <a:lvl8pPr indent="-3048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8pPr>
            <a:lvl9pPr indent="-3048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74" name="Google Shape;174;p25"/>
          <p:cNvSpPr/>
          <p:nvPr/>
        </p:nvSpPr>
        <p:spPr>
          <a:xfrm>
            <a:off x="603475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5" name="Google Shape;175;p25"/>
          <p:cNvSpPr/>
          <p:nvPr/>
        </p:nvSpPr>
        <p:spPr>
          <a:xfrm>
            <a:off x="1644650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Copyright ©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o-to-Market Strategy" type="blank">
  <p:cSld name="BLANK">
    <p:bg>
      <p:bgPr>
        <a:solidFill>
          <a:schemeClr val="dk1"/>
        </a:soli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6"/>
          <p:cNvSpPr/>
          <p:nvPr>
            <p:ph idx="2" type="pic"/>
          </p:nvPr>
        </p:nvSpPr>
        <p:spPr>
          <a:xfrm>
            <a:off x="6445900" y="626975"/>
            <a:ext cx="1932900" cy="2070000"/>
          </a:xfrm>
          <a:prstGeom prst="roundRect">
            <a:avLst>
              <a:gd fmla="val 5387" name="adj"/>
            </a:avLst>
          </a:prstGeom>
          <a:noFill/>
          <a:ln>
            <a:noFill/>
          </a:ln>
        </p:spPr>
      </p:sp>
      <p:sp>
        <p:nvSpPr>
          <p:cNvPr id="178" name="Google Shape;178;p26"/>
          <p:cNvSpPr/>
          <p:nvPr>
            <p:ph idx="3" type="pic"/>
          </p:nvPr>
        </p:nvSpPr>
        <p:spPr>
          <a:xfrm>
            <a:off x="4210025" y="626975"/>
            <a:ext cx="1932900" cy="2070000"/>
          </a:xfrm>
          <a:prstGeom prst="roundRect">
            <a:avLst>
              <a:gd fmla="val 5387" name="adj"/>
            </a:avLst>
          </a:prstGeom>
          <a:noFill/>
          <a:ln>
            <a:noFill/>
          </a:ln>
        </p:spPr>
      </p:sp>
      <p:cxnSp>
        <p:nvCxnSpPr>
          <p:cNvPr id="179" name="Google Shape;179;p26"/>
          <p:cNvCxnSpPr/>
          <p:nvPr/>
        </p:nvCxnSpPr>
        <p:spPr>
          <a:xfrm rot="10800000">
            <a:off x="560525" y="279400"/>
            <a:ext cx="1494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0" name="Google Shape;180;p26"/>
          <p:cNvSpPr txBox="1"/>
          <p:nvPr>
            <p:ph type="title"/>
          </p:nvPr>
        </p:nvSpPr>
        <p:spPr>
          <a:xfrm>
            <a:off x="450850" y="596800"/>
            <a:ext cx="4083000" cy="182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Inter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1" name="Google Shape;181;p26"/>
          <p:cNvSpPr txBox="1"/>
          <p:nvPr>
            <p:ph idx="1" type="subTitle"/>
          </p:nvPr>
        </p:nvSpPr>
        <p:spPr>
          <a:xfrm>
            <a:off x="4210025" y="2802675"/>
            <a:ext cx="1906800" cy="77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2" name="Google Shape;182;p26"/>
          <p:cNvSpPr txBox="1"/>
          <p:nvPr>
            <p:ph idx="4" type="body"/>
          </p:nvPr>
        </p:nvSpPr>
        <p:spPr>
          <a:xfrm>
            <a:off x="4210025" y="3441550"/>
            <a:ext cx="1607400" cy="106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1pPr>
            <a:lvl2pPr indent="-3048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2pPr>
            <a:lvl3pPr indent="-3048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3pPr>
            <a:lvl4pPr indent="-3048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4pPr>
            <a:lvl5pPr indent="-3048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5pPr>
            <a:lvl6pPr indent="-3048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6pPr>
            <a:lvl7pPr indent="-3048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7pPr>
            <a:lvl8pPr indent="-3048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8pPr>
            <a:lvl9pPr indent="-3048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83" name="Google Shape;183;p26"/>
          <p:cNvSpPr txBox="1"/>
          <p:nvPr>
            <p:ph idx="5" type="subTitle"/>
          </p:nvPr>
        </p:nvSpPr>
        <p:spPr>
          <a:xfrm>
            <a:off x="6458950" y="2802675"/>
            <a:ext cx="1906800" cy="77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Inter SemiBold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4" name="Google Shape;184;p26"/>
          <p:cNvSpPr txBox="1"/>
          <p:nvPr>
            <p:ph idx="6" type="body"/>
          </p:nvPr>
        </p:nvSpPr>
        <p:spPr>
          <a:xfrm>
            <a:off x="6458950" y="3441550"/>
            <a:ext cx="1607400" cy="106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1pPr>
            <a:lvl2pPr indent="-3048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2pPr>
            <a:lvl3pPr indent="-3048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3pPr>
            <a:lvl4pPr indent="-3048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4pPr>
            <a:lvl5pPr indent="-3048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5pPr>
            <a:lvl6pPr indent="-3048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6pPr>
            <a:lvl7pPr indent="-3048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●"/>
              <a:defRPr>
                <a:solidFill>
                  <a:schemeClr val="lt2"/>
                </a:solidFill>
              </a:defRPr>
            </a:lvl7pPr>
            <a:lvl8pPr indent="-3048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○"/>
              <a:defRPr>
                <a:solidFill>
                  <a:schemeClr val="lt2"/>
                </a:solidFill>
              </a:defRPr>
            </a:lvl8pPr>
            <a:lvl9pPr indent="-3048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Inter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85" name="Google Shape;185;p26"/>
          <p:cNvSpPr txBox="1"/>
          <p:nvPr>
            <p:ph idx="7" type="body"/>
          </p:nvPr>
        </p:nvSpPr>
        <p:spPr>
          <a:xfrm>
            <a:off x="450850" y="2399275"/>
            <a:ext cx="3048000" cy="211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"/>
              <a:buChar char="●"/>
              <a:defRPr>
                <a:solidFill>
                  <a:schemeClr val="lt1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"/>
              <a:buChar char="○"/>
              <a:defRPr>
                <a:solidFill>
                  <a:schemeClr val="lt1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"/>
              <a:buChar char="■"/>
              <a:defRPr>
                <a:solidFill>
                  <a:schemeClr val="lt1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"/>
              <a:buChar char="●"/>
              <a:defRPr>
                <a:solidFill>
                  <a:schemeClr val="lt1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"/>
              <a:buChar char="○"/>
              <a:defRPr>
                <a:solidFill>
                  <a:schemeClr val="lt1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"/>
              <a:buChar char="■"/>
              <a:defRPr>
                <a:solidFill>
                  <a:schemeClr val="lt1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"/>
              <a:buChar char="●"/>
              <a:defRPr>
                <a:solidFill>
                  <a:schemeClr val="lt1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"/>
              <a:buChar char="○"/>
              <a:defRPr>
                <a:solidFill>
                  <a:schemeClr val="lt1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Inter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6" name="Google Shape;186;p26"/>
          <p:cNvSpPr/>
          <p:nvPr/>
        </p:nvSpPr>
        <p:spPr>
          <a:xfrm>
            <a:off x="603475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7" name="Google Shape;187;p26"/>
          <p:cNvSpPr txBox="1"/>
          <p:nvPr>
            <p:ph idx="12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rtl="0" algn="ctr">
              <a:buNone/>
              <a:defRPr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8" name="Google Shape;188;p26"/>
          <p:cNvSpPr/>
          <p:nvPr/>
        </p:nvSpPr>
        <p:spPr>
          <a:xfrm>
            <a:off x="1644650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Copyright ©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lestones">
  <p:cSld name="TITLE_1">
    <p:bg>
      <p:bgPr>
        <a:solidFill>
          <a:schemeClr val="lt1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0" name="Google Shape;190;p27"/>
          <p:cNvCxnSpPr/>
          <p:nvPr/>
        </p:nvCxnSpPr>
        <p:spPr>
          <a:xfrm rot="10800000">
            <a:off x="560525" y="279400"/>
            <a:ext cx="149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1" name="Google Shape;191;p27"/>
          <p:cNvSpPr txBox="1"/>
          <p:nvPr>
            <p:ph type="title"/>
          </p:nvPr>
        </p:nvSpPr>
        <p:spPr>
          <a:xfrm>
            <a:off x="452575" y="596800"/>
            <a:ext cx="4418100" cy="135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200"/>
              <a:buFont typeface="Inter"/>
              <a:buNone/>
              <a:defRPr/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9pPr>
          </a:lstStyle>
          <a:p/>
        </p:txBody>
      </p:sp>
      <p:sp>
        <p:nvSpPr>
          <p:cNvPr id="192" name="Google Shape;192;p27"/>
          <p:cNvSpPr txBox="1"/>
          <p:nvPr>
            <p:ph idx="1" type="subTitle"/>
          </p:nvPr>
        </p:nvSpPr>
        <p:spPr>
          <a:xfrm>
            <a:off x="467825" y="1857300"/>
            <a:ext cx="2151000" cy="77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9pPr>
          </a:lstStyle>
          <a:p/>
        </p:txBody>
      </p:sp>
      <p:sp>
        <p:nvSpPr>
          <p:cNvPr id="193" name="Google Shape;193;p27"/>
          <p:cNvSpPr txBox="1"/>
          <p:nvPr>
            <p:ph idx="2" type="body"/>
          </p:nvPr>
        </p:nvSpPr>
        <p:spPr>
          <a:xfrm>
            <a:off x="391625" y="2271825"/>
            <a:ext cx="2151000" cy="9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1pPr>
            <a:lvl2pPr indent="-3048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2pPr>
            <a:lvl3pPr indent="-3048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3pPr>
            <a:lvl4pPr indent="-3048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4pPr>
            <a:lvl5pPr indent="-3048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5pPr>
            <a:lvl6pPr indent="-3048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6pPr>
            <a:lvl7pPr indent="-3048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7pPr>
            <a:lvl8pPr indent="-3048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8pPr>
            <a:lvl9pPr indent="-3048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9pPr>
          </a:lstStyle>
          <a:p/>
        </p:txBody>
      </p:sp>
      <p:sp>
        <p:nvSpPr>
          <p:cNvPr id="194" name="Google Shape;194;p27"/>
          <p:cNvSpPr txBox="1"/>
          <p:nvPr>
            <p:ph idx="3" type="subTitle"/>
          </p:nvPr>
        </p:nvSpPr>
        <p:spPr>
          <a:xfrm>
            <a:off x="3052450" y="1857300"/>
            <a:ext cx="2151000" cy="77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9pPr>
          </a:lstStyle>
          <a:p/>
        </p:txBody>
      </p:sp>
      <p:sp>
        <p:nvSpPr>
          <p:cNvPr id="195" name="Google Shape;195;p27"/>
          <p:cNvSpPr txBox="1"/>
          <p:nvPr>
            <p:ph idx="4" type="body"/>
          </p:nvPr>
        </p:nvSpPr>
        <p:spPr>
          <a:xfrm>
            <a:off x="2976250" y="2271825"/>
            <a:ext cx="2151000" cy="9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1pPr>
            <a:lvl2pPr indent="-3048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2pPr>
            <a:lvl3pPr indent="-3048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3pPr>
            <a:lvl4pPr indent="-3048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4pPr>
            <a:lvl5pPr indent="-3048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5pPr>
            <a:lvl6pPr indent="-3048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6pPr>
            <a:lvl7pPr indent="-3048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7pPr>
            <a:lvl8pPr indent="-3048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8pPr>
            <a:lvl9pPr indent="-3048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9pPr>
          </a:lstStyle>
          <a:p/>
        </p:txBody>
      </p:sp>
      <p:sp>
        <p:nvSpPr>
          <p:cNvPr id="196" name="Google Shape;196;p27"/>
          <p:cNvSpPr txBox="1"/>
          <p:nvPr>
            <p:ph idx="5" type="subTitle"/>
          </p:nvPr>
        </p:nvSpPr>
        <p:spPr>
          <a:xfrm>
            <a:off x="5637075" y="1857300"/>
            <a:ext cx="2151000" cy="77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9pPr>
          </a:lstStyle>
          <a:p/>
        </p:txBody>
      </p:sp>
      <p:sp>
        <p:nvSpPr>
          <p:cNvPr id="197" name="Google Shape;197;p27"/>
          <p:cNvSpPr txBox="1"/>
          <p:nvPr>
            <p:ph idx="6" type="body"/>
          </p:nvPr>
        </p:nvSpPr>
        <p:spPr>
          <a:xfrm>
            <a:off x="5560875" y="2271825"/>
            <a:ext cx="2151000" cy="9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1pPr>
            <a:lvl2pPr indent="-3048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2pPr>
            <a:lvl3pPr indent="-3048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3pPr>
            <a:lvl4pPr indent="-3048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4pPr>
            <a:lvl5pPr indent="-3048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5pPr>
            <a:lvl6pPr indent="-3048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6pPr>
            <a:lvl7pPr indent="-3048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7pPr>
            <a:lvl8pPr indent="-3048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8pPr>
            <a:lvl9pPr indent="-3048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9pPr>
          </a:lstStyle>
          <a:p/>
        </p:txBody>
      </p:sp>
      <p:sp>
        <p:nvSpPr>
          <p:cNvPr id="198" name="Google Shape;198;p27"/>
          <p:cNvSpPr txBox="1"/>
          <p:nvPr>
            <p:ph idx="7" type="subTitle"/>
          </p:nvPr>
        </p:nvSpPr>
        <p:spPr>
          <a:xfrm>
            <a:off x="467825" y="3075100"/>
            <a:ext cx="2151000" cy="77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9pPr>
          </a:lstStyle>
          <a:p/>
        </p:txBody>
      </p:sp>
      <p:sp>
        <p:nvSpPr>
          <p:cNvPr id="199" name="Google Shape;199;p27"/>
          <p:cNvSpPr txBox="1"/>
          <p:nvPr>
            <p:ph idx="8" type="body"/>
          </p:nvPr>
        </p:nvSpPr>
        <p:spPr>
          <a:xfrm>
            <a:off x="391625" y="3489625"/>
            <a:ext cx="2151000" cy="9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1pPr>
            <a:lvl2pPr indent="-3048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2pPr>
            <a:lvl3pPr indent="-3048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3pPr>
            <a:lvl4pPr indent="-3048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4pPr>
            <a:lvl5pPr indent="-3048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5pPr>
            <a:lvl6pPr indent="-3048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6pPr>
            <a:lvl7pPr indent="-3048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7pPr>
            <a:lvl8pPr indent="-3048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8pPr>
            <a:lvl9pPr indent="-3048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9pPr>
          </a:lstStyle>
          <a:p/>
        </p:txBody>
      </p:sp>
      <p:sp>
        <p:nvSpPr>
          <p:cNvPr id="200" name="Google Shape;200;p27"/>
          <p:cNvSpPr txBox="1"/>
          <p:nvPr>
            <p:ph idx="9" type="subTitle"/>
          </p:nvPr>
        </p:nvSpPr>
        <p:spPr>
          <a:xfrm>
            <a:off x="3052450" y="3075100"/>
            <a:ext cx="2151000" cy="77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9pPr>
          </a:lstStyle>
          <a:p/>
        </p:txBody>
      </p:sp>
      <p:sp>
        <p:nvSpPr>
          <p:cNvPr id="201" name="Google Shape;201;p27"/>
          <p:cNvSpPr txBox="1"/>
          <p:nvPr>
            <p:ph idx="13" type="body"/>
          </p:nvPr>
        </p:nvSpPr>
        <p:spPr>
          <a:xfrm>
            <a:off x="2976250" y="3489625"/>
            <a:ext cx="2151000" cy="9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1pPr>
            <a:lvl2pPr indent="-3048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2pPr>
            <a:lvl3pPr indent="-3048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3pPr>
            <a:lvl4pPr indent="-3048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4pPr>
            <a:lvl5pPr indent="-3048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5pPr>
            <a:lvl6pPr indent="-3048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6pPr>
            <a:lvl7pPr indent="-3048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7pPr>
            <a:lvl8pPr indent="-3048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8pPr>
            <a:lvl9pPr indent="-3048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9pPr>
          </a:lstStyle>
          <a:p/>
        </p:txBody>
      </p:sp>
      <p:sp>
        <p:nvSpPr>
          <p:cNvPr id="202" name="Google Shape;202;p27"/>
          <p:cNvSpPr txBox="1"/>
          <p:nvPr>
            <p:ph idx="14" type="subTitle"/>
          </p:nvPr>
        </p:nvSpPr>
        <p:spPr>
          <a:xfrm>
            <a:off x="5637075" y="3075100"/>
            <a:ext cx="2151000" cy="77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9pPr>
          </a:lstStyle>
          <a:p/>
        </p:txBody>
      </p:sp>
      <p:sp>
        <p:nvSpPr>
          <p:cNvPr id="203" name="Google Shape;203;p27"/>
          <p:cNvSpPr txBox="1"/>
          <p:nvPr>
            <p:ph idx="15" type="body"/>
          </p:nvPr>
        </p:nvSpPr>
        <p:spPr>
          <a:xfrm>
            <a:off x="5560875" y="3489625"/>
            <a:ext cx="2151000" cy="9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1pPr>
            <a:lvl2pPr indent="-3048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2pPr>
            <a:lvl3pPr indent="-3048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3pPr>
            <a:lvl4pPr indent="-3048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4pPr>
            <a:lvl5pPr indent="-3048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5pPr>
            <a:lvl6pPr indent="-3048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6pPr>
            <a:lvl7pPr indent="-3048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7pPr>
            <a:lvl8pPr indent="-3048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8pPr>
            <a:lvl9pPr indent="-3048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9pPr>
          </a:lstStyle>
          <a:p/>
        </p:txBody>
      </p:sp>
      <p:sp>
        <p:nvSpPr>
          <p:cNvPr id="204" name="Google Shape;204;p27"/>
          <p:cNvSpPr/>
          <p:nvPr/>
        </p:nvSpPr>
        <p:spPr>
          <a:xfrm>
            <a:off x="603475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05" name="Google Shape;205;p27"/>
          <p:cNvSpPr txBox="1"/>
          <p:nvPr>
            <p:ph idx="12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6" name="Google Shape;206;p27"/>
          <p:cNvSpPr/>
          <p:nvPr/>
        </p:nvSpPr>
        <p:spPr>
          <a:xfrm>
            <a:off x="1644650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Copyright ©</a:t>
            </a:r>
            <a:endParaRPr sz="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eatures / Benefits">
  <p:cSld name="CUSTOM">
    <p:bg>
      <p:bgPr>
        <a:solidFill>
          <a:schemeClr val="lt1"/>
        </a:solidFill>
      </p:bgPr>
    </p:bg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09" name="Google Shape;209;p28"/>
          <p:cNvCxnSpPr/>
          <p:nvPr/>
        </p:nvCxnSpPr>
        <p:spPr>
          <a:xfrm rot="10800000">
            <a:off x="560525" y="279400"/>
            <a:ext cx="149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0" name="Google Shape;210;p28"/>
          <p:cNvSpPr txBox="1"/>
          <p:nvPr>
            <p:ph type="title"/>
          </p:nvPr>
        </p:nvSpPr>
        <p:spPr>
          <a:xfrm>
            <a:off x="452575" y="633600"/>
            <a:ext cx="3954600" cy="131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200"/>
              <a:buFont typeface="Inter"/>
              <a:buNone/>
              <a:defRPr/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200"/>
              <a:buFont typeface="Inter"/>
              <a:buNone/>
              <a:defRPr b="1"/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200"/>
              <a:buFont typeface="Inter"/>
              <a:buNone/>
              <a:defRPr b="1"/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200"/>
              <a:buFont typeface="Inter"/>
              <a:buNone/>
              <a:defRPr b="1"/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200"/>
              <a:buFont typeface="Inter"/>
              <a:buNone/>
              <a:defRPr b="1"/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200"/>
              <a:buFont typeface="Inter"/>
              <a:buNone/>
              <a:defRPr b="1"/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200"/>
              <a:buFont typeface="Inter"/>
              <a:buNone/>
              <a:defRPr b="1"/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200"/>
              <a:buFont typeface="Inter"/>
              <a:buNone/>
              <a:defRPr b="1"/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200"/>
              <a:buFont typeface="Inter"/>
              <a:buNone/>
              <a:defRPr b="1"/>
            </a:lvl9pPr>
          </a:lstStyle>
          <a:p/>
        </p:txBody>
      </p:sp>
      <p:sp>
        <p:nvSpPr>
          <p:cNvPr id="211" name="Google Shape;211;p28"/>
          <p:cNvSpPr txBox="1"/>
          <p:nvPr>
            <p:ph idx="1" type="body"/>
          </p:nvPr>
        </p:nvSpPr>
        <p:spPr>
          <a:xfrm>
            <a:off x="560525" y="1966775"/>
            <a:ext cx="3212700" cy="208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9pPr>
          </a:lstStyle>
          <a:p/>
        </p:txBody>
      </p:sp>
      <p:sp>
        <p:nvSpPr>
          <p:cNvPr id="212" name="Google Shape;212;p28"/>
          <p:cNvSpPr/>
          <p:nvPr/>
        </p:nvSpPr>
        <p:spPr>
          <a:xfrm>
            <a:off x="603475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13" name="Google Shape;213;p28"/>
          <p:cNvSpPr txBox="1"/>
          <p:nvPr>
            <p:ph idx="2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buNone/>
              <a:defRPr sz="800">
                <a:solidFill>
                  <a:schemeClr val="accent2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rtl="0" algn="ctr">
              <a:buNone/>
              <a:defRPr sz="800">
                <a:solidFill>
                  <a:schemeClr val="accent2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rtl="0" algn="ctr">
              <a:buNone/>
              <a:defRPr sz="800">
                <a:solidFill>
                  <a:schemeClr val="accent2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rtl="0" algn="ctr">
              <a:buNone/>
              <a:defRPr sz="800">
                <a:solidFill>
                  <a:schemeClr val="accent2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rtl="0" algn="ctr">
              <a:buNone/>
              <a:defRPr sz="800">
                <a:solidFill>
                  <a:schemeClr val="accent2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rtl="0" algn="ctr">
              <a:buNone/>
              <a:defRPr sz="800">
                <a:solidFill>
                  <a:schemeClr val="accent2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rtl="0" algn="ctr">
              <a:buNone/>
              <a:defRPr sz="800">
                <a:solidFill>
                  <a:schemeClr val="accent2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rtl="0" algn="ctr">
              <a:buNone/>
              <a:defRPr sz="800">
                <a:solidFill>
                  <a:schemeClr val="accent2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rtl="0" algn="ctr">
              <a:buNone/>
              <a:defRPr sz="800">
                <a:solidFill>
                  <a:schemeClr val="accent2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4" name="Google Shape;214;p28"/>
          <p:cNvSpPr/>
          <p:nvPr/>
        </p:nvSpPr>
        <p:spPr>
          <a:xfrm>
            <a:off x="1644650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Copyright ©</a:t>
            </a:r>
            <a:endParaRPr sz="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Images">
  <p:cSld name="CUSTOM_1">
    <p:bg>
      <p:bgPr>
        <a:solidFill>
          <a:schemeClr val="dk2"/>
        </a:solidFill>
      </p:bgPr>
    </p:bg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9"/>
          <p:cNvSpPr/>
          <p:nvPr>
            <p:ph idx="2" type="pic"/>
          </p:nvPr>
        </p:nvSpPr>
        <p:spPr>
          <a:xfrm>
            <a:off x="211850" y="203250"/>
            <a:ext cx="4292400" cy="4737000"/>
          </a:xfrm>
          <a:prstGeom prst="roundRect">
            <a:avLst>
              <a:gd fmla="val 3358" name="adj"/>
            </a:avLst>
          </a:prstGeom>
          <a:noFill/>
          <a:ln>
            <a:noFill/>
          </a:ln>
        </p:spPr>
      </p:sp>
      <p:sp>
        <p:nvSpPr>
          <p:cNvPr id="217" name="Google Shape;217;p29"/>
          <p:cNvSpPr/>
          <p:nvPr>
            <p:ph idx="3" type="pic"/>
          </p:nvPr>
        </p:nvSpPr>
        <p:spPr>
          <a:xfrm>
            <a:off x="4639750" y="203250"/>
            <a:ext cx="4292400" cy="4737000"/>
          </a:xfrm>
          <a:prstGeom prst="roundRect">
            <a:avLst>
              <a:gd fmla="val 3358" name="adj"/>
            </a:avLst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e Competition">
  <p:cSld name="CUSTOM_2">
    <p:bg>
      <p:bgPr>
        <a:solidFill>
          <a:schemeClr val="lt1"/>
        </a:solidFill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0"/>
          <p:cNvSpPr/>
          <p:nvPr>
            <p:ph idx="2" type="pic"/>
          </p:nvPr>
        </p:nvSpPr>
        <p:spPr>
          <a:xfrm>
            <a:off x="4014725" y="557375"/>
            <a:ext cx="1374300" cy="1471500"/>
          </a:xfrm>
          <a:prstGeom prst="roundRect">
            <a:avLst>
              <a:gd fmla="val 7582" name="adj"/>
            </a:avLst>
          </a:prstGeom>
          <a:noFill/>
          <a:ln>
            <a:noFill/>
          </a:ln>
        </p:spPr>
      </p:sp>
      <p:sp>
        <p:nvSpPr>
          <p:cNvPr id="220" name="Google Shape;220;p30"/>
          <p:cNvSpPr/>
          <p:nvPr>
            <p:ph idx="3" type="pic"/>
          </p:nvPr>
        </p:nvSpPr>
        <p:spPr>
          <a:xfrm>
            <a:off x="5688575" y="557375"/>
            <a:ext cx="1374300" cy="1471500"/>
          </a:xfrm>
          <a:prstGeom prst="roundRect">
            <a:avLst>
              <a:gd fmla="val 7582" name="adj"/>
            </a:avLst>
          </a:prstGeom>
          <a:noFill/>
          <a:ln>
            <a:noFill/>
          </a:ln>
        </p:spPr>
      </p:sp>
      <p:sp>
        <p:nvSpPr>
          <p:cNvPr id="221" name="Google Shape;221;p30"/>
          <p:cNvSpPr/>
          <p:nvPr>
            <p:ph idx="4" type="pic"/>
          </p:nvPr>
        </p:nvSpPr>
        <p:spPr>
          <a:xfrm>
            <a:off x="7362425" y="557375"/>
            <a:ext cx="1374300" cy="1471500"/>
          </a:xfrm>
          <a:prstGeom prst="roundRect">
            <a:avLst>
              <a:gd fmla="val 7582" name="adj"/>
            </a:avLst>
          </a:prstGeom>
          <a:noFill/>
          <a:ln>
            <a:noFill/>
          </a:ln>
        </p:spPr>
      </p:sp>
      <p:sp>
        <p:nvSpPr>
          <p:cNvPr id="222" name="Google Shape;222;p30"/>
          <p:cNvSpPr/>
          <p:nvPr>
            <p:ph idx="5" type="pic"/>
          </p:nvPr>
        </p:nvSpPr>
        <p:spPr>
          <a:xfrm>
            <a:off x="4014725" y="2644475"/>
            <a:ext cx="1374300" cy="1471500"/>
          </a:xfrm>
          <a:prstGeom prst="roundRect">
            <a:avLst>
              <a:gd fmla="val 7582" name="adj"/>
            </a:avLst>
          </a:prstGeom>
          <a:noFill/>
          <a:ln>
            <a:noFill/>
          </a:ln>
        </p:spPr>
      </p:sp>
      <p:sp>
        <p:nvSpPr>
          <p:cNvPr id="223" name="Google Shape;223;p30"/>
          <p:cNvSpPr/>
          <p:nvPr>
            <p:ph idx="6" type="pic"/>
          </p:nvPr>
        </p:nvSpPr>
        <p:spPr>
          <a:xfrm>
            <a:off x="5688575" y="2644475"/>
            <a:ext cx="1374300" cy="1471500"/>
          </a:xfrm>
          <a:prstGeom prst="roundRect">
            <a:avLst>
              <a:gd fmla="val 7582" name="adj"/>
            </a:avLst>
          </a:prstGeom>
          <a:noFill/>
          <a:ln>
            <a:noFill/>
          </a:ln>
        </p:spPr>
      </p:sp>
      <p:sp>
        <p:nvSpPr>
          <p:cNvPr id="224" name="Google Shape;224;p30"/>
          <p:cNvSpPr/>
          <p:nvPr>
            <p:ph idx="7" type="pic"/>
          </p:nvPr>
        </p:nvSpPr>
        <p:spPr>
          <a:xfrm>
            <a:off x="7362425" y="2644475"/>
            <a:ext cx="1374300" cy="1471500"/>
          </a:xfrm>
          <a:prstGeom prst="roundRect">
            <a:avLst>
              <a:gd fmla="val 7582" name="adj"/>
            </a:avLst>
          </a:prstGeom>
          <a:noFill/>
          <a:ln>
            <a:noFill/>
          </a:ln>
        </p:spPr>
      </p:sp>
      <p:cxnSp>
        <p:nvCxnSpPr>
          <p:cNvPr id="225" name="Google Shape;225;p30"/>
          <p:cNvCxnSpPr/>
          <p:nvPr/>
        </p:nvCxnSpPr>
        <p:spPr>
          <a:xfrm rot="10800000">
            <a:off x="560525" y="279400"/>
            <a:ext cx="1494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6" name="Google Shape;226;p30"/>
          <p:cNvSpPr txBox="1"/>
          <p:nvPr>
            <p:ph type="title"/>
          </p:nvPr>
        </p:nvSpPr>
        <p:spPr>
          <a:xfrm>
            <a:off x="452575" y="596800"/>
            <a:ext cx="3262500" cy="135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200"/>
              <a:buFont typeface="Inter"/>
              <a:buNone/>
              <a:defRPr/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Font typeface="Inter"/>
              <a:buNone/>
              <a:defRPr b="1" sz="4800"/>
            </a:lvl9pPr>
          </a:lstStyle>
          <a:p/>
        </p:txBody>
      </p:sp>
      <p:sp>
        <p:nvSpPr>
          <p:cNvPr id="227" name="Google Shape;227;p30"/>
          <p:cNvSpPr txBox="1"/>
          <p:nvPr>
            <p:ph idx="1" type="subTitle"/>
          </p:nvPr>
        </p:nvSpPr>
        <p:spPr>
          <a:xfrm>
            <a:off x="452575" y="1956400"/>
            <a:ext cx="2616000" cy="62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9pPr>
          </a:lstStyle>
          <a:p/>
        </p:txBody>
      </p:sp>
      <p:sp>
        <p:nvSpPr>
          <p:cNvPr id="228" name="Google Shape;228;p30"/>
          <p:cNvSpPr txBox="1"/>
          <p:nvPr>
            <p:ph idx="8" type="body"/>
          </p:nvPr>
        </p:nvSpPr>
        <p:spPr>
          <a:xfrm>
            <a:off x="467825" y="2583700"/>
            <a:ext cx="3247200" cy="9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1pPr>
            <a:lvl2pPr indent="-3048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2pPr>
            <a:lvl3pPr indent="-3048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3pPr>
            <a:lvl4pPr indent="-3048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4pPr>
            <a:lvl5pPr indent="-3048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5pPr>
            <a:lvl6pPr indent="-3048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6pPr>
            <a:lvl7pPr indent="-3048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●"/>
              <a:defRPr/>
            </a:lvl7pPr>
            <a:lvl8pPr indent="-3048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○"/>
              <a:defRPr/>
            </a:lvl8pPr>
            <a:lvl9pPr indent="-3048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Inter"/>
              <a:buChar char="■"/>
              <a:defRPr/>
            </a:lvl9pPr>
          </a:lstStyle>
          <a:p/>
        </p:txBody>
      </p:sp>
      <p:sp>
        <p:nvSpPr>
          <p:cNvPr id="229" name="Google Shape;229;p30"/>
          <p:cNvSpPr txBox="1"/>
          <p:nvPr>
            <p:ph idx="9" type="subTitle"/>
          </p:nvPr>
        </p:nvSpPr>
        <p:spPr>
          <a:xfrm>
            <a:off x="4014725" y="2028875"/>
            <a:ext cx="1374300" cy="62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Font typeface="Inter SemiBold"/>
              <a:buNone/>
              <a:defRPr sz="1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9pPr>
          </a:lstStyle>
          <a:p/>
        </p:txBody>
      </p:sp>
      <p:sp>
        <p:nvSpPr>
          <p:cNvPr id="230" name="Google Shape;230;p30"/>
          <p:cNvSpPr txBox="1"/>
          <p:nvPr>
            <p:ph idx="13" type="subTitle"/>
          </p:nvPr>
        </p:nvSpPr>
        <p:spPr>
          <a:xfrm>
            <a:off x="5688575" y="2028875"/>
            <a:ext cx="1374300" cy="62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Font typeface="Inter SemiBold"/>
              <a:buNone/>
              <a:defRPr sz="1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9pPr>
          </a:lstStyle>
          <a:p/>
        </p:txBody>
      </p:sp>
      <p:sp>
        <p:nvSpPr>
          <p:cNvPr id="231" name="Google Shape;231;p30"/>
          <p:cNvSpPr txBox="1"/>
          <p:nvPr>
            <p:ph idx="14" type="subTitle"/>
          </p:nvPr>
        </p:nvSpPr>
        <p:spPr>
          <a:xfrm>
            <a:off x="7362425" y="2028875"/>
            <a:ext cx="1374300" cy="62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Font typeface="Inter SemiBold"/>
              <a:buNone/>
              <a:defRPr sz="1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9pPr>
          </a:lstStyle>
          <a:p/>
        </p:txBody>
      </p:sp>
      <p:sp>
        <p:nvSpPr>
          <p:cNvPr id="232" name="Google Shape;232;p30"/>
          <p:cNvSpPr txBox="1"/>
          <p:nvPr>
            <p:ph idx="15" type="subTitle"/>
          </p:nvPr>
        </p:nvSpPr>
        <p:spPr>
          <a:xfrm>
            <a:off x="4014725" y="4067725"/>
            <a:ext cx="1374300" cy="62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Font typeface="Inter SemiBold"/>
              <a:buNone/>
              <a:defRPr sz="1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9pPr>
          </a:lstStyle>
          <a:p/>
        </p:txBody>
      </p:sp>
      <p:sp>
        <p:nvSpPr>
          <p:cNvPr id="233" name="Google Shape;233;p30"/>
          <p:cNvSpPr txBox="1"/>
          <p:nvPr>
            <p:ph idx="16" type="subTitle"/>
          </p:nvPr>
        </p:nvSpPr>
        <p:spPr>
          <a:xfrm>
            <a:off x="5688575" y="4067725"/>
            <a:ext cx="1374300" cy="62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Font typeface="Inter SemiBold"/>
              <a:buNone/>
              <a:defRPr sz="1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9pPr>
          </a:lstStyle>
          <a:p/>
        </p:txBody>
      </p:sp>
      <p:sp>
        <p:nvSpPr>
          <p:cNvPr id="234" name="Google Shape;234;p30"/>
          <p:cNvSpPr txBox="1"/>
          <p:nvPr>
            <p:ph idx="17" type="subTitle"/>
          </p:nvPr>
        </p:nvSpPr>
        <p:spPr>
          <a:xfrm>
            <a:off x="7362425" y="4067725"/>
            <a:ext cx="1374300" cy="62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Font typeface="Inter SemiBold"/>
              <a:buNone/>
              <a:defRPr sz="1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00"/>
              <a:buFont typeface="Inter SemiBold"/>
              <a:buNone/>
              <a:defRPr sz="1600"/>
            </a:lvl9pPr>
          </a:lstStyle>
          <a:p/>
        </p:txBody>
      </p:sp>
      <p:sp>
        <p:nvSpPr>
          <p:cNvPr id="235" name="Google Shape;235;p30"/>
          <p:cNvSpPr/>
          <p:nvPr/>
        </p:nvSpPr>
        <p:spPr>
          <a:xfrm>
            <a:off x="603475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36" name="Google Shape;236;p30"/>
          <p:cNvSpPr txBox="1"/>
          <p:nvPr>
            <p:ph idx="12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1pPr>
            <a:lvl2pPr lvl="1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2pPr>
            <a:lvl3pPr lvl="2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3pPr>
            <a:lvl4pPr lvl="3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4pPr>
            <a:lvl5pPr lvl="4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5pPr>
            <a:lvl6pPr lvl="5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6pPr>
            <a:lvl7pPr lvl="6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7pPr>
            <a:lvl8pPr lvl="7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8pPr>
            <a:lvl9pPr lvl="8" rtl="0" algn="ctr">
              <a:buNone/>
              <a:defRPr sz="800">
                <a:solidFill>
                  <a:schemeClr val="dk1"/>
                </a:solidFill>
                <a:latin typeface="Inter Light"/>
                <a:ea typeface="Inter Light"/>
                <a:cs typeface="Inter Light"/>
                <a:sym typeface="Inter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7" name="Google Shape;237;p30"/>
          <p:cNvSpPr/>
          <p:nvPr/>
        </p:nvSpPr>
        <p:spPr>
          <a:xfrm>
            <a:off x="1644650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Copyright ©</a:t>
            </a:r>
            <a:endParaRPr sz="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Gallery">
  <p:cSld name="CUSTOM_1_1">
    <p:bg>
      <p:bgPr>
        <a:solidFill>
          <a:schemeClr val="dk2"/>
        </a:solidFill>
      </p:bgPr>
    </p:bg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1"/>
          <p:cNvSpPr/>
          <p:nvPr>
            <p:ph idx="2" type="pic"/>
          </p:nvPr>
        </p:nvSpPr>
        <p:spPr>
          <a:xfrm>
            <a:off x="228625" y="592625"/>
            <a:ext cx="2205000" cy="1215600"/>
          </a:xfrm>
          <a:prstGeom prst="roundRect">
            <a:avLst>
              <a:gd fmla="val 3655" name="adj"/>
            </a:avLst>
          </a:prstGeom>
          <a:noFill/>
          <a:ln>
            <a:noFill/>
          </a:ln>
        </p:spPr>
      </p:sp>
      <p:sp>
        <p:nvSpPr>
          <p:cNvPr id="240" name="Google Shape;240;p31"/>
          <p:cNvSpPr/>
          <p:nvPr>
            <p:ph idx="3" type="pic"/>
          </p:nvPr>
        </p:nvSpPr>
        <p:spPr>
          <a:xfrm>
            <a:off x="3931925" y="592625"/>
            <a:ext cx="2205000" cy="1215600"/>
          </a:xfrm>
          <a:prstGeom prst="roundRect">
            <a:avLst>
              <a:gd fmla="val 3655" name="adj"/>
            </a:avLst>
          </a:prstGeom>
          <a:noFill/>
          <a:ln>
            <a:noFill/>
          </a:ln>
        </p:spPr>
      </p:sp>
      <p:sp>
        <p:nvSpPr>
          <p:cNvPr id="241" name="Google Shape;241;p31"/>
          <p:cNvSpPr/>
          <p:nvPr>
            <p:ph idx="4" type="pic"/>
          </p:nvPr>
        </p:nvSpPr>
        <p:spPr>
          <a:xfrm>
            <a:off x="7635600" y="592625"/>
            <a:ext cx="1135200" cy="1215600"/>
          </a:xfrm>
          <a:prstGeom prst="roundRect">
            <a:avLst>
              <a:gd fmla="val 3655" name="adj"/>
            </a:avLst>
          </a:prstGeom>
          <a:noFill/>
          <a:ln>
            <a:noFill/>
          </a:ln>
        </p:spPr>
      </p:sp>
      <p:sp>
        <p:nvSpPr>
          <p:cNvPr id="242" name="Google Shape;242;p31"/>
          <p:cNvSpPr/>
          <p:nvPr>
            <p:ph idx="5" type="pic"/>
          </p:nvPr>
        </p:nvSpPr>
        <p:spPr>
          <a:xfrm>
            <a:off x="2575300" y="593225"/>
            <a:ext cx="1215000" cy="1215000"/>
          </a:xfrm>
          <a:prstGeom prst="ellipse">
            <a:avLst/>
          </a:prstGeom>
          <a:noFill/>
          <a:ln>
            <a:noFill/>
          </a:ln>
        </p:spPr>
      </p:sp>
      <p:sp>
        <p:nvSpPr>
          <p:cNvPr id="243" name="Google Shape;243;p31"/>
          <p:cNvSpPr/>
          <p:nvPr>
            <p:ph idx="6" type="pic"/>
          </p:nvPr>
        </p:nvSpPr>
        <p:spPr>
          <a:xfrm>
            <a:off x="6278800" y="593225"/>
            <a:ext cx="1215000" cy="1215000"/>
          </a:xfrm>
          <a:prstGeom prst="ellipse">
            <a:avLst/>
          </a:prstGeom>
          <a:noFill/>
          <a:ln>
            <a:noFill/>
          </a:ln>
        </p:spPr>
      </p:sp>
      <p:sp>
        <p:nvSpPr>
          <p:cNvPr id="244" name="Google Shape;244;p31"/>
          <p:cNvSpPr/>
          <p:nvPr>
            <p:ph idx="7" type="pic"/>
          </p:nvPr>
        </p:nvSpPr>
        <p:spPr>
          <a:xfrm>
            <a:off x="228613" y="1964250"/>
            <a:ext cx="1215000" cy="1215000"/>
          </a:xfrm>
          <a:prstGeom prst="ellipse">
            <a:avLst/>
          </a:prstGeom>
          <a:noFill/>
          <a:ln>
            <a:noFill/>
          </a:ln>
        </p:spPr>
      </p:sp>
      <p:sp>
        <p:nvSpPr>
          <p:cNvPr id="245" name="Google Shape;245;p31"/>
          <p:cNvSpPr/>
          <p:nvPr>
            <p:ph idx="8" type="pic"/>
          </p:nvPr>
        </p:nvSpPr>
        <p:spPr>
          <a:xfrm>
            <a:off x="1545425" y="1963950"/>
            <a:ext cx="2205000" cy="1215600"/>
          </a:xfrm>
          <a:prstGeom prst="roundRect">
            <a:avLst>
              <a:gd fmla="val 3655" name="adj"/>
            </a:avLst>
          </a:prstGeom>
          <a:noFill/>
          <a:ln>
            <a:noFill/>
          </a:ln>
        </p:spPr>
      </p:sp>
      <p:sp>
        <p:nvSpPr>
          <p:cNvPr id="246" name="Google Shape;246;p31"/>
          <p:cNvSpPr/>
          <p:nvPr>
            <p:ph idx="9" type="pic"/>
          </p:nvPr>
        </p:nvSpPr>
        <p:spPr>
          <a:xfrm>
            <a:off x="3932063" y="1963950"/>
            <a:ext cx="1135200" cy="1215600"/>
          </a:xfrm>
          <a:prstGeom prst="roundRect">
            <a:avLst>
              <a:gd fmla="val 3655" name="adj"/>
            </a:avLst>
          </a:prstGeom>
          <a:noFill/>
          <a:ln>
            <a:noFill/>
          </a:ln>
        </p:spPr>
      </p:sp>
      <p:sp>
        <p:nvSpPr>
          <p:cNvPr id="247" name="Google Shape;247;p31"/>
          <p:cNvSpPr/>
          <p:nvPr>
            <p:ph idx="13" type="pic"/>
          </p:nvPr>
        </p:nvSpPr>
        <p:spPr>
          <a:xfrm>
            <a:off x="5248888" y="1963950"/>
            <a:ext cx="2205000" cy="1215600"/>
          </a:xfrm>
          <a:prstGeom prst="roundRect">
            <a:avLst>
              <a:gd fmla="val 3655" name="adj"/>
            </a:avLst>
          </a:prstGeom>
          <a:noFill/>
          <a:ln>
            <a:noFill/>
          </a:ln>
        </p:spPr>
      </p:sp>
      <p:sp>
        <p:nvSpPr>
          <p:cNvPr id="248" name="Google Shape;248;p31"/>
          <p:cNvSpPr/>
          <p:nvPr>
            <p:ph idx="14" type="pic"/>
          </p:nvPr>
        </p:nvSpPr>
        <p:spPr>
          <a:xfrm>
            <a:off x="7555713" y="1964250"/>
            <a:ext cx="1215000" cy="1215000"/>
          </a:xfrm>
          <a:prstGeom prst="ellipse">
            <a:avLst/>
          </a:prstGeom>
          <a:noFill/>
          <a:ln>
            <a:noFill/>
          </a:ln>
        </p:spPr>
      </p:sp>
      <p:sp>
        <p:nvSpPr>
          <p:cNvPr id="249" name="Google Shape;249;p31"/>
          <p:cNvSpPr/>
          <p:nvPr>
            <p:ph idx="15" type="pic"/>
          </p:nvPr>
        </p:nvSpPr>
        <p:spPr>
          <a:xfrm>
            <a:off x="228625" y="3335275"/>
            <a:ext cx="2205000" cy="1215600"/>
          </a:xfrm>
          <a:prstGeom prst="roundRect">
            <a:avLst>
              <a:gd fmla="val 3655" name="adj"/>
            </a:avLst>
          </a:prstGeom>
          <a:noFill/>
          <a:ln>
            <a:noFill/>
          </a:ln>
        </p:spPr>
      </p:sp>
      <p:sp>
        <p:nvSpPr>
          <p:cNvPr id="250" name="Google Shape;250;p31"/>
          <p:cNvSpPr/>
          <p:nvPr>
            <p:ph idx="16" type="pic"/>
          </p:nvPr>
        </p:nvSpPr>
        <p:spPr>
          <a:xfrm>
            <a:off x="3931925" y="3335275"/>
            <a:ext cx="2205000" cy="1215600"/>
          </a:xfrm>
          <a:prstGeom prst="roundRect">
            <a:avLst>
              <a:gd fmla="val 3655" name="adj"/>
            </a:avLst>
          </a:prstGeom>
          <a:noFill/>
          <a:ln>
            <a:noFill/>
          </a:ln>
        </p:spPr>
      </p:sp>
      <p:sp>
        <p:nvSpPr>
          <p:cNvPr id="251" name="Google Shape;251;p31"/>
          <p:cNvSpPr/>
          <p:nvPr>
            <p:ph idx="17" type="pic"/>
          </p:nvPr>
        </p:nvSpPr>
        <p:spPr>
          <a:xfrm>
            <a:off x="7635600" y="3335275"/>
            <a:ext cx="1135200" cy="1215600"/>
          </a:xfrm>
          <a:prstGeom prst="roundRect">
            <a:avLst>
              <a:gd fmla="val 3655" name="adj"/>
            </a:avLst>
          </a:prstGeom>
          <a:noFill/>
          <a:ln>
            <a:noFill/>
          </a:ln>
        </p:spPr>
      </p:sp>
      <p:sp>
        <p:nvSpPr>
          <p:cNvPr id="252" name="Google Shape;252;p31"/>
          <p:cNvSpPr/>
          <p:nvPr>
            <p:ph idx="18" type="pic"/>
          </p:nvPr>
        </p:nvSpPr>
        <p:spPr>
          <a:xfrm>
            <a:off x="2575300" y="3335875"/>
            <a:ext cx="1215000" cy="1215000"/>
          </a:xfrm>
          <a:prstGeom prst="ellipse">
            <a:avLst/>
          </a:prstGeom>
          <a:noFill/>
          <a:ln>
            <a:noFill/>
          </a:ln>
        </p:spPr>
      </p:sp>
      <p:sp>
        <p:nvSpPr>
          <p:cNvPr id="253" name="Google Shape;253;p31"/>
          <p:cNvSpPr/>
          <p:nvPr>
            <p:ph idx="19" type="pic"/>
          </p:nvPr>
        </p:nvSpPr>
        <p:spPr>
          <a:xfrm>
            <a:off x="6278800" y="3335875"/>
            <a:ext cx="1215000" cy="1215000"/>
          </a:xfrm>
          <a:prstGeom prst="ellipse">
            <a:avLst/>
          </a:prstGeom>
          <a:noFill/>
          <a:ln>
            <a:noFill/>
          </a:ln>
        </p:spPr>
      </p:sp>
      <p:sp>
        <p:nvSpPr>
          <p:cNvPr id="254" name="Google Shape;254;p31"/>
          <p:cNvSpPr txBox="1"/>
          <p:nvPr/>
        </p:nvSpPr>
        <p:spPr>
          <a:xfrm>
            <a:off x="420872" y="203200"/>
            <a:ext cx="42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lt2"/>
                </a:solidFill>
                <a:latin typeface="Inter Light"/>
                <a:ea typeface="Inter Light"/>
                <a:cs typeface="Inter Light"/>
                <a:sym typeface="Inter Light"/>
              </a:rPr>
              <a:t>‹#›</a:t>
            </a:fld>
            <a:endParaRPr sz="800">
              <a:solidFill>
                <a:schemeClr val="lt2"/>
              </a:solidFill>
              <a:latin typeface="Inter Light"/>
              <a:ea typeface="Inter Light"/>
              <a:cs typeface="Inter Light"/>
              <a:sym typeface="Inter Light"/>
            </a:endParaRPr>
          </a:p>
        </p:txBody>
      </p:sp>
      <p:cxnSp>
        <p:nvCxnSpPr>
          <p:cNvPr id="255" name="Google Shape;255;p31"/>
          <p:cNvCxnSpPr/>
          <p:nvPr/>
        </p:nvCxnSpPr>
        <p:spPr>
          <a:xfrm rot="10800000">
            <a:off x="560525" y="279400"/>
            <a:ext cx="1494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6" name="Google Shape;256;p31"/>
          <p:cNvSpPr/>
          <p:nvPr/>
        </p:nvSpPr>
        <p:spPr>
          <a:xfrm>
            <a:off x="603475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57" name="Google Shape;257;p31"/>
          <p:cNvSpPr/>
          <p:nvPr/>
        </p:nvSpPr>
        <p:spPr>
          <a:xfrm>
            <a:off x="1644650" y="4749800"/>
            <a:ext cx="768000" cy="190500"/>
          </a:xfrm>
          <a:prstGeom prst="roundRect">
            <a:avLst>
              <a:gd fmla="val 50000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Copyright ©</a:t>
            </a:r>
            <a:endParaRPr sz="7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_4"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60" name="Google Shape;260;p3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61" name="Google Shape;261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64" name="Google Shape;264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>
  <p:cSld name="TITLE_AND_BODY_1"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67" name="Google Shape;267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68" name="Google Shape;268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TITLE_AND_TWO_COLUMNS_1"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71" name="Google Shape;271;p3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72" name="Google Shape;272;p3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73" name="Google Shape;273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_ONLY_1"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76" name="Google Shape;276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_1"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79" name="Google Shape;279;p3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80" name="Google Shape;280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_1"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3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83" name="Google Shape;283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_1_1"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3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87" name="Google Shape;287;p3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88" name="Google Shape;288;p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89" name="Google Shape;289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_1"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</a:lstStyle>
          <a:p/>
        </p:txBody>
      </p:sp>
      <p:sp>
        <p:nvSpPr>
          <p:cNvPr id="292" name="Google Shape;292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_1"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4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95" name="Google Shape;295;p4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296" name="Google Shape;296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_1">
  <p:cSld name="BLANK_1"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CUSTOM_7_1"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3"/>
          <p:cNvSpPr txBox="1"/>
          <p:nvPr>
            <p:ph type="title"/>
          </p:nvPr>
        </p:nvSpPr>
        <p:spPr>
          <a:xfrm>
            <a:off x="677325" y="1832775"/>
            <a:ext cx="3217200" cy="148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01" name="Google Shape;301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2" name="Google Shape;302;p43"/>
          <p:cNvSpPr txBox="1"/>
          <p:nvPr>
            <p:ph idx="1" type="subTitle"/>
          </p:nvPr>
        </p:nvSpPr>
        <p:spPr>
          <a:xfrm>
            <a:off x="4406650" y="393750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03" name="Google Shape;303;p43"/>
          <p:cNvSpPr txBox="1"/>
          <p:nvPr>
            <p:ph idx="2" type="subTitle"/>
          </p:nvPr>
        </p:nvSpPr>
        <p:spPr>
          <a:xfrm>
            <a:off x="4406650" y="1151705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04" name="Google Shape;304;p43"/>
          <p:cNvSpPr txBox="1"/>
          <p:nvPr>
            <p:ph idx="3" type="subTitle"/>
          </p:nvPr>
        </p:nvSpPr>
        <p:spPr>
          <a:xfrm>
            <a:off x="4406650" y="3425570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05" name="Google Shape;305;p43"/>
          <p:cNvSpPr txBox="1"/>
          <p:nvPr>
            <p:ph idx="4" type="subTitle"/>
          </p:nvPr>
        </p:nvSpPr>
        <p:spPr>
          <a:xfrm>
            <a:off x="4406650" y="1909660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06" name="Google Shape;306;p43"/>
          <p:cNvSpPr txBox="1"/>
          <p:nvPr>
            <p:ph idx="5" type="subTitle"/>
          </p:nvPr>
        </p:nvSpPr>
        <p:spPr>
          <a:xfrm>
            <a:off x="4406650" y="4183525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07" name="Google Shape;307;p43"/>
          <p:cNvSpPr txBox="1"/>
          <p:nvPr>
            <p:ph idx="6" type="subTitle"/>
          </p:nvPr>
        </p:nvSpPr>
        <p:spPr>
          <a:xfrm>
            <a:off x="4406650" y="2667615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">
  <p:cSld name="CUSTOM_8_1"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10" name="Google Shape;310;p44"/>
          <p:cNvSpPr txBox="1"/>
          <p:nvPr>
            <p:ph idx="1" type="body"/>
          </p:nvPr>
        </p:nvSpPr>
        <p:spPr>
          <a:xfrm>
            <a:off x="311700" y="1152475"/>
            <a:ext cx="4473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11" name="Google Shape;311;p44"/>
          <p:cNvSpPr/>
          <p:nvPr>
            <p:ph idx="2" type="pic"/>
          </p:nvPr>
        </p:nvSpPr>
        <p:spPr>
          <a:xfrm>
            <a:off x="4992024" y="1152775"/>
            <a:ext cx="3840300" cy="3416400"/>
          </a:xfrm>
          <a:prstGeom prst="rect">
            <a:avLst/>
          </a:prstGeom>
          <a:noFill/>
          <a:ln>
            <a:noFill/>
          </a:ln>
        </p:spPr>
      </p:sp>
      <p:sp>
        <p:nvSpPr>
          <p:cNvPr id="312" name="Google Shape;312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big ideas">
  <p:cSld name="CUSTOM_1_2"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15" name="Google Shape;315;p45"/>
          <p:cNvSpPr txBox="1"/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16" name="Google Shape;316;p45"/>
          <p:cNvSpPr txBox="1"/>
          <p:nvPr>
            <p:ph idx="1" type="body"/>
          </p:nvPr>
        </p:nvSpPr>
        <p:spPr>
          <a:xfrm>
            <a:off x="483150" y="2237788"/>
            <a:ext cx="36198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17" name="Google Shape;317;p45"/>
          <p:cNvSpPr txBox="1"/>
          <p:nvPr>
            <p:ph idx="2" type="body"/>
          </p:nvPr>
        </p:nvSpPr>
        <p:spPr>
          <a:xfrm>
            <a:off x="5048000" y="2237788"/>
            <a:ext cx="36198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18" name="Google Shape;318;p45"/>
          <p:cNvSpPr txBox="1"/>
          <p:nvPr>
            <p:ph idx="3" type="subTitle"/>
          </p:nvPr>
        </p:nvSpPr>
        <p:spPr>
          <a:xfrm>
            <a:off x="483150" y="1336161"/>
            <a:ext cx="36198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19" name="Google Shape;319;p45"/>
          <p:cNvSpPr txBox="1"/>
          <p:nvPr>
            <p:ph idx="4" type="subTitle"/>
          </p:nvPr>
        </p:nvSpPr>
        <p:spPr>
          <a:xfrm>
            <a:off x="5048000" y="1336161"/>
            <a:ext cx="36198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big ideas">
  <p:cSld name="CUSTOM_2_2"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22" name="Google Shape;322;p46"/>
          <p:cNvSpPr txBox="1"/>
          <p:nvPr>
            <p:ph idx="1" type="body"/>
          </p:nvPr>
        </p:nvSpPr>
        <p:spPr>
          <a:xfrm>
            <a:off x="483175" y="2417500"/>
            <a:ext cx="24555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23" name="Google Shape;323;p46"/>
          <p:cNvSpPr txBox="1"/>
          <p:nvPr>
            <p:ph idx="2" type="body"/>
          </p:nvPr>
        </p:nvSpPr>
        <p:spPr>
          <a:xfrm>
            <a:off x="3347725" y="2417500"/>
            <a:ext cx="24555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24" name="Google Shape;324;p46"/>
          <p:cNvSpPr txBox="1"/>
          <p:nvPr>
            <p:ph idx="3" type="body"/>
          </p:nvPr>
        </p:nvSpPr>
        <p:spPr>
          <a:xfrm>
            <a:off x="6212275" y="2417500"/>
            <a:ext cx="24555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25" name="Google Shape;325;p46"/>
          <p:cNvSpPr txBox="1"/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26" name="Google Shape;326;p46"/>
          <p:cNvSpPr txBox="1"/>
          <p:nvPr>
            <p:ph idx="4" type="subTitle"/>
          </p:nvPr>
        </p:nvSpPr>
        <p:spPr>
          <a:xfrm>
            <a:off x="483175" y="1336150"/>
            <a:ext cx="2455500" cy="77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27" name="Google Shape;327;p46"/>
          <p:cNvSpPr txBox="1"/>
          <p:nvPr>
            <p:ph idx="5" type="subTitle"/>
          </p:nvPr>
        </p:nvSpPr>
        <p:spPr>
          <a:xfrm>
            <a:off x="3347725" y="1336150"/>
            <a:ext cx="2455500" cy="77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28" name="Google Shape;328;p46"/>
          <p:cNvSpPr txBox="1"/>
          <p:nvPr>
            <p:ph idx="6" type="subTitle"/>
          </p:nvPr>
        </p:nvSpPr>
        <p:spPr>
          <a:xfrm>
            <a:off x="6212275" y="1336150"/>
            <a:ext cx="2455500" cy="77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big ideas">
  <p:cSld name="CUSTOM_3_1"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31" name="Google Shape;331;p47"/>
          <p:cNvSpPr txBox="1"/>
          <p:nvPr>
            <p:ph idx="1" type="body"/>
          </p:nvPr>
        </p:nvSpPr>
        <p:spPr>
          <a:xfrm>
            <a:off x="366725" y="1759093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32" name="Google Shape;332;p47"/>
          <p:cNvSpPr txBox="1"/>
          <p:nvPr>
            <p:ph idx="2" type="body"/>
          </p:nvPr>
        </p:nvSpPr>
        <p:spPr>
          <a:xfrm>
            <a:off x="4938725" y="1759093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33" name="Google Shape;333;p47"/>
          <p:cNvSpPr txBox="1"/>
          <p:nvPr>
            <p:ph idx="3" type="body"/>
          </p:nvPr>
        </p:nvSpPr>
        <p:spPr>
          <a:xfrm>
            <a:off x="366750" y="3648575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34" name="Google Shape;334;p47"/>
          <p:cNvSpPr txBox="1"/>
          <p:nvPr>
            <p:ph idx="4" type="body"/>
          </p:nvPr>
        </p:nvSpPr>
        <p:spPr>
          <a:xfrm>
            <a:off x="4938750" y="3648575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35" name="Google Shape;335;p47"/>
          <p:cNvSpPr txBox="1"/>
          <p:nvPr>
            <p:ph type="title"/>
          </p:nvPr>
        </p:nvSpPr>
        <p:spPr>
          <a:xfrm>
            <a:off x="366750" y="450025"/>
            <a:ext cx="8184600" cy="75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36" name="Google Shape;336;p47"/>
          <p:cNvSpPr txBox="1"/>
          <p:nvPr>
            <p:ph idx="5" type="subTitle"/>
          </p:nvPr>
        </p:nvSpPr>
        <p:spPr>
          <a:xfrm>
            <a:off x="366763" y="1277907"/>
            <a:ext cx="3838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37" name="Google Shape;337;p47"/>
          <p:cNvSpPr txBox="1"/>
          <p:nvPr>
            <p:ph idx="6" type="subTitle"/>
          </p:nvPr>
        </p:nvSpPr>
        <p:spPr>
          <a:xfrm>
            <a:off x="4938738" y="1277907"/>
            <a:ext cx="3838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38" name="Google Shape;338;p47"/>
          <p:cNvSpPr txBox="1"/>
          <p:nvPr>
            <p:ph idx="7" type="subTitle"/>
          </p:nvPr>
        </p:nvSpPr>
        <p:spPr>
          <a:xfrm>
            <a:off x="4938761" y="3167363"/>
            <a:ext cx="3838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39" name="Google Shape;339;p47"/>
          <p:cNvSpPr txBox="1"/>
          <p:nvPr>
            <p:ph idx="8" type="subTitle"/>
          </p:nvPr>
        </p:nvSpPr>
        <p:spPr>
          <a:xfrm>
            <a:off x="366750" y="3167363"/>
            <a:ext cx="3838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mage">
  <p:cSld name="TITLE_ONLY_1_1"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4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42" name="Google Shape;342;p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43" name="Google Shape;343;p48"/>
          <p:cNvSpPr/>
          <p:nvPr>
            <p:ph idx="2" type="pic"/>
          </p:nvPr>
        </p:nvSpPr>
        <p:spPr>
          <a:xfrm>
            <a:off x="311700" y="1170425"/>
            <a:ext cx="8520600" cy="3492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storyboards">
  <p:cSld name="CUSTOM_4_1"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49"/>
          <p:cNvSpPr txBox="1"/>
          <p:nvPr>
            <p:ph idx="1" type="body"/>
          </p:nvPr>
        </p:nvSpPr>
        <p:spPr>
          <a:xfrm>
            <a:off x="311700" y="4080225"/>
            <a:ext cx="4027500" cy="9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46" name="Google Shape;346;p49"/>
          <p:cNvSpPr/>
          <p:nvPr>
            <p:ph idx="2" type="pic"/>
          </p:nvPr>
        </p:nvSpPr>
        <p:spPr>
          <a:xfrm>
            <a:off x="48048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347" name="Google Shape;347;p49"/>
          <p:cNvSpPr/>
          <p:nvPr>
            <p:ph idx="3" type="pic"/>
          </p:nvPr>
        </p:nvSpPr>
        <p:spPr>
          <a:xfrm>
            <a:off x="3117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348" name="Google Shape;348;p49"/>
          <p:cNvSpPr txBox="1"/>
          <p:nvPr>
            <p:ph idx="4" type="body"/>
          </p:nvPr>
        </p:nvSpPr>
        <p:spPr>
          <a:xfrm>
            <a:off x="4804825" y="4080225"/>
            <a:ext cx="4027500" cy="9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49" name="Google Shape;349;p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50" name="Google Shape;350;p4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51" name="Google Shape;351;p49"/>
          <p:cNvSpPr txBox="1"/>
          <p:nvPr>
            <p:ph idx="5" type="subTitle"/>
          </p:nvPr>
        </p:nvSpPr>
        <p:spPr>
          <a:xfrm>
            <a:off x="311725" y="3582900"/>
            <a:ext cx="4027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352" name="Google Shape;352;p49"/>
          <p:cNvSpPr txBox="1"/>
          <p:nvPr>
            <p:ph idx="6" type="subTitle"/>
          </p:nvPr>
        </p:nvSpPr>
        <p:spPr>
          <a:xfrm>
            <a:off x="4804825" y="3582900"/>
            <a:ext cx="4027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storyboards">
  <p:cSld name="CUSTOM_4_1_1"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50"/>
          <p:cNvSpPr txBox="1"/>
          <p:nvPr>
            <p:ph idx="1" type="body"/>
          </p:nvPr>
        </p:nvSpPr>
        <p:spPr>
          <a:xfrm>
            <a:off x="311700" y="3911700"/>
            <a:ext cx="2627100" cy="10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55" name="Google Shape;355;p50"/>
          <p:cNvSpPr/>
          <p:nvPr>
            <p:ph idx="2" type="pic"/>
          </p:nvPr>
        </p:nvSpPr>
        <p:spPr>
          <a:xfrm>
            <a:off x="62052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356" name="Google Shape;356;p50"/>
          <p:cNvSpPr/>
          <p:nvPr>
            <p:ph idx="3" type="pic"/>
          </p:nvPr>
        </p:nvSpPr>
        <p:spPr>
          <a:xfrm>
            <a:off x="3117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357" name="Google Shape;357;p50"/>
          <p:cNvSpPr txBox="1"/>
          <p:nvPr>
            <p:ph idx="4" type="body"/>
          </p:nvPr>
        </p:nvSpPr>
        <p:spPr>
          <a:xfrm>
            <a:off x="6205225" y="3911700"/>
            <a:ext cx="2627100" cy="10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58" name="Google Shape;358;p50"/>
          <p:cNvSpPr/>
          <p:nvPr>
            <p:ph idx="5" type="pic"/>
          </p:nvPr>
        </p:nvSpPr>
        <p:spPr>
          <a:xfrm>
            <a:off x="3255250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359" name="Google Shape;359;p50"/>
          <p:cNvSpPr txBox="1"/>
          <p:nvPr>
            <p:ph idx="6" type="body"/>
          </p:nvPr>
        </p:nvSpPr>
        <p:spPr>
          <a:xfrm>
            <a:off x="3255250" y="3911700"/>
            <a:ext cx="2627100" cy="10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360" name="Google Shape;360;p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1" name="Google Shape;361;p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62" name="Google Shape;362;p50"/>
          <p:cNvSpPr txBox="1"/>
          <p:nvPr>
            <p:ph idx="7" type="subTitle"/>
          </p:nvPr>
        </p:nvSpPr>
        <p:spPr>
          <a:xfrm>
            <a:off x="311725" y="3430500"/>
            <a:ext cx="26271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363" name="Google Shape;363;p50"/>
          <p:cNvSpPr txBox="1"/>
          <p:nvPr>
            <p:ph idx="8" type="subTitle"/>
          </p:nvPr>
        </p:nvSpPr>
        <p:spPr>
          <a:xfrm>
            <a:off x="6205225" y="3430500"/>
            <a:ext cx="26271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364" name="Google Shape;364;p50"/>
          <p:cNvSpPr txBox="1"/>
          <p:nvPr>
            <p:ph idx="9" type="subTitle"/>
          </p:nvPr>
        </p:nvSpPr>
        <p:spPr>
          <a:xfrm>
            <a:off x="3255250" y="3430500"/>
            <a:ext cx="26271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only">
  <p:cSld name="CUSTOM_5_1"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51"/>
          <p:cNvSpPr/>
          <p:nvPr>
            <p:ph idx="2" type="pic"/>
          </p:nvPr>
        </p:nvSpPr>
        <p:spPr>
          <a:xfrm>
            <a:off x="311700" y="445025"/>
            <a:ext cx="8520600" cy="4218300"/>
          </a:xfrm>
          <a:prstGeom prst="rect">
            <a:avLst/>
          </a:prstGeom>
          <a:noFill/>
          <a:ln>
            <a:noFill/>
          </a:ln>
        </p:spPr>
      </p:sp>
      <p:sp>
        <p:nvSpPr>
          <p:cNvPr id="367" name="Google Shape;367;p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grid">
  <p:cSld name="CUSTOM_6_1"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5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70" name="Google Shape;370;p52"/>
          <p:cNvSpPr/>
          <p:nvPr>
            <p:ph idx="2" type="pic"/>
          </p:nvPr>
        </p:nvSpPr>
        <p:spPr>
          <a:xfrm>
            <a:off x="338960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371" name="Google Shape;371;p52"/>
          <p:cNvSpPr/>
          <p:nvPr>
            <p:ph idx="3" type="pic"/>
          </p:nvPr>
        </p:nvSpPr>
        <p:spPr>
          <a:xfrm>
            <a:off x="5195935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372" name="Google Shape;372;p52"/>
          <p:cNvSpPr/>
          <p:nvPr>
            <p:ph idx="4" type="pic"/>
          </p:nvPr>
        </p:nvSpPr>
        <p:spPr>
          <a:xfrm>
            <a:off x="700227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373" name="Google Shape;373;p52"/>
          <p:cNvSpPr/>
          <p:nvPr>
            <p:ph idx="5" type="pic"/>
          </p:nvPr>
        </p:nvSpPr>
        <p:spPr>
          <a:xfrm>
            <a:off x="3389588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374" name="Google Shape;374;p52"/>
          <p:cNvSpPr/>
          <p:nvPr>
            <p:ph idx="6" type="pic"/>
          </p:nvPr>
        </p:nvSpPr>
        <p:spPr>
          <a:xfrm>
            <a:off x="5195922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375" name="Google Shape;375;p52"/>
          <p:cNvSpPr/>
          <p:nvPr>
            <p:ph idx="7" type="pic"/>
          </p:nvPr>
        </p:nvSpPr>
        <p:spPr>
          <a:xfrm>
            <a:off x="7002257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376" name="Google Shape;376;p52"/>
          <p:cNvSpPr txBox="1"/>
          <p:nvPr>
            <p:ph type="title"/>
          </p:nvPr>
        </p:nvSpPr>
        <p:spPr>
          <a:xfrm>
            <a:off x="351550" y="445025"/>
            <a:ext cx="2596800" cy="170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77" name="Google Shape;377;p52"/>
          <p:cNvSpPr/>
          <p:nvPr>
            <p:ph idx="8" type="pic"/>
          </p:nvPr>
        </p:nvSpPr>
        <p:spPr>
          <a:xfrm>
            <a:off x="3389588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378" name="Google Shape;378;p52"/>
          <p:cNvSpPr/>
          <p:nvPr>
            <p:ph idx="9" type="pic"/>
          </p:nvPr>
        </p:nvSpPr>
        <p:spPr>
          <a:xfrm>
            <a:off x="5195922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379" name="Google Shape;379;p52"/>
          <p:cNvSpPr/>
          <p:nvPr>
            <p:ph idx="13" type="pic"/>
          </p:nvPr>
        </p:nvSpPr>
        <p:spPr>
          <a:xfrm>
            <a:off x="7002257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5564">
          <p15:clr>
            <a:srgbClr val="E46962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40" Type="http://schemas.openxmlformats.org/officeDocument/2006/relationships/theme" Target="../theme/theme1.xml"/><Relationship Id="rId20" Type="http://schemas.openxmlformats.org/officeDocument/2006/relationships/slideLayout" Target="../slideLayouts/slideLayout31.xml"/><Relationship Id="rId22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32.xml"/><Relationship Id="rId24" Type="http://schemas.openxmlformats.org/officeDocument/2006/relationships/slideLayout" Target="../slideLayouts/slideLayout35.xml"/><Relationship Id="rId23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37.xml"/><Relationship Id="rId25" Type="http://schemas.openxmlformats.org/officeDocument/2006/relationships/slideLayout" Target="../slideLayouts/slideLayout36.xml"/><Relationship Id="rId28" Type="http://schemas.openxmlformats.org/officeDocument/2006/relationships/slideLayout" Target="../slideLayouts/slideLayout39.xml"/><Relationship Id="rId27" Type="http://schemas.openxmlformats.org/officeDocument/2006/relationships/slideLayout" Target="../slideLayouts/slideLayout38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29" Type="http://schemas.openxmlformats.org/officeDocument/2006/relationships/slideLayout" Target="../slideLayouts/slideLayout40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42.xml"/><Relationship Id="rId30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22.xml"/><Relationship Id="rId33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21.xml"/><Relationship Id="rId32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24.xml"/><Relationship Id="rId35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23.xml"/><Relationship Id="rId34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26.xml"/><Relationship Id="rId37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25.xml"/><Relationship Id="rId36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28.xml"/><Relationship Id="rId39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27.xml"/><Relationship Id="rId38" Type="http://schemas.openxmlformats.org/officeDocument/2006/relationships/slideLayout" Target="../slideLayouts/slideLayout49.xml"/><Relationship Id="rId19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2" name="Google Shape;52;p13"/>
          <p:cNvSpPr txBox="1"/>
          <p:nvPr>
            <p:ph type="title"/>
          </p:nvPr>
        </p:nvSpPr>
        <p:spPr>
          <a:xfrm>
            <a:off x="308925" y="278025"/>
            <a:ext cx="4448400" cy="29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Inter"/>
              <a:buNone/>
              <a:defRPr b="1" sz="4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Inter"/>
              <a:buNone/>
              <a:defRPr sz="4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Inter"/>
              <a:buNone/>
              <a:defRPr sz="4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Inter"/>
              <a:buNone/>
              <a:defRPr sz="4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Inter"/>
              <a:buNone/>
              <a:defRPr sz="4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Inter"/>
              <a:buNone/>
              <a:defRPr sz="4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Inter"/>
              <a:buNone/>
              <a:defRPr sz="4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Inter"/>
              <a:buNone/>
              <a:defRPr sz="4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Inter"/>
              <a:buNone/>
              <a:defRPr sz="4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4613175" y="278025"/>
            <a:ext cx="2965500" cy="29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●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○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■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●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○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■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●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○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■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3" r:id="rId25"/>
    <p:sldLayoutId id="2147483684" r:id="rId26"/>
    <p:sldLayoutId id="2147483685" r:id="rId27"/>
    <p:sldLayoutId id="2147483686" r:id="rId28"/>
    <p:sldLayoutId id="2147483687" r:id="rId29"/>
    <p:sldLayoutId id="2147483688" r:id="rId30"/>
    <p:sldLayoutId id="2147483689" r:id="rId31"/>
    <p:sldLayoutId id="2147483690" r:id="rId32"/>
    <p:sldLayoutId id="2147483691" r:id="rId33"/>
    <p:sldLayoutId id="2147483692" r:id="rId34"/>
    <p:sldLayoutId id="2147483693" r:id="rId35"/>
    <p:sldLayoutId id="2147483694" r:id="rId36"/>
    <p:sldLayoutId id="2147483695" r:id="rId37"/>
    <p:sldLayoutId id="2147483696" r:id="rId38"/>
    <p:sldLayoutId id="2147483697" r:id="rId3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png"/><Relationship Id="rId4" Type="http://schemas.openxmlformats.org/officeDocument/2006/relationships/image" Target="../media/image18.png"/><Relationship Id="rId5" Type="http://schemas.openxmlformats.org/officeDocument/2006/relationships/image" Target="../media/image12.png"/><Relationship Id="rId6" Type="http://schemas.openxmlformats.org/officeDocument/2006/relationships/image" Target="../media/image15.png"/><Relationship Id="rId7" Type="http://schemas.openxmlformats.org/officeDocument/2006/relationships/image" Target="../media/image11.png"/><Relationship Id="rId8" Type="http://schemas.openxmlformats.org/officeDocument/2006/relationships/image" Target="../media/image1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1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53"/>
          <p:cNvSpPr txBox="1"/>
          <p:nvPr>
            <p:ph type="title"/>
          </p:nvPr>
        </p:nvSpPr>
        <p:spPr>
          <a:xfrm>
            <a:off x="420875" y="1583096"/>
            <a:ext cx="4324800" cy="173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300"/>
              <a:t>Crisis Event Template Generation</a:t>
            </a:r>
            <a:r>
              <a:rPr lang="en" sz="5300"/>
              <a:t> </a:t>
            </a:r>
            <a:endParaRPr sz="5300"/>
          </a:p>
        </p:txBody>
      </p:sp>
      <p:sp>
        <p:nvSpPr>
          <p:cNvPr id="385" name="Google Shape;385;p53"/>
          <p:cNvSpPr txBox="1"/>
          <p:nvPr>
            <p:ph idx="2" type="title"/>
          </p:nvPr>
        </p:nvSpPr>
        <p:spPr>
          <a:xfrm>
            <a:off x="420875" y="3634024"/>
            <a:ext cx="4036500" cy="57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Nicholas Hess, Gibbs Gresge, Alex Ryu, Jackson Small, Aneesh Tummeti</a:t>
            </a:r>
            <a:endParaRPr sz="1400"/>
          </a:p>
        </p:txBody>
      </p:sp>
      <p:pic>
        <p:nvPicPr>
          <p:cNvPr descr="Abstract image of blue ribbons on a black background." id="386" name="Google Shape;386;p53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12943" r="32255" t="0"/>
          <a:stretch/>
        </p:blipFill>
        <p:spPr>
          <a:xfrm>
            <a:off x="5039775" y="196800"/>
            <a:ext cx="3905400" cy="4749900"/>
          </a:xfrm>
          <a:prstGeom prst="roundRect">
            <a:avLst>
              <a:gd fmla="val 16667" name="adj"/>
            </a:avLst>
          </a:prstGeom>
        </p:spPr>
      </p:pic>
      <p:sp>
        <p:nvSpPr>
          <p:cNvPr id="387" name="Google Shape;387;p53"/>
          <p:cNvSpPr/>
          <p:nvPr/>
        </p:nvSpPr>
        <p:spPr>
          <a:xfrm>
            <a:off x="560525" y="1083400"/>
            <a:ext cx="1962600" cy="410100"/>
          </a:xfrm>
          <a:prstGeom prst="roundRect">
            <a:avLst>
              <a:gd fmla="val 500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  <a:latin typeface="Inter ExtraBold"/>
                <a:ea typeface="Inter ExtraBold"/>
                <a:cs typeface="Inter ExtraBold"/>
                <a:sym typeface="Inter ExtraBold"/>
              </a:rPr>
              <a:t>Group 15</a:t>
            </a:r>
            <a:endParaRPr>
              <a:solidFill>
                <a:schemeClr val="lt1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</p:txBody>
      </p:sp>
      <p:sp>
        <p:nvSpPr>
          <p:cNvPr id="388" name="Google Shape;388;p53"/>
          <p:cNvSpPr txBox="1"/>
          <p:nvPr/>
        </p:nvSpPr>
        <p:spPr>
          <a:xfrm>
            <a:off x="420875" y="4205225"/>
            <a:ext cx="39054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4624 Multimedia/Hypertext | Mohamed Farag Virginia Tech, Blacksburg VA 24061</a:t>
            </a:r>
            <a:endParaRPr sz="10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62"/>
          <p:cNvSpPr txBox="1"/>
          <p:nvPr>
            <p:ph type="title"/>
          </p:nvPr>
        </p:nvSpPr>
        <p:spPr>
          <a:xfrm>
            <a:off x="420875" y="1552350"/>
            <a:ext cx="7652100" cy="159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Problems along the way </a:t>
            </a:r>
            <a:endParaRPr/>
          </a:p>
        </p:txBody>
      </p:sp>
      <p:sp>
        <p:nvSpPr>
          <p:cNvPr id="492" name="Google Shape;492;p62"/>
          <p:cNvSpPr txBox="1"/>
          <p:nvPr>
            <p:ph idx="2" type="title"/>
          </p:nvPr>
        </p:nvSpPr>
        <p:spPr>
          <a:xfrm>
            <a:off x="420875" y="3144800"/>
            <a:ext cx="4748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how we fixed them </a:t>
            </a:r>
            <a:endParaRPr/>
          </a:p>
        </p:txBody>
      </p:sp>
      <p:sp>
        <p:nvSpPr>
          <p:cNvPr id="493" name="Google Shape;493;p62"/>
          <p:cNvSpPr txBox="1"/>
          <p:nvPr>
            <p:ph idx="12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63"/>
          <p:cNvSpPr txBox="1"/>
          <p:nvPr>
            <p:ph idx="1" type="subTitle"/>
          </p:nvPr>
        </p:nvSpPr>
        <p:spPr>
          <a:xfrm>
            <a:off x="636175" y="2436700"/>
            <a:ext cx="1466400" cy="66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we fixed it</a:t>
            </a:r>
            <a:endParaRPr/>
          </a:p>
        </p:txBody>
      </p:sp>
      <p:sp>
        <p:nvSpPr>
          <p:cNvPr id="499" name="Google Shape;499;p63"/>
          <p:cNvSpPr txBox="1"/>
          <p:nvPr>
            <p:ph type="title"/>
          </p:nvPr>
        </p:nvSpPr>
        <p:spPr>
          <a:xfrm>
            <a:off x="431800" y="576025"/>
            <a:ext cx="6767700" cy="83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Issues</a:t>
            </a:r>
            <a:endParaRPr/>
          </a:p>
        </p:txBody>
      </p:sp>
      <p:sp>
        <p:nvSpPr>
          <p:cNvPr id="500" name="Google Shape;500;p63"/>
          <p:cNvSpPr/>
          <p:nvPr/>
        </p:nvSpPr>
        <p:spPr>
          <a:xfrm>
            <a:off x="596875" y="1457350"/>
            <a:ext cx="1545000" cy="717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1" name="Google Shape;501;p63"/>
          <p:cNvSpPr txBox="1"/>
          <p:nvPr/>
        </p:nvSpPr>
        <p:spPr>
          <a:xfrm>
            <a:off x="596875" y="1477600"/>
            <a:ext cx="15450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LLM was too large</a:t>
            </a:r>
            <a:endParaRPr sz="25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2" name="Google Shape;502;p63"/>
          <p:cNvSpPr/>
          <p:nvPr/>
        </p:nvSpPr>
        <p:spPr>
          <a:xfrm>
            <a:off x="1282075" y="2174950"/>
            <a:ext cx="174600" cy="363900"/>
          </a:xfrm>
          <a:prstGeom prst="down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F6F5E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3" name="Google Shape;503;p63"/>
          <p:cNvSpPr/>
          <p:nvPr/>
        </p:nvSpPr>
        <p:spPr>
          <a:xfrm>
            <a:off x="1282075" y="3100600"/>
            <a:ext cx="174600" cy="363900"/>
          </a:xfrm>
          <a:prstGeom prst="down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F6F5E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4" name="Google Shape;504;p63"/>
          <p:cNvSpPr/>
          <p:nvPr/>
        </p:nvSpPr>
        <p:spPr>
          <a:xfrm>
            <a:off x="337075" y="3485800"/>
            <a:ext cx="2064600" cy="1074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5" name="Google Shape;505;p63"/>
          <p:cNvSpPr txBox="1"/>
          <p:nvPr/>
        </p:nvSpPr>
        <p:spPr>
          <a:xfrm>
            <a:off x="337075" y="3485800"/>
            <a:ext cx="20646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Research to find a new model, and </a:t>
            </a:r>
            <a:r>
              <a:rPr i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pivoted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 to use </a:t>
            </a: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LangChain 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to make use of distilled models from </a:t>
            </a: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Hugging Face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6" name="Google Shape;506;p63"/>
          <p:cNvSpPr txBox="1"/>
          <p:nvPr>
            <p:ph idx="1" type="subTitle"/>
          </p:nvPr>
        </p:nvSpPr>
        <p:spPr>
          <a:xfrm>
            <a:off x="3507500" y="2436700"/>
            <a:ext cx="1466400" cy="66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we fixed it</a:t>
            </a:r>
            <a:endParaRPr/>
          </a:p>
        </p:txBody>
      </p:sp>
      <p:sp>
        <p:nvSpPr>
          <p:cNvPr id="507" name="Google Shape;507;p63"/>
          <p:cNvSpPr/>
          <p:nvPr/>
        </p:nvSpPr>
        <p:spPr>
          <a:xfrm>
            <a:off x="3468200" y="1457350"/>
            <a:ext cx="1545000" cy="717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8" name="Google Shape;508;p63"/>
          <p:cNvSpPr txBox="1"/>
          <p:nvPr/>
        </p:nvSpPr>
        <p:spPr>
          <a:xfrm>
            <a:off x="3468200" y="1457350"/>
            <a:ext cx="15450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Long time to create prompts &amp; templates</a:t>
            </a:r>
            <a:endParaRPr sz="13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09" name="Google Shape;509;p63"/>
          <p:cNvSpPr/>
          <p:nvPr/>
        </p:nvSpPr>
        <p:spPr>
          <a:xfrm>
            <a:off x="4153400" y="2174950"/>
            <a:ext cx="174600" cy="363900"/>
          </a:xfrm>
          <a:prstGeom prst="down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F6F5E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10" name="Google Shape;510;p63"/>
          <p:cNvSpPr/>
          <p:nvPr/>
        </p:nvSpPr>
        <p:spPr>
          <a:xfrm>
            <a:off x="4153400" y="3100600"/>
            <a:ext cx="174600" cy="363900"/>
          </a:xfrm>
          <a:prstGeom prst="down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F6F5E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11" name="Google Shape;511;p63"/>
          <p:cNvSpPr/>
          <p:nvPr/>
        </p:nvSpPr>
        <p:spPr>
          <a:xfrm>
            <a:off x="3208400" y="3485800"/>
            <a:ext cx="2064600" cy="1074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12" name="Google Shape;512;p63"/>
          <p:cNvSpPr txBox="1"/>
          <p:nvPr/>
        </p:nvSpPr>
        <p:spPr>
          <a:xfrm>
            <a:off x="3208400" y="3485800"/>
            <a:ext cx="20646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Built an </a:t>
            </a: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email service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 to </a:t>
            </a: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notify 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the user when the templates and summaries are </a:t>
            </a:r>
            <a:r>
              <a:rPr i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complete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.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13" name="Google Shape;513;p63"/>
          <p:cNvSpPr txBox="1"/>
          <p:nvPr>
            <p:ph idx="1" type="subTitle"/>
          </p:nvPr>
        </p:nvSpPr>
        <p:spPr>
          <a:xfrm>
            <a:off x="6378825" y="2436700"/>
            <a:ext cx="1466400" cy="66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we fixed it</a:t>
            </a:r>
            <a:endParaRPr/>
          </a:p>
        </p:txBody>
      </p:sp>
      <p:sp>
        <p:nvSpPr>
          <p:cNvPr id="514" name="Google Shape;514;p63"/>
          <p:cNvSpPr/>
          <p:nvPr/>
        </p:nvSpPr>
        <p:spPr>
          <a:xfrm>
            <a:off x="6339525" y="1457350"/>
            <a:ext cx="1545000" cy="717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15" name="Google Shape;515;p63"/>
          <p:cNvSpPr txBox="1"/>
          <p:nvPr/>
        </p:nvSpPr>
        <p:spPr>
          <a:xfrm>
            <a:off x="6339525" y="1457350"/>
            <a:ext cx="15450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Poor LLM outputs</a:t>
            </a:r>
            <a:endParaRPr sz="13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16" name="Google Shape;516;p63"/>
          <p:cNvSpPr/>
          <p:nvPr/>
        </p:nvSpPr>
        <p:spPr>
          <a:xfrm>
            <a:off x="7024725" y="2174950"/>
            <a:ext cx="174600" cy="363900"/>
          </a:xfrm>
          <a:prstGeom prst="down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F6F5E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17" name="Google Shape;517;p63"/>
          <p:cNvSpPr/>
          <p:nvPr/>
        </p:nvSpPr>
        <p:spPr>
          <a:xfrm>
            <a:off x="7024725" y="3100600"/>
            <a:ext cx="174600" cy="363900"/>
          </a:xfrm>
          <a:prstGeom prst="downArrow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F6F5E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18" name="Google Shape;518;p63"/>
          <p:cNvSpPr/>
          <p:nvPr/>
        </p:nvSpPr>
        <p:spPr>
          <a:xfrm>
            <a:off x="6079725" y="3485800"/>
            <a:ext cx="2064600" cy="1074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19" name="Google Shape;519;p63"/>
          <p:cNvSpPr txBox="1"/>
          <p:nvPr/>
        </p:nvSpPr>
        <p:spPr>
          <a:xfrm>
            <a:off x="6079725" y="3485800"/>
            <a:ext cx="20646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Iterated 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over </a:t>
            </a: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multiple prompts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, more on this…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64"/>
          <p:cNvSpPr txBox="1"/>
          <p:nvPr>
            <p:ph type="title"/>
          </p:nvPr>
        </p:nvSpPr>
        <p:spPr>
          <a:xfrm>
            <a:off x="431800" y="576025"/>
            <a:ext cx="6767700" cy="83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Template Generation</a:t>
            </a:r>
            <a:endParaRPr/>
          </a:p>
        </p:txBody>
      </p:sp>
      <p:sp>
        <p:nvSpPr>
          <p:cNvPr id="525" name="Google Shape;525;p64"/>
          <p:cNvSpPr txBox="1"/>
          <p:nvPr/>
        </p:nvSpPr>
        <p:spPr>
          <a:xfrm>
            <a:off x="431800" y="1282425"/>
            <a:ext cx="2743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rPr>
              <a:t>Prompt Engineering</a:t>
            </a:r>
            <a:endParaRPr sz="1200">
              <a:solidFill>
                <a:schemeClr val="accent4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26" name="Google Shape;526;p64"/>
          <p:cNvSpPr txBox="1"/>
          <p:nvPr/>
        </p:nvSpPr>
        <p:spPr>
          <a:xfrm>
            <a:off x="431800" y="1676175"/>
            <a:ext cx="2743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rPr>
              <a:t>First Prompt</a:t>
            </a:r>
            <a:endParaRPr sz="1200">
              <a:solidFill>
                <a:schemeClr val="accent4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27" name="Google Shape;527;p64"/>
          <p:cNvSpPr txBox="1"/>
          <p:nvPr/>
        </p:nvSpPr>
        <p:spPr>
          <a:xfrm>
            <a:off x="431800" y="2045475"/>
            <a:ext cx="27432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You are a professional news reporter whose job is to create a summary template for {disaster_type}. You should pick up on key attributes found across all the given paragraphs.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Each context paragraph is a separate instance of a {disaster_type} event that has happened. 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Your goal is to return ONE 5 sentence summary template that has key attributes left as tags in this format &lt;example-attribute&gt;. 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The template should end with a tag specifically for unique/extra info about a specific {disaster_type}.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Only use the provided summaries of crisis events    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For example, the template for a hurricane would look like this: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&lt;hurricane-name&gt; made landfall as a &lt;category&gt; hurricane, impacting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&lt;primary-location&gt; with &lt;primary-impact&gt;. The storm caused &lt;death-toll&gt; deaths and resulted in &lt;damage-cost&gt; in damages. &lt;secondary-impact&gt; displaced thousands and left widespread destruction. The response and recovery efforts were &lt;response-evaluation&gt;. 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&lt;unique-extra-info&gt;.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 RETURN ONLY THE TEMPLATE IN THE DESCRIBED FORMAT, NO OTHER TEXT.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 ONLY RETURN ONE TEMPLATE THAT COULD BE USED FOR THE DISASTER TYPE 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 MAKE SURE THE ATTRIBUTES/TEMPLATE ARE SPECIFIC TO THAT DISASTER TYPE AND ARE SURROUNDED BY THE &lt;&gt;.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28" name="Google Shape;528;p64"/>
          <p:cNvSpPr txBox="1"/>
          <p:nvPr/>
        </p:nvSpPr>
        <p:spPr>
          <a:xfrm>
            <a:off x="3425750" y="1676175"/>
            <a:ext cx="2743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rPr>
              <a:t>Final </a:t>
            </a:r>
            <a:r>
              <a:rPr lang="en" sz="1200">
                <a:solidFill>
                  <a:schemeClr val="accent4"/>
                </a:solidFill>
                <a:latin typeface="Inter"/>
                <a:ea typeface="Inter"/>
                <a:cs typeface="Inter"/>
                <a:sym typeface="Inter"/>
              </a:rPr>
              <a:t>Prompt</a:t>
            </a:r>
            <a:endParaRPr sz="1200">
              <a:solidFill>
                <a:schemeClr val="accent4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29" name="Google Shape;529;p64"/>
          <p:cNvSpPr txBox="1"/>
          <p:nvPr/>
        </p:nvSpPr>
        <p:spPr>
          <a:xfrm>
            <a:off x="3425750" y="2045475"/>
            <a:ext cx="2743200" cy="31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You are a professional news reporter. Your task is to generate a generalized summary template for {disaster_type}, ensuring that it applies to any event of this type.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Each input paragraph describes a past {disaster_type} event. Identify common key attributes across all examples and structure them into a standardized template.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Instructions: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The template must be fully generalized for {disaster_type}s—DO NOT insert specific details from the given context.  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Use descriptive placeholder tags in this format: &lt;attribute-name&gt;.  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DO NOT add extra commentary or change the output structure.  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The template must remain neutral and applicable to all {disaster_type} events.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The template must end with a &lt;unique-extra-info&gt; tag for unique info about a specific {disaster_type}.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Here are some examples of summaries that were used to create a template for a Hurricane disaster.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Context of Hurricanes: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Hurricane Katrina made landfall on August 29, 2005, as a Category 3 hurricane along the Gulf Coast, primarily affecting Louisiana and Mississippi</a:t>
            </a: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… (omitted for space on slide)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Generated Template: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Hurricane &lt;hurricane-name&gt; was a Category &lt;category&gt; hurricane that affected &lt;primary-affected-location&gt; and caused &lt;primary-effect&gt; on &lt;hurricane-date&gt;. The hurricane had winds up to &lt;max-wind-speed&gt;. Hurricane &lt;hurricane-name&gt; also affected &lt;secondary-affected-area&gt;. &lt;unique-extra-info&gt;.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Here are some examples of summaries that were used to create a template for a Wildfire disaster.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… (omitted for space on slide)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Now given the follow context, create a template for {disaster_type}s like the examples above: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{disaster_context}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Return ONLY the structured template above without explanations or additional text.</a:t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30" name="Google Shape;530;p64"/>
          <p:cNvSpPr/>
          <p:nvPr/>
        </p:nvSpPr>
        <p:spPr>
          <a:xfrm>
            <a:off x="3485400" y="2665925"/>
            <a:ext cx="2586000" cy="6333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31" name="Google Shape;531;p64"/>
          <p:cNvSpPr txBox="1"/>
          <p:nvPr/>
        </p:nvSpPr>
        <p:spPr>
          <a:xfrm>
            <a:off x="6071400" y="2665925"/>
            <a:ext cx="2743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Explicit instructions helped immensely with formatting output</a:t>
            </a:r>
            <a:endParaRPr sz="10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32" name="Google Shape;532;p64"/>
          <p:cNvSpPr/>
          <p:nvPr/>
        </p:nvSpPr>
        <p:spPr>
          <a:xfrm>
            <a:off x="3485400" y="2206375"/>
            <a:ext cx="2586000" cy="183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33" name="Google Shape;533;p64"/>
          <p:cNvSpPr txBox="1"/>
          <p:nvPr/>
        </p:nvSpPr>
        <p:spPr>
          <a:xfrm>
            <a:off x="6071400" y="2109400"/>
            <a:ext cx="2743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Ensuring the template is general to any event within the crisis type</a:t>
            </a:r>
            <a:endParaRPr sz="10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34" name="Google Shape;534;p64"/>
          <p:cNvSpPr/>
          <p:nvPr/>
        </p:nvSpPr>
        <p:spPr>
          <a:xfrm>
            <a:off x="3485400" y="3339825"/>
            <a:ext cx="2586000" cy="11727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35" name="Google Shape;535;p64"/>
          <p:cNvSpPr txBox="1"/>
          <p:nvPr/>
        </p:nvSpPr>
        <p:spPr>
          <a:xfrm>
            <a:off x="6071400" y="3339825"/>
            <a:ext cx="2743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Examples of summary to template transformation</a:t>
            </a:r>
            <a:endParaRPr sz="10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65"/>
          <p:cNvSpPr txBox="1"/>
          <p:nvPr>
            <p:ph type="title"/>
          </p:nvPr>
        </p:nvSpPr>
        <p:spPr>
          <a:xfrm>
            <a:off x="420875" y="1552350"/>
            <a:ext cx="7652100" cy="159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Demo </a:t>
            </a:r>
            <a:endParaRPr/>
          </a:p>
        </p:txBody>
      </p:sp>
      <p:sp>
        <p:nvSpPr>
          <p:cNvPr id="541" name="Google Shape;541;p65"/>
          <p:cNvSpPr txBox="1"/>
          <p:nvPr>
            <p:ph idx="12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66"/>
          <p:cNvSpPr txBox="1"/>
          <p:nvPr>
            <p:ph type="title"/>
          </p:nvPr>
        </p:nvSpPr>
        <p:spPr>
          <a:xfrm>
            <a:off x="420875" y="1552350"/>
            <a:ext cx="7652100" cy="159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547" name="Google Shape;547;p66"/>
          <p:cNvSpPr txBox="1"/>
          <p:nvPr>
            <p:ph idx="2" type="title"/>
          </p:nvPr>
        </p:nvSpPr>
        <p:spPr>
          <a:xfrm>
            <a:off x="420875" y="3144800"/>
            <a:ext cx="4748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the next team can do.</a:t>
            </a:r>
            <a:endParaRPr/>
          </a:p>
        </p:txBody>
      </p:sp>
      <p:sp>
        <p:nvSpPr>
          <p:cNvPr id="548" name="Google Shape;548;p66"/>
          <p:cNvSpPr txBox="1"/>
          <p:nvPr>
            <p:ph idx="12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67"/>
          <p:cNvSpPr txBox="1"/>
          <p:nvPr>
            <p:ph idx="2" type="title"/>
          </p:nvPr>
        </p:nvSpPr>
        <p:spPr>
          <a:xfrm>
            <a:off x="472350" y="771525"/>
            <a:ext cx="2965500" cy="402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When Better AI models come up update the </a:t>
            </a:r>
            <a:r>
              <a:rPr lang="en"/>
              <a:t>prompt</a:t>
            </a:r>
            <a:r>
              <a:rPr lang="en"/>
              <a:t> 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Find a more </a:t>
            </a:r>
            <a:r>
              <a:rPr lang="en"/>
              <a:t>efficient</a:t>
            </a:r>
            <a:r>
              <a:rPr lang="en"/>
              <a:t> backend </a:t>
            </a:r>
            <a:endParaRPr/>
          </a:p>
        </p:txBody>
      </p:sp>
      <p:pic>
        <p:nvPicPr>
          <p:cNvPr id="554" name="Google Shape;554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52250" y="1524000"/>
            <a:ext cx="2095500" cy="209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68"/>
          <p:cNvSpPr txBox="1"/>
          <p:nvPr>
            <p:ph type="title"/>
          </p:nvPr>
        </p:nvSpPr>
        <p:spPr>
          <a:xfrm>
            <a:off x="420875" y="1552350"/>
            <a:ext cx="7652100" cy="159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and </a:t>
            </a:r>
            <a:r>
              <a:rPr lang="en"/>
              <a:t>Acknowledgements</a:t>
            </a:r>
            <a:endParaRPr/>
          </a:p>
        </p:txBody>
      </p:sp>
      <p:sp>
        <p:nvSpPr>
          <p:cNvPr id="560" name="Google Shape;560;p68"/>
          <p:cNvSpPr txBox="1"/>
          <p:nvPr>
            <p:ph idx="2" type="title"/>
          </p:nvPr>
        </p:nvSpPr>
        <p:spPr>
          <a:xfrm>
            <a:off x="420875" y="3144800"/>
            <a:ext cx="4748400" cy="79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sp>
        <p:nvSpPr>
          <p:cNvPr id="561" name="Google Shape;561;p68"/>
          <p:cNvSpPr txBox="1"/>
          <p:nvPr>
            <p:ph idx="12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69"/>
          <p:cNvSpPr txBox="1"/>
          <p:nvPr>
            <p:ph type="title"/>
          </p:nvPr>
        </p:nvSpPr>
        <p:spPr>
          <a:xfrm>
            <a:off x="450850" y="596800"/>
            <a:ext cx="6767700" cy="92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Meet the Team</a:t>
            </a:r>
            <a:endParaRPr/>
          </a:p>
        </p:txBody>
      </p:sp>
      <p:sp>
        <p:nvSpPr>
          <p:cNvPr id="567" name="Google Shape;567;p69"/>
          <p:cNvSpPr txBox="1"/>
          <p:nvPr>
            <p:ph idx="1" type="subTitle"/>
          </p:nvPr>
        </p:nvSpPr>
        <p:spPr>
          <a:xfrm>
            <a:off x="389450" y="3172800"/>
            <a:ext cx="1333500" cy="74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Gibbs Gresge</a:t>
            </a:r>
            <a:endParaRPr/>
          </a:p>
        </p:txBody>
      </p:sp>
      <p:sp>
        <p:nvSpPr>
          <p:cNvPr id="568" name="Google Shape;568;p69"/>
          <p:cNvSpPr txBox="1"/>
          <p:nvPr>
            <p:ph idx="6" type="subTitle"/>
          </p:nvPr>
        </p:nvSpPr>
        <p:spPr>
          <a:xfrm>
            <a:off x="2051800" y="3172800"/>
            <a:ext cx="1466400" cy="74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Nicholas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Hess</a:t>
            </a:r>
            <a:endParaRPr/>
          </a:p>
        </p:txBody>
      </p:sp>
      <p:sp>
        <p:nvSpPr>
          <p:cNvPr id="569" name="Google Shape;569;p69"/>
          <p:cNvSpPr txBox="1"/>
          <p:nvPr>
            <p:ph idx="7" type="subTitle"/>
          </p:nvPr>
        </p:nvSpPr>
        <p:spPr>
          <a:xfrm>
            <a:off x="3805575" y="3186025"/>
            <a:ext cx="1466400" cy="74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Jackson Small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0" name="Google Shape;570;p69"/>
          <p:cNvSpPr txBox="1"/>
          <p:nvPr>
            <p:ph idx="8" type="subTitle"/>
          </p:nvPr>
        </p:nvSpPr>
        <p:spPr>
          <a:xfrm>
            <a:off x="5486050" y="3186025"/>
            <a:ext cx="1466400" cy="74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 Ryu</a:t>
            </a:r>
            <a:endParaRPr/>
          </a:p>
        </p:txBody>
      </p:sp>
      <p:sp>
        <p:nvSpPr>
          <p:cNvPr id="571" name="Google Shape;571;p69"/>
          <p:cNvSpPr txBox="1"/>
          <p:nvPr>
            <p:ph idx="12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72" name="Google Shape;572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9100" y="1517788"/>
            <a:ext cx="1620650" cy="1620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3" name="Google Shape;573;p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07888" y="1517800"/>
            <a:ext cx="1620650" cy="1620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4" name="Google Shape;574;p6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53350" y="1517800"/>
            <a:ext cx="1620650" cy="1620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5" name="Google Shape;575;p6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98800" y="1517788"/>
            <a:ext cx="1620650" cy="1620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6" name="Google Shape;576;p6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2400" y="4358425"/>
            <a:ext cx="9525" cy="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7" name="Google Shape;577;p6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14325" y="4358425"/>
            <a:ext cx="9525" cy="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8" name="Google Shape;578;p6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244250" y="1517800"/>
            <a:ext cx="1620650" cy="1620650"/>
          </a:xfrm>
          <a:prstGeom prst="rect">
            <a:avLst/>
          </a:prstGeom>
          <a:noFill/>
          <a:ln>
            <a:noFill/>
          </a:ln>
        </p:spPr>
      </p:pic>
      <p:sp>
        <p:nvSpPr>
          <p:cNvPr id="579" name="Google Shape;579;p69"/>
          <p:cNvSpPr txBox="1"/>
          <p:nvPr/>
        </p:nvSpPr>
        <p:spPr>
          <a:xfrm>
            <a:off x="7288150" y="3186025"/>
            <a:ext cx="1466400" cy="6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Aneesh Tummeti</a:t>
            </a:r>
            <a:endParaRPr sz="16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0" name="Google Shape;580;p69"/>
          <p:cNvSpPr txBox="1"/>
          <p:nvPr/>
        </p:nvSpPr>
        <p:spPr>
          <a:xfrm>
            <a:off x="499700" y="3794375"/>
            <a:ext cx="1113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600">
                <a:solidFill>
                  <a:srgbClr val="B7B7B7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Backend</a:t>
            </a:r>
            <a:endParaRPr i="1" sz="1200">
              <a:solidFill>
                <a:srgbClr val="B7B7B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1" name="Google Shape;581;p69"/>
          <p:cNvSpPr txBox="1"/>
          <p:nvPr/>
        </p:nvSpPr>
        <p:spPr>
          <a:xfrm>
            <a:off x="2228488" y="3794375"/>
            <a:ext cx="1113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600">
                <a:solidFill>
                  <a:srgbClr val="B7B7B7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Fullstack</a:t>
            </a:r>
            <a:endParaRPr i="1" sz="1200">
              <a:solidFill>
                <a:srgbClr val="B7B7B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2" name="Google Shape;582;p69"/>
          <p:cNvSpPr txBox="1"/>
          <p:nvPr/>
        </p:nvSpPr>
        <p:spPr>
          <a:xfrm>
            <a:off x="3982275" y="3794375"/>
            <a:ext cx="1113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600">
                <a:solidFill>
                  <a:srgbClr val="B7B7B7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Frontend</a:t>
            </a:r>
            <a:endParaRPr i="1" sz="1200">
              <a:solidFill>
                <a:srgbClr val="B7B7B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3" name="Google Shape;583;p69"/>
          <p:cNvSpPr txBox="1"/>
          <p:nvPr/>
        </p:nvSpPr>
        <p:spPr>
          <a:xfrm>
            <a:off x="5662750" y="3794375"/>
            <a:ext cx="1113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600">
                <a:solidFill>
                  <a:srgbClr val="B7B7B7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Backend</a:t>
            </a:r>
            <a:endParaRPr i="1" sz="1200">
              <a:solidFill>
                <a:srgbClr val="B7B7B7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4" name="Google Shape;584;p69"/>
          <p:cNvSpPr txBox="1"/>
          <p:nvPr/>
        </p:nvSpPr>
        <p:spPr>
          <a:xfrm>
            <a:off x="7464850" y="3794375"/>
            <a:ext cx="1113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600">
                <a:solidFill>
                  <a:srgbClr val="B7B7B7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Frontend</a:t>
            </a:r>
            <a:endParaRPr i="1" sz="1200">
              <a:solidFill>
                <a:srgbClr val="B7B7B7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7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90" name="Google Shape;590;p70"/>
          <p:cNvSpPr txBox="1"/>
          <p:nvPr>
            <p:ph type="title"/>
          </p:nvPr>
        </p:nvSpPr>
        <p:spPr>
          <a:xfrm>
            <a:off x="420875" y="1668375"/>
            <a:ext cx="4324800" cy="165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Dr. Farag</a:t>
            </a:r>
            <a:endParaRPr/>
          </a:p>
        </p:txBody>
      </p:sp>
      <p:sp>
        <p:nvSpPr>
          <p:cNvPr id="591" name="Google Shape;591;p70"/>
          <p:cNvSpPr txBox="1"/>
          <p:nvPr>
            <p:ph idx="2" type="title"/>
          </p:nvPr>
        </p:nvSpPr>
        <p:spPr>
          <a:xfrm>
            <a:off x="420875" y="3318675"/>
            <a:ext cx="3698700" cy="52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Professor for CS4624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Research associate in the Center for Sustainable Mobility (CSM)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592" name="Google Shape;592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1225" y="1171080"/>
            <a:ext cx="2101000" cy="28013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54"/>
          <p:cNvSpPr txBox="1"/>
          <p:nvPr>
            <p:ph type="title"/>
          </p:nvPr>
        </p:nvSpPr>
        <p:spPr>
          <a:xfrm>
            <a:off x="450850" y="596800"/>
            <a:ext cx="6127500" cy="143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394" name="Google Shape;394;p54"/>
          <p:cNvSpPr/>
          <p:nvPr/>
        </p:nvSpPr>
        <p:spPr>
          <a:xfrm>
            <a:off x="6583409" y="1623521"/>
            <a:ext cx="1503600" cy="1503600"/>
          </a:xfrm>
          <a:prstGeom prst="flowChartConnector">
            <a:avLst/>
          </a:prstGeom>
          <a:solidFill>
            <a:schemeClr val="lt1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Demo</a:t>
            </a:r>
            <a:endParaRPr sz="3100">
              <a:solidFill>
                <a:schemeClr val="dk2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395" name="Google Shape;395;p54"/>
          <p:cNvSpPr/>
          <p:nvPr/>
        </p:nvSpPr>
        <p:spPr>
          <a:xfrm>
            <a:off x="608486" y="1831749"/>
            <a:ext cx="1087200" cy="1087200"/>
          </a:xfrm>
          <a:prstGeom prst="flowChartConnector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1</a:t>
            </a:r>
            <a:endParaRPr sz="22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96" name="Google Shape;396;p54"/>
          <p:cNvSpPr/>
          <p:nvPr/>
        </p:nvSpPr>
        <p:spPr>
          <a:xfrm>
            <a:off x="2102233" y="1831749"/>
            <a:ext cx="1087200" cy="1087200"/>
          </a:xfrm>
          <a:prstGeom prst="flowChartConnector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2</a:t>
            </a:r>
            <a:endParaRPr sz="22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97" name="Google Shape;397;p54"/>
          <p:cNvSpPr/>
          <p:nvPr/>
        </p:nvSpPr>
        <p:spPr>
          <a:xfrm>
            <a:off x="3595980" y="1831749"/>
            <a:ext cx="1087200" cy="1087200"/>
          </a:xfrm>
          <a:prstGeom prst="flowChartConnector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3</a:t>
            </a:r>
            <a:endParaRPr sz="22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98" name="Google Shape;398;p54"/>
          <p:cNvSpPr/>
          <p:nvPr/>
        </p:nvSpPr>
        <p:spPr>
          <a:xfrm>
            <a:off x="5089727" y="1831749"/>
            <a:ext cx="1087200" cy="1087200"/>
          </a:xfrm>
          <a:prstGeom prst="flowChartConnector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4</a:t>
            </a:r>
            <a:endParaRPr sz="22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99" name="Google Shape;399;p54"/>
          <p:cNvSpPr txBox="1"/>
          <p:nvPr/>
        </p:nvSpPr>
        <p:spPr>
          <a:xfrm>
            <a:off x="710036" y="3020783"/>
            <a:ext cx="884100" cy="5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50">
                <a:solidFill>
                  <a:schemeClr val="accen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Project Overview</a:t>
            </a:r>
            <a:endParaRPr sz="1150">
              <a:solidFill>
                <a:schemeClr val="accen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400" name="Google Shape;400;p54"/>
          <p:cNvSpPr txBox="1"/>
          <p:nvPr/>
        </p:nvSpPr>
        <p:spPr>
          <a:xfrm>
            <a:off x="2102300" y="3018021"/>
            <a:ext cx="10872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50">
                <a:solidFill>
                  <a:schemeClr val="accen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Tech Stack </a:t>
            </a:r>
            <a:endParaRPr sz="1150">
              <a:solidFill>
                <a:schemeClr val="accen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401" name="Google Shape;401;p54"/>
          <p:cNvSpPr txBox="1"/>
          <p:nvPr/>
        </p:nvSpPr>
        <p:spPr>
          <a:xfrm>
            <a:off x="3595975" y="3018021"/>
            <a:ext cx="1087200" cy="5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50">
                <a:solidFill>
                  <a:schemeClr val="accen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Problems &amp; Solutions</a:t>
            </a:r>
            <a:endParaRPr sz="1150">
              <a:solidFill>
                <a:schemeClr val="accen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402" name="Google Shape;402;p54"/>
          <p:cNvSpPr txBox="1"/>
          <p:nvPr/>
        </p:nvSpPr>
        <p:spPr>
          <a:xfrm>
            <a:off x="5089725" y="3018021"/>
            <a:ext cx="1087200" cy="3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50">
                <a:solidFill>
                  <a:schemeClr val="accen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Future plans</a:t>
            </a:r>
            <a:endParaRPr sz="1150">
              <a:solidFill>
                <a:schemeClr val="accen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403" name="Google Shape;403;p54"/>
          <p:cNvSpPr txBox="1"/>
          <p:nvPr>
            <p:ph idx="3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55"/>
          <p:cNvSpPr txBox="1"/>
          <p:nvPr>
            <p:ph idx="1" type="body"/>
          </p:nvPr>
        </p:nvSpPr>
        <p:spPr>
          <a:xfrm>
            <a:off x="452575" y="1428750"/>
            <a:ext cx="4119300" cy="292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1.     </a:t>
            </a:r>
            <a:r>
              <a:rPr b="1" lang="en" sz="170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Generate templates</a:t>
            </a:r>
            <a:r>
              <a:rPr lang="en" sz="170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 for Crisis Event Categories</a:t>
            </a:r>
            <a:endParaRPr sz="1700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Hurricanes, shootings, earthquakes, etc.</a:t>
            </a:r>
            <a:endParaRPr sz="1300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Summarize </a:t>
            </a:r>
            <a:r>
              <a:rPr lang="en" sz="130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events and find similarities and </a:t>
            </a:r>
            <a:r>
              <a:rPr b="1" lang="en" sz="130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key attributes</a:t>
            </a:r>
            <a:endParaRPr b="1" sz="1300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2.     </a:t>
            </a:r>
            <a:r>
              <a:rPr lang="en" sz="170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Allow users to generate </a:t>
            </a:r>
            <a:r>
              <a:rPr b="1" lang="en" sz="170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filled out templates</a:t>
            </a:r>
            <a:r>
              <a:rPr lang="en" sz="170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 for a given Crisis Event</a:t>
            </a:r>
            <a:endParaRPr sz="1700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User can select from Crisis Event Categories</a:t>
            </a:r>
            <a:endParaRPr sz="1300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User chooses URLs related to a Crisis Event and </a:t>
            </a:r>
            <a:r>
              <a:rPr b="1" lang="en" sz="130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generates</a:t>
            </a:r>
            <a:r>
              <a:rPr lang="en" sz="130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 the filled out </a:t>
            </a:r>
            <a:r>
              <a:rPr b="1" lang="en" sz="1300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template</a:t>
            </a:r>
            <a:endParaRPr b="1" sz="1300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9" name="Google Shape;409;p55"/>
          <p:cNvSpPr txBox="1"/>
          <p:nvPr>
            <p:ph type="title"/>
          </p:nvPr>
        </p:nvSpPr>
        <p:spPr>
          <a:xfrm>
            <a:off x="452575" y="596800"/>
            <a:ext cx="4263600" cy="89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/>
              <a:t>What does our project do?</a:t>
            </a:r>
            <a:endParaRPr sz="3000"/>
          </a:p>
        </p:txBody>
      </p:sp>
      <p:sp>
        <p:nvSpPr>
          <p:cNvPr id="410" name="Google Shape;410;p55"/>
          <p:cNvSpPr txBox="1"/>
          <p:nvPr>
            <p:ph idx="12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11" name="Google Shape;411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5438" y="203201"/>
            <a:ext cx="3874063" cy="2298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9163" y="2634093"/>
            <a:ext cx="3926626" cy="23379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5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18" name="Google Shape;418;p56"/>
          <p:cNvSpPr txBox="1"/>
          <p:nvPr>
            <p:ph type="title"/>
          </p:nvPr>
        </p:nvSpPr>
        <p:spPr>
          <a:xfrm>
            <a:off x="452575" y="596800"/>
            <a:ext cx="4418100" cy="137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LLM use</a:t>
            </a:r>
            <a:endParaRPr/>
          </a:p>
        </p:txBody>
      </p:sp>
      <p:sp>
        <p:nvSpPr>
          <p:cNvPr id="419" name="Google Shape;419;p56"/>
          <p:cNvSpPr txBox="1"/>
          <p:nvPr>
            <p:ph idx="1" type="body"/>
          </p:nvPr>
        </p:nvSpPr>
        <p:spPr>
          <a:xfrm>
            <a:off x="393750" y="1957125"/>
            <a:ext cx="3717900" cy="159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CapyBaraHermes-2.5-Mistral-7B-GGUF</a:t>
            </a:r>
            <a:endParaRPr/>
          </a:p>
          <a:p>
            <a:pPr indent="-3048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Used for template generation and website summarization</a:t>
            </a:r>
            <a:endParaRPr/>
          </a:p>
          <a:p>
            <a:pPr indent="-3048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LangChain for modularity</a:t>
            </a:r>
            <a:endParaRPr/>
          </a:p>
        </p:txBody>
      </p:sp>
      <p:sp>
        <p:nvSpPr>
          <p:cNvPr id="420" name="Google Shape;420;p56"/>
          <p:cNvSpPr txBox="1"/>
          <p:nvPr>
            <p:ph idx="3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21" name="Google Shape;421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2150" y="1721825"/>
            <a:ext cx="4418100" cy="20617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27" name="Google Shape;427;p57"/>
          <p:cNvSpPr txBox="1"/>
          <p:nvPr>
            <p:ph type="title"/>
          </p:nvPr>
        </p:nvSpPr>
        <p:spPr>
          <a:xfrm>
            <a:off x="452575" y="596800"/>
            <a:ext cx="4418100" cy="137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Database</a:t>
            </a:r>
            <a:endParaRPr/>
          </a:p>
        </p:txBody>
      </p:sp>
      <p:sp>
        <p:nvSpPr>
          <p:cNvPr id="428" name="Google Shape;428;p57"/>
          <p:cNvSpPr txBox="1"/>
          <p:nvPr>
            <p:ph idx="1" type="body"/>
          </p:nvPr>
        </p:nvSpPr>
        <p:spPr>
          <a:xfrm>
            <a:off x="452575" y="1966775"/>
            <a:ext cx="3717900" cy="208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MongoDB 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It is easy to </a:t>
            </a:r>
            <a:r>
              <a:rPr lang="en"/>
              <a:t>amend</a:t>
            </a:r>
            <a:r>
              <a:rPr lang="en"/>
              <a:t> the documents 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Great and lightweight noSQL database </a:t>
            </a:r>
            <a:endParaRPr/>
          </a:p>
        </p:txBody>
      </p:sp>
      <p:sp>
        <p:nvSpPr>
          <p:cNvPr id="429" name="Google Shape;429;p57"/>
          <p:cNvSpPr txBox="1"/>
          <p:nvPr>
            <p:ph idx="3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30" name="Google Shape;430;p57"/>
          <p:cNvPicPr preferRelativeResize="0"/>
          <p:nvPr/>
        </p:nvPicPr>
        <p:blipFill rotWithShape="1">
          <a:blip r:embed="rId3">
            <a:alphaModFix/>
          </a:blip>
          <a:srcRect b="6278" l="0" r="0" t="19060"/>
          <a:stretch/>
        </p:blipFill>
        <p:spPr>
          <a:xfrm>
            <a:off x="5248588" y="761025"/>
            <a:ext cx="2232175" cy="104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12000" y="2194775"/>
            <a:ext cx="4705350" cy="123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5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37" name="Google Shape;437;p58"/>
          <p:cNvSpPr txBox="1"/>
          <p:nvPr>
            <p:ph type="title"/>
          </p:nvPr>
        </p:nvSpPr>
        <p:spPr>
          <a:xfrm>
            <a:off x="452575" y="596800"/>
            <a:ext cx="4418100" cy="137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Backend with Flask</a:t>
            </a:r>
            <a:endParaRPr/>
          </a:p>
        </p:txBody>
      </p:sp>
      <p:sp>
        <p:nvSpPr>
          <p:cNvPr id="438" name="Google Shape;438;p58"/>
          <p:cNvSpPr txBox="1"/>
          <p:nvPr>
            <p:ph idx="1" type="body"/>
          </p:nvPr>
        </p:nvSpPr>
        <p:spPr>
          <a:xfrm>
            <a:off x="452575" y="1785400"/>
            <a:ext cx="3717900" cy="208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Two endpoints 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○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one that </a:t>
            </a:r>
            <a:r>
              <a:rPr b="1"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scrapes URLs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for text for </a:t>
            </a:r>
            <a:r>
              <a:rPr b="1"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generating summaries</a:t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○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one that </a:t>
            </a:r>
            <a:r>
              <a:rPr b="1"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accepts raw text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input to </a:t>
            </a:r>
            <a:r>
              <a:rPr b="1"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generate templates</a:t>
            </a:r>
            <a:endParaRPr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BeautifulSoup to parse HTML to scrape URLs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Hugging Face’s transformers pipeline for text generation.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LangChain for LLM use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Parse generated text using regular expression and find key attributes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Both endpoints accept and respond with JSON, returning a dictionary mapping each placeholder to its corresponding text.</a:t>
            </a:r>
            <a:endParaRPr sz="900"/>
          </a:p>
        </p:txBody>
      </p:sp>
      <p:sp>
        <p:nvSpPr>
          <p:cNvPr id="439" name="Google Shape;439;p58"/>
          <p:cNvSpPr txBox="1"/>
          <p:nvPr>
            <p:ph idx="3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40" name="Google Shape;440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1075" y="309575"/>
            <a:ext cx="3381375" cy="140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Google Shape;441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1075" y="1777750"/>
            <a:ext cx="3381375" cy="209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5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47" name="Google Shape;447;p59"/>
          <p:cNvSpPr txBox="1"/>
          <p:nvPr>
            <p:ph type="title"/>
          </p:nvPr>
        </p:nvSpPr>
        <p:spPr>
          <a:xfrm>
            <a:off x="452575" y="596800"/>
            <a:ext cx="4418100" cy="6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Frontend</a:t>
            </a:r>
            <a:endParaRPr/>
          </a:p>
        </p:txBody>
      </p:sp>
      <p:sp>
        <p:nvSpPr>
          <p:cNvPr id="448" name="Google Shape;448;p59"/>
          <p:cNvSpPr txBox="1"/>
          <p:nvPr>
            <p:ph idx="3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49" name="Google Shape;449;p59"/>
          <p:cNvSpPr/>
          <p:nvPr/>
        </p:nvSpPr>
        <p:spPr>
          <a:xfrm>
            <a:off x="1037150" y="1309202"/>
            <a:ext cx="2232300" cy="1516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50" name="Google Shape;450;p59"/>
          <p:cNvSpPr txBox="1"/>
          <p:nvPr/>
        </p:nvSpPr>
        <p:spPr>
          <a:xfrm>
            <a:off x="1108575" y="1422177"/>
            <a:ext cx="1773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Server Actions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51" name="Google Shape;451;p59"/>
          <p:cNvSpPr txBox="1"/>
          <p:nvPr/>
        </p:nvSpPr>
        <p:spPr>
          <a:xfrm>
            <a:off x="1108575" y="1791477"/>
            <a:ext cx="2055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Server-side functions for handling </a:t>
            </a: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actions 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that </a:t>
            </a:r>
            <a:r>
              <a:rPr i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don’t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 deal with </a:t>
            </a: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LLM 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(auth, database management)</a:t>
            </a:r>
            <a:endParaRPr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52" name="Google Shape;452;p59"/>
          <p:cNvSpPr/>
          <p:nvPr/>
        </p:nvSpPr>
        <p:spPr>
          <a:xfrm>
            <a:off x="1037150" y="2952977"/>
            <a:ext cx="2232300" cy="15165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53" name="Google Shape;453;p59"/>
          <p:cNvSpPr txBox="1"/>
          <p:nvPr/>
        </p:nvSpPr>
        <p:spPr>
          <a:xfrm>
            <a:off x="1108575" y="3065952"/>
            <a:ext cx="1882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Server-Side Rendering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54" name="Google Shape;454;p59"/>
          <p:cNvSpPr txBox="1"/>
          <p:nvPr/>
        </p:nvSpPr>
        <p:spPr>
          <a:xfrm>
            <a:off x="1108575" y="3435252"/>
            <a:ext cx="2055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Pages are </a:t>
            </a: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pre-rendered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 on the </a:t>
            </a: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server </a:t>
            </a:r>
            <a:r>
              <a:rPr i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before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 being delivered to the </a:t>
            </a: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client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55" name="Google Shape;455;p59"/>
          <p:cNvSpPr/>
          <p:nvPr/>
        </p:nvSpPr>
        <p:spPr>
          <a:xfrm>
            <a:off x="3472775" y="1309202"/>
            <a:ext cx="2232300" cy="15165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56" name="Google Shape;456;p59"/>
          <p:cNvSpPr txBox="1"/>
          <p:nvPr/>
        </p:nvSpPr>
        <p:spPr>
          <a:xfrm>
            <a:off x="3544200" y="1422177"/>
            <a:ext cx="1773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NextAuth.js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57" name="Google Shape;457;p59"/>
          <p:cNvSpPr txBox="1"/>
          <p:nvPr/>
        </p:nvSpPr>
        <p:spPr>
          <a:xfrm>
            <a:off x="3544200" y="1745427"/>
            <a:ext cx="20556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Open source </a:t>
            </a: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authentication 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library that </a:t>
            </a:r>
            <a:r>
              <a:rPr i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integrates </a:t>
            </a:r>
            <a:r>
              <a:rPr i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seamlessly</a:t>
            </a: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with </a:t>
            </a: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MongoDB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58" name="Google Shape;458;p59"/>
          <p:cNvSpPr/>
          <p:nvPr/>
        </p:nvSpPr>
        <p:spPr>
          <a:xfrm>
            <a:off x="3472775" y="2952977"/>
            <a:ext cx="2232300" cy="1516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59" name="Google Shape;459;p59"/>
          <p:cNvSpPr txBox="1"/>
          <p:nvPr/>
        </p:nvSpPr>
        <p:spPr>
          <a:xfrm>
            <a:off x="3544200" y="3065952"/>
            <a:ext cx="1882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GitHub OAuth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60" name="Google Shape;460;p59"/>
          <p:cNvSpPr txBox="1"/>
          <p:nvPr/>
        </p:nvSpPr>
        <p:spPr>
          <a:xfrm>
            <a:off x="3544200" y="3435252"/>
            <a:ext cx="20556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Authentication </a:t>
            </a: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provider 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used for authentication </a:t>
            </a:r>
            <a:r>
              <a:rPr i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implementation</a:t>
            </a:r>
            <a:endParaRPr b="1" i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61" name="Google Shape;461;p59"/>
          <p:cNvSpPr/>
          <p:nvPr/>
        </p:nvSpPr>
        <p:spPr>
          <a:xfrm>
            <a:off x="5874550" y="1309202"/>
            <a:ext cx="2232300" cy="1516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62" name="Google Shape;462;p59"/>
          <p:cNvSpPr txBox="1"/>
          <p:nvPr/>
        </p:nvSpPr>
        <p:spPr>
          <a:xfrm>
            <a:off x="5945975" y="1422177"/>
            <a:ext cx="1773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TanStack Query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63" name="Google Shape;463;p59"/>
          <p:cNvSpPr txBox="1"/>
          <p:nvPr/>
        </p:nvSpPr>
        <p:spPr>
          <a:xfrm>
            <a:off x="5945975" y="1745427"/>
            <a:ext cx="2055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Optimizes </a:t>
            </a: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data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 fetched from API calls by </a:t>
            </a: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caching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 and </a:t>
            </a:r>
            <a:r>
              <a:rPr i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updating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 data in </a:t>
            </a: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real time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64" name="Google Shape;464;p59"/>
          <p:cNvSpPr/>
          <p:nvPr/>
        </p:nvSpPr>
        <p:spPr>
          <a:xfrm>
            <a:off x="5874550" y="2952977"/>
            <a:ext cx="2232300" cy="15165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65" name="Google Shape;465;p59"/>
          <p:cNvSpPr txBox="1"/>
          <p:nvPr/>
        </p:nvSpPr>
        <p:spPr>
          <a:xfrm>
            <a:off x="5945975" y="3065952"/>
            <a:ext cx="1882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Role-Based Access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66" name="Google Shape;466;p59"/>
          <p:cNvSpPr txBox="1"/>
          <p:nvPr/>
        </p:nvSpPr>
        <p:spPr>
          <a:xfrm>
            <a:off x="5945975" y="3435252"/>
            <a:ext cx="2055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Using </a:t>
            </a: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roles 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to </a:t>
            </a:r>
            <a:r>
              <a:rPr b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conditionally 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show information/pages to users </a:t>
            </a:r>
            <a:r>
              <a:rPr i="1"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or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 admin.</a:t>
            </a:r>
            <a:endParaRPr b="1" sz="12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67" name="Google Shape;467;p59"/>
          <p:cNvSpPr txBox="1"/>
          <p:nvPr/>
        </p:nvSpPr>
        <p:spPr>
          <a:xfrm>
            <a:off x="7164850" y="1460577"/>
            <a:ext cx="8367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(React Query)</a:t>
            </a:r>
            <a:endParaRPr sz="3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468" name="Google Shape;468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0950" y="1460577"/>
            <a:ext cx="550036" cy="292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69" name="Google Shape;469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0950" y="4107402"/>
            <a:ext cx="550036" cy="292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470;p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5475" y="1460586"/>
            <a:ext cx="644866" cy="29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6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76" name="Google Shape;476;p60"/>
          <p:cNvSpPr txBox="1"/>
          <p:nvPr>
            <p:ph idx="3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77" name="Google Shape;477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4200" y="1237300"/>
            <a:ext cx="7760149" cy="3771875"/>
          </a:xfrm>
          <a:prstGeom prst="rect">
            <a:avLst/>
          </a:prstGeom>
          <a:noFill/>
          <a:ln>
            <a:noFill/>
          </a:ln>
        </p:spPr>
      </p:pic>
      <p:sp>
        <p:nvSpPr>
          <p:cNvPr id="478" name="Google Shape;478;p60"/>
          <p:cNvSpPr txBox="1"/>
          <p:nvPr>
            <p:ph type="title"/>
          </p:nvPr>
        </p:nvSpPr>
        <p:spPr>
          <a:xfrm>
            <a:off x="452575" y="596800"/>
            <a:ext cx="6656700" cy="6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Earthquake Template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6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84" name="Google Shape;484;p61"/>
          <p:cNvSpPr txBox="1"/>
          <p:nvPr>
            <p:ph idx="3" type="sldNum"/>
          </p:nvPr>
        </p:nvSpPr>
        <p:spPr>
          <a:xfrm>
            <a:off x="420872" y="203200"/>
            <a:ext cx="42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85" name="Google Shape;485;p61"/>
          <p:cNvSpPr txBox="1"/>
          <p:nvPr>
            <p:ph type="title"/>
          </p:nvPr>
        </p:nvSpPr>
        <p:spPr>
          <a:xfrm>
            <a:off x="452575" y="596800"/>
            <a:ext cx="6656700" cy="6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Earthquake Summary</a:t>
            </a:r>
            <a:endParaRPr/>
          </a:p>
        </p:txBody>
      </p:sp>
      <p:pic>
        <p:nvPicPr>
          <p:cNvPr id="486" name="Google Shape;486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4200" y="1237300"/>
            <a:ext cx="7735530" cy="3771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Investor Pitch">
  <a:themeElements>
    <a:clrScheme name="Simple Light">
      <a:dk1>
        <a:srgbClr val="1A36B4"/>
      </a:dk1>
      <a:lt1>
        <a:srgbClr val="F6F5EC"/>
      </a:lt1>
      <a:dk2>
        <a:srgbClr val="1D1D1D"/>
      </a:dk2>
      <a:lt2>
        <a:srgbClr val="A4C2F4"/>
      </a:lt2>
      <a:accent1>
        <a:srgbClr val="FFFFFF"/>
      </a:accent1>
      <a:accent2>
        <a:srgbClr val="1A36B4"/>
      </a:accent2>
      <a:accent3>
        <a:srgbClr val="1D1D1D"/>
      </a:accent3>
      <a:accent4>
        <a:srgbClr val="F6F5EC"/>
      </a:accent4>
      <a:accent5>
        <a:srgbClr val="1A36B4"/>
      </a:accent5>
      <a:accent6>
        <a:srgbClr val="595959"/>
      </a:accent6>
      <a:hlink>
        <a:srgbClr val="A4C2F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