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font" Target="fonts/Oswald-bold.fntdata"/><Relationship Id="rId12" Type="http://schemas.openxmlformats.org/officeDocument/2006/relationships/slide" Target="slides/slide7.xml"/><Relationship Id="rId23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1bc3a5fd93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1bc3a5fd93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0cd49d21ae_3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0cd49d21ae_3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# Hash the password before saving the user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hashed_password = bcrypt.hashpw(data['password'].encode('utf-8'), bcrypt.gensalt())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data['password'] = hashed_password.decode('utf-8')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0cd49d21ae_3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0cd49d21ae_3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19cba712cf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19cba712c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19ed50250a_3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19ed50250a_3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19ed50250a_3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19ed50250a_3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029991d9e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029991d9e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029991d9eb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029991d9e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1c165e44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01c165e44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19ed50250a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19ed50250a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029991d9eb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029991d9eb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19cba712c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19cba712c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462df524c7923aa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462df524c7923aa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React: http request to Flask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Flaks: interacts with DB accordingly, sends JSON to React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React: receives response and updates the UI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Docker: Creates container for our application and allows for portability and simplicity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029991d9e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029991d9e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0cd49d21ae_3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0cd49d21ae_3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0415589991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0415589991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8.png"/><Relationship Id="rId5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vtechworks.lib.vt.edu/server/api/core/bitstreams/335c4bd1-788f-445e-968a-c450ab3a9fe6/conten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7.png"/><Relationship Id="rId5" Type="http://schemas.openxmlformats.org/officeDocument/2006/relationships/image" Target="../media/image15.png"/><Relationship Id="rId6" Type="http://schemas.openxmlformats.org/officeDocument/2006/relationships/image" Target="../media/image9.png"/><Relationship Id="rId7" Type="http://schemas.openxmlformats.org/officeDocument/2006/relationships/image" Target="../media/image2.png"/><Relationship Id="rId8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Discovery Portal for CS4624 Projects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6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62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Team Members: Henry Arze, Logan Natysin, Matthew Titi, Patrick Underwood</a:t>
            </a:r>
            <a:endParaRPr sz="162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72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72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56125" y="3783075"/>
            <a:ext cx="8055900" cy="8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CS4624: Multimedia, Hypertext, and Information Access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Instructor: Mohamed Farag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Blacksburg, VA, 24061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12/3/2024</a:t>
            </a:r>
            <a:endParaRPr sz="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Features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34" name="Google Shape;134;p22"/>
          <p:cNvSpPr txBox="1"/>
          <p:nvPr/>
        </p:nvSpPr>
        <p:spPr>
          <a:xfrm>
            <a:off x="366925" y="1074450"/>
            <a:ext cx="46263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Sign in/Sign up </a:t>
            </a: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(admin, client, student)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Join/leave project (student)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View and search open projects (student)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Create/edit/delete project (admin, client)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Upload/download files</a:t>
            </a: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(admin, client, student)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35" name="Google Shape;135;p22"/>
          <p:cNvSpPr txBox="1"/>
          <p:nvPr/>
        </p:nvSpPr>
        <p:spPr>
          <a:xfrm>
            <a:off x="4875950" y="1074450"/>
            <a:ext cx="38775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Create user (admin)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Create semester (admin)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Open/close semester (admin)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Search all projects (admin)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>
            <p:ph type="title"/>
          </p:nvPr>
        </p:nvSpPr>
        <p:spPr>
          <a:xfrm>
            <a:off x="311700" y="23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User Authentication </a:t>
            </a: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↔ Admin Table (or Student, Client Table)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1" name="Google Shape;14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1338" y="4039675"/>
            <a:ext cx="4101324" cy="89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3"/>
          <p:cNvPicPr preferRelativeResize="0"/>
          <p:nvPr/>
        </p:nvPicPr>
        <p:blipFill rotWithShape="1">
          <a:blip r:embed="rId4">
            <a:alphaModFix/>
          </a:blip>
          <a:srcRect b="14092" l="27565" r="36024" t="35524"/>
          <a:stretch/>
        </p:blipFill>
        <p:spPr>
          <a:xfrm>
            <a:off x="311700" y="917250"/>
            <a:ext cx="2938424" cy="2889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3"/>
          <p:cNvPicPr preferRelativeResize="0"/>
          <p:nvPr/>
        </p:nvPicPr>
        <p:blipFill rotWithShape="1">
          <a:blip r:embed="rId5">
            <a:alphaModFix/>
          </a:blip>
          <a:srcRect b="0" l="0" r="34798" t="36544"/>
          <a:stretch/>
        </p:blipFill>
        <p:spPr>
          <a:xfrm>
            <a:off x="3879013" y="917250"/>
            <a:ext cx="4178248" cy="288977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/>
          <p:nvPr/>
        </p:nvSpPr>
        <p:spPr>
          <a:xfrm>
            <a:off x="3337025" y="2138575"/>
            <a:ext cx="455100" cy="210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3"/>
          <p:cNvSpPr/>
          <p:nvPr/>
        </p:nvSpPr>
        <p:spPr>
          <a:xfrm flipH="1" rot="10800000">
            <a:off x="3911800" y="3330250"/>
            <a:ext cx="1199400" cy="4143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>
            <a:off x="311700" y="23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Collections Page ↔ Projects Table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1" name="Google Shape;151;p24"/>
          <p:cNvPicPr preferRelativeResize="0"/>
          <p:nvPr/>
        </p:nvPicPr>
        <p:blipFill rotWithShape="1">
          <a:blip r:embed="rId3">
            <a:alphaModFix/>
          </a:blip>
          <a:srcRect b="58295" l="0" r="44105" t="0"/>
          <a:stretch/>
        </p:blipFill>
        <p:spPr>
          <a:xfrm>
            <a:off x="59725" y="2846525"/>
            <a:ext cx="5212877" cy="140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4124" y="1170125"/>
            <a:ext cx="3623675" cy="3068092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4"/>
          <p:cNvSpPr/>
          <p:nvPr/>
        </p:nvSpPr>
        <p:spPr>
          <a:xfrm>
            <a:off x="232275" y="3029325"/>
            <a:ext cx="3552900" cy="113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250" y="1295402"/>
            <a:ext cx="5212877" cy="127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4"/>
          <p:cNvSpPr/>
          <p:nvPr/>
        </p:nvSpPr>
        <p:spPr>
          <a:xfrm flipH="1" rot="10800000">
            <a:off x="3718750" y="1334525"/>
            <a:ext cx="1513200" cy="2712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4"/>
          <p:cNvSpPr/>
          <p:nvPr/>
        </p:nvSpPr>
        <p:spPr>
          <a:xfrm>
            <a:off x="5152750" y="2203900"/>
            <a:ext cx="349200" cy="113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Live Demo</a:t>
            </a:r>
            <a:endParaRPr sz="52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 txBox="1"/>
          <p:nvPr>
            <p:ph type="title"/>
          </p:nvPr>
        </p:nvSpPr>
        <p:spPr>
          <a:xfrm>
            <a:off x="311700" y="3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Future Work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7" name="Google Shape;167;p26"/>
          <p:cNvSpPr txBox="1"/>
          <p:nvPr>
            <p:ph idx="1" type="body"/>
          </p:nvPr>
        </p:nvSpPr>
        <p:spPr>
          <a:xfrm>
            <a:off x="311700" y="9238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Deployment for CS4624 </a:t>
            </a: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course</a:t>
            </a: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usage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Bug fixes and further testing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Feedback collection and iterative improvement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Scalability and maintenance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311700" y="3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Roles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3" name="Google Shape;173;p27"/>
          <p:cNvSpPr txBox="1"/>
          <p:nvPr>
            <p:ph idx="1" type="body"/>
          </p:nvPr>
        </p:nvSpPr>
        <p:spPr>
          <a:xfrm>
            <a:off x="311700" y="8476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Matthew: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Frontend Lead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Henry: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Frontend Support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Logan: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Backend Lead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Patrick: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Backend Support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Acknowledgements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9" name="Google Shape;179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Client: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-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Dr. Mohamed Farag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Previous Authors: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-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Mark Fuentes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-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Maddie Gonzalez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-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Adam Kanaan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-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Faizen Moshin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-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Shayne Perryman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0" name="Google Shape;18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4700" y="955675"/>
            <a:ext cx="28575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References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6" name="Google Shape;186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swald"/>
              <a:buChar char="●"/>
            </a:pPr>
            <a:r>
              <a:rPr lang="en" u="sng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https://vtechworks.lib.vt.edu/server/api/core/bitstreams/335c4bd1-788f-445e-968a-c450ab3a9fe6/content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Outline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Project Overview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Final Design (User Roles / System Architecture)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Backend Features + Database Schema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Frontend Features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Live Demo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Future Work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Roles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480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"/>
              <a:buFont typeface="Oswald"/>
              <a:buChar char="●"/>
            </a:pPr>
            <a:r>
              <a:rPr lang="en" sz="1829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Acknowledgements + References</a:t>
            </a:r>
            <a:endParaRPr sz="1829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325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Project Overview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9415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Problem: Create a website to facilitate and store all past and future CS4624 projects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Motivation: A separate website will make it easier for…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swald"/>
              <a:buChar char="○"/>
            </a:pPr>
            <a:r>
              <a:rPr b="1"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Clients</a:t>
            </a: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to create projects for the class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swald"/>
              <a:buChar char="○"/>
            </a:pPr>
            <a:r>
              <a:rPr b="1"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Students </a:t>
            </a: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to search for and sign up for projects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swald"/>
              <a:buChar char="○"/>
            </a:pPr>
            <a:r>
              <a:rPr b="1"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Instructor</a:t>
            </a: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to organize and manage the projects for the semester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Deliverables: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swald"/>
              <a:buChar char="○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Source code and documentation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swald"/>
              <a:buChar char="○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Docker image of system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175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swald"/>
              <a:buChar char="○"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Deployed web application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Design Flow: </a:t>
            </a: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User Roles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3575" y="0"/>
            <a:ext cx="313684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Final System Design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0" name="Google Shape;80;p17"/>
          <p:cNvSpPr txBox="1"/>
          <p:nvPr/>
        </p:nvSpPr>
        <p:spPr>
          <a:xfrm>
            <a:off x="62125" y="1074450"/>
            <a:ext cx="71679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Design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Protected pages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Distinct user roles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Web scraped VTechWorks for project files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Stack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MongoDB to MySQL (kept same data)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Node and Express to Python and Flask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Regular CSS to Tailwind and shadcn components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8375" y="1281200"/>
            <a:ext cx="837251" cy="83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4087" y="1160175"/>
            <a:ext cx="1440225" cy="74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5200" y="2428462"/>
            <a:ext cx="1401900" cy="93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25000" y="2239250"/>
            <a:ext cx="1312100" cy="131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15038" y="3551350"/>
            <a:ext cx="1583913" cy="989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728387" y="3510500"/>
            <a:ext cx="1071649" cy="107164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/>
          <p:nvPr/>
        </p:nvSpPr>
        <p:spPr>
          <a:xfrm>
            <a:off x="6879671" y="1625575"/>
            <a:ext cx="500700" cy="1485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  <p:sp>
        <p:nvSpPr>
          <p:cNvPr id="88" name="Google Shape;88;p17"/>
          <p:cNvSpPr/>
          <p:nvPr/>
        </p:nvSpPr>
        <p:spPr>
          <a:xfrm>
            <a:off x="6879671" y="2768175"/>
            <a:ext cx="500700" cy="1485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7"/>
          <p:cNvSpPr/>
          <p:nvPr/>
        </p:nvSpPr>
        <p:spPr>
          <a:xfrm>
            <a:off x="6879671" y="3972075"/>
            <a:ext cx="500700" cy="1485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/>
          <p:nvPr/>
        </p:nvSpPr>
        <p:spPr>
          <a:xfrm>
            <a:off x="717400" y="852050"/>
            <a:ext cx="7809000" cy="4051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b="8650" l="0" r="0" t="0"/>
          <a:stretch/>
        </p:blipFill>
        <p:spPr>
          <a:xfrm>
            <a:off x="1113975" y="1024029"/>
            <a:ext cx="6101556" cy="387323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23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System Architecture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3477445" y="889500"/>
            <a:ext cx="1866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User can create, see, join, and delete projects (based on role) on website</a:t>
            </a:r>
            <a:endParaRPr sz="12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8" name="Google Shape;98;p18"/>
          <p:cNvSpPr txBox="1"/>
          <p:nvPr/>
        </p:nvSpPr>
        <p:spPr>
          <a:xfrm>
            <a:off x="1978415" y="3608379"/>
            <a:ext cx="116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React frontend interacts with Python Flask backend</a:t>
            </a:r>
            <a:endParaRPr sz="12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9" name="Google Shape;99;p18"/>
          <p:cNvSpPr txBox="1"/>
          <p:nvPr/>
        </p:nvSpPr>
        <p:spPr>
          <a:xfrm>
            <a:off x="6299588" y="2492494"/>
            <a:ext cx="1422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Database stores project files and information on the system</a:t>
            </a:r>
            <a:endParaRPr sz="12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5040054" y="4369594"/>
            <a:ext cx="1259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Backend server for data retrieval</a:t>
            </a:r>
            <a:endParaRPr sz="12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1" name="Google Shape;101;p18"/>
          <p:cNvSpPr/>
          <p:nvPr/>
        </p:nvSpPr>
        <p:spPr>
          <a:xfrm>
            <a:off x="732700" y="867025"/>
            <a:ext cx="7760400" cy="40053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350" y="913925"/>
            <a:ext cx="1772150" cy="44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311700" y="434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Backend Summary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336500" y="1006775"/>
            <a:ext cx="50202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Login/Sign-up functionality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Functionality for Admin, Client, and Studen</a:t>
            </a: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t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Uploaded all existing CS4624 projects to DB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Project metadata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○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Project files (presentation, report, source code)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Fully linked backend to frontend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9" name="Google Shape;109;p19"/>
          <p:cNvPicPr preferRelativeResize="0"/>
          <p:nvPr/>
        </p:nvPicPr>
        <p:blipFill rotWithShape="1">
          <a:blip r:embed="rId3">
            <a:alphaModFix/>
          </a:blip>
          <a:srcRect b="0" l="0" r="8298" t="0"/>
          <a:stretch/>
        </p:blipFill>
        <p:spPr>
          <a:xfrm>
            <a:off x="5129947" y="813625"/>
            <a:ext cx="3922604" cy="1243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/>
          <p:nvPr/>
        </p:nvSpPr>
        <p:spPr>
          <a:xfrm>
            <a:off x="5121950" y="1176991"/>
            <a:ext cx="868200" cy="1341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 rotWithShape="1">
          <a:blip r:embed="rId4">
            <a:alphaModFix/>
          </a:blip>
          <a:srcRect b="0" l="67167" r="0" t="0"/>
          <a:stretch/>
        </p:blipFill>
        <p:spPr>
          <a:xfrm>
            <a:off x="6531823" y="2768800"/>
            <a:ext cx="1758725" cy="138624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/>
          <p:nvPr/>
        </p:nvSpPr>
        <p:spPr>
          <a:xfrm>
            <a:off x="7422350" y="2882416"/>
            <a:ext cx="868200" cy="1341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9"/>
          <p:cNvSpPr txBox="1"/>
          <p:nvPr>
            <p:ph type="title"/>
          </p:nvPr>
        </p:nvSpPr>
        <p:spPr>
          <a:xfrm>
            <a:off x="7008450" y="2309725"/>
            <a:ext cx="1048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Our system:</a:t>
            </a:r>
            <a:endParaRPr sz="16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4" name="Google Shape;114;p19"/>
          <p:cNvSpPr txBox="1"/>
          <p:nvPr>
            <p:ph type="title"/>
          </p:nvPr>
        </p:nvSpPr>
        <p:spPr>
          <a:xfrm>
            <a:off x="6518538" y="377925"/>
            <a:ext cx="178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VTechWorks Repository</a:t>
            </a:r>
            <a:r>
              <a:rPr lang="en" sz="16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endParaRPr sz="16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311700" y="23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Database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Schema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0550" y="180950"/>
            <a:ext cx="7221750" cy="4781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61F4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Frontend Summary</a:t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6" name="Google Shape;126;p21"/>
          <p:cNvSpPr txBox="1"/>
          <p:nvPr/>
        </p:nvSpPr>
        <p:spPr>
          <a:xfrm>
            <a:off x="366925" y="1074450"/>
            <a:ext cx="56349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Created reusable Collections Page for all user roles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Created new login and registration forms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Created new project details page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Linked backend functionality (student, admin, client)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7" name="Google Shape;12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927" y="1919401"/>
            <a:ext cx="2244785" cy="43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3531" y="1697000"/>
            <a:ext cx="1016391" cy="878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