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</p:sldMasterIdLst>
  <p:notesMasterIdLst>
    <p:notesMasterId r:id="rId28"/>
  </p:notesMasterIdLst>
  <p:sldIdLst>
    <p:sldId id="298" r:id="rId2"/>
    <p:sldId id="310" r:id="rId3"/>
    <p:sldId id="338" r:id="rId4"/>
    <p:sldId id="299" r:id="rId5"/>
    <p:sldId id="340" r:id="rId6"/>
    <p:sldId id="344" r:id="rId7"/>
    <p:sldId id="345" r:id="rId8"/>
    <p:sldId id="346" r:id="rId9"/>
    <p:sldId id="348" r:id="rId10"/>
    <p:sldId id="349" r:id="rId11"/>
    <p:sldId id="311" r:id="rId12"/>
    <p:sldId id="322" r:id="rId13"/>
    <p:sldId id="351" r:id="rId14"/>
    <p:sldId id="353" r:id="rId15"/>
    <p:sldId id="350" r:id="rId16"/>
    <p:sldId id="347" r:id="rId17"/>
    <p:sldId id="341" r:id="rId18"/>
    <p:sldId id="361" r:id="rId19"/>
    <p:sldId id="362" r:id="rId20"/>
    <p:sldId id="355" r:id="rId21"/>
    <p:sldId id="356" r:id="rId22"/>
    <p:sldId id="357" r:id="rId23"/>
    <p:sldId id="358" r:id="rId24"/>
    <p:sldId id="314" r:id="rId25"/>
    <p:sldId id="360" r:id="rId26"/>
    <p:sldId id="304" r:id="rId27"/>
  </p:sldIdLst>
  <p:sldSz cx="9144000" cy="5143500" type="screen16x9"/>
  <p:notesSz cx="6858000" cy="9144000"/>
  <p:embeddedFontLst>
    <p:embeddedFont>
      <p:font typeface="Lato" panose="020F0502020204030203" pitchFamily="34" charset="0"/>
      <p:regular r:id="rId29"/>
      <p:bold r:id="rId30"/>
      <p:italic r:id="rId31"/>
      <p:boldItalic r:id="rId32"/>
    </p:embeddedFont>
    <p:embeddedFont>
      <p:font typeface="Open Sans" panose="020B0606030504020204" pitchFamily="34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5781035-110E-C648-FA02-FF024D451EA1}" name="Spies, Will" initials="SW" userId="S::spieswm1@vt.edu::258dbcb9-0e35-4956-8f9c-aaee908cef8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DADA"/>
    <a:srgbClr val="FF2B44"/>
    <a:srgbClr val="000000"/>
    <a:srgbClr val="D9A2F5"/>
    <a:srgbClr val="CD6FFC"/>
    <a:srgbClr val="ADD660"/>
    <a:srgbClr val="D3FA89"/>
    <a:srgbClr val="C72BFF"/>
    <a:srgbClr val="A1A10A"/>
    <a:srgbClr val="55C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FC784A-D391-003C-3F60-3ACC610C3AA8}" v="5" dt="2024-05-02T02:12:30.433"/>
  </p1510:revLst>
</p1510:revInfo>
</file>

<file path=ppt/tableStyles.xml><?xml version="1.0" encoding="utf-8"?>
<a:tblStyleLst xmlns:a="http://schemas.openxmlformats.org/drawingml/2006/main" def="{084A153D-0419-4985-80B0-3E6CD08B657A}">
  <a:tblStyle styleId="{084A153D-0419-4985-80B0-3E6CD08B657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967DBF21-80FD-4D21-8162-2249F42B6D91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66" d="100"/>
          <a:sy n="66" d="100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microsoft.com/office/2018/10/relationships/authors" Target="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D58CDC-0AE0-4C51-9948-9A2E79DB0E75}" type="doc">
      <dgm:prSet loTypeId="urn:microsoft.com/office/officeart/2005/8/layout/matrix3" loCatId="matrix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21420653-DEB0-4D34-A8C1-FE9073D4B82A}">
      <dgm:prSet/>
      <dgm:spPr/>
      <dgm:t>
        <a:bodyPr/>
        <a:lstStyle/>
        <a:p>
          <a:pPr rtl="0"/>
          <a:r>
            <a:rPr lang="en-US">
              <a:solidFill>
                <a:srgbClr val="000000"/>
              </a:solidFill>
            </a:rPr>
            <a:t>Who, What, </a:t>
          </a:r>
          <a:r>
            <a:rPr lang="en-US">
              <a:solidFill>
                <a:srgbClr val="000000"/>
              </a:solidFill>
              <a:latin typeface="Arial"/>
            </a:rPr>
            <a:t>When, Where, &amp;</a:t>
          </a:r>
          <a:r>
            <a:rPr lang="en-US">
              <a:solidFill>
                <a:srgbClr val="000000"/>
              </a:solidFill>
            </a:rPr>
            <a:t> How (</a:t>
          </a:r>
          <a:r>
            <a:rPr lang="en-US">
              <a:solidFill>
                <a:srgbClr val="000000"/>
              </a:solidFill>
              <a:latin typeface="Arial"/>
            </a:rPr>
            <a:t>WWWWH</a:t>
          </a:r>
          <a:r>
            <a:rPr lang="en-US">
              <a:solidFill>
                <a:srgbClr val="000000"/>
              </a:solidFill>
            </a:rPr>
            <a:t>)</a:t>
          </a:r>
        </a:p>
      </dgm:t>
    </dgm:pt>
    <dgm:pt modelId="{9C9B4E46-7DF1-4966-8F55-FBF69A35B1CD}" type="parTrans" cxnId="{022658D3-5D75-47C6-9DDE-3049EDD838C5}">
      <dgm:prSet/>
      <dgm:spPr/>
      <dgm:t>
        <a:bodyPr/>
        <a:lstStyle/>
        <a:p>
          <a:endParaRPr lang="en-US"/>
        </a:p>
      </dgm:t>
    </dgm:pt>
    <dgm:pt modelId="{F8E5ABBC-4189-4680-8AE1-8623EE9C75A7}" type="sibTrans" cxnId="{022658D3-5D75-47C6-9DDE-3049EDD838C5}">
      <dgm:prSet/>
      <dgm:spPr/>
      <dgm:t>
        <a:bodyPr/>
        <a:lstStyle/>
        <a:p>
          <a:endParaRPr lang="en-US"/>
        </a:p>
      </dgm:t>
    </dgm:pt>
    <dgm:pt modelId="{8A47AB38-3F12-4F1B-A613-CD62E63A72EE}">
      <dgm:prSet/>
      <dgm:spPr/>
      <dgm:t>
        <a:bodyPr/>
        <a:lstStyle/>
        <a:p>
          <a:pPr rtl="0"/>
          <a:r>
            <a:rPr lang="en-US">
              <a:solidFill>
                <a:srgbClr val="000000"/>
              </a:solidFill>
            </a:rPr>
            <a:t>Save Usage History in DB</a:t>
          </a:r>
          <a:r>
            <a:rPr lang="en-US">
              <a:solidFill>
                <a:srgbClr val="000000"/>
              </a:solidFill>
              <a:latin typeface="Arial"/>
            </a:rPr>
            <a:t> </a:t>
          </a:r>
          <a:endParaRPr lang="en-US">
            <a:solidFill>
              <a:srgbClr val="000000"/>
            </a:solidFill>
          </a:endParaRPr>
        </a:p>
      </dgm:t>
    </dgm:pt>
    <dgm:pt modelId="{F468EB8E-04ED-4739-B858-FE2EE4D7207F}" type="parTrans" cxnId="{A928CF75-C34F-439A-AAEF-A9929CCDFB8F}">
      <dgm:prSet/>
      <dgm:spPr/>
      <dgm:t>
        <a:bodyPr/>
        <a:lstStyle/>
        <a:p>
          <a:endParaRPr lang="en-US"/>
        </a:p>
      </dgm:t>
    </dgm:pt>
    <dgm:pt modelId="{00D39666-883E-4C6D-8A6E-5BA3ABAC0E49}" type="sibTrans" cxnId="{A928CF75-C34F-439A-AAEF-A9929CCDFB8F}">
      <dgm:prSet/>
      <dgm:spPr/>
      <dgm:t>
        <a:bodyPr/>
        <a:lstStyle/>
        <a:p>
          <a:endParaRPr lang="en-US"/>
        </a:p>
      </dgm:t>
    </dgm:pt>
    <dgm:pt modelId="{A82EF90D-55FB-4C3D-A38C-01E147C590F9}">
      <dgm:prSet/>
      <dgm:spPr/>
      <dgm:t>
        <a:bodyPr/>
        <a:lstStyle/>
        <a:p>
          <a:pPr rtl="0"/>
          <a:r>
            <a:rPr lang="en-US">
              <a:latin typeface="Arial"/>
            </a:rPr>
            <a:t>Named Entity Recognition</a:t>
          </a:r>
          <a:endParaRPr lang="en-US"/>
        </a:p>
      </dgm:t>
    </dgm:pt>
    <dgm:pt modelId="{3D7DB874-0400-4C47-B5FF-3A5293510691}" type="parTrans" cxnId="{5E50B9AB-1574-4C5D-B88F-C66DF124DF9F}">
      <dgm:prSet/>
      <dgm:spPr/>
      <dgm:t>
        <a:bodyPr/>
        <a:lstStyle/>
        <a:p>
          <a:endParaRPr lang="en-US"/>
        </a:p>
      </dgm:t>
    </dgm:pt>
    <dgm:pt modelId="{22210FB0-FF6C-430B-B9C0-7F1A88203187}" type="sibTrans" cxnId="{5E50B9AB-1574-4C5D-B88F-C66DF124DF9F}">
      <dgm:prSet/>
      <dgm:spPr/>
      <dgm:t>
        <a:bodyPr/>
        <a:lstStyle/>
        <a:p>
          <a:endParaRPr lang="en-US"/>
        </a:p>
      </dgm:t>
    </dgm:pt>
    <dgm:pt modelId="{C1C6BEC3-C485-4C12-BC4B-E635C872CA2E}">
      <dgm:prSet/>
      <dgm:spPr/>
      <dgm:t>
        <a:bodyPr/>
        <a:lstStyle/>
        <a:p>
          <a:pPr rtl="0"/>
          <a:r>
            <a:rPr lang="en-US">
              <a:latin typeface="Arial"/>
            </a:rPr>
            <a:t>Frequency Analysis</a:t>
          </a:r>
          <a:endParaRPr lang="en-US"/>
        </a:p>
      </dgm:t>
    </dgm:pt>
    <dgm:pt modelId="{4FFB0F84-F9A2-4E2F-A9D6-5738AB400FDE}" type="parTrans" cxnId="{1869AC7D-CBC2-4FC4-BCCA-C7D72FB9CCC0}">
      <dgm:prSet/>
      <dgm:spPr/>
      <dgm:t>
        <a:bodyPr/>
        <a:lstStyle/>
        <a:p>
          <a:endParaRPr lang="en-US"/>
        </a:p>
      </dgm:t>
    </dgm:pt>
    <dgm:pt modelId="{2B4CD1AB-17E9-4017-9741-8AF311A0E66E}" type="sibTrans" cxnId="{1869AC7D-CBC2-4FC4-BCCA-C7D72FB9CCC0}">
      <dgm:prSet/>
      <dgm:spPr/>
      <dgm:t>
        <a:bodyPr/>
        <a:lstStyle/>
        <a:p>
          <a:endParaRPr lang="en-US"/>
        </a:p>
      </dgm:t>
    </dgm:pt>
    <dgm:pt modelId="{12EAC5F7-6CE9-3E4F-9AD8-079F67D248E3}" type="pres">
      <dgm:prSet presAssocID="{21D58CDC-0AE0-4C51-9948-9A2E79DB0E75}" presName="matrix" presStyleCnt="0">
        <dgm:presLayoutVars>
          <dgm:chMax val="1"/>
          <dgm:dir/>
          <dgm:resizeHandles val="exact"/>
        </dgm:presLayoutVars>
      </dgm:prSet>
      <dgm:spPr/>
    </dgm:pt>
    <dgm:pt modelId="{5CE581DA-5942-E741-8967-BA23D42B55FC}" type="pres">
      <dgm:prSet presAssocID="{21D58CDC-0AE0-4C51-9948-9A2E79DB0E75}" presName="diamond" presStyleLbl="bgShp" presStyleIdx="0" presStyleCnt="1"/>
      <dgm:spPr/>
    </dgm:pt>
    <dgm:pt modelId="{52EF8553-9988-E647-8DB8-C4544739A497}" type="pres">
      <dgm:prSet presAssocID="{21D58CDC-0AE0-4C51-9948-9A2E79DB0E75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1B681E9B-D1ED-D24C-9FC5-AB0ED04C5405}" type="pres">
      <dgm:prSet presAssocID="{21D58CDC-0AE0-4C51-9948-9A2E79DB0E75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AB1C78BE-D65F-504C-B6A5-266DDE4E3BCD}" type="pres">
      <dgm:prSet presAssocID="{21D58CDC-0AE0-4C51-9948-9A2E79DB0E75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D54178C5-7CD8-5245-8AB7-AAAB5FE58977}" type="pres">
      <dgm:prSet presAssocID="{21D58CDC-0AE0-4C51-9948-9A2E79DB0E75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D53E0837-8FD2-2B40-B833-EAAC688E80B8}" type="presOf" srcId="{21D58CDC-0AE0-4C51-9948-9A2E79DB0E75}" destId="{12EAC5F7-6CE9-3E4F-9AD8-079F67D248E3}" srcOrd="0" destOrd="0" presId="urn:microsoft.com/office/officeart/2005/8/layout/matrix3"/>
    <dgm:cxn modelId="{544CD23F-4AA3-3242-9969-51C6D9E87DA1}" type="presOf" srcId="{A82EF90D-55FB-4C3D-A38C-01E147C590F9}" destId="{AB1C78BE-D65F-504C-B6A5-266DDE4E3BCD}" srcOrd="0" destOrd="0" presId="urn:microsoft.com/office/officeart/2005/8/layout/matrix3"/>
    <dgm:cxn modelId="{C040ED64-14DB-684E-B06D-E9B67780CEBB}" type="presOf" srcId="{21420653-DEB0-4D34-A8C1-FE9073D4B82A}" destId="{52EF8553-9988-E647-8DB8-C4544739A497}" srcOrd="0" destOrd="0" presId="urn:microsoft.com/office/officeart/2005/8/layout/matrix3"/>
    <dgm:cxn modelId="{60D96151-5A64-8E4F-9CFF-897604E80322}" type="presOf" srcId="{8A47AB38-3F12-4F1B-A613-CD62E63A72EE}" destId="{1B681E9B-D1ED-D24C-9FC5-AB0ED04C5405}" srcOrd="0" destOrd="0" presId="urn:microsoft.com/office/officeart/2005/8/layout/matrix3"/>
    <dgm:cxn modelId="{233D5974-8331-2640-A20D-B5BB1D42D413}" type="presOf" srcId="{C1C6BEC3-C485-4C12-BC4B-E635C872CA2E}" destId="{D54178C5-7CD8-5245-8AB7-AAAB5FE58977}" srcOrd="0" destOrd="0" presId="urn:microsoft.com/office/officeart/2005/8/layout/matrix3"/>
    <dgm:cxn modelId="{A928CF75-C34F-439A-AAEF-A9929CCDFB8F}" srcId="{21D58CDC-0AE0-4C51-9948-9A2E79DB0E75}" destId="{8A47AB38-3F12-4F1B-A613-CD62E63A72EE}" srcOrd="1" destOrd="0" parTransId="{F468EB8E-04ED-4739-B858-FE2EE4D7207F}" sibTransId="{00D39666-883E-4C6D-8A6E-5BA3ABAC0E49}"/>
    <dgm:cxn modelId="{1869AC7D-CBC2-4FC4-BCCA-C7D72FB9CCC0}" srcId="{21D58CDC-0AE0-4C51-9948-9A2E79DB0E75}" destId="{C1C6BEC3-C485-4C12-BC4B-E635C872CA2E}" srcOrd="3" destOrd="0" parTransId="{4FFB0F84-F9A2-4E2F-A9D6-5738AB400FDE}" sibTransId="{2B4CD1AB-17E9-4017-9741-8AF311A0E66E}"/>
    <dgm:cxn modelId="{5E50B9AB-1574-4C5D-B88F-C66DF124DF9F}" srcId="{21D58CDC-0AE0-4C51-9948-9A2E79DB0E75}" destId="{A82EF90D-55FB-4C3D-A38C-01E147C590F9}" srcOrd="2" destOrd="0" parTransId="{3D7DB874-0400-4C47-B5FF-3A5293510691}" sibTransId="{22210FB0-FF6C-430B-B9C0-7F1A88203187}"/>
    <dgm:cxn modelId="{022658D3-5D75-47C6-9DDE-3049EDD838C5}" srcId="{21D58CDC-0AE0-4C51-9948-9A2E79DB0E75}" destId="{21420653-DEB0-4D34-A8C1-FE9073D4B82A}" srcOrd="0" destOrd="0" parTransId="{9C9B4E46-7DF1-4966-8F55-FBF69A35B1CD}" sibTransId="{F8E5ABBC-4189-4680-8AE1-8623EE9C75A7}"/>
    <dgm:cxn modelId="{FF7087AC-59F3-9145-B904-1DE01EE87061}" type="presParOf" srcId="{12EAC5F7-6CE9-3E4F-9AD8-079F67D248E3}" destId="{5CE581DA-5942-E741-8967-BA23D42B55FC}" srcOrd="0" destOrd="0" presId="urn:microsoft.com/office/officeart/2005/8/layout/matrix3"/>
    <dgm:cxn modelId="{5FE3F421-4427-2C46-B2F4-ECF64A9C7838}" type="presParOf" srcId="{12EAC5F7-6CE9-3E4F-9AD8-079F67D248E3}" destId="{52EF8553-9988-E647-8DB8-C4544739A497}" srcOrd="1" destOrd="0" presId="urn:microsoft.com/office/officeart/2005/8/layout/matrix3"/>
    <dgm:cxn modelId="{6AEC5D61-031C-AD48-8A30-D5D0B9FCBB87}" type="presParOf" srcId="{12EAC5F7-6CE9-3E4F-9AD8-079F67D248E3}" destId="{1B681E9B-D1ED-D24C-9FC5-AB0ED04C5405}" srcOrd="2" destOrd="0" presId="urn:microsoft.com/office/officeart/2005/8/layout/matrix3"/>
    <dgm:cxn modelId="{826D4E3F-DEE2-F64C-BB9D-570E71B553A2}" type="presParOf" srcId="{12EAC5F7-6CE9-3E4F-9AD8-079F67D248E3}" destId="{AB1C78BE-D65F-504C-B6A5-266DDE4E3BCD}" srcOrd="3" destOrd="0" presId="urn:microsoft.com/office/officeart/2005/8/layout/matrix3"/>
    <dgm:cxn modelId="{F783757A-A3DE-7049-ACFA-C5F471EE91AD}" type="presParOf" srcId="{12EAC5F7-6CE9-3E4F-9AD8-079F67D248E3}" destId="{D54178C5-7CD8-5245-8AB7-AAAB5FE58977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E581DA-5942-E741-8967-BA23D42B55FC}">
      <dsp:nvSpPr>
        <dsp:cNvPr id="0" name=""/>
        <dsp:cNvSpPr/>
      </dsp:nvSpPr>
      <dsp:spPr>
        <a:xfrm>
          <a:off x="138315" y="0"/>
          <a:ext cx="3552250" cy="3552250"/>
        </a:xfrm>
        <a:prstGeom prst="diamond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EF8553-9988-E647-8DB8-C4544739A497}">
      <dsp:nvSpPr>
        <dsp:cNvPr id="0" name=""/>
        <dsp:cNvSpPr/>
      </dsp:nvSpPr>
      <dsp:spPr>
        <a:xfrm>
          <a:off x="475779" y="337463"/>
          <a:ext cx="1385377" cy="138537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solidFill>
                <a:srgbClr val="000000"/>
              </a:solidFill>
            </a:rPr>
            <a:t>Who, What, </a:t>
          </a:r>
          <a:r>
            <a:rPr lang="en-US" sz="1600" kern="1200">
              <a:solidFill>
                <a:srgbClr val="000000"/>
              </a:solidFill>
              <a:latin typeface="Arial"/>
            </a:rPr>
            <a:t>When, Where, &amp;</a:t>
          </a:r>
          <a:r>
            <a:rPr lang="en-US" sz="1600" kern="1200">
              <a:solidFill>
                <a:srgbClr val="000000"/>
              </a:solidFill>
            </a:rPr>
            <a:t> How (</a:t>
          </a:r>
          <a:r>
            <a:rPr lang="en-US" sz="1600" kern="1200">
              <a:solidFill>
                <a:srgbClr val="000000"/>
              </a:solidFill>
              <a:latin typeface="Arial"/>
            </a:rPr>
            <a:t>WWWWH</a:t>
          </a:r>
          <a:r>
            <a:rPr lang="en-US" sz="1600" kern="1200">
              <a:solidFill>
                <a:srgbClr val="000000"/>
              </a:solidFill>
            </a:rPr>
            <a:t>)</a:t>
          </a:r>
        </a:p>
      </dsp:txBody>
      <dsp:txXfrm>
        <a:off x="543408" y="405092"/>
        <a:ext cx="1250119" cy="1250119"/>
      </dsp:txXfrm>
    </dsp:sp>
    <dsp:sp modelId="{1B681E9B-D1ED-D24C-9FC5-AB0ED04C5405}">
      <dsp:nvSpPr>
        <dsp:cNvPr id="0" name=""/>
        <dsp:cNvSpPr/>
      </dsp:nvSpPr>
      <dsp:spPr>
        <a:xfrm>
          <a:off x="1967724" y="337463"/>
          <a:ext cx="1385377" cy="1385377"/>
        </a:xfrm>
        <a:prstGeom prst="roundRect">
          <a:avLst/>
        </a:prstGeom>
        <a:solidFill>
          <a:schemeClr val="accent3">
            <a:hueOff val="781562"/>
            <a:satOff val="-24322"/>
            <a:lumOff val="-5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solidFill>
                <a:srgbClr val="000000"/>
              </a:solidFill>
            </a:rPr>
            <a:t>Save Usage History in DB</a:t>
          </a:r>
          <a:r>
            <a:rPr lang="en-US" sz="1600" kern="1200">
              <a:solidFill>
                <a:srgbClr val="000000"/>
              </a:solidFill>
              <a:latin typeface="Arial"/>
            </a:rPr>
            <a:t> </a:t>
          </a:r>
          <a:endParaRPr lang="en-US" sz="1600" kern="1200">
            <a:solidFill>
              <a:srgbClr val="000000"/>
            </a:solidFill>
          </a:endParaRPr>
        </a:p>
      </dsp:txBody>
      <dsp:txXfrm>
        <a:off x="2035353" y="405092"/>
        <a:ext cx="1250119" cy="1250119"/>
      </dsp:txXfrm>
    </dsp:sp>
    <dsp:sp modelId="{AB1C78BE-D65F-504C-B6A5-266DDE4E3BCD}">
      <dsp:nvSpPr>
        <dsp:cNvPr id="0" name=""/>
        <dsp:cNvSpPr/>
      </dsp:nvSpPr>
      <dsp:spPr>
        <a:xfrm>
          <a:off x="475779" y="1829408"/>
          <a:ext cx="1385377" cy="1385377"/>
        </a:xfrm>
        <a:prstGeom prst="roundRect">
          <a:avLst/>
        </a:prstGeom>
        <a:solidFill>
          <a:schemeClr val="accent3">
            <a:hueOff val="1563124"/>
            <a:satOff val="-48645"/>
            <a:lumOff val="-105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latin typeface="Arial"/>
            </a:rPr>
            <a:t>Named Entity Recognition</a:t>
          </a:r>
          <a:endParaRPr lang="en-US" sz="1600" kern="1200"/>
        </a:p>
      </dsp:txBody>
      <dsp:txXfrm>
        <a:off x="543408" y="1897037"/>
        <a:ext cx="1250119" cy="1250119"/>
      </dsp:txXfrm>
    </dsp:sp>
    <dsp:sp modelId="{D54178C5-7CD8-5245-8AB7-AAAB5FE58977}">
      <dsp:nvSpPr>
        <dsp:cNvPr id="0" name=""/>
        <dsp:cNvSpPr/>
      </dsp:nvSpPr>
      <dsp:spPr>
        <a:xfrm>
          <a:off x="1967724" y="1829408"/>
          <a:ext cx="1385377" cy="1385377"/>
        </a:xfrm>
        <a:prstGeom prst="roundRect">
          <a:avLst/>
        </a:prstGeom>
        <a:solidFill>
          <a:schemeClr val="accent3">
            <a:hueOff val="2344687"/>
            <a:satOff val="-72967"/>
            <a:lumOff val="-1588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latin typeface="Arial"/>
            </a:rPr>
            <a:t>Frequency Analysis</a:t>
          </a:r>
          <a:endParaRPr lang="en-US" sz="1600" kern="1200"/>
        </a:p>
      </dsp:txBody>
      <dsp:txXfrm>
        <a:off x="2035353" y="1897037"/>
        <a:ext cx="1250119" cy="12501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" name="Google Shape;700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gd431007ba2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4" name="Google Shape;894;gd431007ba2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3134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8" name="Google Shape;1848;g2935051597d_0_406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9" name="Google Shape;1849;g2935051597d_0_406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8435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s://bit.ly/3A1uf1Q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13225" y="1144500"/>
            <a:ext cx="4112100" cy="237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000">
                <a:latin typeface="Epilogue"/>
                <a:ea typeface="Epilogue"/>
                <a:cs typeface="Epilogue"/>
                <a:sym typeface="Epilogu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13225" y="3523200"/>
            <a:ext cx="41121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 rot="10800000">
            <a:off x="-1604593" y="-845132"/>
            <a:ext cx="3281418" cy="2132806"/>
          </a:xfrm>
          <a:custGeom>
            <a:avLst/>
            <a:gdLst/>
            <a:ahLst/>
            <a:cxnLst/>
            <a:rect l="l" t="t" r="r" b="b"/>
            <a:pathLst>
              <a:path w="38869" h="30330" extrusionOk="0">
                <a:moveTo>
                  <a:pt x="24297" y="1"/>
                </a:moveTo>
                <a:cubicBezTo>
                  <a:pt x="23576" y="1"/>
                  <a:pt x="22813" y="81"/>
                  <a:pt x="22018" y="271"/>
                </a:cubicBezTo>
                <a:cubicBezTo>
                  <a:pt x="16904" y="1494"/>
                  <a:pt x="14626" y="5778"/>
                  <a:pt x="11611" y="8671"/>
                </a:cubicBezTo>
                <a:cubicBezTo>
                  <a:pt x="10032" y="10186"/>
                  <a:pt x="7766" y="10684"/>
                  <a:pt x="5916" y="11826"/>
                </a:cubicBezTo>
                <a:cubicBezTo>
                  <a:pt x="0" y="15481"/>
                  <a:pt x="539" y="24197"/>
                  <a:pt x="4874" y="27639"/>
                </a:cubicBezTo>
                <a:cubicBezTo>
                  <a:pt x="7150" y="29445"/>
                  <a:pt x="9815" y="30330"/>
                  <a:pt x="12976" y="30330"/>
                </a:cubicBezTo>
                <a:cubicBezTo>
                  <a:pt x="15025" y="30330"/>
                  <a:pt x="17282" y="29958"/>
                  <a:pt x="19778" y="29225"/>
                </a:cubicBezTo>
                <a:cubicBezTo>
                  <a:pt x="26123" y="27360"/>
                  <a:pt x="30656" y="26268"/>
                  <a:pt x="34763" y="20412"/>
                </a:cubicBezTo>
                <a:cubicBezTo>
                  <a:pt x="38869" y="14558"/>
                  <a:pt x="35544" y="6859"/>
                  <a:pt x="30907" y="2368"/>
                </a:cubicBezTo>
                <a:cubicBezTo>
                  <a:pt x="30907" y="2368"/>
                  <a:pt x="28215" y="1"/>
                  <a:pt x="24297" y="1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-9899992" flipH="1">
            <a:off x="-1515196" y="4121356"/>
            <a:ext cx="3953580" cy="1921771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1"/>
          <p:cNvSpPr txBox="1">
            <a:spLocks noGrp="1"/>
          </p:cNvSpPr>
          <p:nvPr>
            <p:ph type="title" hasCustomPrompt="1"/>
          </p:nvPr>
        </p:nvSpPr>
        <p:spPr>
          <a:xfrm>
            <a:off x="713225" y="1477363"/>
            <a:ext cx="6576000" cy="152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6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63" name="Google Shape;163;p11"/>
          <p:cNvSpPr txBox="1">
            <a:spLocks noGrp="1"/>
          </p:cNvSpPr>
          <p:nvPr>
            <p:ph type="subTitle" idx="1"/>
          </p:nvPr>
        </p:nvSpPr>
        <p:spPr>
          <a:xfrm>
            <a:off x="713225" y="3169038"/>
            <a:ext cx="6576000" cy="49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4" name="Google Shape;164;p11"/>
          <p:cNvSpPr/>
          <p:nvPr/>
        </p:nvSpPr>
        <p:spPr>
          <a:xfrm rot="-1900174" flipH="1">
            <a:off x="-500059" y="-436065"/>
            <a:ext cx="1729608" cy="1398556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1"/>
          <p:cNvSpPr/>
          <p:nvPr/>
        </p:nvSpPr>
        <p:spPr>
          <a:xfrm rot="-3263452" flipH="1">
            <a:off x="5847147" y="3927927"/>
            <a:ext cx="2997856" cy="2576292"/>
          </a:xfrm>
          <a:custGeom>
            <a:avLst/>
            <a:gdLst/>
            <a:ahLst/>
            <a:cxnLst/>
            <a:rect l="l" t="t" r="r" b="b"/>
            <a:pathLst>
              <a:path w="38869" h="30330" extrusionOk="0">
                <a:moveTo>
                  <a:pt x="24297" y="1"/>
                </a:moveTo>
                <a:cubicBezTo>
                  <a:pt x="23576" y="1"/>
                  <a:pt x="22813" y="81"/>
                  <a:pt x="22018" y="271"/>
                </a:cubicBezTo>
                <a:cubicBezTo>
                  <a:pt x="16904" y="1494"/>
                  <a:pt x="14626" y="5778"/>
                  <a:pt x="11611" y="8671"/>
                </a:cubicBezTo>
                <a:cubicBezTo>
                  <a:pt x="10032" y="10186"/>
                  <a:pt x="7766" y="10684"/>
                  <a:pt x="5916" y="11826"/>
                </a:cubicBezTo>
                <a:cubicBezTo>
                  <a:pt x="0" y="15481"/>
                  <a:pt x="539" y="24197"/>
                  <a:pt x="4874" y="27639"/>
                </a:cubicBezTo>
                <a:cubicBezTo>
                  <a:pt x="7150" y="29445"/>
                  <a:pt x="9815" y="30330"/>
                  <a:pt x="12976" y="30330"/>
                </a:cubicBezTo>
                <a:cubicBezTo>
                  <a:pt x="15025" y="30330"/>
                  <a:pt x="17282" y="29958"/>
                  <a:pt x="19778" y="29225"/>
                </a:cubicBezTo>
                <a:cubicBezTo>
                  <a:pt x="26123" y="27360"/>
                  <a:pt x="30656" y="26268"/>
                  <a:pt x="34763" y="20412"/>
                </a:cubicBezTo>
                <a:cubicBezTo>
                  <a:pt x="38869" y="14558"/>
                  <a:pt x="35544" y="6859"/>
                  <a:pt x="30907" y="2368"/>
                </a:cubicBezTo>
                <a:cubicBezTo>
                  <a:pt x="30907" y="2368"/>
                  <a:pt x="28215" y="1"/>
                  <a:pt x="24297" y="1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1"/>
          <p:cNvSpPr/>
          <p:nvPr/>
        </p:nvSpPr>
        <p:spPr>
          <a:xfrm rot="460623" flipH="1">
            <a:off x="6387251" y="-1517085"/>
            <a:ext cx="4087061" cy="3304707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1"/>
          <p:cNvSpPr/>
          <p:nvPr/>
        </p:nvSpPr>
        <p:spPr>
          <a:xfrm rot="531593" flipH="1">
            <a:off x="-1222788" y="3829381"/>
            <a:ext cx="2902962" cy="2347327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8" name="Google Shape;168;p11"/>
          <p:cNvGrpSpPr/>
          <p:nvPr/>
        </p:nvGrpSpPr>
        <p:grpSpPr>
          <a:xfrm>
            <a:off x="7441503" y="289852"/>
            <a:ext cx="1366913" cy="1382099"/>
            <a:chOff x="6568493" y="8"/>
            <a:chExt cx="1820608" cy="1840590"/>
          </a:xfrm>
        </p:grpSpPr>
        <p:sp>
          <p:nvSpPr>
            <p:cNvPr id="169" name="Google Shape;169;p11"/>
            <p:cNvSpPr/>
            <p:nvPr/>
          </p:nvSpPr>
          <p:spPr>
            <a:xfrm>
              <a:off x="6737915" y="169351"/>
              <a:ext cx="1651185" cy="1671247"/>
            </a:xfrm>
            <a:custGeom>
              <a:avLst/>
              <a:gdLst/>
              <a:ahLst/>
              <a:cxnLst/>
              <a:rect l="l" t="t" r="r" b="b"/>
              <a:pathLst>
                <a:path w="1959864" h="1983676" extrusionOk="0">
                  <a:moveTo>
                    <a:pt x="1868520" y="0"/>
                  </a:moveTo>
                  <a:lnTo>
                    <a:pt x="91345" y="0"/>
                  </a:lnTo>
                  <a:cubicBezTo>
                    <a:pt x="40958" y="0"/>
                    <a:pt x="0" y="40958"/>
                    <a:pt x="0" y="91345"/>
                  </a:cubicBezTo>
                  <a:lnTo>
                    <a:pt x="0" y="1892427"/>
                  </a:lnTo>
                  <a:cubicBezTo>
                    <a:pt x="0" y="1942814"/>
                    <a:pt x="40958" y="1983677"/>
                    <a:pt x="91345" y="1983677"/>
                  </a:cubicBezTo>
                  <a:lnTo>
                    <a:pt x="1868520" y="1983677"/>
                  </a:lnTo>
                  <a:cubicBezTo>
                    <a:pt x="1918906" y="1983677"/>
                    <a:pt x="1959864" y="1942814"/>
                    <a:pt x="1959864" y="1892427"/>
                  </a:cubicBezTo>
                  <a:lnTo>
                    <a:pt x="1959864" y="91345"/>
                  </a:lnTo>
                  <a:cubicBezTo>
                    <a:pt x="1959864" y="40958"/>
                    <a:pt x="1918906" y="0"/>
                    <a:pt x="18685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" name="Google Shape;170;p11"/>
            <p:cNvSpPr/>
            <p:nvPr/>
          </p:nvSpPr>
          <p:spPr>
            <a:xfrm>
              <a:off x="6653203" y="8"/>
              <a:ext cx="1651185" cy="1671247"/>
            </a:xfrm>
            <a:custGeom>
              <a:avLst/>
              <a:gdLst/>
              <a:ahLst/>
              <a:cxnLst/>
              <a:rect l="l" t="t" r="r" b="b"/>
              <a:pathLst>
                <a:path w="1959864" h="1983676" extrusionOk="0">
                  <a:moveTo>
                    <a:pt x="1868519" y="0"/>
                  </a:moveTo>
                  <a:lnTo>
                    <a:pt x="91345" y="0"/>
                  </a:lnTo>
                  <a:cubicBezTo>
                    <a:pt x="40958" y="0"/>
                    <a:pt x="0" y="40958"/>
                    <a:pt x="0" y="91345"/>
                  </a:cubicBezTo>
                  <a:lnTo>
                    <a:pt x="0" y="1892427"/>
                  </a:lnTo>
                  <a:cubicBezTo>
                    <a:pt x="0" y="1942814"/>
                    <a:pt x="40958" y="1983677"/>
                    <a:pt x="91345" y="1983677"/>
                  </a:cubicBezTo>
                  <a:lnTo>
                    <a:pt x="1868519" y="1983677"/>
                  </a:lnTo>
                  <a:cubicBezTo>
                    <a:pt x="1918907" y="1983677"/>
                    <a:pt x="1959865" y="1942814"/>
                    <a:pt x="1959865" y="1892427"/>
                  </a:cubicBezTo>
                  <a:lnTo>
                    <a:pt x="1959865" y="91345"/>
                  </a:lnTo>
                  <a:cubicBezTo>
                    <a:pt x="1959865" y="40958"/>
                    <a:pt x="1918907" y="0"/>
                    <a:pt x="186851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71" name="Google Shape;171;p11"/>
            <p:cNvGrpSpPr/>
            <p:nvPr/>
          </p:nvGrpSpPr>
          <p:grpSpPr>
            <a:xfrm>
              <a:off x="6568493" y="84720"/>
              <a:ext cx="1649109" cy="1669065"/>
              <a:chOff x="8921020" y="472154"/>
              <a:chExt cx="1959958" cy="1983676"/>
            </a:xfrm>
          </p:grpSpPr>
          <p:sp>
            <p:nvSpPr>
              <p:cNvPr id="172" name="Google Shape;172;p11"/>
              <p:cNvSpPr/>
              <p:nvPr/>
            </p:nvSpPr>
            <p:spPr>
              <a:xfrm>
                <a:off x="8921114" y="472154"/>
                <a:ext cx="1959864" cy="1983676"/>
              </a:xfrm>
              <a:custGeom>
                <a:avLst/>
                <a:gdLst/>
                <a:ahLst/>
                <a:cxnLst/>
                <a:rect l="l" t="t" r="r" b="b"/>
                <a:pathLst>
                  <a:path w="1959864" h="1983676" extrusionOk="0">
                    <a:moveTo>
                      <a:pt x="1959864" y="91345"/>
                    </a:moveTo>
                    <a:lnTo>
                      <a:pt x="1959864" y="1892427"/>
                    </a:lnTo>
                    <a:cubicBezTo>
                      <a:pt x="1959864" y="1942814"/>
                      <a:pt x="1918907" y="1983677"/>
                      <a:pt x="1868520" y="1983677"/>
                    </a:cubicBezTo>
                    <a:lnTo>
                      <a:pt x="91345" y="1983677"/>
                    </a:lnTo>
                    <a:cubicBezTo>
                      <a:pt x="40958" y="1983677"/>
                      <a:pt x="0" y="1942814"/>
                      <a:pt x="0" y="1892427"/>
                    </a:cubicBezTo>
                    <a:lnTo>
                      <a:pt x="0" y="91345"/>
                    </a:lnTo>
                    <a:cubicBezTo>
                      <a:pt x="0" y="40958"/>
                      <a:pt x="40958" y="0"/>
                      <a:pt x="91345" y="0"/>
                    </a:cubicBezTo>
                    <a:lnTo>
                      <a:pt x="1868520" y="0"/>
                    </a:lnTo>
                    <a:cubicBezTo>
                      <a:pt x="1918907" y="0"/>
                      <a:pt x="1959864" y="40958"/>
                      <a:pt x="1959864" y="9134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>
                <a:off x="8921020" y="472154"/>
                <a:ext cx="1959958" cy="172307"/>
              </a:xfrm>
              <a:custGeom>
                <a:avLst/>
                <a:gdLst/>
                <a:ahLst/>
                <a:cxnLst/>
                <a:rect l="l" t="t" r="r" b="b"/>
                <a:pathLst>
                  <a:path w="1959958" h="172307" extrusionOk="0">
                    <a:moveTo>
                      <a:pt x="1959959" y="91345"/>
                    </a:moveTo>
                    <a:lnTo>
                      <a:pt x="1959959" y="172307"/>
                    </a:lnTo>
                    <a:lnTo>
                      <a:pt x="0" y="172307"/>
                    </a:lnTo>
                    <a:lnTo>
                      <a:pt x="0" y="91345"/>
                    </a:lnTo>
                    <a:cubicBezTo>
                      <a:pt x="0" y="40958"/>
                      <a:pt x="40957" y="0"/>
                      <a:pt x="91344" y="0"/>
                    </a:cubicBezTo>
                    <a:lnTo>
                      <a:pt x="1868519" y="0"/>
                    </a:lnTo>
                    <a:cubicBezTo>
                      <a:pt x="1918906" y="0"/>
                      <a:pt x="1959864" y="40958"/>
                      <a:pt x="1959864" y="91345"/>
                    </a:cubicBezTo>
                    <a:close/>
                  </a:path>
                </a:pathLst>
              </a:custGeom>
              <a:solidFill>
                <a:srgbClr val="000000">
                  <a:alpha val="1006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74" name="Google Shape;174;p11"/>
              <p:cNvGrpSpPr/>
              <p:nvPr/>
            </p:nvGrpSpPr>
            <p:grpSpPr>
              <a:xfrm>
                <a:off x="9011888" y="537781"/>
                <a:ext cx="255174" cy="64389"/>
                <a:chOff x="9011888" y="537781"/>
                <a:chExt cx="255174" cy="64389"/>
              </a:xfrm>
            </p:grpSpPr>
            <p:sp>
              <p:nvSpPr>
                <p:cNvPr id="175" name="Google Shape;175;p11"/>
                <p:cNvSpPr/>
                <p:nvPr/>
              </p:nvSpPr>
              <p:spPr>
                <a:xfrm>
                  <a:off x="9202673" y="537781"/>
                  <a:ext cx="64389" cy="643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389" h="64389" extrusionOk="0">
                      <a:moveTo>
                        <a:pt x="64389" y="32195"/>
                      </a:moveTo>
                      <a:cubicBezTo>
                        <a:pt x="64389" y="50006"/>
                        <a:pt x="50006" y="64389"/>
                        <a:pt x="32195" y="64389"/>
                      </a:cubicBezTo>
                      <a:cubicBezTo>
                        <a:pt x="14383" y="64389"/>
                        <a:pt x="0" y="50006"/>
                        <a:pt x="0" y="32195"/>
                      </a:cubicBezTo>
                      <a:cubicBezTo>
                        <a:pt x="0" y="14383"/>
                        <a:pt x="14383" y="0"/>
                        <a:pt x="32195" y="0"/>
                      </a:cubicBezTo>
                      <a:cubicBezTo>
                        <a:pt x="50006" y="0"/>
                        <a:pt x="64389" y="14383"/>
                        <a:pt x="64389" y="3219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6" name="Google Shape;176;p11"/>
                <p:cNvSpPr/>
                <p:nvPr/>
              </p:nvSpPr>
              <p:spPr>
                <a:xfrm>
                  <a:off x="9107233" y="537781"/>
                  <a:ext cx="64389" cy="643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389" h="64389" extrusionOk="0">
                      <a:moveTo>
                        <a:pt x="64389" y="32195"/>
                      </a:moveTo>
                      <a:cubicBezTo>
                        <a:pt x="64389" y="50006"/>
                        <a:pt x="50006" y="64389"/>
                        <a:pt x="32195" y="64389"/>
                      </a:cubicBezTo>
                      <a:cubicBezTo>
                        <a:pt x="14383" y="64389"/>
                        <a:pt x="0" y="50006"/>
                        <a:pt x="0" y="32195"/>
                      </a:cubicBezTo>
                      <a:cubicBezTo>
                        <a:pt x="0" y="14383"/>
                        <a:pt x="14383" y="0"/>
                        <a:pt x="32195" y="0"/>
                      </a:cubicBezTo>
                      <a:cubicBezTo>
                        <a:pt x="50006" y="0"/>
                        <a:pt x="64389" y="14383"/>
                        <a:pt x="64389" y="3219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7" name="Google Shape;177;p11"/>
                <p:cNvSpPr/>
                <p:nvPr/>
              </p:nvSpPr>
              <p:spPr>
                <a:xfrm>
                  <a:off x="9011888" y="537781"/>
                  <a:ext cx="64389" cy="643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389" h="64389" extrusionOk="0">
                      <a:moveTo>
                        <a:pt x="64389" y="32195"/>
                      </a:moveTo>
                      <a:cubicBezTo>
                        <a:pt x="64389" y="50006"/>
                        <a:pt x="50006" y="64389"/>
                        <a:pt x="32195" y="64389"/>
                      </a:cubicBezTo>
                      <a:cubicBezTo>
                        <a:pt x="14383" y="64389"/>
                        <a:pt x="0" y="50006"/>
                        <a:pt x="0" y="32195"/>
                      </a:cubicBezTo>
                      <a:cubicBezTo>
                        <a:pt x="0" y="14383"/>
                        <a:pt x="14383" y="0"/>
                        <a:pt x="32195" y="0"/>
                      </a:cubicBezTo>
                      <a:cubicBezTo>
                        <a:pt x="50006" y="0"/>
                        <a:pt x="64389" y="14383"/>
                        <a:pt x="64389" y="32195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178" name="Google Shape;178;p11"/>
            <p:cNvGrpSpPr/>
            <p:nvPr/>
          </p:nvGrpSpPr>
          <p:grpSpPr>
            <a:xfrm>
              <a:off x="6795939" y="406335"/>
              <a:ext cx="1194216" cy="1228757"/>
              <a:chOff x="9191339" y="854392"/>
              <a:chExt cx="1419320" cy="1460372"/>
            </a:xfrm>
          </p:grpSpPr>
          <p:grpSp>
            <p:nvGrpSpPr>
              <p:cNvPr id="179" name="Google Shape;179;p11"/>
              <p:cNvGrpSpPr/>
              <p:nvPr/>
            </p:nvGrpSpPr>
            <p:grpSpPr>
              <a:xfrm>
                <a:off x="9191339" y="1884045"/>
                <a:ext cx="604932" cy="420243"/>
                <a:chOff x="9191339" y="1884045"/>
                <a:chExt cx="604932" cy="420243"/>
              </a:xfrm>
            </p:grpSpPr>
            <p:sp>
              <p:nvSpPr>
                <p:cNvPr id="180" name="Google Shape;180;p11"/>
                <p:cNvSpPr/>
                <p:nvPr/>
              </p:nvSpPr>
              <p:spPr>
                <a:xfrm>
                  <a:off x="9191339" y="1884045"/>
                  <a:ext cx="237077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077" h="52959" extrusionOk="0">
                      <a:moveTo>
                        <a:pt x="0" y="0"/>
                      </a:moveTo>
                      <a:lnTo>
                        <a:pt x="237077" y="0"/>
                      </a:lnTo>
                      <a:lnTo>
                        <a:pt x="237077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1" name="Google Shape;181;p11"/>
                <p:cNvSpPr/>
                <p:nvPr/>
              </p:nvSpPr>
              <p:spPr>
                <a:xfrm>
                  <a:off x="9449466" y="1884045"/>
                  <a:ext cx="182498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98" h="52959" extrusionOk="0">
                      <a:moveTo>
                        <a:pt x="0" y="0"/>
                      </a:moveTo>
                      <a:lnTo>
                        <a:pt x="182499" y="0"/>
                      </a:lnTo>
                      <a:lnTo>
                        <a:pt x="182499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2" name="Google Shape;182;p11"/>
                <p:cNvSpPr/>
                <p:nvPr/>
              </p:nvSpPr>
              <p:spPr>
                <a:xfrm>
                  <a:off x="9651396" y="1884045"/>
                  <a:ext cx="144875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4875" h="52959" extrusionOk="0">
                      <a:moveTo>
                        <a:pt x="0" y="0"/>
                      </a:moveTo>
                      <a:lnTo>
                        <a:pt x="144876" y="0"/>
                      </a:lnTo>
                      <a:lnTo>
                        <a:pt x="144876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3" name="Google Shape;183;p11"/>
                <p:cNvSpPr/>
                <p:nvPr/>
              </p:nvSpPr>
              <p:spPr>
                <a:xfrm>
                  <a:off x="9308306" y="2006536"/>
                  <a:ext cx="487965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965" h="52959" extrusionOk="0">
                      <a:moveTo>
                        <a:pt x="0" y="0"/>
                      </a:moveTo>
                      <a:lnTo>
                        <a:pt x="487966" y="0"/>
                      </a:lnTo>
                      <a:lnTo>
                        <a:pt x="487966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4" name="Google Shape;184;p11"/>
                <p:cNvSpPr/>
                <p:nvPr/>
              </p:nvSpPr>
              <p:spPr>
                <a:xfrm>
                  <a:off x="9191339" y="2006536"/>
                  <a:ext cx="89630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630" h="52959" extrusionOk="0">
                      <a:moveTo>
                        <a:pt x="0" y="0"/>
                      </a:moveTo>
                      <a:lnTo>
                        <a:pt x="89630" y="0"/>
                      </a:lnTo>
                      <a:lnTo>
                        <a:pt x="89630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5" name="Google Shape;185;p11"/>
                <p:cNvSpPr/>
                <p:nvPr/>
              </p:nvSpPr>
              <p:spPr>
                <a:xfrm>
                  <a:off x="9460325" y="2128932"/>
                  <a:ext cx="230790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0790" h="52959" extrusionOk="0">
                      <a:moveTo>
                        <a:pt x="0" y="0"/>
                      </a:moveTo>
                      <a:lnTo>
                        <a:pt x="230791" y="0"/>
                      </a:lnTo>
                      <a:lnTo>
                        <a:pt x="230791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6" name="Google Shape;186;p11"/>
                <p:cNvSpPr/>
                <p:nvPr/>
              </p:nvSpPr>
              <p:spPr>
                <a:xfrm>
                  <a:off x="9713023" y="2128932"/>
                  <a:ext cx="83248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48" h="52959" extrusionOk="0">
                      <a:moveTo>
                        <a:pt x="0" y="0"/>
                      </a:moveTo>
                      <a:lnTo>
                        <a:pt x="83248" y="0"/>
                      </a:lnTo>
                      <a:lnTo>
                        <a:pt x="83248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7" name="Google Shape;187;p11"/>
                <p:cNvSpPr/>
                <p:nvPr/>
              </p:nvSpPr>
              <p:spPr>
                <a:xfrm>
                  <a:off x="9191339" y="2128932"/>
                  <a:ext cx="247935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935" h="52959" extrusionOk="0">
                      <a:moveTo>
                        <a:pt x="0" y="0"/>
                      </a:moveTo>
                      <a:lnTo>
                        <a:pt x="247936" y="0"/>
                      </a:lnTo>
                      <a:lnTo>
                        <a:pt x="247936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8" name="Google Shape;188;p11"/>
                <p:cNvSpPr/>
                <p:nvPr/>
              </p:nvSpPr>
              <p:spPr>
                <a:xfrm>
                  <a:off x="9365170" y="2251329"/>
                  <a:ext cx="200977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977" h="52959" extrusionOk="0">
                      <a:moveTo>
                        <a:pt x="0" y="0"/>
                      </a:moveTo>
                      <a:lnTo>
                        <a:pt x="200977" y="0"/>
                      </a:lnTo>
                      <a:lnTo>
                        <a:pt x="200977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9" name="Google Shape;189;p11"/>
                <p:cNvSpPr/>
                <p:nvPr/>
              </p:nvSpPr>
              <p:spPr>
                <a:xfrm>
                  <a:off x="9191339" y="2251329"/>
                  <a:ext cx="151256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256" h="52959" extrusionOk="0">
                      <a:moveTo>
                        <a:pt x="0" y="0"/>
                      </a:moveTo>
                      <a:lnTo>
                        <a:pt x="151257" y="0"/>
                      </a:lnTo>
                      <a:lnTo>
                        <a:pt x="151257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0" name="Google Shape;190;p11"/>
              <p:cNvGrpSpPr/>
              <p:nvPr/>
            </p:nvGrpSpPr>
            <p:grpSpPr>
              <a:xfrm>
                <a:off x="10004774" y="854392"/>
                <a:ext cx="604932" cy="420243"/>
                <a:chOff x="10004774" y="854392"/>
                <a:chExt cx="604932" cy="420243"/>
              </a:xfrm>
            </p:grpSpPr>
            <p:sp>
              <p:nvSpPr>
                <p:cNvPr id="191" name="Google Shape;191;p11"/>
                <p:cNvSpPr/>
                <p:nvPr/>
              </p:nvSpPr>
              <p:spPr>
                <a:xfrm>
                  <a:off x="10004774" y="854392"/>
                  <a:ext cx="237077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077" h="52959" extrusionOk="0">
                      <a:moveTo>
                        <a:pt x="0" y="0"/>
                      </a:moveTo>
                      <a:lnTo>
                        <a:pt x="237077" y="0"/>
                      </a:lnTo>
                      <a:lnTo>
                        <a:pt x="237077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2" name="Google Shape;192;p11"/>
                <p:cNvSpPr/>
                <p:nvPr/>
              </p:nvSpPr>
              <p:spPr>
                <a:xfrm>
                  <a:off x="10262901" y="854392"/>
                  <a:ext cx="182498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98" h="52959" extrusionOk="0">
                      <a:moveTo>
                        <a:pt x="0" y="0"/>
                      </a:moveTo>
                      <a:lnTo>
                        <a:pt x="182498" y="0"/>
                      </a:lnTo>
                      <a:lnTo>
                        <a:pt x="182498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3" name="Google Shape;193;p11"/>
                <p:cNvSpPr/>
                <p:nvPr/>
              </p:nvSpPr>
              <p:spPr>
                <a:xfrm>
                  <a:off x="10464831" y="854392"/>
                  <a:ext cx="144875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4875" h="52959" extrusionOk="0">
                      <a:moveTo>
                        <a:pt x="0" y="0"/>
                      </a:moveTo>
                      <a:lnTo>
                        <a:pt x="144875" y="0"/>
                      </a:lnTo>
                      <a:lnTo>
                        <a:pt x="144875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4" name="Google Shape;194;p11"/>
                <p:cNvSpPr/>
                <p:nvPr/>
              </p:nvSpPr>
              <p:spPr>
                <a:xfrm>
                  <a:off x="10121741" y="976788"/>
                  <a:ext cx="487965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7965" h="52959" extrusionOk="0">
                      <a:moveTo>
                        <a:pt x="0" y="0"/>
                      </a:moveTo>
                      <a:lnTo>
                        <a:pt x="487966" y="0"/>
                      </a:lnTo>
                      <a:lnTo>
                        <a:pt x="487966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5" name="Google Shape;195;p11"/>
                <p:cNvSpPr/>
                <p:nvPr/>
              </p:nvSpPr>
              <p:spPr>
                <a:xfrm>
                  <a:off x="10004774" y="976788"/>
                  <a:ext cx="89630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630" h="52959" extrusionOk="0">
                      <a:moveTo>
                        <a:pt x="0" y="0"/>
                      </a:moveTo>
                      <a:lnTo>
                        <a:pt x="89630" y="0"/>
                      </a:lnTo>
                      <a:lnTo>
                        <a:pt x="89630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6" name="Google Shape;196;p11"/>
                <p:cNvSpPr/>
                <p:nvPr/>
              </p:nvSpPr>
              <p:spPr>
                <a:xfrm>
                  <a:off x="10273760" y="1099280"/>
                  <a:ext cx="230790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0790" h="52959" extrusionOk="0">
                      <a:moveTo>
                        <a:pt x="0" y="0"/>
                      </a:moveTo>
                      <a:lnTo>
                        <a:pt x="230790" y="0"/>
                      </a:lnTo>
                      <a:lnTo>
                        <a:pt x="230790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7" name="Google Shape;197;p11"/>
                <p:cNvSpPr/>
                <p:nvPr/>
              </p:nvSpPr>
              <p:spPr>
                <a:xfrm>
                  <a:off x="10526458" y="1099280"/>
                  <a:ext cx="83248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48" h="52959" extrusionOk="0">
                      <a:moveTo>
                        <a:pt x="0" y="0"/>
                      </a:moveTo>
                      <a:lnTo>
                        <a:pt x="83249" y="0"/>
                      </a:lnTo>
                      <a:lnTo>
                        <a:pt x="83249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8" name="Google Shape;198;p11"/>
                <p:cNvSpPr/>
                <p:nvPr/>
              </p:nvSpPr>
              <p:spPr>
                <a:xfrm>
                  <a:off x="10004774" y="1099280"/>
                  <a:ext cx="247935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935" h="52959" extrusionOk="0">
                      <a:moveTo>
                        <a:pt x="0" y="0"/>
                      </a:moveTo>
                      <a:lnTo>
                        <a:pt x="247936" y="0"/>
                      </a:lnTo>
                      <a:lnTo>
                        <a:pt x="247936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9" name="Google Shape;199;p11"/>
                <p:cNvSpPr/>
                <p:nvPr/>
              </p:nvSpPr>
              <p:spPr>
                <a:xfrm>
                  <a:off x="10178700" y="1221676"/>
                  <a:ext cx="200977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977" h="52959" extrusionOk="0">
                      <a:moveTo>
                        <a:pt x="0" y="0"/>
                      </a:moveTo>
                      <a:lnTo>
                        <a:pt x="200977" y="0"/>
                      </a:lnTo>
                      <a:lnTo>
                        <a:pt x="200977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0" name="Google Shape;200;p11"/>
                <p:cNvSpPr/>
                <p:nvPr/>
              </p:nvSpPr>
              <p:spPr>
                <a:xfrm>
                  <a:off x="10004774" y="1221676"/>
                  <a:ext cx="151256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256" h="52959" extrusionOk="0">
                      <a:moveTo>
                        <a:pt x="0" y="0"/>
                      </a:moveTo>
                      <a:lnTo>
                        <a:pt x="151257" y="0"/>
                      </a:lnTo>
                      <a:lnTo>
                        <a:pt x="151257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01" name="Google Shape;201;p11"/>
              <p:cNvGrpSpPr/>
              <p:nvPr/>
            </p:nvGrpSpPr>
            <p:grpSpPr>
              <a:xfrm>
                <a:off x="10004774" y="1374362"/>
                <a:ext cx="604932" cy="303466"/>
                <a:chOff x="10004774" y="1374362"/>
                <a:chExt cx="604932" cy="303466"/>
              </a:xfrm>
            </p:grpSpPr>
            <p:sp>
              <p:nvSpPr>
                <p:cNvPr id="202" name="Google Shape;202;p11"/>
                <p:cNvSpPr/>
                <p:nvPr/>
              </p:nvSpPr>
              <p:spPr>
                <a:xfrm>
                  <a:off x="10004774" y="1374362"/>
                  <a:ext cx="237077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077" h="52959" extrusionOk="0">
                      <a:moveTo>
                        <a:pt x="0" y="0"/>
                      </a:moveTo>
                      <a:lnTo>
                        <a:pt x="237077" y="0"/>
                      </a:lnTo>
                      <a:lnTo>
                        <a:pt x="237077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3" name="Google Shape;203;p11"/>
                <p:cNvSpPr/>
                <p:nvPr/>
              </p:nvSpPr>
              <p:spPr>
                <a:xfrm>
                  <a:off x="10262901" y="1374362"/>
                  <a:ext cx="182498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498" h="52959" extrusionOk="0">
                      <a:moveTo>
                        <a:pt x="0" y="0"/>
                      </a:moveTo>
                      <a:lnTo>
                        <a:pt x="182498" y="0"/>
                      </a:lnTo>
                      <a:lnTo>
                        <a:pt x="182498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4" name="Google Shape;204;p11"/>
                <p:cNvSpPr/>
                <p:nvPr/>
              </p:nvSpPr>
              <p:spPr>
                <a:xfrm>
                  <a:off x="10464831" y="1374362"/>
                  <a:ext cx="144875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4875" h="52959" extrusionOk="0">
                      <a:moveTo>
                        <a:pt x="0" y="0"/>
                      </a:moveTo>
                      <a:lnTo>
                        <a:pt x="144875" y="0"/>
                      </a:lnTo>
                      <a:lnTo>
                        <a:pt x="144875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5" name="Google Shape;205;p11"/>
                <p:cNvSpPr/>
                <p:nvPr/>
              </p:nvSpPr>
              <p:spPr>
                <a:xfrm>
                  <a:off x="10273760" y="1502378"/>
                  <a:ext cx="230790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0790" h="52959" extrusionOk="0">
                      <a:moveTo>
                        <a:pt x="0" y="0"/>
                      </a:moveTo>
                      <a:lnTo>
                        <a:pt x="230790" y="0"/>
                      </a:lnTo>
                      <a:lnTo>
                        <a:pt x="230790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6" name="Google Shape;206;p11"/>
                <p:cNvSpPr/>
                <p:nvPr/>
              </p:nvSpPr>
              <p:spPr>
                <a:xfrm>
                  <a:off x="10526458" y="1502378"/>
                  <a:ext cx="83248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48" h="52959" extrusionOk="0">
                      <a:moveTo>
                        <a:pt x="0" y="0"/>
                      </a:moveTo>
                      <a:lnTo>
                        <a:pt x="83249" y="0"/>
                      </a:lnTo>
                      <a:lnTo>
                        <a:pt x="83249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7" name="Google Shape;207;p11"/>
                <p:cNvSpPr/>
                <p:nvPr/>
              </p:nvSpPr>
              <p:spPr>
                <a:xfrm>
                  <a:off x="10004774" y="1502378"/>
                  <a:ext cx="247935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935" h="52959" extrusionOk="0">
                      <a:moveTo>
                        <a:pt x="0" y="0"/>
                      </a:moveTo>
                      <a:lnTo>
                        <a:pt x="247936" y="0"/>
                      </a:lnTo>
                      <a:lnTo>
                        <a:pt x="247936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8" name="Google Shape;208;p11"/>
                <p:cNvSpPr/>
                <p:nvPr/>
              </p:nvSpPr>
              <p:spPr>
                <a:xfrm>
                  <a:off x="10178700" y="1624869"/>
                  <a:ext cx="200977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977" h="52959" extrusionOk="0">
                      <a:moveTo>
                        <a:pt x="0" y="0"/>
                      </a:moveTo>
                      <a:lnTo>
                        <a:pt x="200977" y="0"/>
                      </a:lnTo>
                      <a:lnTo>
                        <a:pt x="200977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9" name="Google Shape;209;p11"/>
                <p:cNvSpPr/>
                <p:nvPr/>
              </p:nvSpPr>
              <p:spPr>
                <a:xfrm>
                  <a:off x="10004774" y="1624869"/>
                  <a:ext cx="151256" cy="529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256" h="52959" extrusionOk="0">
                      <a:moveTo>
                        <a:pt x="0" y="0"/>
                      </a:moveTo>
                      <a:lnTo>
                        <a:pt x="151257" y="0"/>
                      </a:lnTo>
                      <a:lnTo>
                        <a:pt x="151257" y="52959"/>
                      </a:lnTo>
                      <a:lnTo>
                        <a:pt x="0" y="52959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10" name="Google Shape;210;p11"/>
              <p:cNvSpPr/>
              <p:nvPr/>
            </p:nvSpPr>
            <p:spPr>
              <a:xfrm>
                <a:off x="10004774" y="1875948"/>
                <a:ext cx="605885" cy="438816"/>
              </a:xfrm>
              <a:custGeom>
                <a:avLst/>
                <a:gdLst/>
                <a:ahLst/>
                <a:cxnLst/>
                <a:rect l="l" t="t" r="r" b="b"/>
                <a:pathLst>
                  <a:path w="605885" h="438816" extrusionOk="0">
                    <a:moveTo>
                      <a:pt x="572167" y="0"/>
                    </a:moveTo>
                    <a:cubicBezTo>
                      <a:pt x="590789" y="0"/>
                      <a:pt x="605885" y="15096"/>
                      <a:pt x="605885" y="33718"/>
                    </a:cubicBezTo>
                    <a:lnTo>
                      <a:pt x="605885" y="405098"/>
                    </a:lnTo>
                    <a:cubicBezTo>
                      <a:pt x="605885" y="423720"/>
                      <a:pt x="590789" y="438817"/>
                      <a:pt x="572167" y="438817"/>
                    </a:cubicBezTo>
                    <a:lnTo>
                      <a:pt x="33718" y="438817"/>
                    </a:lnTo>
                    <a:cubicBezTo>
                      <a:pt x="15096" y="438817"/>
                      <a:pt x="0" y="423720"/>
                      <a:pt x="0" y="405098"/>
                    </a:cubicBezTo>
                    <a:lnTo>
                      <a:pt x="0" y="33718"/>
                    </a:lnTo>
                    <a:cubicBezTo>
                      <a:pt x="0" y="15096"/>
                      <a:pt x="15096" y="0"/>
                      <a:pt x="3371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>
                <a:off x="9191339" y="860202"/>
                <a:ext cx="605885" cy="815149"/>
              </a:xfrm>
              <a:custGeom>
                <a:avLst/>
                <a:gdLst/>
                <a:ahLst/>
                <a:cxnLst/>
                <a:rect l="l" t="t" r="r" b="b"/>
                <a:pathLst>
                  <a:path w="605885" h="815149" extrusionOk="0">
                    <a:moveTo>
                      <a:pt x="554260" y="0"/>
                    </a:moveTo>
                    <a:cubicBezTo>
                      <a:pt x="582772" y="0"/>
                      <a:pt x="605885" y="23114"/>
                      <a:pt x="605885" y="51625"/>
                    </a:cubicBezTo>
                    <a:lnTo>
                      <a:pt x="605885" y="763524"/>
                    </a:lnTo>
                    <a:cubicBezTo>
                      <a:pt x="605885" y="792036"/>
                      <a:pt x="582771" y="815150"/>
                      <a:pt x="554260" y="815150"/>
                    </a:cubicBezTo>
                    <a:lnTo>
                      <a:pt x="51625" y="815150"/>
                    </a:lnTo>
                    <a:cubicBezTo>
                      <a:pt x="23113" y="815150"/>
                      <a:pt x="0" y="792036"/>
                      <a:pt x="0" y="763524"/>
                    </a:cubicBezTo>
                    <a:lnTo>
                      <a:pt x="0" y="51625"/>
                    </a:lnTo>
                    <a:cubicBezTo>
                      <a:pt x="0" y="23114"/>
                      <a:pt x="23113" y="0"/>
                      <a:pt x="5162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12" name="Google Shape;212;p11"/>
            <p:cNvGrpSpPr/>
            <p:nvPr/>
          </p:nvGrpSpPr>
          <p:grpSpPr>
            <a:xfrm>
              <a:off x="6717319" y="354723"/>
              <a:ext cx="656533" cy="799751"/>
              <a:chOff x="9097899" y="793051"/>
              <a:chExt cx="780287" cy="950500"/>
            </a:xfrm>
          </p:grpSpPr>
          <p:grpSp>
            <p:nvGrpSpPr>
              <p:cNvPr id="213" name="Google Shape;213;p11"/>
              <p:cNvGrpSpPr/>
              <p:nvPr/>
            </p:nvGrpSpPr>
            <p:grpSpPr>
              <a:xfrm>
                <a:off x="9118758" y="814006"/>
                <a:ext cx="747999" cy="918020"/>
                <a:chOff x="9118758" y="814006"/>
                <a:chExt cx="747999" cy="918020"/>
              </a:xfrm>
            </p:grpSpPr>
            <p:sp>
              <p:nvSpPr>
                <p:cNvPr id="214" name="Google Shape;214;p11"/>
                <p:cNvSpPr/>
                <p:nvPr/>
              </p:nvSpPr>
              <p:spPr>
                <a:xfrm>
                  <a:off x="9131522" y="1722501"/>
                  <a:ext cx="700277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0277" h="9525" extrusionOk="0">
                      <a:moveTo>
                        <a:pt x="700278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chemeClr val="dk1"/>
                </a:solidFill>
                <a:ln w="12750" cap="rnd" cmpd="sng">
                  <a:solidFill>
                    <a:schemeClr val="dk1"/>
                  </a:solidFill>
                  <a:prstDash val="dashDot"/>
                  <a:miter lim="8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5" name="Google Shape;215;p11"/>
                <p:cNvSpPr/>
                <p:nvPr/>
              </p:nvSpPr>
              <p:spPr>
                <a:xfrm>
                  <a:off x="9118758" y="826579"/>
                  <a:ext cx="9525" cy="870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25" h="870680" extrusionOk="0">
                      <a:moveTo>
                        <a:pt x="0" y="87068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chemeClr val="dk1"/>
                </a:solidFill>
                <a:ln w="12750" cap="rnd" cmpd="sng">
                  <a:solidFill>
                    <a:schemeClr val="dk1"/>
                  </a:solidFill>
                  <a:prstDash val="dashDot"/>
                  <a:miter lim="8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6" name="Google Shape;216;p11"/>
                <p:cNvSpPr/>
                <p:nvPr/>
              </p:nvSpPr>
              <p:spPr>
                <a:xfrm>
                  <a:off x="9144285" y="814006"/>
                  <a:ext cx="700277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0277" h="9525" extrusionOk="0">
                      <a:moveTo>
                        <a:pt x="0" y="0"/>
                      </a:moveTo>
                      <a:lnTo>
                        <a:pt x="700278" y="0"/>
                      </a:lnTo>
                    </a:path>
                  </a:pathLst>
                </a:custGeom>
                <a:solidFill>
                  <a:schemeClr val="dk1"/>
                </a:solidFill>
                <a:ln w="12750" cap="rnd" cmpd="sng">
                  <a:solidFill>
                    <a:schemeClr val="dk1"/>
                  </a:solidFill>
                  <a:prstDash val="dashDot"/>
                  <a:miter lim="8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7" name="Google Shape;217;p11"/>
                <p:cNvSpPr/>
                <p:nvPr/>
              </p:nvSpPr>
              <p:spPr>
                <a:xfrm>
                  <a:off x="9857232" y="839247"/>
                  <a:ext cx="9525" cy="870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25" h="870680" extrusionOk="0">
                      <a:moveTo>
                        <a:pt x="0" y="0"/>
                      </a:moveTo>
                      <a:lnTo>
                        <a:pt x="0" y="870680"/>
                      </a:lnTo>
                    </a:path>
                  </a:pathLst>
                </a:custGeom>
                <a:solidFill>
                  <a:schemeClr val="dk1"/>
                </a:solidFill>
                <a:ln w="12750" cap="rnd" cmpd="sng">
                  <a:solidFill>
                    <a:schemeClr val="dk1"/>
                  </a:solidFill>
                  <a:prstDash val="dashDot"/>
                  <a:miter lim="8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18" name="Google Shape;218;p11"/>
              <p:cNvGrpSpPr/>
              <p:nvPr/>
            </p:nvGrpSpPr>
            <p:grpSpPr>
              <a:xfrm>
                <a:off x="9097899" y="793051"/>
                <a:ext cx="780287" cy="950500"/>
                <a:chOff x="9097899" y="793051"/>
                <a:chExt cx="780287" cy="950500"/>
              </a:xfrm>
            </p:grpSpPr>
            <p:grpSp>
              <p:nvGrpSpPr>
                <p:cNvPr id="219" name="Google Shape;219;p11"/>
                <p:cNvGrpSpPr/>
                <p:nvPr/>
              </p:nvGrpSpPr>
              <p:grpSpPr>
                <a:xfrm>
                  <a:off x="9097899" y="793051"/>
                  <a:ext cx="780287" cy="41909"/>
                  <a:chOff x="9097899" y="793051"/>
                  <a:chExt cx="780287" cy="41909"/>
                </a:xfrm>
              </p:grpSpPr>
              <p:sp>
                <p:nvSpPr>
                  <p:cNvPr id="220" name="Google Shape;220;p11"/>
                  <p:cNvSpPr/>
                  <p:nvPr/>
                </p:nvSpPr>
                <p:spPr>
                  <a:xfrm>
                    <a:off x="9097899" y="793051"/>
                    <a:ext cx="41909" cy="419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909" h="41909" extrusionOk="0">
                        <a:moveTo>
                          <a:pt x="0" y="0"/>
                        </a:moveTo>
                        <a:lnTo>
                          <a:pt x="41910" y="0"/>
                        </a:lnTo>
                        <a:lnTo>
                          <a:pt x="41910" y="41910"/>
                        </a:lnTo>
                        <a:lnTo>
                          <a:pt x="0" y="4191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21" name="Google Shape;221;p11"/>
                  <p:cNvSpPr/>
                  <p:nvPr/>
                </p:nvSpPr>
                <p:spPr>
                  <a:xfrm>
                    <a:off x="9467088" y="793051"/>
                    <a:ext cx="41909" cy="419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909" h="41909" extrusionOk="0">
                        <a:moveTo>
                          <a:pt x="0" y="0"/>
                        </a:moveTo>
                        <a:lnTo>
                          <a:pt x="41910" y="0"/>
                        </a:lnTo>
                        <a:lnTo>
                          <a:pt x="41910" y="41910"/>
                        </a:lnTo>
                        <a:lnTo>
                          <a:pt x="0" y="4191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22" name="Google Shape;222;p11"/>
                  <p:cNvSpPr/>
                  <p:nvPr/>
                </p:nvSpPr>
                <p:spPr>
                  <a:xfrm>
                    <a:off x="9836277" y="793051"/>
                    <a:ext cx="41909" cy="419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909" h="41909" extrusionOk="0">
                        <a:moveTo>
                          <a:pt x="0" y="0"/>
                        </a:moveTo>
                        <a:lnTo>
                          <a:pt x="41910" y="0"/>
                        </a:lnTo>
                        <a:lnTo>
                          <a:pt x="41910" y="41910"/>
                        </a:lnTo>
                        <a:lnTo>
                          <a:pt x="0" y="4191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223" name="Google Shape;223;p11"/>
                <p:cNvGrpSpPr/>
                <p:nvPr/>
              </p:nvGrpSpPr>
              <p:grpSpPr>
                <a:xfrm>
                  <a:off x="9097899" y="1247298"/>
                  <a:ext cx="780287" cy="41910"/>
                  <a:chOff x="9097899" y="1247298"/>
                  <a:chExt cx="780287" cy="41910"/>
                </a:xfrm>
              </p:grpSpPr>
              <p:sp>
                <p:nvSpPr>
                  <p:cNvPr id="224" name="Google Shape;224;p11"/>
                  <p:cNvSpPr/>
                  <p:nvPr/>
                </p:nvSpPr>
                <p:spPr>
                  <a:xfrm>
                    <a:off x="9097899" y="1247298"/>
                    <a:ext cx="41909" cy="419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909" h="41910" extrusionOk="0">
                        <a:moveTo>
                          <a:pt x="0" y="0"/>
                        </a:moveTo>
                        <a:lnTo>
                          <a:pt x="41910" y="0"/>
                        </a:lnTo>
                        <a:lnTo>
                          <a:pt x="41910" y="41910"/>
                        </a:lnTo>
                        <a:lnTo>
                          <a:pt x="0" y="4191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25" name="Google Shape;225;p11"/>
                  <p:cNvSpPr/>
                  <p:nvPr/>
                </p:nvSpPr>
                <p:spPr>
                  <a:xfrm>
                    <a:off x="9836277" y="1247298"/>
                    <a:ext cx="41909" cy="419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909" h="41910" extrusionOk="0">
                        <a:moveTo>
                          <a:pt x="0" y="0"/>
                        </a:moveTo>
                        <a:lnTo>
                          <a:pt x="41910" y="0"/>
                        </a:lnTo>
                        <a:lnTo>
                          <a:pt x="41910" y="41910"/>
                        </a:lnTo>
                        <a:lnTo>
                          <a:pt x="0" y="4191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226" name="Google Shape;226;p11"/>
                <p:cNvGrpSpPr/>
                <p:nvPr/>
              </p:nvGrpSpPr>
              <p:grpSpPr>
                <a:xfrm>
                  <a:off x="9097899" y="1701641"/>
                  <a:ext cx="780287" cy="41910"/>
                  <a:chOff x="9097899" y="1701641"/>
                  <a:chExt cx="780287" cy="41910"/>
                </a:xfrm>
              </p:grpSpPr>
              <p:sp>
                <p:nvSpPr>
                  <p:cNvPr id="227" name="Google Shape;227;p11"/>
                  <p:cNvSpPr/>
                  <p:nvPr/>
                </p:nvSpPr>
                <p:spPr>
                  <a:xfrm>
                    <a:off x="9097899" y="1701641"/>
                    <a:ext cx="41909" cy="419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909" h="41910" extrusionOk="0">
                        <a:moveTo>
                          <a:pt x="0" y="0"/>
                        </a:moveTo>
                        <a:lnTo>
                          <a:pt x="41910" y="0"/>
                        </a:lnTo>
                        <a:lnTo>
                          <a:pt x="41910" y="41910"/>
                        </a:lnTo>
                        <a:lnTo>
                          <a:pt x="0" y="4191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28" name="Google Shape;228;p11"/>
                  <p:cNvSpPr/>
                  <p:nvPr/>
                </p:nvSpPr>
                <p:spPr>
                  <a:xfrm>
                    <a:off x="9467088" y="1701641"/>
                    <a:ext cx="41909" cy="419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909" h="41910" extrusionOk="0">
                        <a:moveTo>
                          <a:pt x="0" y="0"/>
                        </a:moveTo>
                        <a:lnTo>
                          <a:pt x="41910" y="0"/>
                        </a:lnTo>
                        <a:lnTo>
                          <a:pt x="41910" y="41910"/>
                        </a:lnTo>
                        <a:lnTo>
                          <a:pt x="0" y="4191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29" name="Google Shape;229;p11"/>
                  <p:cNvSpPr/>
                  <p:nvPr/>
                </p:nvSpPr>
                <p:spPr>
                  <a:xfrm>
                    <a:off x="9836277" y="1701641"/>
                    <a:ext cx="41909" cy="419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909" h="41910" extrusionOk="0">
                        <a:moveTo>
                          <a:pt x="0" y="0"/>
                        </a:moveTo>
                        <a:lnTo>
                          <a:pt x="41910" y="0"/>
                        </a:lnTo>
                        <a:lnTo>
                          <a:pt x="41910" y="41910"/>
                        </a:lnTo>
                        <a:lnTo>
                          <a:pt x="0" y="4191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grpSp>
          <p:nvGrpSpPr>
            <p:cNvPr id="230" name="Google Shape;230;p11"/>
            <p:cNvGrpSpPr/>
            <p:nvPr/>
          </p:nvGrpSpPr>
          <p:grpSpPr>
            <a:xfrm>
              <a:off x="7074117" y="956519"/>
              <a:ext cx="215826" cy="125825"/>
              <a:chOff x="9521952" y="1508283"/>
              <a:chExt cx="256508" cy="149542"/>
            </a:xfrm>
          </p:grpSpPr>
          <p:sp>
            <p:nvSpPr>
              <p:cNvPr id="231" name="Google Shape;231;p11"/>
              <p:cNvSpPr/>
              <p:nvPr/>
            </p:nvSpPr>
            <p:spPr>
              <a:xfrm>
                <a:off x="9521952" y="1508283"/>
                <a:ext cx="256508" cy="149542"/>
              </a:xfrm>
              <a:custGeom>
                <a:avLst/>
                <a:gdLst/>
                <a:ahLst/>
                <a:cxnLst/>
                <a:rect l="l" t="t" r="r" b="b"/>
                <a:pathLst>
                  <a:path w="256508" h="149542" extrusionOk="0">
                    <a:moveTo>
                      <a:pt x="218694" y="0"/>
                    </a:moveTo>
                    <a:cubicBezTo>
                      <a:pt x="239578" y="0"/>
                      <a:pt x="256508" y="16930"/>
                      <a:pt x="256508" y="37814"/>
                    </a:cubicBezTo>
                    <a:lnTo>
                      <a:pt x="256508" y="111728"/>
                    </a:lnTo>
                    <a:cubicBezTo>
                      <a:pt x="256508" y="132612"/>
                      <a:pt x="239578" y="149543"/>
                      <a:pt x="218694" y="149543"/>
                    </a:cubicBezTo>
                    <a:lnTo>
                      <a:pt x="37814" y="149543"/>
                    </a:lnTo>
                    <a:cubicBezTo>
                      <a:pt x="16930" y="149543"/>
                      <a:pt x="1" y="132612"/>
                      <a:pt x="1" y="111728"/>
                    </a:cubicBezTo>
                    <a:lnTo>
                      <a:pt x="1" y="37814"/>
                    </a:lnTo>
                    <a:cubicBezTo>
                      <a:pt x="1" y="16930"/>
                      <a:pt x="16930" y="0"/>
                      <a:pt x="37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232" name="Google Shape;232;p11"/>
              <p:cNvGrpSpPr/>
              <p:nvPr/>
            </p:nvGrpSpPr>
            <p:grpSpPr>
              <a:xfrm>
                <a:off x="9556578" y="1534618"/>
                <a:ext cx="183763" cy="98921"/>
                <a:chOff x="9556578" y="1534618"/>
                <a:chExt cx="183763" cy="98921"/>
              </a:xfrm>
            </p:grpSpPr>
            <p:grpSp>
              <p:nvGrpSpPr>
                <p:cNvPr id="233" name="Google Shape;233;p11"/>
                <p:cNvGrpSpPr/>
                <p:nvPr/>
              </p:nvGrpSpPr>
              <p:grpSpPr>
                <a:xfrm>
                  <a:off x="9645396" y="1536115"/>
                  <a:ext cx="94945" cy="94946"/>
                  <a:chOff x="9645396" y="1536115"/>
                  <a:chExt cx="94945" cy="94946"/>
                </a:xfrm>
              </p:grpSpPr>
              <p:sp>
                <p:nvSpPr>
                  <p:cNvPr id="234" name="Google Shape;234;p11"/>
                  <p:cNvSpPr/>
                  <p:nvPr/>
                </p:nvSpPr>
                <p:spPr>
                  <a:xfrm>
                    <a:off x="9645396" y="1588389"/>
                    <a:ext cx="42671" cy="426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671" h="42672" extrusionOk="0">
                        <a:moveTo>
                          <a:pt x="16764" y="31147"/>
                        </a:moveTo>
                        <a:lnTo>
                          <a:pt x="42672" y="5144"/>
                        </a:lnTo>
                        <a:lnTo>
                          <a:pt x="37529" y="0"/>
                        </a:lnTo>
                        <a:lnTo>
                          <a:pt x="11525" y="25908"/>
                        </a:lnTo>
                        <a:lnTo>
                          <a:pt x="6382" y="28765"/>
                        </a:lnTo>
                        <a:lnTo>
                          <a:pt x="0" y="38576"/>
                        </a:lnTo>
                        <a:lnTo>
                          <a:pt x="4096" y="42672"/>
                        </a:lnTo>
                        <a:lnTo>
                          <a:pt x="13906" y="36290"/>
                        </a:lnTo>
                        <a:lnTo>
                          <a:pt x="16764" y="31147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35" name="Google Shape;235;p11"/>
                  <p:cNvSpPr/>
                  <p:nvPr/>
                </p:nvSpPr>
                <p:spPr>
                  <a:xfrm>
                    <a:off x="9674923" y="1536115"/>
                    <a:ext cx="65418" cy="654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418" h="65418" extrusionOk="0">
                        <a:moveTo>
                          <a:pt x="36576" y="54845"/>
                        </a:moveTo>
                        <a:lnTo>
                          <a:pt x="63246" y="28175"/>
                        </a:lnTo>
                        <a:cubicBezTo>
                          <a:pt x="64008" y="27413"/>
                          <a:pt x="64484" y="26461"/>
                          <a:pt x="64770" y="25413"/>
                        </a:cubicBezTo>
                        <a:cubicBezTo>
                          <a:pt x="65627" y="21794"/>
                          <a:pt x="66866" y="13602"/>
                          <a:pt x="59341" y="6077"/>
                        </a:cubicBezTo>
                        <a:cubicBezTo>
                          <a:pt x="51816" y="-1447"/>
                          <a:pt x="43625" y="-209"/>
                          <a:pt x="40005" y="648"/>
                        </a:cubicBezTo>
                        <a:cubicBezTo>
                          <a:pt x="38958" y="934"/>
                          <a:pt x="38005" y="1410"/>
                          <a:pt x="37243" y="2172"/>
                        </a:cubicBezTo>
                        <a:lnTo>
                          <a:pt x="10573" y="28842"/>
                        </a:lnTo>
                        <a:cubicBezTo>
                          <a:pt x="14669" y="32938"/>
                          <a:pt x="14669" y="39701"/>
                          <a:pt x="10573" y="43796"/>
                        </a:cubicBezTo>
                        <a:lnTo>
                          <a:pt x="8287" y="46082"/>
                        </a:lnTo>
                        <a:lnTo>
                          <a:pt x="4286" y="42082"/>
                        </a:lnTo>
                        <a:lnTo>
                          <a:pt x="0" y="46368"/>
                        </a:lnTo>
                        <a:lnTo>
                          <a:pt x="19050" y="65418"/>
                        </a:lnTo>
                        <a:lnTo>
                          <a:pt x="23336" y="61132"/>
                        </a:lnTo>
                        <a:lnTo>
                          <a:pt x="19336" y="57131"/>
                        </a:lnTo>
                        <a:lnTo>
                          <a:pt x="21622" y="54845"/>
                        </a:lnTo>
                        <a:cubicBezTo>
                          <a:pt x="25718" y="50750"/>
                          <a:pt x="32481" y="50750"/>
                          <a:pt x="36576" y="54845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236" name="Google Shape;236;p11"/>
                <p:cNvGrpSpPr/>
                <p:nvPr/>
              </p:nvGrpSpPr>
              <p:grpSpPr>
                <a:xfrm>
                  <a:off x="9556578" y="1534618"/>
                  <a:ext cx="98773" cy="98921"/>
                  <a:chOff x="9556578" y="1534618"/>
                  <a:chExt cx="98773" cy="98921"/>
                </a:xfrm>
              </p:grpSpPr>
              <p:sp>
                <p:nvSpPr>
                  <p:cNvPr id="237" name="Google Shape;237;p11"/>
                  <p:cNvSpPr/>
                  <p:nvPr/>
                </p:nvSpPr>
                <p:spPr>
                  <a:xfrm>
                    <a:off x="9556578" y="1534618"/>
                    <a:ext cx="98773" cy="989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8773" h="98921" extrusionOk="0">
                        <a:moveTo>
                          <a:pt x="40717" y="72440"/>
                        </a:moveTo>
                        <a:lnTo>
                          <a:pt x="72244" y="40912"/>
                        </a:lnTo>
                        <a:cubicBezTo>
                          <a:pt x="74149" y="39007"/>
                          <a:pt x="76721" y="38054"/>
                          <a:pt x="79388" y="38054"/>
                        </a:cubicBezTo>
                        <a:cubicBezTo>
                          <a:pt x="84341" y="38150"/>
                          <a:pt x="89389" y="36340"/>
                          <a:pt x="93199" y="32530"/>
                        </a:cubicBezTo>
                        <a:cubicBezTo>
                          <a:pt x="98247" y="27482"/>
                          <a:pt x="99866" y="20243"/>
                          <a:pt x="98057" y="13766"/>
                        </a:cubicBezTo>
                        <a:lnTo>
                          <a:pt x="88722" y="23100"/>
                        </a:lnTo>
                        <a:lnTo>
                          <a:pt x="78435" y="20338"/>
                        </a:lnTo>
                        <a:lnTo>
                          <a:pt x="75673" y="10051"/>
                        </a:lnTo>
                        <a:lnTo>
                          <a:pt x="85007" y="716"/>
                        </a:lnTo>
                        <a:cubicBezTo>
                          <a:pt x="78626" y="-1093"/>
                          <a:pt x="71482" y="526"/>
                          <a:pt x="66434" y="5574"/>
                        </a:cubicBezTo>
                        <a:cubicBezTo>
                          <a:pt x="62624" y="9384"/>
                          <a:pt x="60814" y="14432"/>
                          <a:pt x="60909" y="19385"/>
                        </a:cubicBezTo>
                        <a:cubicBezTo>
                          <a:pt x="60909" y="22052"/>
                          <a:pt x="59957" y="24624"/>
                          <a:pt x="58052" y="26529"/>
                        </a:cubicBezTo>
                        <a:lnTo>
                          <a:pt x="26524" y="58057"/>
                        </a:lnTo>
                        <a:cubicBezTo>
                          <a:pt x="24619" y="59962"/>
                          <a:pt x="22047" y="60914"/>
                          <a:pt x="19380" y="60914"/>
                        </a:cubicBezTo>
                        <a:cubicBezTo>
                          <a:pt x="14427" y="60819"/>
                          <a:pt x="9379" y="62629"/>
                          <a:pt x="5569" y="66439"/>
                        </a:cubicBezTo>
                        <a:cubicBezTo>
                          <a:pt x="-2146" y="74154"/>
                          <a:pt x="-1861" y="86918"/>
                          <a:pt x="6522" y="94252"/>
                        </a:cubicBezTo>
                        <a:cubicBezTo>
                          <a:pt x="13761" y="100634"/>
                          <a:pt x="24905" y="100443"/>
                          <a:pt x="32048" y="93871"/>
                        </a:cubicBezTo>
                        <a:cubicBezTo>
                          <a:pt x="36239" y="89966"/>
                          <a:pt x="38240" y="84632"/>
                          <a:pt x="38145" y="79393"/>
                        </a:cubicBezTo>
                        <a:cubicBezTo>
                          <a:pt x="38145" y="76821"/>
                          <a:pt x="39097" y="74249"/>
                          <a:pt x="41002" y="72440"/>
                        </a:cubicBezTo>
                        <a:close/>
                        <a:moveTo>
                          <a:pt x="16618" y="87965"/>
                        </a:moveTo>
                        <a:lnTo>
                          <a:pt x="10713" y="82060"/>
                        </a:lnTo>
                        <a:lnTo>
                          <a:pt x="12903" y="73964"/>
                        </a:lnTo>
                        <a:lnTo>
                          <a:pt x="21000" y="71773"/>
                        </a:lnTo>
                        <a:lnTo>
                          <a:pt x="26905" y="77678"/>
                        </a:lnTo>
                        <a:lnTo>
                          <a:pt x="24714" y="85775"/>
                        </a:lnTo>
                        <a:lnTo>
                          <a:pt x="16618" y="87965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38" name="Google Shape;238;p11"/>
                  <p:cNvSpPr/>
                  <p:nvPr/>
                </p:nvSpPr>
                <p:spPr>
                  <a:xfrm>
                    <a:off x="9597270" y="1577125"/>
                    <a:ext cx="15573" cy="155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73" h="15573" extrusionOk="0">
                        <a:moveTo>
                          <a:pt x="786" y="14883"/>
                        </a:moveTo>
                        <a:lnTo>
                          <a:pt x="786" y="14883"/>
                        </a:lnTo>
                        <a:cubicBezTo>
                          <a:pt x="-262" y="13835"/>
                          <a:pt x="-262" y="12025"/>
                          <a:pt x="786" y="10882"/>
                        </a:cubicBezTo>
                        <a:lnTo>
                          <a:pt x="10882" y="786"/>
                        </a:lnTo>
                        <a:cubicBezTo>
                          <a:pt x="11930" y="-262"/>
                          <a:pt x="13740" y="-262"/>
                          <a:pt x="14788" y="786"/>
                        </a:cubicBezTo>
                        <a:lnTo>
                          <a:pt x="14788" y="786"/>
                        </a:lnTo>
                        <a:cubicBezTo>
                          <a:pt x="15835" y="1834"/>
                          <a:pt x="15835" y="3643"/>
                          <a:pt x="14788" y="4691"/>
                        </a:cubicBezTo>
                        <a:lnTo>
                          <a:pt x="4691" y="14788"/>
                        </a:lnTo>
                        <a:cubicBezTo>
                          <a:pt x="3643" y="15835"/>
                          <a:pt x="1834" y="15835"/>
                          <a:pt x="690" y="14788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13"/>
          <p:cNvSpPr txBox="1">
            <a:spLocks noGrp="1"/>
          </p:cNvSpPr>
          <p:nvPr>
            <p:ph type="title" idx="2" hasCustomPrompt="1"/>
          </p:nvPr>
        </p:nvSpPr>
        <p:spPr>
          <a:xfrm>
            <a:off x="1100975" y="1203373"/>
            <a:ext cx="734700" cy="572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3" name="Google Shape;243;p13"/>
          <p:cNvSpPr txBox="1">
            <a:spLocks noGrp="1"/>
          </p:cNvSpPr>
          <p:nvPr>
            <p:ph type="title" idx="3" hasCustomPrompt="1"/>
          </p:nvPr>
        </p:nvSpPr>
        <p:spPr>
          <a:xfrm>
            <a:off x="1100975" y="2789203"/>
            <a:ext cx="734700" cy="572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4" name="Google Shape;244;p13"/>
          <p:cNvSpPr txBox="1">
            <a:spLocks noGrp="1"/>
          </p:cNvSpPr>
          <p:nvPr>
            <p:ph type="title" idx="4" hasCustomPrompt="1"/>
          </p:nvPr>
        </p:nvSpPr>
        <p:spPr>
          <a:xfrm>
            <a:off x="3419250" y="1203373"/>
            <a:ext cx="734700" cy="572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5" name="Google Shape;245;p13"/>
          <p:cNvSpPr txBox="1">
            <a:spLocks noGrp="1"/>
          </p:cNvSpPr>
          <p:nvPr>
            <p:ph type="title" idx="5" hasCustomPrompt="1"/>
          </p:nvPr>
        </p:nvSpPr>
        <p:spPr>
          <a:xfrm>
            <a:off x="3419250" y="2789203"/>
            <a:ext cx="734700" cy="572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6" name="Google Shape;246;p13"/>
          <p:cNvSpPr txBox="1">
            <a:spLocks noGrp="1"/>
          </p:cNvSpPr>
          <p:nvPr>
            <p:ph type="title" idx="6" hasCustomPrompt="1"/>
          </p:nvPr>
        </p:nvSpPr>
        <p:spPr>
          <a:xfrm>
            <a:off x="5737525" y="1203373"/>
            <a:ext cx="734700" cy="572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7" name="Google Shape;247;p13"/>
          <p:cNvSpPr txBox="1">
            <a:spLocks noGrp="1"/>
          </p:cNvSpPr>
          <p:nvPr>
            <p:ph type="title" idx="7" hasCustomPrompt="1"/>
          </p:nvPr>
        </p:nvSpPr>
        <p:spPr>
          <a:xfrm>
            <a:off x="5737525" y="2789203"/>
            <a:ext cx="734700" cy="572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8" name="Google Shape;248;p13"/>
          <p:cNvSpPr txBox="1">
            <a:spLocks noGrp="1"/>
          </p:cNvSpPr>
          <p:nvPr>
            <p:ph type="subTitle" idx="1"/>
          </p:nvPr>
        </p:nvSpPr>
        <p:spPr>
          <a:xfrm>
            <a:off x="1100975" y="1912475"/>
            <a:ext cx="2305500" cy="7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49" name="Google Shape;249;p13"/>
          <p:cNvSpPr txBox="1">
            <a:spLocks noGrp="1"/>
          </p:cNvSpPr>
          <p:nvPr>
            <p:ph type="subTitle" idx="8"/>
          </p:nvPr>
        </p:nvSpPr>
        <p:spPr>
          <a:xfrm>
            <a:off x="3419250" y="1912475"/>
            <a:ext cx="2305500" cy="7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50" name="Google Shape;250;p13"/>
          <p:cNvSpPr txBox="1">
            <a:spLocks noGrp="1"/>
          </p:cNvSpPr>
          <p:nvPr>
            <p:ph type="subTitle" idx="9"/>
          </p:nvPr>
        </p:nvSpPr>
        <p:spPr>
          <a:xfrm>
            <a:off x="5737525" y="1912475"/>
            <a:ext cx="2305500" cy="7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51" name="Google Shape;251;p13"/>
          <p:cNvSpPr txBox="1">
            <a:spLocks noGrp="1"/>
          </p:cNvSpPr>
          <p:nvPr>
            <p:ph type="subTitle" idx="13"/>
          </p:nvPr>
        </p:nvSpPr>
        <p:spPr>
          <a:xfrm>
            <a:off x="1100975" y="3498350"/>
            <a:ext cx="2305500" cy="7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52" name="Google Shape;252;p13"/>
          <p:cNvSpPr txBox="1">
            <a:spLocks noGrp="1"/>
          </p:cNvSpPr>
          <p:nvPr>
            <p:ph type="subTitle" idx="14"/>
          </p:nvPr>
        </p:nvSpPr>
        <p:spPr>
          <a:xfrm>
            <a:off x="3419250" y="3498350"/>
            <a:ext cx="2305500" cy="7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53" name="Google Shape;253;p13"/>
          <p:cNvSpPr txBox="1">
            <a:spLocks noGrp="1"/>
          </p:cNvSpPr>
          <p:nvPr>
            <p:ph type="subTitle" idx="15"/>
          </p:nvPr>
        </p:nvSpPr>
        <p:spPr>
          <a:xfrm>
            <a:off x="5737525" y="3498350"/>
            <a:ext cx="2305500" cy="7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254" name="Google Shape;254;p13"/>
          <p:cNvSpPr/>
          <p:nvPr/>
        </p:nvSpPr>
        <p:spPr>
          <a:xfrm rot="8819869" flipH="1">
            <a:off x="7035528" y="3933627"/>
            <a:ext cx="3158468" cy="2509642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13"/>
          <p:cNvSpPr/>
          <p:nvPr/>
        </p:nvSpPr>
        <p:spPr>
          <a:xfrm rot="-3657034" flipH="1">
            <a:off x="-1336268" y="-858934"/>
            <a:ext cx="2746020" cy="1921695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6" name="Google Shape;256;p13"/>
          <p:cNvGrpSpPr/>
          <p:nvPr/>
        </p:nvGrpSpPr>
        <p:grpSpPr>
          <a:xfrm>
            <a:off x="8114970" y="266839"/>
            <a:ext cx="829992" cy="750888"/>
            <a:chOff x="8114596" y="445039"/>
            <a:chExt cx="633002" cy="572716"/>
          </a:xfrm>
        </p:grpSpPr>
        <p:grpSp>
          <p:nvGrpSpPr>
            <p:cNvPr id="257" name="Google Shape;257;p13"/>
            <p:cNvGrpSpPr/>
            <p:nvPr/>
          </p:nvGrpSpPr>
          <p:grpSpPr>
            <a:xfrm>
              <a:off x="8114596" y="445039"/>
              <a:ext cx="633002" cy="572716"/>
              <a:chOff x="7189660" y="520827"/>
              <a:chExt cx="598074" cy="541115"/>
            </a:xfrm>
          </p:grpSpPr>
          <p:sp>
            <p:nvSpPr>
              <p:cNvPr id="258" name="Google Shape;258;p13"/>
              <p:cNvSpPr/>
              <p:nvPr/>
            </p:nvSpPr>
            <p:spPr>
              <a:xfrm>
                <a:off x="7189660" y="520827"/>
                <a:ext cx="598074" cy="541115"/>
              </a:xfrm>
              <a:custGeom>
                <a:avLst/>
                <a:gdLst/>
                <a:ahLst/>
                <a:cxnLst/>
                <a:rect l="l" t="t" r="r" b="b"/>
                <a:pathLst>
                  <a:path w="598074" h="541115" extrusionOk="0">
                    <a:moveTo>
                      <a:pt x="557022" y="0"/>
                    </a:moveTo>
                    <a:cubicBezTo>
                      <a:pt x="579695" y="0"/>
                      <a:pt x="598075" y="18380"/>
                      <a:pt x="598075" y="41053"/>
                    </a:cubicBezTo>
                    <a:lnTo>
                      <a:pt x="598075" y="500063"/>
                    </a:lnTo>
                    <a:cubicBezTo>
                      <a:pt x="598075" y="522735"/>
                      <a:pt x="579695" y="541115"/>
                      <a:pt x="557022" y="541115"/>
                    </a:cubicBezTo>
                    <a:lnTo>
                      <a:pt x="41053" y="541115"/>
                    </a:lnTo>
                    <a:cubicBezTo>
                      <a:pt x="18380" y="541115"/>
                      <a:pt x="0" y="522735"/>
                      <a:pt x="0" y="500063"/>
                    </a:cubicBezTo>
                    <a:lnTo>
                      <a:pt x="0" y="41053"/>
                    </a:lnTo>
                    <a:cubicBezTo>
                      <a:pt x="0" y="18380"/>
                      <a:pt x="18380" y="0"/>
                      <a:pt x="4105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259" name="Google Shape;259;p13"/>
              <p:cNvGrpSpPr/>
              <p:nvPr/>
            </p:nvGrpSpPr>
            <p:grpSpPr>
              <a:xfrm>
                <a:off x="7579137" y="551973"/>
                <a:ext cx="164782" cy="41529"/>
                <a:chOff x="7579137" y="551973"/>
                <a:chExt cx="164782" cy="41529"/>
              </a:xfrm>
            </p:grpSpPr>
            <p:sp>
              <p:nvSpPr>
                <p:cNvPr id="260" name="Google Shape;260;p13"/>
                <p:cNvSpPr/>
                <p:nvPr/>
              </p:nvSpPr>
              <p:spPr>
                <a:xfrm>
                  <a:off x="7702391" y="551973"/>
                  <a:ext cx="41528" cy="4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8" h="41529" extrusionOk="0">
                      <a:moveTo>
                        <a:pt x="41529" y="20765"/>
                      </a:moveTo>
                      <a:cubicBezTo>
                        <a:pt x="41529" y="32290"/>
                        <a:pt x="32195" y="41529"/>
                        <a:pt x="20764" y="41529"/>
                      </a:cubicBezTo>
                      <a:cubicBezTo>
                        <a:pt x="9334" y="41529"/>
                        <a:pt x="0" y="32195"/>
                        <a:pt x="0" y="20765"/>
                      </a:cubicBezTo>
                      <a:cubicBezTo>
                        <a:pt x="0" y="9335"/>
                        <a:pt x="9334" y="0"/>
                        <a:pt x="20764" y="0"/>
                      </a:cubicBezTo>
                      <a:cubicBezTo>
                        <a:pt x="32195" y="0"/>
                        <a:pt x="41529" y="9335"/>
                        <a:pt x="41529" y="2076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61" name="Google Shape;261;p13"/>
                <p:cNvSpPr/>
                <p:nvPr/>
              </p:nvSpPr>
              <p:spPr>
                <a:xfrm>
                  <a:off x="7640764" y="551973"/>
                  <a:ext cx="41528" cy="4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8" h="41529" extrusionOk="0">
                      <a:moveTo>
                        <a:pt x="41529" y="20765"/>
                      </a:moveTo>
                      <a:cubicBezTo>
                        <a:pt x="41529" y="32290"/>
                        <a:pt x="32195" y="41529"/>
                        <a:pt x="20764" y="41529"/>
                      </a:cubicBezTo>
                      <a:cubicBezTo>
                        <a:pt x="9334" y="41529"/>
                        <a:pt x="0" y="32195"/>
                        <a:pt x="0" y="20765"/>
                      </a:cubicBezTo>
                      <a:cubicBezTo>
                        <a:pt x="0" y="9335"/>
                        <a:pt x="9334" y="0"/>
                        <a:pt x="20764" y="0"/>
                      </a:cubicBezTo>
                      <a:cubicBezTo>
                        <a:pt x="32195" y="0"/>
                        <a:pt x="41529" y="9335"/>
                        <a:pt x="41529" y="2076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62" name="Google Shape;262;p13"/>
                <p:cNvSpPr/>
                <p:nvPr/>
              </p:nvSpPr>
              <p:spPr>
                <a:xfrm>
                  <a:off x="7579137" y="551973"/>
                  <a:ext cx="41528" cy="4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8" h="41529" extrusionOk="0">
                      <a:moveTo>
                        <a:pt x="41529" y="20765"/>
                      </a:moveTo>
                      <a:cubicBezTo>
                        <a:pt x="41529" y="32290"/>
                        <a:pt x="32195" y="41529"/>
                        <a:pt x="20764" y="41529"/>
                      </a:cubicBezTo>
                      <a:cubicBezTo>
                        <a:pt x="9334" y="41529"/>
                        <a:pt x="0" y="32195"/>
                        <a:pt x="0" y="20765"/>
                      </a:cubicBezTo>
                      <a:cubicBezTo>
                        <a:pt x="0" y="9335"/>
                        <a:pt x="9334" y="0"/>
                        <a:pt x="20764" y="0"/>
                      </a:cubicBezTo>
                      <a:cubicBezTo>
                        <a:pt x="32195" y="0"/>
                        <a:pt x="41529" y="9335"/>
                        <a:pt x="41529" y="20765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263" name="Google Shape;263;p13"/>
            <p:cNvGrpSpPr/>
            <p:nvPr/>
          </p:nvGrpSpPr>
          <p:grpSpPr>
            <a:xfrm>
              <a:off x="8184962" y="619646"/>
              <a:ext cx="498115" cy="257273"/>
              <a:chOff x="7256144" y="685800"/>
              <a:chExt cx="470630" cy="243077"/>
            </a:xfrm>
          </p:grpSpPr>
          <p:sp>
            <p:nvSpPr>
              <p:cNvPr id="264" name="Google Shape;264;p13"/>
              <p:cNvSpPr/>
              <p:nvPr/>
            </p:nvSpPr>
            <p:spPr>
              <a:xfrm>
                <a:off x="7256144" y="694753"/>
                <a:ext cx="218503" cy="218217"/>
              </a:xfrm>
              <a:custGeom>
                <a:avLst/>
                <a:gdLst/>
                <a:ahLst/>
                <a:cxnLst/>
                <a:rect l="l" t="t" r="r" b="b"/>
                <a:pathLst>
                  <a:path w="218503" h="218217" extrusionOk="0">
                    <a:moveTo>
                      <a:pt x="216598" y="129540"/>
                    </a:moveTo>
                    <a:cubicBezTo>
                      <a:pt x="217837" y="122968"/>
                      <a:pt x="218504" y="116110"/>
                      <a:pt x="218504" y="109156"/>
                    </a:cubicBezTo>
                    <a:cubicBezTo>
                      <a:pt x="218504" y="102203"/>
                      <a:pt x="217837" y="95440"/>
                      <a:pt x="216598" y="88773"/>
                    </a:cubicBezTo>
                    <a:lnTo>
                      <a:pt x="181261" y="88773"/>
                    </a:lnTo>
                    <a:cubicBezTo>
                      <a:pt x="179641" y="83058"/>
                      <a:pt x="177451" y="77724"/>
                      <a:pt x="174593" y="72676"/>
                    </a:cubicBezTo>
                    <a:lnTo>
                      <a:pt x="199549" y="47720"/>
                    </a:lnTo>
                    <a:cubicBezTo>
                      <a:pt x="191834" y="36385"/>
                      <a:pt x="182118" y="26670"/>
                      <a:pt x="170783" y="18955"/>
                    </a:cubicBezTo>
                    <a:lnTo>
                      <a:pt x="145732" y="44005"/>
                    </a:lnTo>
                    <a:cubicBezTo>
                      <a:pt x="140684" y="41148"/>
                      <a:pt x="135255" y="38957"/>
                      <a:pt x="129635" y="37338"/>
                    </a:cubicBezTo>
                    <a:lnTo>
                      <a:pt x="129635" y="1905"/>
                    </a:lnTo>
                    <a:cubicBezTo>
                      <a:pt x="123063" y="667"/>
                      <a:pt x="116205" y="0"/>
                      <a:pt x="109252" y="0"/>
                    </a:cubicBezTo>
                    <a:cubicBezTo>
                      <a:pt x="102298" y="0"/>
                      <a:pt x="95536" y="667"/>
                      <a:pt x="88868" y="1905"/>
                    </a:cubicBezTo>
                    <a:lnTo>
                      <a:pt x="88868" y="37338"/>
                    </a:lnTo>
                    <a:cubicBezTo>
                      <a:pt x="83154" y="38957"/>
                      <a:pt x="77819" y="41148"/>
                      <a:pt x="72771" y="44005"/>
                    </a:cubicBezTo>
                    <a:lnTo>
                      <a:pt x="47720" y="18955"/>
                    </a:lnTo>
                    <a:cubicBezTo>
                      <a:pt x="36386" y="26670"/>
                      <a:pt x="26670" y="36481"/>
                      <a:pt x="18955" y="47720"/>
                    </a:cubicBezTo>
                    <a:lnTo>
                      <a:pt x="43910" y="72676"/>
                    </a:lnTo>
                    <a:cubicBezTo>
                      <a:pt x="41053" y="77724"/>
                      <a:pt x="38862" y="83153"/>
                      <a:pt x="37243" y="88773"/>
                    </a:cubicBezTo>
                    <a:lnTo>
                      <a:pt x="1905" y="88773"/>
                    </a:lnTo>
                    <a:cubicBezTo>
                      <a:pt x="667" y="95345"/>
                      <a:pt x="0" y="102203"/>
                      <a:pt x="0" y="109156"/>
                    </a:cubicBezTo>
                    <a:cubicBezTo>
                      <a:pt x="0" y="116110"/>
                      <a:pt x="667" y="122873"/>
                      <a:pt x="1905" y="129540"/>
                    </a:cubicBezTo>
                    <a:lnTo>
                      <a:pt x="37243" y="129540"/>
                    </a:lnTo>
                    <a:cubicBezTo>
                      <a:pt x="38862" y="135255"/>
                      <a:pt x="41053" y="140589"/>
                      <a:pt x="43910" y="145637"/>
                    </a:cubicBezTo>
                    <a:lnTo>
                      <a:pt x="18955" y="170593"/>
                    </a:lnTo>
                    <a:cubicBezTo>
                      <a:pt x="26670" y="181928"/>
                      <a:pt x="36386" y="191643"/>
                      <a:pt x="47720" y="199358"/>
                    </a:cubicBezTo>
                    <a:lnTo>
                      <a:pt x="72771" y="174308"/>
                    </a:lnTo>
                    <a:cubicBezTo>
                      <a:pt x="77819" y="177165"/>
                      <a:pt x="83248" y="179356"/>
                      <a:pt x="88868" y="180975"/>
                    </a:cubicBezTo>
                    <a:lnTo>
                      <a:pt x="88868" y="216313"/>
                    </a:lnTo>
                    <a:cubicBezTo>
                      <a:pt x="95441" y="217551"/>
                      <a:pt x="102298" y="218218"/>
                      <a:pt x="109252" y="218218"/>
                    </a:cubicBezTo>
                    <a:cubicBezTo>
                      <a:pt x="116205" y="218218"/>
                      <a:pt x="122968" y="217551"/>
                      <a:pt x="129635" y="216313"/>
                    </a:cubicBezTo>
                    <a:lnTo>
                      <a:pt x="129635" y="180975"/>
                    </a:lnTo>
                    <a:cubicBezTo>
                      <a:pt x="135350" y="179356"/>
                      <a:pt x="140684" y="177070"/>
                      <a:pt x="145732" y="174308"/>
                    </a:cubicBezTo>
                    <a:lnTo>
                      <a:pt x="170783" y="199358"/>
                    </a:lnTo>
                    <a:cubicBezTo>
                      <a:pt x="182118" y="191643"/>
                      <a:pt x="191834" y="181928"/>
                      <a:pt x="199549" y="170593"/>
                    </a:cubicBezTo>
                    <a:lnTo>
                      <a:pt x="174593" y="145542"/>
                    </a:lnTo>
                    <a:cubicBezTo>
                      <a:pt x="177451" y="140494"/>
                      <a:pt x="179641" y="135064"/>
                      <a:pt x="181261" y="129445"/>
                    </a:cubicBezTo>
                    <a:lnTo>
                      <a:pt x="216598" y="129445"/>
                    </a:lnTo>
                    <a:close/>
                    <a:moveTo>
                      <a:pt x="109252" y="131255"/>
                    </a:moveTo>
                    <a:cubicBezTo>
                      <a:pt x="97060" y="131255"/>
                      <a:pt x="87249" y="121349"/>
                      <a:pt x="87249" y="109252"/>
                    </a:cubicBezTo>
                    <a:cubicBezTo>
                      <a:pt x="87249" y="97155"/>
                      <a:pt x="97155" y="87249"/>
                      <a:pt x="109252" y="87249"/>
                    </a:cubicBezTo>
                    <a:cubicBezTo>
                      <a:pt x="121348" y="87249"/>
                      <a:pt x="131255" y="97155"/>
                      <a:pt x="131255" y="109252"/>
                    </a:cubicBezTo>
                    <a:cubicBezTo>
                      <a:pt x="131255" y="121349"/>
                      <a:pt x="121348" y="131255"/>
                      <a:pt x="109252" y="13125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265" name="Google Shape;265;p13"/>
              <p:cNvGrpSpPr/>
              <p:nvPr/>
            </p:nvGrpSpPr>
            <p:grpSpPr>
              <a:xfrm>
                <a:off x="7512843" y="685800"/>
                <a:ext cx="213931" cy="243077"/>
                <a:chOff x="7512843" y="685800"/>
                <a:chExt cx="213931" cy="243077"/>
              </a:xfrm>
            </p:grpSpPr>
            <p:grpSp>
              <p:nvGrpSpPr>
                <p:cNvPr id="266" name="Google Shape;266;p13"/>
                <p:cNvGrpSpPr/>
                <p:nvPr/>
              </p:nvGrpSpPr>
              <p:grpSpPr>
                <a:xfrm>
                  <a:off x="7512843" y="836580"/>
                  <a:ext cx="213931" cy="92297"/>
                  <a:chOff x="7512843" y="836580"/>
                  <a:chExt cx="213931" cy="92297"/>
                </a:xfrm>
              </p:grpSpPr>
              <p:sp>
                <p:nvSpPr>
                  <p:cNvPr id="267" name="Google Shape;267;p13"/>
                  <p:cNvSpPr/>
                  <p:nvPr/>
                </p:nvSpPr>
                <p:spPr>
                  <a:xfrm>
                    <a:off x="7512843" y="856011"/>
                    <a:ext cx="213931" cy="728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72866" extrusionOk="0">
                        <a:moveTo>
                          <a:pt x="0" y="0"/>
                        </a:moveTo>
                        <a:lnTo>
                          <a:pt x="0" y="53435"/>
                        </a:lnTo>
                        <a:cubicBezTo>
                          <a:pt x="0" y="64199"/>
                          <a:pt x="47911" y="72866"/>
                          <a:pt x="106966" y="72866"/>
                        </a:cubicBezTo>
                        <a:cubicBezTo>
                          <a:pt x="166021" y="72866"/>
                          <a:pt x="213932" y="64199"/>
                          <a:pt x="213932" y="53435"/>
                        </a:cubicBezTo>
                        <a:lnTo>
                          <a:pt x="21393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68" name="Google Shape;268;p13"/>
                  <p:cNvSpPr/>
                  <p:nvPr/>
                </p:nvSpPr>
                <p:spPr>
                  <a:xfrm>
                    <a:off x="7512843" y="836580"/>
                    <a:ext cx="213931" cy="388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38861" extrusionOk="0">
                        <a:moveTo>
                          <a:pt x="213932" y="19431"/>
                        </a:moveTo>
                        <a:cubicBezTo>
                          <a:pt x="213932" y="30162"/>
                          <a:pt x="166042" y="38862"/>
                          <a:pt x="106966" y="38862"/>
                        </a:cubicBezTo>
                        <a:cubicBezTo>
                          <a:pt x="47891" y="38862"/>
                          <a:pt x="1" y="30162"/>
                          <a:pt x="1" y="19431"/>
                        </a:cubicBezTo>
                        <a:cubicBezTo>
                          <a:pt x="1" y="8700"/>
                          <a:pt x="47891" y="0"/>
                          <a:pt x="106966" y="0"/>
                        </a:cubicBezTo>
                        <a:cubicBezTo>
                          <a:pt x="166042" y="0"/>
                          <a:pt x="213932" y="8700"/>
                          <a:pt x="213932" y="1943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269" name="Google Shape;269;p13"/>
                <p:cNvGrpSpPr/>
                <p:nvPr/>
              </p:nvGrpSpPr>
              <p:grpSpPr>
                <a:xfrm>
                  <a:off x="7512843" y="761238"/>
                  <a:ext cx="213931" cy="92296"/>
                  <a:chOff x="7512843" y="761238"/>
                  <a:chExt cx="213931" cy="92296"/>
                </a:xfrm>
              </p:grpSpPr>
              <p:sp>
                <p:nvSpPr>
                  <p:cNvPr id="270" name="Google Shape;270;p13"/>
                  <p:cNvSpPr/>
                  <p:nvPr/>
                </p:nvSpPr>
                <p:spPr>
                  <a:xfrm>
                    <a:off x="7512843" y="780668"/>
                    <a:ext cx="213931" cy="728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72866" extrusionOk="0">
                        <a:moveTo>
                          <a:pt x="0" y="0"/>
                        </a:moveTo>
                        <a:lnTo>
                          <a:pt x="0" y="53435"/>
                        </a:lnTo>
                        <a:cubicBezTo>
                          <a:pt x="0" y="64199"/>
                          <a:pt x="47911" y="72866"/>
                          <a:pt x="106966" y="72866"/>
                        </a:cubicBezTo>
                        <a:cubicBezTo>
                          <a:pt x="166021" y="72866"/>
                          <a:pt x="213932" y="64199"/>
                          <a:pt x="213932" y="53435"/>
                        </a:cubicBezTo>
                        <a:lnTo>
                          <a:pt x="21393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71" name="Google Shape;271;p13"/>
                  <p:cNvSpPr/>
                  <p:nvPr/>
                </p:nvSpPr>
                <p:spPr>
                  <a:xfrm>
                    <a:off x="7512843" y="761238"/>
                    <a:ext cx="213931" cy="388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38861" extrusionOk="0">
                        <a:moveTo>
                          <a:pt x="213932" y="19431"/>
                        </a:moveTo>
                        <a:cubicBezTo>
                          <a:pt x="213932" y="30162"/>
                          <a:pt x="166042" y="38862"/>
                          <a:pt x="106966" y="38862"/>
                        </a:cubicBezTo>
                        <a:cubicBezTo>
                          <a:pt x="47891" y="38862"/>
                          <a:pt x="1" y="30162"/>
                          <a:pt x="1" y="19431"/>
                        </a:cubicBezTo>
                        <a:cubicBezTo>
                          <a:pt x="1" y="8700"/>
                          <a:pt x="47891" y="0"/>
                          <a:pt x="106966" y="0"/>
                        </a:cubicBezTo>
                        <a:cubicBezTo>
                          <a:pt x="166042" y="0"/>
                          <a:pt x="213932" y="8700"/>
                          <a:pt x="213932" y="1943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272" name="Google Shape;272;p13"/>
                <p:cNvGrpSpPr/>
                <p:nvPr/>
              </p:nvGrpSpPr>
              <p:grpSpPr>
                <a:xfrm>
                  <a:off x="7512843" y="685800"/>
                  <a:ext cx="213931" cy="92297"/>
                  <a:chOff x="7512843" y="685800"/>
                  <a:chExt cx="213931" cy="92297"/>
                </a:xfrm>
              </p:grpSpPr>
              <p:sp>
                <p:nvSpPr>
                  <p:cNvPr id="273" name="Google Shape;273;p13"/>
                  <p:cNvSpPr/>
                  <p:nvPr/>
                </p:nvSpPr>
                <p:spPr>
                  <a:xfrm>
                    <a:off x="7512843" y="705231"/>
                    <a:ext cx="213931" cy="728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72866" extrusionOk="0">
                        <a:moveTo>
                          <a:pt x="0" y="0"/>
                        </a:moveTo>
                        <a:lnTo>
                          <a:pt x="0" y="53435"/>
                        </a:lnTo>
                        <a:cubicBezTo>
                          <a:pt x="0" y="64198"/>
                          <a:pt x="47911" y="72866"/>
                          <a:pt x="106966" y="72866"/>
                        </a:cubicBezTo>
                        <a:cubicBezTo>
                          <a:pt x="166021" y="72866"/>
                          <a:pt x="213932" y="64198"/>
                          <a:pt x="213932" y="53435"/>
                        </a:cubicBezTo>
                        <a:lnTo>
                          <a:pt x="21393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74" name="Google Shape;274;p13"/>
                  <p:cNvSpPr/>
                  <p:nvPr/>
                </p:nvSpPr>
                <p:spPr>
                  <a:xfrm>
                    <a:off x="7512843" y="685800"/>
                    <a:ext cx="213931" cy="388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38861" extrusionOk="0">
                        <a:moveTo>
                          <a:pt x="213932" y="19431"/>
                        </a:moveTo>
                        <a:cubicBezTo>
                          <a:pt x="213932" y="30162"/>
                          <a:pt x="166042" y="38862"/>
                          <a:pt x="106966" y="38862"/>
                        </a:cubicBezTo>
                        <a:cubicBezTo>
                          <a:pt x="47891" y="38862"/>
                          <a:pt x="1" y="30162"/>
                          <a:pt x="1" y="19431"/>
                        </a:cubicBezTo>
                        <a:cubicBezTo>
                          <a:pt x="1" y="8700"/>
                          <a:pt x="47891" y="0"/>
                          <a:pt x="106966" y="0"/>
                        </a:cubicBezTo>
                        <a:cubicBezTo>
                          <a:pt x="166042" y="0"/>
                          <a:pt x="213932" y="8700"/>
                          <a:pt x="213932" y="1943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</p:grpSp>
      <p:sp>
        <p:nvSpPr>
          <p:cNvPr id="275" name="Google Shape;275;p13"/>
          <p:cNvSpPr/>
          <p:nvPr/>
        </p:nvSpPr>
        <p:spPr>
          <a:xfrm>
            <a:off x="62832" y="4828541"/>
            <a:ext cx="734045" cy="45268"/>
          </a:xfrm>
          <a:custGeom>
            <a:avLst/>
            <a:gdLst/>
            <a:ahLst/>
            <a:cxnLst/>
            <a:rect l="l" t="t" r="r" b="b"/>
            <a:pathLst>
              <a:path w="824770" h="50863" extrusionOk="0">
                <a:moveTo>
                  <a:pt x="799338" y="50863"/>
                </a:moveTo>
                <a:lnTo>
                  <a:pt x="25432" y="50863"/>
                </a:lnTo>
                <a:cubicBezTo>
                  <a:pt x="11430" y="50863"/>
                  <a:pt x="0" y="39433"/>
                  <a:pt x="0" y="25432"/>
                </a:cubicBezTo>
                <a:lnTo>
                  <a:pt x="0" y="25432"/>
                </a:lnTo>
                <a:cubicBezTo>
                  <a:pt x="0" y="11430"/>
                  <a:pt x="11430" y="0"/>
                  <a:pt x="25432" y="0"/>
                </a:cubicBezTo>
                <a:lnTo>
                  <a:pt x="799338" y="0"/>
                </a:lnTo>
                <a:cubicBezTo>
                  <a:pt x="813339" y="0"/>
                  <a:pt x="824770" y="11430"/>
                  <a:pt x="824770" y="25432"/>
                </a:cubicBezTo>
                <a:lnTo>
                  <a:pt x="824770" y="25432"/>
                </a:lnTo>
                <a:cubicBezTo>
                  <a:pt x="824770" y="39433"/>
                  <a:pt x="813339" y="50863"/>
                  <a:pt x="799338" y="508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76" name="Google Shape;276;p13"/>
          <p:cNvGrpSpPr/>
          <p:nvPr/>
        </p:nvGrpSpPr>
        <p:grpSpPr>
          <a:xfrm>
            <a:off x="103395" y="3891186"/>
            <a:ext cx="668783" cy="959747"/>
            <a:chOff x="10519314" y="4728596"/>
            <a:chExt cx="751780" cy="1078731"/>
          </a:xfrm>
        </p:grpSpPr>
        <p:grpSp>
          <p:nvGrpSpPr>
            <p:cNvPr id="277" name="Google Shape;277;p13"/>
            <p:cNvGrpSpPr/>
            <p:nvPr/>
          </p:nvGrpSpPr>
          <p:grpSpPr>
            <a:xfrm>
              <a:off x="10519314" y="4728596"/>
              <a:ext cx="626662" cy="1078731"/>
              <a:chOff x="10519314" y="4728596"/>
              <a:chExt cx="626662" cy="1078731"/>
            </a:xfrm>
          </p:grpSpPr>
          <p:grpSp>
            <p:nvGrpSpPr>
              <p:cNvPr id="278" name="Google Shape;278;p13"/>
              <p:cNvGrpSpPr/>
              <p:nvPr/>
            </p:nvGrpSpPr>
            <p:grpSpPr>
              <a:xfrm>
                <a:off x="10903220" y="4888205"/>
                <a:ext cx="242756" cy="919122"/>
                <a:chOff x="10903220" y="4888205"/>
                <a:chExt cx="242756" cy="919122"/>
              </a:xfrm>
            </p:grpSpPr>
            <p:sp>
              <p:nvSpPr>
                <p:cNvPr id="279" name="Google Shape;279;p13"/>
                <p:cNvSpPr/>
                <p:nvPr/>
              </p:nvSpPr>
              <p:spPr>
                <a:xfrm rot="-447735">
                  <a:off x="10961814" y="4892503"/>
                  <a:ext cx="125567" cy="9105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444" h="909637" extrusionOk="0">
                      <a:moveTo>
                        <a:pt x="0" y="0"/>
                      </a:moveTo>
                      <a:lnTo>
                        <a:pt x="125445" y="0"/>
                      </a:lnTo>
                      <a:lnTo>
                        <a:pt x="125445" y="909637"/>
                      </a:lnTo>
                      <a:lnTo>
                        <a:pt x="0" y="909637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0" name="Google Shape;280;p13"/>
                <p:cNvSpPr/>
                <p:nvPr/>
              </p:nvSpPr>
              <p:spPr>
                <a:xfrm>
                  <a:off x="10952422" y="4933194"/>
                  <a:ext cx="42088" cy="420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088" h="42088" extrusionOk="0">
                      <a:moveTo>
                        <a:pt x="41904" y="18282"/>
                      </a:moveTo>
                      <a:cubicBezTo>
                        <a:pt x="43428" y="29807"/>
                        <a:pt x="35331" y="40380"/>
                        <a:pt x="23806" y="41904"/>
                      </a:cubicBezTo>
                      <a:cubicBezTo>
                        <a:pt x="12281" y="43428"/>
                        <a:pt x="1709" y="35332"/>
                        <a:pt x="184" y="23806"/>
                      </a:cubicBezTo>
                      <a:cubicBezTo>
                        <a:pt x="-1340" y="12281"/>
                        <a:pt x="6756" y="1708"/>
                        <a:pt x="18282" y="184"/>
                      </a:cubicBezTo>
                      <a:cubicBezTo>
                        <a:pt x="29807" y="-1340"/>
                        <a:pt x="40380" y="6757"/>
                        <a:pt x="41904" y="18282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1" name="Google Shape;281;p13"/>
                <p:cNvSpPr/>
                <p:nvPr/>
              </p:nvSpPr>
              <p:spPr>
                <a:xfrm>
                  <a:off x="10961186" y="5000250"/>
                  <a:ext cx="42087" cy="420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087" h="42087" extrusionOk="0">
                      <a:moveTo>
                        <a:pt x="41904" y="18282"/>
                      </a:moveTo>
                      <a:cubicBezTo>
                        <a:pt x="43427" y="29807"/>
                        <a:pt x="35331" y="40380"/>
                        <a:pt x="23806" y="41904"/>
                      </a:cubicBezTo>
                      <a:cubicBezTo>
                        <a:pt x="12280" y="43428"/>
                        <a:pt x="1708" y="35332"/>
                        <a:pt x="184" y="23806"/>
                      </a:cubicBezTo>
                      <a:cubicBezTo>
                        <a:pt x="-1340" y="12281"/>
                        <a:pt x="6756" y="1708"/>
                        <a:pt x="18281" y="184"/>
                      </a:cubicBezTo>
                      <a:cubicBezTo>
                        <a:pt x="29807" y="-1340"/>
                        <a:pt x="40380" y="6757"/>
                        <a:pt x="41904" y="18282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282" name="Google Shape;282;p13"/>
                <p:cNvGrpSpPr/>
                <p:nvPr/>
              </p:nvGrpSpPr>
              <p:grpSpPr>
                <a:xfrm>
                  <a:off x="11014221" y="5588618"/>
                  <a:ext cx="100021" cy="114784"/>
                  <a:chOff x="11014221" y="5588618"/>
                  <a:chExt cx="100021" cy="114784"/>
                </a:xfrm>
              </p:grpSpPr>
              <p:sp>
                <p:nvSpPr>
                  <p:cNvPr id="283" name="Google Shape;283;p13"/>
                  <p:cNvSpPr/>
                  <p:nvPr/>
                </p:nvSpPr>
                <p:spPr>
                  <a:xfrm rot="-447735">
                    <a:off x="11014826" y="5594269"/>
                    <a:ext cx="88001" cy="150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915" h="15049" extrusionOk="0">
                        <a:moveTo>
                          <a:pt x="0" y="0"/>
                        </a:moveTo>
                        <a:lnTo>
                          <a:pt x="87916" y="0"/>
                        </a:lnTo>
                        <a:lnTo>
                          <a:pt x="87916" y="15049"/>
                        </a:lnTo>
                        <a:lnTo>
                          <a:pt x="0" y="15049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84" name="Google Shape;284;p13"/>
                  <p:cNvSpPr/>
                  <p:nvPr/>
                </p:nvSpPr>
                <p:spPr>
                  <a:xfrm rot="-447735">
                    <a:off x="11018646" y="5623150"/>
                    <a:ext cx="88001" cy="150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915" h="15049" extrusionOk="0">
                        <a:moveTo>
                          <a:pt x="0" y="0"/>
                        </a:moveTo>
                        <a:lnTo>
                          <a:pt x="87916" y="0"/>
                        </a:lnTo>
                        <a:lnTo>
                          <a:pt x="87916" y="15050"/>
                        </a:lnTo>
                        <a:lnTo>
                          <a:pt x="0" y="1505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85" name="Google Shape;285;p13"/>
                  <p:cNvSpPr/>
                  <p:nvPr/>
                </p:nvSpPr>
                <p:spPr>
                  <a:xfrm rot="-447735">
                    <a:off x="11021820" y="5653805"/>
                    <a:ext cx="88001" cy="150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915" h="15049" extrusionOk="0">
                        <a:moveTo>
                          <a:pt x="0" y="0"/>
                        </a:moveTo>
                        <a:lnTo>
                          <a:pt x="87916" y="0"/>
                        </a:lnTo>
                        <a:lnTo>
                          <a:pt x="87916" y="15050"/>
                        </a:lnTo>
                        <a:lnTo>
                          <a:pt x="0" y="1505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86" name="Google Shape;286;p13"/>
                  <p:cNvSpPr/>
                  <p:nvPr/>
                </p:nvSpPr>
                <p:spPr>
                  <a:xfrm rot="-447735">
                    <a:off x="11025635" y="5682688"/>
                    <a:ext cx="88001" cy="150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915" h="15049" extrusionOk="0">
                        <a:moveTo>
                          <a:pt x="0" y="0"/>
                        </a:moveTo>
                        <a:lnTo>
                          <a:pt x="87915" y="0"/>
                        </a:lnTo>
                        <a:lnTo>
                          <a:pt x="87915" y="15050"/>
                        </a:lnTo>
                        <a:lnTo>
                          <a:pt x="0" y="1505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287" name="Google Shape;287;p13"/>
              <p:cNvGrpSpPr/>
              <p:nvPr/>
            </p:nvGrpSpPr>
            <p:grpSpPr>
              <a:xfrm>
                <a:off x="10718623" y="4728596"/>
                <a:ext cx="229169" cy="1075979"/>
                <a:chOff x="10718623" y="4728596"/>
                <a:chExt cx="229169" cy="1075979"/>
              </a:xfrm>
            </p:grpSpPr>
            <p:sp>
              <p:nvSpPr>
                <p:cNvPr id="288" name="Google Shape;288;p13"/>
                <p:cNvSpPr/>
                <p:nvPr/>
              </p:nvSpPr>
              <p:spPr>
                <a:xfrm rot="-172174">
                  <a:off x="10745259" y="4732329"/>
                  <a:ext cx="175897" cy="10685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6117" h="1069848" extrusionOk="0">
                      <a:moveTo>
                        <a:pt x="0" y="0"/>
                      </a:moveTo>
                      <a:lnTo>
                        <a:pt x="176117" y="0"/>
                      </a:lnTo>
                      <a:lnTo>
                        <a:pt x="176117" y="1069848"/>
                      </a:lnTo>
                      <a:lnTo>
                        <a:pt x="0" y="1069848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9" name="Google Shape;289;p13"/>
                <p:cNvSpPr/>
                <p:nvPr/>
              </p:nvSpPr>
              <p:spPr>
                <a:xfrm>
                  <a:off x="10787634" y="5182743"/>
                  <a:ext cx="87629" cy="876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629" h="87630" extrusionOk="0">
                      <a:moveTo>
                        <a:pt x="87630" y="43815"/>
                      </a:moveTo>
                      <a:cubicBezTo>
                        <a:pt x="87630" y="68013"/>
                        <a:pt x="68014" y="87630"/>
                        <a:pt x="43815" y="87630"/>
                      </a:cubicBezTo>
                      <a:cubicBezTo>
                        <a:pt x="19617" y="87630"/>
                        <a:pt x="1" y="68014"/>
                        <a:pt x="1" y="43815"/>
                      </a:cubicBezTo>
                      <a:cubicBezTo>
                        <a:pt x="1" y="19617"/>
                        <a:pt x="19617" y="0"/>
                        <a:pt x="43815" y="0"/>
                      </a:cubicBezTo>
                      <a:cubicBezTo>
                        <a:pt x="68014" y="0"/>
                        <a:pt x="87630" y="19616"/>
                        <a:pt x="87630" y="43815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290" name="Google Shape;290;p13"/>
                <p:cNvGrpSpPr/>
                <p:nvPr/>
              </p:nvGrpSpPr>
              <p:grpSpPr>
                <a:xfrm>
                  <a:off x="10765015" y="5040134"/>
                  <a:ext cx="116314" cy="49775"/>
                  <a:chOff x="10765015" y="5040134"/>
                  <a:chExt cx="116314" cy="49775"/>
                </a:xfrm>
              </p:grpSpPr>
              <p:sp>
                <p:nvSpPr>
                  <p:cNvPr id="291" name="Google Shape;291;p13"/>
                  <p:cNvSpPr/>
                  <p:nvPr/>
                </p:nvSpPr>
                <p:spPr>
                  <a:xfrm rot="-172174">
                    <a:off x="10765318" y="5042987"/>
                    <a:ext cx="114347" cy="149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4490" h="14954" extrusionOk="0">
                        <a:moveTo>
                          <a:pt x="0" y="0"/>
                        </a:moveTo>
                        <a:lnTo>
                          <a:pt x="114490" y="0"/>
                        </a:lnTo>
                        <a:lnTo>
                          <a:pt x="114490" y="14954"/>
                        </a:lnTo>
                        <a:lnTo>
                          <a:pt x="0" y="1495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92" name="Google Shape;292;p13"/>
                  <p:cNvSpPr/>
                  <p:nvPr/>
                </p:nvSpPr>
                <p:spPr>
                  <a:xfrm rot="-172174">
                    <a:off x="10766681" y="5072121"/>
                    <a:ext cx="114347" cy="149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4490" h="14954" extrusionOk="0">
                        <a:moveTo>
                          <a:pt x="0" y="0"/>
                        </a:moveTo>
                        <a:lnTo>
                          <a:pt x="114491" y="0"/>
                        </a:lnTo>
                        <a:lnTo>
                          <a:pt x="114491" y="14954"/>
                        </a:lnTo>
                        <a:lnTo>
                          <a:pt x="0" y="1495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293" name="Google Shape;293;p13"/>
                <p:cNvGrpSpPr/>
                <p:nvPr/>
              </p:nvGrpSpPr>
              <p:grpSpPr>
                <a:xfrm>
                  <a:off x="10784825" y="5436314"/>
                  <a:ext cx="116414" cy="49961"/>
                  <a:chOff x="10784825" y="5436314"/>
                  <a:chExt cx="116414" cy="49961"/>
                </a:xfrm>
              </p:grpSpPr>
              <p:sp>
                <p:nvSpPr>
                  <p:cNvPr id="294" name="Google Shape;294;p13"/>
                  <p:cNvSpPr/>
                  <p:nvPr/>
                </p:nvSpPr>
                <p:spPr>
                  <a:xfrm rot="-172174">
                    <a:off x="10785128" y="5439167"/>
                    <a:ext cx="114347" cy="149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4490" h="14954" extrusionOk="0">
                        <a:moveTo>
                          <a:pt x="0" y="0"/>
                        </a:moveTo>
                        <a:lnTo>
                          <a:pt x="114491" y="0"/>
                        </a:lnTo>
                        <a:lnTo>
                          <a:pt x="114491" y="14955"/>
                        </a:lnTo>
                        <a:lnTo>
                          <a:pt x="0" y="14955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95" name="Google Shape;295;p13"/>
                  <p:cNvSpPr/>
                  <p:nvPr/>
                </p:nvSpPr>
                <p:spPr>
                  <a:xfrm rot="-172174">
                    <a:off x="10786591" y="5468487"/>
                    <a:ext cx="114347" cy="149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4490" h="14954" extrusionOk="0">
                        <a:moveTo>
                          <a:pt x="0" y="0"/>
                        </a:moveTo>
                        <a:lnTo>
                          <a:pt x="114490" y="0"/>
                        </a:lnTo>
                        <a:lnTo>
                          <a:pt x="114490" y="14955"/>
                        </a:lnTo>
                        <a:lnTo>
                          <a:pt x="0" y="14955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296" name="Google Shape;296;p13"/>
              <p:cNvGrpSpPr/>
              <p:nvPr/>
            </p:nvGrpSpPr>
            <p:grpSpPr>
              <a:xfrm>
                <a:off x="10519314" y="4813458"/>
                <a:ext cx="202120" cy="992123"/>
                <a:chOff x="10519314" y="4813458"/>
                <a:chExt cx="202120" cy="992123"/>
              </a:xfrm>
            </p:grpSpPr>
            <p:sp>
              <p:nvSpPr>
                <p:cNvPr id="297" name="Google Shape;297;p13"/>
                <p:cNvSpPr/>
                <p:nvPr/>
              </p:nvSpPr>
              <p:spPr>
                <a:xfrm>
                  <a:off x="10519314" y="4813458"/>
                  <a:ext cx="202120" cy="9921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120" h="992123" extrusionOk="0">
                      <a:moveTo>
                        <a:pt x="0" y="0"/>
                      </a:moveTo>
                      <a:lnTo>
                        <a:pt x="202120" y="0"/>
                      </a:lnTo>
                      <a:lnTo>
                        <a:pt x="202120" y="992124"/>
                      </a:lnTo>
                      <a:lnTo>
                        <a:pt x="0" y="992124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8" name="Google Shape;298;p13"/>
                <p:cNvSpPr/>
                <p:nvPr/>
              </p:nvSpPr>
              <p:spPr>
                <a:xfrm>
                  <a:off x="10558843" y="4891468"/>
                  <a:ext cx="123063" cy="1230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063" h="123062" extrusionOk="0">
                      <a:moveTo>
                        <a:pt x="123063" y="61532"/>
                      </a:moveTo>
                      <a:cubicBezTo>
                        <a:pt x="123063" y="95514"/>
                        <a:pt x="95514" y="123063"/>
                        <a:pt x="61531" y="123063"/>
                      </a:cubicBezTo>
                      <a:cubicBezTo>
                        <a:pt x="27548" y="123063"/>
                        <a:pt x="-1" y="95514"/>
                        <a:pt x="-1" y="61532"/>
                      </a:cubicBezTo>
                      <a:cubicBezTo>
                        <a:pt x="-1" y="27549"/>
                        <a:pt x="27548" y="0"/>
                        <a:pt x="61531" y="0"/>
                      </a:cubicBezTo>
                      <a:cubicBezTo>
                        <a:pt x="95514" y="0"/>
                        <a:pt x="123063" y="27549"/>
                        <a:pt x="123063" y="61532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299" name="Google Shape;299;p13"/>
                <p:cNvGrpSpPr/>
                <p:nvPr/>
              </p:nvGrpSpPr>
              <p:grpSpPr>
                <a:xfrm>
                  <a:off x="10556176" y="5465730"/>
                  <a:ext cx="128397" cy="44196"/>
                  <a:chOff x="10556176" y="5465730"/>
                  <a:chExt cx="128397" cy="44196"/>
                </a:xfrm>
              </p:grpSpPr>
              <p:sp>
                <p:nvSpPr>
                  <p:cNvPr id="300" name="Google Shape;300;p13"/>
                  <p:cNvSpPr/>
                  <p:nvPr/>
                </p:nvSpPr>
                <p:spPr>
                  <a:xfrm>
                    <a:off x="10556176" y="5465730"/>
                    <a:ext cx="128397" cy="149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397" h="14954" extrusionOk="0">
                        <a:moveTo>
                          <a:pt x="0" y="0"/>
                        </a:moveTo>
                        <a:lnTo>
                          <a:pt x="128397" y="0"/>
                        </a:lnTo>
                        <a:lnTo>
                          <a:pt x="128397" y="14954"/>
                        </a:lnTo>
                        <a:lnTo>
                          <a:pt x="0" y="1495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01" name="Google Shape;301;p13"/>
                  <p:cNvSpPr/>
                  <p:nvPr/>
                </p:nvSpPr>
                <p:spPr>
                  <a:xfrm>
                    <a:off x="10556176" y="5494972"/>
                    <a:ext cx="128397" cy="149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397" h="14954" extrusionOk="0">
                        <a:moveTo>
                          <a:pt x="0" y="0"/>
                        </a:moveTo>
                        <a:lnTo>
                          <a:pt x="128397" y="0"/>
                        </a:lnTo>
                        <a:lnTo>
                          <a:pt x="128397" y="14955"/>
                        </a:lnTo>
                        <a:lnTo>
                          <a:pt x="0" y="14955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302" name="Google Shape;302;p13"/>
                <p:cNvGrpSpPr/>
                <p:nvPr/>
              </p:nvGrpSpPr>
              <p:grpSpPr>
                <a:xfrm>
                  <a:off x="10556176" y="5689187"/>
                  <a:ext cx="128397" cy="44196"/>
                  <a:chOff x="10556176" y="5689187"/>
                  <a:chExt cx="128397" cy="44196"/>
                </a:xfrm>
              </p:grpSpPr>
              <p:sp>
                <p:nvSpPr>
                  <p:cNvPr id="303" name="Google Shape;303;p13"/>
                  <p:cNvSpPr/>
                  <p:nvPr/>
                </p:nvSpPr>
                <p:spPr>
                  <a:xfrm>
                    <a:off x="10556176" y="5689187"/>
                    <a:ext cx="128397" cy="149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397" h="14954" extrusionOk="0">
                        <a:moveTo>
                          <a:pt x="0" y="0"/>
                        </a:moveTo>
                        <a:lnTo>
                          <a:pt x="128397" y="0"/>
                        </a:lnTo>
                        <a:lnTo>
                          <a:pt x="128397" y="14954"/>
                        </a:lnTo>
                        <a:lnTo>
                          <a:pt x="0" y="1495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04" name="Google Shape;304;p13"/>
                  <p:cNvSpPr/>
                  <p:nvPr/>
                </p:nvSpPr>
                <p:spPr>
                  <a:xfrm>
                    <a:off x="10556176" y="5718429"/>
                    <a:ext cx="128397" cy="149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397" h="14954" extrusionOk="0">
                        <a:moveTo>
                          <a:pt x="0" y="0"/>
                        </a:moveTo>
                        <a:lnTo>
                          <a:pt x="128397" y="0"/>
                        </a:lnTo>
                        <a:lnTo>
                          <a:pt x="128397" y="14954"/>
                        </a:lnTo>
                        <a:lnTo>
                          <a:pt x="0" y="1495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grpSp>
          <p:nvGrpSpPr>
            <p:cNvPr id="305" name="Google Shape;305;p13"/>
            <p:cNvGrpSpPr/>
            <p:nvPr/>
          </p:nvGrpSpPr>
          <p:grpSpPr>
            <a:xfrm>
              <a:off x="11058042" y="5088325"/>
              <a:ext cx="213052" cy="717953"/>
              <a:chOff x="11058042" y="5088325"/>
              <a:chExt cx="213052" cy="717953"/>
            </a:xfrm>
          </p:grpSpPr>
          <p:sp>
            <p:nvSpPr>
              <p:cNvPr id="306" name="Google Shape;306;p13"/>
              <p:cNvSpPr/>
              <p:nvPr/>
            </p:nvSpPr>
            <p:spPr>
              <a:xfrm rot="-631368">
                <a:off x="11122592" y="5089982"/>
                <a:ext cx="83952" cy="714640"/>
              </a:xfrm>
              <a:custGeom>
                <a:avLst/>
                <a:gdLst/>
                <a:ahLst/>
                <a:cxnLst/>
                <a:rect l="l" t="t" r="r" b="b"/>
                <a:pathLst>
                  <a:path w="84010" h="715136" extrusionOk="0">
                    <a:moveTo>
                      <a:pt x="0" y="0"/>
                    </a:moveTo>
                    <a:lnTo>
                      <a:pt x="84010" y="0"/>
                    </a:lnTo>
                    <a:lnTo>
                      <a:pt x="84010" y="715137"/>
                    </a:lnTo>
                    <a:lnTo>
                      <a:pt x="0" y="71513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7" name="Google Shape;307;p13"/>
              <p:cNvSpPr/>
              <p:nvPr/>
            </p:nvSpPr>
            <p:spPr>
              <a:xfrm rot="-631368">
                <a:off x="11154645" y="5271518"/>
                <a:ext cx="25985" cy="411004"/>
              </a:xfrm>
              <a:custGeom>
                <a:avLst/>
                <a:gdLst/>
                <a:ahLst/>
                <a:cxnLst/>
                <a:rect l="l" t="t" r="r" b="b"/>
                <a:pathLst>
                  <a:path w="26003" h="411289" extrusionOk="0">
                    <a:moveTo>
                      <a:pt x="0" y="0"/>
                    </a:moveTo>
                    <a:lnTo>
                      <a:pt x="26003" y="0"/>
                    </a:lnTo>
                    <a:lnTo>
                      <a:pt x="26003" y="411289"/>
                    </a:lnTo>
                    <a:lnTo>
                      <a:pt x="0" y="411289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308" name="Google Shape;308;p13"/>
          <p:cNvGrpSpPr/>
          <p:nvPr/>
        </p:nvGrpSpPr>
        <p:grpSpPr>
          <a:xfrm>
            <a:off x="150676" y="2823493"/>
            <a:ext cx="516117" cy="779220"/>
            <a:chOff x="10572463" y="3528536"/>
            <a:chExt cx="580168" cy="875823"/>
          </a:xfrm>
        </p:grpSpPr>
        <p:grpSp>
          <p:nvGrpSpPr>
            <p:cNvPr id="309" name="Google Shape;309;p13"/>
            <p:cNvGrpSpPr/>
            <p:nvPr/>
          </p:nvGrpSpPr>
          <p:grpSpPr>
            <a:xfrm>
              <a:off x="10713815" y="3528536"/>
              <a:ext cx="438816" cy="746664"/>
              <a:chOff x="10713815" y="3528536"/>
              <a:chExt cx="438816" cy="746664"/>
            </a:xfrm>
          </p:grpSpPr>
          <p:sp>
            <p:nvSpPr>
              <p:cNvPr id="310" name="Google Shape;310;p13"/>
              <p:cNvSpPr/>
              <p:nvPr/>
            </p:nvSpPr>
            <p:spPr>
              <a:xfrm>
                <a:off x="10713815" y="3528536"/>
                <a:ext cx="438816" cy="746664"/>
              </a:xfrm>
              <a:custGeom>
                <a:avLst/>
                <a:gdLst/>
                <a:ahLst/>
                <a:cxnLst/>
                <a:rect l="l" t="t" r="r" b="b"/>
                <a:pathLst>
                  <a:path w="438816" h="746664" extrusionOk="0">
                    <a:moveTo>
                      <a:pt x="438721" y="746569"/>
                    </a:moveTo>
                    <a:lnTo>
                      <a:pt x="0" y="746569"/>
                    </a:lnTo>
                    <a:lnTo>
                      <a:pt x="0" y="0"/>
                    </a:lnTo>
                    <a:lnTo>
                      <a:pt x="326231" y="0"/>
                    </a:lnTo>
                    <a:cubicBezTo>
                      <a:pt x="370141" y="43910"/>
                      <a:pt x="394811" y="68580"/>
                      <a:pt x="438816" y="112585"/>
                    </a:cubicBezTo>
                    <a:lnTo>
                      <a:pt x="438816" y="746665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11" name="Google Shape;311;p13"/>
              <p:cNvGrpSpPr/>
              <p:nvPr/>
            </p:nvGrpSpPr>
            <p:grpSpPr>
              <a:xfrm>
                <a:off x="10776489" y="3625310"/>
                <a:ext cx="313848" cy="288226"/>
                <a:chOff x="10776489" y="3625310"/>
                <a:chExt cx="313848" cy="288226"/>
              </a:xfrm>
            </p:grpSpPr>
            <p:sp>
              <p:nvSpPr>
                <p:cNvPr id="312" name="Google Shape;312;p13"/>
                <p:cNvSpPr/>
                <p:nvPr/>
              </p:nvSpPr>
              <p:spPr>
                <a:xfrm>
                  <a:off x="10776489" y="3625310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3" name="Google Shape;313;p13"/>
                <p:cNvSpPr/>
                <p:nvPr/>
              </p:nvSpPr>
              <p:spPr>
                <a:xfrm>
                  <a:off x="10776489" y="3678650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4" name="Google Shape;314;p13"/>
                <p:cNvSpPr/>
                <p:nvPr/>
              </p:nvSpPr>
              <p:spPr>
                <a:xfrm>
                  <a:off x="10776489" y="3731990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5" name="Google Shape;315;p13"/>
                <p:cNvSpPr/>
                <p:nvPr/>
              </p:nvSpPr>
              <p:spPr>
                <a:xfrm>
                  <a:off x="10776489" y="3785425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6" name="Google Shape;316;p13"/>
                <p:cNvSpPr/>
                <p:nvPr/>
              </p:nvSpPr>
              <p:spPr>
                <a:xfrm>
                  <a:off x="10776489" y="3838765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7" name="Google Shape;317;p13"/>
                <p:cNvSpPr/>
                <p:nvPr/>
              </p:nvSpPr>
              <p:spPr>
                <a:xfrm>
                  <a:off x="10776489" y="3892105"/>
                  <a:ext cx="184689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689" h="21431" extrusionOk="0">
                      <a:moveTo>
                        <a:pt x="0" y="0"/>
                      </a:moveTo>
                      <a:lnTo>
                        <a:pt x="184690" y="0"/>
                      </a:lnTo>
                      <a:lnTo>
                        <a:pt x="184690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rgbClr val="42444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18" name="Google Shape;318;p13"/>
              <p:cNvGrpSpPr/>
              <p:nvPr/>
            </p:nvGrpSpPr>
            <p:grpSpPr>
              <a:xfrm>
                <a:off x="10776489" y="3999547"/>
                <a:ext cx="313848" cy="181546"/>
                <a:chOff x="10776489" y="3999547"/>
                <a:chExt cx="313848" cy="181546"/>
              </a:xfrm>
            </p:grpSpPr>
            <p:sp>
              <p:nvSpPr>
                <p:cNvPr id="319" name="Google Shape;319;p13"/>
                <p:cNvSpPr/>
                <p:nvPr/>
              </p:nvSpPr>
              <p:spPr>
                <a:xfrm>
                  <a:off x="10776489" y="3999547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0" name="Google Shape;320;p13"/>
                <p:cNvSpPr/>
                <p:nvPr/>
              </p:nvSpPr>
              <p:spPr>
                <a:xfrm>
                  <a:off x="10776489" y="4052887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1" name="Google Shape;321;p13"/>
                <p:cNvSpPr/>
                <p:nvPr/>
              </p:nvSpPr>
              <p:spPr>
                <a:xfrm>
                  <a:off x="10776489" y="4106322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2" name="Google Shape;322;p13"/>
                <p:cNvSpPr/>
                <p:nvPr/>
              </p:nvSpPr>
              <p:spPr>
                <a:xfrm>
                  <a:off x="10776489" y="4159662"/>
                  <a:ext cx="184689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689" h="21431" extrusionOk="0">
                      <a:moveTo>
                        <a:pt x="0" y="0"/>
                      </a:moveTo>
                      <a:lnTo>
                        <a:pt x="184690" y="0"/>
                      </a:lnTo>
                      <a:lnTo>
                        <a:pt x="184690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rgbClr val="42444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23" name="Google Shape;323;p13"/>
              <p:cNvSpPr/>
              <p:nvPr/>
            </p:nvSpPr>
            <p:spPr>
              <a:xfrm>
                <a:off x="11039951" y="3528536"/>
                <a:ext cx="112584" cy="112585"/>
              </a:xfrm>
              <a:custGeom>
                <a:avLst/>
                <a:gdLst/>
                <a:ahLst/>
                <a:cxnLst/>
                <a:rect l="l" t="t" r="r" b="b"/>
                <a:pathLst>
                  <a:path w="112584" h="112585" extrusionOk="0">
                    <a:moveTo>
                      <a:pt x="112585" y="112585"/>
                    </a:moveTo>
                    <a:lnTo>
                      <a:pt x="0" y="112585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43910" y="43910"/>
                      <a:pt x="68580" y="68580"/>
                      <a:pt x="112585" y="112585"/>
                    </a:cubicBezTo>
                    <a:lnTo>
                      <a:pt x="112585" y="112585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24" name="Google Shape;324;p13"/>
            <p:cNvGrpSpPr/>
            <p:nvPr/>
          </p:nvGrpSpPr>
          <p:grpSpPr>
            <a:xfrm>
              <a:off x="10572463" y="3657790"/>
              <a:ext cx="438817" cy="746569"/>
              <a:chOff x="10572463" y="3657790"/>
              <a:chExt cx="438817" cy="746569"/>
            </a:xfrm>
          </p:grpSpPr>
          <p:sp>
            <p:nvSpPr>
              <p:cNvPr id="325" name="Google Shape;325;p13"/>
              <p:cNvSpPr/>
              <p:nvPr/>
            </p:nvSpPr>
            <p:spPr>
              <a:xfrm>
                <a:off x="10572463" y="3657790"/>
                <a:ext cx="438817" cy="746569"/>
              </a:xfrm>
              <a:custGeom>
                <a:avLst/>
                <a:gdLst/>
                <a:ahLst/>
                <a:cxnLst/>
                <a:rect l="l" t="t" r="r" b="b"/>
                <a:pathLst>
                  <a:path w="438817" h="746569" extrusionOk="0">
                    <a:moveTo>
                      <a:pt x="438722" y="746570"/>
                    </a:moveTo>
                    <a:lnTo>
                      <a:pt x="0" y="746570"/>
                    </a:lnTo>
                    <a:lnTo>
                      <a:pt x="0" y="0"/>
                    </a:lnTo>
                    <a:lnTo>
                      <a:pt x="326231" y="0"/>
                    </a:lnTo>
                    <a:cubicBezTo>
                      <a:pt x="370141" y="43910"/>
                      <a:pt x="394812" y="68580"/>
                      <a:pt x="438817" y="112586"/>
                    </a:cubicBezTo>
                    <a:lnTo>
                      <a:pt x="438817" y="74657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26" name="Google Shape;326;p13"/>
              <p:cNvGrpSpPr/>
              <p:nvPr/>
            </p:nvGrpSpPr>
            <p:grpSpPr>
              <a:xfrm>
                <a:off x="10635138" y="3754469"/>
                <a:ext cx="313848" cy="288321"/>
                <a:chOff x="10635138" y="3754469"/>
                <a:chExt cx="313848" cy="288321"/>
              </a:xfrm>
            </p:grpSpPr>
            <p:sp>
              <p:nvSpPr>
                <p:cNvPr id="327" name="Google Shape;327;p13"/>
                <p:cNvSpPr/>
                <p:nvPr/>
              </p:nvSpPr>
              <p:spPr>
                <a:xfrm>
                  <a:off x="10635138" y="3754469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8" name="Google Shape;328;p13"/>
                <p:cNvSpPr/>
                <p:nvPr/>
              </p:nvSpPr>
              <p:spPr>
                <a:xfrm>
                  <a:off x="10635138" y="3807904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9" name="Google Shape;329;p13"/>
                <p:cNvSpPr/>
                <p:nvPr/>
              </p:nvSpPr>
              <p:spPr>
                <a:xfrm>
                  <a:off x="10635138" y="3861244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0" name="Google Shape;330;p13"/>
                <p:cNvSpPr/>
                <p:nvPr/>
              </p:nvSpPr>
              <p:spPr>
                <a:xfrm>
                  <a:off x="10635138" y="3914584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1" name="Google Shape;331;p13"/>
                <p:cNvSpPr/>
                <p:nvPr/>
              </p:nvSpPr>
              <p:spPr>
                <a:xfrm>
                  <a:off x="10635138" y="3968019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2" name="Google Shape;332;p13"/>
                <p:cNvSpPr/>
                <p:nvPr/>
              </p:nvSpPr>
              <p:spPr>
                <a:xfrm>
                  <a:off x="10635138" y="4021359"/>
                  <a:ext cx="184689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689" h="21431" extrusionOk="0">
                      <a:moveTo>
                        <a:pt x="0" y="0"/>
                      </a:moveTo>
                      <a:lnTo>
                        <a:pt x="184689" y="0"/>
                      </a:lnTo>
                      <a:lnTo>
                        <a:pt x="184689" y="21431"/>
                      </a:lnTo>
                      <a:lnTo>
                        <a:pt x="-1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33" name="Google Shape;333;p13"/>
              <p:cNvGrpSpPr/>
              <p:nvPr/>
            </p:nvGrpSpPr>
            <p:grpSpPr>
              <a:xfrm>
                <a:off x="10635138" y="4128801"/>
                <a:ext cx="313848" cy="181547"/>
                <a:chOff x="10635138" y="4128801"/>
                <a:chExt cx="313848" cy="181547"/>
              </a:xfrm>
            </p:grpSpPr>
            <p:sp>
              <p:nvSpPr>
                <p:cNvPr id="334" name="Google Shape;334;p13"/>
                <p:cNvSpPr/>
                <p:nvPr/>
              </p:nvSpPr>
              <p:spPr>
                <a:xfrm>
                  <a:off x="10635138" y="4128801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5" name="Google Shape;335;p13"/>
                <p:cNvSpPr/>
                <p:nvPr/>
              </p:nvSpPr>
              <p:spPr>
                <a:xfrm>
                  <a:off x="10635138" y="4182141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6" name="Google Shape;336;p13"/>
                <p:cNvSpPr/>
                <p:nvPr/>
              </p:nvSpPr>
              <p:spPr>
                <a:xfrm>
                  <a:off x="10635138" y="4235481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7" name="Google Shape;337;p13"/>
                <p:cNvSpPr/>
                <p:nvPr/>
              </p:nvSpPr>
              <p:spPr>
                <a:xfrm>
                  <a:off x="10635138" y="4288917"/>
                  <a:ext cx="184689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689" h="21431" extrusionOk="0">
                      <a:moveTo>
                        <a:pt x="0" y="0"/>
                      </a:moveTo>
                      <a:lnTo>
                        <a:pt x="184689" y="0"/>
                      </a:lnTo>
                      <a:lnTo>
                        <a:pt x="184689" y="21431"/>
                      </a:lnTo>
                      <a:lnTo>
                        <a:pt x="-1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38" name="Google Shape;338;p13"/>
              <p:cNvSpPr/>
              <p:nvPr/>
            </p:nvSpPr>
            <p:spPr>
              <a:xfrm>
                <a:off x="10898599" y="3657790"/>
                <a:ext cx="112586" cy="112585"/>
              </a:xfrm>
              <a:custGeom>
                <a:avLst/>
                <a:gdLst/>
                <a:ahLst/>
                <a:cxnLst/>
                <a:rect l="l" t="t" r="r" b="b"/>
                <a:pathLst>
                  <a:path w="112586" h="112585" extrusionOk="0">
                    <a:moveTo>
                      <a:pt x="112586" y="112586"/>
                    </a:moveTo>
                    <a:lnTo>
                      <a:pt x="0" y="112586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43910" y="43910"/>
                      <a:pt x="68581" y="68580"/>
                      <a:pt x="112586" y="112586"/>
                    </a:cubicBezTo>
                    <a:lnTo>
                      <a:pt x="112586" y="112586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339" name="Google Shape;339;p13"/>
          <p:cNvGrpSpPr/>
          <p:nvPr/>
        </p:nvGrpSpPr>
        <p:grpSpPr>
          <a:xfrm>
            <a:off x="361835" y="3601018"/>
            <a:ext cx="22030" cy="294484"/>
            <a:chOff x="10809827" y="4402455"/>
            <a:chExt cx="24764" cy="330993"/>
          </a:xfrm>
        </p:grpSpPr>
        <p:sp>
          <p:nvSpPr>
            <p:cNvPr id="340" name="Google Shape;340;p13"/>
            <p:cNvSpPr/>
            <p:nvPr/>
          </p:nvSpPr>
          <p:spPr>
            <a:xfrm>
              <a:off x="10822209" y="4414266"/>
              <a:ext cx="9525" cy="307467"/>
            </a:xfrm>
            <a:custGeom>
              <a:avLst/>
              <a:gdLst/>
              <a:ahLst/>
              <a:cxnLst/>
              <a:rect l="l" t="t" r="r" b="b"/>
              <a:pathLst>
                <a:path w="9525" h="307467" extrusionOk="0">
                  <a:moveTo>
                    <a:pt x="-1" y="307467"/>
                  </a:moveTo>
                  <a:lnTo>
                    <a:pt x="-1" y="0"/>
                  </a:lnTo>
                </a:path>
              </a:pathLst>
            </a:custGeom>
            <a:solidFill>
              <a:schemeClr val="accent4"/>
            </a:solidFill>
            <a:ln w="10950" cap="flat" cmpd="sng">
              <a:solidFill>
                <a:schemeClr val="accent4"/>
              </a:solidFill>
              <a:prstDash val="dashDot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1" name="Google Shape;341;p13"/>
            <p:cNvSpPr/>
            <p:nvPr/>
          </p:nvSpPr>
          <p:spPr>
            <a:xfrm>
              <a:off x="10809827" y="4708683"/>
              <a:ext cx="24764" cy="24765"/>
            </a:xfrm>
            <a:custGeom>
              <a:avLst/>
              <a:gdLst/>
              <a:ahLst/>
              <a:cxnLst/>
              <a:rect l="l" t="t" r="r" b="b"/>
              <a:pathLst>
                <a:path w="24764" h="24765" extrusionOk="0">
                  <a:moveTo>
                    <a:pt x="24765" y="12382"/>
                  </a:moveTo>
                  <a:cubicBezTo>
                    <a:pt x="24765" y="19240"/>
                    <a:pt x="19241" y="24765"/>
                    <a:pt x="12382" y="24765"/>
                  </a:cubicBezTo>
                  <a:cubicBezTo>
                    <a:pt x="5524" y="24765"/>
                    <a:pt x="0" y="19240"/>
                    <a:pt x="0" y="12382"/>
                  </a:cubicBezTo>
                  <a:cubicBezTo>
                    <a:pt x="0" y="5524"/>
                    <a:pt x="5524" y="0"/>
                    <a:pt x="12382" y="0"/>
                  </a:cubicBezTo>
                  <a:cubicBezTo>
                    <a:pt x="19241" y="0"/>
                    <a:pt x="24765" y="5524"/>
                    <a:pt x="24765" y="1238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2" name="Google Shape;342;p13"/>
            <p:cNvSpPr/>
            <p:nvPr/>
          </p:nvSpPr>
          <p:spPr>
            <a:xfrm>
              <a:off x="10809827" y="4402455"/>
              <a:ext cx="24764" cy="24764"/>
            </a:xfrm>
            <a:custGeom>
              <a:avLst/>
              <a:gdLst/>
              <a:ahLst/>
              <a:cxnLst/>
              <a:rect l="l" t="t" r="r" b="b"/>
              <a:pathLst>
                <a:path w="24764" h="24764" extrusionOk="0">
                  <a:moveTo>
                    <a:pt x="24765" y="12382"/>
                  </a:moveTo>
                  <a:cubicBezTo>
                    <a:pt x="24765" y="5524"/>
                    <a:pt x="19241" y="0"/>
                    <a:pt x="12382" y="0"/>
                  </a:cubicBezTo>
                  <a:cubicBezTo>
                    <a:pt x="5524" y="0"/>
                    <a:pt x="0" y="5524"/>
                    <a:pt x="0" y="12382"/>
                  </a:cubicBezTo>
                  <a:cubicBezTo>
                    <a:pt x="0" y="19240"/>
                    <a:pt x="5524" y="24765"/>
                    <a:pt x="12382" y="24765"/>
                  </a:cubicBezTo>
                  <a:cubicBezTo>
                    <a:pt x="19241" y="24765"/>
                    <a:pt x="24765" y="19240"/>
                    <a:pt x="24765" y="1238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45" name="Google Shape;345;p14"/>
          <p:cNvSpPr txBox="1">
            <a:spLocks noGrp="1"/>
          </p:cNvSpPr>
          <p:nvPr>
            <p:ph type="subTitle" idx="1"/>
          </p:nvPr>
        </p:nvSpPr>
        <p:spPr>
          <a:xfrm>
            <a:off x="937625" y="2579823"/>
            <a:ext cx="2175300" cy="150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46" name="Google Shape;346;p14"/>
          <p:cNvSpPr txBox="1">
            <a:spLocks noGrp="1"/>
          </p:cNvSpPr>
          <p:nvPr>
            <p:ph type="subTitle" idx="2"/>
          </p:nvPr>
        </p:nvSpPr>
        <p:spPr>
          <a:xfrm>
            <a:off x="3484347" y="2579823"/>
            <a:ext cx="2175300" cy="150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47" name="Google Shape;347;p14"/>
          <p:cNvSpPr txBox="1">
            <a:spLocks noGrp="1"/>
          </p:cNvSpPr>
          <p:nvPr>
            <p:ph type="subTitle" idx="3"/>
          </p:nvPr>
        </p:nvSpPr>
        <p:spPr>
          <a:xfrm>
            <a:off x="6031075" y="2579823"/>
            <a:ext cx="2175300" cy="150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48" name="Google Shape;348;p14"/>
          <p:cNvSpPr txBox="1">
            <a:spLocks noGrp="1"/>
          </p:cNvSpPr>
          <p:nvPr>
            <p:ph type="subTitle" idx="4"/>
          </p:nvPr>
        </p:nvSpPr>
        <p:spPr>
          <a:xfrm>
            <a:off x="937625" y="1775401"/>
            <a:ext cx="21753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349" name="Google Shape;349;p14"/>
          <p:cNvSpPr txBox="1">
            <a:spLocks noGrp="1"/>
          </p:cNvSpPr>
          <p:nvPr>
            <p:ph type="subTitle" idx="5"/>
          </p:nvPr>
        </p:nvSpPr>
        <p:spPr>
          <a:xfrm>
            <a:off x="3484350" y="1775401"/>
            <a:ext cx="21753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350" name="Google Shape;350;p14"/>
          <p:cNvSpPr txBox="1">
            <a:spLocks noGrp="1"/>
          </p:cNvSpPr>
          <p:nvPr>
            <p:ph type="subTitle" idx="6"/>
          </p:nvPr>
        </p:nvSpPr>
        <p:spPr>
          <a:xfrm>
            <a:off x="6031075" y="1775401"/>
            <a:ext cx="21753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351" name="Google Shape;351;p14"/>
          <p:cNvSpPr/>
          <p:nvPr/>
        </p:nvSpPr>
        <p:spPr>
          <a:xfrm rot="8800738" flipH="1">
            <a:off x="7902412" y="4181666"/>
            <a:ext cx="1680262" cy="1358589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14"/>
          <p:cNvSpPr/>
          <p:nvPr/>
        </p:nvSpPr>
        <p:spPr>
          <a:xfrm rot="-8942362" flipH="1">
            <a:off x="-983149" y="4040244"/>
            <a:ext cx="2474148" cy="2000589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14"/>
          <p:cNvSpPr/>
          <p:nvPr/>
        </p:nvSpPr>
        <p:spPr>
          <a:xfrm rot="1554271" flipH="1">
            <a:off x="7563507" y="-664049"/>
            <a:ext cx="2112334" cy="2002574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14"/>
          <p:cNvSpPr/>
          <p:nvPr/>
        </p:nvSpPr>
        <p:spPr>
          <a:xfrm>
            <a:off x="62825" y="1725386"/>
            <a:ext cx="606206" cy="37384"/>
          </a:xfrm>
          <a:custGeom>
            <a:avLst/>
            <a:gdLst/>
            <a:ahLst/>
            <a:cxnLst/>
            <a:rect l="l" t="t" r="r" b="b"/>
            <a:pathLst>
              <a:path w="824770" h="50863" extrusionOk="0">
                <a:moveTo>
                  <a:pt x="799338" y="50863"/>
                </a:moveTo>
                <a:lnTo>
                  <a:pt x="25432" y="50863"/>
                </a:lnTo>
                <a:cubicBezTo>
                  <a:pt x="11430" y="50863"/>
                  <a:pt x="0" y="39433"/>
                  <a:pt x="0" y="25432"/>
                </a:cubicBezTo>
                <a:lnTo>
                  <a:pt x="0" y="25432"/>
                </a:lnTo>
                <a:cubicBezTo>
                  <a:pt x="0" y="11430"/>
                  <a:pt x="11430" y="0"/>
                  <a:pt x="25432" y="0"/>
                </a:cubicBezTo>
                <a:lnTo>
                  <a:pt x="799338" y="0"/>
                </a:lnTo>
                <a:cubicBezTo>
                  <a:pt x="813339" y="0"/>
                  <a:pt x="824770" y="11430"/>
                  <a:pt x="824770" y="25432"/>
                </a:cubicBezTo>
                <a:lnTo>
                  <a:pt x="824770" y="25432"/>
                </a:lnTo>
                <a:cubicBezTo>
                  <a:pt x="824770" y="39433"/>
                  <a:pt x="813339" y="50863"/>
                  <a:pt x="799338" y="508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55" name="Google Shape;355;p14"/>
          <p:cNvGrpSpPr/>
          <p:nvPr/>
        </p:nvGrpSpPr>
        <p:grpSpPr>
          <a:xfrm>
            <a:off x="96399" y="951293"/>
            <a:ext cx="552408" cy="792759"/>
            <a:chOff x="10519314" y="4728596"/>
            <a:chExt cx="751780" cy="1078731"/>
          </a:xfrm>
        </p:grpSpPr>
        <p:grpSp>
          <p:nvGrpSpPr>
            <p:cNvPr id="356" name="Google Shape;356;p14"/>
            <p:cNvGrpSpPr/>
            <p:nvPr/>
          </p:nvGrpSpPr>
          <p:grpSpPr>
            <a:xfrm>
              <a:off x="10519314" y="4728596"/>
              <a:ext cx="626662" cy="1078731"/>
              <a:chOff x="10519314" y="4728596"/>
              <a:chExt cx="626662" cy="1078731"/>
            </a:xfrm>
          </p:grpSpPr>
          <p:grpSp>
            <p:nvGrpSpPr>
              <p:cNvPr id="357" name="Google Shape;357;p14"/>
              <p:cNvGrpSpPr/>
              <p:nvPr/>
            </p:nvGrpSpPr>
            <p:grpSpPr>
              <a:xfrm>
                <a:off x="10903220" y="4888205"/>
                <a:ext cx="242756" cy="919122"/>
                <a:chOff x="10903220" y="4888205"/>
                <a:chExt cx="242756" cy="919122"/>
              </a:xfrm>
            </p:grpSpPr>
            <p:sp>
              <p:nvSpPr>
                <p:cNvPr id="358" name="Google Shape;358;p14"/>
                <p:cNvSpPr/>
                <p:nvPr/>
              </p:nvSpPr>
              <p:spPr>
                <a:xfrm rot="-447735">
                  <a:off x="10961814" y="4892503"/>
                  <a:ext cx="125567" cy="9105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444" h="909637" extrusionOk="0">
                      <a:moveTo>
                        <a:pt x="0" y="0"/>
                      </a:moveTo>
                      <a:lnTo>
                        <a:pt x="125445" y="0"/>
                      </a:lnTo>
                      <a:lnTo>
                        <a:pt x="125445" y="909637"/>
                      </a:lnTo>
                      <a:lnTo>
                        <a:pt x="0" y="909637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9" name="Google Shape;359;p14"/>
                <p:cNvSpPr/>
                <p:nvPr/>
              </p:nvSpPr>
              <p:spPr>
                <a:xfrm>
                  <a:off x="10952422" y="4933194"/>
                  <a:ext cx="42088" cy="420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088" h="42088" extrusionOk="0">
                      <a:moveTo>
                        <a:pt x="41904" y="18282"/>
                      </a:moveTo>
                      <a:cubicBezTo>
                        <a:pt x="43428" y="29807"/>
                        <a:pt x="35331" y="40380"/>
                        <a:pt x="23806" y="41904"/>
                      </a:cubicBezTo>
                      <a:cubicBezTo>
                        <a:pt x="12281" y="43428"/>
                        <a:pt x="1709" y="35332"/>
                        <a:pt x="184" y="23806"/>
                      </a:cubicBezTo>
                      <a:cubicBezTo>
                        <a:pt x="-1340" y="12281"/>
                        <a:pt x="6756" y="1708"/>
                        <a:pt x="18282" y="184"/>
                      </a:cubicBezTo>
                      <a:cubicBezTo>
                        <a:pt x="29807" y="-1340"/>
                        <a:pt x="40380" y="6757"/>
                        <a:pt x="41904" y="18282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0" name="Google Shape;360;p14"/>
                <p:cNvSpPr/>
                <p:nvPr/>
              </p:nvSpPr>
              <p:spPr>
                <a:xfrm>
                  <a:off x="10961186" y="5000250"/>
                  <a:ext cx="42087" cy="420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087" h="42087" extrusionOk="0">
                      <a:moveTo>
                        <a:pt x="41904" y="18282"/>
                      </a:moveTo>
                      <a:cubicBezTo>
                        <a:pt x="43427" y="29807"/>
                        <a:pt x="35331" y="40380"/>
                        <a:pt x="23806" y="41904"/>
                      </a:cubicBezTo>
                      <a:cubicBezTo>
                        <a:pt x="12280" y="43428"/>
                        <a:pt x="1708" y="35332"/>
                        <a:pt x="184" y="23806"/>
                      </a:cubicBezTo>
                      <a:cubicBezTo>
                        <a:pt x="-1340" y="12281"/>
                        <a:pt x="6756" y="1708"/>
                        <a:pt x="18281" y="184"/>
                      </a:cubicBezTo>
                      <a:cubicBezTo>
                        <a:pt x="29807" y="-1340"/>
                        <a:pt x="40380" y="6757"/>
                        <a:pt x="41904" y="18282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361" name="Google Shape;361;p14"/>
                <p:cNvGrpSpPr/>
                <p:nvPr/>
              </p:nvGrpSpPr>
              <p:grpSpPr>
                <a:xfrm>
                  <a:off x="11014221" y="5588618"/>
                  <a:ext cx="100021" cy="114784"/>
                  <a:chOff x="11014221" y="5588618"/>
                  <a:chExt cx="100021" cy="114784"/>
                </a:xfrm>
              </p:grpSpPr>
              <p:sp>
                <p:nvSpPr>
                  <p:cNvPr id="362" name="Google Shape;362;p14"/>
                  <p:cNvSpPr/>
                  <p:nvPr/>
                </p:nvSpPr>
                <p:spPr>
                  <a:xfrm rot="-447735">
                    <a:off x="11014826" y="5594269"/>
                    <a:ext cx="88001" cy="150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915" h="15049" extrusionOk="0">
                        <a:moveTo>
                          <a:pt x="0" y="0"/>
                        </a:moveTo>
                        <a:lnTo>
                          <a:pt x="87916" y="0"/>
                        </a:lnTo>
                        <a:lnTo>
                          <a:pt x="87916" y="15049"/>
                        </a:lnTo>
                        <a:lnTo>
                          <a:pt x="0" y="15049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63" name="Google Shape;363;p14"/>
                  <p:cNvSpPr/>
                  <p:nvPr/>
                </p:nvSpPr>
                <p:spPr>
                  <a:xfrm rot="-447735">
                    <a:off x="11018646" y="5623150"/>
                    <a:ext cx="88001" cy="150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915" h="15049" extrusionOk="0">
                        <a:moveTo>
                          <a:pt x="0" y="0"/>
                        </a:moveTo>
                        <a:lnTo>
                          <a:pt x="87916" y="0"/>
                        </a:lnTo>
                        <a:lnTo>
                          <a:pt x="87916" y="15050"/>
                        </a:lnTo>
                        <a:lnTo>
                          <a:pt x="0" y="1505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64" name="Google Shape;364;p14"/>
                  <p:cNvSpPr/>
                  <p:nvPr/>
                </p:nvSpPr>
                <p:spPr>
                  <a:xfrm rot="-447735">
                    <a:off x="11021820" y="5653805"/>
                    <a:ext cx="88001" cy="150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915" h="15049" extrusionOk="0">
                        <a:moveTo>
                          <a:pt x="0" y="0"/>
                        </a:moveTo>
                        <a:lnTo>
                          <a:pt x="87916" y="0"/>
                        </a:lnTo>
                        <a:lnTo>
                          <a:pt x="87916" y="15050"/>
                        </a:lnTo>
                        <a:lnTo>
                          <a:pt x="0" y="1505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65" name="Google Shape;365;p14"/>
                  <p:cNvSpPr/>
                  <p:nvPr/>
                </p:nvSpPr>
                <p:spPr>
                  <a:xfrm rot="-447735">
                    <a:off x="11025635" y="5682688"/>
                    <a:ext cx="88001" cy="150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915" h="15049" extrusionOk="0">
                        <a:moveTo>
                          <a:pt x="0" y="0"/>
                        </a:moveTo>
                        <a:lnTo>
                          <a:pt x="87915" y="0"/>
                        </a:lnTo>
                        <a:lnTo>
                          <a:pt x="87915" y="15050"/>
                        </a:lnTo>
                        <a:lnTo>
                          <a:pt x="0" y="1505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366" name="Google Shape;366;p14"/>
              <p:cNvGrpSpPr/>
              <p:nvPr/>
            </p:nvGrpSpPr>
            <p:grpSpPr>
              <a:xfrm>
                <a:off x="10718623" y="4728596"/>
                <a:ext cx="229169" cy="1075979"/>
                <a:chOff x="10718623" y="4728596"/>
                <a:chExt cx="229169" cy="1075979"/>
              </a:xfrm>
            </p:grpSpPr>
            <p:sp>
              <p:nvSpPr>
                <p:cNvPr id="367" name="Google Shape;367;p14"/>
                <p:cNvSpPr/>
                <p:nvPr/>
              </p:nvSpPr>
              <p:spPr>
                <a:xfrm rot="-172174">
                  <a:off x="10745259" y="4732329"/>
                  <a:ext cx="175897" cy="10685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6117" h="1069848" extrusionOk="0">
                      <a:moveTo>
                        <a:pt x="0" y="0"/>
                      </a:moveTo>
                      <a:lnTo>
                        <a:pt x="176117" y="0"/>
                      </a:lnTo>
                      <a:lnTo>
                        <a:pt x="176117" y="1069848"/>
                      </a:lnTo>
                      <a:lnTo>
                        <a:pt x="0" y="1069848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8" name="Google Shape;368;p14"/>
                <p:cNvSpPr/>
                <p:nvPr/>
              </p:nvSpPr>
              <p:spPr>
                <a:xfrm>
                  <a:off x="10787634" y="5182743"/>
                  <a:ext cx="87629" cy="876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629" h="87630" extrusionOk="0">
                      <a:moveTo>
                        <a:pt x="87630" y="43815"/>
                      </a:moveTo>
                      <a:cubicBezTo>
                        <a:pt x="87630" y="68013"/>
                        <a:pt x="68014" y="87630"/>
                        <a:pt x="43815" y="87630"/>
                      </a:cubicBezTo>
                      <a:cubicBezTo>
                        <a:pt x="19617" y="87630"/>
                        <a:pt x="1" y="68014"/>
                        <a:pt x="1" y="43815"/>
                      </a:cubicBezTo>
                      <a:cubicBezTo>
                        <a:pt x="1" y="19617"/>
                        <a:pt x="19617" y="0"/>
                        <a:pt x="43815" y="0"/>
                      </a:cubicBezTo>
                      <a:cubicBezTo>
                        <a:pt x="68014" y="0"/>
                        <a:pt x="87630" y="19616"/>
                        <a:pt x="87630" y="43815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369" name="Google Shape;369;p14"/>
                <p:cNvGrpSpPr/>
                <p:nvPr/>
              </p:nvGrpSpPr>
              <p:grpSpPr>
                <a:xfrm>
                  <a:off x="10765015" y="5040134"/>
                  <a:ext cx="116314" cy="49775"/>
                  <a:chOff x="10765015" y="5040134"/>
                  <a:chExt cx="116314" cy="49775"/>
                </a:xfrm>
              </p:grpSpPr>
              <p:sp>
                <p:nvSpPr>
                  <p:cNvPr id="370" name="Google Shape;370;p14"/>
                  <p:cNvSpPr/>
                  <p:nvPr/>
                </p:nvSpPr>
                <p:spPr>
                  <a:xfrm rot="-172174">
                    <a:off x="10765318" y="5042987"/>
                    <a:ext cx="114347" cy="149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4490" h="14954" extrusionOk="0">
                        <a:moveTo>
                          <a:pt x="0" y="0"/>
                        </a:moveTo>
                        <a:lnTo>
                          <a:pt x="114490" y="0"/>
                        </a:lnTo>
                        <a:lnTo>
                          <a:pt x="114490" y="14954"/>
                        </a:lnTo>
                        <a:lnTo>
                          <a:pt x="0" y="1495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71" name="Google Shape;371;p14"/>
                  <p:cNvSpPr/>
                  <p:nvPr/>
                </p:nvSpPr>
                <p:spPr>
                  <a:xfrm rot="-172174">
                    <a:off x="10766681" y="5072121"/>
                    <a:ext cx="114347" cy="149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4490" h="14954" extrusionOk="0">
                        <a:moveTo>
                          <a:pt x="0" y="0"/>
                        </a:moveTo>
                        <a:lnTo>
                          <a:pt x="114491" y="0"/>
                        </a:lnTo>
                        <a:lnTo>
                          <a:pt x="114491" y="14954"/>
                        </a:lnTo>
                        <a:lnTo>
                          <a:pt x="0" y="1495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372" name="Google Shape;372;p14"/>
                <p:cNvGrpSpPr/>
                <p:nvPr/>
              </p:nvGrpSpPr>
              <p:grpSpPr>
                <a:xfrm>
                  <a:off x="10784825" y="5436314"/>
                  <a:ext cx="116414" cy="49961"/>
                  <a:chOff x="10784825" y="5436314"/>
                  <a:chExt cx="116414" cy="49961"/>
                </a:xfrm>
              </p:grpSpPr>
              <p:sp>
                <p:nvSpPr>
                  <p:cNvPr id="373" name="Google Shape;373;p14"/>
                  <p:cNvSpPr/>
                  <p:nvPr/>
                </p:nvSpPr>
                <p:spPr>
                  <a:xfrm rot="-172174">
                    <a:off x="10785128" y="5439167"/>
                    <a:ext cx="114347" cy="149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4490" h="14954" extrusionOk="0">
                        <a:moveTo>
                          <a:pt x="0" y="0"/>
                        </a:moveTo>
                        <a:lnTo>
                          <a:pt x="114491" y="0"/>
                        </a:lnTo>
                        <a:lnTo>
                          <a:pt x="114491" y="14955"/>
                        </a:lnTo>
                        <a:lnTo>
                          <a:pt x="0" y="14955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74" name="Google Shape;374;p14"/>
                  <p:cNvSpPr/>
                  <p:nvPr/>
                </p:nvSpPr>
                <p:spPr>
                  <a:xfrm rot="-172174">
                    <a:off x="10786591" y="5468487"/>
                    <a:ext cx="114347" cy="149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4490" h="14954" extrusionOk="0">
                        <a:moveTo>
                          <a:pt x="0" y="0"/>
                        </a:moveTo>
                        <a:lnTo>
                          <a:pt x="114490" y="0"/>
                        </a:lnTo>
                        <a:lnTo>
                          <a:pt x="114490" y="14955"/>
                        </a:lnTo>
                        <a:lnTo>
                          <a:pt x="0" y="14955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375" name="Google Shape;375;p14"/>
              <p:cNvGrpSpPr/>
              <p:nvPr/>
            </p:nvGrpSpPr>
            <p:grpSpPr>
              <a:xfrm>
                <a:off x="10519314" y="4813458"/>
                <a:ext cx="202120" cy="992123"/>
                <a:chOff x="10519314" y="4813458"/>
                <a:chExt cx="202120" cy="992123"/>
              </a:xfrm>
            </p:grpSpPr>
            <p:sp>
              <p:nvSpPr>
                <p:cNvPr id="376" name="Google Shape;376;p14"/>
                <p:cNvSpPr/>
                <p:nvPr/>
              </p:nvSpPr>
              <p:spPr>
                <a:xfrm>
                  <a:off x="10519314" y="4813458"/>
                  <a:ext cx="202120" cy="9921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120" h="992123" extrusionOk="0">
                      <a:moveTo>
                        <a:pt x="0" y="0"/>
                      </a:moveTo>
                      <a:lnTo>
                        <a:pt x="202120" y="0"/>
                      </a:lnTo>
                      <a:lnTo>
                        <a:pt x="202120" y="992124"/>
                      </a:lnTo>
                      <a:lnTo>
                        <a:pt x="0" y="992124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7" name="Google Shape;377;p14"/>
                <p:cNvSpPr/>
                <p:nvPr/>
              </p:nvSpPr>
              <p:spPr>
                <a:xfrm>
                  <a:off x="10558843" y="4891468"/>
                  <a:ext cx="123063" cy="1230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063" h="123062" extrusionOk="0">
                      <a:moveTo>
                        <a:pt x="123063" y="61532"/>
                      </a:moveTo>
                      <a:cubicBezTo>
                        <a:pt x="123063" y="95514"/>
                        <a:pt x="95514" y="123063"/>
                        <a:pt x="61531" y="123063"/>
                      </a:cubicBezTo>
                      <a:cubicBezTo>
                        <a:pt x="27548" y="123063"/>
                        <a:pt x="-1" y="95514"/>
                        <a:pt x="-1" y="61532"/>
                      </a:cubicBezTo>
                      <a:cubicBezTo>
                        <a:pt x="-1" y="27549"/>
                        <a:pt x="27548" y="0"/>
                        <a:pt x="61531" y="0"/>
                      </a:cubicBezTo>
                      <a:cubicBezTo>
                        <a:pt x="95514" y="0"/>
                        <a:pt x="123063" y="27549"/>
                        <a:pt x="123063" y="61532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378" name="Google Shape;378;p14"/>
                <p:cNvGrpSpPr/>
                <p:nvPr/>
              </p:nvGrpSpPr>
              <p:grpSpPr>
                <a:xfrm>
                  <a:off x="10556176" y="5465730"/>
                  <a:ext cx="128397" cy="44196"/>
                  <a:chOff x="10556176" y="5465730"/>
                  <a:chExt cx="128397" cy="44196"/>
                </a:xfrm>
              </p:grpSpPr>
              <p:sp>
                <p:nvSpPr>
                  <p:cNvPr id="379" name="Google Shape;379;p14"/>
                  <p:cNvSpPr/>
                  <p:nvPr/>
                </p:nvSpPr>
                <p:spPr>
                  <a:xfrm>
                    <a:off x="10556176" y="5465730"/>
                    <a:ext cx="128397" cy="149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397" h="14954" extrusionOk="0">
                        <a:moveTo>
                          <a:pt x="0" y="0"/>
                        </a:moveTo>
                        <a:lnTo>
                          <a:pt x="128397" y="0"/>
                        </a:lnTo>
                        <a:lnTo>
                          <a:pt x="128397" y="14954"/>
                        </a:lnTo>
                        <a:lnTo>
                          <a:pt x="0" y="1495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80" name="Google Shape;380;p14"/>
                  <p:cNvSpPr/>
                  <p:nvPr/>
                </p:nvSpPr>
                <p:spPr>
                  <a:xfrm>
                    <a:off x="10556176" y="5494972"/>
                    <a:ext cx="128397" cy="149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397" h="14954" extrusionOk="0">
                        <a:moveTo>
                          <a:pt x="0" y="0"/>
                        </a:moveTo>
                        <a:lnTo>
                          <a:pt x="128397" y="0"/>
                        </a:lnTo>
                        <a:lnTo>
                          <a:pt x="128397" y="14955"/>
                        </a:lnTo>
                        <a:lnTo>
                          <a:pt x="0" y="14955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381" name="Google Shape;381;p14"/>
                <p:cNvGrpSpPr/>
                <p:nvPr/>
              </p:nvGrpSpPr>
              <p:grpSpPr>
                <a:xfrm>
                  <a:off x="10556176" y="5689187"/>
                  <a:ext cx="128397" cy="44196"/>
                  <a:chOff x="10556176" y="5689187"/>
                  <a:chExt cx="128397" cy="44196"/>
                </a:xfrm>
              </p:grpSpPr>
              <p:sp>
                <p:nvSpPr>
                  <p:cNvPr id="382" name="Google Shape;382;p14"/>
                  <p:cNvSpPr/>
                  <p:nvPr/>
                </p:nvSpPr>
                <p:spPr>
                  <a:xfrm>
                    <a:off x="10556176" y="5689187"/>
                    <a:ext cx="128397" cy="149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397" h="14954" extrusionOk="0">
                        <a:moveTo>
                          <a:pt x="0" y="0"/>
                        </a:moveTo>
                        <a:lnTo>
                          <a:pt x="128397" y="0"/>
                        </a:lnTo>
                        <a:lnTo>
                          <a:pt x="128397" y="14954"/>
                        </a:lnTo>
                        <a:lnTo>
                          <a:pt x="0" y="1495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83" name="Google Shape;383;p14"/>
                  <p:cNvSpPr/>
                  <p:nvPr/>
                </p:nvSpPr>
                <p:spPr>
                  <a:xfrm>
                    <a:off x="10556176" y="5718429"/>
                    <a:ext cx="128397" cy="149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397" h="14954" extrusionOk="0">
                        <a:moveTo>
                          <a:pt x="0" y="0"/>
                        </a:moveTo>
                        <a:lnTo>
                          <a:pt x="128397" y="0"/>
                        </a:lnTo>
                        <a:lnTo>
                          <a:pt x="128397" y="14954"/>
                        </a:lnTo>
                        <a:lnTo>
                          <a:pt x="0" y="1495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grpSp>
          <p:nvGrpSpPr>
            <p:cNvPr id="384" name="Google Shape;384;p14"/>
            <p:cNvGrpSpPr/>
            <p:nvPr/>
          </p:nvGrpSpPr>
          <p:grpSpPr>
            <a:xfrm>
              <a:off x="11058042" y="5088325"/>
              <a:ext cx="213052" cy="717953"/>
              <a:chOff x="11058042" y="5088325"/>
              <a:chExt cx="213052" cy="717953"/>
            </a:xfrm>
          </p:grpSpPr>
          <p:sp>
            <p:nvSpPr>
              <p:cNvPr id="385" name="Google Shape;385;p14"/>
              <p:cNvSpPr/>
              <p:nvPr/>
            </p:nvSpPr>
            <p:spPr>
              <a:xfrm rot="-631368">
                <a:off x="11122592" y="5089982"/>
                <a:ext cx="83952" cy="714640"/>
              </a:xfrm>
              <a:custGeom>
                <a:avLst/>
                <a:gdLst/>
                <a:ahLst/>
                <a:cxnLst/>
                <a:rect l="l" t="t" r="r" b="b"/>
                <a:pathLst>
                  <a:path w="84010" h="715136" extrusionOk="0">
                    <a:moveTo>
                      <a:pt x="0" y="0"/>
                    </a:moveTo>
                    <a:lnTo>
                      <a:pt x="84010" y="0"/>
                    </a:lnTo>
                    <a:lnTo>
                      <a:pt x="84010" y="715137"/>
                    </a:lnTo>
                    <a:lnTo>
                      <a:pt x="0" y="71513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6" name="Google Shape;386;p14"/>
              <p:cNvSpPr/>
              <p:nvPr/>
            </p:nvSpPr>
            <p:spPr>
              <a:xfrm rot="-631368">
                <a:off x="11154645" y="5271518"/>
                <a:ext cx="25985" cy="411004"/>
              </a:xfrm>
              <a:custGeom>
                <a:avLst/>
                <a:gdLst/>
                <a:ahLst/>
                <a:cxnLst/>
                <a:rect l="l" t="t" r="r" b="b"/>
                <a:pathLst>
                  <a:path w="26003" h="411289" extrusionOk="0">
                    <a:moveTo>
                      <a:pt x="0" y="0"/>
                    </a:moveTo>
                    <a:lnTo>
                      <a:pt x="26003" y="0"/>
                    </a:lnTo>
                    <a:lnTo>
                      <a:pt x="26003" y="411289"/>
                    </a:lnTo>
                    <a:lnTo>
                      <a:pt x="0" y="411289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387" name="Google Shape;387;p14"/>
          <p:cNvGrpSpPr/>
          <p:nvPr/>
        </p:nvGrpSpPr>
        <p:grpSpPr>
          <a:xfrm>
            <a:off x="135453" y="69369"/>
            <a:ext cx="426307" cy="643642"/>
            <a:chOff x="10572463" y="3528536"/>
            <a:chExt cx="580168" cy="875823"/>
          </a:xfrm>
        </p:grpSpPr>
        <p:grpSp>
          <p:nvGrpSpPr>
            <p:cNvPr id="388" name="Google Shape;388;p14"/>
            <p:cNvGrpSpPr/>
            <p:nvPr/>
          </p:nvGrpSpPr>
          <p:grpSpPr>
            <a:xfrm>
              <a:off x="10713815" y="3528536"/>
              <a:ext cx="438816" cy="746664"/>
              <a:chOff x="10713815" y="3528536"/>
              <a:chExt cx="438816" cy="746664"/>
            </a:xfrm>
          </p:grpSpPr>
          <p:sp>
            <p:nvSpPr>
              <p:cNvPr id="389" name="Google Shape;389;p14"/>
              <p:cNvSpPr/>
              <p:nvPr/>
            </p:nvSpPr>
            <p:spPr>
              <a:xfrm>
                <a:off x="10713815" y="3528536"/>
                <a:ext cx="438816" cy="746664"/>
              </a:xfrm>
              <a:custGeom>
                <a:avLst/>
                <a:gdLst/>
                <a:ahLst/>
                <a:cxnLst/>
                <a:rect l="l" t="t" r="r" b="b"/>
                <a:pathLst>
                  <a:path w="438816" h="746664" extrusionOk="0">
                    <a:moveTo>
                      <a:pt x="438721" y="746569"/>
                    </a:moveTo>
                    <a:lnTo>
                      <a:pt x="0" y="746569"/>
                    </a:lnTo>
                    <a:lnTo>
                      <a:pt x="0" y="0"/>
                    </a:lnTo>
                    <a:lnTo>
                      <a:pt x="326231" y="0"/>
                    </a:lnTo>
                    <a:cubicBezTo>
                      <a:pt x="370141" y="43910"/>
                      <a:pt x="394811" y="68580"/>
                      <a:pt x="438816" y="112585"/>
                    </a:cubicBezTo>
                    <a:lnTo>
                      <a:pt x="438816" y="746665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90" name="Google Shape;390;p14"/>
              <p:cNvGrpSpPr/>
              <p:nvPr/>
            </p:nvGrpSpPr>
            <p:grpSpPr>
              <a:xfrm>
                <a:off x="10776489" y="3625310"/>
                <a:ext cx="313848" cy="288226"/>
                <a:chOff x="10776489" y="3625310"/>
                <a:chExt cx="313848" cy="288226"/>
              </a:xfrm>
            </p:grpSpPr>
            <p:sp>
              <p:nvSpPr>
                <p:cNvPr id="391" name="Google Shape;391;p14"/>
                <p:cNvSpPr/>
                <p:nvPr/>
              </p:nvSpPr>
              <p:spPr>
                <a:xfrm>
                  <a:off x="10776489" y="3625310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2" name="Google Shape;392;p14"/>
                <p:cNvSpPr/>
                <p:nvPr/>
              </p:nvSpPr>
              <p:spPr>
                <a:xfrm>
                  <a:off x="10776489" y="3678650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3" name="Google Shape;393;p14"/>
                <p:cNvSpPr/>
                <p:nvPr/>
              </p:nvSpPr>
              <p:spPr>
                <a:xfrm>
                  <a:off x="10776489" y="3731990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4" name="Google Shape;394;p14"/>
                <p:cNvSpPr/>
                <p:nvPr/>
              </p:nvSpPr>
              <p:spPr>
                <a:xfrm>
                  <a:off x="10776489" y="3785425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5" name="Google Shape;395;p14"/>
                <p:cNvSpPr/>
                <p:nvPr/>
              </p:nvSpPr>
              <p:spPr>
                <a:xfrm>
                  <a:off x="10776489" y="3838765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6" name="Google Shape;396;p14"/>
                <p:cNvSpPr/>
                <p:nvPr/>
              </p:nvSpPr>
              <p:spPr>
                <a:xfrm>
                  <a:off x="10776489" y="3892105"/>
                  <a:ext cx="184689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689" h="21431" extrusionOk="0">
                      <a:moveTo>
                        <a:pt x="0" y="0"/>
                      </a:moveTo>
                      <a:lnTo>
                        <a:pt x="184690" y="0"/>
                      </a:lnTo>
                      <a:lnTo>
                        <a:pt x="184690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rgbClr val="42444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97" name="Google Shape;397;p14"/>
              <p:cNvGrpSpPr/>
              <p:nvPr/>
            </p:nvGrpSpPr>
            <p:grpSpPr>
              <a:xfrm>
                <a:off x="10776489" y="3999547"/>
                <a:ext cx="313848" cy="181546"/>
                <a:chOff x="10776489" y="3999547"/>
                <a:chExt cx="313848" cy="181546"/>
              </a:xfrm>
            </p:grpSpPr>
            <p:sp>
              <p:nvSpPr>
                <p:cNvPr id="398" name="Google Shape;398;p14"/>
                <p:cNvSpPr/>
                <p:nvPr/>
              </p:nvSpPr>
              <p:spPr>
                <a:xfrm>
                  <a:off x="10776489" y="3999547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9" name="Google Shape;399;p14"/>
                <p:cNvSpPr/>
                <p:nvPr/>
              </p:nvSpPr>
              <p:spPr>
                <a:xfrm>
                  <a:off x="10776489" y="4052887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0" name="Google Shape;400;p14"/>
                <p:cNvSpPr/>
                <p:nvPr/>
              </p:nvSpPr>
              <p:spPr>
                <a:xfrm>
                  <a:off x="10776489" y="4106322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1" name="Google Shape;401;p14"/>
                <p:cNvSpPr/>
                <p:nvPr/>
              </p:nvSpPr>
              <p:spPr>
                <a:xfrm>
                  <a:off x="10776489" y="4159662"/>
                  <a:ext cx="184689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689" h="21431" extrusionOk="0">
                      <a:moveTo>
                        <a:pt x="0" y="0"/>
                      </a:moveTo>
                      <a:lnTo>
                        <a:pt x="184690" y="0"/>
                      </a:lnTo>
                      <a:lnTo>
                        <a:pt x="184690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rgbClr val="42444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402" name="Google Shape;402;p14"/>
              <p:cNvSpPr/>
              <p:nvPr/>
            </p:nvSpPr>
            <p:spPr>
              <a:xfrm>
                <a:off x="11039951" y="3528536"/>
                <a:ext cx="112584" cy="112585"/>
              </a:xfrm>
              <a:custGeom>
                <a:avLst/>
                <a:gdLst/>
                <a:ahLst/>
                <a:cxnLst/>
                <a:rect l="l" t="t" r="r" b="b"/>
                <a:pathLst>
                  <a:path w="112584" h="112585" extrusionOk="0">
                    <a:moveTo>
                      <a:pt x="112585" y="112585"/>
                    </a:moveTo>
                    <a:lnTo>
                      <a:pt x="0" y="112585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43910" y="43910"/>
                      <a:pt x="68580" y="68580"/>
                      <a:pt x="112585" y="112585"/>
                    </a:cubicBezTo>
                    <a:lnTo>
                      <a:pt x="112585" y="112585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03" name="Google Shape;403;p14"/>
            <p:cNvGrpSpPr/>
            <p:nvPr/>
          </p:nvGrpSpPr>
          <p:grpSpPr>
            <a:xfrm>
              <a:off x="10572463" y="3657790"/>
              <a:ext cx="438817" cy="746569"/>
              <a:chOff x="10572463" y="3657790"/>
              <a:chExt cx="438817" cy="746569"/>
            </a:xfrm>
          </p:grpSpPr>
          <p:sp>
            <p:nvSpPr>
              <p:cNvPr id="404" name="Google Shape;404;p14"/>
              <p:cNvSpPr/>
              <p:nvPr/>
            </p:nvSpPr>
            <p:spPr>
              <a:xfrm>
                <a:off x="10572463" y="3657790"/>
                <a:ext cx="438817" cy="746569"/>
              </a:xfrm>
              <a:custGeom>
                <a:avLst/>
                <a:gdLst/>
                <a:ahLst/>
                <a:cxnLst/>
                <a:rect l="l" t="t" r="r" b="b"/>
                <a:pathLst>
                  <a:path w="438817" h="746569" extrusionOk="0">
                    <a:moveTo>
                      <a:pt x="438722" y="746570"/>
                    </a:moveTo>
                    <a:lnTo>
                      <a:pt x="0" y="746570"/>
                    </a:lnTo>
                    <a:lnTo>
                      <a:pt x="0" y="0"/>
                    </a:lnTo>
                    <a:lnTo>
                      <a:pt x="326231" y="0"/>
                    </a:lnTo>
                    <a:cubicBezTo>
                      <a:pt x="370141" y="43910"/>
                      <a:pt x="394812" y="68580"/>
                      <a:pt x="438817" y="112586"/>
                    </a:cubicBezTo>
                    <a:lnTo>
                      <a:pt x="438817" y="74657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405" name="Google Shape;405;p14"/>
              <p:cNvGrpSpPr/>
              <p:nvPr/>
            </p:nvGrpSpPr>
            <p:grpSpPr>
              <a:xfrm>
                <a:off x="10635138" y="3754469"/>
                <a:ext cx="313848" cy="288321"/>
                <a:chOff x="10635138" y="3754469"/>
                <a:chExt cx="313848" cy="288321"/>
              </a:xfrm>
            </p:grpSpPr>
            <p:sp>
              <p:nvSpPr>
                <p:cNvPr id="406" name="Google Shape;406;p14"/>
                <p:cNvSpPr/>
                <p:nvPr/>
              </p:nvSpPr>
              <p:spPr>
                <a:xfrm>
                  <a:off x="10635138" y="3754469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7" name="Google Shape;407;p14"/>
                <p:cNvSpPr/>
                <p:nvPr/>
              </p:nvSpPr>
              <p:spPr>
                <a:xfrm>
                  <a:off x="10635138" y="3807904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8" name="Google Shape;408;p14"/>
                <p:cNvSpPr/>
                <p:nvPr/>
              </p:nvSpPr>
              <p:spPr>
                <a:xfrm>
                  <a:off x="10635138" y="3861244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9" name="Google Shape;409;p14"/>
                <p:cNvSpPr/>
                <p:nvPr/>
              </p:nvSpPr>
              <p:spPr>
                <a:xfrm>
                  <a:off x="10635138" y="3914584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0" name="Google Shape;410;p14"/>
                <p:cNvSpPr/>
                <p:nvPr/>
              </p:nvSpPr>
              <p:spPr>
                <a:xfrm>
                  <a:off x="10635138" y="3968019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1" name="Google Shape;411;p14"/>
                <p:cNvSpPr/>
                <p:nvPr/>
              </p:nvSpPr>
              <p:spPr>
                <a:xfrm>
                  <a:off x="10635138" y="4021359"/>
                  <a:ext cx="184689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689" h="21431" extrusionOk="0">
                      <a:moveTo>
                        <a:pt x="0" y="0"/>
                      </a:moveTo>
                      <a:lnTo>
                        <a:pt x="184689" y="0"/>
                      </a:lnTo>
                      <a:lnTo>
                        <a:pt x="184689" y="21431"/>
                      </a:lnTo>
                      <a:lnTo>
                        <a:pt x="-1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12" name="Google Shape;412;p14"/>
              <p:cNvGrpSpPr/>
              <p:nvPr/>
            </p:nvGrpSpPr>
            <p:grpSpPr>
              <a:xfrm>
                <a:off x="10635138" y="4128801"/>
                <a:ext cx="313848" cy="181547"/>
                <a:chOff x="10635138" y="4128801"/>
                <a:chExt cx="313848" cy="181547"/>
              </a:xfrm>
            </p:grpSpPr>
            <p:sp>
              <p:nvSpPr>
                <p:cNvPr id="413" name="Google Shape;413;p14"/>
                <p:cNvSpPr/>
                <p:nvPr/>
              </p:nvSpPr>
              <p:spPr>
                <a:xfrm>
                  <a:off x="10635138" y="4128801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4" name="Google Shape;414;p14"/>
                <p:cNvSpPr/>
                <p:nvPr/>
              </p:nvSpPr>
              <p:spPr>
                <a:xfrm>
                  <a:off x="10635138" y="4182141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5" name="Google Shape;415;p14"/>
                <p:cNvSpPr/>
                <p:nvPr/>
              </p:nvSpPr>
              <p:spPr>
                <a:xfrm>
                  <a:off x="10635138" y="4235481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6" name="Google Shape;416;p14"/>
                <p:cNvSpPr/>
                <p:nvPr/>
              </p:nvSpPr>
              <p:spPr>
                <a:xfrm>
                  <a:off x="10635138" y="4288917"/>
                  <a:ext cx="184689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689" h="21431" extrusionOk="0">
                      <a:moveTo>
                        <a:pt x="0" y="0"/>
                      </a:moveTo>
                      <a:lnTo>
                        <a:pt x="184689" y="0"/>
                      </a:lnTo>
                      <a:lnTo>
                        <a:pt x="184689" y="21431"/>
                      </a:lnTo>
                      <a:lnTo>
                        <a:pt x="-1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417" name="Google Shape;417;p14"/>
              <p:cNvSpPr/>
              <p:nvPr/>
            </p:nvSpPr>
            <p:spPr>
              <a:xfrm>
                <a:off x="10898599" y="3657790"/>
                <a:ext cx="112586" cy="112585"/>
              </a:xfrm>
              <a:custGeom>
                <a:avLst/>
                <a:gdLst/>
                <a:ahLst/>
                <a:cxnLst/>
                <a:rect l="l" t="t" r="r" b="b"/>
                <a:pathLst>
                  <a:path w="112586" h="112585" extrusionOk="0">
                    <a:moveTo>
                      <a:pt x="112586" y="112586"/>
                    </a:moveTo>
                    <a:lnTo>
                      <a:pt x="0" y="112586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43910" y="43910"/>
                      <a:pt x="68581" y="68580"/>
                      <a:pt x="112586" y="112586"/>
                    </a:cubicBezTo>
                    <a:lnTo>
                      <a:pt x="112586" y="112586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418" name="Google Shape;418;p14"/>
          <p:cNvGrpSpPr/>
          <p:nvPr/>
        </p:nvGrpSpPr>
        <p:grpSpPr>
          <a:xfrm>
            <a:off x="309868" y="711612"/>
            <a:ext cx="18197" cy="243247"/>
            <a:chOff x="10809827" y="4402455"/>
            <a:chExt cx="24764" cy="330993"/>
          </a:xfrm>
        </p:grpSpPr>
        <p:sp>
          <p:nvSpPr>
            <p:cNvPr id="419" name="Google Shape;419;p14"/>
            <p:cNvSpPr/>
            <p:nvPr/>
          </p:nvSpPr>
          <p:spPr>
            <a:xfrm>
              <a:off x="10822209" y="4414266"/>
              <a:ext cx="9525" cy="307467"/>
            </a:xfrm>
            <a:custGeom>
              <a:avLst/>
              <a:gdLst/>
              <a:ahLst/>
              <a:cxnLst/>
              <a:rect l="l" t="t" r="r" b="b"/>
              <a:pathLst>
                <a:path w="9525" h="307467" extrusionOk="0">
                  <a:moveTo>
                    <a:pt x="-1" y="307467"/>
                  </a:moveTo>
                  <a:lnTo>
                    <a:pt x="-1" y="0"/>
                  </a:lnTo>
                </a:path>
              </a:pathLst>
            </a:custGeom>
            <a:solidFill>
              <a:schemeClr val="accent4"/>
            </a:solidFill>
            <a:ln w="10950" cap="flat" cmpd="sng">
              <a:solidFill>
                <a:schemeClr val="accent4"/>
              </a:solidFill>
              <a:prstDash val="dashDot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0" name="Google Shape;420;p14"/>
            <p:cNvSpPr/>
            <p:nvPr/>
          </p:nvSpPr>
          <p:spPr>
            <a:xfrm>
              <a:off x="10809827" y="4708683"/>
              <a:ext cx="24764" cy="24765"/>
            </a:xfrm>
            <a:custGeom>
              <a:avLst/>
              <a:gdLst/>
              <a:ahLst/>
              <a:cxnLst/>
              <a:rect l="l" t="t" r="r" b="b"/>
              <a:pathLst>
                <a:path w="24764" h="24765" extrusionOk="0">
                  <a:moveTo>
                    <a:pt x="24765" y="12382"/>
                  </a:moveTo>
                  <a:cubicBezTo>
                    <a:pt x="24765" y="19240"/>
                    <a:pt x="19241" y="24765"/>
                    <a:pt x="12382" y="24765"/>
                  </a:cubicBezTo>
                  <a:cubicBezTo>
                    <a:pt x="5524" y="24765"/>
                    <a:pt x="0" y="19240"/>
                    <a:pt x="0" y="12382"/>
                  </a:cubicBezTo>
                  <a:cubicBezTo>
                    <a:pt x="0" y="5524"/>
                    <a:pt x="5524" y="0"/>
                    <a:pt x="12382" y="0"/>
                  </a:cubicBezTo>
                  <a:cubicBezTo>
                    <a:pt x="19241" y="0"/>
                    <a:pt x="24765" y="5524"/>
                    <a:pt x="24765" y="1238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" name="Google Shape;421;p14"/>
            <p:cNvSpPr/>
            <p:nvPr/>
          </p:nvSpPr>
          <p:spPr>
            <a:xfrm>
              <a:off x="10809827" y="4402455"/>
              <a:ext cx="24764" cy="24764"/>
            </a:xfrm>
            <a:custGeom>
              <a:avLst/>
              <a:gdLst/>
              <a:ahLst/>
              <a:cxnLst/>
              <a:rect l="l" t="t" r="r" b="b"/>
              <a:pathLst>
                <a:path w="24764" h="24764" extrusionOk="0">
                  <a:moveTo>
                    <a:pt x="24765" y="12382"/>
                  </a:moveTo>
                  <a:cubicBezTo>
                    <a:pt x="24765" y="5524"/>
                    <a:pt x="19241" y="0"/>
                    <a:pt x="12382" y="0"/>
                  </a:cubicBezTo>
                  <a:cubicBezTo>
                    <a:pt x="5524" y="0"/>
                    <a:pt x="0" y="5524"/>
                    <a:pt x="0" y="12382"/>
                  </a:cubicBezTo>
                  <a:cubicBezTo>
                    <a:pt x="0" y="19240"/>
                    <a:pt x="5524" y="24765"/>
                    <a:pt x="12382" y="24765"/>
                  </a:cubicBezTo>
                  <a:cubicBezTo>
                    <a:pt x="19241" y="24765"/>
                    <a:pt x="24765" y="19240"/>
                    <a:pt x="24765" y="1238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22" name="Google Shape;422;p14"/>
          <p:cNvGrpSpPr/>
          <p:nvPr/>
        </p:nvGrpSpPr>
        <p:grpSpPr>
          <a:xfrm>
            <a:off x="8421644" y="1045085"/>
            <a:ext cx="396068" cy="717683"/>
            <a:chOff x="1945386" y="5582316"/>
            <a:chExt cx="470725" cy="852963"/>
          </a:xfrm>
        </p:grpSpPr>
        <p:grpSp>
          <p:nvGrpSpPr>
            <p:cNvPr id="423" name="Google Shape;423;p14"/>
            <p:cNvGrpSpPr/>
            <p:nvPr/>
          </p:nvGrpSpPr>
          <p:grpSpPr>
            <a:xfrm>
              <a:off x="1945386" y="5582316"/>
              <a:ext cx="470725" cy="852963"/>
              <a:chOff x="1945386" y="5582316"/>
              <a:chExt cx="470725" cy="852963"/>
            </a:xfrm>
          </p:grpSpPr>
          <p:sp>
            <p:nvSpPr>
              <p:cNvPr id="424" name="Google Shape;424;p14"/>
              <p:cNvSpPr/>
              <p:nvPr/>
            </p:nvSpPr>
            <p:spPr>
              <a:xfrm>
                <a:off x="1945386" y="5582316"/>
                <a:ext cx="470725" cy="852963"/>
              </a:xfrm>
              <a:custGeom>
                <a:avLst/>
                <a:gdLst/>
                <a:ahLst/>
                <a:cxnLst/>
                <a:rect l="l" t="t" r="r" b="b"/>
                <a:pathLst>
                  <a:path w="470725" h="852963" extrusionOk="0">
                    <a:moveTo>
                      <a:pt x="435388" y="0"/>
                    </a:moveTo>
                    <a:cubicBezTo>
                      <a:pt x="454904" y="0"/>
                      <a:pt x="470726" y="15821"/>
                      <a:pt x="470726" y="35338"/>
                    </a:cubicBezTo>
                    <a:lnTo>
                      <a:pt x="470726" y="817626"/>
                    </a:lnTo>
                    <a:cubicBezTo>
                      <a:pt x="470726" y="837143"/>
                      <a:pt x="454904" y="852964"/>
                      <a:pt x="435388" y="852964"/>
                    </a:cubicBezTo>
                    <a:lnTo>
                      <a:pt x="35338" y="852964"/>
                    </a:lnTo>
                    <a:cubicBezTo>
                      <a:pt x="15821" y="852964"/>
                      <a:pt x="0" y="837143"/>
                      <a:pt x="0" y="817626"/>
                    </a:cubicBezTo>
                    <a:lnTo>
                      <a:pt x="0" y="35338"/>
                    </a:lnTo>
                    <a:cubicBezTo>
                      <a:pt x="0" y="15822"/>
                      <a:pt x="15821" y="0"/>
                      <a:pt x="353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5" name="Google Shape;425;p14"/>
              <p:cNvSpPr/>
              <p:nvPr/>
            </p:nvSpPr>
            <p:spPr>
              <a:xfrm>
                <a:off x="1965864" y="5625846"/>
                <a:ext cx="429577" cy="699420"/>
              </a:xfrm>
              <a:custGeom>
                <a:avLst/>
                <a:gdLst/>
                <a:ahLst/>
                <a:cxnLst/>
                <a:rect l="l" t="t" r="r" b="b"/>
                <a:pathLst>
                  <a:path w="429577" h="699420" extrusionOk="0">
                    <a:moveTo>
                      <a:pt x="0" y="0"/>
                    </a:moveTo>
                    <a:lnTo>
                      <a:pt x="429578" y="0"/>
                    </a:lnTo>
                    <a:lnTo>
                      <a:pt x="429578" y="699421"/>
                    </a:lnTo>
                    <a:lnTo>
                      <a:pt x="0" y="69942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26" name="Google Shape;426;p14"/>
            <p:cNvSpPr/>
            <p:nvPr/>
          </p:nvSpPr>
          <p:spPr>
            <a:xfrm>
              <a:off x="1986438" y="6371462"/>
              <a:ext cx="388334" cy="32194"/>
            </a:xfrm>
            <a:custGeom>
              <a:avLst/>
              <a:gdLst/>
              <a:ahLst/>
              <a:cxnLst/>
              <a:rect l="l" t="t" r="r" b="b"/>
              <a:pathLst>
                <a:path w="388334" h="32194" extrusionOk="0">
                  <a:moveTo>
                    <a:pt x="88011" y="0"/>
                  </a:moveTo>
                  <a:lnTo>
                    <a:pt x="16097" y="0"/>
                  </a:lnTo>
                  <a:cubicBezTo>
                    <a:pt x="7239" y="0"/>
                    <a:pt x="0" y="7239"/>
                    <a:pt x="0" y="16097"/>
                  </a:cubicBezTo>
                  <a:cubicBezTo>
                    <a:pt x="0" y="24955"/>
                    <a:pt x="7239" y="32195"/>
                    <a:pt x="16097" y="32195"/>
                  </a:cubicBezTo>
                  <a:lnTo>
                    <a:pt x="88011" y="32195"/>
                  </a:lnTo>
                  <a:cubicBezTo>
                    <a:pt x="96869" y="32195"/>
                    <a:pt x="104108" y="24955"/>
                    <a:pt x="104108" y="16097"/>
                  </a:cubicBezTo>
                  <a:cubicBezTo>
                    <a:pt x="104108" y="7239"/>
                    <a:pt x="96869" y="0"/>
                    <a:pt x="88011" y="0"/>
                  </a:cubicBezTo>
                  <a:close/>
                  <a:moveTo>
                    <a:pt x="230124" y="0"/>
                  </a:moveTo>
                  <a:lnTo>
                    <a:pt x="158210" y="0"/>
                  </a:lnTo>
                  <a:cubicBezTo>
                    <a:pt x="149352" y="0"/>
                    <a:pt x="142113" y="7239"/>
                    <a:pt x="142113" y="16097"/>
                  </a:cubicBezTo>
                  <a:cubicBezTo>
                    <a:pt x="142113" y="24955"/>
                    <a:pt x="149352" y="32195"/>
                    <a:pt x="158210" y="32195"/>
                  </a:cubicBezTo>
                  <a:lnTo>
                    <a:pt x="230124" y="32195"/>
                  </a:lnTo>
                  <a:cubicBezTo>
                    <a:pt x="238982" y="32195"/>
                    <a:pt x="246221" y="24955"/>
                    <a:pt x="246221" y="16097"/>
                  </a:cubicBezTo>
                  <a:cubicBezTo>
                    <a:pt x="246221" y="7239"/>
                    <a:pt x="238982" y="0"/>
                    <a:pt x="230124" y="0"/>
                  </a:cubicBezTo>
                  <a:close/>
                  <a:moveTo>
                    <a:pt x="372237" y="0"/>
                  </a:moveTo>
                  <a:lnTo>
                    <a:pt x="300323" y="0"/>
                  </a:lnTo>
                  <a:cubicBezTo>
                    <a:pt x="291465" y="0"/>
                    <a:pt x="284226" y="7239"/>
                    <a:pt x="284226" y="16097"/>
                  </a:cubicBezTo>
                  <a:cubicBezTo>
                    <a:pt x="284226" y="24955"/>
                    <a:pt x="291465" y="32195"/>
                    <a:pt x="300323" y="32195"/>
                  </a:cubicBezTo>
                  <a:lnTo>
                    <a:pt x="372237" y="32195"/>
                  </a:lnTo>
                  <a:cubicBezTo>
                    <a:pt x="381095" y="32195"/>
                    <a:pt x="388334" y="24955"/>
                    <a:pt x="388334" y="16097"/>
                  </a:cubicBezTo>
                  <a:cubicBezTo>
                    <a:pt x="388334" y="7239"/>
                    <a:pt x="381095" y="0"/>
                    <a:pt x="3722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27" name="Google Shape;427;p14"/>
          <p:cNvGrpSpPr/>
          <p:nvPr/>
        </p:nvGrpSpPr>
        <p:grpSpPr>
          <a:xfrm>
            <a:off x="8088695" y="57742"/>
            <a:ext cx="1061979" cy="558999"/>
            <a:chOff x="3859815" y="2867310"/>
            <a:chExt cx="1262157" cy="664368"/>
          </a:xfrm>
        </p:grpSpPr>
        <p:sp>
          <p:nvSpPr>
            <p:cNvPr id="428" name="Google Shape;428;p14"/>
            <p:cNvSpPr/>
            <p:nvPr/>
          </p:nvSpPr>
          <p:spPr>
            <a:xfrm>
              <a:off x="3859815" y="2867310"/>
              <a:ext cx="1262157" cy="664368"/>
            </a:xfrm>
            <a:custGeom>
              <a:avLst/>
              <a:gdLst/>
              <a:ahLst/>
              <a:cxnLst/>
              <a:rect l="l" t="t" r="r" b="b"/>
              <a:pathLst>
                <a:path w="1262157" h="664368" extrusionOk="0">
                  <a:moveTo>
                    <a:pt x="1102233" y="344424"/>
                  </a:moveTo>
                  <a:cubicBezTo>
                    <a:pt x="1090231" y="344424"/>
                    <a:pt x="1078611" y="345757"/>
                    <a:pt x="1067372" y="348234"/>
                  </a:cubicBezTo>
                  <a:cubicBezTo>
                    <a:pt x="1048131" y="223838"/>
                    <a:pt x="945166" y="127159"/>
                    <a:pt x="817816" y="117348"/>
                  </a:cubicBezTo>
                  <a:cubicBezTo>
                    <a:pt x="756856" y="45625"/>
                    <a:pt x="666083" y="0"/>
                    <a:pt x="564547" y="0"/>
                  </a:cubicBezTo>
                  <a:cubicBezTo>
                    <a:pt x="398526" y="0"/>
                    <a:pt x="260890" y="121825"/>
                    <a:pt x="236220" y="280988"/>
                  </a:cubicBezTo>
                  <a:cubicBezTo>
                    <a:pt x="222599" y="277939"/>
                    <a:pt x="208502" y="276320"/>
                    <a:pt x="194024" y="276320"/>
                  </a:cubicBezTo>
                  <a:cubicBezTo>
                    <a:pt x="86868" y="276320"/>
                    <a:pt x="0" y="363188"/>
                    <a:pt x="0" y="470345"/>
                  </a:cubicBezTo>
                  <a:cubicBezTo>
                    <a:pt x="0" y="577501"/>
                    <a:pt x="86868" y="664369"/>
                    <a:pt x="194024" y="664369"/>
                  </a:cubicBezTo>
                  <a:lnTo>
                    <a:pt x="1102138" y="664369"/>
                  </a:lnTo>
                  <a:cubicBezTo>
                    <a:pt x="1190530" y="664369"/>
                    <a:pt x="1262158" y="592741"/>
                    <a:pt x="1262158" y="504349"/>
                  </a:cubicBezTo>
                  <a:cubicBezTo>
                    <a:pt x="1262158" y="415957"/>
                    <a:pt x="1190530" y="344329"/>
                    <a:pt x="1102138" y="344329"/>
                  </a:cubicBezTo>
                  <a:close/>
                </a:path>
              </a:pathLst>
            </a:custGeom>
            <a:solidFill>
              <a:srgbClr val="4244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29" name="Google Shape;429;p14"/>
            <p:cNvGrpSpPr/>
            <p:nvPr/>
          </p:nvGrpSpPr>
          <p:grpSpPr>
            <a:xfrm>
              <a:off x="4275677" y="3065525"/>
              <a:ext cx="334517" cy="380047"/>
              <a:chOff x="4275677" y="3065525"/>
              <a:chExt cx="334517" cy="380047"/>
            </a:xfrm>
          </p:grpSpPr>
          <p:grpSp>
            <p:nvGrpSpPr>
              <p:cNvPr id="430" name="Google Shape;430;p14"/>
              <p:cNvGrpSpPr/>
              <p:nvPr/>
            </p:nvGrpSpPr>
            <p:grpSpPr>
              <a:xfrm>
                <a:off x="4275677" y="3065525"/>
                <a:ext cx="334517" cy="380047"/>
                <a:chOff x="4275677" y="3065525"/>
                <a:chExt cx="334517" cy="380047"/>
              </a:xfrm>
            </p:grpSpPr>
            <p:grpSp>
              <p:nvGrpSpPr>
                <p:cNvPr id="431" name="Google Shape;431;p14"/>
                <p:cNvGrpSpPr/>
                <p:nvPr/>
              </p:nvGrpSpPr>
              <p:grpSpPr>
                <a:xfrm>
                  <a:off x="4275677" y="3301269"/>
                  <a:ext cx="334422" cy="144303"/>
                  <a:chOff x="4275677" y="3301269"/>
                  <a:chExt cx="334422" cy="144303"/>
                </a:xfrm>
              </p:grpSpPr>
              <p:sp>
                <p:nvSpPr>
                  <p:cNvPr id="432" name="Google Shape;432;p14"/>
                  <p:cNvSpPr/>
                  <p:nvPr/>
                </p:nvSpPr>
                <p:spPr>
                  <a:xfrm>
                    <a:off x="4275677" y="3331654"/>
                    <a:ext cx="334422" cy="1139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422" h="113918" extrusionOk="0">
                        <a:moveTo>
                          <a:pt x="95" y="0"/>
                        </a:moveTo>
                        <a:lnTo>
                          <a:pt x="95" y="83534"/>
                        </a:lnTo>
                        <a:cubicBezTo>
                          <a:pt x="95" y="100298"/>
                          <a:pt x="74962" y="113919"/>
                          <a:pt x="167259" y="113919"/>
                        </a:cubicBezTo>
                        <a:cubicBezTo>
                          <a:pt x="259556" y="113919"/>
                          <a:pt x="334423" y="100298"/>
                          <a:pt x="334423" y="83534"/>
                        </a:cubicBezTo>
                        <a:lnTo>
                          <a:pt x="33442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FD3D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33" name="Google Shape;433;p14"/>
                  <p:cNvSpPr/>
                  <p:nvPr/>
                </p:nvSpPr>
                <p:spPr>
                  <a:xfrm>
                    <a:off x="4275772" y="3301269"/>
                    <a:ext cx="334327" cy="6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327" h="60769" extrusionOk="0">
                        <a:moveTo>
                          <a:pt x="334328" y="30385"/>
                        </a:moveTo>
                        <a:cubicBezTo>
                          <a:pt x="334328" y="47166"/>
                          <a:pt x="259486" y="60770"/>
                          <a:pt x="167164" y="60770"/>
                        </a:cubicBezTo>
                        <a:cubicBezTo>
                          <a:pt x="74842" y="60770"/>
                          <a:pt x="0" y="47166"/>
                          <a:pt x="0" y="30385"/>
                        </a:cubicBezTo>
                        <a:cubicBezTo>
                          <a:pt x="0" y="13604"/>
                          <a:pt x="74842" y="0"/>
                          <a:pt x="167164" y="0"/>
                        </a:cubicBezTo>
                        <a:cubicBezTo>
                          <a:pt x="259486" y="0"/>
                          <a:pt x="334328" y="13604"/>
                          <a:pt x="334328" y="30385"/>
                        </a:cubicBezTo>
                        <a:close/>
                      </a:path>
                    </a:pathLst>
                  </a:custGeom>
                  <a:solidFill>
                    <a:srgbClr val="E6EAF0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434" name="Google Shape;434;p14"/>
                <p:cNvGrpSpPr/>
                <p:nvPr/>
              </p:nvGrpSpPr>
              <p:grpSpPr>
                <a:xfrm>
                  <a:off x="4275677" y="3183350"/>
                  <a:ext cx="334422" cy="144302"/>
                  <a:chOff x="4275677" y="3183350"/>
                  <a:chExt cx="334422" cy="144302"/>
                </a:xfrm>
              </p:grpSpPr>
              <p:sp>
                <p:nvSpPr>
                  <p:cNvPr id="435" name="Google Shape;435;p14"/>
                  <p:cNvSpPr/>
                  <p:nvPr/>
                </p:nvSpPr>
                <p:spPr>
                  <a:xfrm>
                    <a:off x="4275677" y="3213734"/>
                    <a:ext cx="334422" cy="1139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422" h="113918" extrusionOk="0">
                        <a:moveTo>
                          <a:pt x="95" y="0"/>
                        </a:moveTo>
                        <a:lnTo>
                          <a:pt x="95" y="83534"/>
                        </a:lnTo>
                        <a:cubicBezTo>
                          <a:pt x="95" y="100298"/>
                          <a:pt x="74962" y="113919"/>
                          <a:pt x="167259" y="113919"/>
                        </a:cubicBezTo>
                        <a:cubicBezTo>
                          <a:pt x="259556" y="113919"/>
                          <a:pt x="334423" y="100298"/>
                          <a:pt x="334423" y="83534"/>
                        </a:cubicBezTo>
                        <a:lnTo>
                          <a:pt x="33442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FD3D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36" name="Google Shape;436;p14"/>
                  <p:cNvSpPr/>
                  <p:nvPr/>
                </p:nvSpPr>
                <p:spPr>
                  <a:xfrm>
                    <a:off x="4275772" y="3183350"/>
                    <a:ext cx="334327" cy="6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327" h="60769" extrusionOk="0">
                        <a:moveTo>
                          <a:pt x="334328" y="30385"/>
                        </a:moveTo>
                        <a:cubicBezTo>
                          <a:pt x="334328" y="47166"/>
                          <a:pt x="259486" y="60769"/>
                          <a:pt x="167164" y="60769"/>
                        </a:cubicBezTo>
                        <a:cubicBezTo>
                          <a:pt x="74842" y="60769"/>
                          <a:pt x="0" y="47166"/>
                          <a:pt x="0" y="30385"/>
                        </a:cubicBezTo>
                        <a:cubicBezTo>
                          <a:pt x="0" y="13604"/>
                          <a:pt x="74842" y="0"/>
                          <a:pt x="167164" y="0"/>
                        </a:cubicBezTo>
                        <a:cubicBezTo>
                          <a:pt x="259486" y="0"/>
                          <a:pt x="334328" y="13604"/>
                          <a:pt x="334328" y="30385"/>
                        </a:cubicBezTo>
                        <a:close/>
                      </a:path>
                    </a:pathLst>
                  </a:custGeom>
                  <a:solidFill>
                    <a:srgbClr val="E6EAF0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437" name="Google Shape;437;p14"/>
                <p:cNvGrpSpPr/>
                <p:nvPr/>
              </p:nvGrpSpPr>
              <p:grpSpPr>
                <a:xfrm>
                  <a:off x="4275677" y="3065525"/>
                  <a:ext cx="334517" cy="144303"/>
                  <a:chOff x="4275677" y="3065525"/>
                  <a:chExt cx="334517" cy="144303"/>
                </a:xfrm>
              </p:grpSpPr>
              <p:sp>
                <p:nvSpPr>
                  <p:cNvPr id="438" name="Google Shape;438;p14"/>
                  <p:cNvSpPr/>
                  <p:nvPr/>
                </p:nvSpPr>
                <p:spPr>
                  <a:xfrm>
                    <a:off x="4275677" y="3095910"/>
                    <a:ext cx="334422" cy="1139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422" h="113918" extrusionOk="0">
                        <a:moveTo>
                          <a:pt x="95" y="0"/>
                        </a:moveTo>
                        <a:lnTo>
                          <a:pt x="95" y="83534"/>
                        </a:lnTo>
                        <a:cubicBezTo>
                          <a:pt x="95" y="100298"/>
                          <a:pt x="74962" y="113919"/>
                          <a:pt x="167259" y="113919"/>
                        </a:cubicBezTo>
                        <a:cubicBezTo>
                          <a:pt x="259556" y="113919"/>
                          <a:pt x="334423" y="100298"/>
                          <a:pt x="334423" y="83534"/>
                        </a:cubicBezTo>
                        <a:lnTo>
                          <a:pt x="33442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FD3D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39" name="Google Shape;439;p14"/>
                  <p:cNvSpPr/>
                  <p:nvPr/>
                </p:nvSpPr>
                <p:spPr>
                  <a:xfrm>
                    <a:off x="4275867" y="3065525"/>
                    <a:ext cx="334327" cy="6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327" h="60769" extrusionOk="0">
                        <a:moveTo>
                          <a:pt x="334328" y="30385"/>
                        </a:moveTo>
                        <a:cubicBezTo>
                          <a:pt x="334328" y="47149"/>
                          <a:pt x="259461" y="60770"/>
                          <a:pt x="167164" y="60770"/>
                        </a:cubicBezTo>
                        <a:cubicBezTo>
                          <a:pt x="74866" y="60770"/>
                          <a:pt x="0" y="47149"/>
                          <a:pt x="0" y="30385"/>
                        </a:cubicBezTo>
                        <a:cubicBezTo>
                          <a:pt x="0" y="13621"/>
                          <a:pt x="74866" y="0"/>
                          <a:pt x="167164" y="0"/>
                        </a:cubicBezTo>
                        <a:cubicBezTo>
                          <a:pt x="259461" y="0"/>
                          <a:pt x="334328" y="13621"/>
                          <a:pt x="334328" y="30385"/>
                        </a:cubicBezTo>
                        <a:close/>
                      </a:path>
                    </a:pathLst>
                  </a:custGeom>
                  <a:solidFill>
                    <a:srgbClr val="E6EAF0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sp>
            <p:nvSpPr>
              <p:cNvPr id="440" name="Google Shape;440;p14"/>
              <p:cNvSpPr/>
              <p:nvPr/>
            </p:nvSpPr>
            <p:spPr>
              <a:xfrm>
                <a:off x="4529994" y="3140487"/>
                <a:ext cx="38100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38100" extrusionOk="0">
                    <a:moveTo>
                      <a:pt x="38100" y="19050"/>
                    </a:moveTo>
                    <a:cubicBezTo>
                      <a:pt x="38100" y="29623"/>
                      <a:pt x="29528" y="38100"/>
                      <a:pt x="19050" y="38100"/>
                    </a:cubicBezTo>
                    <a:cubicBezTo>
                      <a:pt x="8572" y="38100"/>
                      <a:pt x="0" y="29528"/>
                      <a:pt x="0" y="19050"/>
                    </a:cubicBezTo>
                    <a:cubicBezTo>
                      <a:pt x="0" y="8572"/>
                      <a:pt x="8572" y="0"/>
                      <a:pt x="19050" y="0"/>
                    </a:cubicBezTo>
                    <a:cubicBezTo>
                      <a:pt x="29528" y="0"/>
                      <a:pt x="38100" y="8572"/>
                      <a:pt x="38100" y="19050"/>
                    </a:cubicBezTo>
                    <a:close/>
                  </a:path>
                </a:pathLst>
              </a:custGeom>
              <a:solidFill>
                <a:srgbClr val="55C0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" name="Google Shape;441;p14"/>
              <p:cNvSpPr/>
              <p:nvPr/>
            </p:nvSpPr>
            <p:spPr>
              <a:xfrm>
                <a:off x="4529994" y="3256216"/>
                <a:ext cx="38100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38100" extrusionOk="0">
                    <a:moveTo>
                      <a:pt x="38100" y="19050"/>
                    </a:moveTo>
                    <a:cubicBezTo>
                      <a:pt x="38100" y="29623"/>
                      <a:pt x="29528" y="38100"/>
                      <a:pt x="19050" y="38100"/>
                    </a:cubicBezTo>
                    <a:cubicBezTo>
                      <a:pt x="8572" y="38100"/>
                      <a:pt x="0" y="29528"/>
                      <a:pt x="0" y="19050"/>
                    </a:cubicBezTo>
                    <a:cubicBezTo>
                      <a:pt x="0" y="8573"/>
                      <a:pt x="8572" y="0"/>
                      <a:pt x="19050" y="0"/>
                    </a:cubicBezTo>
                    <a:cubicBezTo>
                      <a:pt x="29528" y="0"/>
                      <a:pt x="38100" y="8573"/>
                      <a:pt x="38100" y="19050"/>
                    </a:cubicBezTo>
                    <a:close/>
                  </a:path>
                </a:pathLst>
              </a:custGeom>
              <a:solidFill>
                <a:srgbClr val="E6EAF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2" name="Google Shape;442;p14"/>
              <p:cNvSpPr/>
              <p:nvPr/>
            </p:nvSpPr>
            <p:spPr>
              <a:xfrm>
                <a:off x="4529994" y="3377088"/>
                <a:ext cx="38100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38100" extrusionOk="0">
                    <a:moveTo>
                      <a:pt x="38100" y="19050"/>
                    </a:moveTo>
                    <a:cubicBezTo>
                      <a:pt x="38100" y="29623"/>
                      <a:pt x="29528" y="38100"/>
                      <a:pt x="19050" y="38100"/>
                    </a:cubicBezTo>
                    <a:cubicBezTo>
                      <a:pt x="8572" y="38100"/>
                      <a:pt x="0" y="29528"/>
                      <a:pt x="0" y="19050"/>
                    </a:cubicBezTo>
                    <a:cubicBezTo>
                      <a:pt x="0" y="8573"/>
                      <a:pt x="8572" y="0"/>
                      <a:pt x="19050" y="0"/>
                    </a:cubicBezTo>
                    <a:cubicBezTo>
                      <a:pt x="29528" y="0"/>
                      <a:pt x="38100" y="8573"/>
                      <a:pt x="38100" y="19050"/>
                    </a:cubicBezTo>
                    <a:close/>
                  </a:path>
                </a:pathLst>
              </a:custGeom>
              <a:solidFill>
                <a:srgbClr val="E6EAF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443" name="Google Shape;443;p14"/>
          <p:cNvGrpSpPr/>
          <p:nvPr/>
        </p:nvGrpSpPr>
        <p:grpSpPr>
          <a:xfrm>
            <a:off x="8582238" y="611818"/>
            <a:ext cx="33124" cy="442802"/>
            <a:chOff x="10809827" y="4402455"/>
            <a:chExt cx="24764" cy="330993"/>
          </a:xfrm>
        </p:grpSpPr>
        <p:sp>
          <p:nvSpPr>
            <p:cNvPr id="444" name="Google Shape;444;p14"/>
            <p:cNvSpPr/>
            <p:nvPr/>
          </p:nvSpPr>
          <p:spPr>
            <a:xfrm>
              <a:off x="10822209" y="4414266"/>
              <a:ext cx="9525" cy="307467"/>
            </a:xfrm>
            <a:custGeom>
              <a:avLst/>
              <a:gdLst/>
              <a:ahLst/>
              <a:cxnLst/>
              <a:rect l="l" t="t" r="r" b="b"/>
              <a:pathLst>
                <a:path w="9525" h="307467" extrusionOk="0">
                  <a:moveTo>
                    <a:pt x="-1" y="307467"/>
                  </a:moveTo>
                  <a:lnTo>
                    <a:pt x="-1" y="0"/>
                  </a:lnTo>
                </a:path>
              </a:pathLst>
            </a:custGeom>
            <a:solidFill>
              <a:schemeClr val="accent4"/>
            </a:solidFill>
            <a:ln w="10950" cap="flat" cmpd="sng">
              <a:solidFill>
                <a:schemeClr val="accent4"/>
              </a:solidFill>
              <a:prstDash val="dashDot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5" name="Google Shape;445;p14"/>
            <p:cNvSpPr/>
            <p:nvPr/>
          </p:nvSpPr>
          <p:spPr>
            <a:xfrm>
              <a:off x="10809827" y="4708683"/>
              <a:ext cx="24764" cy="24765"/>
            </a:xfrm>
            <a:custGeom>
              <a:avLst/>
              <a:gdLst/>
              <a:ahLst/>
              <a:cxnLst/>
              <a:rect l="l" t="t" r="r" b="b"/>
              <a:pathLst>
                <a:path w="24764" h="24765" extrusionOk="0">
                  <a:moveTo>
                    <a:pt x="24765" y="12382"/>
                  </a:moveTo>
                  <a:cubicBezTo>
                    <a:pt x="24765" y="19240"/>
                    <a:pt x="19241" y="24765"/>
                    <a:pt x="12382" y="24765"/>
                  </a:cubicBezTo>
                  <a:cubicBezTo>
                    <a:pt x="5524" y="24765"/>
                    <a:pt x="0" y="19240"/>
                    <a:pt x="0" y="12382"/>
                  </a:cubicBezTo>
                  <a:cubicBezTo>
                    <a:pt x="0" y="5524"/>
                    <a:pt x="5524" y="0"/>
                    <a:pt x="12382" y="0"/>
                  </a:cubicBezTo>
                  <a:cubicBezTo>
                    <a:pt x="19241" y="0"/>
                    <a:pt x="24765" y="5524"/>
                    <a:pt x="24765" y="1238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6" name="Google Shape;446;p14"/>
            <p:cNvSpPr/>
            <p:nvPr/>
          </p:nvSpPr>
          <p:spPr>
            <a:xfrm>
              <a:off x="10809827" y="4402455"/>
              <a:ext cx="24764" cy="24764"/>
            </a:xfrm>
            <a:custGeom>
              <a:avLst/>
              <a:gdLst/>
              <a:ahLst/>
              <a:cxnLst/>
              <a:rect l="l" t="t" r="r" b="b"/>
              <a:pathLst>
                <a:path w="24764" h="24764" extrusionOk="0">
                  <a:moveTo>
                    <a:pt x="24765" y="12382"/>
                  </a:moveTo>
                  <a:cubicBezTo>
                    <a:pt x="24765" y="5524"/>
                    <a:pt x="19241" y="0"/>
                    <a:pt x="12382" y="0"/>
                  </a:cubicBezTo>
                  <a:cubicBezTo>
                    <a:pt x="5524" y="0"/>
                    <a:pt x="0" y="5524"/>
                    <a:pt x="0" y="12382"/>
                  </a:cubicBezTo>
                  <a:cubicBezTo>
                    <a:pt x="0" y="19240"/>
                    <a:pt x="5524" y="24765"/>
                    <a:pt x="12382" y="24765"/>
                  </a:cubicBezTo>
                  <a:cubicBezTo>
                    <a:pt x="19241" y="24765"/>
                    <a:pt x="24765" y="19240"/>
                    <a:pt x="24765" y="1238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5"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1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49" name="Google Shape;449;p15"/>
          <p:cNvSpPr txBox="1">
            <a:spLocks noGrp="1"/>
          </p:cNvSpPr>
          <p:nvPr>
            <p:ph type="subTitle" idx="1"/>
          </p:nvPr>
        </p:nvSpPr>
        <p:spPr>
          <a:xfrm>
            <a:off x="1253225" y="2053700"/>
            <a:ext cx="2811000" cy="103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50" name="Google Shape;450;p15"/>
          <p:cNvSpPr txBox="1">
            <a:spLocks noGrp="1"/>
          </p:cNvSpPr>
          <p:nvPr>
            <p:ph type="subTitle" idx="2"/>
          </p:nvPr>
        </p:nvSpPr>
        <p:spPr>
          <a:xfrm>
            <a:off x="5079776" y="2053700"/>
            <a:ext cx="2811000" cy="103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51" name="Google Shape;451;p15"/>
          <p:cNvSpPr txBox="1">
            <a:spLocks noGrp="1"/>
          </p:cNvSpPr>
          <p:nvPr>
            <p:ph type="subTitle" idx="3"/>
          </p:nvPr>
        </p:nvSpPr>
        <p:spPr>
          <a:xfrm>
            <a:off x="1253225" y="3565300"/>
            <a:ext cx="2811000" cy="103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52" name="Google Shape;452;p15"/>
          <p:cNvSpPr txBox="1">
            <a:spLocks noGrp="1"/>
          </p:cNvSpPr>
          <p:nvPr>
            <p:ph type="subTitle" idx="4"/>
          </p:nvPr>
        </p:nvSpPr>
        <p:spPr>
          <a:xfrm>
            <a:off x="5079776" y="3565300"/>
            <a:ext cx="2811000" cy="103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53" name="Google Shape;453;p15"/>
          <p:cNvSpPr txBox="1">
            <a:spLocks noGrp="1"/>
          </p:cNvSpPr>
          <p:nvPr>
            <p:ph type="subTitle" idx="5"/>
          </p:nvPr>
        </p:nvSpPr>
        <p:spPr>
          <a:xfrm>
            <a:off x="1253225" y="1363500"/>
            <a:ext cx="2811000" cy="69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454" name="Google Shape;454;p15"/>
          <p:cNvSpPr txBox="1">
            <a:spLocks noGrp="1"/>
          </p:cNvSpPr>
          <p:nvPr>
            <p:ph type="subTitle" idx="6"/>
          </p:nvPr>
        </p:nvSpPr>
        <p:spPr>
          <a:xfrm>
            <a:off x="1253225" y="2875125"/>
            <a:ext cx="2811000" cy="69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455" name="Google Shape;455;p15"/>
          <p:cNvSpPr txBox="1">
            <a:spLocks noGrp="1"/>
          </p:cNvSpPr>
          <p:nvPr>
            <p:ph type="subTitle" idx="7"/>
          </p:nvPr>
        </p:nvSpPr>
        <p:spPr>
          <a:xfrm>
            <a:off x="5079750" y="1363500"/>
            <a:ext cx="2811000" cy="69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456" name="Google Shape;456;p15"/>
          <p:cNvSpPr txBox="1">
            <a:spLocks noGrp="1"/>
          </p:cNvSpPr>
          <p:nvPr>
            <p:ph type="subTitle" idx="8"/>
          </p:nvPr>
        </p:nvSpPr>
        <p:spPr>
          <a:xfrm>
            <a:off x="5079750" y="2875125"/>
            <a:ext cx="2811000" cy="69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457" name="Google Shape;457;p15"/>
          <p:cNvSpPr/>
          <p:nvPr/>
        </p:nvSpPr>
        <p:spPr>
          <a:xfrm rot="8819869" flipH="1">
            <a:off x="7035528" y="3933627"/>
            <a:ext cx="3158468" cy="2509642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" name="Google Shape;458;p15"/>
          <p:cNvSpPr/>
          <p:nvPr/>
        </p:nvSpPr>
        <p:spPr>
          <a:xfrm rot="-3657034" flipH="1">
            <a:off x="-1336268" y="-858934"/>
            <a:ext cx="2746020" cy="1921695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9" name="Google Shape;459;p15"/>
          <p:cNvGrpSpPr/>
          <p:nvPr/>
        </p:nvGrpSpPr>
        <p:grpSpPr>
          <a:xfrm>
            <a:off x="65066" y="4373044"/>
            <a:ext cx="878158" cy="654532"/>
            <a:chOff x="1114425" y="4361211"/>
            <a:chExt cx="573023" cy="427101"/>
          </a:xfrm>
        </p:grpSpPr>
        <p:grpSp>
          <p:nvGrpSpPr>
            <p:cNvPr id="460" name="Google Shape;460;p15"/>
            <p:cNvGrpSpPr/>
            <p:nvPr/>
          </p:nvGrpSpPr>
          <p:grpSpPr>
            <a:xfrm>
              <a:off x="1114425" y="4361211"/>
              <a:ext cx="573023" cy="427101"/>
              <a:chOff x="1114425" y="4361211"/>
              <a:chExt cx="573023" cy="427101"/>
            </a:xfrm>
          </p:grpSpPr>
          <p:sp>
            <p:nvSpPr>
              <p:cNvPr id="461" name="Google Shape;461;p15"/>
              <p:cNvSpPr/>
              <p:nvPr/>
            </p:nvSpPr>
            <p:spPr>
              <a:xfrm>
                <a:off x="1241964" y="4361211"/>
                <a:ext cx="445484" cy="299466"/>
              </a:xfrm>
              <a:custGeom>
                <a:avLst/>
                <a:gdLst/>
                <a:ahLst/>
                <a:cxnLst/>
                <a:rect l="l" t="t" r="r" b="b"/>
                <a:pathLst>
                  <a:path w="445484" h="299466" extrusionOk="0">
                    <a:moveTo>
                      <a:pt x="139160" y="7715"/>
                    </a:moveTo>
                    <a:lnTo>
                      <a:pt x="173450" y="42005"/>
                    </a:lnTo>
                    <a:cubicBezTo>
                      <a:pt x="178403" y="46958"/>
                      <a:pt x="185166" y="49721"/>
                      <a:pt x="192215" y="49721"/>
                    </a:cubicBezTo>
                    <a:lnTo>
                      <a:pt x="419005" y="49721"/>
                    </a:lnTo>
                    <a:cubicBezTo>
                      <a:pt x="433673" y="49721"/>
                      <a:pt x="445484" y="61627"/>
                      <a:pt x="445484" y="76200"/>
                    </a:cubicBezTo>
                    <a:lnTo>
                      <a:pt x="445484" y="272987"/>
                    </a:lnTo>
                    <a:cubicBezTo>
                      <a:pt x="445484" y="287655"/>
                      <a:pt x="433578" y="299466"/>
                      <a:pt x="419005" y="299466"/>
                    </a:cubicBezTo>
                    <a:lnTo>
                      <a:pt x="26479" y="299466"/>
                    </a:lnTo>
                    <a:cubicBezTo>
                      <a:pt x="11811" y="299466"/>
                      <a:pt x="0" y="287560"/>
                      <a:pt x="0" y="272987"/>
                    </a:cubicBezTo>
                    <a:lnTo>
                      <a:pt x="0" y="26479"/>
                    </a:lnTo>
                    <a:cubicBezTo>
                      <a:pt x="0" y="11811"/>
                      <a:pt x="11906" y="0"/>
                      <a:pt x="26479" y="0"/>
                    </a:cubicBezTo>
                    <a:lnTo>
                      <a:pt x="120396" y="0"/>
                    </a:lnTo>
                    <a:cubicBezTo>
                      <a:pt x="127445" y="0"/>
                      <a:pt x="134207" y="2762"/>
                      <a:pt x="139160" y="7715"/>
                    </a:cubicBezTo>
                    <a:close/>
                  </a:path>
                </a:pathLst>
              </a:custGeom>
              <a:solidFill>
                <a:srgbClr val="35363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2" name="Google Shape;462;p15"/>
              <p:cNvSpPr/>
              <p:nvPr/>
            </p:nvSpPr>
            <p:spPr>
              <a:xfrm>
                <a:off x="1178242" y="4425029"/>
                <a:ext cx="445484" cy="299466"/>
              </a:xfrm>
              <a:custGeom>
                <a:avLst/>
                <a:gdLst/>
                <a:ahLst/>
                <a:cxnLst/>
                <a:rect l="l" t="t" r="r" b="b"/>
                <a:pathLst>
                  <a:path w="445484" h="299466" extrusionOk="0">
                    <a:moveTo>
                      <a:pt x="139160" y="7620"/>
                    </a:moveTo>
                    <a:lnTo>
                      <a:pt x="173450" y="41910"/>
                    </a:lnTo>
                    <a:cubicBezTo>
                      <a:pt x="178403" y="46863"/>
                      <a:pt x="185166" y="49721"/>
                      <a:pt x="192215" y="49721"/>
                    </a:cubicBezTo>
                    <a:lnTo>
                      <a:pt x="419005" y="49721"/>
                    </a:lnTo>
                    <a:cubicBezTo>
                      <a:pt x="433673" y="49721"/>
                      <a:pt x="445484" y="61627"/>
                      <a:pt x="445484" y="76200"/>
                    </a:cubicBezTo>
                    <a:lnTo>
                      <a:pt x="445484" y="272987"/>
                    </a:lnTo>
                    <a:cubicBezTo>
                      <a:pt x="445484" y="287655"/>
                      <a:pt x="433578" y="299466"/>
                      <a:pt x="419005" y="299466"/>
                    </a:cubicBezTo>
                    <a:lnTo>
                      <a:pt x="26479" y="299466"/>
                    </a:lnTo>
                    <a:cubicBezTo>
                      <a:pt x="11811" y="299466"/>
                      <a:pt x="0" y="287560"/>
                      <a:pt x="0" y="272987"/>
                    </a:cubicBezTo>
                    <a:lnTo>
                      <a:pt x="0" y="26479"/>
                    </a:lnTo>
                    <a:cubicBezTo>
                      <a:pt x="0" y="11811"/>
                      <a:pt x="11906" y="0"/>
                      <a:pt x="26479" y="0"/>
                    </a:cubicBezTo>
                    <a:lnTo>
                      <a:pt x="120396" y="0"/>
                    </a:lnTo>
                    <a:cubicBezTo>
                      <a:pt x="127445" y="0"/>
                      <a:pt x="134207" y="2762"/>
                      <a:pt x="139160" y="7715"/>
                    </a:cubicBezTo>
                    <a:close/>
                  </a:path>
                </a:pathLst>
              </a:custGeom>
              <a:solidFill>
                <a:srgbClr val="42444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3" name="Google Shape;463;p15"/>
              <p:cNvSpPr/>
              <p:nvPr/>
            </p:nvSpPr>
            <p:spPr>
              <a:xfrm>
                <a:off x="1114425" y="4488846"/>
                <a:ext cx="445484" cy="299466"/>
              </a:xfrm>
              <a:custGeom>
                <a:avLst/>
                <a:gdLst/>
                <a:ahLst/>
                <a:cxnLst/>
                <a:rect l="l" t="t" r="r" b="b"/>
                <a:pathLst>
                  <a:path w="445484" h="299466" extrusionOk="0">
                    <a:moveTo>
                      <a:pt x="139160" y="7620"/>
                    </a:moveTo>
                    <a:lnTo>
                      <a:pt x="173450" y="41910"/>
                    </a:lnTo>
                    <a:cubicBezTo>
                      <a:pt x="178403" y="46863"/>
                      <a:pt x="185166" y="49721"/>
                      <a:pt x="192215" y="49721"/>
                    </a:cubicBezTo>
                    <a:lnTo>
                      <a:pt x="419005" y="49721"/>
                    </a:lnTo>
                    <a:cubicBezTo>
                      <a:pt x="433673" y="49721"/>
                      <a:pt x="445484" y="61627"/>
                      <a:pt x="445484" y="76200"/>
                    </a:cubicBezTo>
                    <a:lnTo>
                      <a:pt x="445484" y="272987"/>
                    </a:lnTo>
                    <a:cubicBezTo>
                      <a:pt x="445484" y="287655"/>
                      <a:pt x="433578" y="299466"/>
                      <a:pt x="419005" y="299466"/>
                    </a:cubicBezTo>
                    <a:lnTo>
                      <a:pt x="26480" y="299466"/>
                    </a:lnTo>
                    <a:cubicBezTo>
                      <a:pt x="11811" y="299466"/>
                      <a:pt x="0" y="287560"/>
                      <a:pt x="0" y="272987"/>
                    </a:cubicBezTo>
                    <a:lnTo>
                      <a:pt x="0" y="26479"/>
                    </a:lnTo>
                    <a:cubicBezTo>
                      <a:pt x="0" y="11811"/>
                      <a:pt x="11906" y="0"/>
                      <a:pt x="26480" y="0"/>
                    </a:cubicBezTo>
                    <a:lnTo>
                      <a:pt x="120396" y="0"/>
                    </a:lnTo>
                    <a:cubicBezTo>
                      <a:pt x="127445" y="0"/>
                      <a:pt x="134207" y="2762"/>
                      <a:pt x="139160" y="7811"/>
                    </a:cubicBezTo>
                    <a:close/>
                  </a:path>
                </a:pathLst>
              </a:custGeom>
              <a:solidFill>
                <a:srgbClr val="6F708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64" name="Google Shape;464;p15"/>
            <p:cNvSpPr/>
            <p:nvPr/>
          </p:nvSpPr>
          <p:spPr>
            <a:xfrm>
              <a:off x="1303210" y="4628965"/>
              <a:ext cx="68735" cy="82063"/>
            </a:xfrm>
            <a:custGeom>
              <a:avLst/>
              <a:gdLst/>
              <a:ahLst/>
              <a:cxnLst/>
              <a:rect l="l" t="t" r="r" b="b"/>
              <a:pathLst>
                <a:path w="68735" h="82063" extrusionOk="0">
                  <a:moveTo>
                    <a:pt x="0" y="6471"/>
                  </a:moveTo>
                  <a:lnTo>
                    <a:pt x="0" y="75527"/>
                  </a:lnTo>
                  <a:cubicBezTo>
                    <a:pt x="0" y="80575"/>
                    <a:pt x="5524" y="83719"/>
                    <a:pt x="9811" y="81147"/>
                  </a:cubicBezTo>
                  <a:lnTo>
                    <a:pt x="65532" y="48095"/>
                  </a:lnTo>
                  <a:cubicBezTo>
                    <a:pt x="69723" y="45619"/>
                    <a:pt x="69818" y="39618"/>
                    <a:pt x="65723" y="37046"/>
                  </a:cubicBezTo>
                  <a:lnTo>
                    <a:pt x="10001" y="1042"/>
                  </a:lnTo>
                  <a:cubicBezTo>
                    <a:pt x="5715" y="-1721"/>
                    <a:pt x="0" y="1327"/>
                    <a:pt x="0" y="64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65" name="Google Shape;465;p15"/>
          <p:cNvGrpSpPr/>
          <p:nvPr/>
        </p:nvGrpSpPr>
        <p:grpSpPr>
          <a:xfrm>
            <a:off x="8114970" y="266839"/>
            <a:ext cx="829992" cy="750888"/>
            <a:chOff x="8114596" y="445039"/>
            <a:chExt cx="633002" cy="572716"/>
          </a:xfrm>
        </p:grpSpPr>
        <p:grpSp>
          <p:nvGrpSpPr>
            <p:cNvPr id="466" name="Google Shape;466;p15"/>
            <p:cNvGrpSpPr/>
            <p:nvPr/>
          </p:nvGrpSpPr>
          <p:grpSpPr>
            <a:xfrm>
              <a:off x="8114596" y="445039"/>
              <a:ext cx="633002" cy="572716"/>
              <a:chOff x="7189660" y="520827"/>
              <a:chExt cx="598074" cy="541115"/>
            </a:xfrm>
          </p:grpSpPr>
          <p:sp>
            <p:nvSpPr>
              <p:cNvPr id="467" name="Google Shape;467;p15"/>
              <p:cNvSpPr/>
              <p:nvPr/>
            </p:nvSpPr>
            <p:spPr>
              <a:xfrm>
                <a:off x="7189660" y="520827"/>
                <a:ext cx="598074" cy="541115"/>
              </a:xfrm>
              <a:custGeom>
                <a:avLst/>
                <a:gdLst/>
                <a:ahLst/>
                <a:cxnLst/>
                <a:rect l="l" t="t" r="r" b="b"/>
                <a:pathLst>
                  <a:path w="598074" h="541115" extrusionOk="0">
                    <a:moveTo>
                      <a:pt x="557022" y="0"/>
                    </a:moveTo>
                    <a:cubicBezTo>
                      <a:pt x="579695" y="0"/>
                      <a:pt x="598075" y="18380"/>
                      <a:pt x="598075" y="41053"/>
                    </a:cubicBezTo>
                    <a:lnTo>
                      <a:pt x="598075" y="500063"/>
                    </a:lnTo>
                    <a:cubicBezTo>
                      <a:pt x="598075" y="522735"/>
                      <a:pt x="579695" y="541115"/>
                      <a:pt x="557022" y="541115"/>
                    </a:cubicBezTo>
                    <a:lnTo>
                      <a:pt x="41053" y="541115"/>
                    </a:lnTo>
                    <a:cubicBezTo>
                      <a:pt x="18380" y="541115"/>
                      <a:pt x="0" y="522735"/>
                      <a:pt x="0" y="500063"/>
                    </a:cubicBezTo>
                    <a:lnTo>
                      <a:pt x="0" y="41053"/>
                    </a:lnTo>
                    <a:cubicBezTo>
                      <a:pt x="0" y="18380"/>
                      <a:pt x="18380" y="0"/>
                      <a:pt x="4105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468" name="Google Shape;468;p15"/>
              <p:cNvGrpSpPr/>
              <p:nvPr/>
            </p:nvGrpSpPr>
            <p:grpSpPr>
              <a:xfrm>
                <a:off x="7579137" y="551973"/>
                <a:ext cx="164782" cy="41529"/>
                <a:chOff x="7579137" y="551973"/>
                <a:chExt cx="164782" cy="41529"/>
              </a:xfrm>
            </p:grpSpPr>
            <p:sp>
              <p:nvSpPr>
                <p:cNvPr id="469" name="Google Shape;469;p15"/>
                <p:cNvSpPr/>
                <p:nvPr/>
              </p:nvSpPr>
              <p:spPr>
                <a:xfrm>
                  <a:off x="7702391" y="551973"/>
                  <a:ext cx="41528" cy="4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8" h="41529" extrusionOk="0">
                      <a:moveTo>
                        <a:pt x="41529" y="20765"/>
                      </a:moveTo>
                      <a:cubicBezTo>
                        <a:pt x="41529" y="32290"/>
                        <a:pt x="32195" y="41529"/>
                        <a:pt x="20764" y="41529"/>
                      </a:cubicBezTo>
                      <a:cubicBezTo>
                        <a:pt x="9334" y="41529"/>
                        <a:pt x="0" y="32195"/>
                        <a:pt x="0" y="20765"/>
                      </a:cubicBezTo>
                      <a:cubicBezTo>
                        <a:pt x="0" y="9335"/>
                        <a:pt x="9334" y="0"/>
                        <a:pt x="20764" y="0"/>
                      </a:cubicBezTo>
                      <a:cubicBezTo>
                        <a:pt x="32195" y="0"/>
                        <a:pt x="41529" y="9335"/>
                        <a:pt x="41529" y="2076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70" name="Google Shape;470;p15"/>
                <p:cNvSpPr/>
                <p:nvPr/>
              </p:nvSpPr>
              <p:spPr>
                <a:xfrm>
                  <a:off x="7640764" y="551973"/>
                  <a:ext cx="41528" cy="4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8" h="41529" extrusionOk="0">
                      <a:moveTo>
                        <a:pt x="41529" y="20765"/>
                      </a:moveTo>
                      <a:cubicBezTo>
                        <a:pt x="41529" y="32290"/>
                        <a:pt x="32195" y="41529"/>
                        <a:pt x="20764" y="41529"/>
                      </a:cubicBezTo>
                      <a:cubicBezTo>
                        <a:pt x="9334" y="41529"/>
                        <a:pt x="0" y="32195"/>
                        <a:pt x="0" y="20765"/>
                      </a:cubicBezTo>
                      <a:cubicBezTo>
                        <a:pt x="0" y="9335"/>
                        <a:pt x="9334" y="0"/>
                        <a:pt x="20764" y="0"/>
                      </a:cubicBezTo>
                      <a:cubicBezTo>
                        <a:pt x="32195" y="0"/>
                        <a:pt x="41529" y="9335"/>
                        <a:pt x="41529" y="2076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71" name="Google Shape;471;p15"/>
                <p:cNvSpPr/>
                <p:nvPr/>
              </p:nvSpPr>
              <p:spPr>
                <a:xfrm>
                  <a:off x="7579137" y="551973"/>
                  <a:ext cx="41528" cy="4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8" h="41529" extrusionOk="0">
                      <a:moveTo>
                        <a:pt x="41529" y="20765"/>
                      </a:moveTo>
                      <a:cubicBezTo>
                        <a:pt x="41529" y="32290"/>
                        <a:pt x="32195" y="41529"/>
                        <a:pt x="20764" y="41529"/>
                      </a:cubicBezTo>
                      <a:cubicBezTo>
                        <a:pt x="9334" y="41529"/>
                        <a:pt x="0" y="32195"/>
                        <a:pt x="0" y="20765"/>
                      </a:cubicBezTo>
                      <a:cubicBezTo>
                        <a:pt x="0" y="9335"/>
                        <a:pt x="9334" y="0"/>
                        <a:pt x="20764" y="0"/>
                      </a:cubicBezTo>
                      <a:cubicBezTo>
                        <a:pt x="32195" y="0"/>
                        <a:pt x="41529" y="9335"/>
                        <a:pt x="41529" y="20765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472" name="Google Shape;472;p15"/>
            <p:cNvGrpSpPr/>
            <p:nvPr/>
          </p:nvGrpSpPr>
          <p:grpSpPr>
            <a:xfrm>
              <a:off x="8184962" y="619646"/>
              <a:ext cx="498115" cy="257273"/>
              <a:chOff x="7256144" y="685800"/>
              <a:chExt cx="470630" cy="243077"/>
            </a:xfrm>
          </p:grpSpPr>
          <p:sp>
            <p:nvSpPr>
              <p:cNvPr id="473" name="Google Shape;473;p15"/>
              <p:cNvSpPr/>
              <p:nvPr/>
            </p:nvSpPr>
            <p:spPr>
              <a:xfrm>
                <a:off x="7256144" y="694753"/>
                <a:ext cx="218503" cy="218217"/>
              </a:xfrm>
              <a:custGeom>
                <a:avLst/>
                <a:gdLst/>
                <a:ahLst/>
                <a:cxnLst/>
                <a:rect l="l" t="t" r="r" b="b"/>
                <a:pathLst>
                  <a:path w="218503" h="218217" extrusionOk="0">
                    <a:moveTo>
                      <a:pt x="216598" y="129540"/>
                    </a:moveTo>
                    <a:cubicBezTo>
                      <a:pt x="217837" y="122968"/>
                      <a:pt x="218504" y="116110"/>
                      <a:pt x="218504" y="109156"/>
                    </a:cubicBezTo>
                    <a:cubicBezTo>
                      <a:pt x="218504" y="102203"/>
                      <a:pt x="217837" y="95440"/>
                      <a:pt x="216598" y="88773"/>
                    </a:cubicBezTo>
                    <a:lnTo>
                      <a:pt x="181261" y="88773"/>
                    </a:lnTo>
                    <a:cubicBezTo>
                      <a:pt x="179641" y="83058"/>
                      <a:pt x="177451" y="77724"/>
                      <a:pt x="174593" y="72676"/>
                    </a:cubicBezTo>
                    <a:lnTo>
                      <a:pt x="199549" y="47720"/>
                    </a:lnTo>
                    <a:cubicBezTo>
                      <a:pt x="191834" y="36385"/>
                      <a:pt x="182118" y="26670"/>
                      <a:pt x="170783" y="18955"/>
                    </a:cubicBezTo>
                    <a:lnTo>
                      <a:pt x="145732" y="44005"/>
                    </a:lnTo>
                    <a:cubicBezTo>
                      <a:pt x="140684" y="41148"/>
                      <a:pt x="135255" y="38957"/>
                      <a:pt x="129635" y="37338"/>
                    </a:cubicBezTo>
                    <a:lnTo>
                      <a:pt x="129635" y="1905"/>
                    </a:lnTo>
                    <a:cubicBezTo>
                      <a:pt x="123063" y="667"/>
                      <a:pt x="116205" y="0"/>
                      <a:pt x="109252" y="0"/>
                    </a:cubicBezTo>
                    <a:cubicBezTo>
                      <a:pt x="102298" y="0"/>
                      <a:pt x="95536" y="667"/>
                      <a:pt x="88868" y="1905"/>
                    </a:cubicBezTo>
                    <a:lnTo>
                      <a:pt x="88868" y="37338"/>
                    </a:lnTo>
                    <a:cubicBezTo>
                      <a:pt x="83154" y="38957"/>
                      <a:pt x="77819" y="41148"/>
                      <a:pt x="72771" y="44005"/>
                    </a:cubicBezTo>
                    <a:lnTo>
                      <a:pt x="47720" y="18955"/>
                    </a:lnTo>
                    <a:cubicBezTo>
                      <a:pt x="36386" y="26670"/>
                      <a:pt x="26670" y="36481"/>
                      <a:pt x="18955" y="47720"/>
                    </a:cubicBezTo>
                    <a:lnTo>
                      <a:pt x="43910" y="72676"/>
                    </a:lnTo>
                    <a:cubicBezTo>
                      <a:pt x="41053" y="77724"/>
                      <a:pt x="38862" y="83153"/>
                      <a:pt x="37243" y="88773"/>
                    </a:cubicBezTo>
                    <a:lnTo>
                      <a:pt x="1905" y="88773"/>
                    </a:lnTo>
                    <a:cubicBezTo>
                      <a:pt x="667" y="95345"/>
                      <a:pt x="0" y="102203"/>
                      <a:pt x="0" y="109156"/>
                    </a:cubicBezTo>
                    <a:cubicBezTo>
                      <a:pt x="0" y="116110"/>
                      <a:pt x="667" y="122873"/>
                      <a:pt x="1905" y="129540"/>
                    </a:cubicBezTo>
                    <a:lnTo>
                      <a:pt x="37243" y="129540"/>
                    </a:lnTo>
                    <a:cubicBezTo>
                      <a:pt x="38862" y="135255"/>
                      <a:pt x="41053" y="140589"/>
                      <a:pt x="43910" y="145637"/>
                    </a:cubicBezTo>
                    <a:lnTo>
                      <a:pt x="18955" y="170593"/>
                    </a:lnTo>
                    <a:cubicBezTo>
                      <a:pt x="26670" y="181928"/>
                      <a:pt x="36386" y="191643"/>
                      <a:pt x="47720" y="199358"/>
                    </a:cubicBezTo>
                    <a:lnTo>
                      <a:pt x="72771" y="174308"/>
                    </a:lnTo>
                    <a:cubicBezTo>
                      <a:pt x="77819" y="177165"/>
                      <a:pt x="83248" y="179356"/>
                      <a:pt x="88868" y="180975"/>
                    </a:cubicBezTo>
                    <a:lnTo>
                      <a:pt x="88868" y="216313"/>
                    </a:lnTo>
                    <a:cubicBezTo>
                      <a:pt x="95441" y="217551"/>
                      <a:pt x="102298" y="218218"/>
                      <a:pt x="109252" y="218218"/>
                    </a:cubicBezTo>
                    <a:cubicBezTo>
                      <a:pt x="116205" y="218218"/>
                      <a:pt x="122968" y="217551"/>
                      <a:pt x="129635" y="216313"/>
                    </a:cubicBezTo>
                    <a:lnTo>
                      <a:pt x="129635" y="180975"/>
                    </a:lnTo>
                    <a:cubicBezTo>
                      <a:pt x="135350" y="179356"/>
                      <a:pt x="140684" y="177070"/>
                      <a:pt x="145732" y="174308"/>
                    </a:cubicBezTo>
                    <a:lnTo>
                      <a:pt x="170783" y="199358"/>
                    </a:lnTo>
                    <a:cubicBezTo>
                      <a:pt x="182118" y="191643"/>
                      <a:pt x="191834" y="181928"/>
                      <a:pt x="199549" y="170593"/>
                    </a:cubicBezTo>
                    <a:lnTo>
                      <a:pt x="174593" y="145542"/>
                    </a:lnTo>
                    <a:cubicBezTo>
                      <a:pt x="177451" y="140494"/>
                      <a:pt x="179641" y="135064"/>
                      <a:pt x="181261" y="129445"/>
                    </a:cubicBezTo>
                    <a:lnTo>
                      <a:pt x="216598" y="129445"/>
                    </a:lnTo>
                    <a:close/>
                    <a:moveTo>
                      <a:pt x="109252" y="131255"/>
                    </a:moveTo>
                    <a:cubicBezTo>
                      <a:pt x="97060" y="131255"/>
                      <a:pt x="87249" y="121349"/>
                      <a:pt x="87249" y="109252"/>
                    </a:cubicBezTo>
                    <a:cubicBezTo>
                      <a:pt x="87249" y="97155"/>
                      <a:pt x="97155" y="87249"/>
                      <a:pt x="109252" y="87249"/>
                    </a:cubicBezTo>
                    <a:cubicBezTo>
                      <a:pt x="121348" y="87249"/>
                      <a:pt x="131255" y="97155"/>
                      <a:pt x="131255" y="109252"/>
                    </a:cubicBezTo>
                    <a:cubicBezTo>
                      <a:pt x="131255" y="121349"/>
                      <a:pt x="121348" y="131255"/>
                      <a:pt x="109252" y="13125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474" name="Google Shape;474;p15"/>
              <p:cNvGrpSpPr/>
              <p:nvPr/>
            </p:nvGrpSpPr>
            <p:grpSpPr>
              <a:xfrm>
                <a:off x="7512843" y="685800"/>
                <a:ext cx="213931" cy="243077"/>
                <a:chOff x="7512843" y="685800"/>
                <a:chExt cx="213931" cy="243077"/>
              </a:xfrm>
            </p:grpSpPr>
            <p:grpSp>
              <p:nvGrpSpPr>
                <p:cNvPr id="475" name="Google Shape;475;p15"/>
                <p:cNvGrpSpPr/>
                <p:nvPr/>
              </p:nvGrpSpPr>
              <p:grpSpPr>
                <a:xfrm>
                  <a:off x="7512843" y="836580"/>
                  <a:ext cx="213931" cy="92297"/>
                  <a:chOff x="7512843" y="836580"/>
                  <a:chExt cx="213931" cy="92297"/>
                </a:xfrm>
              </p:grpSpPr>
              <p:sp>
                <p:nvSpPr>
                  <p:cNvPr id="476" name="Google Shape;476;p15"/>
                  <p:cNvSpPr/>
                  <p:nvPr/>
                </p:nvSpPr>
                <p:spPr>
                  <a:xfrm>
                    <a:off x="7512843" y="856011"/>
                    <a:ext cx="213931" cy="728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72866" extrusionOk="0">
                        <a:moveTo>
                          <a:pt x="0" y="0"/>
                        </a:moveTo>
                        <a:lnTo>
                          <a:pt x="0" y="53435"/>
                        </a:lnTo>
                        <a:cubicBezTo>
                          <a:pt x="0" y="64199"/>
                          <a:pt x="47911" y="72866"/>
                          <a:pt x="106966" y="72866"/>
                        </a:cubicBezTo>
                        <a:cubicBezTo>
                          <a:pt x="166021" y="72866"/>
                          <a:pt x="213932" y="64199"/>
                          <a:pt x="213932" y="53435"/>
                        </a:cubicBezTo>
                        <a:lnTo>
                          <a:pt x="21393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77" name="Google Shape;477;p15"/>
                  <p:cNvSpPr/>
                  <p:nvPr/>
                </p:nvSpPr>
                <p:spPr>
                  <a:xfrm>
                    <a:off x="7512843" y="836580"/>
                    <a:ext cx="213931" cy="388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38861" extrusionOk="0">
                        <a:moveTo>
                          <a:pt x="213932" y="19431"/>
                        </a:moveTo>
                        <a:cubicBezTo>
                          <a:pt x="213932" y="30162"/>
                          <a:pt x="166042" y="38862"/>
                          <a:pt x="106966" y="38862"/>
                        </a:cubicBezTo>
                        <a:cubicBezTo>
                          <a:pt x="47891" y="38862"/>
                          <a:pt x="1" y="30162"/>
                          <a:pt x="1" y="19431"/>
                        </a:cubicBezTo>
                        <a:cubicBezTo>
                          <a:pt x="1" y="8700"/>
                          <a:pt x="47891" y="0"/>
                          <a:pt x="106966" y="0"/>
                        </a:cubicBezTo>
                        <a:cubicBezTo>
                          <a:pt x="166042" y="0"/>
                          <a:pt x="213932" y="8700"/>
                          <a:pt x="213932" y="1943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478" name="Google Shape;478;p15"/>
                <p:cNvGrpSpPr/>
                <p:nvPr/>
              </p:nvGrpSpPr>
              <p:grpSpPr>
                <a:xfrm>
                  <a:off x="7512843" y="761238"/>
                  <a:ext cx="213931" cy="92296"/>
                  <a:chOff x="7512843" y="761238"/>
                  <a:chExt cx="213931" cy="92296"/>
                </a:xfrm>
              </p:grpSpPr>
              <p:sp>
                <p:nvSpPr>
                  <p:cNvPr id="479" name="Google Shape;479;p15"/>
                  <p:cNvSpPr/>
                  <p:nvPr/>
                </p:nvSpPr>
                <p:spPr>
                  <a:xfrm>
                    <a:off x="7512843" y="780668"/>
                    <a:ext cx="213931" cy="728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72866" extrusionOk="0">
                        <a:moveTo>
                          <a:pt x="0" y="0"/>
                        </a:moveTo>
                        <a:lnTo>
                          <a:pt x="0" y="53435"/>
                        </a:lnTo>
                        <a:cubicBezTo>
                          <a:pt x="0" y="64199"/>
                          <a:pt x="47911" y="72866"/>
                          <a:pt x="106966" y="72866"/>
                        </a:cubicBezTo>
                        <a:cubicBezTo>
                          <a:pt x="166021" y="72866"/>
                          <a:pt x="213932" y="64199"/>
                          <a:pt x="213932" y="53435"/>
                        </a:cubicBezTo>
                        <a:lnTo>
                          <a:pt x="21393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80" name="Google Shape;480;p15"/>
                  <p:cNvSpPr/>
                  <p:nvPr/>
                </p:nvSpPr>
                <p:spPr>
                  <a:xfrm>
                    <a:off x="7512843" y="761238"/>
                    <a:ext cx="213931" cy="388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38861" extrusionOk="0">
                        <a:moveTo>
                          <a:pt x="213932" y="19431"/>
                        </a:moveTo>
                        <a:cubicBezTo>
                          <a:pt x="213932" y="30162"/>
                          <a:pt x="166042" y="38862"/>
                          <a:pt x="106966" y="38862"/>
                        </a:cubicBezTo>
                        <a:cubicBezTo>
                          <a:pt x="47891" y="38862"/>
                          <a:pt x="1" y="30162"/>
                          <a:pt x="1" y="19431"/>
                        </a:cubicBezTo>
                        <a:cubicBezTo>
                          <a:pt x="1" y="8700"/>
                          <a:pt x="47891" y="0"/>
                          <a:pt x="106966" y="0"/>
                        </a:cubicBezTo>
                        <a:cubicBezTo>
                          <a:pt x="166042" y="0"/>
                          <a:pt x="213932" y="8700"/>
                          <a:pt x="213932" y="1943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481" name="Google Shape;481;p15"/>
                <p:cNvGrpSpPr/>
                <p:nvPr/>
              </p:nvGrpSpPr>
              <p:grpSpPr>
                <a:xfrm>
                  <a:off x="7512843" y="685800"/>
                  <a:ext cx="213931" cy="92297"/>
                  <a:chOff x="7512843" y="685800"/>
                  <a:chExt cx="213931" cy="92297"/>
                </a:xfrm>
              </p:grpSpPr>
              <p:sp>
                <p:nvSpPr>
                  <p:cNvPr id="482" name="Google Shape;482;p15"/>
                  <p:cNvSpPr/>
                  <p:nvPr/>
                </p:nvSpPr>
                <p:spPr>
                  <a:xfrm>
                    <a:off x="7512843" y="705231"/>
                    <a:ext cx="213931" cy="728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72866" extrusionOk="0">
                        <a:moveTo>
                          <a:pt x="0" y="0"/>
                        </a:moveTo>
                        <a:lnTo>
                          <a:pt x="0" y="53435"/>
                        </a:lnTo>
                        <a:cubicBezTo>
                          <a:pt x="0" y="64198"/>
                          <a:pt x="47911" y="72866"/>
                          <a:pt x="106966" y="72866"/>
                        </a:cubicBezTo>
                        <a:cubicBezTo>
                          <a:pt x="166021" y="72866"/>
                          <a:pt x="213932" y="64198"/>
                          <a:pt x="213932" y="53435"/>
                        </a:cubicBezTo>
                        <a:lnTo>
                          <a:pt x="21393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83" name="Google Shape;483;p15"/>
                  <p:cNvSpPr/>
                  <p:nvPr/>
                </p:nvSpPr>
                <p:spPr>
                  <a:xfrm>
                    <a:off x="7512843" y="685800"/>
                    <a:ext cx="213931" cy="388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38861" extrusionOk="0">
                        <a:moveTo>
                          <a:pt x="213932" y="19431"/>
                        </a:moveTo>
                        <a:cubicBezTo>
                          <a:pt x="213932" y="30162"/>
                          <a:pt x="166042" y="38862"/>
                          <a:pt x="106966" y="38862"/>
                        </a:cubicBezTo>
                        <a:cubicBezTo>
                          <a:pt x="47891" y="38862"/>
                          <a:pt x="1" y="30162"/>
                          <a:pt x="1" y="19431"/>
                        </a:cubicBezTo>
                        <a:cubicBezTo>
                          <a:pt x="1" y="8700"/>
                          <a:pt x="47891" y="0"/>
                          <a:pt x="106966" y="0"/>
                        </a:cubicBezTo>
                        <a:cubicBezTo>
                          <a:pt x="166042" y="0"/>
                          <a:pt x="213932" y="8700"/>
                          <a:pt x="213932" y="1943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1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86" name="Google Shape;486;p16"/>
          <p:cNvSpPr txBox="1">
            <a:spLocks noGrp="1"/>
          </p:cNvSpPr>
          <p:nvPr>
            <p:ph type="subTitle" idx="1"/>
          </p:nvPr>
        </p:nvSpPr>
        <p:spPr>
          <a:xfrm>
            <a:off x="723900" y="1710151"/>
            <a:ext cx="19860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87" name="Google Shape;487;p16"/>
          <p:cNvSpPr txBox="1">
            <a:spLocks noGrp="1"/>
          </p:cNvSpPr>
          <p:nvPr>
            <p:ph type="subTitle" idx="2"/>
          </p:nvPr>
        </p:nvSpPr>
        <p:spPr>
          <a:xfrm>
            <a:off x="3577144" y="1710161"/>
            <a:ext cx="19860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88" name="Google Shape;488;p16"/>
          <p:cNvSpPr txBox="1">
            <a:spLocks noGrp="1"/>
          </p:cNvSpPr>
          <p:nvPr>
            <p:ph type="subTitle" idx="3"/>
          </p:nvPr>
        </p:nvSpPr>
        <p:spPr>
          <a:xfrm>
            <a:off x="723900" y="3498800"/>
            <a:ext cx="19860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89" name="Google Shape;489;p16"/>
          <p:cNvSpPr txBox="1">
            <a:spLocks noGrp="1"/>
          </p:cNvSpPr>
          <p:nvPr>
            <p:ph type="subTitle" idx="4"/>
          </p:nvPr>
        </p:nvSpPr>
        <p:spPr>
          <a:xfrm>
            <a:off x="3577144" y="3498800"/>
            <a:ext cx="19860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90" name="Google Shape;490;p16"/>
          <p:cNvSpPr txBox="1">
            <a:spLocks noGrp="1"/>
          </p:cNvSpPr>
          <p:nvPr>
            <p:ph type="subTitle" idx="5"/>
          </p:nvPr>
        </p:nvSpPr>
        <p:spPr>
          <a:xfrm>
            <a:off x="6430388" y="1710161"/>
            <a:ext cx="19860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91" name="Google Shape;491;p16"/>
          <p:cNvSpPr txBox="1">
            <a:spLocks noGrp="1"/>
          </p:cNvSpPr>
          <p:nvPr>
            <p:ph type="subTitle" idx="6"/>
          </p:nvPr>
        </p:nvSpPr>
        <p:spPr>
          <a:xfrm>
            <a:off x="6430388" y="3498800"/>
            <a:ext cx="1986000" cy="1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92" name="Google Shape;492;p16"/>
          <p:cNvSpPr txBox="1">
            <a:spLocks noGrp="1"/>
          </p:cNvSpPr>
          <p:nvPr>
            <p:ph type="subTitle" idx="7"/>
          </p:nvPr>
        </p:nvSpPr>
        <p:spPr>
          <a:xfrm>
            <a:off x="731700" y="1060275"/>
            <a:ext cx="1978200" cy="65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493" name="Google Shape;493;p16"/>
          <p:cNvSpPr txBox="1">
            <a:spLocks noGrp="1"/>
          </p:cNvSpPr>
          <p:nvPr>
            <p:ph type="subTitle" idx="8"/>
          </p:nvPr>
        </p:nvSpPr>
        <p:spPr>
          <a:xfrm>
            <a:off x="3582994" y="1060284"/>
            <a:ext cx="1978200" cy="65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494" name="Google Shape;494;p16"/>
          <p:cNvSpPr txBox="1">
            <a:spLocks noGrp="1"/>
          </p:cNvSpPr>
          <p:nvPr>
            <p:ph type="subTitle" idx="9"/>
          </p:nvPr>
        </p:nvSpPr>
        <p:spPr>
          <a:xfrm>
            <a:off x="6434288" y="1060284"/>
            <a:ext cx="1978200" cy="65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495" name="Google Shape;495;p16"/>
          <p:cNvSpPr txBox="1">
            <a:spLocks noGrp="1"/>
          </p:cNvSpPr>
          <p:nvPr>
            <p:ph type="subTitle" idx="13"/>
          </p:nvPr>
        </p:nvSpPr>
        <p:spPr>
          <a:xfrm>
            <a:off x="723900" y="2845800"/>
            <a:ext cx="1986000" cy="65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496" name="Google Shape;496;p16"/>
          <p:cNvSpPr txBox="1">
            <a:spLocks noGrp="1"/>
          </p:cNvSpPr>
          <p:nvPr>
            <p:ph type="subTitle" idx="14"/>
          </p:nvPr>
        </p:nvSpPr>
        <p:spPr>
          <a:xfrm>
            <a:off x="3582995" y="2845800"/>
            <a:ext cx="1978200" cy="65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497" name="Google Shape;497;p16"/>
          <p:cNvSpPr txBox="1">
            <a:spLocks noGrp="1"/>
          </p:cNvSpPr>
          <p:nvPr>
            <p:ph type="subTitle" idx="15"/>
          </p:nvPr>
        </p:nvSpPr>
        <p:spPr>
          <a:xfrm>
            <a:off x="6434290" y="2845800"/>
            <a:ext cx="1978200" cy="65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498" name="Google Shape;498;p16"/>
          <p:cNvSpPr/>
          <p:nvPr/>
        </p:nvSpPr>
        <p:spPr>
          <a:xfrm rot="-3263452" flipH="1">
            <a:off x="7372110" y="4038327"/>
            <a:ext cx="2997856" cy="2576292"/>
          </a:xfrm>
          <a:custGeom>
            <a:avLst/>
            <a:gdLst/>
            <a:ahLst/>
            <a:cxnLst/>
            <a:rect l="l" t="t" r="r" b="b"/>
            <a:pathLst>
              <a:path w="38869" h="30330" extrusionOk="0">
                <a:moveTo>
                  <a:pt x="24297" y="1"/>
                </a:moveTo>
                <a:cubicBezTo>
                  <a:pt x="23576" y="1"/>
                  <a:pt x="22813" y="81"/>
                  <a:pt x="22018" y="271"/>
                </a:cubicBezTo>
                <a:cubicBezTo>
                  <a:pt x="16904" y="1494"/>
                  <a:pt x="14626" y="5778"/>
                  <a:pt x="11611" y="8671"/>
                </a:cubicBezTo>
                <a:cubicBezTo>
                  <a:pt x="10032" y="10186"/>
                  <a:pt x="7766" y="10684"/>
                  <a:pt x="5916" y="11826"/>
                </a:cubicBezTo>
                <a:cubicBezTo>
                  <a:pt x="0" y="15481"/>
                  <a:pt x="539" y="24197"/>
                  <a:pt x="4874" y="27639"/>
                </a:cubicBezTo>
                <a:cubicBezTo>
                  <a:pt x="7150" y="29445"/>
                  <a:pt x="9815" y="30330"/>
                  <a:pt x="12976" y="30330"/>
                </a:cubicBezTo>
                <a:cubicBezTo>
                  <a:pt x="15025" y="30330"/>
                  <a:pt x="17282" y="29958"/>
                  <a:pt x="19778" y="29225"/>
                </a:cubicBezTo>
                <a:cubicBezTo>
                  <a:pt x="26123" y="27360"/>
                  <a:pt x="30656" y="26268"/>
                  <a:pt x="34763" y="20412"/>
                </a:cubicBezTo>
                <a:cubicBezTo>
                  <a:pt x="38869" y="14558"/>
                  <a:pt x="35544" y="6859"/>
                  <a:pt x="30907" y="2368"/>
                </a:cubicBezTo>
                <a:cubicBezTo>
                  <a:pt x="30907" y="2368"/>
                  <a:pt x="28215" y="1"/>
                  <a:pt x="24297" y="1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9" name="Google Shape;499;p16"/>
          <p:cNvSpPr/>
          <p:nvPr/>
        </p:nvSpPr>
        <p:spPr>
          <a:xfrm rot="531647" flipH="1">
            <a:off x="-1621232" y="4095570"/>
            <a:ext cx="2581069" cy="2087046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500;p16"/>
          <p:cNvSpPr/>
          <p:nvPr/>
        </p:nvSpPr>
        <p:spPr>
          <a:xfrm rot="460658" flipH="1">
            <a:off x="7344116" y="-1448948"/>
            <a:ext cx="3053845" cy="2469331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01" name="Google Shape;501;p16"/>
          <p:cNvGrpSpPr/>
          <p:nvPr/>
        </p:nvGrpSpPr>
        <p:grpSpPr>
          <a:xfrm>
            <a:off x="7931872" y="177093"/>
            <a:ext cx="997823" cy="737095"/>
            <a:chOff x="7931872" y="177093"/>
            <a:chExt cx="997823" cy="737095"/>
          </a:xfrm>
        </p:grpSpPr>
        <p:grpSp>
          <p:nvGrpSpPr>
            <p:cNvPr id="502" name="Google Shape;502;p16"/>
            <p:cNvGrpSpPr/>
            <p:nvPr/>
          </p:nvGrpSpPr>
          <p:grpSpPr>
            <a:xfrm>
              <a:off x="7931872" y="177093"/>
              <a:ext cx="919725" cy="318025"/>
              <a:chOff x="7230903" y="4635722"/>
              <a:chExt cx="652843" cy="225742"/>
            </a:xfrm>
          </p:grpSpPr>
          <p:sp>
            <p:nvSpPr>
              <p:cNvPr id="503" name="Google Shape;503;p16"/>
              <p:cNvSpPr/>
              <p:nvPr/>
            </p:nvSpPr>
            <p:spPr>
              <a:xfrm>
                <a:off x="7230903" y="4635722"/>
                <a:ext cx="652843" cy="225742"/>
              </a:xfrm>
              <a:custGeom>
                <a:avLst/>
                <a:gdLst/>
                <a:ahLst/>
                <a:cxnLst/>
                <a:rect l="l" t="t" r="r" b="b"/>
                <a:pathLst>
                  <a:path w="652843" h="225742" extrusionOk="0">
                    <a:moveTo>
                      <a:pt x="619030" y="0"/>
                    </a:moveTo>
                    <a:cubicBezTo>
                      <a:pt x="637705" y="0"/>
                      <a:pt x="652844" y="15139"/>
                      <a:pt x="652844" y="33814"/>
                    </a:cubicBezTo>
                    <a:lnTo>
                      <a:pt x="652844" y="191929"/>
                    </a:lnTo>
                    <a:cubicBezTo>
                      <a:pt x="652844" y="210603"/>
                      <a:pt x="637704" y="225742"/>
                      <a:pt x="619030" y="225742"/>
                    </a:cubicBezTo>
                    <a:lnTo>
                      <a:pt x="33814" y="225742"/>
                    </a:lnTo>
                    <a:cubicBezTo>
                      <a:pt x="15139" y="225742"/>
                      <a:pt x="0" y="210603"/>
                      <a:pt x="0" y="191929"/>
                    </a:cubicBezTo>
                    <a:lnTo>
                      <a:pt x="0" y="33814"/>
                    </a:lnTo>
                    <a:cubicBezTo>
                      <a:pt x="0" y="15139"/>
                      <a:pt x="15139" y="0"/>
                      <a:pt x="3381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4" name="Google Shape;504;p16"/>
              <p:cNvSpPr/>
              <p:nvPr/>
            </p:nvSpPr>
            <p:spPr>
              <a:xfrm>
                <a:off x="7287577" y="4672107"/>
                <a:ext cx="151161" cy="151161"/>
              </a:xfrm>
              <a:custGeom>
                <a:avLst/>
                <a:gdLst/>
                <a:ahLst/>
                <a:cxnLst/>
                <a:rect l="l" t="t" r="r" b="b"/>
                <a:pathLst>
                  <a:path w="151161" h="151161" extrusionOk="0">
                    <a:moveTo>
                      <a:pt x="0" y="0"/>
                    </a:moveTo>
                    <a:lnTo>
                      <a:pt x="151161" y="0"/>
                    </a:lnTo>
                    <a:lnTo>
                      <a:pt x="151161" y="151162"/>
                    </a:lnTo>
                    <a:lnTo>
                      <a:pt x="0" y="151162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505" name="Google Shape;505;p16"/>
              <p:cNvGrpSpPr/>
              <p:nvPr/>
            </p:nvGrpSpPr>
            <p:grpSpPr>
              <a:xfrm>
                <a:off x="7487126" y="4676394"/>
                <a:ext cx="332041" cy="142684"/>
                <a:chOff x="7487126" y="4676394"/>
                <a:chExt cx="332041" cy="142684"/>
              </a:xfrm>
            </p:grpSpPr>
            <p:sp>
              <p:nvSpPr>
                <p:cNvPr id="506" name="Google Shape;506;p16"/>
                <p:cNvSpPr/>
                <p:nvPr/>
              </p:nvSpPr>
              <p:spPr>
                <a:xfrm>
                  <a:off x="7487126" y="4676394"/>
                  <a:ext cx="332041" cy="20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2041" h="20383" extrusionOk="0">
                      <a:moveTo>
                        <a:pt x="0" y="0"/>
                      </a:moveTo>
                      <a:lnTo>
                        <a:pt x="332041" y="0"/>
                      </a:lnTo>
                      <a:lnTo>
                        <a:pt x="332041" y="20384"/>
                      </a:lnTo>
                      <a:lnTo>
                        <a:pt x="0" y="20384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07" name="Google Shape;507;p16"/>
                <p:cNvSpPr/>
                <p:nvPr/>
              </p:nvSpPr>
              <p:spPr>
                <a:xfrm>
                  <a:off x="7487126" y="4717161"/>
                  <a:ext cx="290322" cy="20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0322" h="20383" extrusionOk="0">
                      <a:moveTo>
                        <a:pt x="0" y="0"/>
                      </a:moveTo>
                      <a:lnTo>
                        <a:pt x="290322" y="0"/>
                      </a:lnTo>
                      <a:lnTo>
                        <a:pt x="290322" y="20384"/>
                      </a:lnTo>
                      <a:lnTo>
                        <a:pt x="0" y="20384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08" name="Google Shape;508;p16"/>
                <p:cNvSpPr/>
                <p:nvPr/>
              </p:nvSpPr>
              <p:spPr>
                <a:xfrm>
                  <a:off x="7487126" y="4757928"/>
                  <a:ext cx="303942" cy="20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942" h="20383" extrusionOk="0">
                      <a:moveTo>
                        <a:pt x="0" y="0"/>
                      </a:moveTo>
                      <a:lnTo>
                        <a:pt x="303942" y="0"/>
                      </a:lnTo>
                      <a:lnTo>
                        <a:pt x="303942" y="20384"/>
                      </a:lnTo>
                      <a:lnTo>
                        <a:pt x="0" y="20384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09" name="Google Shape;509;p16"/>
                <p:cNvSpPr/>
                <p:nvPr/>
              </p:nvSpPr>
              <p:spPr>
                <a:xfrm>
                  <a:off x="7487126" y="4798695"/>
                  <a:ext cx="171545" cy="20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1545" h="20383" extrusionOk="0">
                      <a:moveTo>
                        <a:pt x="0" y="0"/>
                      </a:moveTo>
                      <a:lnTo>
                        <a:pt x="171545" y="0"/>
                      </a:lnTo>
                      <a:lnTo>
                        <a:pt x="171545" y="20384"/>
                      </a:lnTo>
                      <a:lnTo>
                        <a:pt x="0" y="20384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510" name="Google Shape;510;p16"/>
            <p:cNvGrpSpPr/>
            <p:nvPr/>
          </p:nvGrpSpPr>
          <p:grpSpPr>
            <a:xfrm>
              <a:off x="7931872" y="596163"/>
              <a:ext cx="919725" cy="318025"/>
              <a:chOff x="7230903" y="4933188"/>
              <a:chExt cx="652843" cy="225742"/>
            </a:xfrm>
          </p:grpSpPr>
          <p:grpSp>
            <p:nvGrpSpPr>
              <p:cNvPr id="511" name="Google Shape;511;p16"/>
              <p:cNvGrpSpPr/>
              <p:nvPr/>
            </p:nvGrpSpPr>
            <p:grpSpPr>
              <a:xfrm>
                <a:off x="7230903" y="4933188"/>
                <a:ext cx="652843" cy="225742"/>
                <a:chOff x="7230903" y="4933188"/>
                <a:chExt cx="652843" cy="225742"/>
              </a:xfrm>
            </p:grpSpPr>
            <p:sp>
              <p:nvSpPr>
                <p:cNvPr id="512" name="Google Shape;512;p16"/>
                <p:cNvSpPr/>
                <p:nvPr/>
              </p:nvSpPr>
              <p:spPr>
                <a:xfrm>
                  <a:off x="7230903" y="4933188"/>
                  <a:ext cx="652843" cy="2257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2843" h="225742" extrusionOk="0">
                      <a:moveTo>
                        <a:pt x="619030" y="0"/>
                      </a:moveTo>
                      <a:cubicBezTo>
                        <a:pt x="637705" y="0"/>
                        <a:pt x="652844" y="15139"/>
                        <a:pt x="652844" y="33814"/>
                      </a:cubicBezTo>
                      <a:lnTo>
                        <a:pt x="652844" y="191929"/>
                      </a:lnTo>
                      <a:cubicBezTo>
                        <a:pt x="652844" y="210604"/>
                        <a:pt x="637704" y="225742"/>
                        <a:pt x="619030" y="225742"/>
                      </a:cubicBezTo>
                      <a:lnTo>
                        <a:pt x="33814" y="225742"/>
                      </a:lnTo>
                      <a:cubicBezTo>
                        <a:pt x="15139" y="225742"/>
                        <a:pt x="0" y="210604"/>
                        <a:pt x="0" y="191929"/>
                      </a:cubicBezTo>
                      <a:lnTo>
                        <a:pt x="0" y="33814"/>
                      </a:lnTo>
                      <a:cubicBezTo>
                        <a:pt x="0" y="15139"/>
                        <a:pt x="15139" y="0"/>
                        <a:pt x="33814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13" name="Google Shape;513;p16"/>
                <p:cNvSpPr/>
                <p:nvPr/>
              </p:nvSpPr>
              <p:spPr>
                <a:xfrm>
                  <a:off x="7287577" y="4969668"/>
                  <a:ext cx="151161" cy="1511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161" h="151161" extrusionOk="0">
                      <a:moveTo>
                        <a:pt x="75534" y="151162"/>
                      </a:moveTo>
                      <a:lnTo>
                        <a:pt x="75534" y="151162"/>
                      </a:lnTo>
                      <a:cubicBezTo>
                        <a:pt x="33814" y="151162"/>
                        <a:pt x="0" y="117348"/>
                        <a:pt x="0" y="75629"/>
                      </a:cubicBezTo>
                      <a:lnTo>
                        <a:pt x="0" y="75629"/>
                      </a:lnTo>
                      <a:cubicBezTo>
                        <a:pt x="0" y="33909"/>
                        <a:pt x="33814" y="0"/>
                        <a:pt x="75534" y="0"/>
                      </a:cubicBezTo>
                      <a:lnTo>
                        <a:pt x="75534" y="0"/>
                      </a:lnTo>
                      <a:cubicBezTo>
                        <a:pt x="117253" y="0"/>
                        <a:pt x="151162" y="33814"/>
                        <a:pt x="151162" y="75533"/>
                      </a:cubicBezTo>
                      <a:lnTo>
                        <a:pt x="151162" y="75533"/>
                      </a:lnTo>
                      <a:cubicBezTo>
                        <a:pt x="151162" y="117253"/>
                        <a:pt x="117348" y="151162"/>
                        <a:pt x="75534" y="151162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514" name="Google Shape;514;p16"/>
                <p:cNvGrpSpPr/>
                <p:nvPr/>
              </p:nvGrpSpPr>
              <p:grpSpPr>
                <a:xfrm>
                  <a:off x="7487126" y="4973859"/>
                  <a:ext cx="332041" cy="142684"/>
                  <a:chOff x="7487126" y="4973859"/>
                  <a:chExt cx="332041" cy="142684"/>
                </a:xfrm>
              </p:grpSpPr>
              <p:sp>
                <p:nvSpPr>
                  <p:cNvPr id="515" name="Google Shape;515;p16"/>
                  <p:cNvSpPr/>
                  <p:nvPr/>
                </p:nvSpPr>
                <p:spPr>
                  <a:xfrm>
                    <a:off x="7506747" y="4973859"/>
                    <a:ext cx="280034" cy="203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0034" h="20383" extrusionOk="0">
                        <a:moveTo>
                          <a:pt x="0" y="0"/>
                        </a:moveTo>
                        <a:lnTo>
                          <a:pt x="280035" y="0"/>
                        </a:lnTo>
                        <a:lnTo>
                          <a:pt x="280035" y="20384"/>
                        </a:lnTo>
                        <a:lnTo>
                          <a:pt x="0" y="2038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16" name="Google Shape;516;p16"/>
                  <p:cNvSpPr/>
                  <p:nvPr/>
                </p:nvSpPr>
                <p:spPr>
                  <a:xfrm>
                    <a:off x="7487126" y="5014626"/>
                    <a:ext cx="205073" cy="203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5073" h="20383" extrusionOk="0">
                        <a:moveTo>
                          <a:pt x="0" y="0"/>
                        </a:moveTo>
                        <a:lnTo>
                          <a:pt x="205073" y="0"/>
                        </a:lnTo>
                        <a:lnTo>
                          <a:pt x="205073" y="20384"/>
                        </a:lnTo>
                        <a:lnTo>
                          <a:pt x="0" y="2038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17" name="Google Shape;517;p16"/>
                  <p:cNvSpPr/>
                  <p:nvPr/>
                </p:nvSpPr>
                <p:spPr>
                  <a:xfrm>
                    <a:off x="7487126" y="5055393"/>
                    <a:ext cx="332041" cy="203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2041" h="20383" extrusionOk="0">
                        <a:moveTo>
                          <a:pt x="0" y="0"/>
                        </a:moveTo>
                        <a:lnTo>
                          <a:pt x="332041" y="0"/>
                        </a:lnTo>
                        <a:lnTo>
                          <a:pt x="332041" y="20384"/>
                        </a:lnTo>
                        <a:lnTo>
                          <a:pt x="0" y="2038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18" name="Google Shape;518;p16"/>
                  <p:cNvSpPr/>
                  <p:nvPr/>
                </p:nvSpPr>
                <p:spPr>
                  <a:xfrm>
                    <a:off x="7487126" y="5096160"/>
                    <a:ext cx="171545" cy="203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1545" h="20383" extrusionOk="0">
                        <a:moveTo>
                          <a:pt x="0" y="0"/>
                        </a:moveTo>
                        <a:lnTo>
                          <a:pt x="171545" y="0"/>
                        </a:lnTo>
                        <a:lnTo>
                          <a:pt x="171545" y="20384"/>
                        </a:lnTo>
                        <a:lnTo>
                          <a:pt x="0" y="2038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sp>
            <p:nvSpPr>
              <p:cNvPr id="519" name="Google Shape;519;p16"/>
              <p:cNvSpPr/>
              <p:nvPr/>
            </p:nvSpPr>
            <p:spPr>
              <a:xfrm>
                <a:off x="7338250" y="5011639"/>
                <a:ext cx="50734" cy="60632"/>
              </a:xfrm>
              <a:custGeom>
                <a:avLst/>
                <a:gdLst/>
                <a:ahLst/>
                <a:cxnLst/>
                <a:rect l="l" t="t" r="r" b="b"/>
                <a:pathLst>
                  <a:path w="50734" h="60632" extrusionOk="0">
                    <a:moveTo>
                      <a:pt x="0" y="4892"/>
                    </a:moveTo>
                    <a:lnTo>
                      <a:pt x="0" y="55851"/>
                    </a:lnTo>
                    <a:cubicBezTo>
                      <a:pt x="0" y="59566"/>
                      <a:pt x="4001" y="61851"/>
                      <a:pt x="7239" y="59947"/>
                    </a:cubicBezTo>
                    <a:lnTo>
                      <a:pt x="48387" y="35563"/>
                    </a:lnTo>
                    <a:cubicBezTo>
                      <a:pt x="51435" y="33753"/>
                      <a:pt x="51531" y="29371"/>
                      <a:pt x="48578" y="27371"/>
                    </a:cubicBezTo>
                    <a:lnTo>
                      <a:pt x="7430" y="796"/>
                    </a:lnTo>
                    <a:cubicBezTo>
                      <a:pt x="4191" y="-1299"/>
                      <a:pt x="0" y="987"/>
                      <a:pt x="0" y="479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20" name="Google Shape;520;p16"/>
            <p:cNvGrpSpPr/>
            <p:nvPr/>
          </p:nvGrpSpPr>
          <p:grpSpPr>
            <a:xfrm>
              <a:off x="8756326" y="539537"/>
              <a:ext cx="173370" cy="112691"/>
              <a:chOff x="7816120" y="4892994"/>
              <a:chExt cx="123062" cy="79991"/>
            </a:xfrm>
          </p:grpSpPr>
          <p:grpSp>
            <p:nvGrpSpPr>
              <p:cNvPr id="521" name="Google Shape;521;p16"/>
              <p:cNvGrpSpPr/>
              <p:nvPr/>
            </p:nvGrpSpPr>
            <p:grpSpPr>
              <a:xfrm>
                <a:off x="7816120" y="4902803"/>
                <a:ext cx="123062" cy="63817"/>
                <a:chOff x="7816120" y="4902803"/>
                <a:chExt cx="123062" cy="63817"/>
              </a:xfrm>
            </p:grpSpPr>
            <p:sp>
              <p:nvSpPr>
                <p:cNvPr id="522" name="Google Shape;522;p16"/>
                <p:cNvSpPr/>
                <p:nvPr/>
              </p:nvSpPr>
              <p:spPr>
                <a:xfrm>
                  <a:off x="7816120" y="4902803"/>
                  <a:ext cx="123062" cy="638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062" h="63817" extrusionOk="0">
                      <a:moveTo>
                        <a:pt x="61531" y="63817"/>
                      </a:moveTo>
                      <a:cubicBezTo>
                        <a:pt x="86963" y="63817"/>
                        <a:pt x="109442" y="51244"/>
                        <a:pt x="123063" y="31909"/>
                      </a:cubicBezTo>
                      <a:cubicBezTo>
                        <a:pt x="109442" y="12573"/>
                        <a:pt x="86963" y="0"/>
                        <a:pt x="61531" y="0"/>
                      </a:cubicBezTo>
                      <a:cubicBezTo>
                        <a:pt x="36100" y="0"/>
                        <a:pt x="13621" y="12573"/>
                        <a:pt x="0" y="31909"/>
                      </a:cubicBezTo>
                      <a:cubicBezTo>
                        <a:pt x="13621" y="51244"/>
                        <a:pt x="36100" y="63817"/>
                        <a:pt x="61531" y="6381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3" name="Google Shape;523;p16"/>
                <p:cNvSpPr/>
                <p:nvPr/>
              </p:nvSpPr>
              <p:spPr>
                <a:xfrm>
                  <a:off x="7858029" y="4915090"/>
                  <a:ext cx="39242" cy="392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242" h="39243" extrusionOk="0">
                      <a:moveTo>
                        <a:pt x="39243" y="19621"/>
                      </a:moveTo>
                      <a:cubicBezTo>
                        <a:pt x="39243" y="30458"/>
                        <a:pt x="30458" y="39243"/>
                        <a:pt x="19621" y="39243"/>
                      </a:cubicBezTo>
                      <a:cubicBezTo>
                        <a:pt x="8785" y="39243"/>
                        <a:pt x="0" y="30458"/>
                        <a:pt x="0" y="19621"/>
                      </a:cubicBezTo>
                      <a:cubicBezTo>
                        <a:pt x="0" y="8785"/>
                        <a:pt x="8785" y="0"/>
                        <a:pt x="19621" y="0"/>
                      </a:cubicBezTo>
                      <a:cubicBezTo>
                        <a:pt x="30458" y="0"/>
                        <a:pt x="39243" y="8785"/>
                        <a:pt x="39243" y="1962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524" name="Google Shape;524;p16"/>
              <p:cNvSpPr/>
              <p:nvPr/>
            </p:nvSpPr>
            <p:spPr>
              <a:xfrm rot="-2700000">
                <a:off x="7825456" y="4928129"/>
                <a:ext cx="103403" cy="9720"/>
              </a:xfrm>
              <a:custGeom>
                <a:avLst/>
                <a:gdLst/>
                <a:ahLst/>
                <a:cxnLst/>
                <a:rect l="l" t="t" r="r" b="b"/>
                <a:pathLst>
                  <a:path w="103346" h="9715" extrusionOk="0">
                    <a:moveTo>
                      <a:pt x="0" y="0"/>
                    </a:moveTo>
                    <a:lnTo>
                      <a:pt x="103346" y="0"/>
                    </a:lnTo>
                    <a:lnTo>
                      <a:pt x="103346" y="9716"/>
                    </a:lnTo>
                    <a:lnTo>
                      <a:pt x="0" y="9716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8"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17"/>
          <p:cNvSpPr txBox="1">
            <a:spLocks noGrp="1"/>
          </p:cNvSpPr>
          <p:nvPr>
            <p:ph type="title" hasCustomPrompt="1"/>
          </p:nvPr>
        </p:nvSpPr>
        <p:spPr>
          <a:xfrm>
            <a:off x="798388" y="2997571"/>
            <a:ext cx="3492600" cy="768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7" name="Google Shape;527;p17"/>
          <p:cNvSpPr txBox="1">
            <a:spLocks noGrp="1"/>
          </p:cNvSpPr>
          <p:nvPr>
            <p:ph type="subTitle" idx="1"/>
          </p:nvPr>
        </p:nvSpPr>
        <p:spPr>
          <a:xfrm>
            <a:off x="798388" y="3772215"/>
            <a:ext cx="3492600" cy="59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528" name="Google Shape;528;p17"/>
          <p:cNvSpPr txBox="1">
            <a:spLocks noGrp="1"/>
          </p:cNvSpPr>
          <p:nvPr>
            <p:ph type="title" idx="2" hasCustomPrompt="1"/>
          </p:nvPr>
        </p:nvSpPr>
        <p:spPr>
          <a:xfrm>
            <a:off x="2825700" y="1029535"/>
            <a:ext cx="3492600" cy="768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9" name="Google Shape;529;p17"/>
          <p:cNvSpPr txBox="1">
            <a:spLocks noGrp="1"/>
          </p:cNvSpPr>
          <p:nvPr>
            <p:ph type="subTitle" idx="3"/>
          </p:nvPr>
        </p:nvSpPr>
        <p:spPr>
          <a:xfrm>
            <a:off x="2825700" y="1804473"/>
            <a:ext cx="3492600" cy="59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530" name="Google Shape;530;p17"/>
          <p:cNvSpPr txBox="1">
            <a:spLocks noGrp="1"/>
          </p:cNvSpPr>
          <p:nvPr>
            <p:ph type="title" idx="4" hasCustomPrompt="1"/>
          </p:nvPr>
        </p:nvSpPr>
        <p:spPr>
          <a:xfrm>
            <a:off x="4853013" y="2997571"/>
            <a:ext cx="3492600" cy="768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1" name="Google Shape;531;p17"/>
          <p:cNvSpPr txBox="1">
            <a:spLocks noGrp="1"/>
          </p:cNvSpPr>
          <p:nvPr>
            <p:ph type="subTitle" idx="5"/>
          </p:nvPr>
        </p:nvSpPr>
        <p:spPr>
          <a:xfrm>
            <a:off x="4853013" y="3772215"/>
            <a:ext cx="3492600" cy="59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532" name="Google Shape;532;p17"/>
          <p:cNvSpPr/>
          <p:nvPr/>
        </p:nvSpPr>
        <p:spPr>
          <a:xfrm rot="-5710536">
            <a:off x="-1869285" y="3438573"/>
            <a:ext cx="3168438" cy="2307909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3" name="Google Shape;533;p17"/>
          <p:cNvSpPr/>
          <p:nvPr/>
        </p:nvSpPr>
        <p:spPr>
          <a:xfrm rot="-294905">
            <a:off x="7350387" y="3903245"/>
            <a:ext cx="3168449" cy="2561999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1"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1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536" name="Google Shape;536;p18"/>
          <p:cNvSpPr/>
          <p:nvPr/>
        </p:nvSpPr>
        <p:spPr>
          <a:xfrm rot="337739" flipH="1">
            <a:off x="8212271" y="3187242"/>
            <a:ext cx="3158465" cy="3518480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37" name="Google Shape;537;p18"/>
          <p:cNvGrpSpPr/>
          <p:nvPr/>
        </p:nvGrpSpPr>
        <p:grpSpPr>
          <a:xfrm>
            <a:off x="90200" y="4214393"/>
            <a:ext cx="516117" cy="779220"/>
            <a:chOff x="10572463" y="3528536"/>
            <a:chExt cx="580168" cy="875823"/>
          </a:xfrm>
        </p:grpSpPr>
        <p:grpSp>
          <p:nvGrpSpPr>
            <p:cNvPr id="538" name="Google Shape;538;p18"/>
            <p:cNvGrpSpPr/>
            <p:nvPr/>
          </p:nvGrpSpPr>
          <p:grpSpPr>
            <a:xfrm>
              <a:off x="10713815" y="3528536"/>
              <a:ext cx="438816" cy="746664"/>
              <a:chOff x="10713815" y="3528536"/>
              <a:chExt cx="438816" cy="746664"/>
            </a:xfrm>
          </p:grpSpPr>
          <p:sp>
            <p:nvSpPr>
              <p:cNvPr id="539" name="Google Shape;539;p18"/>
              <p:cNvSpPr/>
              <p:nvPr/>
            </p:nvSpPr>
            <p:spPr>
              <a:xfrm>
                <a:off x="10713815" y="3528536"/>
                <a:ext cx="438816" cy="746664"/>
              </a:xfrm>
              <a:custGeom>
                <a:avLst/>
                <a:gdLst/>
                <a:ahLst/>
                <a:cxnLst/>
                <a:rect l="l" t="t" r="r" b="b"/>
                <a:pathLst>
                  <a:path w="438816" h="746664" extrusionOk="0">
                    <a:moveTo>
                      <a:pt x="438721" y="746569"/>
                    </a:moveTo>
                    <a:lnTo>
                      <a:pt x="0" y="746569"/>
                    </a:lnTo>
                    <a:lnTo>
                      <a:pt x="0" y="0"/>
                    </a:lnTo>
                    <a:lnTo>
                      <a:pt x="326231" y="0"/>
                    </a:lnTo>
                    <a:cubicBezTo>
                      <a:pt x="370141" y="43910"/>
                      <a:pt x="394811" y="68580"/>
                      <a:pt x="438816" y="112585"/>
                    </a:cubicBezTo>
                    <a:lnTo>
                      <a:pt x="438816" y="746665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540" name="Google Shape;540;p18"/>
              <p:cNvGrpSpPr/>
              <p:nvPr/>
            </p:nvGrpSpPr>
            <p:grpSpPr>
              <a:xfrm>
                <a:off x="10776489" y="3625310"/>
                <a:ext cx="313848" cy="288226"/>
                <a:chOff x="10776489" y="3625310"/>
                <a:chExt cx="313848" cy="288226"/>
              </a:xfrm>
            </p:grpSpPr>
            <p:sp>
              <p:nvSpPr>
                <p:cNvPr id="541" name="Google Shape;541;p18"/>
                <p:cNvSpPr/>
                <p:nvPr/>
              </p:nvSpPr>
              <p:spPr>
                <a:xfrm>
                  <a:off x="10776489" y="3625310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42" name="Google Shape;542;p18"/>
                <p:cNvSpPr/>
                <p:nvPr/>
              </p:nvSpPr>
              <p:spPr>
                <a:xfrm>
                  <a:off x="10776489" y="3678650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43" name="Google Shape;543;p18"/>
                <p:cNvSpPr/>
                <p:nvPr/>
              </p:nvSpPr>
              <p:spPr>
                <a:xfrm>
                  <a:off x="10776489" y="3731990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44" name="Google Shape;544;p18"/>
                <p:cNvSpPr/>
                <p:nvPr/>
              </p:nvSpPr>
              <p:spPr>
                <a:xfrm>
                  <a:off x="10776489" y="3785425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45" name="Google Shape;545;p18"/>
                <p:cNvSpPr/>
                <p:nvPr/>
              </p:nvSpPr>
              <p:spPr>
                <a:xfrm>
                  <a:off x="10776489" y="3838765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46" name="Google Shape;546;p18"/>
                <p:cNvSpPr/>
                <p:nvPr/>
              </p:nvSpPr>
              <p:spPr>
                <a:xfrm>
                  <a:off x="10776489" y="3892105"/>
                  <a:ext cx="184689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689" h="21431" extrusionOk="0">
                      <a:moveTo>
                        <a:pt x="0" y="0"/>
                      </a:moveTo>
                      <a:lnTo>
                        <a:pt x="184690" y="0"/>
                      </a:lnTo>
                      <a:lnTo>
                        <a:pt x="184690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rgbClr val="42444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547" name="Google Shape;547;p18"/>
              <p:cNvGrpSpPr/>
              <p:nvPr/>
            </p:nvGrpSpPr>
            <p:grpSpPr>
              <a:xfrm>
                <a:off x="10776489" y="3999547"/>
                <a:ext cx="313848" cy="181546"/>
                <a:chOff x="10776489" y="3999547"/>
                <a:chExt cx="313848" cy="181546"/>
              </a:xfrm>
            </p:grpSpPr>
            <p:sp>
              <p:nvSpPr>
                <p:cNvPr id="548" name="Google Shape;548;p18"/>
                <p:cNvSpPr/>
                <p:nvPr/>
              </p:nvSpPr>
              <p:spPr>
                <a:xfrm>
                  <a:off x="10776489" y="3999547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49" name="Google Shape;549;p18"/>
                <p:cNvSpPr/>
                <p:nvPr/>
              </p:nvSpPr>
              <p:spPr>
                <a:xfrm>
                  <a:off x="10776489" y="4052887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0" name="Google Shape;550;p18"/>
                <p:cNvSpPr/>
                <p:nvPr/>
              </p:nvSpPr>
              <p:spPr>
                <a:xfrm>
                  <a:off x="10776489" y="4106322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1" name="Google Shape;551;p18"/>
                <p:cNvSpPr/>
                <p:nvPr/>
              </p:nvSpPr>
              <p:spPr>
                <a:xfrm>
                  <a:off x="10776489" y="4159662"/>
                  <a:ext cx="184689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689" h="21431" extrusionOk="0">
                      <a:moveTo>
                        <a:pt x="0" y="0"/>
                      </a:moveTo>
                      <a:lnTo>
                        <a:pt x="184690" y="0"/>
                      </a:lnTo>
                      <a:lnTo>
                        <a:pt x="184690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rgbClr val="42444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552" name="Google Shape;552;p18"/>
              <p:cNvSpPr/>
              <p:nvPr/>
            </p:nvSpPr>
            <p:spPr>
              <a:xfrm>
                <a:off x="11039951" y="3528536"/>
                <a:ext cx="112584" cy="112585"/>
              </a:xfrm>
              <a:custGeom>
                <a:avLst/>
                <a:gdLst/>
                <a:ahLst/>
                <a:cxnLst/>
                <a:rect l="l" t="t" r="r" b="b"/>
                <a:pathLst>
                  <a:path w="112584" h="112585" extrusionOk="0">
                    <a:moveTo>
                      <a:pt x="112585" y="112585"/>
                    </a:moveTo>
                    <a:lnTo>
                      <a:pt x="0" y="112585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43910" y="43910"/>
                      <a:pt x="68580" y="68580"/>
                      <a:pt x="112585" y="112585"/>
                    </a:cubicBezTo>
                    <a:lnTo>
                      <a:pt x="112585" y="112585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53" name="Google Shape;553;p18"/>
            <p:cNvGrpSpPr/>
            <p:nvPr/>
          </p:nvGrpSpPr>
          <p:grpSpPr>
            <a:xfrm>
              <a:off x="10572463" y="3657790"/>
              <a:ext cx="438817" cy="746569"/>
              <a:chOff x="10572463" y="3657790"/>
              <a:chExt cx="438817" cy="746569"/>
            </a:xfrm>
          </p:grpSpPr>
          <p:sp>
            <p:nvSpPr>
              <p:cNvPr id="554" name="Google Shape;554;p18"/>
              <p:cNvSpPr/>
              <p:nvPr/>
            </p:nvSpPr>
            <p:spPr>
              <a:xfrm>
                <a:off x="10572463" y="3657790"/>
                <a:ext cx="438817" cy="746569"/>
              </a:xfrm>
              <a:custGeom>
                <a:avLst/>
                <a:gdLst/>
                <a:ahLst/>
                <a:cxnLst/>
                <a:rect l="l" t="t" r="r" b="b"/>
                <a:pathLst>
                  <a:path w="438817" h="746569" extrusionOk="0">
                    <a:moveTo>
                      <a:pt x="438722" y="746570"/>
                    </a:moveTo>
                    <a:lnTo>
                      <a:pt x="0" y="746570"/>
                    </a:lnTo>
                    <a:lnTo>
                      <a:pt x="0" y="0"/>
                    </a:lnTo>
                    <a:lnTo>
                      <a:pt x="326231" y="0"/>
                    </a:lnTo>
                    <a:cubicBezTo>
                      <a:pt x="370141" y="43910"/>
                      <a:pt x="394812" y="68580"/>
                      <a:pt x="438817" y="112586"/>
                    </a:cubicBezTo>
                    <a:lnTo>
                      <a:pt x="438817" y="74657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555" name="Google Shape;555;p18"/>
              <p:cNvGrpSpPr/>
              <p:nvPr/>
            </p:nvGrpSpPr>
            <p:grpSpPr>
              <a:xfrm>
                <a:off x="10635138" y="3754469"/>
                <a:ext cx="313848" cy="288321"/>
                <a:chOff x="10635138" y="3754469"/>
                <a:chExt cx="313848" cy="288321"/>
              </a:xfrm>
            </p:grpSpPr>
            <p:sp>
              <p:nvSpPr>
                <p:cNvPr id="556" name="Google Shape;556;p18"/>
                <p:cNvSpPr/>
                <p:nvPr/>
              </p:nvSpPr>
              <p:spPr>
                <a:xfrm>
                  <a:off x="10635138" y="3754469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7" name="Google Shape;557;p18"/>
                <p:cNvSpPr/>
                <p:nvPr/>
              </p:nvSpPr>
              <p:spPr>
                <a:xfrm>
                  <a:off x="10635138" y="3807904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8" name="Google Shape;558;p18"/>
                <p:cNvSpPr/>
                <p:nvPr/>
              </p:nvSpPr>
              <p:spPr>
                <a:xfrm>
                  <a:off x="10635138" y="3861244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9" name="Google Shape;559;p18"/>
                <p:cNvSpPr/>
                <p:nvPr/>
              </p:nvSpPr>
              <p:spPr>
                <a:xfrm>
                  <a:off x="10635138" y="3914584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0" name="Google Shape;560;p18"/>
                <p:cNvSpPr/>
                <p:nvPr/>
              </p:nvSpPr>
              <p:spPr>
                <a:xfrm>
                  <a:off x="10635138" y="3968019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1" name="Google Shape;561;p18"/>
                <p:cNvSpPr/>
                <p:nvPr/>
              </p:nvSpPr>
              <p:spPr>
                <a:xfrm>
                  <a:off x="10635138" y="4021359"/>
                  <a:ext cx="184689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689" h="21431" extrusionOk="0">
                      <a:moveTo>
                        <a:pt x="0" y="0"/>
                      </a:moveTo>
                      <a:lnTo>
                        <a:pt x="184689" y="0"/>
                      </a:lnTo>
                      <a:lnTo>
                        <a:pt x="184689" y="21431"/>
                      </a:lnTo>
                      <a:lnTo>
                        <a:pt x="-1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562" name="Google Shape;562;p18"/>
              <p:cNvGrpSpPr/>
              <p:nvPr/>
            </p:nvGrpSpPr>
            <p:grpSpPr>
              <a:xfrm>
                <a:off x="10635138" y="4128801"/>
                <a:ext cx="313848" cy="181547"/>
                <a:chOff x="10635138" y="4128801"/>
                <a:chExt cx="313848" cy="181547"/>
              </a:xfrm>
            </p:grpSpPr>
            <p:sp>
              <p:nvSpPr>
                <p:cNvPr id="563" name="Google Shape;563;p18"/>
                <p:cNvSpPr/>
                <p:nvPr/>
              </p:nvSpPr>
              <p:spPr>
                <a:xfrm>
                  <a:off x="10635138" y="4128801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4" name="Google Shape;564;p18"/>
                <p:cNvSpPr/>
                <p:nvPr/>
              </p:nvSpPr>
              <p:spPr>
                <a:xfrm>
                  <a:off x="10635138" y="4182141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5" name="Google Shape;565;p18"/>
                <p:cNvSpPr/>
                <p:nvPr/>
              </p:nvSpPr>
              <p:spPr>
                <a:xfrm>
                  <a:off x="10635138" y="4235481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6" name="Google Shape;566;p18"/>
                <p:cNvSpPr/>
                <p:nvPr/>
              </p:nvSpPr>
              <p:spPr>
                <a:xfrm>
                  <a:off x="10635138" y="4288917"/>
                  <a:ext cx="184689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689" h="21431" extrusionOk="0">
                      <a:moveTo>
                        <a:pt x="0" y="0"/>
                      </a:moveTo>
                      <a:lnTo>
                        <a:pt x="184689" y="0"/>
                      </a:lnTo>
                      <a:lnTo>
                        <a:pt x="184689" y="21431"/>
                      </a:lnTo>
                      <a:lnTo>
                        <a:pt x="-1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567" name="Google Shape;567;p18"/>
              <p:cNvSpPr/>
              <p:nvPr/>
            </p:nvSpPr>
            <p:spPr>
              <a:xfrm>
                <a:off x="10898599" y="3657790"/>
                <a:ext cx="112586" cy="112585"/>
              </a:xfrm>
              <a:custGeom>
                <a:avLst/>
                <a:gdLst/>
                <a:ahLst/>
                <a:cxnLst/>
                <a:rect l="l" t="t" r="r" b="b"/>
                <a:pathLst>
                  <a:path w="112586" h="112585" extrusionOk="0">
                    <a:moveTo>
                      <a:pt x="112586" y="112586"/>
                    </a:moveTo>
                    <a:lnTo>
                      <a:pt x="0" y="112586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43910" y="43910"/>
                      <a:pt x="68581" y="68580"/>
                      <a:pt x="112586" y="112586"/>
                    </a:cubicBezTo>
                    <a:lnTo>
                      <a:pt x="112586" y="112586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568" name="Google Shape;568;p18"/>
          <p:cNvSpPr/>
          <p:nvPr/>
        </p:nvSpPr>
        <p:spPr>
          <a:xfrm rot="-3657034" flipH="1">
            <a:off x="-1404232" y="-737971"/>
            <a:ext cx="2746020" cy="1627876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69" name="Google Shape;569;p18"/>
          <p:cNvGrpSpPr/>
          <p:nvPr/>
        </p:nvGrpSpPr>
        <p:grpSpPr>
          <a:xfrm>
            <a:off x="8114970" y="266839"/>
            <a:ext cx="829992" cy="750888"/>
            <a:chOff x="8114596" y="445039"/>
            <a:chExt cx="633002" cy="572716"/>
          </a:xfrm>
        </p:grpSpPr>
        <p:grpSp>
          <p:nvGrpSpPr>
            <p:cNvPr id="570" name="Google Shape;570;p18"/>
            <p:cNvGrpSpPr/>
            <p:nvPr/>
          </p:nvGrpSpPr>
          <p:grpSpPr>
            <a:xfrm>
              <a:off x="8114596" y="445039"/>
              <a:ext cx="633002" cy="572716"/>
              <a:chOff x="7189660" y="520827"/>
              <a:chExt cx="598074" cy="541115"/>
            </a:xfrm>
          </p:grpSpPr>
          <p:sp>
            <p:nvSpPr>
              <p:cNvPr id="571" name="Google Shape;571;p18"/>
              <p:cNvSpPr/>
              <p:nvPr/>
            </p:nvSpPr>
            <p:spPr>
              <a:xfrm>
                <a:off x="7189660" y="520827"/>
                <a:ext cx="598074" cy="541115"/>
              </a:xfrm>
              <a:custGeom>
                <a:avLst/>
                <a:gdLst/>
                <a:ahLst/>
                <a:cxnLst/>
                <a:rect l="l" t="t" r="r" b="b"/>
                <a:pathLst>
                  <a:path w="598074" h="541115" extrusionOk="0">
                    <a:moveTo>
                      <a:pt x="557022" y="0"/>
                    </a:moveTo>
                    <a:cubicBezTo>
                      <a:pt x="579695" y="0"/>
                      <a:pt x="598075" y="18380"/>
                      <a:pt x="598075" y="41053"/>
                    </a:cubicBezTo>
                    <a:lnTo>
                      <a:pt x="598075" y="500063"/>
                    </a:lnTo>
                    <a:cubicBezTo>
                      <a:pt x="598075" y="522735"/>
                      <a:pt x="579695" y="541115"/>
                      <a:pt x="557022" y="541115"/>
                    </a:cubicBezTo>
                    <a:lnTo>
                      <a:pt x="41053" y="541115"/>
                    </a:lnTo>
                    <a:cubicBezTo>
                      <a:pt x="18380" y="541115"/>
                      <a:pt x="0" y="522735"/>
                      <a:pt x="0" y="500063"/>
                    </a:cubicBezTo>
                    <a:lnTo>
                      <a:pt x="0" y="41053"/>
                    </a:lnTo>
                    <a:cubicBezTo>
                      <a:pt x="0" y="18380"/>
                      <a:pt x="18380" y="0"/>
                      <a:pt x="4105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572" name="Google Shape;572;p18"/>
              <p:cNvGrpSpPr/>
              <p:nvPr/>
            </p:nvGrpSpPr>
            <p:grpSpPr>
              <a:xfrm>
                <a:off x="7579137" y="551973"/>
                <a:ext cx="164782" cy="41529"/>
                <a:chOff x="7579137" y="551973"/>
                <a:chExt cx="164782" cy="41529"/>
              </a:xfrm>
            </p:grpSpPr>
            <p:sp>
              <p:nvSpPr>
                <p:cNvPr id="573" name="Google Shape;573;p18"/>
                <p:cNvSpPr/>
                <p:nvPr/>
              </p:nvSpPr>
              <p:spPr>
                <a:xfrm>
                  <a:off x="7702391" y="551973"/>
                  <a:ext cx="41528" cy="4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8" h="41529" extrusionOk="0">
                      <a:moveTo>
                        <a:pt x="41529" y="20765"/>
                      </a:moveTo>
                      <a:cubicBezTo>
                        <a:pt x="41529" y="32290"/>
                        <a:pt x="32195" y="41529"/>
                        <a:pt x="20764" y="41529"/>
                      </a:cubicBezTo>
                      <a:cubicBezTo>
                        <a:pt x="9334" y="41529"/>
                        <a:pt x="0" y="32195"/>
                        <a:pt x="0" y="20765"/>
                      </a:cubicBezTo>
                      <a:cubicBezTo>
                        <a:pt x="0" y="9335"/>
                        <a:pt x="9334" y="0"/>
                        <a:pt x="20764" y="0"/>
                      </a:cubicBezTo>
                      <a:cubicBezTo>
                        <a:pt x="32195" y="0"/>
                        <a:pt x="41529" y="9335"/>
                        <a:pt x="41529" y="2076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4" name="Google Shape;574;p18"/>
                <p:cNvSpPr/>
                <p:nvPr/>
              </p:nvSpPr>
              <p:spPr>
                <a:xfrm>
                  <a:off x="7640764" y="551973"/>
                  <a:ext cx="41528" cy="4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8" h="41529" extrusionOk="0">
                      <a:moveTo>
                        <a:pt x="41529" y="20765"/>
                      </a:moveTo>
                      <a:cubicBezTo>
                        <a:pt x="41529" y="32290"/>
                        <a:pt x="32195" y="41529"/>
                        <a:pt x="20764" y="41529"/>
                      </a:cubicBezTo>
                      <a:cubicBezTo>
                        <a:pt x="9334" y="41529"/>
                        <a:pt x="0" y="32195"/>
                        <a:pt x="0" y="20765"/>
                      </a:cubicBezTo>
                      <a:cubicBezTo>
                        <a:pt x="0" y="9335"/>
                        <a:pt x="9334" y="0"/>
                        <a:pt x="20764" y="0"/>
                      </a:cubicBezTo>
                      <a:cubicBezTo>
                        <a:pt x="32195" y="0"/>
                        <a:pt x="41529" y="9335"/>
                        <a:pt x="41529" y="2076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5" name="Google Shape;575;p18"/>
                <p:cNvSpPr/>
                <p:nvPr/>
              </p:nvSpPr>
              <p:spPr>
                <a:xfrm>
                  <a:off x="7579137" y="551973"/>
                  <a:ext cx="41528" cy="4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8" h="41529" extrusionOk="0">
                      <a:moveTo>
                        <a:pt x="41529" y="20765"/>
                      </a:moveTo>
                      <a:cubicBezTo>
                        <a:pt x="41529" y="32290"/>
                        <a:pt x="32195" y="41529"/>
                        <a:pt x="20764" y="41529"/>
                      </a:cubicBezTo>
                      <a:cubicBezTo>
                        <a:pt x="9334" y="41529"/>
                        <a:pt x="0" y="32195"/>
                        <a:pt x="0" y="20765"/>
                      </a:cubicBezTo>
                      <a:cubicBezTo>
                        <a:pt x="0" y="9335"/>
                        <a:pt x="9334" y="0"/>
                        <a:pt x="20764" y="0"/>
                      </a:cubicBezTo>
                      <a:cubicBezTo>
                        <a:pt x="32195" y="0"/>
                        <a:pt x="41529" y="9335"/>
                        <a:pt x="41529" y="20765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576" name="Google Shape;576;p18"/>
            <p:cNvGrpSpPr/>
            <p:nvPr/>
          </p:nvGrpSpPr>
          <p:grpSpPr>
            <a:xfrm>
              <a:off x="8184962" y="619646"/>
              <a:ext cx="498115" cy="257273"/>
              <a:chOff x="7256144" y="685800"/>
              <a:chExt cx="470630" cy="243077"/>
            </a:xfrm>
          </p:grpSpPr>
          <p:sp>
            <p:nvSpPr>
              <p:cNvPr id="577" name="Google Shape;577;p18"/>
              <p:cNvSpPr/>
              <p:nvPr/>
            </p:nvSpPr>
            <p:spPr>
              <a:xfrm>
                <a:off x="7256144" y="694753"/>
                <a:ext cx="218503" cy="218217"/>
              </a:xfrm>
              <a:custGeom>
                <a:avLst/>
                <a:gdLst/>
                <a:ahLst/>
                <a:cxnLst/>
                <a:rect l="l" t="t" r="r" b="b"/>
                <a:pathLst>
                  <a:path w="218503" h="218217" extrusionOk="0">
                    <a:moveTo>
                      <a:pt x="216598" y="129540"/>
                    </a:moveTo>
                    <a:cubicBezTo>
                      <a:pt x="217837" y="122968"/>
                      <a:pt x="218504" y="116110"/>
                      <a:pt x="218504" y="109156"/>
                    </a:cubicBezTo>
                    <a:cubicBezTo>
                      <a:pt x="218504" y="102203"/>
                      <a:pt x="217837" y="95440"/>
                      <a:pt x="216598" y="88773"/>
                    </a:cubicBezTo>
                    <a:lnTo>
                      <a:pt x="181261" y="88773"/>
                    </a:lnTo>
                    <a:cubicBezTo>
                      <a:pt x="179641" y="83058"/>
                      <a:pt x="177451" y="77724"/>
                      <a:pt x="174593" y="72676"/>
                    </a:cubicBezTo>
                    <a:lnTo>
                      <a:pt x="199549" y="47720"/>
                    </a:lnTo>
                    <a:cubicBezTo>
                      <a:pt x="191834" y="36385"/>
                      <a:pt x="182118" y="26670"/>
                      <a:pt x="170783" y="18955"/>
                    </a:cubicBezTo>
                    <a:lnTo>
                      <a:pt x="145732" y="44005"/>
                    </a:lnTo>
                    <a:cubicBezTo>
                      <a:pt x="140684" y="41148"/>
                      <a:pt x="135255" y="38957"/>
                      <a:pt x="129635" y="37338"/>
                    </a:cubicBezTo>
                    <a:lnTo>
                      <a:pt x="129635" y="1905"/>
                    </a:lnTo>
                    <a:cubicBezTo>
                      <a:pt x="123063" y="667"/>
                      <a:pt x="116205" y="0"/>
                      <a:pt x="109252" y="0"/>
                    </a:cubicBezTo>
                    <a:cubicBezTo>
                      <a:pt x="102298" y="0"/>
                      <a:pt x="95536" y="667"/>
                      <a:pt x="88868" y="1905"/>
                    </a:cubicBezTo>
                    <a:lnTo>
                      <a:pt x="88868" y="37338"/>
                    </a:lnTo>
                    <a:cubicBezTo>
                      <a:pt x="83154" y="38957"/>
                      <a:pt x="77819" y="41148"/>
                      <a:pt x="72771" y="44005"/>
                    </a:cubicBezTo>
                    <a:lnTo>
                      <a:pt x="47720" y="18955"/>
                    </a:lnTo>
                    <a:cubicBezTo>
                      <a:pt x="36386" y="26670"/>
                      <a:pt x="26670" y="36481"/>
                      <a:pt x="18955" y="47720"/>
                    </a:cubicBezTo>
                    <a:lnTo>
                      <a:pt x="43910" y="72676"/>
                    </a:lnTo>
                    <a:cubicBezTo>
                      <a:pt x="41053" y="77724"/>
                      <a:pt x="38862" y="83153"/>
                      <a:pt x="37243" y="88773"/>
                    </a:cubicBezTo>
                    <a:lnTo>
                      <a:pt x="1905" y="88773"/>
                    </a:lnTo>
                    <a:cubicBezTo>
                      <a:pt x="667" y="95345"/>
                      <a:pt x="0" y="102203"/>
                      <a:pt x="0" y="109156"/>
                    </a:cubicBezTo>
                    <a:cubicBezTo>
                      <a:pt x="0" y="116110"/>
                      <a:pt x="667" y="122873"/>
                      <a:pt x="1905" y="129540"/>
                    </a:cubicBezTo>
                    <a:lnTo>
                      <a:pt x="37243" y="129540"/>
                    </a:lnTo>
                    <a:cubicBezTo>
                      <a:pt x="38862" y="135255"/>
                      <a:pt x="41053" y="140589"/>
                      <a:pt x="43910" y="145637"/>
                    </a:cubicBezTo>
                    <a:lnTo>
                      <a:pt x="18955" y="170593"/>
                    </a:lnTo>
                    <a:cubicBezTo>
                      <a:pt x="26670" y="181928"/>
                      <a:pt x="36386" y="191643"/>
                      <a:pt x="47720" y="199358"/>
                    </a:cubicBezTo>
                    <a:lnTo>
                      <a:pt x="72771" y="174308"/>
                    </a:lnTo>
                    <a:cubicBezTo>
                      <a:pt x="77819" y="177165"/>
                      <a:pt x="83248" y="179356"/>
                      <a:pt x="88868" y="180975"/>
                    </a:cubicBezTo>
                    <a:lnTo>
                      <a:pt x="88868" y="216313"/>
                    </a:lnTo>
                    <a:cubicBezTo>
                      <a:pt x="95441" y="217551"/>
                      <a:pt x="102298" y="218218"/>
                      <a:pt x="109252" y="218218"/>
                    </a:cubicBezTo>
                    <a:cubicBezTo>
                      <a:pt x="116205" y="218218"/>
                      <a:pt x="122968" y="217551"/>
                      <a:pt x="129635" y="216313"/>
                    </a:cubicBezTo>
                    <a:lnTo>
                      <a:pt x="129635" y="180975"/>
                    </a:lnTo>
                    <a:cubicBezTo>
                      <a:pt x="135350" y="179356"/>
                      <a:pt x="140684" y="177070"/>
                      <a:pt x="145732" y="174308"/>
                    </a:cubicBezTo>
                    <a:lnTo>
                      <a:pt x="170783" y="199358"/>
                    </a:lnTo>
                    <a:cubicBezTo>
                      <a:pt x="182118" y="191643"/>
                      <a:pt x="191834" y="181928"/>
                      <a:pt x="199549" y="170593"/>
                    </a:cubicBezTo>
                    <a:lnTo>
                      <a:pt x="174593" y="145542"/>
                    </a:lnTo>
                    <a:cubicBezTo>
                      <a:pt x="177451" y="140494"/>
                      <a:pt x="179641" y="135064"/>
                      <a:pt x="181261" y="129445"/>
                    </a:cubicBezTo>
                    <a:lnTo>
                      <a:pt x="216598" y="129445"/>
                    </a:lnTo>
                    <a:close/>
                    <a:moveTo>
                      <a:pt x="109252" y="131255"/>
                    </a:moveTo>
                    <a:cubicBezTo>
                      <a:pt x="97060" y="131255"/>
                      <a:pt x="87249" y="121349"/>
                      <a:pt x="87249" y="109252"/>
                    </a:cubicBezTo>
                    <a:cubicBezTo>
                      <a:pt x="87249" y="97155"/>
                      <a:pt x="97155" y="87249"/>
                      <a:pt x="109252" y="87249"/>
                    </a:cubicBezTo>
                    <a:cubicBezTo>
                      <a:pt x="121348" y="87249"/>
                      <a:pt x="131255" y="97155"/>
                      <a:pt x="131255" y="109252"/>
                    </a:cubicBezTo>
                    <a:cubicBezTo>
                      <a:pt x="131255" y="121349"/>
                      <a:pt x="121348" y="131255"/>
                      <a:pt x="109252" y="13125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578" name="Google Shape;578;p18"/>
              <p:cNvGrpSpPr/>
              <p:nvPr/>
            </p:nvGrpSpPr>
            <p:grpSpPr>
              <a:xfrm>
                <a:off x="7512843" y="685800"/>
                <a:ext cx="213931" cy="243077"/>
                <a:chOff x="7512843" y="685800"/>
                <a:chExt cx="213931" cy="243077"/>
              </a:xfrm>
            </p:grpSpPr>
            <p:grpSp>
              <p:nvGrpSpPr>
                <p:cNvPr id="579" name="Google Shape;579;p18"/>
                <p:cNvGrpSpPr/>
                <p:nvPr/>
              </p:nvGrpSpPr>
              <p:grpSpPr>
                <a:xfrm>
                  <a:off x="7512843" y="836580"/>
                  <a:ext cx="213931" cy="92297"/>
                  <a:chOff x="7512843" y="836580"/>
                  <a:chExt cx="213931" cy="92297"/>
                </a:xfrm>
              </p:grpSpPr>
              <p:sp>
                <p:nvSpPr>
                  <p:cNvPr id="580" name="Google Shape;580;p18"/>
                  <p:cNvSpPr/>
                  <p:nvPr/>
                </p:nvSpPr>
                <p:spPr>
                  <a:xfrm>
                    <a:off x="7512843" y="856011"/>
                    <a:ext cx="213931" cy="728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72866" extrusionOk="0">
                        <a:moveTo>
                          <a:pt x="0" y="0"/>
                        </a:moveTo>
                        <a:lnTo>
                          <a:pt x="0" y="53435"/>
                        </a:lnTo>
                        <a:cubicBezTo>
                          <a:pt x="0" y="64199"/>
                          <a:pt x="47911" y="72866"/>
                          <a:pt x="106966" y="72866"/>
                        </a:cubicBezTo>
                        <a:cubicBezTo>
                          <a:pt x="166021" y="72866"/>
                          <a:pt x="213932" y="64199"/>
                          <a:pt x="213932" y="53435"/>
                        </a:cubicBezTo>
                        <a:lnTo>
                          <a:pt x="21393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81" name="Google Shape;581;p18"/>
                  <p:cNvSpPr/>
                  <p:nvPr/>
                </p:nvSpPr>
                <p:spPr>
                  <a:xfrm>
                    <a:off x="7512843" y="836580"/>
                    <a:ext cx="213931" cy="388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38861" extrusionOk="0">
                        <a:moveTo>
                          <a:pt x="213932" y="19431"/>
                        </a:moveTo>
                        <a:cubicBezTo>
                          <a:pt x="213932" y="30162"/>
                          <a:pt x="166042" y="38862"/>
                          <a:pt x="106966" y="38862"/>
                        </a:cubicBezTo>
                        <a:cubicBezTo>
                          <a:pt x="47891" y="38862"/>
                          <a:pt x="1" y="30162"/>
                          <a:pt x="1" y="19431"/>
                        </a:cubicBezTo>
                        <a:cubicBezTo>
                          <a:pt x="1" y="8700"/>
                          <a:pt x="47891" y="0"/>
                          <a:pt x="106966" y="0"/>
                        </a:cubicBezTo>
                        <a:cubicBezTo>
                          <a:pt x="166042" y="0"/>
                          <a:pt x="213932" y="8700"/>
                          <a:pt x="213932" y="1943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582" name="Google Shape;582;p18"/>
                <p:cNvGrpSpPr/>
                <p:nvPr/>
              </p:nvGrpSpPr>
              <p:grpSpPr>
                <a:xfrm>
                  <a:off x="7512843" y="761238"/>
                  <a:ext cx="213931" cy="92296"/>
                  <a:chOff x="7512843" y="761238"/>
                  <a:chExt cx="213931" cy="92296"/>
                </a:xfrm>
              </p:grpSpPr>
              <p:sp>
                <p:nvSpPr>
                  <p:cNvPr id="583" name="Google Shape;583;p18"/>
                  <p:cNvSpPr/>
                  <p:nvPr/>
                </p:nvSpPr>
                <p:spPr>
                  <a:xfrm>
                    <a:off x="7512843" y="780668"/>
                    <a:ext cx="213931" cy="728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72866" extrusionOk="0">
                        <a:moveTo>
                          <a:pt x="0" y="0"/>
                        </a:moveTo>
                        <a:lnTo>
                          <a:pt x="0" y="53435"/>
                        </a:lnTo>
                        <a:cubicBezTo>
                          <a:pt x="0" y="64199"/>
                          <a:pt x="47911" y="72866"/>
                          <a:pt x="106966" y="72866"/>
                        </a:cubicBezTo>
                        <a:cubicBezTo>
                          <a:pt x="166021" y="72866"/>
                          <a:pt x="213932" y="64199"/>
                          <a:pt x="213932" y="53435"/>
                        </a:cubicBezTo>
                        <a:lnTo>
                          <a:pt x="21393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84" name="Google Shape;584;p18"/>
                  <p:cNvSpPr/>
                  <p:nvPr/>
                </p:nvSpPr>
                <p:spPr>
                  <a:xfrm>
                    <a:off x="7512843" y="761238"/>
                    <a:ext cx="213931" cy="388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38861" extrusionOk="0">
                        <a:moveTo>
                          <a:pt x="213932" y="19431"/>
                        </a:moveTo>
                        <a:cubicBezTo>
                          <a:pt x="213932" y="30162"/>
                          <a:pt x="166042" y="38862"/>
                          <a:pt x="106966" y="38862"/>
                        </a:cubicBezTo>
                        <a:cubicBezTo>
                          <a:pt x="47891" y="38862"/>
                          <a:pt x="1" y="30162"/>
                          <a:pt x="1" y="19431"/>
                        </a:cubicBezTo>
                        <a:cubicBezTo>
                          <a:pt x="1" y="8700"/>
                          <a:pt x="47891" y="0"/>
                          <a:pt x="106966" y="0"/>
                        </a:cubicBezTo>
                        <a:cubicBezTo>
                          <a:pt x="166042" y="0"/>
                          <a:pt x="213932" y="8700"/>
                          <a:pt x="213932" y="1943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585" name="Google Shape;585;p18"/>
                <p:cNvGrpSpPr/>
                <p:nvPr/>
              </p:nvGrpSpPr>
              <p:grpSpPr>
                <a:xfrm>
                  <a:off x="7512843" y="685800"/>
                  <a:ext cx="213931" cy="92297"/>
                  <a:chOff x="7512843" y="685800"/>
                  <a:chExt cx="213931" cy="92297"/>
                </a:xfrm>
              </p:grpSpPr>
              <p:sp>
                <p:nvSpPr>
                  <p:cNvPr id="586" name="Google Shape;586;p18"/>
                  <p:cNvSpPr/>
                  <p:nvPr/>
                </p:nvSpPr>
                <p:spPr>
                  <a:xfrm>
                    <a:off x="7512843" y="705231"/>
                    <a:ext cx="213931" cy="728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72866" extrusionOk="0">
                        <a:moveTo>
                          <a:pt x="0" y="0"/>
                        </a:moveTo>
                        <a:lnTo>
                          <a:pt x="0" y="53435"/>
                        </a:lnTo>
                        <a:cubicBezTo>
                          <a:pt x="0" y="64198"/>
                          <a:pt x="47911" y="72866"/>
                          <a:pt x="106966" y="72866"/>
                        </a:cubicBezTo>
                        <a:cubicBezTo>
                          <a:pt x="166021" y="72866"/>
                          <a:pt x="213932" y="64198"/>
                          <a:pt x="213932" y="53435"/>
                        </a:cubicBezTo>
                        <a:lnTo>
                          <a:pt x="21393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87" name="Google Shape;587;p18"/>
                  <p:cNvSpPr/>
                  <p:nvPr/>
                </p:nvSpPr>
                <p:spPr>
                  <a:xfrm>
                    <a:off x="7512843" y="685800"/>
                    <a:ext cx="213931" cy="388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38861" extrusionOk="0">
                        <a:moveTo>
                          <a:pt x="213932" y="19431"/>
                        </a:moveTo>
                        <a:cubicBezTo>
                          <a:pt x="213932" y="30162"/>
                          <a:pt x="166042" y="38862"/>
                          <a:pt x="106966" y="38862"/>
                        </a:cubicBezTo>
                        <a:cubicBezTo>
                          <a:pt x="47891" y="38862"/>
                          <a:pt x="1" y="30162"/>
                          <a:pt x="1" y="19431"/>
                        </a:cubicBezTo>
                        <a:cubicBezTo>
                          <a:pt x="1" y="8700"/>
                          <a:pt x="47891" y="0"/>
                          <a:pt x="106966" y="0"/>
                        </a:cubicBezTo>
                        <a:cubicBezTo>
                          <a:pt x="166042" y="0"/>
                          <a:pt x="213932" y="8700"/>
                          <a:pt x="213932" y="1943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_ONLY_2"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19"/>
          <p:cNvSpPr/>
          <p:nvPr/>
        </p:nvSpPr>
        <p:spPr>
          <a:xfrm rot="9076707" flipH="1">
            <a:off x="7972821" y="-586852"/>
            <a:ext cx="1683799" cy="1672812"/>
          </a:xfrm>
          <a:custGeom>
            <a:avLst/>
            <a:gdLst/>
            <a:ahLst/>
            <a:cxnLst/>
            <a:rect l="l" t="t" r="r" b="b"/>
            <a:pathLst>
              <a:path w="38869" h="30330" extrusionOk="0">
                <a:moveTo>
                  <a:pt x="24297" y="1"/>
                </a:moveTo>
                <a:cubicBezTo>
                  <a:pt x="23576" y="1"/>
                  <a:pt x="22813" y="81"/>
                  <a:pt x="22018" y="271"/>
                </a:cubicBezTo>
                <a:cubicBezTo>
                  <a:pt x="16904" y="1494"/>
                  <a:pt x="14626" y="5778"/>
                  <a:pt x="11611" y="8671"/>
                </a:cubicBezTo>
                <a:cubicBezTo>
                  <a:pt x="10032" y="10186"/>
                  <a:pt x="7766" y="10684"/>
                  <a:pt x="5916" y="11826"/>
                </a:cubicBezTo>
                <a:cubicBezTo>
                  <a:pt x="0" y="15481"/>
                  <a:pt x="539" y="24197"/>
                  <a:pt x="4874" y="27639"/>
                </a:cubicBezTo>
                <a:cubicBezTo>
                  <a:pt x="7150" y="29445"/>
                  <a:pt x="9815" y="30330"/>
                  <a:pt x="12976" y="30330"/>
                </a:cubicBezTo>
                <a:cubicBezTo>
                  <a:pt x="15025" y="30330"/>
                  <a:pt x="17282" y="29958"/>
                  <a:pt x="19778" y="29225"/>
                </a:cubicBezTo>
                <a:cubicBezTo>
                  <a:pt x="26123" y="27360"/>
                  <a:pt x="30656" y="26268"/>
                  <a:pt x="34763" y="20412"/>
                </a:cubicBezTo>
                <a:cubicBezTo>
                  <a:pt x="38869" y="14558"/>
                  <a:pt x="35544" y="6859"/>
                  <a:pt x="30907" y="2368"/>
                </a:cubicBezTo>
                <a:cubicBezTo>
                  <a:pt x="30907" y="2368"/>
                  <a:pt x="28215" y="1"/>
                  <a:pt x="24297" y="1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0" name="Google Shape;590;p1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591" name="Google Shape;591;p19"/>
          <p:cNvGrpSpPr/>
          <p:nvPr/>
        </p:nvGrpSpPr>
        <p:grpSpPr>
          <a:xfrm flipH="1">
            <a:off x="683048" y="4696520"/>
            <a:ext cx="325927" cy="404808"/>
            <a:chOff x="7385113" y="1535430"/>
            <a:chExt cx="435673" cy="541115"/>
          </a:xfrm>
        </p:grpSpPr>
        <p:sp>
          <p:nvSpPr>
            <p:cNvPr id="592" name="Google Shape;592;p19"/>
            <p:cNvSpPr/>
            <p:nvPr/>
          </p:nvSpPr>
          <p:spPr>
            <a:xfrm>
              <a:off x="7385113" y="1535430"/>
              <a:ext cx="435673" cy="541115"/>
            </a:xfrm>
            <a:custGeom>
              <a:avLst/>
              <a:gdLst/>
              <a:ahLst/>
              <a:cxnLst/>
              <a:rect l="l" t="t" r="r" b="b"/>
              <a:pathLst>
                <a:path w="435673" h="541115" extrusionOk="0">
                  <a:moveTo>
                    <a:pt x="394621" y="0"/>
                  </a:moveTo>
                  <a:cubicBezTo>
                    <a:pt x="417294" y="0"/>
                    <a:pt x="435674" y="18380"/>
                    <a:pt x="435674" y="41053"/>
                  </a:cubicBezTo>
                  <a:lnTo>
                    <a:pt x="435674" y="500062"/>
                  </a:lnTo>
                  <a:cubicBezTo>
                    <a:pt x="435674" y="522735"/>
                    <a:pt x="417294" y="541115"/>
                    <a:pt x="394621" y="541115"/>
                  </a:cubicBezTo>
                  <a:lnTo>
                    <a:pt x="41053" y="541115"/>
                  </a:lnTo>
                  <a:cubicBezTo>
                    <a:pt x="18380" y="541115"/>
                    <a:pt x="0" y="522735"/>
                    <a:pt x="0" y="500062"/>
                  </a:cubicBezTo>
                  <a:lnTo>
                    <a:pt x="0" y="41053"/>
                  </a:lnTo>
                  <a:cubicBezTo>
                    <a:pt x="0" y="18380"/>
                    <a:pt x="18380" y="0"/>
                    <a:pt x="4105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93" name="Google Shape;593;p19"/>
            <p:cNvGrpSpPr/>
            <p:nvPr/>
          </p:nvGrpSpPr>
          <p:grpSpPr>
            <a:xfrm>
              <a:off x="7612094" y="1566576"/>
              <a:ext cx="164781" cy="41529"/>
              <a:chOff x="7612094" y="1566576"/>
              <a:chExt cx="164781" cy="41529"/>
            </a:xfrm>
          </p:grpSpPr>
          <p:sp>
            <p:nvSpPr>
              <p:cNvPr id="594" name="Google Shape;594;p19"/>
              <p:cNvSpPr/>
              <p:nvPr/>
            </p:nvSpPr>
            <p:spPr>
              <a:xfrm>
                <a:off x="7735347" y="1566576"/>
                <a:ext cx="41528" cy="41529"/>
              </a:xfrm>
              <a:custGeom>
                <a:avLst/>
                <a:gdLst/>
                <a:ahLst/>
                <a:cxnLst/>
                <a:rect l="l" t="t" r="r" b="b"/>
                <a:pathLst>
                  <a:path w="41528" h="41529" extrusionOk="0">
                    <a:moveTo>
                      <a:pt x="41529" y="20765"/>
                    </a:moveTo>
                    <a:cubicBezTo>
                      <a:pt x="41529" y="32290"/>
                      <a:pt x="32195" y="41529"/>
                      <a:pt x="20764" y="41529"/>
                    </a:cubicBezTo>
                    <a:cubicBezTo>
                      <a:pt x="9335" y="41529"/>
                      <a:pt x="0" y="32194"/>
                      <a:pt x="0" y="20765"/>
                    </a:cubicBezTo>
                    <a:cubicBezTo>
                      <a:pt x="0" y="9334"/>
                      <a:pt x="9335" y="0"/>
                      <a:pt x="20764" y="0"/>
                    </a:cubicBezTo>
                    <a:cubicBezTo>
                      <a:pt x="32195" y="0"/>
                      <a:pt x="41529" y="9334"/>
                      <a:pt x="41529" y="2076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5" name="Google Shape;595;p19"/>
              <p:cNvSpPr/>
              <p:nvPr/>
            </p:nvSpPr>
            <p:spPr>
              <a:xfrm>
                <a:off x="7673721" y="1566576"/>
                <a:ext cx="41528" cy="41529"/>
              </a:xfrm>
              <a:custGeom>
                <a:avLst/>
                <a:gdLst/>
                <a:ahLst/>
                <a:cxnLst/>
                <a:rect l="l" t="t" r="r" b="b"/>
                <a:pathLst>
                  <a:path w="41528" h="41529" extrusionOk="0">
                    <a:moveTo>
                      <a:pt x="41529" y="20765"/>
                    </a:moveTo>
                    <a:cubicBezTo>
                      <a:pt x="41529" y="32290"/>
                      <a:pt x="32195" y="41529"/>
                      <a:pt x="20764" y="41529"/>
                    </a:cubicBezTo>
                    <a:cubicBezTo>
                      <a:pt x="9334" y="41529"/>
                      <a:pt x="0" y="32194"/>
                      <a:pt x="0" y="20765"/>
                    </a:cubicBezTo>
                    <a:cubicBezTo>
                      <a:pt x="0" y="9334"/>
                      <a:pt x="9334" y="0"/>
                      <a:pt x="20764" y="0"/>
                    </a:cubicBezTo>
                    <a:cubicBezTo>
                      <a:pt x="32195" y="0"/>
                      <a:pt x="41529" y="9334"/>
                      <a:pt x="41529" y="2076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6" name="Google Shape;596;p19"/>
              <p:cNvSpPr/>
              <p:nvPr/>
            </p:nvSpPr>
            <p:spPr>
              <a:xfrm>
                <a:off x="7612094" y="1566576"/>
                <a:ext cx="41529" cy="41529"/>
              </a:xfrm>
              <a:custGeom>
                <a:avLst/>
                <a:gdLst/>
                <a:ahLst/>
                <a:cxnLst/>
                <a:rect l="l" t="t" r="r" b="b"/>
                <a:pathLst>
                  <a:path w="41529" h="41529" extrusionOk="0">
                    <a:moveTo>
                      <a:pt x="41529" y="20765"/>
                    </a:moveTo>
                    <a:cubicBezTo>
                      <a:pt x="41529" y="32290"/>
                      <a:pt x="32195" y="41529"/>
                      <a:pt x="20764" y="41529"/>
                    </a:cubicBezTo>
                    <a:cubicBezTo>
                      <a:pt x="9335" y="41529"/>
                      <a:pt x="0" y="32194"/>
                      <a:pt x="0" y="20765"/>
                    </a:cubicBezTo>
                    <a:cubicBezTo>
                      <a:pt x="0" y="9334"/>
                      <a:pt x="9335" y="0"/>
                      <a:pt x="20764" y="0"/>
                    </a:cubicBezTo>
                    <a:cubicBezTo>
                      <a:pt x="32195" y="0"/>
                      <a:pt x="41529" y="9334"/>
                      <a:pt x="41529" y="20765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597" name="Google Shape;597;p19"/>
          <p:cNvGrpSpPr/>
          <p:nvPr/>
        </p:nvGrpSpPr>
        <p:grpSpPr>
          <a:xfrm flipH="1">
            <a:off x="713902" y="4774546"/>
            <a:ext cx="268636" cy="280965"/>
            <a:chOff x="7420451" y="1639728"/>
            <a:chExt cx="359091" cy="375571"/>
          </a:xfrm>
        </p:grpSpPr>
        <p:sp>
          <p:nvSpPr>
            <p:cNvPr id="598" name="Google Shape;598;p19"/>
            <p:cNvSpPr/>
            <p:nvPr/>
          </p:nvSpPr>
          <p:spPr>
            <a:xfrm>
              <a:off x="7420451" y="1852041"/>
              <a:ext cx="357473" cy="163258"/>
            </a:xfrm>
            <a:custGeom>
              <a:avLst/>
              <a:gdLst/>
              <a:ahLst/>
              <a:cxnLst/>
              <a:rect l="l" t="t" r="r" b="b"/>
              <a:pathLst>
                <a:path w="357473" h="163258" extrusionOk="0">
                  <a:moveTo>
                    <a:pt x="40196" y="72962"/>
                  </a:moveTo>
                  <a:lnTo>
                    <a:pt x="0" y="72962"/>
                  </a:lnTo>
                  <a:lnTo>
                    <a:pt x="0" y="90297"/>
                  </a:lnTo>
                  <a:lnTo>
                    <a:pt x="40196" y="90297"/>
                  </a:lnTo>
                  <a:lnTo>
                    <a:pt x="40196" y="72962"/>
                  </a:lnTo>
                  <a:close/>
                  <a:moveTo>
                    <a:pt x="185166" y="126778"/>
                  </a:moveTo>
                  <a:lnTo>
                    <a:pt x="294894" y="126778"/>
                  </a:lnTo>
                  <a:lnTo>
                    <a:pt x="294894" y="109347"/>
                  </a:lnTo>
                  <a:lnTo>
                    <a:pt x="185166" y="109347"/>
                  </a:lnTo>
                  <a:lnTo>
                    <a:pt x="185166" y="126778"/>
                  </a:lnTo>
                  <a:close/>
                  <a:moveTo>
                    <a:pt x="294894" y="0"/>
                  </a:moveTo>
                  <a:lnTo>
                    <a:pt x="38291" y="0"/>
                  </a:lnTo>
                  <a:lnTo>
                    <a:pt x="38291" y="17335"/>
                  </a:lnTo>
                  <a:lnTo>
                    <a:pt x="294894" y="17335"/>
                  </a:lnTo>
                  <a:lnTo>
                    <a:pt x="294894" y="0"/>
                  </a:lnTo>
                  <a:close/>
                  <a:moveTo>
                    <a:pt x="0" y="163259"/>
                  </a:moveTo>
                  <a:lnTo>
                    <a:pt x="99632" y="163259"/>
                  </a:lnTo>
                  <a:lnTo>
                    <a:pt x="99632" y="145828"/>
                  </a:lnTo>
                  <a:lnTo>
                    <a:pt x="0" y="145828"/>
                  </a:lnTo>
                  <a:lnTo>
                    <a:pt x="0" y="163259"/>
                  </a:lnTo>
                  <a:close/>
                  <a:moveTo>
                    <a:pt x="76581" y="36481"/>
                  </a:moveTo>
                  <a:lnTo>
                    <a:pt x="0" y="36481"/>
                  </a:lnTo>
                  <a:lnTo>
                    <a:pt x="0" y="53816"/>
                  </a:lnTo>
                  <a:lnTo>
                    <a:pt x="76581" y="53816"/>
                  </a:lnTo>
                  <a:lnTo>
                    <a:pt x="76581" y="36481"/>
                  </a:lnTo>
                  <a:close/>
                  <a:moveTo>
                    <a:pt x="52483" y="90297"/>
                  </a:moveTo>
                  <a:lnTo>
                    <a:pt x="207836" y="90297"/>
                  </a:lnTo>
                  <a:lnTo>
                    <a:pt x="207836" y="72962"/>
                  </a:lnTo>
                  <a:lnTo>
                    <a:pt x="52483" y="72962"/>
                  </a:lnTo>
                  <a:lnTo>
                    <a:pt x="52483" y="90297"/>
                  </a:lnTo>
                  <a:close/>
                  <a:moveTo>
                    <a:pt x="164402" y="109347"/>
                  </a:moveTo>
                  <a:lnTo>
                    <a:pt x="0" y="109347"/>
                  </a:lnTo>
                  <a:lnTo>
                    <a:pt x="0" y="126778"/>
                  </a:lnTo>
                  <a:lnTo>
                    <a:pt x="164402" y="126778"/>
                  </a:lnTo>
                  <a:lnTo>
                    <a:pt x="164402" y="109347"/>
                  </a:lnTo>
                  <a:close/>
                  <a:moveTo>
                    <a:pt x="220218" y="90297"/>
                  </a:moveTo>
                  <a:lnTo>
                    <a:pt x="357378" y="90297"/>
                  </a:lnTo>
                  <a:lnTo>
                    <a:pt x="357378" y="72962"/>
                  </a:lnTo>
                  <a:lnTo>
                    <a:pt x="220218" y="72962"/>
                  </a:lnTo>
                  <a:lnTo>
                    <a:pt x="220218" y="90297"/>
                  </a:lnTo>
                  <a:close/>
                  <a:moveTo>
                    <a:pt x="97441" y="53816"/>
                  </a:moveTo>
                  <a:lnTo>
                    <a:pt x="357474" y="53816"/>
                  </a:lnTo>
                  <a:lnTo>
                    <a:pt x="357474" y="36481"/>
                  </a:lnTo>
                  <a:lnTo>
                    <a:pt x="97441" y="36481"/>
                  </a:lnTo>
                  <a:lnTo>
                    <a:pt x="97441" y="53816"/>
                  </a:lnTo>
                  <a:close/>
                  <a:moveTo>
                    <a:pt x="305371" y="0"/>
                  </a:moveTo>
                  <a:lnTo>
                    <a:pt x="305371" y="17335"/>
                  </a:lnTo>
                  <a:lnTo>
                    <a:pt x="357378" y="17335"/>
                  </a:lnTo>
                  <a:lnTo>
                    <a:pt x="357378" y="0"/>
                  </a:lnTo>
                  <a:lnTo>
                    <a:pt x="305371" y="0"/>
                  </a:lnTo>
                  <a:close/>
                  <a:moveTo>
                    <a:pt x="315659" y="126778"/>
                  </a:moveTo>
                  <a:lnTo>
                    <a:pt x="357378" y="126778"/>
                  </a:lnTo>
                  <a:lnTo>
                    <a:pt x="357378" y="109347"/>
                  </a:lnTo>
                  <a:lnTo>
                    <a:pt x="315659" y="109347"/>
                  </a:lnTo>
                  <a:lnTo>
                    <a:pt x="315659" y="126778"/>
                  </a:lnTo>
                  <a:close/>
                  <a:moveTo>
                    <a:pt x="120396" y="163259"/>
                  </a:moveTo>
                  <a:lnTo>
                    <a:pt x="222981" y="163259"/>
                  </a:lnTo>
                  <a:lnTo>
                    <a:pt x="222981" y="145828"/>
                  </a:lnTo>
                  <a:lnTo>
                    <a:pt x="120396" y="145828"/>
                  </a:lnTo>
                  <a:lnTo>
                    <a:pt x="120396" y="163259"/>
                  </a:lnTo>
                  <a:close/>
                  <a:moveTo>
                    <a:pt x="235363" y="163259"/>
                  </a:moveTo>
                  <a:lnTo>
                    <a:pt x="313563" y="163259"/>
                  </a:lnTo>
                  <a:lnTo>
                    <a:pt x="313563" y="145828"/>
                  </a:lnTo>
                  <a:lnTo>
                    <a:pt x="235363" y="145828"/>
                  </a:lnTo>
                  <a:lnTo>
                    <a:pt x="235363" y="16325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9" name="Google Shape;599;p19"/>
            <p:cNvSpPr/>
            <p:nvPr/>
          </p:nvSpPr>
          <p:spPr>
            <a:xfrm>
              <a:off x="7425594" y="1639728"/>
              <a:ext cx="353948" cy="180117"/>
            </a:xfrm>
            <a:custGeom>
              <a:avLst/>
              <a:gdLst/>
              <a:ahLst/>
              <a:cxnLst/>
              <a:rect l="l" t="t" r="r" b="b"/>
              <a:pathLst>
                <a:path w="353948" h="180117" extrusionOk="0">
                  <a:moveTo>
                    <a:pt x="0" y="0"/>
                  </a:moveTo>
                  <a:lnTo>
                    <a:pt x="353949" y="0"/>
                  </a:lnTo>
                  <a:lnTo>
                    <a:pt x="353949" y="180118"/>
                  </a:lnTo>
                  <a:lnTo>
                    <a:pt x="0" y="180118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00" name="Google Shape;600;p19"/>
          <p:cNvGrpSpPr/>
          <p:nvPr/>
        </p:nvGrpSpPr>
        <p:grpSpPr>
          <a:xfrm flipH="1">
            <a:off x="96200" y="4469347"/>
            <a:ext cx="355444" cy="644072"/>
            <a:chOff x="1945386" y="5582316"/>
            <a:chExt cx="470725" cy="852963"/>
          </a:xfrm>
        </p:grpSpPr>
        <p:grpSp>
          <p:nvGrpSpPr>
            <p:cNvPr id="601" name="Google Shape;601;p19"/>
            <p:cNvGrpSpPr/>
            <p:nvPr/>
          </p:nvGrpSpPr>
          <p:grpSpPr>
            <a:xfrm>
              <a:off x="1945386" y="5582316"/>
              <a:ext cx="470725" cy="852963"/>
              <a:chOff x="1945386" y="5582316"/>
              <a:chExt cx="470725" cy="852963"/>
            </a:xfrm>
          </p:grpSpPr>
          <p:sp>
            <p:nvSpPr>
              <p:cNvPr id="602" name="Google Shape;602;p19"/>
              <p:cNvSpPr/>
              <p:nvPr/>
            </p:nvSpPr>
            <p:spPr>
              <a:xfrm>
                <a:off x="1945386" y="5582316"/>
                <a:ext cx="470725" cy="852963"/>
              </a:xfrm>
              <a:custGeom>
                <a:avLst/>
                <a:gdLst/>
                <a:ahLst/>
                <a:cxnLst/>
                <a:rect l="l" t="t" r="r" b="b"/>
                <a:pathLst>
                  <a:path w="470725" h="852963" extrusionOk="0">
                    <a:moveTo>
                      <a:pt x="435388" y="0"/>
                    </a:moveTo>
                    <a:cubicBezTo>
                      <a:pt x="454904" y="0"/>
                      <a:pt x="470726" y="15821"/>
                      <a:pt x="470726" y="35338"/>
                    </a:cubicBezTo>
                    <a:lnTo>
                      <a:pt x="470726" y="817626"/>
                    </a:lnTo>
                    <a:cubicBezTo>
                      <a:pt x="470726" y="837143"/>
                      <a:pt x="454904" y="852964"/>
                      <a:pt x="435388" y="852964"/>
                    </a:cubicBezTo>
                    <a:lnTo>
                      <a:pt x="35338" y="852964"/>
                    </a:lnTo>
                    <a:cubicBezTo>
                      <a:pt x="15821" y="852964"/>
                      <a:pt x="0" y="837143"/>
                      <a:pt x="0" y="817626"/>
                    </a:cubicBezTo>
                    <a:lnTo>
                      <a:pt x="0" y="35338"/>
                    </a:lnTo>
                    <a:cubicBezTo>
                      <a:pt x="0" y="15822"/>
                      <a:pt x="15821" y="0"/>
                      <a:pt x="353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3" name="Google Shape;603;p19"/>
              <p:cNvSpPr/>
              <p:nvPr/>
            </p:nvSpPr>
            <p:spPr>
              <a:xfrm>
                <a:off x="1965864" y="5625846"/>
                <a:ext cx="429577" cy="699420"/>
              </a:xfrm>
              <a:custGeom>
                <a:avLst/>
                <a:gdLst/>
                <a:ahLst/>
                <a:cxnLst/>
                <a:rect l="l" t="t" r="r" b="b"/>
                <a:pathLst>
                  <a:path w="429577" h="699420" extrusionOk="0">
                    <a:moveTo>
                      <a:pt x="0" y="0"/>
                    </a:moveTo>
                    <a:lnTo>
                      <a:pt x="429578" y="0"/>
                    </a:lnTo>
                    <a:lnTo>
                      <a:pt x="429578" y="699421"/>
                    </a:lnTo>
                    <a:lnTo>
                      <a:pt x="0" y="69942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04" name="Google Shape;604;p19"/>
            <p:cNvSpPr/>
            <p:nvPr/>
          </p:nvSpPr>
          <p:spPr>
            <a:xfrm>
              <a:off x="1986438" y="6371462"/>
              <a:ext cx="388334" cy="32194"/>
            </a:xfrm>
            <a:custGeom>
              <a:avLst/>
              <a:gdLst/>
              <a:ahLst/>
              <a:cxnLst/>
              <a:rect l="l" t="t" r="r" b="b"/>
              <a:pathLst>
                <a:path w="388334" h="32194" extrusionOk="0">
                  <a:moveTo>
                    <a:pt x="88011" y="0"/>
                  </a:moveTo>
                  <a:lnTo>
                    <a:pt x="16097" y="0"/>
                  </a:lnTo>
                  <a:cubicBezTo>
                    <a:pt x="7239" y="0"/>
                    <a:pt x="0" y="7239"/>
                    <a:pt x="0" y="16097"/>
                  </a:cubicBezTo>
                  <a:cubicBezTo>
                    <a:pt x="0" y="24955"/>
                    <a:pt x="7239" y="32195"/>
                    <a:pt x="16097" y="32195"/>
                  </a:cubicBezTo>
                  <a:lnTo>
                    <a:pt x="88011" y="32195"/>
                  </a:lnTo>
                  <a:cubicBezTo>
                    <a:pt x="96869" y="32195"/>
                    <a:pt x="104108" y="24955"/>
                    <a:pt x="104108" y="16097"/>
                  </a:cubicBezTo>
                  <a:cubicBezTo>
                    <a:pt x="104108" y="7239"/>
                    <a:pt x="96869" y="0"/>
                    <a:pt x="88011" y="0"/>
                  </a:cubicBezTo>
                  <a:close/>
                  <a:moveTo>
                    <a:pt x="230124" y="0"/>
                  </a:moveTo>
                  <a:lnTo>
                    <a:pt x="158210" y="0"/>
                  </a:lnTo>
                  <a:cubicBezTo>
                    <a:pt x="149352" y="0"/>
                    <a:pt x="142113" y="7239"/>
                    <a:pt x="142113" y="16097"/>
                  </a:cubicBezTo>
                  <a:cubicBezTo>
                    <a:pt x="142113" y="24955"/>
                    <a:pt x="149352" y="32195"/>
                    <a:pt x="158210" y="32195"/>
                  </a:cubicBezTo>
                  <a:lnTo>
                    <a:pt x="230124" y="32195"/>
                  </a:lnTo>
                  <a:cubicBezTo>
                    <a:pt x="238982" y="32195"/>
                    <a:pt x="246221" y="24955"/>
                    <a:pt x="246221" y="16097"/>
                  </a:cubicBezTo>
                  <a:cubicBezTo>
                    <a:pt x="246221" y="7239"/>
                    <a:pt x="238982" y="0"/>
                    <a:pt x="230124" y="0"/>
                  </a:cubicBezTo>
                  <a:close/>
                  <a:moveTo>
                    <a:pt x="372237" y="0"/>
                  </a:moveTo>
                  <a:lnTo>
                    <a:pt x="300323" y="0"/>
                  </a:lnTo>
                  <a:cubicBezTo>
                    <a:pt x="291465" y="0"/>
                    <a:pt x="284226" y="7239"/>
                    <a:pt x="284226" y="16097"/>
                  </a:cubicBezTo>
                  <a:cubicBezTo>
                    <a:pt x="284226" y="24955"/>
                    <a:pt x="291465" y="32195"/>
                    <a:pt x="300323" y="32195"/>
                  </a:cubicBezTo>
                  <a:lnTo>
                    <a:pt x="372237" y="32195"/>
                  </a:lnTo>
                  <a:cubicBezTo>
                    <a:pt x="381095" y="32195"/>
                    <a:pt x="388334" y="24955"/>
                    <a:pt x="388334" y="16097"/>
                  </a:cubicBezTo>
                  <a:cubicBezTo>
                    <a:pt x="388334" y="7239"/>
                    <a:pt x="381095" y="0"/>
                    <a:pt x="3722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05" name="Google Shape;605;p19"/>
          <p:cNvGrpSpPr/>
          <p:nvPr/>
        </p:nvGrpSpPr>
        <p:grpSpPr>
          <a:xfrm>
            <a:off x="7975988" y="116167"/>
            <a:ext cx="1061979" cy="558999"/>
            <a:chOff x="3859815" y="2867310"/>
            <a:chExt cx="1262157" cy="664368"/>
          </a:xfrm>
        </p:grpSpPr>
        <p:sp>
          <p:nvSpPr>
            <p:cNvPr id="606" name="Google Shape;606;p19"/>
            <p:cNvSpPr/>
            <p:nvPr/>
          </p:nvSpPr>
          <p:spPr>
            <a:xfrm>
              <a:off x="3859815" y="2867310"/>
              <a:ext cx="1262157" cy="664368"/>
            </a:xfrm>
            <a:custGeom>
              <a:avLst/>
              <a:gdLst/>
              <a:ahLst/>
              <a:cxnLst/>
              <a:rect l="l" t="t" r="r" b="b"/>
              <a:pathLst>
                <a:path w="1262157" h="664368" extrusionOk="0">
                  <a:moveTo>
                    <a:pt x="1102233" y="344424"/>
                  </a:moveTo>
                  <a:cubicBezTo>
                    <a:pt x="1090231" y="344424"/>
                    <a:pt x="1078611" y="345757"/>
                    <a:pt x="1067372" y="348234"/>
                  </a:cubicBezTo>
                  <a:cubicBezTo>
                    <a:pt x="1048131" y="223838"/>
                    <a:pt x="945166" y="127159"/>
                    <a:pt x="817816" y="117348"/>
                  </a:cubicBezTo>
                  <a:cubicBezTo>
                    <a:pt x="756856" y="45625"/>
                    <a:pt x="666083" y="0"/>
                    <a:pt x="564547" y="0"/>
                  </a:cubicBezTo>
                  <a:cubicBezTo>
                    <a:pt x="398526" y="0"/>
                    <a:pt x="260890" y="121825"/>
                    <a:pt x="236220" y="280988"/>
                  </a:cubicBezTo>
                  <a:cubicBezTo>
                    <a:pt x="222599" y="277939"/>
                    <a:pt x="208502" y="276320"/>
                    <a:pt x="194024" y="276320"/>
                  </a:cubicBezTo>
                  <a:cubicBezTo>
                    <a:pt x="86868" y="276320"/>
                    <a:pt x="0" y="363188"/>
                    <a:pt x="0" y="470345"/>
                  </a:cubicBezTo>
                  <a:cubicBezTo>
                    <a:pt x="0" y="577501"/>
                    <a:pt x="86868" y="664369"/>
                    <a:pt x="194024" y="664369"/>
                  </a:cubicBezTo>
                  <a:lnTo>
                    <a:pt x="1102138" y="664369"/>
                  </a:lnTo>
                  <a:cubicBezTo>
                    <a:pt x="1190530" y="664369"/>
                    <a:pt x="1262158" y="592741"/>
                    <a:pt x="1262158" y="504349"/>
                  </a:cubicBezTo>
                  <a:cubicBezTo>
                    <a:pt x="1262158" y="415957"/>
                    <a:pt x="1190530" y="344329"/>
                    <a:pt x="1102138" y="344329"/>
                  </a:cubicBezTo>
                  <a:close/>
                </a:path>
              </a:pathLst>
            </a:custGeom>
            <a:solidFill>
              <a:srgbClr val="4244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07" name="Google Shape;607;p19"/>
            <p:cNvGrpSpPr/>
            <p:nvPr/>
          </p:nvGrpSpPr>
          <p:grpSpPr>
            <a:xfrm>
              <a:off x="4275677" y="3065525"/>
              <a:ext cx="334517" cy="380047"/>
              <a:chOff x="4275677" y="3065525"/>
              <a:chExt cx="334517" cy="380047"/>
            </a:xfrm>
          </p:grpSpPr>
          <p:grpSp>
            <p:nvGrpSpPr>
              <p:cNvPr id="608" name="Google Shape;608;p19"/>
              <p:cNvGrpSpPr/>
              <p:nvPr/>
            </p:nvGrpSpPr>
            <p:grpSpPr>
              <a:xfrm>
                <a:off x="4275677" y="3065525"/>
                <a:ext cx="334517" cy="380047"/>
                <a:chOff x="4275677" y="3065525"/>
                <a:chExt cx="334517" cy="380047"/>
              </a:xfrm>
            </p:grpSpPr>
            <p:grpSp>
              <p:nvGrpSpPr>
                <p:cNvPr id="609" name="Google Shape;609;p19"/>
                <p:cNvGrpSpPr/>
                <p:nvPr/>
              </p:nvGrpSpPr>
              <p:grpSpPr>
                <a:xfrm>
                  <a:off x="4275677" y="3301269"/>
                  <a:ext cx="334422" cy="144303"/>
                  <a:chOff x="4275677" y="3301269"/>
                  <a:chExt cx="334422" cy="144303"/>
                </a:xfrm>
              </p:grpSpPr>
              <p:sp>
                <p:nvSpPr>
                  <p:cNvPr id="610" name="Google Shape;610;p19"/>
                  <p:cNvSpPr/>
                  <p:nvPr/>
                </p:nvSpPr>
                <p:spPr>
                  <a:xfrm>
                    <a:off x="4275677" y="3331654"/>
                    <a:ext cx="334422" cy="1139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422" h="113918" extrusionOk="0">
                        <a:moveTo>
                          <a:pt x="95" y="0"/>
                        </a:moveTo>
                        <a:lnTo>
                          <a:pt x="95" y="83534"/>
                        </a:lnTo>
                        <a:cubicBezTo>
                          <a:pt x="95" y="100298"/>
                          <a:pt x="74962" y="113919"/>
                          <a:pt x="167259" y="113919"/>
                        </a:cubicBezTo>
                        <a:cubicBezTo>
                          <a:pt x="259556" y="113919"/>
                          <a:pt x="334423" y="100298"/>
                          <a:pt x="334423" y="83534"/>
                        </a:cubicBezTo>
                        <a:lnTo>
                          <a:pt x="33442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FD3D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11" name="Google Shape;611;p19"/>
                  <p:cNvSpPr/>
                  <p:nvPr/>
                </p:nvSpPr>
                <p:spPr>
                  <a:xfrm>
                    <a:off x="4275772" y="3301269"/>
                    <a:ext cx="334327" cy="6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327" h="60769" extrusionOk="0">
                        <a:moveTo>
                          <a:pt x="334328" y="30385"/>
                        </a:moveTo>
                        <a:cubicBezTo>
                          <a:pt x="334328" y="47166"/>
                          <a:pt x="259486" y="60770"/>
                          <a:pt x="167164" y="60770"/>
                        </a:cubicBezTo>
                        <a:cubicBezTo>
                          <a:pt x="74842" y="60770"/>
                          <a:pt x="0" y="47166"/>
                          <a:pt x="0" y="30385"/>
                        </a:cubicBezTo>
                        <a:cubicBezTo>
                          <a:pt x="0" y="13604"/>
                          <a:pt x="74842" y="0"/>
                          <a:pt x="167164" y="0"/>
                        </a:cubicBezTo>
                        <a:cubicBezTo>
                          <a:pt x="259486" y="0"/>
                          <a:pt x="334328" y="13604"/>
                          <a:pt x="334328" y="30385"/>
                        </a:cubicBezTo>
                        <a:close/>
                      </a:path>
                    </a:pathLst>
                  </a:custGeom>
                  <a:solidFill>
                    <a:srgbClr val="E6EAF0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612" name="Google Shape;612;p19"/>
                <p:cNvGrpSpPr/>
                <p:nvPr/>
              </p:nvGrpSpPr>
              <p:grpSpPr>
                <a:xfrm>
                  <a:off x="4275677" y="3183350"/>
                  <a:ext cx="334422" cy="144302"/>
                  <a:chOff x="4275677" y="3183350"/>
                  <a:chExt cx="334422" cy="144302"/>
                </a:xfrm>
              </p:grpSpPr>
              <p:sp>
                <p:nvSpPr>
                  <p:cNvPr id="613" name="Google Shape;613;p19"/>
                  <p:cNvSpPr/>
                  <p:nvPr/>
                </p:nvSpPr>
                <p:spPr>
                  <a:xfrm>
                    <a:off x="4275677" y="3213734"/>
                    <a:ext cx="334422" cy="1139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422" h="113918" extrusionOk="0">
                        <a:moveTo>
                          <a:pt x="95" y="0"/>
                        </a:moveTo>
                        <a:lnTo>
                          <a:pt x="95" y="83534"/>
                        </a:lnTo>
                        <a:cubicBezTo>
                          <a:pt x="95" y="100298"/>
                          <a:pt x="74962" y="113919"/>
                          <a:pt x="167259" y="113919"/>
                        </a:cubicBezTo>
                        <a:cubicBezTo>
                          <a:pt x="259556" y="113919"/>
                          <a:pt x="334423" y="100298"/>
                          <a:pt x="334423" y="83534"/>
                        </a:cubicBezTo>
                        <a:lnTo>
                          <a:pt x="33442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FD3D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14" name="Google Shape;614;p19"/>
                  <p:cNvSpPr/>
                  <p:nvPr/>
                </p:nvSpPr>
                <p:spPr>
                  <a:xfrm>
                    <a:off x="4275772" y="3183350"/>
                    <a:ext cx="334327" cy="6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327" h="60769" extrusionOk="0">
                        <a:moveTo>
                          <a:pt x="334328" y="30385"/>
                        </a:moveTo>
                        <a:cubicBezTo>
                          <a:pt x="334328" y="47166"/>
                          <a:pt x="259486" y="60769"/>
                          <a:pt x="167164" y="60769"/>
                        </a:cubicBezTo>
                        <a:cubicBezTo>
                          <a:pt x="74842" y="60769"/>
                          <a:pt x="0" y="47166"/>
                          <a:pt x="0" y="30385"/>
                        </a:cubicBezTo>
                        <a:cubicBezTo>
                          <a:pt x="0" y="13604"/>
                          <a:pt x="74842" y="0"/>
                          <a:pt x="167164" y="0"/>
                        </a:cubicBezTo>
                        <a:cubicBezTo>
                          <a:pt x="259486" y="0"/>
                          <a:pt x="334328" y="13604"/>
                          <a:pt x="334328" y="30385"/>
                        </a:cubicBezTo>
                        <a:close/>
                      </a:path>
                    </a:pathLst>
                  </a:custGeom>
                  <a:solidFill>
                    <a:srgbClr val="E6EAF0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615" name="Google Shape;615;p19"/>
                <p:cNvGrpSpPr/>
                <p:nvPr/>
              </p:nvGrpSpPr>
              <p:grpSpPr>
                <a:xfrm>
                  <a:off x="4275677" y="3065525"/>
                  <a:ext cx="334517" cy="144303"/>
                  <a:chOff x="4275677" y="3065525"/>
                  <a:chExt cx="334517" cy="144303"/>
                </a:xfrm>
              </p:grpSpPr>
              <p:sp>
                <p:nvSpPr>
                  <p:cNvPr id="616" name="Google Shape;616;p19"/>
                  <p:cNvSpPr/>
                  <p:nvPr/>
                </p:nvSpPr>
                <p:spPr>
                  <a:xfrm>
                    <a:off x="4275677" y="3095910"/>
                    <a:ext cx="334422" cy="1139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422" h="113918" extrusionOk="0">
                        <a:moveTo>
                          <a:pt x="95" y="0"/>
                        </a:moveTo>
                        <a:lnTo>
                          <a:pt x="95" y="83534"/>
                        </a:lnTo>
                        <a:cubicBezTo>
                          <a:pt x="95" y="100298"/>
                          <a:pt x="74962" y="113919"/>
                          <a:pt x="167259" y="113919"/>
                        </a:cubicBezTo>
                        <a:cubicBezTo>
                          <a:pt x="259556" y="113919"/>
                          <a:pt x="334423" y="100298"/>
                          <a:pt x="334423" y="83534"/>
                        </a:cubicBezTo>
                        <a:lnTo>
                          <a:pt x="33442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FD3D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17" name="Google Shape;617;p19"/>
                  <p:cNvSpPr/>
                  <p:nvPr/>
                </p:nvSpPr>
                <p:spPr>
                  <a:xfrm>
                    <a:off x="4275867" y="3065525"/>
                    <a:ext cx="334327" cy="607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327" h="60769" extrusionOk="0">
                        <a:moveTo>
                          <a:pt x="334328" y="30385"/>
                        </a:moveTo>
                        <a:cubicBezTo>
                          <a:pt x="334328" y="47149"/>
                          <a:pt x="259461" y="60770"/>
                          <a:pt x="167164" y="60770"/>
                        </a:cubicBezTo>
                        <a:cubicBezTo>
                          <a:pt x="74866" y="60770"/>
                          <a:pt x="0" y="47149"/>
                          <a:pt x="0" y="30385"/>
                        </a:cubicBezTo>
                        <a:cubicBezTo>
                          <a:pt x="0" y="13621"/>
                          <a:pt x="74866" y="0"/>
                          <a:pt x="167164" y="0"/>
                        </a:cubicBezTo>
                        <a:cubicBezTo>
                          <a:pt x="259461" y="0"/>
                          <a:pt x="334328" y="13621"/>
                          <a:pt x="334328" y="30385"/>
                        </a:cubicBezTo>
                        <a:close/>
                      </a:path>
                    </a:pathLst>
                  </a:custGeom>
                  <a:solidFill>
                    <a:srgbClr val="E6EAF0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sp>
            <p:nvSpPr>
              <p:cNvPr id="618" name="Google Shape;618;p19"/>
              <p:cNvSpPr/>
              <p:nvPr/>
            </p:nvSpPr>
            <p:spPr>
              <a:xfrm>
                <a:off x="4529994" y="3140487"/>
                <a:ext cx="38100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38100" extrusionOk="0">
                    <a:moveTo>
                      <a:pt x="38100" y="19050"/>
                    </a:moveTo>
                    <a:cubicBezTo>
                      <a:pt x="38100" y="29623"/>
                      <a:pt x="29528" y="38100"/>
                      <a:pt x="19050" y="38100"/>
                    </a:cubicBezTo>
                    <a:cubicBezTo>
                      <a:pt x="8572" y="38100"/>
                      <a:pt x="0" y="29528"/>
                      <a:pt x="0" y="19050"/>
                    </a:cubicBezTo>
                    <a:cubicBezTo>
                      <a:pt x="0" y="8572"/>
                      <a:pt x="8572" y="0"/>
                      <a:pt x="19050" y="0"/>
                    </a:cubicBezTo>
                    <a:cubicBezTo>
                      <a:pt x="29528" y="0"/>
                      <a:pt x="38100" y="8572"/>
                      <a:pt x="38100" y="19050"/>
                    </a:cubicBezTo>
                    <a:close/>
                  </a:path>
                </a:pathLst>
              </a:custGeom>
              <a:solidFill>
                <a:srgbClr val="55C0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9" name="Google Shape;619;p19"/>
              <p:cNvSpPr/>
              <p:nvPr/>
            </p:nvSpPr>
            <p:spPr>
              <a:xfrm>
                <a:off x="4529994" y="3256216"/>
                <a:ext cx="38100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38100" extrusionOk="0">
                    <a:moveTo>
                      <a:pt x="38100" y="19050"/>
                    </a:moveTo>
                    <a:cubicBezTo>
                      <a:pt x="38100" y="29623"/>
                      <a:pt x="29528" y="38100"/>
                      <a:pt x="19050" y="38100"/>
                    </a:cubicBezTo>
                    <a:cubicBezTo>
                      <a:pt x="8572" y="38100"/>
                      <a:pt x="0" y="29528"/>
                      <a:pt x="0" y="19050"/>
                    </a:cubicBezTo>
                    <a:cubicBezTo>
                      <a:pt x="0" y="8573"/>
                      <a:pt x="8572" y="0"/>
                      <a:pt x="19050" y="0"/>
                    </a:cubicBezTo>
                    <a:cubicBezTo>
                      <a:pt x="29528" y="0"/>
                      <a:pt x="38100" y="8573"/>
                      <a:pt x="38100" y="19050"/>
                    </a:cubicBezTo>
                    <a:close/>
                  </a:path>
                </a:pathLst>
              </a:custGeom>
              <a:solidFill>
                <a:srgbClr val="E6EAF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0" name="Google Shape;620;p19"/>
              <p:cNvSpPr/>
              <p:nvPr/>
            </p:nvSpPr>
            <p:spPr>
              <a:xfrm>
                <a:off x="4529994" y="3377088"/>
                <a:ext cx="38100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38100" extrusionOk="0">
                    <a:moveTo>
                      <a:pt x="38100" y="19050"/>
                    </a:moveTo>
                    <a:cubicBezTo>
                      <a:pt x="38100" y="29623"/>
                      <a:pt x="29528" y="38100"/>
                      <a:pt x="19050" y="38100"/>
                    </a:cubicBezTo>
                    <a:cubicBezTo>
                      <a:pt x="8572" y="38100"/>
                      <a:pt x="0" y="29528"/>
                      <a:pt x="0" y="19050"/>
                    </a:cubicBezTo>
                    <a:cubicBezTo>
                      <a:pt x="0" y="8573"/>
                      <a:pt x="8572" y="0"/>
                      <a:pt x="19050" y="0"/>
                    </a:cubicBezTo>
                    <a:cubicBezTo>
                      <a:pt x="29528" y="0"/>
                      <a:pt x="38100" y="8573"/>
                      <a:pt x="38100" y="19050"/>
                    </a:cubicBezTo>
                    <a:close/>
                  </a:path>
                </a:pathLst>
              </a:custGeom>
              <a:solidFill>
                <a:srgbClr val="E6EAF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621" name="Google Shape;621;p19"/>
          <p:cNvGrpSpPr/>
          <p:nvPr/>
        </p:nvGrpSpPr>
        <p:grpSpPr>
          <a:xfrm rot="5400000" flipH="1">
            <a:off x="557972" y="4696603"/>
            <a:ext cx="16329" cy="218290"/>
            <a:chOff x="10809827" y="4402455"/>
            <a:chExt cx="24764" cy="330993"/>
          </a:xfrm>
        </p:grpSpPr>
        <p:sp>
          <p:nvSpPr>
            <p:cNvPr id="622" name="Google Shape;622;p19"/>
            <p:cNvSpPr/>
            <p:nvPr/>
          </p:nvSpPr>
          <p:spPr>
            <a:xfrm>
              <a:off x="10822209" y="4414266"/>
              <a:ext cx="9525" cy="307467"/>
            </a:xfrm>
            <a:custGeom>
              <a:avLst/>
              <a:gdLst/>
              <a:ahLst/>
              <a:cxnLst/>
              <a:rect l="l" t="t" r="r" b="b"/>
              <a:pathLst>
                <a:path w="9525" h="307467" extrusionOk="0">
                  <a:moveTo>
                    <a:pt x="-1" y="307467"/>
                  </a:moveTo>
                  <a:lnTo>
                    <a:pt x="-1" y="0"/>
                  </a:lnTo>
                </a:path>
              </a:pathLst>
            </a:custGeom>
            <a:solidFill>
              <a:schemeClr val="accent4"/>
            </a:solidFill>
            <a:ln w="10950" cap="flat" cmpd="sng">
              <a:solidFill>
                <a:schemeClr val="accent4"/>
              </a:solidFill>
              <a:prstDash val="dashDot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3" name="Google Shape;623;p19"/>
            <p:cNvSpPr/>
            <p:nvPr/>
          </p:nvSpPr>
          <p:spPr>
            <a:xfrm>
              <a:off x="10809827" y="4708683"/>
              <a:ext cx="24764" cy="24765"/>
            </a:xfrm>
            <a:custGeom>
              <a:avLst/>
              <a:gdLst/>
              <a:ahLst/>
              <a:cxnLst/>
              <a:rect l="l" t="t" r="r" b="b"/>
              <a:pathLst>
                <a:path w="24764" h="24765" extrusionOk="0">
                  <a:moveTo>
                    <a:pt x="24765" y="12382"/>
                  </a:moveTo>
                  <a:cubicBezTo>
                    <a:pt x="24765" y="19240"/>
                    <a:pt x="19241" y="24765"/>
                    <a:pt x="12382" y="24765"/>
                  </a:cubicBezTo>
                  <a:cubicBezTo>
                    <a:pt x="5524" y="24765"/>
                    <a:pt x="0" y="19240"/>
                    <a:pt x="0" y="12382"/>
                  </a:cubicBezTo>
                  <a:cubicBezTo>
                    <a:pt x="0" y="5524"/>
                    <a:pt x="5524" y="0"/>
                    <a:pt x="12382" y="0"/>
                  </a:cubicBezTo>
                  <a:cubicBezTo>
                    <a:pt x="19241" y="0"/>
                    <a:pt x="24765" y="5524"/>
                    <a:pt x="24765" y="1238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4" name="Google Shape;624;p19"/>
            <p:cNvSpPr/>
            <p:nvPr/>
          </p:nvSpPr>
          <p:spPr>
            <a:xfrm>
              <a:off x="10809827" y="4402455"/>
              <a:ext cx="24764" cy="24764"/>
            </a:xfrm>
            <a:custGeom>
              <a:avLst/>
              <a:gdLst/>
              <a:ahLst/>
              <a:cxnLst/>
              <a:rect l="l" t="t" r="r" b="b"/>
              <a:pathLst>
                <a:path w="24764" h="24764" extrusionOk="0">
                  <a:moveTo>
                    <a:pt x="24765" y="12382"/>
                  </a:moveTo>
                  <a:cubicBezTo>
                    <a:pt x="24765" y="5524"/>
                    <a:pt x="19241" y="0"/>
                    <a:pt x="12382" y="0"/>
                  </a:cubicBezTo>
                  <a:cubicBezTo>
                    <a:pt x="5524" y="0"/>
                    <a:pt x="0" y="5524"/>
                    <a:pt x="0" y="12382"/>
                  </a:cubicBezTo>
                  <a:cubicBezTo>
                    <a:pt x="0" y="19240"/>
                    <a:pt x="5524" y="24765"/>
                    <a:pt x="12382" y="24765"/>
                  </a:cubicBezTo>
                  <a:cubicBezTo>
                    <a:pt x="19241" y="24765"/>
                    <a:pt x="24765" y="19240"/>
                    <a:pt x="24765" y="1238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25" name="Google Shape;625;p19"/>
          <p:cNvSpPr/>
          <p:nvPr/>
        </p:nvSpPr>
        <p:spPr>
          <a:xfrm rot="-532595">
            <a:off x="7984139" y="4422751"/>
            <a:ext cx="1661199" cy="1343241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" name="Google Shape;626;p19"/>
          <p:cNvSpPr/>
          <p:nvPr/>
        </p:nvSpPr>
        <p:spPr>
          <a:xfrm rot="-5145822" flipH="1">
            <a:off x="-1235221" y="72085"/>
            <a:ext cx="2404292" cy="1318592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3_1"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p20"/>
          <p:cNvSpPr txBox="1">
            <a:spLocks noGrp="1"/>
          </p:cNvSpPr>
          <p:nvPr>
            <p:ph type="title"/>
          </p:nvPr>
        </p:nvSpPr>
        <p:spPr>
          <a:xfrm>
            <a:off x="2347938" y="997200"/>
            <a:ext cx="4448100" cy="105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8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29" name="Google Shape;629;p20"/>
          <p:cNvSpPr txBox="1">
            <a:spLocks noGrp="1"/>
          </p:cNvSpPr>
          <p:nvPr>
            <p:ph type="subTitle" idx="1"/>
          </p:nvPr>
        </p:nvSpPr>
        <p:spPr>
          <a:xfrm>
            <a:off x="2347900" y="1841450"/>
            <a:ext cx="4448100" cy="105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30" name="Google Shape;630;p20"/>
          <p:cNvSpPr txBox="1"/>
          <p:nvPr/>
        </p:nvSpPr>
        <p:spPr>
          <a:xfrm>
            <a:off x="2099100" y="3611950"/>
            <a:ext cx="4945800" cy="5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CREDITS:</a:t>
            </a: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This presentation template was created by </a:t>
            </a:r>
            <a:r>
              <a:rPr lang="en" sz="1200" b="1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2"/>
              </a:rPr>
              <a:t>Slidesgo</a:t>
            </a: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and includes icons by </a:t>
            </a:r>
            <a:r>
              <a:rPr lang="en" sz="1200" b="1" u="sng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and infographics &amp; images by </a:t>
            </a:r>
            <a:r>
              <a:rPr lang="en" sz="1200" b="1" u="sng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 u="sng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200" b="1" u="sng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31" name="Google Shape;631;p20"/>
          <p:cNvSpPr/>
          <p:nvPr/>
        </p:nvSpPr>
        <p:spPr>
          <a:xfrm rot="-2493044" flipH="1">
            <a:off x="-1086706" y="-570280"/>
            <a:ext cx="2902912" cy="2347287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2" name="Google Shape;632;p20"/>
          <p:cNvSpPr/>
          <p:nvPr/>
        </p:nvSpPr>
        <p:spPr>
          <a:xfrm rot="-5051288" flipH="1">
            <a:off x="7227752" y="3451481"/>
            <a:ext cx="2997828" cy="2576307"/>
          </a:xfrm>
          <a:custGeom>
            <a:avLst/>
            <a:gdLst/>
            <a:ahLst/>
            <a:cxnLst/>
            <a:rect l="l" t="t" r="r" b="b"/>
            <a:pathLst>
              <a:path w="38869" h="30330" extrusionOk="0">
                <a:moveTo>
                  <a:pt x="24297" y="1"/>
                </a:moveTo>
                <a:cubicBezTo>
                  <a:pt x="23576" y="1"/>
                  <a:pt x="22813" y="81"/>
                  <a:pt x="22018" y="271"/>
                </a:cubicBezTo>
                <a:cubicBezTo>
                  <a:pt x="16904" y="1494"/>
                  <a:pt x="14626" y="5778"/>
                  <a:pt x="11611" y="8671"/>
                </a:cubicBezTo>
                <a:cubicBezTo>
                  <a:pt x="10032" y="10186"/>
                  <a:pt x="7766" y="10684"/>
                  <a:pt x="5916" y="11826"/>
                </a:cubicBezTo>
                <a:cubicBezTo>
                  <a:pt x="0" y="15481"/>
                  <a:pt x="539" y="24197"/>
                  <a:pt x="4874" y="27639"/>
                </a:cubicBezTo>
                <a:cubicBezTo>
                  <a:pt x="7150" y="29445"/>
                  <a:pt x="9815" y="30330"/>
                  <a:pt x="12976" y="30330"/>
                </a:cubicBezTo>
                <a:cubicBezTo>
                  <a:pt x="15025" y="30330"/>
                  <a:pt x="17282" y="29958"/>
                  <a:pt x="19778" y="29225"/>
                </a:cubicBezTo>
                <a:cubicBezTo>
                  <a:pt x="26123" y="27360"/>
                  <a:pt x="30656" y="26268"/>
                  <a:pt x="34763" y="20412"/>
                </a:cubicBezTo>
                <a:cubicBezTo>
                  <a:pt x="38869" y="14558"/>
                  <a:pt x="35544" y="6859"/>
                  <a:pt x="30907" y="2368"/>
                </a:cubicBezTo>
                <a:cubicBezTo>
                  <a:pt x="30907" y="2368"/>
                  <a:pt x="28215" y="1"/>
                  <a:pt x="24297" y="1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3" name="Google Shape;633;p20"/>
          <p:cNvSpPr/>
          <p:nvPr/>
        </p:nvSpPr>
        <p:spPr>
          <a:xfrm rot="460638" flipH="1">
            <a:off x="178423" y="3742788"/>
            <a:ext cx="1359611" cy="1222555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4" name="Google Shape;634;p20"/>
          <p:cNvSpPr/>
          <p:nvPr/>
        </p:nvSpPr>
        <p:spPr>
          <a:xfrm rot="460623" flipH="1">
            <a:off x="6683138" y="-2074210"/>
            <a:ext cx="4087061" cy="3304707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047175" y="2571975"/>
            <a:ext cx="43836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 idx="2" hasCustomPrompt="1"/>
          </p:nvPr>
        </p:nvSpPr>
        <p:spPr>
          <a:xfrm>
            <a:off x="4047175" y="1321975"/>
            <a:ext cx="1235700" cy="841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6" name="Google Shape;16;p3"/>
          <p:cNvSpPr>
            <a:spLocks noGrp="1"/>
          </p:cNvSpPr>
          <p:nvPr>
            <p:ph type="pic" idx="3"/>
          </p:nvPr>
        </p:nvSpPr>
        <p:spPr>
          <a:xfrm>
            <a:off x="484625" y="1076550"/>
            <a:ext cx="2990400" cy="29904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sp>
      <p:sp>
        <p:nvSpPr>
          <p:cNvPr id="17" name="Google Shape;17;p3"/>
          <p:cNvSpPr/>
          <p:nvPr/>
        </p:nvSpPr>
        <p:spPr>
          <a:xfrm rot="-3263452" flipH="1">
            <a:off x="5847147" y="3927927"/>
            <a:ext cx="2997856" cy="2576292"/>
          </a:xfrm>
          <a:custGeom>
            <a:avLst/>
            <a:gdLst/>
            <a:ahLst/>
            <a:cxnLst/>
            <a:rect l="l" t="t" r="r" b="b"/>
            <a:pathLst>
              <a:path w="38869" h="30330" extrusionOk="0">
                <a:moveTo>
                  <a:pt x="24297" y="1"/>
                </a:moveTo>
                <a:cubicBezTo>
                  <a:pt x="23576" y="1"/>
                  <a:pt x="22813" y="81"/>
                  <a:pt x="22018" y="271"/>
                </a:cubicBezTo>
                <a:cubicBezTo>
                  <a:pt x="16904" y="1494"/>
                  <a:pt x="14626" y="5778"/>
                  <a:pt x="11611" y="8671"/>
                </a:cubicBezTo>
                <a:cubicBezTo>
                  <a:pt x="10032" y="10186"/>
                  <a:pt x="7766" y="10684"/>
                  <a:pt x="5916" y="11826"/>
                </a:cubicBezTo>
                <a:cubicBezTo>
                  <a:pt x="0" y="15481"/>
                  <a:pt x="539" y="24197"/>
                  <a:pt x="4874" y="27639"/>
                </a:cubicBezTo>
                <a:cubicBezTo>
                  <a:pt x="7150" y="29445"/>
                  <a:pt x="9815" y="30330"/>
                  <a:pt x="12976" y="30330"/>
                </a:cubicBezTo>
                <a:cubicBezTo>
                  <a:pt x="15025" y="30330"/>
                  <a:pt x="17282" y="29958"/>
                  <a:pt x="19778" y="29225"/>
                </a:cubicBezTo>
                <a:cubicBezTo>
                  <a:pt x="26123" y="27360"/>
                  <a:pt x="30656" y="26268"/>
                  <a:pt x="34763" y="20412"/>
                </a:cubicBezTo>
                <a:cubicBezTo>
                  <a:pt x="38869" y="14558"/>
                  <a:pt x="35544" y="6859"/>
                  <a:pt x="30907" y="2368"/>
                </a:cubicBezTo>
                <a:cubicBezTo>
                  <a:pt x="30907" y="2368"/>
                  <a:pt x="28215" y="1"/>
                  <a:pt x="24297" y="1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3"/>
          <p:cNvSpPr/>
          <p:nvPr/>
        </p:nvSpPr>
        <p:spPr>
          <a:xfrm rot="460623" flipH="1">
            <a:off x="6387251" y="-1517085"/>
            <a:ext cx="4087061" cy="3304707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3"/>
          <p:cNvSpPr/>
          <p:nvPr/>
        </p:nvSpPr>
        <p:spPr>
          <a:xfrm rot="-4592116" flipH="1">
            <a:off x="6189" y="113200"/>
            <a:ext cx="642877" cy="519829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21"/>
          <p:cNvSpPr/>
          <p:nvPr/>
        </p:nvSpPr>
        <p:spPr>
          <a:xfrm rot="-1900174" flipH="1">
            <a:off x="-500059" y="-436065"/>
            <a:ext cx="1729608" cy="1398556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7" name="Google Shape;637;p21"/>
          <p:cNvSpPr/>
          <p:nvPr/>
        </p:nvSpPr>
        <p:spPr>
          <a:xfrm rot="-3263452" flipH="1">
            <a:off x="5847147" y="3927927"/>
            <a:ext cx="2997856" cy="2576292"/>
          </a:xfrm>
          <a:custGeom>
            <a:avLst/>
            <a:gdLst/>
            <a:ahLst/>
            <a:cxnLst/>
            <a:rect l="l" t="t" r="r" b="b"/>
            <a:pathLst>
              <a:path w="38869" h="30330" extrusionOk="0">
                <a:moveTo>
                  <a:pt x="24297" y="1"/>
                </a:moveTo>
                <a:cubicBezTo>
                  <a:pt x="23576" y="1"/>
                  <a:pt x="22813" y="81"/>
                  <a:pt x="22018" y="271"/>
                </a:cubicBezTo>
                <a:cubicBezTo>
                  <a:pt x="16904" y="1494"/>
                  <a:pt x="14626" y="5778"/>
                  <a:pt x="11611" y="8671"/>
                </a:cubicBezTo>
                <a:cubicBezTo>
                  <a:pt x="10032" y="10186"/>
                  <a:pt x="7766" y="10684"/>
                  <a:pt x="5916" y="11826"/>
                </a:cubicBezTo>
                <a:cubicBezTo>
                  <a:pt x="0" y="15481"/>
                  <a:pt x="539" y="24197"/>
                  <a:pt x="4874" y="27639"/>
                </a:cubicBezTo>
                <a:cubicBezTo>
                  <a:pt x="7150" y="29445"/>
                  <a:pt x="9815" y="30330"/>
                  <a:pt x="12976" y="30330"/>
                </a:cubicBezTo>
                <a:cubicBezTo>
                  <a:pt x="15025" y="30330"/>
                  <a:pt x="17282" y="29958"/>
                  <a:pt x="19778" y="29225"/>
                </a:cubicBezTo>
                <a:cubicBezTo>
                  <a:pt x="26123" y="27360"/>
                  <a:pt x="30656" y="26268"/>
                  <a:pt x="34763" y="20412"/>
                </a:cubicBezTo>
                <a:cubicBezTo>
                  <a:pt x="38869" y="14558"/>
                  <a:pt x="35544" y="6859"/>
                  <a:pt x="30907" y="2368"/>
                </a:cubicBezTo>
                <a:cubicBezTo>
                  <a:pt x="30907" y="2368"/>
                  <a:pt x="28215" y="1"/>
                  <a:pt x="24297" y="1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8" name="Google Shape;638;p21"/>
          <p:cNvSpPr/>
          <p:nvPr/>
        </p:nvSpPr>
        <p:spPr>
          <a:xfrm rot="460623" flipH="1">
            <a:off x="6387251" y="-1517085"/>
            <a:ext cx="4087061" cy="3304707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9" name="Google Shape;639;p21"/>
          <p:cNvSpPr/>
          <p:nvPr/>
        </p:nvSpPr>
        <p:spPr>
          <a:xfrm rot="531593" flipH="1">
            <a:off x="-1222788" y="3829381"/>
            <a:ext cx="2902962" cy="2347327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40" name="Google Shape;640;p21"/>
          <p:cNvGrpSpPr/>
          <p:nvPr/>
        </p:nvGrpSpPr>
        <p:grpSpPr>
          <a:xfrm>
            <a:off x="7931872" y="177093"/>
            <a:ext cx="997823" cy="737095"/>
            <a:chOff x="7931872" y="177093"/>
            <a:chExt cx="997823" cy="737095"/>
          </a:xfrm>
        </p:grpSpPr>
        <p:grpSp>
          <p:nvGrpSpPr>
            <p:cNvPr id="641" name="Google Shape;641;p21"/>
            <p:cNvGrpSpPr/>
            <p:nvPr/>
          </p:nvGrpSpPr>
          <p:grpSpPr>
            <a:xfrm>
              <a:off x="7931872" y="177093"/>
              <a:ext cx="919725" cy="318025"/>
              <a:chOff x="7230903" y="4635722"/>
              <a:chExt cx="652843" cy="225742"/>
            </a:xfrm>
          </p:grpSpPr>
          <p:sp>
            <p:nvSpPr>
              <p:cNvPr id="642" name="Google Shape;642;p21"/>
              <p:cNvSpPr/>
              <p:nvPr/>
            </p:nvSpPr>
            <p:spPr>
              <a:xfrm>
                <a:off x="7230903" y="4635722"/>
                <a:ext cx="652843" cy="225742"/>
              </a:xfrm>
              <a:custGeom>
                <a:avLst/>
                <a:gdLst/>
                <a:ahLst/>
                <a:cxnLst/>
                <a:rect l="l" t="t" r="r" b="b"/>
                <a:pathLst>
                  <a:path w="652843" h="225742" extrusionOk="0">
                    <a:moveTo>
                      <a:pt x="619030" y="0"/>
                    </a:moveTo>
                    <a:cubicBezTo>
                      <a:pt x="637705" y="0"/>
                      <a:pt x="652844" y="15139"/>
                      <a:pt x="652844" y="33814"/>
                    </a:cubicBezTo>
                    <a:lnTo>
                      <a:pt x="652844" y="191929"/>
                    </a:lnTo>
                    <a:cubicBezTo>
                      <a:pt x="652844" y="210603"/>
                      <a:pt x="637704" y="225742"/>
                      <a:pt x="619030" y="225742"/>
                    </a:cubicBezTo>
                    <a:lnTo>
                      <a:pt x="33814" y="225742"/>
                    </a:lnTo>
                    <a:cubicBezTo>
                      <a:pt x="15139" y="225742"/>
                      <a:pt x="0" y="210603"/>
                      <a:pt x="0" y="191929"/>
                    </a:cubicBezTo>
                    <a:lnTo>
                      <a:pt x="0" y="33814"/>
                    </a:lnTo>
                    <a:cubicBezTo>
                      <a:pt x="0" y="15139"/>
                      <a:pt x="15139" y="0"/>
                      <a:pt x="3381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3" name="Google Shape;643;p21"/>
              <p:cNvSpPr/>
              <p:nvPr/>
            </p:nvSpPr>
            <p:spPr>
              <a:xfrm>
                <a:off x="7287577" y="4672107"/>
                <a:ext cx="151161" cy="151161"/>
              </a:xfrm>
              <a:custGeom>
                <a:avLst/>
                <a:gdLst/>
                <a:ahLst/>
                <a:cxnLst/>
                <a:rect l="l" t="t" r="r" b="b"/>
                <a:pathLst>
                  <a:path w="151161" h="151161" extrusionOk="0">
                    <a:moveTo>
                      <a:pt x="0" y="0"/>
                    </a:moveTo>
                    <a:lnTo>
                      <a:pt x="151161" y="0"/>
                    </a:lnTo>
                    <a:lnTo>
                      <a:pt x="151161" y="151162"/>
                    </a:lnTo>
                    <a:lnTo>
                      <a:pt x="0" y="151162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644" name="Google Shape;644;p21"/>
              <p:cNvGrpSpPr/>
              <p:nvPr/>
            </p:nvGrpSpPr>
            <p:grpSpPr>
              <a:xfrm>
                <a:off x="7487126" y="4676394"/>
                <a:ext cx="332041" cy="142684"/>
                <a:chOff x="7487126" y="4676394"/>
                <a:chExt cx="332041" cy="142684"/>
              </a:xfrm>
            </p:grpSpPr>
            <p:sp>
              <p:nvSpPr>
                <p:cNvPr id="645" name="Google Shape;645;p21"/>
                <p:cNvSpPr/>
                <p:nvPr/>
              </p:nvSpPr>
              <p:spPr>
                <a:xfrm>
                  <a:off x="7487126" y="4676394"/>
                  <a:ext cx="332041" cy="20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2041" h="20383" extrusionOk="0">
                      <a:moveTo>
                        <a:pt x="0" y="0"/>
                      </a:moveTo>
                      <a:lnTo>
                        <a:pt x="332041" y="0"/>
                      </a:lnTo>
                      <a:lnTo>
                        <a:pt x="332041" y="20384"/>
                      </a:lnTo>
                      <a:lnTo>
                        <a:pt x="0" y="20384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6" name="Google Shape;646;p21"/>
                <p:cNvSpPr/>
                <p:nvPr/>
              </p:nvSpPr>
              <p:spPr>
                <a:xfrm>
                  <a:off x="7487126" y="4717161"/>
                  <a:ext cx="290322" cy="20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0322" h="20383" extrusionOk="0">
                      <a:moveTo>
                        <a:pt x="0" y="0"/>
                      </a:moveTo>
                      <a:lnTo>
                        <a:pt x="290322" y="0"/>
                      </a:lnTo>
                      <a:lnTo>
                        <a:pt x="290322" y="20384"/>
                      </a:lnTo>
                      <a:lnTo>
                        <a:pt x="0" y="20384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7" name="Google Shape;647;p21"/>
                <p:cNvSpPr/>
                <p:nvPr/>
              </p:nvSpPr>
              <p:spPr>
                <a:xfrm>
                  <a:off x="7487126" y="4757928"/>
                  <a:ext cx="303942" cy="20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942" h="20383" extrusionOk="0">
                      <a:moveTo>
                        <a:pt x="0" y="0"/>
                      </a:moveTo>
                      <a:lnTo>
                        <a:pt x="303942" y="0"/>
                      </a:lnTo>
                      <a:lnTo>
                        <a:pt x="303942" y="20384"/>
                      </a:lnTo>
                      <a:lnTo>
                        <a:pt x="0" y="20384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8" name="Google Shape;648;p21"/>
                <p:cNvSpPr/>
                <p:nvPr/>
              </p:nvSpPr>
              <p:spPr>
                <a:xfrm>
                  <a:off x="7487126" y="4798695"/>
                  <a:ext cx="171545" cy="20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1545" h="20383" extrusionOk="0">
                      <a:moveTo>
                        <a:pt x="0" y="0"/>
                      </a:moveTo>
                      <a:lnTo>
                        <a:pt x="171545" y="0"/>
                      </a:lnTo>
                      <a:lnTo>
                        <a:pt x="171545" y="20384"/>
                      </a:lnTo>
                      <a:lnTo>
                        <a:pt x="0" y="20384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649" name="Google Shape;649;p21"/>
            <p:cNvGrpSpPr/>
            <p:nvPr/>
          </p:nvGrpSpPr>
          <p:grpSpPr>
            <a:xfrm>
              <a:off x="7931872" y="596163"/>
              <a:ext cx="919725" cy="318025"/>
              <a:chOff x="7230903" y="4933188"/>
              <a:chExt cx="652843" cy="225742"/>
            </a:xfrm>
          </p:grpSpPr>
          <p:grpSp>
            <p:nvGrpSpPr>
              <p:cNvPr id="650" name="Google Shape;650;p21"/>
              <p:cNvGrpSpPr/>
              <p:nvPr/>
            </p:nvGrpSpPr>
            <p:grpSpPr>
              <a:xfrm>
                <a:off x="7230903" y="4933188"/>
                <a:ext cx="652843" cy="225742"/>
                <a:chOff x="7230903" y="4933188"/>
                <a:chExt cx="652843" cy="225742"/>
              </a:xfrm>
            </p:grpSpPr>
            <p:sp>
              <p:nvSpPr>
                <p:cNvPr id="651" name="Google Shape;651;p21"/>
                <p:cNvSpPr/>
                <p:nvPr/>
              </p:nvSpPr>
              <p:spPr>
                <a:xfrm>
                  <a:off x="7230903" y="4933188"/>
                  <a:ext cx="652843" cy="2257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2843" h="225742" extrusionOk="0">
                      <a:moveTo>
                        <a:pt x="619030" y="0"/>
                      </a:moveTo>
                      <a:cubicBezTo>
                        <a:pt x="637705" y="0"/>
                        <a:pt x="652844" y="15139"/>
                        <a:pt x="652844" y="33814"/>
                      </a:cubicBezTo>
                      <a:lnTo>
                        <a:pt x="652844" y="191929"/>
                      </a:lnTo>
                      <a:cubicBezTo>
                        <a:pt x="652844" y="210604"/>
                        <a:pt x="637704" y="225742"/>
                        <a:pt x="619030" y="225742"/>
                      </a:cubicBezTo>
                      <a:lnTo>
                        <a:pt x="33814" y="225742"/>
                      </a:lnTo>
                      <a:cubicBezTo>
                        <a:pt x="15139" y="225742"/>
                        <a:pt x="0" y="210604"/>
                        <a:pt x="0" y="191929"/>
                      </a:cubicBezTo>
                      <a:lnTo>
                        <a:pt x="0" y="33814"/>
                      </a:lnTo>
                      <a:cubicBezTo>
                        <a:pt x="0" y="15139"/>
                        <a:pt x="15139" y="0"/>
                        <a:pt x="33814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2" name="Google Shape;652;p21"/>
                <p:cNvSpPr/>
                <p:nvPr/>
              </p:nvSpPr>
              <p:spPr>
                <a:xfrm>
                  <a:off x="7287577" y="4969668"/>
                  <a:ext cx="151161" cy="1511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161" h="151161" extrusionOk="0">
                      <a:moveTo>
                        <a:pt x="75534" y="151162"/>
                      </a:moveTo>
                      <a:lnTo>
                        <a:pt x="75534" y="151162"/>
                      </a:lnTo>
                      <a:cubicBezTo>
                        <a:pt x="33814" y="151162"/>
                        <a:pt x="0" y="117348"/>
                        <a:pt x="0" y="75629"/>
                      </a:cubicBezTo>
                      <a:lnTo>
                        <a:pt x="0" y="75629"/>
                      </a:lnTo>
                      <a:cubicBezTo>
                        <a:pt x="0" y="33909"/>
                        <a:pt x="33814" y="0"/>
                        <a:pt x="75534" y="0"/>
                      </a:cubicBezTo>
                      <a:lnTo>
                        <a:pt x="75534" y="0"/>
                      </a:lnTo>
                      <a:cubicBezTo>
                        <a:pt x="117253" y="0"/>
                        <a:pt x="151162" y="33814"/>
                        <a:pt x="151162" y="75533"/>
                      </a:cubicBezTo>
                      <a:lnTo>
                        <a:pt x="151162" y="75533"/>
                      </a:lnTo>
                      <a:cubicBezTo>
                        <a:pt x="151162" y="117253"/>
                        <a:pt x="117348" y="151162"/>
                        <a:pt x="75534" y="151162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653" name="Google Shape;653;p21"/>
                <p:cNvGrpSpPr/>
                <p:nvPr/>
              </p:nvGrpSpPr>
              <p:grpSpPr>
                <a:xfrm>
                  <a:off x="7487126" y="4973859"/>
                  <a:ext cx="332041" cy="142684"/>
                  <a:chOff x="7487126" y="4973859"/>
                  <a:chExt cx="332041" cy="142684"/>
                </a:xfrm>
              </p:grpSpPr>
              <p:sp>
                <p:nvSpPr>
                  <p:cNvPr id="654" name="Google Shape;654;p21"/>
                  <p:cNvSpPr/>
                  <p:nvPr/>
                </p:nvSpPr>
                <p:spPr>
                  <a:xfrm>
                    <a:off x="7506747" y="4973859"/>
                    <a:ext cx="280034" cy="203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0034" h="20383" extrusionOk="0">
                        <a:moveTo>
                          <a:pt x="0" y="0"/>
                        </a:moveTo>
                        <a:lnTo>
                          <a:pt x="280035" y="0"/>
                        </a:lnTo>
                        <a:lnTo>
                          <a:pt x="280035" y="20384"/>
                        </a:lnTo>
                        <a:lnTo>
                          <a:pt x="0" y="2038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55" name="Google Shape;655;p21"/>
                  <p:cNvSpPr/>
                  <p:nvPr/>
                </p:nvSpPr>
                <p:spPr>
                  <a:xfrm>
                    <a:off x="7487126" y="5014626"/>
                    <a:ext cx="205073" cy="203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5073" h="20383" extrusionOk="0">
                        <a:moveTo>
                          <a:pt x="0" y="0"/>
                        </a:moveTo>
                        <a:lnTo>
                          <a:pt x="205073" y="0"/>
                        </a:lnTo>
                        <a:lnTo>
                          <a:pt x="205073" y="20384"/>
                        </a:lnTo>
                        <a:lnTo>
                          <a:pt x="0" y="2038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56" name="Google Shape;656;p21"/>
                  <p:cNvSpPr/>
                  <p:nvPr/>
                </p:nvSpPr>
                <p:spPr>
                  <a:xfrm>
                    <a:off x="7487126" y="5055393"/>
                    <a:ext cx="332041" cy="203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2041" h="20383" extrusionOk="0">
                        <a:moveTo>
                          <a:pt x="0" y="0"/>
                        </a:moveTo>
                        <a:lnTo>
                          <a:pt x="332041" y="0"/>
                        </a:lnTo>
                        <a:lnTo>
                          <a:pt x="332041" y="20384"/>
                        </a:lnTo>
                        <a:lnTo>
                          <a:pt x="0" y="2038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57" name="Google Shape;657;p21"/>
                  <p:cNvSpPr/>
                  <p:nvPr/>
                </p:nvSpPr>
                <p:spPr>
                  <a:xfrm>
                    <a:off x="7487126" y="5096160"/>
                    <a:ext cx="171545" cy="203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1545" h="20383" extrusionOk="0">
                        <a:moveTo>
                          <a:pt x="0" y="0"/>
                        </a:moveTo>
                        <a:lnTo>
                          <a:pt x="171545" y="0"/>
                        </a:lnTo>
                        <a:lnTo>
                          <a:pt x="171545" y="20384"/>
                        </a:lnTo>
                        <a:lnTo>
                          <a:pt x="0" y="2038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sp>
            <p:nvSpPr>
              <p:cNvPr id="658" name="Google Shape;658;p21"/>
              <p:cNvSpPr/>
              <p:nvPr/>
            </p:nvSpPr>
            <p:spPr>
              <a:xfrm>
                <a:off x="7338250" y="5011639"/>
                <a:ext cx="50734" cy="60632"/>
              </a:xfrm>
              <a:custGeom>
                <a:avLst/>
                <a:gdLst/>
                <a:ahLst/>
                <a:cxnLst/>
                <a:rect l="l" t="t" r="r" b="b"/>
                <a:pathLst>
                  <a:path w="50734" h="60632" extrusionOk="0">
                    <a:moveTo>
                      <a:pt x="0" y="4892"/>
                    </a:moveTo>
                    <a:lnTo>
                      <a:pt x="0" y="55851"/>
                    </a:lnTo>
                    <a:cubicBezTo>
                      <a:pt x="0" y="59566"/>
                      <a:pt x="4001" y="61851"/>
                      <a:pt x="7239" y="59947"/>
                    </a:cubicBezTo>
                    <a:lnTo>
                      <a:pt x="48387" y="35563"/>
                    </a:lnTo>
                    <a:cubicBezTo>
                      <a:pt x="51435" y="33753"/>
                      <a:pt x="51531" y="29371"/>
                      <a:pt x="48578" y="27371"/>
                    </a:cubicBezTo>
                    <a:lnTo>
                      <a:pt x="7430" y="796"/>
                    </a:lnTo>
                    <a:cubicBezTo>
                      <a:pt x="4191" y="-1299"/>
                      <a:pt x="0" y="987"/>
                      <a:pt x="0" y="479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59" name="Google Shape;659;p21"/>
            <p:cNvGrpSpPr/>
            <p:nvPr/>
          </p:nvGrpSpPr>
          <p:grpSpPr>
            <a:xfrm>
              <a:off x="8756326" y="539537"/>
              <a:ext cx="173370" cy="112691"/>
              <a:chOff x="7816120" y="4892994"/>
              <a:chExt cx="123062" cy="79991"/>
            </a:xfrm>
          </p:grpSpPr>
          <p:grpSp>
            <p:nvGrpSpPr>
              <p:cNvPr id="660" name="Google Shape;660;p21"/>
              <p:cNvGrpSpPr/>
              <p:nvPr/>
            </p:nvGrpSpPr>
            <p:grpSpPr>
              <a:xfrm>
                <a:off x="7816120" y="4902803"/>
                <a:ext cx="123062" cy="63817"/>
                <a:chOff x="7816120" y="4902803"/>
                <a:chExt cx="123062" cy="63817"/>
              </a:xfrm>
            </p:grpSpPr>
            <p:sp>
              <p:nvSpPr>
                <p:cNvPr id="661" name="Google Shape;661;p21"/>
                <p:cNvSpPr/>
                <p:nvPr/>
              </p:nvSpPr>
              <p:spPr>
                <a:xfrm>
                  <a:off x="7816120" y="4902803"/>
                  <a:ext cx="123062" cy="638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062" h="63817" extrusionOk="0">
                      <a:moveTo>
                        <a:pt x="61531" y="63817"/>
                      </a:moveTo>
                      <a:cubicBezTo>
                        <a:pt x="86963" y="63817"/>
                        <a:pt x="109442" y="51244"/>
                        <a:pt x="123063" y="31909"/>
                      </a:cubicBezTo>
                      <a:cubicBezTo>
                        <a:pt x="109442" y="12573"/>
                        <a:pt x="86963" y="0"/>
                        <a:pt x="61531" y="0"/>
                      </a:cubicBezTo>
                      <a:cubicBezTo>
                        <a:pt x="36100" y="0"/>
                        <a:pt x="13621" y="12573"/>
                        <a:pt x="0" y="31909"/>
                      </a:cubicBezTo>
                      <a:cubicBezTo>
                        <a:pt x="13621" y="51244"/>
                        <a:pt x="36100" y="63817"/>
                        <a:pt x="61531" y="6381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2" name="Google Shape;662;p21"/>
                <p:cNvSpPr/>
                <p:nvPr/>
              </p:nvSpPr>
              <p:spPr>
                <a:xfrm>
                  <a:off x="7858029" y="4915090"/>
                  <a:ext cx="39242" cy="392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242" h="39243" extrusionOk="0">
                      <a:moveTo>
                        <a:pt x="39243" y="19621"/>
                      </a:moveTo>
                      <a:cubicBezTo>
                        <a:pt x="39243" y="30458"/>
                        <a:pt x="30458" y="39243"/>
                        <a:pt x="19621" y="39243"/>
                      </a:cubicBezTo>
                      <a:cubicBezTo>
                        <a:pt x="8785" y="39243"/>
                        <a:pt x="0" y="30458"/>
                        <a:pt x="0" y="19621"/>
                      </a:cubicBezTo>
                      <a:cubicBezTo>
                        <a:pt x="0" y="8785"/>
                        <a:pt x="8785" y="0"/>
                        <a:pt x="19621" y="0"/>
                      </a:cubicBezTo>
                      <a:cubicBezTo>
                        <a:pt x="30458" y="0"/>
                        <a:pt x="39243" y="8785"/>
                        <a:pt x="39243" y="1962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663" name="Google Shape;663;p21"/>
              <p:cNvSpPr/>
              <p:nvPr/>
            </p:nvSpPr>
            <p:spPr>
              <a:xfrm rot="-2700000">
                <a:off x="7825456" y="4928129"/>
                <a:ext cx="103403" cy="9720"/>
              </a:xfrm>
              <a:custGeom>
                <a:avLst/>
                <a:gdLst/>
                <a:ahLst/>
                <a:cxnLst/>
                <a:rect l="l" t="t" r="r" b="b"/>
                <a:pathLst>
                  <a:path w="103346" h="9715" extrusionOk="0">
                    <a:moveTo>
                      <a:pt x="0" y="0"/>
                    </a:moveTo>
                    <a:lnTo>
                      <a:pt x="103346" y="0"/>
                    </a:lnTo>
                    <a:lnTo>
                      <a:pt x="103346" y="9716"/>
                    </a:lnTo>
                    <a:lnTo>
                      <a:pt x="0" y="9716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22"/>
          <p:cNvSpPr/>
          <p:nvPr/>
        </p:nvSpPr>
        <p:spPr>
          <a:xfrm rot="8819869" flipH="1">
            <a:off x="7035528" y="3933627"/>
            <a:ext cx="3158468" cy="2509642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6" name="Google Shape;666;p22"/>
          <p:cNvSpPr/>
          <p:nvPr/>
        </p:nvSpPr>
        <p:spPr>
          <a:xfrm rot="-3657034" flipH="1">
            <a:off x="-1336268" y="-858934"/>
            <a:ext cx="2746020" cy="1921695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7" name="Google Shape;667;p22"/>
          <p:cNvGrpSpPr/>
          <p:nvPr/>
        </p:nvGrpSpPr>
        <p:grpSpPr>
          <a:xfrm>
            <a:off x="65066" y="4373044"/>
            <a:ext cx="878158" cy="654532"/>
            <a:chOff x="1114425" y="4361211"/>
            <a:chExt cx="573023" cy="427101"/>
          </a:xfrm>
        </p:grpSpPr>
        <p:grpSp>
          <p:nvGrpSpPr>
            <p:cNvPr id="668" name="Google Shape;668;p22"/>
            <p:cNvGrpSpPr/>
            <p:nvPr/>
          </p:nvGrpSpPr>
          <p:grpSpPr>
            <a:xfrm>
              <a:off x="1114425" y="4361211"/>
              <a:ext cx="573023" cy="427101"/>
              <a:chOff x="1114425" y="4361211"/>
              <a:chExt cx="573023" cy="427101"/>
            </a:xfrm>
          </p:grpSpPr>
          <p:sp>
            <p:nvSpPr>
              <p:cNvPr id="669" name="Google Shape;669;p22"/>
              <p:cNvSpPr/>
              <p:nvPr/>
            </p:nvSpPr>
            <p:spPr>
              <a:xfrm>
                <a:off x="1241964" y="4361211"/>
                <a:ext cx="445484" cy="299466"/>
              </a:xfrm>
              <a:custGeom>
                <a:avLst/>
                <a:gdLst/>
                <a:ahLst/>
                <a:cxnLst/>
                <a:rect l="l" t="t" r="r" b="b"/>
                <a:pathLst>
                  <a:path w="445484" h="299466" extrusionOk="0">
                    <a:moveTo>
                      <a:pt x="139160" y="7715"/>
                    </a:moveTo>
                    <a:lnTo>
                      <a:pt x="173450" y="42005"/>
                    </a:lnTo>
                    <a:cubicBezTo>
                      <a:pt x="178403" y="46958"/>
                      <a:pt x="185166" y="49721"/>
                      <a:pt x="192215" y="49721"/>
                    </a:cubicBezTo>
                    <a:lnTo>
                      <a:pt x="419005" y="49721"/>
                    </a:lnTo>
                    <a:cubicBezTo>
                      <a:pt x="433673" y="49721"/>
                      <a:pt x="445484" y="61627"/>
                      <a:pt x="445484" y="76200"/>
                    </a:cubicBezTo>
                    <a:lnTo>
                      <a:pt x="445484" y="272987"/>
                    </a:lnTo>
                    <a:cubicBezTo>
                      <a:pt x="445484" y="287655"/>
                      <a:pt x="433578" y="299466"/>
                      <a:pt x="419005" y="299466"/>
                    </a:cubicBezTo>
                    <a:lnTo>
                      <a:pt x="26479" y="299466"/>
                    </a:lnTo>
                    <a:cubicBezTo>
                      <a:pt x="11811" y="299466"/>
                      <a:pt x="0" y="287560"/>
                      <a:pt x="0" y="272987"/>
                    </a:cubicBezTo>
                    <a:lnTo>
                      <a:pt x="0" y="26479"/>
                    </a:lnTo>
                    <a:cubicBezTo>
                      <a:pt x="0" y="11811"/>
                      <a:pt x="11906" y="0"/>
                      <a:pt x="26479" y="0"/>
                    </a:cubicBezTo>
                    <a:lnTo>
                      <a:pt x="120396" y="0"/>
                    </a:lnTo>
                    <a:cubicBezTo>
                      <a:pt x="127445" y="0"/>
                      <a:pt x="134207" y="2762"/>
                      <a:pt x="139160" y="7715"/>
                    </a:cubicBezTo>
                    <a:close/>
                  </a:path>
                </a:pathLst>
              </a:custGeom>
              <a:solidFill>
                <a:srgbClr val="35363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0" name="Google Shape;670;p22"/>
              <p:cNvSpPr/>
              <p:nvPr/>
            </p:nvSpPr>
            <p:spPr>
              <a:xfrm>
                <a:off x="1178242" y="4425029"/>
                <a:ext cx="445484" cy="299466"/>
              </a:xfrm>
              <a:custGeom>
                <a:avLst/>
                <a:gdLst/>
                <a:ahLst/>
                <a:cxnLst/>
                <a:rect l="l" t="t" r="r" b="b"/>
                <a:pathLst>
                  <a:path w="445484" h="299466" extrusionOk="0">
                    <a:moveTo>
                      <a:pt x="139160" y="7620"/>
                    </a:moveTo>
                    <a:lnTo>
                      <a:pt x="173450" y="41910"/>
                    </a:lnTo>
                    <a:cubicBezTo>
                      <a:pt x="178403" y="46863"/>
                      <a:pt x="185166" y="49721"/>
                      <a:pt x="192215" y="49721"/>
                    </a:cubicBezTo>
                    <a:lnTo>
                      <a:pt x="419005" y="49721"/>
                    </a:lnTo>
                    <a:cubicBezTo>
                      <a:pt x="433673" y="49721"/>
                      <a:pt x="445484" y="61627"/>
                      <a:pt x="445484" y="76200"/>
                    </a:cubicBezTo>
                    <a:lnTo>
                      <a:pt x="445484" y="272987"/>
                    </a:lnTo>
                    <a:cubicBezTo>
                      <a:pt x="445484" y="287655"/>
                      <a:pt x="433578" y="299466"/>
                      <a:pt x="419005" y="299466"/>
                    </a:cubicBezTo>
                    <a:lnTo>
                      <a:pt x="26479" y="299466"/>
                    </a:lnTo>
                    <a:cubicBezTo>
                      <a:pt x="11811" y="299466"/>
                      <a:pt x="0" y="287560"/>
                      <a:pt x="0" y="272987"/>
                    </a:cubicBezTo>
                    <a:lnTo>
                      <a:pt x="0" y="26479"/>
                    </a:lnTo>
                    <a:cubicBezTo>
                      <a:pt x="0" y="11811"/>
                      <a:pt x="11906" y="0"/>
                      <a:pt x="26479" y="0"/>
                    </a:cubicBezTo>
                    <a:lnTo>
                      <a:pt x="120396" y="0"/>
                    </a:lnTo>
                    <a:cubicBezTo>
                      <a:pt x="127445" y="0"/>
                      <a:pt x="134207" y="2762"/>
                      <a:pt x="139160" y="7715"/>
                    </a:cubicBezTo>
                    <a:close/>
                  </a:path>
                </a:pathLst>
              </a:custGeom>
              <a:solidFill>
                <a:srgbClr val="42444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1" name="Google Shape;671;p22"/>
              <p:cNvSpPr/>
              <p:nvPr/>
            </p:nvSpPr>
            <p:spPr>
              <a:xfrm>
                <a:off x="1114425" y="4488846"/>
                <a:ext cx="445484" cy="299466"/>
              </a:xfrm>
              <a:custGeom>
                <a:avLst/>
                <a:gdLst/>
                <a:ahLst/>
                <a:cxnLst/>
                <a:rect l="l" t="t" r="r" b="b"/>
                <a:pathLst>
                  <a:path w="445484" h="299466" extrusionOk="0">
                    <a:moveTo>
                      <a:pt x="139160" y="7620"/>
                    </a:moveTo>
                    <a:lnTo>
                      <a:pt x="173450" y="41910"/>
                    </a:lnTo>
                    <a:cubicBezTo>
                      <a:pt x="178403" y="46863"/>
                      <a:pt x="185166" y="49721"/>
                      <a:pt x="192215" y="49721"/>
                    </a:cubicBezTo>
                    <a:lnTo>
                      <a:pt x="419005" y="49721"/>
                    </a:lnTo>
                    <a:cubicBezTo>
                      <a:pt x="433673" y="49721"/>
                      <a:pt x="445484" y="61627"/>
                      <a:pt x="445484" y="76200"/>
                    </a:cubicBezTo>
                    <a:lnTo>
                      <a:pt x="445484" y="272987"/>
                    </a:lnTo>
                    <a:cubicBezTo>
                      <a:pt x="445484" y="287655"/>
                      <a:pt x="433578" y="299466"/>
                      <a:pt x="419005" y="299466"/>
                    </a:cubicBezTo>
                    <a:lnTo>
                      <a:pt x="26480" y="299466"/>
                    </a:lnTo>
                    <a:cubicBezTo>
                      <a:pt x="11811" y="299466"/>
                      <a:pt x="0" y="287560"/>
                      <a:pt x="0" y="272987"/>
                    </a:cubicBezTo>
                    <a:lnTo>
                      <a:pt x="0" y="26479"/>
                    </a:lnTo>
                    <a:cubicBezTo>
                      <a:pt x="0" y="11811"/>
                      <a:pt x="11906" y="0"/>
                      <a:pt x="26480" y="0"/>
                    </a:cubicBezTo>
                    <a:lnTo>
                      <a:pt x="120396" y="0"/>
                    </a:lnTo>
                    <a:cubicBezTo>
                      <a:pt x="127445" y="0"/>
                      <a:pt x="134207" y="2762"/>
                      <a:pt x="139160" y="7811"/>
                    </a:cubicBezTo>
                    <a:close/>
                  </a:path>
                </a:pathLst>
              </a:custGeom>
              <a:solidFill>
                <a:srgbClr val="6F708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72" name="Google Shape;672;p22"/>
            <p:cNvSpPr/>
            <p:nvPr/>
          </p:nvSpPr>
          <p:spPr>
            <a:xfrm>
              <a:off x="1303210" y="4628965"/>
              <a:ext cx="68735" cy="82063"/>
            </a:xfrm>
            <a:custGeom>
              <a:avLst/>
              <a:gdLst/>
              <a:ahLst/>
              <a:cxnLst/>
              <a:rect l="l" t="t" r="r" b="b"/>
              <a:pathLst>
                <a:path w="68735" h="82063" extrusionOk="0">
                  <a:moveTo>
                    <a:pt x="0" y="6471"/>
                  </a:moveTo>
                  <a:lnTo>
                    <a:pt x="0" y="75527"/>
                  </a:lnTo>
                  <a:cubicBezTo>
                    <a:pt x="0" y="80575"/>
                    <a:pt x="5524" y="83719"/>
                    <a:pt x="9811" y="81147"/>
                  </a:cubicBezTo>
                  <a:lnTo>
                    <a:pt x="65532" y="48095"/>
                  </a:lnTo>
                  <a:cubicBezTo>
                    <a:pt x="69723" y="45619"/>
                    <a:pt x="69818" y="39618"/>
                    <a:pt x="65723" y="37046"/>
                  </a:cubicBezTo>
                  <a:lnTo>
                    <a:pt x="10001" y="1042"/>
                  </a:lnTo>
                  <a:cubicBezTo>
                    <a:pt x="5715" y="-1721"/>
                    <a:pt x="0" y="1327"/>
                    <a:pt x="0" y="64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73" name="Google Shape;673;p22"/>
          <p:cNvGrpSpPr/>
          <p:nvPr/>
        </p:nvGrpSpPr>
        <p:grpSpPr>
          <a:xfrm>
            <a:off x="8114970" y="266839"/>
            <a:ext cx="829992" cy="750888"/>
            <a:chOff x="8114596" y="445039"/>
            <a:chExt cx="633002" cy="572716"/>
          </a:xfrm>
        </p:grpSpPr>
        <p:grpSp>
          <p:nvGrpSpPr>
            <p:cNvPr id="674" name="Google Shape;674;p22"/>
            <p:cNvGrpSpPr/>
            <p:nvPr/>
          </p:nvGrpSpPr>
          <p:grpSpPr>
            <a:xfrm>
              <a:off x="8114596" y="445039"/>
              <a:ext cx="633002" cy="572716"/>
              <a:chOff x="7189660" y="520827"/>
              <a:chExt cx="598074" cy="541115"/>
            </a:xfrm>
          </p:grpSpPr>
          <p:sp>
            <p:nvSpPr>
              <p:cNvPr id="675" name="Google Shape;675;p22"/>
              <p:cNvSpPr/>
              <p:nvPr/>
            </p:nvSpPr>
            <p:spPr>
              <a:xfrm>
                <a:off x="7189660" y="520827"/>
                <a:ext cx="598074" cy="541115"/>
              </a:xfrm>
              <a:custGeom>
                <a:avLst/>
                <a:gdLst/>
                <a:ahLst/>
                <a:cxnLst/>
                <a:rect l="l" t="t" r="r" b="b"/>
                <a:pathLst>
                  <a:path w="598074" h="541115" extrusionOk="0">
                    <a:moveTo>
                      <a:pt x="557022" y="0"/>
                    </a:moveTo>
                    <a:cubicBezTo>
                      <a:pt x="579695" y="0"/>
                      <a:pt x="598075" y="18380"/>
                      <a:pt x="598075" y="41053"/>
                    </a:cubicBezTo>
                    <a:lnTo>
                      <a:pt x="598075" y="500063"/>
                    </a:lnTo>
                    <a:cubicBezTo>
                      <a:pt x="598075" y="522735"/>
                      <a:pt x="579695" y="541115"/>
                      <a:pt x="557022" y="541115"/>
                    </a:cubicBezTo>
                    <a:lnTo>
                      <a:pt x="41053" y="541115"/>
                    </a:lnTo>
                    <a:cubicBezTo>
                      <a:pt x="18380" y="541115"/>
                      <a:pt x="0" y="522735"/>
                      <a:pt x="0" y="500063"/>
                    </a:cubicBezTo>
                    <a:lnTo>
                      <a:pt x="0" y="41053"/>
                    </a:lnTo>
                    <a:cubicBezTo>
                      <a:pt x="0" y="18380"/>
                      <a:pt x="18380" y="0"/>
                      <a:pt x="4105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676" name="Google Shape;676;p22"/>
              <p:cNvGrpSpPr/>
              <p:nvPr/>
            </p:nvGrpSpPr>
            <p:grpSpPr>
              <a:xfrm>
                <a:off x="7579137" y="551973"/>
                <a:ext cx="164782" cy="41529"/>
                <a:chOff x="7579137" y="551973"/>
                <a:chExt cx="164782" cy="41529"/>
              </a:xfrm>
            </p:grpSpPr>
            <p:sp>
              <p:nvSpPr>
                <p:cNvPr id="677" name="Google Shape;677;p22"/>
                <p:cNvSpPr/>
                <p:nvPr/>
              </p:nvSpPr>
              <p:spPr>
                <a:xfrm>
                  <a:off x="7702391" y="551973"/>
                  <a:ext cx="41528" cy="4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8" h="41529" extrusionOk="0">
                      <a:moveTo>
                        <a:pt x="41529" y="20765"/>
                      </a:moveTo>
                      <a:cubicBezTo>
                        <a:pt x="41529" y="32290"/>
                        <a:pt x="32195" y="41529"/>
                        <a:pt x="20764" y="41529"/>
                      </a:cubicBezTo>
                      <a:cubicBezTo>
                        <a:pt x="9334" y="41529"/>
                        <a:pt x="0" y="32195"/>
                        <a:pt x="0" y="20765"/>
                      </a:cubicBezTo>
                      <a:cubicBezTo>
                        <a:pt x="0" y="9335"/>
                        <a:pt x="9334" y="0"/>
                        <a:pt x="20764" y="0"/>
                      </a:cubicBezTo>
                      <a:cubicBezTo>
                        <a:pt x="32195" y="0"/>
                        <a:pt x="41529" y="9335"/>
                        <a:pt x="41529" y="2076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8" name="Google Shape;678;p22"/>
                <p:cNvSpPr/>
                <p:nvPr/>
              </p:nvSpPr>
              <p:spPr>
                <a:xfrm>
                  <a:off x="7640764" y="551973"/>
                  <a:ext cx="41528" cy="4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8" h="41529" extrusionOk="0">
                      <a:moveTo>
                        <a:pt x="41529" y="20765"/>
                      </a:moveTo>
                      <a:cubicBezTo>
                        <a:pt x="41529" y="32290"/>
                        <a:pt x="32195" y="41529"/>
                        <a:pt x="20764" y="41529"/>
                      </a:cubicBezTo>
                      <a:cubicBezTo>
                        <a:pt x="9334" y="41529"/>
                        <a:pt x="0" y="32195"/>
                        <a:pt x="0" y="20765"/>
                      </a:cubicBezTo>
                      <a:cubicBezTo>
                        <a:pt x="0" y="9335"/>
                        <a:pt x="9334" y="0"/>
                        <a:pt x="20764" y="0"/>
                      </a:cubicBezTo>
                      <a:cubicBezTo>
                        <a:pt x="32195" y="0"/>
                        <a:pt x="41529" y="9335"/>
                        <a:pt x="41529" y="2076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9" name="Google Shape;679;p22"/>
                <p:cNvSpPr/>
                <p:nvPr/>
              </p:nvSpPr>
              <p:spPr>
                <a:xfrm>
                  <a:off x="7579137" y="551973"/>
                  <a:ext cx="41528" cy="4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8" h="41529" extrusionOk="0">
                      <a:moveTo>
                        <a:pt x="41529" y="20765"/>
                      </a:moveTo>
                      <a:cubicBezTo>
                        <a:pt x="41529" y="32290"/>
                        <a:pt x="32195" y="41529"/>
                        <a:pt x="20764" y="41529"/>
                      </a:cubicBezTo>
                      <a:cubicBezTo>
                        <a:pt x="9334" y="41529"/>
                        <a:pt x="0" y="32195"/>
                        <a:pt x="0" y="20765"/>
                      </a:cubicBezTo>
                      <a:cubicBezTo>
                        <a:pt x="0" y="9335"/>
                        <a:pt x="9334" y="0"/>
                        <a:pt x="20764" y="0"/>
                      </a:cubicBezTo>
                      <a:cubicBezTo>
                        <a:pt x="32195" y="0"/>
                        <a:pt x="41529" y="9335"/>
                        <a:pt x="41529" y="20765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680" name="Google Shape;680;p22"/>
            <p:cNvGrpSpPr/>
            <p:nvPr/>
          </p:nvGrpSpPr>
          <p:grpSpPr>
            <a:xfrm>
              <a:off x="8184962" y="619646"/>
              <a:ext cx="498115" cy="257273"/>
              <a:chOff x="7256144" y="685800"/>
              <a:chExt cx="470630" cy="243077"/>
            </a:xfrm>
          </p:grpSpPr>
          <p:sp>
            <p:nvSpPr>
              <p:cNvPr id="681" name="Google Shape;681;p22"/>
              <p:cNvSpPr/>
              <p:nvPr/>
            </p:nvSpPr>
            <p:spPr>
              <a:xfrm>
                <a:off x="7256144" y="694753"/>
                <a:ext cx="218503" cy="218217"/>
              </a:xfrm>
              <a:custGeom>
                <a:avLst/>
                <a:gdLst/>
                <a:ahLst/>
                <a:cxnLst/>
                <a:rect l="l" t="t" r="r" b="b"/>
                <a:pathLst>
                  <a:path w="218503" h="218217" extrusionOk="0">
                    <a:moveTo>
                      <a:pt x="216598" y="129540"/>
                    </a:moveTo>
                    <a:cubicBezTo>
                      <a:pt x="217837" y="122968"/>
                      <a:pt x="218504" y="116110"/>
                      <a:pt x="218504" y="109156"/>
                    </a:cubicBezTo>
                    <a:cubicBezTo>
                      <a:pt x="218504" y="102203"/>
                      <a:pt x="217837" y="95440"/>
                      <a:pt x="216598" y="88773"/>
                    </a:cubicBezTo>
                    <a:lnTo>
                      <a:pt x="181261" y="88773"/>
                    </a:lnTo>
                    <a:cubicBezTo>
                      <a:pt x="179641" y="83058"/>
                      <a:pt x="177451" y="77724"/>
                      <a:pt x="174593" y="72676"/>
                    </a:cubicBezTo>
                    <a:lnTo>
                      <a:pt x="199549" y="47720"/>
                    </a:lnTo>
                    <a:cubicBezTo>
                      <a:pt x="191834" y="36385"/>
                      <a:pt x="182118" y="26670"/>
                      <a:pt x="170783" y="18955"/>
                    </a:cubicBezTo>
                    <a:lnTo>
                      <a:pt x="145732" y="44005"/>
                    </a:lnTo>
                    <a:cubicBezTo>
                      <a:pt x="140684" y="41148"/>
                      <a:pt x="135255" y="38957"/>
                      <a:pt x="129635" y="37338"/>
                    </a:cubicBezTo>
                    <a:lnTo>
                      <a:pt x="129635" y="1905"/>
                    </a:lnTo>
                    <a:cubicBezTo>
                      <a:pt x="123063" y="667"/>
                      <a:pt x="116205" y="0"/>
                      <a:pt x="109252" y="0"/>
                    </a:cubicBezTo>
                    <a:cubicBezTo>
                      <a:pt x="102298" y="0"/>
                      <a:pt x="95536" y="667"/>
                      <a:pt x="88868" y="1905"/>
                    </a:cubicBezTo>
                    <a:lnTo>
                      <a:pt x="88868" y="37338"/>
                    </a:lnTo>
                    <a:cubicBezTo>
                      <a:pt x="83154" y="38957"/>
                      <a:pt x="77819" y="41148"/>
                      <a:pt x="72771" y="44005"/>
                    </a:cubicBezTo>
                    <a:lnTo>
                      <a:pt x="47720" y="18955"/>
                    </a:lnTo>
                    <a:cubicBezTo>
                      <a:pt x="36386" y="26670"/>
                      <a:pt x="26670" y="36481"/>
                      <a:pt x="18955" y="47720"/>
                    </a:cubicBezTo>
                    <a:lnTo>
                      <a:pt x="43910" y="72676"/>
                    </a:lnTo>
                    <a:cubicBezTo>
                      <a:pt x="41053" y="77724"/>
                      <a:pt x="38862" y="83153"/>
                      <a:pt x="37243" y="88773"/>
                    </a:cubicBezTo>
                    <a:lnTo>
                      <a:pt x="1905" y="88773"/>
                    </a:lnTo>
                    <a:cubicBezTo>
                      <a:pt x="667" y="95345"/>
                      <a:pt x="0" y="102203"/>
                      <a:pt x="0" y="109156"/>
                    </a:cubicBezTo>
                    <a:cubicBezTo>
                      <a:pt x="0" y="116110"/>
                      <a:pt x="667" y="122873"/>
                      <a:pt x="1905" y="129540"/>
                    </a:cubicBezTo>
                    <a:lnTo>
                      <a:pt x="37243" y="129540"/>
                    </a:lnTo>
                    <a:cubicBezTo>
                      <a:pt x="38862" y="135255"/>
                      <a:pt x="41053" y="140589"/>
                      <a:pt x="43910" y="145637"/>
                    </a:cubicBezTo>
                    <a:lnTo>
                      <a:pt x="18955" y="170593"/>
                    </a:lnTo>
                    <a:cubicBezTo>
                      <a:pt x="26670" y="181928"/>
                      <a:pt x="36386" y="191643"/>
                      <a:pt x="47720" y="199358"/>
                    </a:cubicBezTo>
                    <a:lnTo>
                      <a:pt x="72771" y="174308"/>
                    </a:lnTo>
                    <a:cubicBezTo>
                      <a:pt x="77819" y="177165"/>
                      <a:pt x="83248" y="179356"/>
                      <a:pt x="88868" y="180975"/>
                    </a:cubicBezTo>
                    <a:lnTo>
                      <a:pt x="88868" y="216313"/>
                    </a:lnTo>
                    <a:cubicBezTo>
                      <a:pt x="95441" y="217551"/>
                      <a:pt x="102298" y="218218"/>
                      <a:pt x="109252" y="218218"/>
                    </a:cubicBezTo>
                    <a:cubicBezTo>
                      <a:pt x="116205" y="218218"/>
                      <a:pt x="122968" y="217551"/>
                      <a:pt x="129635" y="216313"/>
                    </a:cubicBezTo>
                    <a:lnTo>
                      <a:pt x="129635" y="180975"/>
                    </a:lnTo>
                    <a:cubicBezTo>
                      <a:pt x="135350" y="179356"/>
                      <a:pt x="140684" y="177070"/>
                      <a:pt x="145732" y="174308"/>
                    </a:cubicBezTo>
                    <a:lnTo>
                      <a:pt x="170783" y="199358"/>
                    </a:lnTo>
                    <a:cubicBezTo>
                      <a:pt x="182118" y="191643"/>
                      <a:pt x="191834" y="181928"/>
                      <a:pt x="199549" y="170593"/>
                    </a:cubicBezTo>
                    <a:lnTo>
                      <a:pt x="174593" y="145542"/>
                    </a:lnTo>
                    <a:cubicBezTo>
                      <a:pt x="177451" y="140494"/>
                      <a:pt x="179641" y="135064"/>
                      <a:pt x="181261" y="129445"/>
                    </a:cubicBezTo>
                    <a:lnTo>
                      <a:pt x="216598" y="129445"/>
                    </a:lnTo>
                    <a:close/>
                    <a:moveTo>
                      <a:pt x="109252" y="131255"/>
                    </a:moveTo>
                    <a:cubicBezTo>
                      <a:pt x="97060" y="131255"/>
                      <a:pt x="87249" y="121349"/>
                      <a:pt x="87249" y="109252"/>
                    </a:cubicBezTo>
                    <a:cubicBezTo>
                      <a:pt x="87249" y="97155"/>
                      <a:pt x="97155" y="87249"/>
                      <a:pt x="109252" y="87249"/>
                    </a:cubicBezTo>
                    <a:cubicBezTo>
                      <a:pt x="121348" y="87249"/>
                      <a:pt x="131255" y="97155"/>
                      <a:pt x="131255" y="109252"/>
                    </a:cubicBezTo>
                    <a:cubicBezTo>
                      <a:pt x="131255" y="121349"/>
                      <a:pt x="121348" y="131255"/>
                      <a:pt x="109252" y="13125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682" name="Google Shape;682;p22"/>
              <p:cNvGrpSpPr/>
              <p:nvPr/>
            </p:nvGrpSpPr>
            <p:grpSpPr>
              <a:xfrm>
                <a:off x="7512843" y="685800"/>
                <a:ext cx="213931" cy="243077"/>
                <a:chOff x="7512843" y="685800"/>
                <a:chExt cx="213931" cy="243077"/>
              </a:xfrm>
            </p:grpSpPr>
            <p:grpSp>
              <p:nvGrpSpPr>
                <p:cNvPr id="683" name="Google Shape;683;p22"/>
                <p:cNvGrpSpPr/>
                <p:nvPr/>
              </p:nvGrpSpPr>
              <p:grpSpPr>
                <a:xfrm>
                  <a:off x="7512843" y="836580"/>
                  <a:ext cx="213931" cy="92297"/>
                  <a:chOff x="7512843" y="836580"/>
                  <a:chExt cx="213931" cy="92297"/>
                </a:xfrm>
              </p:grpSpPr>
              <p:sp>
                <p:nvSpPr>
                  <p:cNvPr id="684" name="Google Shape;684;p22"/>
                  <p:cNvSpPr/>
                  <p:nvPr/>
                </p:nvSpPr>
                <p:spPr>
                  <a:xfrm>
                    <a:off x="7512843" y="856011"/>
                    <a:ext cx="213931" cy="728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72866" extrusionOk="0">
                        <a:moveTo>
                          <a:pt x="0" y="0"/>
                        </a:moveTo>
                        <a:lnTo>
                          <a:pt x="0" y="53435"/>
                        </a:lnTo>
                        <a:cubicBezTo>
                          <a:pt x="0" y="64199"/>
                          <a:pt x="47911" y="72866"/>
                          <a:pt x="106966" y="72866"/>
                        </a:cubicBezTo>
                        <a:cubicBezTo>
                          <a:pt x="166021" y="72866"/>
                          <a:pt x="213932" y="64199"/>
                          <a:pt x="213932" y="53435"/>
                        </a:cubicBezTo>
                        <a:lnTo>
                          <a:pt x="21393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85" name="Google Shape;685;p22"/>
                  <p:cNvSpPr/>
                  <p:nvPr/>
                </p:nvSpPr>
                <p:spPr>
                  <a:xfrm>
                    <a:off x="7512843" y="836580"/>
                    <a:ext cx="213931" cy="388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38861" extrusionOk="0">
                        <a:moveTo>
                          <a:pt x="213932" y="19431"/>
                        </a:moveTo>
                        <a:cubicBezTo>
                          <a:pt x="213932" y="30162"/>
                          <a:pt x="166042" y="38862"/>
                          <a:pt x="106966" y="38862"/>
                        </a:cubicBezTo>
                        <a:cubicBezTo>
                          <a:pt x="47891" y="38862"/>
                          <a:pt x="1" y="30162"/>
                          <a:pt x="1" y="19431"/>
                        </a:cubicBezTo>
                        <a:cubicBezTo>
                          <a:pt x="1" y="8700"/>
                          <a:pt x="47891" y="0"/>
                          <a:pt x="106966" y="0"/>
                        </a:cubicBezTo>
                        <a:cubicBezTo>
                          <a:pt x="166042" y="0"/>
                          <a:pt x="213932" y="8700"/>
                          <a:pt x="213932" y="1943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686" name="Google Shape;686;p22"/>
                <p:cNvGrpSpPr/>
                <p:nvPr/>
              </p:nvGrpSpPr>
              <p:grpSpPr>
                <a:xfrm>
                  <a:off x="7512843" y="761238"/>
                  <a:ext cx="213931" cy="92296"/>
                  <a:chOff x="7512843" y="761238"/>
                  <a:chExt cx="213931" cy="92296"/>
                </a:xfrm>
              </p:grpSpPr>
              <p:sp>
                <p:nvSpPr>
                  <p:cNvPr id="687" name="Google Shape;687;p22"/>
                  <p:cNvSpPr/>
                  <p:nvPr/>
                </p:nvSpPr>
                <p:spPr>
                  <a:xfrm>
                    <a:off x="7512843" y="780668"/>
                    <a:ext cx="213931" cy="728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72866" extrusionOk="0">
                        <a:moveTo>
                          <a:pt x="0" y="0"/>
                        </a:moveTo>
                        <a:lnTo>
                          <a:pt x="0" y="53435"/>
                        </a:lnTo>
                        <a:cubicBezTo>
                          <a:pt x="0" y="64199"/>
                          <a:pt x="47911" y="72866"/>
                          <a:pt x="106966" y="72866"/>
                        </a:cubicBezTo>
                        <a:cubicBezTo>
                          <a:pt x="166021" y="72866"/>
                          <a:pt x="213932" y="64199"/>
                          <a:pt x="213932" y="53435"/>
                        </a:cubicBezTo>
                        <a:lnTo>
                          <a:pt x="21393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88" name="Google Shape;688;p22"/>
                  <p:cNvSpPr/>
                  <p:nvPr/>
                </p:nvSpPr>
                <p:spPr>
                  <a:xfrm>
                    <a:off x="7512843" y="761238"/>
                    <a:ext cx="213931" cy="388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38861" extrusionOk="0">
                        <a:moveTo>
                          <a:pt x="213932" y="19431"/>
                        </a:moveTo>
                        <a:cubicBezTo>
                          <a:pt x="213932" y="30162"/>
                          <a:pt x="166042" y="38862"/>
                          <a:pt x="106966" y="38862"/>
                        </a:cubicBezTo>
                        <a:cubicBezTo>
                          <a:pt x="47891" y="38862"/>
                          <a:pt x="1" y="30162"/>
                          <a:pt x="1" y="19431"/>
                        </a:cubicBezTo>
                        <a:cubicBezTo>
                          <a:pt x="1" y="8700"/>
                          <a:pt x="47891" y="0"/>
                          <a:pt x="106966" y="0"/>
                        </a:cubicBezTo>
                        <a:cubicBezTo>
                          <a:pt x="166042" y="0"/>
                          <a:pt x="213932" y="8700"/>
                          <a:pt x="213932" y="1943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689" name="Google Shape;689;p22"/>
                <p:cNvGrpSpPr/>
                <p:nvPr/>
              </p:nvGrpSpPr>
              <p:grpSpPr>
                <a:xfrm>
                  <a:off x="7512843" y="685800"/>
                  <a:ext cx="213931" cy="92297"/>
                  <a:chOff x="7512843" y="685800"/>
                  <a:chExt cx="213931" cy="92297"/>
                </a:xfrm>
              </p:grpSpPr>
              <p:sp>
                <p:nvSpPr>
                  <p:cNvPr id="690" name="Google Shape;690;p22"/>
                  <p:cNvSpPr/>
                  <p:nvPr/>
                </p:nvSpPr>
                <p:spPr>
                  <a:xfrm>
                    <a:off x="7512843" y="705231"/>
                    <a:ext cx="213931" cy="728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72866" extrusionOk="0">
                        <a:moveTo>
                          <a:pt x="0" y="0"/>
                        </a:moveTo>
                        <a:lnTo>
                          <a:pt x="0" y="53435"/>
                        </a:lnTo>
                        <a:cubicBezTo>
                          <a:pt x="0" y="64198"/>
                          <a:pt x="47911" y="72866"/>
                          <a:pt x="106966" y="72866"/>
                        </a:cubicBezTo>
                        <a:cubicBezTo>
                          <a:pt x="166021" y="72866"/>
                          <a:pt x="213932" y="64198"/>
                          <a:pt x="213932" y="53435"/>
                        </a:cubicBezTo>
                        <a:lnTo>
                          <a:pt x="21393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91" name="Google Shape;691;p22"/>
                  <p:cNvSpPr/>
                  <p:nvPr/>
                </p:nvSpPr>
                <p:spPr>
                  <a:xfrm>
                    <a:off x="7512843" y="685800"/>
                    <a:ext cx="213931" cy="388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38861" extrusionOk="0">
                        <a:moveTo>
                          <a:pt x="213932" y="19431"/>
                        </a:moveTo>
                        <a:cubicBezTo>
                          <a:pt x="213932" y="30162"/>
                          <a:pt x="166042" y="38862"/>
                          <a:pt x="106966" y="38862"/>
                        </a:cubicBezTo>
                        <a:cubicBezTo>
                          <a:pt x="47891" y="38862"/>
                          <a:pt x="1" y="30162"/>
                          <a:pt x="1" y="19431"/>
                        </a:cubicBezTo>
                        <a:cubicBezTo>
                          <a:pt x="1" y="8700"/>
                          <a:pt x="47891" y="0"/>
                          <a:pt x="106966" y="0"/>
                        </a:cubicBezTo>
                        <a:cubicBezTo>
                          <a:pt x="166042" y="0"/>
                          <a:pt x="213932" y="8700"/>
                          <a:pt x="213932" y="1943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498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720000" y="1215752"/>
            <a:ext cx="7704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marL="914400" lvl="1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marL="1371600" lvl="2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marL="1828800" lvl="3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marL="3200400" lvl="6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marL="3657600" lvl="7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marL="4114800" lvl="8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/>
          <p:nvPr/>
        </p:nvSpPr>
        <p:spPr>
          <a:xfrm rot="-4014673" flipH="1">
            <a:off x="-1798429" y="-1029372"/>
            <a:ext cx="3158476" cy="2509636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4"/>
          <p:cNvSpPr/>
          <p:nvPr/>
        </p:nvSpPr>
        <p:spPr>
          <a:xfrm flipH="1">
            <a:off x="8355841" y="2667287"/>
            <a:ext cx="734045" cy="45268"/>
          </a:xfrm>
          <a:custGeom>
            <a:avLst/>
            <a:gdLst/>
            <a:ahLst/>
            <a:cxnLst/>
            <a:rect l="l" t="t" r="r" b="b"/>
            <a:pathLst>
              <a:path w="824770" h="50863" extrusionOk="0">
                <a:moveTo>
                  <a:pt x="799338" y="50863"/>
                </a:moveTo>
                <a:lnTo>
                  <a:pt x="25432" y="50863"/>
                </a:lnTo>
                <a:cubicBezTo>
                  <a:pt x="11430" y="50863"/>
                  <a:pt x="0" y="39433"/>
                  <a:pt x="0" y="25432"/>
                </a:cubicBezTo>
                <a:lnTo>
                  <a:pt x="0" y="25432"/>
                </a:lnTo>
                <a:cubicBezTo>
                  <a:pt x="0" y="11430"/>
                  <a:pt x="11430" y="0"/>
                  <a:pt x="25432" y="0"/>
                </a:cubicBezTo>
                <a:lnTo>
                  <a:pt x="799338" y="0"/>
                </a:lnTo>
                <a:cubicBezTo>
                  <a:pt x="813339" y="0"/>
                  <a:pt x="824770" y="11430"/>
                  <a:pt x="824770" y="25432"/>
                </a:cubicBezTo>
                <a:lnTo>
                  <a:pt x="824770" y="25432"/>
                </a:lnTo>
                <a:cubicBezTo>
                  <a:pt x="824770" y="39433"/>
                  <a:pt x="813339" y="50863"/>
                  <a:pt x="799338" y="508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" name="Google Shape;25;p4"/>
          <p:cNvGrpSpPr/>
          <p:nvPr/>
        </p:nvGrpSpPr>
        <p:grpSpPr>
          <a:xfrm flipH="1">
            <a:off x="8380540" y="1729933"/>
            <a:ext cx="668783" cy="959747"/>
            <a:chOff x="10519314" y="4728596"/>
            <a:chExt cx="751780" cy="1078731"/>
          </a:xfrm>
        </p:grpSpPr>
        <p:grpSp>
          <p:nvGrpSpPr>
            <p:cNvPr id="26" name="Google Shape;26;p4"/>
            <p:cNvGrpSpPr/>
            <p:nvPr/>
          </p:nvGrpSpPr>
          <p:grpSpPr>
            <a:xfrm>
              <a:off x="10519314" y="4728596"/>
              <a:ext cx="626662" cy="1078731"/>
              <a:chOff x="10519314" y="4728596"/>
              <a:chExt cx="626662" cy="1078731"/>
            </a:xfrm>
          </p:grpSpPr>
          <p:grpSp>
            <p:nvGrpSpPr>
              <p:cNvPr id="27" name="Google Shape;27;p4"/>
              <p:cNvGrpSpPr/>
              <p:nvPr/>
            </p:nvGrpSpPr>
            <p:grpSpPr>
              <a:xfrm>
                <a:off x="10903220" y="4888205"/>
                <a:ext cx="242756" cy="919122"/>
                <a:chOff x="10903220" y="4888205"/>
                <a:chExt cx="242756" cy="919122"/>
              </a:xfrm>
            </p:grpSpPr>
            <p:sp>
              <p:nvSpPr>
                <p:cNvPr id="28" name="Google Shape;28;p4"/>
                <p:cNvSpPr/>
                <p:nvPr/>
              </p:nvSpPr>
              <p:spPr>
                <a:xfrm rot="-447735">
                  <a:off x="10961814" y="4892503"/>
                  <a:ext cx="125567" cy="9105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444" h="909637" extrusionOk="0">
                      <a:moveTo>
                        <a:pt x="0" y="0"/>
                      </a:moveTo>
                      <a:lnTo>
                        <a:pt x="125445" y="0"/>
                      </a:lnTo>
                      <a:lnTo>
                        <a:pt x="125445" y="909637"/>
                      </a:lnTo>
                      <a:lnTo>
                        <a:pt x="0" y="909637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" name="Google Shape;29;p4"/>
                <p:cNvSpPr/>
                <p:nvPr/>
              </p:nvSpPr>
              <p:spPr>
                <a:xfrm>
                  <a:off x="10952422" y="4933194"/>
                  <a:ext cx="42088" cy="420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088" h="42088" extrusionOk="0">
                      <a:moveTo>
                        <a:pt x="41904" y="18282"/>
                      </a:moveTo>
                      <a:cubicBezTo>
                        <a:pt x="43428" y="29807"/>
                        <a:pt x="35331" y="40380"/>
                        <a:pt x="23806" y="41904"/>
                      </a:cubicBezTo>
                      <a:cubicBezTo>
                        <a:pt x="12281" y="43428"/>
                        <a:pt x="1709" y="35332"/>
                        <a:pt x="184" y="23806"/>
                      </a:cubicBezTo>
                      <a:cubicBezTo>
                        <a:pt x="-1340" y="12281"/>
                        <a:pt x="6756" y="1708"/>
                        <a:pt x="18282" y="184"/>
                      </a:cubicBezTo>
                      <a:cubicBezTo>
                        <a:pt x="29807" y="-1340"/>
                        <a:pt x="40380" y="6757"/>
                        <a:pt x="41904" y="18282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" name="Google Shape;30;p4"/>
                <p:cNvSpPr/>
                <p:nvPr/>
              </p:nvSpPr>
              <p:spPr>
                <a:xfrm>
                  <a:off x="10961186" y="5000250"/>
                  <a:ext cx="42087" cy="420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087" h="42087" extrusionOk="0">
                      <a:moveTo>
                        <a:pt x="41904" y="18282"/>
                      </a:moveTo>
                      <a:cubicBezTo>
                        <a:pt x="43427" y="29807"/>
                        <a:pt x="35331" y="40380"/>
                        <a:pt x="23806" y="41904"/>
                      </a:cubicBezTo>
                      <a:cubicBezTo>
                        <a:pt x="12280" y="43428"/>
                        <a:pt x="1708" y="35332"/>
                        <a:pt x="184" y="23806"/>
                      </a:cubicBezTo>
                      <a:cubicBezTo>
                        <a:pt x="-1340" y="12281"/>
                        <a:pt x="6756" y="1708"/>
                        <a:pt x="18281" y="184"/>
                      </a:cubicBezTo>
                      <a:cubicBezTo>
                        <a:pt x="29807" y="-1340"/>
                        <a:pt x="40380" y="6757"/>
                        <a:pt x="41904" y="18282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31" name="Google Shape;31;p4"/>
                <p:cNvGrpSpPr/>
                <p:nvPr/>
              </p:nvGrpSpPr>
              <p:grpSpPr>
                <a:xfrm>
                  <a:off x="11014221" y="5588618"/>
                  <a:ext cx="100021" cy="114784"/>
                  <a:chOff x="11014221" y="5588618"/>
                  <a:chExt cx="100021" cy="114784"/>
                </a:xfrm>
              </p:grpSpPr>
              <p:sp>
                <p:nvSpPr>
                  <p:cNvPr id="32" name="Google Shape;32;p4"/>
                  <p:cNvSpPr/>
                  <p:nvPr/>
                </p:nvSpPr>
                <p:spPr>
                  <a:xfrm rot="-447735">
                    <a:off x="11014826" y="5594269"/>
                    <a:ext cx="88001" cy="150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915" h="15049" extrusionOk="0">
                        <a:moveTo>
                          <a:pt x="0" y="0"/>
                        </a:moveTo>
                        <a:lnTo>
                          <a:pt x="87916" y="0"/>
                        </a:lnTo>
                        <a:lnTo>
                          <a:pt x="87916" y="15049"/>
                        </a:lnTo>
                        <a:lnTo>
                          <a:pt x="0" y="15049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3" name="Google Shape;33;p4"/>
                  <p:cNvSpPr/>
                  <p:nvPr/>
                </p:nvSpPr>
                <p:spPr>
                  <a:xfrm rot="-447735">
                    <a:off x="11018646" y="5623150"/>
                    <a:ext cx="88001" cy="150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915" h="15049" extrusionOk="0">
                        <a:moveTo>
                          <a:pt x="0" y="0"/>
                        </a:moveTo>
                        <a:lnTo>
                          <a:pt x="87916" y="0"/>
                        </a:lnTo>
                        <a:lnTo>
                          <a:pt x="87916" y="15050"/>
                        </a:lnTo>
                        <a:lnTo>
                          <a:pt x="0" y="1505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4" name="Google Shape;34;p4"/>
                  <p:cNvSpPr/>
                  <p:nvPr/>
                </p:nvSpPr>
                <p:spPr>
                  <a:xfrm rot="-447735">
                    <a:off x="11021820" y="5653805"/>
                    <a:ext cx="88001" cy="150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915" h="15049" extrusionOk="0">
                        <a:moveTo>
                          <a:pt x="0" y="0"/>
                        </a:moveTo>
                        <a:lnTo>
                          <a:pt x="87916" y="0"/>
                        </a:lnTo>
                        <a:lnTo>
                          <a:pt x="87916" y="15050"/>
                        </a:lnTo>
                        <a:lnTo>
                          <a:pt x="0" y="1505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5" name="Google Shape;35;p4"/>
                  <p:cNvSpPr/>
                  <p:nvPr/>
                </p:nvSpPr>
                <p:spPr>
                  <a:xfrm rot="-447735">
                    <a:off x="11025635" y="5682688"/>
                    <a:ext cx="88001" cy="150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915" h="15049" extrusionOk="0">
                        <a:moveTo>
                          <a:pt x="0" y="0"/>
                        </a:moveTo>
                        <a:lnTo>
                          <a:pt x="87915" y="0"/>
                        </a:lnTo>
                        <a:lnTo>
                          <a:pt x="87915" y="15050"/>
                        </a:lnTo>
                        <a:lnTo>
                          <a:pt x="0" y="1505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36" name="Google Shape;36;p4"/>
              <p:cNvGrpSpPr/>
              <p:nvPr/>
            </p:nvGrpSpPr>
            <p:grpSpPr>
              <a:xfrm>
                <a:off x="10718623" y="4728596"/>
                <a:ext cx="229169" cy="1075979"/>
                <a:chOff x="10718623" y="4728596"/>
                <a:chExt cx="229169" cy="1075979"/>
              </a:xfrm>
            </p:grpSpPr>
            <p:sp>
              <p:nvSpPr>
                <p:cNvPr id="37" name="Google Shape;37;p4"/>
                <p:cNvSpPr/>
                <p:nvPr/>
              </p:nvSpPr>
              <p:spPr>
                <a:xfrm rot="-172174">
                  <a:off x="10745259" y="4732329"/>
                  <a:ext cx="175897" cy="10685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6117" h="1069848" extrusionOk="0">
                      <a:moveTo>
                        <a:pt x="0" y="0"/>
                      </a:moveTo>
                      <a:lnTo>
                        <a:pt x="176117" y="0"/>
                      </a:lnTo>
                      <a:lnTo>
                        <a:pt x="176117" y="1069848"/>
                      </a:lnTo>
                      <a:lnTo>
                        <a:pt x="0" y="1069848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" name="Google Shape;38;p4"/>
                <p:cNvSpPr/>
                <p:nvPr/>
              </p:nvSpPr>
              <p:spPr>
                <a:xfrm>
                  <a:off x="10787634" y="5182743"/>
                  <a:ext cx="87629" cy="876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629" h="87630" extrusionOk="0">
                      <a:moveTo>
                        <a:pt x="87630" y="43815"/>
                      </a:moveTo>
                      <a:cubicBezTo>
                        <a:pt x="87630" y="68013"/>
                        <a:pt x="68014" y="87630"/>
                        <a:pt x="43815" y="87630"/>
                      </a:cubicBezTo>
                      <a:cubicBezTo>
                        <a:pt x="19617" y="87630"/>
                        <a:pt x="1" y="68014"/>
                        <a:pt x="1" y="43815"/>
                      </a:cubicBezTo>
                      <a:cubicBezTo>
                        <a:pt x="1" y="19617"/>
                        <a:pt x="19617" y="0"/>
                        <a:pt x="43815" y="0"/>
                      </a:cubicBezTo>
                      <a:cubicBezTo>
                        <a:pt x="68014" y="0"/>
                        <a:pt x="87630" y="19616"/>
                        <a:pt x="87630" y="43815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39" name="Google Shape;39;p4"/>
                <p:cNvGrpSpPr/>
                <p:nvPr/>
              </p:nvGrpSpPr>
              <p:grpSpPr>
                <a:xfrm>
                  <a:off x="10765015" y="5040134"/>
                  <a:ext cx="116314" cy="49775"/>
                  <a:chOff x="10765015" y="5040134"/>
                  <a:chExt cx="116314" cy="49775"/>
                </a:xfrm>
              </p:grpSpPr>
              <p:sp>
                <p:nvSpPr>
                  <p:cNvPr id="40" name="Google Shape;40;p4"/>
                  <p:cNvSpPr/>
                  <p:nvPr/>
                </p:nvSpPr>
                <p:spPr>
                  <a:xfrm rot="-172174">
                    <a:off x="10765318" y="5042987"/>
                    <a:ext cx="114347" cy="149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4490" h="14954" extrusionOk="0">
                        <a:moveTo>
                          <a:pt x="0" y="0"/>
                        </a:moveTo>
                        <a:lnTo>
                          <a:pt x="114490" y="0"/>
                        </a:lnTo>
                        <a:lnTo>
                          <a:pt x="114490" y="14954"/>
                        </a:lnTo>
                        <a:lnTo>
                          <a:pt x="0" y="1495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1" name="Google Shape;41;p4"/>
                  <p:cNvSpPr/>
                  <p:nvPr/>
                </p:nvSpPr>
                <p:spPr>
                  <a:xfrm rot="-172174">
                    <a:off x="10766681" y="5072121"/>
                    <a:ext cx="114347" cy="149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4490" h="14954" extrusionOk="0">
                        <a:moveTo>
                          <a:pt x="0" y="0"/>
                        </a:moveTo>
                        <a:lnTo>
                          <a:pt x="114491" y="0"/>
                        </a:lnTo>
                        <a:lnTo>
                          <a:pt x="114491" y="14954"/>
                        </a:lnTo>
                        <a:lnTo>
                          <a:pt x="0" y="1495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42" name="Google Shape;42;p4"/>
                <p:cNvGrpSpPr/>
                <p:nvPr/>
              </p:nvGrpSpPr>
              <p:grpSpPr>
                <a:xfrm>
                  <a:off x="10784825" y="5436314"/>
                  <a:ext cx="116414" cy="49961"/>
                  <a:chOff x="10784825" y="5436314"/>
                  <a:chExt cx="116414" cy="49961"/>
                </a:xfrm>
              </p:grpSpPr>
              <p:sp>
                <p:nvSpPr>
                  <p:cNvPr id="43" name="Google Shape;43;p4"/>
                  <p:cNvSpPr/>
                  <p:nvPr/>
                </p:nvSpPr>
                <p:spPr>
                  <a:xfrm rot="-172174">
                    <a:off x="10785128" y="5439167"/>
                    <a:ext cx="114347" cy="149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4490" h="14954" extrusionOk="0">
                        <a:moveTo>
                          <a:pt x="0" y="0"/>
                        </a:moveTo>
                        <a:lnTo>
                          <a:pt x="114491" y="0"/>
                        </a:lnTo>
                        <a:lnTo>
                          <a:pt x="114491" y="14955"/>
                        </a:lnTo>
                        <a:lnTo>
                          <a:pt x="0" y="14955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4" name="Google Shape;44;p4"/>
                  <p:cNvSpPr/>
                  <p:nvPr/>
                </p:nvSpPr>
                <p:spPr>
                  <a:xfrm rot="-172174">
                    <a:off x="10786591" y="5468487"/>
                    <a:ext cx="114347" cy="149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4490" h="14954" extrusionOk="0">
                        <a:moveTo>
                          <a:pt x="0" y="0"/>
                        </a:moveTo>
                        <a:lnTo>
                          <a:pt x="114490" y="0"/>
                        </a:lnTo>
                        <a:lnTo>
                          <a:pt x="114490" y="14955"/>
                        </a:lnTo>
                        <a:lnTo>
                          <a:pt x="0" y="14955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45" name="Google Shape;45;p4"/>
              <p:cNvGrpSpPr/>
              <p:nvPr/>
            </p:nvGrpSpPr>
            <p:grpSpPr>
              <a:xfrm>
                <a:off x="10519314" y="4813458"/>
                <a:ext cx="202120" cy="992123"/>
                <a:chOff x="10519314" y="4813458"/>
                <a:chExt cx="202120" cy="992123"/>
              </a:xfrm>
            </p:grpSpPr>
            <p:sp>
              <p:nvSpPr>
                <p:cNvPr id="46" name="Google Shape;46;p4"/>
                <p:cNvSpPr/>
                <p:nvPr/>
              </p:nvSpPr>
              <p:spPr>
                <a:xfrm>
                  <a:off x="10519314" y="4813458"/>
                  <a:ext cx="202120" cy="9921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120" h="992123" extrusionOk="0">
                      <a:moveTo>
                        <a:pt x="0" y="0"/>
                      </a:moveTo>
                      <a:lnTo>
                        <a:pt x="202120" y="0"/>
                      </a:lnTo>
                      <a:lnTo>
                        <a:pt x="202120" y="992124"/>
                      </a:lnTo>
                      <a:lnTo>
                        <a:pt x="0" y="992124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7" name="Google Shape;47;p4"/>
                <p:cNvSpPr/>
                <p:nvPr/>
              </p:nvSpPr>
              <p:spPr>
                <a:xfrm>
                  <a:off x="10558843" y="4891468"/>
                  <a:ext cx="123063" cy="1230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063" h="123062" extrusionOk="0">
                      <a:moveTo>
                        <a:pt x="123063" y="61532"/>
                      </a:moveTo>
                      <a:cubicBezTo>
                        <a:pt x="123063" y="95514"/>
                        <a:pt x="95514" y="123063"/>
                        <a:pt x="61531" y="123063"/>
                      </a:cubicBezTo>
                      <a:cubicBezTo>
                        <a:pt x="27548" y="123063"/>
                        <a:pt x="-1" y="95514"/>
                        <a:pt x="-1" y="61532"/>
                      </a:cubicBezTo>
                      <a:cubicBezTo>
                        <a:pt x="-1" y="27549"/>
                        <a:pt x="27548" y="0"/>
                        <a:pt x="61531" y="0"/>
                      </a:cubicBezTo>
                      <a:cubicBezTo>
                        <a:pt x="95514" y="0"/>
                        <a:pt x="123063" y="27549"/>
                        <a:pt x="123063" y="61532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8" name="Google Shape;48;p4"/>
                <p:cNvGrpSpPr/>
                <p:nvPr/>
              </p:nvGrpSpPr>
              <p:grpSpPr>
                <a:xfrm>
                  <a:off x="10556176" y="5465730"/>
                  <a:ext cx="128397" cy="44196"/>
                  <a:chOff x="10556176" y="5465730"/>
                  <a:chExt cx="128397" cy="44196"/>
                </a:xfrm>
              </p:grpSpPr>
              <p:sp>
                <p:nvSpPr>
                  <p:cNvPr id="49" name="Google Shape;49;p4"/>
                  <p:cNvSpPr/>
                  <p:nvPr/>
                </p:nvSpPr>
                <p:spPr>
                  <a:xfrm>
                    <a:off x="10556176" y="5465730"/>
                    <a:ext cx="128397" cy="149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397" h="14954" extrusionOk="0">
                        <a:moveTo>
                          <a:pt x="0" y="0"/>
                        </a:moveTo>
                        <a:lnTo>
                          <a:pt x="128397" y="0"/>
                        </a:lnTo>
                        <a:lnTo>
                          <a:pt x="128397" y="14954"/>
                        </a:lnTo>
                        <a:lnTo>
                          <a:pt x="0" y="1495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0" name="Google Shape;50;p4"/>
                  <p:cNvSpPr/>
                  <p:nvPr/>
                </p:nvSpPr>
                <p:spPr>
                  <a:xfrm>
                    <a:off x="10556176" y="5494972"/>
                    <a:ext cx="128397" cy="149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397" h="14954" extrusionOk="0">
                        <a:moveTo>
                          <a:pt x="0" y="0"/>
                        </a:moveTo>
                        <a:lnTo>
                          <a:pt x="128397" y="0"/>
                        </a:lnTo>
                        <a:lnTo>
                          <a:pt x="128397" y="14955"/>
                        </a:lnTo>
                        <a:lnTo>
                          <a:pt x="0" y="14955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51" name="Google Shape;51;p4"/>
                <p:cNvGrpSpPr/>
                <p:nvPr/>
              </p:nvGrpSpPr>
              <p:grpSpPr>
                <a:xfrm>
                  <a:off x="10556176" y="5689187"/>
                  <a:ext cx="128397" cy="44196"/>
                  <a:chOff x="10556176" y="5689187"/>
                  <a:chExt cx="128397" cy="44196"/>
                </a:xfrm>
              </p:grpSpPr>
              <p:sp>
                <p:nvSpPr>
                  <p:cNvPr id="52" name="Google Shape;52;p4"/>
                  <p:cNvSpPr/>
                  <p:nvPr/>
                </p:nvSpPr>
                <p:spPr>
                  <a:xfrm>
                    <a:off x="10556176" y="5689187"/>
                    <a:ext cx="128397" cy="149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397" h="14954" extrusionOk="0">
                        <a:moveTo>
                          <a:pt x="0" y="0"/>
                        </a:moveTo>
                        <a:lnTo>
                          <a:pt x="128397" y="0"/>
                        </a:lnTo>
                        <a:lnTo>
                          <a:pt x="128397" y="14954"/>
                        </a:lnTo>
                        <a:lnTo>
                          <a:pt x="0" y="1495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3" name="Google Shape;53;p4"/>
                  <p:cNvSpPr/>
                  <p:nvPr/>
                </p:nvSpPr>
                <p:spPr>
                  <a:xfrm>
                    <a:off x="10556176" y="5718429"/>
                    <a:ext cx="128397" cy="149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8397" h="14954" extrusionOk="0">
                        <a:moveTo>
                          <a:pt x="0" y="0"/>
                        </a:moveTo>
                        <a:lnTo>
                          <a:pt x="128397" y="0"/>
                        </a:lnTo>
                        <a:lnTo>
                          <a:pt x="128397" y="14954"/>
                        </a:lnTo>
                        <a:lnTo>
                          <a:pt x="0" y="14954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  <p:grpSp>
          <p:nvGrpSpPr>
            <p:cNvPr id="54" name="Google Shape;54;p4"/>
            <p:cNvGrpSpPr/>
            <p:nvPr/>
          </p:nvGrpSpPr>
          <p:grpSpPr>
            <a:xfrm>
              <a:off x="11058042" y="5088325"/>
              <a:ext cx="213052" cy="717953"/>
              <a:chOff x="11058042" y="5088325"/>
              <a:chExt cx="213052" cy="717953"/>
            </a:xfrm>
          </p:grpSpPr>
          <p:sp>
            <p:nvSpPr>
              <p:cNvPr id="55" name="Google Shape;55;p4"/>
              <p:cNvSpPr/>
              <p:nvPr/>
            </p:nvSpPr>
            <p:spPr>
              <a:xfrm rot="-631368">
                <a:off x="11122592" y="5089982"/>
                <a:ext cx="83952" cy="714640"/>
              </a:xfrm>
              <a:custGeom>
                <a:avLst/>
                <a:gdLst/>
                <a:ahLst/>
                <a:cxnLst/>
                <a:rect l="l" t="t" r="r" b="b"/>
                <a:pathLst>
                  <a:path w="84010" h="715136" extrusionOk="0">
                    <a:moveTo>
                      <a:pt x="0" y="0"/>
                    </a:moveTo>
                    <a:lnTo>
                      <a:pt x="84010" y="0"/>
                    </a:lnTo>
                    <a:lnTo>
                      <a:pt x="84010" y="715137"/>
                    </a:lnTo>
                    <a:lnTo>
                      <a:pt x="0" y="71513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" name="Google Shape;56;p4"/>
              <p:cNvSpPr/>
              <p:nvPr/>
            </p:nvSpPr>
            <p:spPr>
              <a:xfrm rot="-631368">
                <a:off x="11154645" y="5271518"/>
                <a:ext cx="25985" cy="411004"/>
              </a:xfrm>
              <a:custGeom>
                <a:avLst/>
                <a:gdLst/>
                <a:ahLst/>
                <a:cxnLst/>
                <a:rect l="l" t="t" r="r" b="b"/>
                <a:pathLst>
                  <a:path w="26003" h="411289" extrusionOk="0">
                    <a:moveTo>
                      <a:pt x="0" y="0"/>
                    </a:moveTo>
                    <a:lnTo>
                      <a:pt x="26003" y="0"/>
                    </a:lnTo>
                    <a:lnTo>
                      <a:pt x="26003" y="411289"/>
                    </a:lnTo>
                    <a:lnTo>
                      <a:pt x="0" y="411289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57" name="Google Shape;57;p4"/>
          <p:cNvGrpSpPr/>
          <p:nvPr/>
        </p:nvGrpSpPr>
        <p:grpSpPr>
          <a:xfrm flipH="1">
            <a:off x="8485925" y="662239"/>
            <a:ext cx="516117" cy="779220"/>
            <a:chOff x="10572463" y="3528536"/>
            <a:chExt cx="580168" cy="875823"/>
          </a:xfrm>
        </p:grpSpPr>
        <p:grpSp>
          <p:nvGrpSpPr>
            <p:cNvPr id="58" name="Google Shape;58;p4"/>
            <p:cNvGrpSpPr/>
            <p:nvPr/>
          </p:nvGrpSpPr>
          <p:grpSpPr>
            <a:xfrm>
              <a:off x="10713815" y="3528536"/>
              <a:ext cx="438816" cy="746664"/>
              <a:chOff x="10713815" y="3528536"/>
              <a:chExt cx="438816" cy="746664"/>
            </a:xfrm>
          </p:grpSpPr>
          <p:sp>
            <p:nvSpPr>
              <p:cNvPr id="59" name="Google Shape;59;p4"/>
              <p:cNvSpPr/>
              <p:nvPr/>
            </p:nvSpPr>
            <p:spPr>
              <a:xfrm>
                <a:off x="10713815" y="3528536"/>
                <a:ext cx="438816" cy="746664"/>
              </a:xfrm>
              <a:custGeom>
                <a:avLst/>
                <a:gdLst/>
                <a:ahLst/>
                <a:cxnLst/>
                <a:rect l="l" t="t" r="r" b="b"/>
                <a:pathLst>
                  <a:path w="438816" h="746664" extrusionOk="0">
                    <a:moveTo>
                      <a:pt x="438721" y="746569"/>
                    </a:moveTo>
                    <a:lnTo>
                      <a:pt x="0" y="746569"/>
                    </a:lnTo>
                    <a:lnTo>
                      <a:pt x="0" y="0"/>
                    </a:lnTo>
                    <a:lnTo>
                      <a:pt x="326231" y="0"/>
                    </a:lnTo>
                    <a:cubicBezTo>
                      <a:pt x="370141" y="43910"/>
                      <a:pt x="394811" y="68580"/>
                      <a:pt x="438816" y="112585"/>
                    </a:cubicBezTo>
                    <a:lnTo>
                      <a:pt x="438816" y="746665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60" name="Google Shape;60;p4"/>
              <p:cNvGrpSpPr/>
              <p:nvPr/>
            </p:nvGrpSpPr>
            <p:grpSpPr>
              <a:xfrm>
                <a:off x="10776489" y="3625310"/>
                <a:ext cx="313848" cy="288226"/>
                <a:chOff x="10776489" y="3625310"/>
                <a:chExt cx="313848" cy="288226"/>
              </a:xfrm>
            </p:grpSpPr>
            <p:sp>
              <p:nvSpPr>
                <p:cNvPr id="61" name="Google Shape;61;p4"/>
                <p:cNvSpPr/>
                <p:nvPr/>
              </p:nvSpPr>
              <p:spPr>
                <a:xfrm>
                  <a:off x="10776489" y="3625310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" name="Google Shape;62;p4"/>
                <p:cNvSpPr/>
                <p:nvPr/>
              </p:nvSpPr>
              <p:spPr>
                <a:xfrm>
                  <a:off x="10776489" y="3678650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" name="Google Shape;63;p4"/>
                <p:cNvSpPr/>
                <p:nvPr/>
              </p:nvSpPr>
              <p:spPr>
                <a:xfrm>
                  <a:off x="10776489" y="3731990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" name="Google Shape;64;p4"/>
                <p:cNvSpPr/>
                <p:nvPr/>
              </p:nvSpPr>
              <p:spPr>
                <a:xfrm>
                  <a:off x="10776489" y="3785425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" name="Google Shape;65;p4"/>
                <p:cNvSpPr/>
                <p:nvPr/>
              </p:nvSpPr>
              <p:spPr>
                <a:xfrm>
                  <a:off x="10776489" y="3838765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" name="Google Shape;66;p4"/>
                <p:cNvSpPr/>
                <p:nvPr/>
              </p:nvSpPr>
              <p:spPr>
                <a:xfrm>
                  <a:off x="10776489" y="3892105"/>
                  <a:ext cx="184689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689" h="21431" extrusionOk="0">
                      <a:moveTo>
                        <a:pt x="0" y="0"/>
                      </a:moveTo>
                      <a:lnTo>
                        <a:pt x="184690" y="0"/>
                      </a:lnTo>
                      <a:lnTo>
                        <a:pt x="184690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rgbClr val="42444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7" name="Google Shape;67;p4"/>
              <p:cNvGrpSpPr/>
              <p:nvPr/>
            </p:nvGrpSpPr>
            <p:grpSpPr>
              <a:xfrm>
                <a:off x="10776489" y="3999547"/>
                <a:ext cx="313848" cy="181546"/>
                <a:chOff x="10776489" y="3999547"/>
                <a:chExt cx="313848" cy="181546"/>
              </a:xfrm>
            </p:grpSpPr>
            <p:sp>
              <p:nvSpPr>
                <p:cNvPr id="68" name="Google Shape;68;p4"/>
                <p:cNvSpPr/>
                <p:nvPr/>
              </p:nvSpPr>
              <p:spPr>
                <a:xfrm>
                  <a:off x="10776489" y="3999547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9" name="Google Shape;69;p4"/>
                <p:cNvSpPr/>
                <p:nvPr/>
              </p:nvSpPr>
              <p:spPr>
                <a:xfrm>
                  <a:off x="10776489" y="4052887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0" name="Google Shape;70;p4"/>
                <p:cNvSpPr/>
                <p:nvPr/>
              </p:nvSpPr>
              <p:spPr>
                <a:xfrm>
                  <a:off x="10776489" y="4106322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8" y="0"/>
                      </a:lnTo>
                      <a:lnTo>
                        <a:pt x="313848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1" name="Google Shape;71;p4"/>
                <p:cNvSpPr/>
                <p:nvPr/>
              </p:nvSpPr>
              <p:spPr>
                <a:xfrm>
                  <a:off x="10776489" y="4159662"/>
                  <a:ext cx="184689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689" h="21431" extrusionOk="0">
                      <a:moveTo>
                        <a:pt x="0" y="0"/>
                      </a:moveTo>
                      <a:lnTo>
                        <a:pt x="184690" y="0"/>
                      </a:lnTo>
                      <a:lnTo>
                        <a:pt x="184690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rgbClr val="42444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72" name="Google Shape;72;p4"/>
              <p:cNvSpPr/>
              <p:nvPr/>
            </p:nvSpPr>
            <p:spPr>
              <a:xfrm>
                <a:off x="11039951" y="3528536"/>
                <a:ext cx="112584" cy="112585"/>
              </a:xfrm>
              <a:custGeom>
                <a:avLst/>
                <a:gdLst/>
                <a:ahLst/>
                <a:cxnLst/>
                <a:rect l="l" t="t" r="r" b="b"/>
                <a:pathLst>
                  <a:path w="112584" h="112585" extrusionOk="0">
                    <a:moveTo>
                      <a:pt x="112585" y="112585"/>
                    </a:moveTo>
                    <a:lnTo>
                      <a:pt x="0" y="112585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43910" y="43910"/>
                      <a:pt x="68580" y="68580"/>
                      <a:pt x="112585" y="112585"/>
                    </a:cubicBezTo>
                    <a:lnTo>
                      <a:pt x="112585" y="112585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3" name="Google Shape;73;p4"/>
            <p:cNvGrpSpPr/>
            <p:nvPr/>
          </p:nvGrpSpPr>
          <p:grpSpPr>
            <a:xfrm>
              <a:off x="10572463" y="3657790"/>
              <a:ext cx="438817" cy="746569"/>
              <a:chOff x="10572463" y="3657790"/>
              <a:chExt cx="438817" cy="746569"/>
            </a:xfrm>
          </p:grpSpPr>
          <p:sp>
            <p:nvSpPr>
              <p:cNvPr id="74" name="Google Shape;74;p4"/>
              <p:cNvSpPr/>
              <p:nvPr/>
            </p:nvSpPr>
            <p:spPr>
              <a:xfrm>
                <a:off x="10572463" y="3657790"/>
                <a:ext cx="438817" cy="746569"/>
              </a:xfrm>
              <a:custGeom>
                <a:avLst/>
                <a:gdLst/>
                <a:ahLst/>
                <a:cxnLst/>
                <a:rect l="l" t="t" r="r" b="b"/>
                <a:pathLst>
                  <a:path w="438817" h="746569" extrusionOk="0">
                    <a:moveTo>
                      <a:pt x="438722" y="746570"/>
                    </a:moveTo>
                    <a:lnTo>
                      <a:pt x="0" y="746570"/>
                    </a:lnTo>
                    <a:lnTo>
                      <a:pt x="0" y="0"/>
                    </a:lnTo>
                    <a:lnTo>
                      <a:pt x="326231" y="0"/>
                    </a:lnTo>
                    <a:cubicBezTo>
                      <a:pt x="370141" y="43910"/>
                      <a:pt x="394812" y="68580"/>
                      <a:pt x="438817" y="112586"/>
                    </a:cubicBezTo>
                    <a:lnTo>
                      <a:pt x="438817" y="74657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75" name="Google Shape;75;p4"/>
              <p:cNvGrpSpPr/>
              <p:nvPr/>
            </p:nvGrpSpPr>
            <p:grpSpPr>
              <a:xfrm>
                <a:off x="10635138" y="3754469"/>
                <a:ext cx="313848" cy="288321"/>
                <a:chOff x="10635138" y="3754469"/>
                <a:chExt cx="313848" cy="288321"/>
              </a:xfrm>
            </p:grpSpPr>
            <p:sp>
              <p:nvSpPr>
                <p:cNvPr id="76" name="Google Shape;76;p4"/>
                <p:cNvSpPr/>
                <p:nvPr/>
              </p:nvSpPr>
              <p:spPr>
                <a:xfrm>
                  <a:off x="10635138" y="3754469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7" name="Google Shape;77;p4"/>
                <p:cNvSpPr/>
                <p:nvPr/>
              </p:nvSpPr>
              <p:spPr>
                <a:xfrm>
                  <a:off x="10635138" y="3807904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8" name="Google Shape;78;p4"/>
                <p:cNvSpPr/>
                <p:nvPr/>
              </p:nvSpPr>
              <p:spPr>
                <a:xfrm>
                  <a:off x="10635138" y="3861244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9" name="Google Shape;79;p4"/>
                <p:cNvSpPr/>
                <p:nvPr/>
              </p:nvSpPr>
              <p:spPr>
                <a:xfrm>
                  <a:off x="10635138" y="3914584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0" name="Google Shape;80;p4"/>
                <p:cNvSpPr/>
                <p:nvPr/>
              </p:nvSpPr>
              <p:spPr>
                <a:xfrm>
                  <a:off x="10635138" y="3968019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1" name="Google Shape;81;p4"/>
                <p:cNvSpPr/>
                <p:nvPr/>
              </p:nvSpPr>
              <p:spPr>
                <a:xfrm>
                  <a:off x="10635138" y="4021359"/>
                  <a:ext cx="184689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689" h="21431" extrusionOk="0">
                      <a:moveTo>
                        <a:pt x="0" y="0"/>
                      </a:moveTo>
                      <a:lnTo>
                        <a:pt x="184689" y="0"/>
                      </a:lnTo>
                      <a:lnTo>
                        <a:pt x="184689" y="21431"/>
                      </a:lnTo>
                      <a:lnTo>
                        <a:pt x="-1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82" name="Google Shape;82;p4"/>
              <p:cNvGrpSpPr/>
              <p:nvPr/>
            </p:nvGrpSpPr>
            <p:grpSpPr>
              <a:xfrm>
                <a:off x="10635138" y="4128801"/>
                <a:ext cx="313848" cy="181547"/>
                <a:chOff x="10635138" y="4128801"/>
                <a:chExt cx="313848" cy="181547"/>
              </a:xfrm>
            </p:grpSpPr>
            <p:sp>
              <p:nvSpPr>
                <p:cNvPr id="83" name="Google Shape;83;p4"/>
                <p:cNvSpPr/>
                <p:nvPr/>
              </p:nvSpPr>
              <p:spPr>
                <a:xfrm>
                  <a:off x="10635138" y="4128801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4" name="Google Shape;84;p4"/>
                <p:cNvSpPr/>
                <p:nvPr/>
              </p:nvSpPr>
              <p:spPr>
                <a:xfrm>
                  <a:off x="10635138" y="4182141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5" name="Google Shape;85;p4"/>
                <p:cNvSpPr/>
                <p:nvPr/>
              </p:nvSpPr>
              <p:spPr>
                <a:xfrm>
                  <a:off x="10635138" y="4235481"/>
                  <a:ext cx="313848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3848" h="21431" extrusionOk="0">
                      <a:moveTo>
                        <a:pt x="0" y="0"/>
                      </a:moveTo>
                      <a:lnTo>
                        <a:pt x="313849" y="0"/>
                      </a:lnTo>
                      <a:lnTo>
                        <a:pt x="313849" y="21431"/>
                      </a:lnTo>
                      <a:lnTo>
                        <a:pt x="0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6" name="Google Shape;86;p4"/>
                <p:cNvSpPr/>
                <p:nvPr/>
              </p:nvSpPr>
              <p:spPr>
                <a:xfrm>
                  <a:off x="10635138" y="4288917"/>
                  <a:ext cx="184689" cy="214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689" h="21431" extrusionOk="0">
                      <a:moveTo>
                        <a:pt x="0" y="0"/>
                      </a:moveTo>
                      <a:lnTo>
                        <a:pt x="184689" y="0"/>
                      </a:lnTo>
                      <a:lnTo>
                        <a:pt x="184689" y="21431"/>
                      </a:lnTo>
                      <a:lnTo>
                        <a:pt x="-1" y="2143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87" name="Google Shape;87;p4"/>
              <p:cNvSpPr/>
              <p:nvPr/>
            </p:nvSpPr>
            <p:spPr>
              <a:xfrm>
                <a:off x="10898599" y="3657790"/>
                <a:ext cx="112586" cy="112585"/>
              </a:xfrm>
              <a:custGeom>
                <a:avLst/>
                <a:gdLst/>
                <a:ahLst/>
                <a:cxnLst/>
                <a:rect l="l" t="t" r="r" b="b"/>
                <a:pathLst>
                  <a:path w="112586" h="112585" extrusionOk="0">
                    <a:moveTo>
                      <a:pt x="112586" y="112586"/>
                    </a:moveTo>
                    <a:lnTo>
                      <a:pt x="0" y="112586"/>
                    </a:lnTo>
                    <a:lnTo>
                      <a:pt x="0" y="0"/>
                    </a:lnTo>
                    <a:lnTo>
                      <a:pt x="0" y="0"/>
                    </a:lnTo>
                    <a:cubicBezTo>
                      <a:pt x="43910" y="43910"/>
                      <a:pt x="68581" y="68580"/>
                      <a:pt x="112586" y="112586"/>
                    </a:cubicBezTo>
                    <a:lnTo>
                      <a:pt x="112586" y="112586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88" name="Google Shape;88;p4"/>
          <p:cNvGrpSpPr/>
          <p:nvPr/>
        </p:nvGrpSpPr>
        <p:grpSpPr>
          <a:xfrm flipH="1">
            <a:off x="8768853" y="1439765"/>
            <a:ext cx="22030" cy="294484"/>
            <a:chOff x="10809827" y="4402455"/>
            <a:chExt cx="24764" cy="330993"/>
          </a:xfrm>
        </p:grpSpPr>
        <p:sp>
          <p:nvSpPr>
            <p:cNvPr id="89" name="Google Shape;89;p4"/>
            <p:cNvSpPr/>
            <p:nvPr/>
          </p:nvSpPr>
          <p:spPr>
            <a:xfrm>
              <a:off x="10822209" y="4414266"/>
              <a:ext cx="9525" cy="307467"/>
            </a:xfrm>
            <a:custGeom>
              <a:avLst/>
              <a:gdLst/>
              <a:ahLst/>
              <a:cxnLst/>
              <a:rect l="l" t="t" r="r" b="b"/>
              <a:pathLst>
                <a:path w="9525" h="307467" extrusionOk="0">
                  <a:moveTo>
                    <a:pt x="-1" y="307467"/>
                  </a:moveTo>
                  <a:lnTo>
                    <a:pt x="-1" y="0"/>
                  </a:lnTo>
                </a:path>
              </a:pathLst>
            </a:custGeom>
            <a:solidFill>
              <a:schemeClr val="accent4"/>
            </a:solidFill>
            <a:ln w="10950" cap="flat" cmpd="sng">
              <a:solidFill>
                <a:schemeClr val="accent4"/>
              </a:solidFill>
              <a:prstDash val="dashDot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90;p4"/>
            <p:cNvSpPr/>
            <p:nvPr/>
          </p:nvSpPr>
          <p:spPr>
            <a:xfrm>
              <a:off x="10809827" y="4708683"/>
              <a:ext cx="24764" cy="24765"/>
            </a:xfrm>
            <a:custGeom>
              <a:avLst/>
              <a:gdLst/>
              <a:ahLst/>
              <a:cxnLst/>
              <a:rect l="l" t="t" r="r" b="b"/>
              <a:pathLst>
                <a:path w="24764" h="24765" extrusionOk="0">
                  <a:moveTo>
                    <a:pt x="24765" y="12382"/>
                  </a:moveTo>
                  <a:cubicBezTo>
                    <a:pt x="24765" y="19240"/>
                    <a:pt x="19241" y="24765"/>
                    <a:pt x="12382" y="24765"/>
                  </a:cubicBezTo>
                  <a:cubicBezTo>
                    <a:pt x="5524" y="24765"/>
                    <a:pt x="0" y="19240"/>
                    <a:pt x="0" y="12382"/>
                  </a:cubicBezTo>
                  <a:cubicBezTo>
                    <a:pt x="0" y="5524"/>
                    <a:pt x="5524" y="0"/>
                    <a:pt x="12382" y="0"/>
                  </a:cubicBezTo>
                  <a:cubicBezTo>
                    <a:pt x="19241" y="0"/>
                    <a:pt x="24765" y="5524"/>
                    <a:pt x="24765" y="1238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91;p4"/>
            <p:cNvSpPr/>
            <p:nvPr/>
          </p:nvSpPr>
          <p:spPr>
            <a:xfrm>
              <a:off x="10809827" y="4402455"/>
              <a:ext cx="24764" cy="24764"/>
            </a:xfrm>
            <a:custGeom>
              <a:avLst/>
              <a:gdLst/>
              <a:ahLst/>
              <a:cxnLst/>
              <a:rect l="l" t="t" r="r" b="b"/>
              <a:pathLst>
                <a:path w="24764" h="24764" extrusionOk="0">
                  <a:moveTo>
                    <a:pt x="24765" y="12382"/>
                  </a:moveTo>
                  <a:cubicBezTo>
                    <a:pt x="24765" y="5524"/>
                    <a:pt x="19241" y="0"/>
                    <a:pt x="12382" y="0"/>
                  </a:cubicBezTo>
                  <a:cubicBezTo>
                    <a:pt x="5524" y="0"/>
                    <a:pt x="0" y="5524"/>
                    <a:pt x="0" y="12382"/>
                  </a:cubicBezTo>
                  <a:cubicBezTo>
                    <a:pt x="0" y="19240"/>
                    <a:pt x="5524" y="24765"/>
                    <a:pt x="12382" y="24765"/>
                  </a:cubicBezTo>
                  <a:cubicBezTo>
                    <a:pt x="19241" y="24765"/>
                    <a:pt x="24765" y="19240"/>
                    <a:pt x="24765" y="1238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2" name="Google Shape;92;p4"/>
          <p:cNvSpPr/>
          <p:nvPr/>
        </p:nvSpPr>
        <p:spPr>
          <a:xfrm rot="8662747" flipH="1">
            <a:off x="7370974" y="4168319"/>
            <a:ext cx="2746019" cy="1921687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3" name="Google Shape;93;p4"/>
          <p:cNvGrpSpPr/>
          <p:nvPr/>
        </p:nvGrpSpPr>
        <p:grpSpPr>
          <a:xfrm flipH="1">
            <a:off x="122956" y="4228558"/>
            <a:ext cx="829992" cy="750888"/>
            <a:chOff x="8114596" y="445039"/>
            <a:chExt cx="633002" cy="572716"/>
          </a:xfrm>
        </p:grpSpPr>
        <p:grpSp>
          <p:nvGrpSpPr>
            <p:cNvPr id="94" name="Google Shape;94;p4"/>
            <p:cNvGrpSpPr/>
            <p:nvPr/>
          </p:nvGrpSpPr>
          <p:grpSpPr>
            <a:xfrm>
              <a:off x="8114596" y="445039"/>
              <a:ext cx="633002" cy="572716"/>
              <a:chOff x="7189660" y="520827"/>
              <a:chExt cx="598074" cy="541115"/>
            </a:xfrm>
          </p:grpSpPr>
          <p:sp>
            <p:nvSpPr>
              <p:cNvPr id="95" name="Google Shape;95;p4"/>
              <p:cNvSpPr/>
              <p:nvPr/>
            </p:nvSpPr>
            <p:spPr>
              <a:xfrm>
                <a:off x="7189660" y="520827"/>
                <a:ext cx="598074" cy="541115"/>
              </a:xfrm>
              <a:custGeom>
                <a:avLst/>
                <a:gdLst/>
                <a:ahLst/>
                <a:cxnLst/>
                <a:rect l="l" t="t" r="r" b="b"/>
                <a:pathLst>
                  <a:path w="598074" h="541115" extrusionOk="0">
                    <a:moveTo>
                      <a:pt x="557022" y="0"/>
                    </a:moveTo>
                    <a:cubicBezTo>
                      <a:pt x="579695" y="0"/>
                      <a:pt x="598075" y="18380"/>
                      <a:pt x="598075" y="41053"/>
                    </a:cubicBezTo>
                    <a:lnTo>
                      <a:pt x="598075" y="500063"/>
                    </a:lnTo>
                    <a:cubicBezTo>
                      <a:pt x="598075" y="522735"/>
                      <a:pt x="579695" y="541115"/>
                      <a:pt x="557022" y="541115"/>
                    </a:cubicBezTo>
                    <a:lnTo>
                      <a:pt x="41053" y="541115"/>
                    </a:lnTo>
                    <a:cubicBezTo>
                      <a:pt x="18380" y="541115"/>
                      <a:pt x="0" y="522735"/>
                      <a:pt x="0" y="500063"/>
                    </a:cubicBezTo>
                    <a:lnTo>
                      <a:pt x="0" y="41053"/>
                    </a:lnTo>
                    <a:cubicBezTo>
                      <a:pt x="0" y="18380"/>
                      <a:pt x="18380" y="0"/>
                      <a:pt x="4105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96" name="Google Shape;96;p4"/>
              <p:cNvGrpSpPr/>
              <p:nvPr/>
            </p:nvGrpSpPr>
            <p:grpSpPr>
              <a:xfrm>
                <a:off x="7579137" y="551973"/>
                <a:ext cx="164782" cy="41529"/>
                <a:chOff x="7579137" y="551973"/>
                <a:chExt cx="164782" cy="41529"/>
              </a:xfrm>
            </p:grpSpPr>
            <p:sp>
              <p:nvSpPr>
                <p:cNvPr id="97" name="Google Shape;97;p4"/>
                <p:cNvSpPr/>
                <p:nvPr/>
              </p:nvSpPr>
              <p:spPr>
                <a:xfrm>
                  <a:off x="7702391" y="551973"/>
                  <a:ext cx="41528" cy="4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8" h="41529" extrusionOk="0">
                      <a:moveTo>
                        <a:pt x="41529" y="20765"/>
                      </a:moveTo>
                      <a:cubicBezTo>
                        <a:pt x="41529" y="32290"/>
                        <a:pt x="32195" y="41529"/>
                        <a:pt x="20764" y="41529"/>
                      </a:cubicBezTo>
                      <a:cubicBezTo>
                        <a:pt x="9334" y="41529"/>
                        <a:pt x="0" y="32195"/>
                        <a:pt x="0" y="20765"/>
                      </a:cubicBezTo>
                      <a:cubicBezTo>
                        <a:pt x="0" y="9335"/>
                        <a:pt x="9334" y="0"/>
                        <a:pt x="20764" y="0"/>
                      </a:cubicBezTo>
                      <a:cubicBezTo>
                        <a:pt x="32195" y="0"/>
                        <a:pt x="41529" y="9335"/>
                        <a:pt x="41529" y="2076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98" name="Google Shape;98;p4"/>
                <p:cNvSpPr/>
                <p:nvPr/>
              </p:nvSpPr>
              <p:spPr>
                <a:xfrm>
                  <a:off x="7640764" y="551973"/>
                  <a:ext cx="41528" cy="4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8" h="41529" extrusionOk="0">
                      <a:moveTo>
                        <a:pt x="41529" y="20765"/>
                      </a:moveTo>
                      <a:cubicBezTo>
                        <a:pt x="41529" y="32290"/>
                        <a:pt x="32195" y="41529"/>
                        <a:pt x="20764" y="41529"/>
                      </a:cubicBezTo>
                      <a:cubicBezTo>
                        <a:pt x="9334" y="41529"/>
                        <a:pt x="0" y="32195"/>
                        <a:pt x="0" y="20765"/>
                      </a:cubicBezTo>
                      <a:cubicBezTo>
                        <a:pt x="0" y="9335"/>
                        <a:pt x="9334" y="0"/>
                        <a:pt x="20764" y="0"/>
                      </a:cubicBezTo>
                      <a:cubicBezTo>
                        <a:pt x="32195" y="0"/>
                        <a:pt x="41529" y="9335"/>
                        <a:pt x="41529" y="2076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99" name="Google Shape;99;p4"/>
                <p:cNvSpPr/>
                <p:nvPr/>
              </p:nvSpPr>
              <p:spPr>
                <a:xfrm>
                  <a:off x="7579137" y="551973"/>
                  <a:ext cx="41528" cy="4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8" h="41529" extrusionOk="0">
                      <a:moveTo>
                        <a:pt x="41529" y="20765"/>
                      </a:moveTo>
                      <a:cubicBezTo>
                        <a:pt x="41529" y="32290"/>
                        <a:pt x="32195" y="41529"/>
                        <a:pt x="20764" y="41529"/>
                      </a:cubicBezTo>
                      <a:cubicBezTo>
                        <a:pt x="9334" y="41529"/>
                        <a:pt x="0" y="32195"/>
                        <a:pt x="0" y="20765"/>
                      </a:cubicBezTo>
                      <a:cubicBezTo>
                        <a:pt x="0" y="9335"/>
                        <a:pt x="9334" y="0"/>
                        <a:pt x="20764" y="0"/>
                      </a:cubicBezTo>
                      <a:cubicBezTo>
                        <a:pt x="32195" y="0"/>
                        <a:pt x="41529" y="9335"/>
                        <a:pt x="41529" y="20765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100" name="Google Shape;100;p4"/>
            <p:cNvGrpSpPr/>
            <p:nvPr/>
          </p:nvGrpSpPr>
          <p:grpSpPr>
            <a:xfrm>
              <a:off x="8184962" y="619646"/>
              <a:ext cx="498115" cy="257273"/>
              <a:chOff x="7256144" y="685800"/>
              <a:chExt cx="470630" cy="243077"/>
            </a:xfrm>
          </p:grpSpPr>
          <p:sp>
            <p:nvSpPr>
              <p:cNvPr id="101" name="Google Shape;101;p4"/>
              <p:cNvSpPr/>
              <p:nvPr/>
            </p:nvSpPr>
            <p:spPr>
              <a:xfrm>
                <a:off x="7256144" y="694753"/>
                <a:ext cx="218503" cy="218217"/>
              </a:xfrm>
              <a:custGeom>
                <a:avLst/>
                <a:gdLst/>
                <a:ahLst/>
                <a:cxnLst/>
                <a:rect l="l" t="t" r="r" b="b"/>
                <a:pathLst>
                  <a:path w="218503" h="218217" extrusionOk="0">
                    <a:moveTo>
                      <a:pt x="216598" y="129540"/>
                    </a:moveTo>
                    <a:cubicBezTo>
                      <a:pt x="217837" y="122968"/>
                      <a:pt x="218504" y="116110"/>
                      <a:pt x="218504" y="109156"/>
                    </a:cubicBezTo>
                    <a:cubicBezTo>
                      <a:pt x="218504" y="102203"/>
                      <a:pt x="217837" y="95440"/>
                      <a:pt x="216598" y="88773"/>
                    </a:cubicBezTo>
                    <a:lnTo>
                      <a:pt x="181261" y="88773"/>
                    </a:lnTo>
                    <a:cubicBezTo>
                      <a:pt x="179641" y="83058"/>
                      <a:pt x="177451" y="77724"/>
                      <a:pt x="174593" y="72676"/>
                    </a:cubicBezTo>
                    <a:lnTo>
                      <a:pt x="199549" y="47720"/>
                    </a:lnTo>
                    <a:cubicBezTo>
                      <a:pt x="191834" y="36385"/>
                      <a:pt x="182118" y="26670"/>
                      <a:pt x="170783" y="18955"/>
                    </a:cubicBezTo>
                    <a:lnTo>
                      <a:pt x="145732" y="44005"/>
                    </a:lnTo>
                    <a:cubicBezTo>
                      <a:pt x="140684" y="41148"/>
                      <a:pt x="135255" y="38957"/>
                      <a:pt x="129635" y="37338"/>
                    </a:cubicBezTo>
                    <a:lnTo>
                      <a:pt x="129635" y="1905"/>
                    </a:lnTo>
                    <a:cubicBezTo>
                      <a:pt x="123063" y="667"/>
                      <a:pt x="116205" y="0"/>
                      <a:pt x="109252" y="0"/>
                    </a:cubicBezTo>
                    <a:cubicBezTo>
                      <a:pt x="102298" y="0"/>
                      <a:pt x="95536" y="667"/>
                      <a:pt x="88868" y="1905"/>
                    </a:cubicBezTo>
                    <a:lnTo>
                      <a:pt x="88868" y="37338"/>
                    </a:lnTo>
                    <a:cubicBezTo>
                      <a:pt x="83154" y="38957"/>
                      <a:pt x="77819" y="41148"/>
                      <a:pt x="72771" y="44005"/>
                    </a:cubicBezTo>
                    <a:lnTo>
                      <a:pt x="47720" y="18955"/>
                    </a:lnTo>
                    <a:cubicBezTo>
                      <a:pt x="36386" y="26670"/>
                      <a:pt x="26670" y="36481"/>
                      <a:pt x="18955" y="47720"/>
                    </a:cubicBezTo>
                    <a:lnTo>
                      <a:pt x="43910" y="72676"/>
                    </a:lnTo>
                    <a:cubicBezTo>
                      <a:pt x="41053" y="77724"/>
                      <a:pt x="38862" y="83153"/>
                      <a:pt x="37243" y="88773"/>
                    </a:cubicBezTo>
                    <a:lnTo>
                      <a:pt x="1905" y="88773"/>
                    </a:lnTo>
                    <a:cubicBezTo>
                      <a:pt x="667" y="95345"/>
                      <a:pt x="0" y="102203"/>
                      <a:pt x="0" y="109156"/>
                    </a:cubicBezTo>
                    <a:cubicBezTo>
                      <a:pt x="0" y="116110"/>
                      <a:pt x="667" y="122873"/>
                      <a:pt x="1905" y="129540"/>
                    </a:cubicBezTo>
                    <a:lnTo>
                      <a:pt x="37243" y="129540"/>
                    </a:lnTo>
                    <a:cubicBezTo>
                      <a:pt x="38862" y="135255"/>
                      <a:pt x="41053" y="140589"/>
                      <a:pt x="43910" y="145637"/>
                    </a:cubicBezTo>
                    <a:lnTo>
                      <a:pt x="18955" y="170593"/>
                    </a:lnTo>
                    <a:cubicBezTo>
                      <a:pt x="26670" y="181928"/>
                      <a:pt x="36386" y="191643"/>
                      <a:pt x="47720" y="199358"/>
                    </a:cubicBezTo>
                    <a:lnTo>
                      <a:pt x="72771" y="174308"/>
                    </a:lnTo>
                    <a:cubicBezTo>
                      <a:pt x="77819" y="177165"/>
                      <a:pt x="83248" y="179356"/>
                      <a:pt x="88868" y="180975"/>
                    </a:cubicBezTo>
                    <a:lnTo>
                      <a:pt x="88868" y="216313"/>
                    </a:lnTo>
                    <a:cubicBezTo>
                      <a:pt x="95441" y="217551"/>
                      <a:pt x="102298" y="218218"/>
                      <a:pt x="109252" y="218218"/>
                    </a:cubicBezTo>
                    <a:cubicBezTo>
                      <a:pt x="116205" y="218218"/>
                      <a:pt x="122968" y="217551"/>
                      <a:pt x="129635" y="216313"/>
                    </a:cubicBezTo>
                    <a:lnTo>
                      <a:pt x="129635" y="180975"/>
                    </a:lnTo>
                    <a:cubicBezTo>
                      <a:pt x="135350" y="179356"/>
                      <a:pt x="140684" y="177070"/>
                      <a:pt x="145732" y="174308"/>
                    </a:cubicBezTo>
                    <a:lnTo>
                      <a:pt x="170783" y="199358"/>
                    </a:lnTo>
                    <a:cubicBezTo>
                      <a:pt x="182118" y="191643"/>
                      <a:pt x="191834" y="181928"/>
                      <a:pt x="199549" y="170593"/>
                    </a:cubicBezTo>
                    <a:lnTo>
                      <a:pt x="174593" y="145542"/>
                    </a:lnTo>
                    <a:cubicBezTo>
                      <a:pt x="177451" y="140494"/>
                      <a:pt x="179641" y="135064"/>
                      <a:pt x="181261" y="129445"/>
                    </a:cubicBezTo>
                    <a:lnTo>
                      <a:pt x="216598" y="129445"/>
                    </a:lnTo>
                    <a:close/>
                    <a:moveTo>
                      <a:pt x="109252" y="131255"/>
                    </a:moveTo>
                    <a:cubicBezTo>
                      <a:pt x="97060" y="131255"/>
                      <a:pt x="87249" y="121349"/>
                      <a:pt x="87249" y="109252"/>
                    </a:cubicBezTo>
                    <a:cubicBezTo>
                      <a:pt x="87249" y="97155"/>
                      <a:pt x="97155" y="87249"/>
                      <a:pt x="109252" y="87249"/>
                    </a:cubicBezTo>
                    <a:cubicBezTo>
                      <a:pt x="121348" y="87249"/>
                      <a:pt x="131255" y="97155"/>
                      <a:pt x="131255" y="109252"/>
                    </a:cubicBezTo>
                    <a:cubicBezTo>
                      <a:pt x="131255" y="121349"/>
                      <a:pt x="121348" y="131255"/>
                      <a:pt x="109252" y="13125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02" name="Google Shape;102;p4"/>
              <p:cNvGrpSpPr/>
              <p:nvPr/>
            </p:nvGrpSpPr>
            <p:grpSpPr>
              <a:xfrm>
                <a:off x="7512843" y="685800"/>
                <a:ext cx="213931" cy="243077"/>
                <a:chOff x="7512843" y="685800"/>
                <a:chExt cx="213931" cy="243077"/>
              </a:xfrm>
            </p:grpSpPr>
            <p:grpSp>
              <p:nvGrpSpPr>
                <p:cNvPr id="103" name="Google Shape;103;p4"/>
                <p:cNvGrpSpPr/>
                <p:nvPr/>
              </p:nvGrpSpPr>
              <p:grpSpPr>
                <a:xfrm>
                  <a:off x="7512843" y="836580"/>
                  <a:ext cx="213931" cy="92297"/>
                  <a:chOff x="7512843" y="836580"/>
                  <a:chExt cx="213931" cy="92297"/>
                </a:xfrm>
              </p:grpSpPr>
              <p:sp>
                <p:nvSpPr>
                  <p:cNvPr id="104" name="Google Shape;104;p4"/>
                  <p:cNvSpPr/>
                  <p:nvPr/>
                </p:nvSpPr>
                <p:spPr>
                  <a:xfrm>
                    <a:off x="7512843" y="856011"/>
                    <a:ext cx="213931" cy="728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72866" extrusionOk="0">
                        <a:moveTo>
                          <a:pt x="0" y="0"/>
                        </a:moveTo>
                        <a:lnTo>
                          <a:pt x="0" y="53435"/>
                        </a:lnTo>
                        <a:cubicBezTo>
                          <a:pt x="0" y="64199"/>
                          <a:pt x="47911" y="72866"/>
                          <a:pt x="106966" y="72866"/>
                        </a:cubicBezTo>
                        <a:cubicBezTo>
                          <a:pt x="166021" y="72866"/>
                          <a:pt x="213932" y="64199"/>
                          <a:pt x="213932" y="53435"/>
                        </a:cubicBezTo>
                        <a:lnTo>
                          <a:pt x="21393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5" name="Google Shape;105;p4"/>
                  <p:cNvSpPr/>
                  <p:nvPr/>
                </p:nvSpPr>
                <p:spPr>
                  <a:xfrm>
                    <a:off x="7512843" y="836580"/>
                    <a:ext cx="213931" cy="388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38861" extrusionOk="0">
                        <a:moveTo>
                          <a:pt x="213932" y="19431"/>
                        </a:moveTo>
                        <a:cubicBezTo>
                          <a:pt x="213932" y="30162"/>
                          <a:pt x="166042" y="38862"/>
                          <a:pt x="106966" y="38862"/>
                        </a:cubicBezTo>
                        <a:cubicBezTo>
                          <a:pt x="47891" y="38862"/>
                          <a:pt x="1" y="30162"/>
                          <a:pt x="1" y="19431"/>
                        </a:cubicBezTo>
                        <a:cubicBezTo>
                          <a:pt x="1" y="8700"/>
                          <a:pt x="47891" y="0"/>
                          <a:pt x="106966" y="0"/>
                        </a:cubicBezTo>
                        <a:cubicBezTo>
                          <a:pt x="166042" y="0"/>
                          <a:pt x="213932" y="8700"/>
                          <a:pt x="213932" y="1943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06" name="Google Shape;106;p4"/>
                <p:cNvGrpSpPr/>
                <p:nvPr/>
              </p:nvGrpSpPr>
              <p:grpSpPr>
                <a:xfrm>
                  <a:off x="7512843" y="761238"/>
                  <a:ext cx="213931" cy="92296"/>
                  <a:chOff x="7512843" y="761238"/>
                  <a:chExt cx="213931" cy="92296"/>
                </a:xfrm>
              </p:grpSpPr>
              <p:sp>
                <p:nvSpPr>
                  <p:cNvPr id="107" name="Google Shape;107;p4"/>
                  <p:cNvSpPr/>
                  <p:nvPr/>
                </p:nvSpPr>
                <p:spPr>
                  <a:xfrm>
                    <a:off x="7512843" y="780668"/>
                    <a:ext cx="213931" cy="728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72866" extrusionOk="0">
                        <a:moveTo>
                          <a:pt x="0" y="0"/>
                        </a:moveTo>
                        <a:lnTo>
                          <a:pt x="0" y="53435"/>
                        </a:lnTo>
                        <a:cubicBezTo>
                          <a:pt x="0" y="64199"/>
                          <a:pt x="47911" y="72866"/>
                          <a:pt x="106966" y="72866"/>
                        </a:cubicBezTo>
                        <a:cubicBezTo>
                          <a:pt x="166021" y="72866"/>
                          <a:pt x="213932" y="64199"/>
                          <a:pt x="213932" y="53435"/>
                        </a:cubicBezTo>
                        <a:lnTo>
                          <a:pt x="21393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08" name="Google Shape;108;p4"/>
                  <p:cNvSpPr/>
                  <p:nvPr/>
                </p:nvSpPr>
                <p:spPr>
                  <a:xfrm>
                    <a:off x="7512843" y="761238"/>
                    <a:ext cx="213931" cy="388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38861" extrusionOk="0">
                        <a:moveTo>
                          <a:pt x="213932" y="19431"/>
                        </a:moveTo>
                        <a:cubicBezTo>
                          <a:pt x="213932" y="30162"/>
                          <a:pt x="166042" y="38862"/>
                          <a:pt x="106966" y="38862"/>
                        </a:cubicBezTo>
                        <a:cubicBezTo>
                          <a:pt x="47891" y="38862"/>
                          <a:pt x="1" y="30162"/>
                          <a:pt x="1" y="19431"/>
                        </a:cubicBezTo>
                        <a:cubicBezTo>
                          <a:pt x="1" y="8700"/>
                          <a:pt x="47891" y="0"/>
                          <a:pt x="106966" y="0"/>
                        </a:cubicBezTo>
                        <a:cubicBezTo>
                          <a:pt x="166042" y="0"/>
                          <a:pt x="213932" y="8700"/>
                          <a:pt x="213932" y="1943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09" name="Google Shape;109;p4"/>
                <p:cNvGrpSpPr/>
                <p:nvPr/>
              </p:nvGrpSpPr>
              <p:grpSpPr>
                <a:xfrm>
                  <a:off x="7512843" y="685800"/>
                  <a:ext cx="213931" cy="92297"/>
                  <a:chOff x="7512843" y="685800"/>
                  <a:chExt cx="213931" cy="92297"/>
                </a:xfrm>
              </p:grpSpPr>
              <p:sp>
                <p:nvSpPr>
                  <p:cNvPr id="110" name="Google Shape;110;p4"/>
                  <p:cNvSpPr/>
                  <p:nvPr/>
                </p:nvSpPr>
                <p:spPr>
                  <a:xfrm>
                    <a:off x="7512843" y="705231"/>
                    <a:ext cx="213931" cy="728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72866" extrusionOk="0">
                        <a:moveTo>
                          <a:pt x="0" y="0"/>
                        </a:moveTo>
                        <a:lnTo>
                          <a:pt x="0" y="53435"/>
                        </a:lnTo>
                        <a:cubicBezTo>
                          <a:pt x="0" y="64198"/>
                          <a:pt x="47911" y="72866"/>
                          <a:pt x="106966" y="72866"/>
                        </a:cubicBezTo>
                        <a:cubicBezTo>
                          <a:pt x="166021" y="72866"/>
                          <a:pt x="213932" y="64198"/>
                          <a:pt x="213932" y="53435"/>
                        </a:cubicBezTo>
                        <a:lnTo>
                          <a:pt x="21393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11" name="Google Shape;111;p4"/>
                  <p:cNvSpPr/>
                  <p:nvPr/>
                </p:nvSpPr>
                <p:spPr>
                  <a:xfrm>
                    <a:off x="7512843" y="685800"/>
                    <a:ext cx="213931" cy="388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931" h="38861" extrusionOk="0">
                        <a:moveTo>
                          <a:pt x="213932" y="19431"/>
                        </a:moveTo>
                        <a:cubicBezTo>
                          <a:pt x="213932" y="30162"/>
                          <a:pt x="166042" y="38862"/>
                          <a:pt x="106966" y="38862"/>
                        </a:cubicBezTo>
                        <a:cubicBezTo>
                          <a:pt x="47891" y="38862"/>
                          <a:pt x="1" y="30162"/>
                          <a:pt x="1" y="19431"/>
                        </a:cubicBezTo>
                        <a:cubicBezTo>
                          <a:pt x="1" y="8700"/>
                          <a:pt x="47891" y="0"/>
                          <a:pt x="106966" y="0"/>
                        </a:cubicBezTo>
                        <a:cubicBezTo>
                          <a:pt x="166042" y="0"/>
                          <a:pt x="213932" y="8700"/>
                          <a:pt x="213932" y="1943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5"/>
          <p:cNvSpPr txBox="1">
            <a:spLocks noGrp="1"/>
          </p:cNvSpPr>
          <p:nvPr>
            <p:ph type="subTitle" idx="1"/>
          </p:nvPr>
        </p:nvSpPr>
        <p:spPr>
          <a:xfrm>
            <a:off x="4679150" y="2453574"/>
            <a:ext cx="3384300" cy="11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5"/>
          <p:cNvSpPr txBox="1">
            <a:spLocks noGrp="1"/>
          </p:cNvSpPr>
          <p:nvPr>
            <p:ph type="subTitle" idx="2"/>
          </p:nvPr>
        </p:nvSpPr>
        <p:spPr>
          <a:xfrm>
            <a:off x="1080525" y="2453574"/>
            <a:ext cx="3384300" cy="11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5"/>
          <p:cNvSpPr txBox="1">
            <a:spLocks noGrp="1"/>
          </p:cNvSpPr>
          <p:nvPr>
            <p:ph type="subTitle" idx="3"/>
          </p:nvPr>
        </p:nvSpPr>
        <p:spPr>
          <a:xfrm>
            <a:off x="1080536" y="1817200"/>
            <a:ext cx="3384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17" name="Google Shape;117;p5"/>
          <p:cNvSpPr txBox="1">
            <a:spLocks noGrp="1"/>
          </p:cNvSpPr>
          <p:nvPr>
            <p:ph type="subTitle" idx="4"/>
          </p:nvPr>
        </p:nvSpPr>
        <p:spPr>
          <a:xfrm>
            <a:off x="4679164" y="1817200"/>
            <a:ext cx="3384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18" name="Google Shape;118;p5"/>
          <p:cNvSpPr/>
          <p:nvPr/>
        </p:nvSpPr>
        <p:spPr>
          <a:xfrm rot="5551952">
            <a:off x="-721531" y="4084618"/>
            <a:ext cx="2053998" cy="1765206"/>
          </a:xfrm>
          <a:custGeom>
            <a:avLst/>
            <a:gdLst/>
            <a:ahLst/>
            <a:cxnLst/>
            <a:rect l="l" t="t" r="r" b="b"/>
            <a:pathLst>
              <a:path w="38869" h="30330" extrusionOk="0">
                <a:moveTo>
                  <a:pt x="24297" y="1"/>
                </a:moveTo>
                <a:cubicBezTo>
                  <a:pt x="23576" y="1"/>
                  <a:pt x="22813" y="81"/>
                  <a:pt x="22018" y="271"/>
                </a:cubicBezTo>
                <a:cubicBezTo>
                  <a:pt x="16904" y="1494"/>
                  <a:pt x="14626" y="5778"/>
                  <a:pt x="11611" y="8671"/>
                </a:cubicBezTo>
                <a:cubicBezTo>
                  <a:pt x="10032" y="10186"/>
                  <a:pt x="7766" y="10684"/>
                  <a:pt x="5916" y="11826"/>
                </a:cubicBezTo>
                <a:cubicBezTo>
                  <a:pt x="0" y="15481"/>
                  <a:pt x="539" y="24197"/>
                  <a:pt x="4874" y="27639"/>
                </a:cubicBezTo>
                <a:cubicBezTo>
                  <a:pt x="7150" y="29445"/>
                  <a:pt x="9815" y="30330"/>
                  <a:pt x="12976" y="30330"/>
                </a:cubicBezTo>
                <a:cubicBezTo>
                  <a:pt x="15025" y="30330"/>
                  <a:pt x="17282" y="29958"/>
                  <a:pt x="19778" y="29225"/>
                </a:cubicBezTo>
                <a:cubicBezTo>
                  <a:pt x="26123" y="27360"/>
                  <a:pt x="30656" y="26268"/>
                  <a:pt x="34763" y="20412"/>
                </a:cubicBezTo>
                <a:cubicBezTo>
                  <a:pt x="38869" y="14558"/>
                  <a:pt x="35544" y="6859"/>
                  <a:pt x="30907" y="2368"/>
                </a:cubicBezTo>
                <a:cubicBezTo>
                  <a:pt x="30907" y="2368"/>
                  <a:pt x="28215" y="1"/>
                  <a:pt x="24297" y="1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5"/>
          <p:cNvSpPr/>
          <p:nvPr/>
        </p:nvSpPr>
        <p:spPr>
          <a:xfrm rot="-460685">
            <a:off x="-850641" y="-888875"/>
            <a:ext cx="2082611" cy="1683994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5"/>
          <p:cNvSpPr/>
          <p:nvPr/>
        </p:nvSpPr>
        <p:spPr>
          <a:xfrm rot="3259731">
            <a:off x="7063135" y="-804478"/>
            <a:ext cx="3168421" cy="2561976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6"/>
          <p:cNvSpPr/>
          <p:nvPr/>
        </p:nvSpPr>
        <p:spPr>
          <a:xfrm rot="-9076707">
            <a:off x="85462" y="-755109"/>
            <a:ext cx="1683799" cy="1313891"/>
          </a:xfrm>
          <a:custGeom>
            <a:avLst/>
            <a:gdLst/>
            <a:ahLst/>
            <a:cxnLst/>
            <a:rect l="l" t="t" r="r" b="b"/>
            <a:pathLst>
              <a:path w="38869" h="30330" extrusionOk="0">
                <a:moveTo>
                  <a:pt x="24297" y="1"/>
                </a:moveTo>
                <a:cubicBezTo>
                  <a:pt x="23576" y="1"/>
                  <a:pt x="22813" y="81"/>
                  <a:pt x="22018" y="271"/>
                </a:cubicBezTo>
                <a:cubicBezTo>
                  <a:pt x="16904" y="1494"/>
                  <a:pt x="14626" y="5778"/>
                  <a:pt x="11611" y="8671"/>
                </a:cubicBezTo>
                <a:cubicBezTo>
                  <a:pt x="10032" y="10186"/>
                  <a:pt x="7766" y="10684"/>
                  <a:pt x="5916" y="11826"/>
                </a:cubicBezTo>
                <a:cubicBezTo>
                  <a:pt x="0" y="15481"/>
                  <a:pt x="539" y="24197"/>
                  <a:pt x="4874" y="27639"/>
                </a:cubicBezTo>
                <a:cubicBezTo>
                  <a:pt x="7150" y="29445"/>
                  <a:pt x="9815" y="30330"/>
                  <a:pt x="12976" y="30330"/>
                </a:cubicBezTo>
                <a:cubicBezTo>
                  <a:pt x="15025" y="30330"/>
                  <a:pt x="17282" y="29958"/>
                  <a:pt x="19778" y="29225"/>
                </a:cubicBezTo>
                <a:cubicBezTo>
                  <a:pt x="26123" y="27360"/>
                  <a:pt x="30656" y="26268"/>
                  <a:pt x="34763" y="20412"/>
                </a:cubicBezTo>
                <a:cubicBezTo>
                  <a:pt x="38869" y="14558"/>
                  <a:pt x="35544" y="6859"/>
                  <a:pt x="30907" y="2368"/>
                </a:cubicBezTo>
                <a:cubicBezTo>
                  <a:pt x="30907" y="2368"/>
                  <a:pt x="28215" y="1"/>
                  <a:pt x="24297" y="1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4" name="Google Shape;124;p6"/>
          <p:cNvGrpSpPr/>
          <p:nvPr/>
        </p:nvGrpSpPr>
        <p:grpSpPr>
          <a:xfrm>
            <a:off x="6779278" y="192982"/>
            <a:ext cx="2107998" cy="297419"/>
            <a:chOff x="6108096" y="3265836"/>
            <a:chExt cx="1633727" cy="230504"/>
          </a:xfrm>
        </p:grpSpPr>
        <p:sp>
          <p:nvSpPr>
            <p:cNvPr id="125" name="Google Shape;125;p6"/>
            <p:cNvSpPr/>
            <p:nvPr/>
          </p:nvSpPr>
          <p:spPr>
            <a:xfrm>
              <a:off x="6108096" y="3265836"/>
              <a:ext cx="1633727" cy="230504"/>
            </a:xfrm>
            <a:custGeom>
              <a:avLst/>
              <a:gdLst/>
              <a:ahLst/>
              <a:cxnLst/>
              <a:rect l="l" t="t" r="r" b="b"/>
              <a:pathLst>
                <a:path w="1633727" h="230504" extrusionOk="0">
                  <a:moveTo>
                    <a:pt x="1518476" y="0"/>
                  </a:moveTo>
                  <a:cubicBezTo>
                    <a:pt x="1582128" y="0"/>
                    <a:pt x="1633728" y="51600"/>
                    <a:pt x="1633728" y="115253"/>
                  </a:cubicBezTo>
                  <a:lnTo>
                    <a:pt x="1633728" y="115253"/>
                  </a:lnTo>
                  <a:cubicBezTo>
                    <a:pt x="1633728" y="178905"/>
                    <a:pt x="1582128" y="230505"/>
                    <a:pt x="1518476" y="230505"/>
                  </a:cubicBezTo>
                  <a:lnTo>
                    <a:pt x="115252" y="230505"/>
                  </a:lnTo>
                  <a:cubicBezTo>
                    <a:pt x="51601" y="230505"/>
                    <a:pt x="0" y="178905"/>
                    <a:pt x="0" y="115253"/>
                  </a:cubicBezTo>
                  <a:lnTo>
                    <a:pt x="0" y="115253"/>
                  </a:lnTo>
                  <a:cubicBezTo>
                    <a:pt x="0" y="51600"/>
                    <a:pt x="51601" y="0"/>
                    <a:pt x="11525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6"/>
            <p:cNvSpPr/>
            <p:nvPr/>
          </p:nvSpPr>
          <p:spPr>
            <a:xfrm>
              <a:off x="7528381" y="3292292"/>
              <a:ext cx="166485" cy="165854"/>
            </a:xfrm>
            <a:custGeom>
              <a:avLst/>
              <a:gdLst/>
              <a:ahLst/>
              <a:cxnLst/>
              <a:rect l="l" t="t" r="r" b="b"/>
              <a:pathLst>
                <a:path w="166485" h="165854" extrusionOk="0">
                  <a:moveTo>
                    <a:pt x="161532" y="137469"/>
                  </a:moveTo>
                  <a:lnTo>
                    <a:pt x="120003" y="95941"/>
                  </a:lnTo>
                  <a:lnTo>
                    <a:pt x="113336" y="102608"/>
                  </a:lnTo>
                  <a:lnTo>
                    <a:pt x="105811" y="95083"/>
                  </a:lnTo>
                  <a:cubicBezTo>
                    <a:pt x="123622" y="71842"/>
                    <a:pt x="122194" y="38600"/>
                    <a:pt x="100953" y="17359"/>
                  </a:cubicBezTo>
                  <a:cubicBezTo>
                    <a:pt x="77807" y="-5786"/>
                    <a:pt x="40374" y="-5786"/>
                    <a:pt x="17324" y="17359"/>
                  </a:cubicBezTo>
                  <a:cubicBezTo>
                    <a:pt x="-5727" y="40505"/>
                    <a:pt x="-5822" y="77938"/>
                    <a:pt x="17324" y="100989"/>
                  </a:cubicBezTo>
                  <a:cubicBezTo>
                    <a:pt x="38850" y="122515"/>
                    <a:pt x="72568" y="123754"/>
                    <a:pt x="95809" y="105275"/>
                  </a:cubicBezTo>
                  <a:lnTo>
                    <a:pt x="103334" y="112800"/>
                  </a:lnTo>
                  <a:lnTo>
                    <a:pt x="96667" y="119467"/>
                  </a:lnTo>
                  <a:lnTo>
                    <a:pt x="138196" y="160996"/>
                  </a:lnTo>
                  <a:cubicBezTo>
                    <a:pt x="144673" y="167473"/>
                    <a:pt x="155150" y="167473"/>
                    <a:pt x="161627" y="160996"/>
                  </a:cubicBezTo>
                  <a:lnTo>
                    <a:pt x="161627" y="160996"/>
                  </a:lnTo>
                  <a:cubicBezTo>
                    <a:pt x="168104" y="154519"/>
                    <a:pt x="168104" y="144042"/>
                    <a:pt x="161627" y="137565"/>
                  </a:cubicBezTo>
                  <a:close/>
                  <a:moveTo>
                    <a:pt x="59138" y="102513"/>
                  </a:moveTo>
                  <a:cubicBezTo>
                    <a:pt x="54471" y="102513"/>
                    <a:pt x="49899" y="101751"/>
                    <a:pt x="45612" y="100417"/>
                  </a:cubicBezTo>
                  <a:cubicBezTo>
                    <a:pt x="33611" y="96512"/>
                    <a:pt x="23896" y="87463"/>
                    <a:pt x="19133" y="75938"/>
                  </a:cubicBezTo>
                  <a:cubicBezTo>
                    <a:pt x="16942" y="70794"/>
                    <a:pt x="15799" y="65175"/>
                    <a:pt x="15799" y="59269"/>
                  </a:cubicBezTo>
                  <a:cubicBezTo>
                    <a:pt x="15799" y="35361"/>
                    <a:pt x="35231" y="15931"/>
                    <a:pt x="59138" y="15931"/>
                  </a:cubicBezTo>
                  <a:cubicBezTo>
                    <a:pt x="65044" y="15931"/>
                    <a:pt x="70663" y="17074"/>
                    <a:pt x="75807" y="19264"/>
                  </a:cubicBezTo>
                  <a:cubicBezTo>
                    <a:pt x="87332" y="24122"/>
                    <a:pt x="96381" y="33742"/>
                    <a:pt x="100286" y="45744"/>
                  </a:cubicBezTo>
                  <a:cubicBezTo>
                    <a:pt x="101715" y="50030"/>
                    <a:pt x="102382" y="54507"/>
                    <a:pt x="102382" y="59269"/>
                  </a:cubicBezTo>
                  <a:cubicBezTo>
                    <a:pt x="102382" y="83177"/>
                    <a:pt x="83046" y="102513"/>
                    <a:pt x="59138" y="10251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27;p6"/>
            <p:cNvSpPr/>
            <p:nvPr/>
          </p:nvSpPr>
          <p:spPr>
            <a:xfrm>
              <a:off x="7475124" y="3290220"/>
              <a:ext cx="7620" cy="174307"/>
            </a:xfrm>
            <a:custGeom>
              <a:avLst/>
              <a:gdLst/>
              <a:ahLst/>
              <a:cxnLst/>
              <a:rect l="l" t="t" r="r" b="b"/>
              <a:pathLst>
                <a:path w="7620" h="174307" extrusionOk="0">
                  <a:moveTo>
                    <a:pt x="3810" y="174308"/>
                  </a:moveTo>
                  <a:lnTo>
                    <a:pt x="3810" y="174308"/>
                  </a:lnTo>
                  <a:cubicBezTo>
                    <a:pt x="1714" y="174308"/>
                    <a:pt x="0" y="172593"/>
                    <a:pt x="0" y="170497"/>
                  </a:cubicBezTo>
                  <a:lnTo>
                    <a:pt x="0" y="3810"/>
                  </a:lnTo>
                  <a:cubicBezTo>
                    <a:pt x="0" y="1714"/>
                    <a:pt x="1714" y="0"/>
                    <a:pt x="3810" y="0"/>
                  </a:cubicBezTo>
                  <a:lnTo>
                    <a:pt x="3810" y="0"/>
                  </a:lnTo>
                  <a:cubicBezTo>
                    <a:pt x="5905" y="0"/>
                    <a:pt x="7620" y="1714"/>
                    <a:pt x="7620" y="3810"/>
                  </a:cubicBezTo>
                  <a:lnTo>
                    <a:pt x="7620" y="170497"/>
                  </a:lnTo>
                  <a:cubicBezTo>
                    <a:pt x="7620" y="172593"/>
                    <a:pt x="5905" y="174308"/>
                    <a:pt x="3810" y="17430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8" name="Google Shape;128;p6"/>
          <p:cNvSpPr/>
          <p:nvPr/>
        </p:nvSpPr>
        <p:spPr>
          <a:xfrm rot="532502" flipH="1">
            <a:off x="-514115" y="4385276"/>
            <a:ext cx="1514959" cy="1224991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9" name="Google Shape;129;p6"/>
          <p:cNvGrpSpPr/>
          <p:nvPr/>
        </p:nvGrpSpPr>
        <p:grpSpPr>
          <a:xfrm>
            <a:off x="-148774" y="4544215"/>
            <a:ext cx="784225" cy="584398"/>
            <a:chOff x="1914620" y="1930431"/>
            <a:chExt cx="572929" cy="426911"/>
          </a:xfrm>
        </p:grpSpPr>
        <p:grpSp>
          <p:nvGrpSpPr>
            <p:cNvPr id="130" name="Google Shape;130;p6"/>
            <p:cNvGrpSpPr/>
            <p:nvPr/>
          </p:nvGrpSpPr>
          <p:grpSpPr>
            <a:xfrm>
              <a:off x="1914620" y="1930431"/>
              <a:ext cx="572929" cy="426911"/>
              <a:chOff x="1914620" y="1930431"/>
              <a:chExt cx="572929" cy="426911"/>
            </a:xfrm>
          </p:grpSpPr>
          <p:sp>
            <p:nvSpPr>
              <p:cNvPr id="131" name="Google Shape;131;p6"/>
              <p:cNvSpPr/>
              <p:nvPr/>
            </p:nvSpPr>
            <p:spPr>
              <a:xfrm>
                <a:off x="2042160" y="1930431"/>
                <a:ext cx="445389" cy="299466"/>
              </a:xfrm>
              <a:custGeom>
                <a:avLst/>
                <a:gdLst/>
                <a:ahLst/>
                <a:cxnLst/>
                <a:rect l="l" t="t" r="r" b="b"/>
                <a:pathLst>
                  <a:path w="445389" h="299466" extrusionOk="0">
                    <a:moveTo>
                      <a:pt x="139065" y="7620"/>
                    </a:moveTo>
                    <a:lnTo>
                      <a:pt x="173355" y="41910"/>
                    </a:lnTo>
                    <a:cubicBezTo>
                      <a:pt x="178308" y="46863"/>
                      <a:pt x="185071" y="49721"/>
                      <a:pt x="192119" y="49721"/>
                    </a:cubicBezTo>
                    <a:lnTo>
                      <a:pt x="418910" y="49721"/>
                    </a:lnTo>
                    <a:cubicBezTo>
                      <a:pt x="433578" y="49721"/>
                      <a:pt x="445389" y="61627"/>
                      <a:pt x="445389" y="76200"/>
                    </a:cubicBezTo>
                    <a:lnTo>
                      <a:pt x="445389" y="272987"/>
                    </a:lnTo>
                    <a:cubicBezTo>
                      <a:pt x="445389" y="287655"/>
                      <a:pt x="433483" y="299466"/>
                      <a:pt x="418910" y="299466"/>
                    </a:cubicBezTo>
                    <a:lnTo>
                      <a:pt x="26479" y="299466"/>
                    </a:lnTo>
                    <a:cubicBezTo>
                      <a:pt x="11811" y="299466"/>
                      <a:pt x="0" y="287560"/>
                      <a:pt x="0" y="272987"/>
                    </a:cubicBezTo>
                    <a:lnTo>
                      <a:pt x="0" y="26479"/>
                    </a:lnTo>
                    <a:cubicBezTo>
                      <a:pt x="0" y="11811"/>
                      <a:pt x="11906" y="0"/>
                      <a:pt x="26479" y="0"/>
                    </a:cubicBezTo>
                    <a:lnTo>
                      <a:pt x="120396" y="0"/>
                    </a:lnTo>
                    <a:cubicBezTo>
                      <a:pt x="127444" y="0"/>
                      <a:pt x="134207" y="2762"/>
                      <a:pt x="139160" y="771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" name="Google Shape;132;p6"/>
              <p:cNvSpPr/>
              <p:nvPr/>
            </p:nvSpPr>
            <p:spPr>
              <a:xfrm>
                <a:off x="1978342" y="1994058"/>
                <a:ext cx="445389" cy="299465"/>
              </a:xfrm>
              <a:custGeom>
                <a:avLst/>
                <a:gdLst/>
                <a:ahLst/>
                <a:cxnLst/>
                <a:rect l="l" t="t" r="r" b="b"/>
                <a:pathLst>
                  <a:path w="445389" h="299465" extrusionOk="0">
                    <a:moveTo>
                      <a:pt x="139065" y="7715"/>
                    </a:moveTo>
                    <a:lnTo>
                      <a:pt x="173355" y="42005"/>
                    </a:lnTo>
                    <a:cubicBezTo>
                      <a:pt x="178308" y="46958"/>
                      <a:pt x="185071" y="49721"/>
                      <a:pt x="192119" y="49721"/>
                    </a:cubicBezTo>
                    <a:lnTo>
                      <a:pt x="418909" y="49721"/>
                    </a:lnTo>
                    <a:cubicBezTo>
                      <a:pt x="433578" y="49721"/>
                      <a:pt x="445389" y="61627"/>
                      <a:pt x="445389" y="76200"/>
                    </a:cubicBezTo>
                    <a:lnTo>
                      <a:pt x="445389" y="272986"/>
                    </a:lnTo>
                    <a:cubicBezTo>
                      <a:pt x="445389" y="287655"/>
                      <a:pt x="433483" y="299466"/>
                      <a:pt x="418909" y="299466"/>
                    </a:cubicBezTo>
                    <a:lnTo>
                      <a:pt x="26480" y="299466"/>
                    </a:lnTo>
                    <a:cubicBezTo>
                      <a:pt x="11811" y="299466"/>
                      <a:pt x="0" y="287560"/>
                      <a:pt x="0" y="272986"/>
                    </a:cubicBezTo>
                    <a:lnTo>
                      <a:pt x="0" y="26479"/>
                    </a:lnTo>
                    <a:cubicBezTo>
                      <a:pt x="0" y="11811"/>
                      <a:pt x="11906" y="0"/>
                      <a:pt x="26480" y="0"/>
                    </a:cubicBezTo>
                    <a:lnTo>
                      <a:pt x="120396" y="0"/>
                    </a:lnTo>
                    <a:cubicBezTo>
                      <a:pt x="127445" y="0"/>
                      <a:pt x="134207" y="2762"/>
                      <a:pt x="139160" y="7715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" name="Google Shape;133;p6"/>
              <p:cNvSpPr/>
              <p:nvPr/>
            </p:nvSpPr>
            <p:spPr>
              <a:xfrm>
                <a:off x="1914620" y="2057876"/>
                <a:ext cx="445389" cy="299466"/>
              </a:xfrm>
              <a:custGeom>
                <a:avLst/>
                <a:gdLst/>
                <a:ahLst/>
                <a:cxnLst/>
                <a:rect l="l" t="t" r="r" b="b"/>
                <a:pathLst>
                  <a:path w="445389" h="299466" extrusionOk="0">
                    <a:moveTo>
                      <a:pt x="139065" y="7715"/>
                    </a:moveTo>
                    <a:lnTo>
                      <a:pt x="173355" y="42005"/>
                    </a:lnTo>
                    <a:cubicBezTo>
                      <a:pt x="178308" y="46958"/>
                      <a:pt x="185071" y="49721"/>
                      <a:pt x="192119" y="49721"/>
                    </a:cubicBezTo>
                    <a:lnTo>
                      <a:pt x="418909" y="49721"/>
                    </a:lnTo>
                    <a:cubicBezTo>
                      <a:pt x="433578" y="49721"/>
                      <a:pt x="445389" y="61627"/>
                      <a:pt x="445389" y="76200"/>
                    </a:cubicBezTo>
                    <a:lnTo>
                      <a:pt x="445389" y="272987"/>
                    </a:lnTo>
                    <a:cubicBezTo>
                      <a:pt x="445389" y="287655"/>
                      <a:pt x="433483" y="299466"/>
                      <a:pt x="418909" y="299466"/>
                    </a:cubicBezTo>
                    <a:lnTo>
                      <a:pt x="26479" y="299466"/>
                    </a:lnTo>
                    <a:cubicBezTo>
                      <a:pt x="11811" y="299466"/>
                      <a:pt x="0" y="287560"/>
                      <a:pt x="0" y="272987"/>
                    </a:cubicBezTo>
                    <a:lnTo>
                      <a:pt x="0" y="26479"/>
                    </a:lnTo>
                    <a:cubicBezTo>
                      <a:pt x="0" y="11811"/>
                      <a:pt x="11906" y="0"/>
                      <a:pt x="26479" y="0"/>
                    </a:cubicBezTo>
                    <a:lnTo>
                      <a:pt x="120396" y="0"/>
                    </a:lnTo>
                    <a:cubicBezTo>
                      <a:pt x="127444" y="0"/>
                      <a:pt x="134207" y="2762"/>
                      <a:pt x="139160" y="771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4" name="Google Shape;134;p6"/>
            <p:cNvSpPr/>
            <p:nvPr/>
          </p:nvSpPr>
          <p:spPr>
            <a:xfrm>
              <a:off x="2024157" y="2180272"/>
              <a:ext cx="222980" cy="101917"/>
            </a:xfrm>
            <a:custGeom>
              <a:avLst/>
              <a:gdLst/>
              <a:ahLst/>
              <a:cxnLst/>
              <a:rect l="l" t="t" r="r" b="b"/>
              <a:pathLst>
                <a:path w="222980" h="101917" extrusionOk="0">
                  <a:moveTo>
                    <a:pt x="25051" y="45529"/>
                  </a:moveTo>
                  <a:lnTo>
                    <a:pt x="0" y="45529"/>
                  </a:lnTo>
                  <a:lnTo>
                    <a:pt x="0" y="56388"/>
                  </a:lnTo>
                  <a:lnTo>
                    <a:pt x="25051" y="56388"/>
                  </a:lnTo>
                  <a:lnTo>
                    <a:pt x="25051" y="45529"/>
                  </a:lnTo>
                  <a:close/>
                  <a:moveTo>
                    <a:pt x="115538" y="79153"/>
                  </a:moveTo>
                  <a:lnTo>
                    <a:pt x="184023" y="79153"/>
                  </a:lnTo>
                  <a:lnTo>
                    <a:pt x="184023" y="68294"/>
                  </a:lnTo>
                  <a:lnTo>
                    <a:pt x="115538" y="68294"/>
                  </a:lnTo>
                  <a:lnTo>
                    <a:pt x="115538" y="79153"/>
                  </a:lnTo>
                  <a:close/>
                  <a:moveTo>
                    <a:pt x="32766" y="56388"/>
                  </a:moveTo>
                  <a:lnTo>
                    <a:pt x="129730" y="56388"/>
                  </a:lnTo>
                  <a:lnTo>
                    <a:pt x="129730" y="45529"/>
                  </a:lnTo>
                  <a:lnTo>
                    <a:pt x="32766" y="45529"/>
                  </a:lnTo>
                  <a:lnTo>
                    <a:pt x="32766" y="56388"/>
                  </a:lnTo>
                  <a:close/>
                  <a:moveTo>
                    <a:pt x="184023" y="0"/>
                  </a:moveTo>
                  <a:lnTo>
                    <a:pt x="23908" y="0"/>
                  </a:lnTo>
                  <a:lnTo>
                    <a:pt x="23908" y="10858"/>
                  </a:lnTo>
                  <a:lnTo>
                    <a:pt x="184023" y="10858"/>
                  </a:lnTo>
                  <a:lnTo>
                    <a:pt x="184023" y="0"/>
                  </a:lnTo>
                  <a:close/>
                  <a:moveTo>
                    <a:pt x="47815" y="22765"/>
                  </a:moveTo>
                  <a:lnTo>
                    <a:pt x="0" y="22765"/>
                  </a:lnTo>
                  <a:lnTo>
                    <a:pt x="0" y="33623"/>
                  </a:lnTo>
                  <a:lnTo>
                    <a:pt x="47815" y="33623"/>
                  </a:lnTo>
                  <a:lnTo>
                    <a:pt x="47815" y="22765"/>
                  </a:lnTo>
                  <a:close/>
                  <a:moveTo>
                    <a:pt x="102584" y="68294"/>
                  </a:moveTo>
                  <a:lnTo>
                    <a:pt x="0" y="68294"/>
                  </a:lnTo>
                  <a:lnTo>
                    <a:pt x="0" y="79153"/>
                  </a:lnTo>
                  <a:lnTo>
                    <a:pt x="102584" y="79153"/>
                  </a:lnTo>
                  <a:lnTo>
                    <a:pt x="102584" y="68294"/>
                  </a:lnTo>
                  <a:close/>
                  <a:moveTo>
                    <a:pt x="146875" y="101918"/>
                  </a:moveTo>
                  <a:lnTo>
                    <a:pt x="195644" y="101918"/>
                  </a:lnTo>
                  <a:lnTo>
                    <a:pt x="195644" y="91059"/>
                  </a:lnTo>
                  <a:lnTo>
                    <a:pt x="146875" y="91059"/>
                  </a:lnTo>
                  <a:lnTo>
                    <a:pt x="146875" y="101918"/>
                  </a:lnTo>
                  <a:close/>
                  <a:moveTo>
                    <a:pt x="0" y="101918"/>
                  </a:moveTo>
                  <a:lnTo>
                    <a:pt x="62198" y="101918"/>
                  </a:lnTo>
                  <a:lnTo>
                    <a:pt x="62198" y="91059"/>
                  </a:lnTo>
                  <a:lnTo>
                    <a:pt x="0" y="91059"/>
                  </a:lnTo>
                  <a:lnTo>
                    <a:pt x="0" y="101918"/>
                  </a:lnTo>
                  <a:close/>
                  <a:moveTo>
                    <a:pt x="60769" y="33623"/>
                  </a:moveTo>
                  <a:lnTo>
                    <a:pt x="222980" y="33623"/>
                  </a:lnTo>
                  <a:lnTo>
                    <a:pt x="222980" y="22765"/>
                  </a:lnTo>
                  <a:lnTo>
                    <a:pt x="60769" y="22765"/>
                  </a:lnTo>
                  <a:lnTo>
                    <a:pt x="60769" y="33623"/>
                  </a:lnTo>
                  <a:close/>
                  <a:moveTo>
                    <a:pt x="190500" y="0"/>
                  </a:moveTo>
                  <a:lnTo>
                    <a:pt x="190500" y="10858"/>
                  </a:lnTo>
                  <a:lnTo>
                    <a:pt x="222980" y="10858"/>
                  </a:lnTo>
                  <a:lnTo>
                    <a:pt x="222980" y="0"/>
                  </a:lnTo>
                  <a:lnTo>
                    <a:pt x="190500" y="0"/>
                  </a:lnTo>
                  <a:close/>
                  <a:moveTo>
                    <a:pt x="137350" y="56388"/>
                  </a:moveTo>
                  <a:lnTo>
                    <a:pt x="222980" y="56388"/>
                  </a:lnTo>
                  <a:lnTo>
                    <a:pt x="222980" y="45529"/>
                  </a:lnTo>
                  <a:lnTo>
                    <a:pt x="137350" y="45529"/>
                  </a:lnTo>
                  <a:lnTo>
                    <a:pt x="137350" y="56388"/>
                  </a:lnTo>
                  <a:close/>
                  <a:moveTo>
                    <a:pt x="196882" y="79153"/>
                  </a:moveTo>
                  <a:lnTo>
                    <a:pt x="222885" y="79153"/>
                  </a:lnTo>
                  <a:lnTo>
                    <a:pt x="222885" y="68294"/>
                  </a:lnTo>
                  <a:lnTo>
                    <a:pt x="196882" y="68294"/>
                  </a:lnTo>
                  <a:lnTo>
                    <a:pt x="196882" y="79153"/>
                  </a:lnTo>
                  <a:close/>
                  <a:moveTo>
                    <a:pt x="75057" y="101918"/>
                  </a:moveTo>
                  <a:lnTo>
                    <a:pt x="139065" y="101918"/>
                  </a:lnTo>
                  <a:lnTo>
                    <a:pt x="139065" y="91059"/>
                  </a:lnTo>
                  <a:lnTo>
                    <a:pt x="75057" y="91059"/>
                  </a:lnTo>
                  <a:lnTo>
                    <a:pt x="75057" y="10191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5" name="Google Shape;135;p6"/>
          <p:cNvSpPr/>
          <p:nvPr/>
        </p:nvSpPr>
        <p:spPr>
          <a:xfrm rot="5844200">
            <a:off x="8030548" y="2339312"/>
            <a:ext cx="2404301" cy="1318596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"/>
          <p:cNvSpPr txBox="1">
            <a:spLocks noGrp="1"/>
          </p:cNvSpPr>
          <p:nvPr>
            <p:ph type="title"/>
          </p:nvPr>
        </p:nvSpPr>
        <p:spPr>
          <a:xfrm>
            <a:off x="811975" y="1032900"/>
            <a:ext cx="2804400" cy="100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7"/>
          <p:cNvSpPr txBox="1">
            <a:spLocks noGrp="1"/>
          </p:cNvSpPr>
          <p:nvPr>
            <p:ph type="subTitle" idx="1"/>
          </p:nvPr>
        </p:nvSpPr>
        <p:spPr>
          <a:xfrm>
            <a:off x="811975" y="2039700"/>
            <a:ext cx="4294800" cy="207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139" name="Google Shape;139;p7"/>
          <p:cNvSpPr>
            <a:spLocks noGrp="1"/>
          </p:cNvSpPr>
          <p:nvPr>
            <p:ph type="pic" idx="2"/>
          </p:nvPr>
        </p:nvSpPr>
        <p:spPr>
          <a:xfrm>
            <a:off x="5668975" y="1076550"/>
            <a:ext cx="2990400" cy="29904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sp>
      <p:sp>
        <p:nvSpPr>
          <p:cNvPr id="140" name="Google Shape;140;p7"/>
          <p:cNvSpPr/>
          <p:nvPr/>
        </p:nvSpPr>
        <p:spPr>
          <a:xfrm rot="-2381697">
            <a:off x="-1265120" y="-661594"/>
            <a:ext cx="3096202" cy="2008988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7"/>
          <p:cNvSpPr/>
          <p:nvPr/>
        </p:nvSpPr>
        <p:spPr>
          <a:xfrm rot="-7296874">
            <a:off x="-735040" y="4231574"/>
            <a:ext cx="2036053" cy="1508864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2" name="Google Shape;142;p7"/>
          <p:cNvGrpSpPr/>
          <p:nvPr/>
        </p:nvGrpSpPr>
        <p:grpSpPr>
          <a:xfrm>
            <a:off x="65066" y="4373044"/>
            <a:ext cx="878158" cy="654532"/>
            <a:chOff x="1114425" y="4361211"/>
            <a:chExt cx="573023" cy="427101"/>
          </a:xfrm>
        </p:grpSpPr>
        <p:grpSp>
          <p:nvGrpSpPr>
            <p:cNvPr id="143" name="Google Shape;143;p7"/>
            <p:cNvGrpSpPr/>
            <p:nvPr/>
          </p:nvGrpSpPr>
          <p:grpSpPr>
            <a:xfrm>
              <a:off x="1114425" y="4361211"/>
              <a:ext cx="573023" cy="427101"/>
              <a:chOff x="1114425" y="4361211"/>
              <a:chExt cx="573023" cy="427101"/>
            </a:xfrm>
          </p:grpSpPr>
          <p:sp>
            <p:nvSpPr>
              <p:cNvPr id="144" name="Google Shape;144;p7"/>
              <p:cNvSpPr/>
              <p:nvPr/>
            </p:nvSpPr>
            <p:spPr>
              <a:xfrm>
                <a:off x="1241964" y="4361211"/>
                <a:ext cx="445484" cy="299466"/>
              </a:xfrm>
              <a:custGeom>
                <a:avLst/>
                <a:gdLst/>
                <a:ahLst/>
                <a:cxnLst/>
                <a:rect l="l" t="t" r="r" b="b"/>
                <a:pathLst>
                  <a:path w="445484" h="299466" extrusionOk="0">
                    <a:moveTo>
                      <a:pt x="139160" y="7715"/>
                    </a:moveTo>
                    <a:lnTo>
                      <a:pt x="173450" y="42005"/>
                    </a:lnTo>
                    <a:cubicBezTo>
                      <a:pt x="178403" y="46958"/>
                      <a:pt x="185166" y="49721"/>
                      <a:pt x="192215" y="49721"/>
                    </a:cubicBezTo>
                    <a:lnTo>
                      <a:pt x="419005" y="49721"/>
                    </a:lnTo>
                    <a:cubicBezTo>
                      <a:pt x="433673" y="49721"/>
                      <a:pt x="445484" y="61627"/>
                      <a:pt x="445484" y="76200"/>
                    </a:cubicBezTo>
                    <a:lnTo>
                      <a:pt x="445484" y="272987"/>
                    </a:lnTo>
                    <a:cubicBezTo>
                      <a:pt x="445484" y="287655"/>
                      <a:pt x="433578" y="299466"/>
                      <a:pt x="419005" y="299466"/>
                    </a:cubicBezTo>
                    <a:lnTo>
                      <a:pt x="26479" y="299466"/>
                    </a:lnTo>
                    <a:cubicBezTo>
                      <a:pt x="11811" y="299466"/>
                      <a:pt x="0" y="287560"/>
                      <a:pt x="0" y="272987"/>
                    </a:cubicBezTo>
                    <a:lnTo>
                      <a:pt x="0" y="26479"/>
                    </a:lnTo>
                    <a:cubicBezTo>
                      <a:pt x="0" y="11811"/>
                      <a:pt x="11906" y="0"/>
                      <a:pt x="26479" y="0"/>
                    </a:cubicBezTo>
                    <a:lnTo>
                      <a:pt x="120396" y="0"/>
                    </a:lnTo>
                    <a:cubicBezTo>
                      <a:pt x="127445" y="0"/>
                      <a:pt x="134207" y="2762"/>
                      <a:pt x="139160" y="7715"/>
                    </a:cubicBezTo>
                    <a:close/>
                  </a:path>
                </a:pathLst>
              </a:custGeom>
              <a:solidFill>
                <a:srgbClr val="35363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" name="Google Shape;145;p7"/>
              <p:cNvSpPr/>
              <p:nvPr/>
            </p:nvSpPr>
            <p:spPr>
              <a:xfrm>
                <a:off x="1178242" y="4425029"/>
                <a:ext cx="445484" cy="299466"/>
              </a:xfrm>
              <a:custGeom>
                <a:avLst/>
                <a:gdLst/>
                <a:ahLst/>
                <a:cxnLst/>
                <a:rect l="l" t="t" r="r" b="b"/>
                <a:pathLst>
                  <a:path w="445484" h="299466" extrusionOk="0">
                    <a:moveTo>
                      <a:pt x="139160" y="7620"/>
                    </a:moveTo>
                    <a:lnTo>
                      <a:pt x="173450" y="41910"/>
                    </a:lnTo>
                    <a:cubicBezTo>
                      <a:pt x="178403" y="46863"/>
                      <a:pt x="185166" y="49721"/>
                      <a:pt x="192215" y="49721"/>
                    </a:cubicBezTo>
                    <a:lnTo>
                      <a:pt x="419005" y="49721"/>
                    </a:lnTo>
                    <a:cubicBezTo>
                      <a:pt x="433673" y="49721"/>
                      <a:pt x="445484" y="61627"/>
                      <a:pt x="445484" y="76200"/>
                    </a:cubicBezTo>
                    <a:lnTo>
                      <a:pt x="445484" y="272987"/>
                    </a:lnTo>
                    <a:cubicBezTo>
                      <a:pt x="445484" y="287655"/>
                      <a:pt x="433578" y="299466"/>
                      <a:pt x="419005" y="299466"/>
                    </a:cubicBezTo>
                    <a:lnTo>
                      <a:pt x="26479" y="299466"/>
                    </a:lnTo>
                    <a:cubicBezTo>
                      <a:pt x="11811" y="299466"/>
                      <a:pt x="0" y="287560"/>
                      <a:pt x="0" y="272987"/>
                    </a:cubicBezTo>
                    <a:lnTo>
                      <a:pt x="0" y="26479"/>
                    </a:lnTo>
                    <a:cubicBezTo>
                      <a:pt x="0" y="11811"/>
                      <a:pt x="11906" y="0"/>
                      <a:pt x="26479" y="0"/>
                    </a:cubicBezTo>
                    <a:lnTo>
                      <a:pt x="120396" y="0"/>
                    </a:lnTo>
                    <a:cubicBezTo>
                      <a:pt x="127445" y="0"/>
                      <a:pt x="134207" y="2762"/>
                      <a:pt x="139160" y="7715"/>
                    </a:cubicBezTo>
                    <a:close/>
                  </a:path>
                </a:pathLst>
              </a:custGeom>
              <a:solidFill>
                <a:srgbClr val="42444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" name="Google Shape;146;p7"/>
              <p:cNvSpPr/>
              <p:nvPr/>
            </p:nvSpPr>
            <p:spPr>
              <a:xfrm>
                <a:off x="1114425" y="4488846"/>
                <a:ext cx="445484" cy="299466"/>
              </a:xfrm>
              <a:custGeom>
                <a:avLst/>
                <a:gdLst/>
                <a:ahLst/>
                <a:cxnLst/>
                <a:rect l="l" t="t" r="r" b="b"/>
                <a:pathLst>
                  <a:path w="445484" h="299466" extrusionOk="0">
                    <a:moveTo>
                      <a:pt x="139160" y="7620"/>
                    </a:moveTo>
                    <a:lnTo>
                      <a:pt x="173450" y="41910"/>
                    </a:lnTo>
                    <a:cubicBezTo>
                      <a:pt x="178403" y="46863"/>
                      <a:pt x="185166" y="49721"/>
                      <a:pt x="192215" y="49721"/>
                    </a:cubicBezTo>
                    <a:lnTo>
                      <a:pt x="419005" y="49721"/>
                    </a:lnTo>
                    <a:cubicBezTo>
                      <a:pt x="433673" y="49721"/>
                      <a:pt x="445484" y="61627"/>
                      <a:pt x="445484" y="76200"/>
                    </a:cubicBezTo>
                    <a:lnTo>
                      <a:pt x="445484" y="272987"/>
                    </a:lnTo>
                    <a:cubicBezTo>
                      <a:pt x="445484" y="287655"/>
                      <a:pt x="433578" y="299466"/>
                      <a:pt x="419005" y="299466"/>
                    </a:cubicBezTo>
                    <a:lnTo>
                      <a:pt x="26480" y="299466"/>
                    </a:lnTo>
                    <a:cubicBezTo>
                      <a:pt x="11811" y="299466"/>
                      <a:pt x="0" y="287560"/>
                      <a:pt x="0" y="272987"/>
                    </a:cubicBezTo>
                    <a:lnTo>
                      <a:pt x="0" y="26479"/>
                    </a:lnTo>
                    <a:cubicBezTo>
                      <a:pt x="0" y="11811"/>
                      <a:pt x="11906" y="0"/>
                      <a:pt x="26480" y="0"/>
                    </a:cubicBezTo>
                    <a:lnTo>
                      <a:pt x="120396" y="0"/>
                    </a:lnTo>
                    <a:cubicBezTo>
                      <a:pt x="127445" y="0"/>
                      <a:pt x="134207" y="2762"/>
                      <a:pt x="139160" y="7811"/>
                    </a:cubicBezTo>
                    <a:close/>
                  </a:path>
                </a:pathLst>
              </a:custGeom>
              <a:solidFill>
                <a:srgbClr val="6F708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7" name="Google Shape;147;p7"/>
            <p:cNvSpPr/>
            <p:nvPr/>
          </p:nvSpPr>
          <p:spPr>
            <a:xfrm>
              <a:off x="1303210" y="4628965"/>
              <a:ext cx="68735" cy="82063"/>
            </a:xfrm>
            <a:custGeom>
              <a:avLst/>
              <a:gdLst/>
              <a:ahLst/>
              <a:cxnLst/>
              <a:rect l="l" t="t" r="r" b="b"/>
              <a:pathLst>
                <a:path w="68735" h="82063" extrusionOk="0">
                  <a:moveTo>
                    <a:pt x="0" y="6471"/>
                  </a:moveTo>
                  <a:lnTo>
                    <a:pt x="0" y="75527"/>
                  </a:lnTo>
                  <a:cubicBezTo>
                    <a:pt x="0" y="80575"/>
                    <a:pt x="5524" y="83719"/>
                    <a:pt x="9811" y="81147"/>
                  </a:cubicBezTo>
                  <a:lnTo>
                    <a:pt x="65532" y="48095"/>
                  </a:lnTo>
                  <a:cubicBezTo>
                    <a:pt x="69723" y="45619"/>
                    <a:pt x="69818" y="39618"/>
                    <a:pt x="65723" y="37046"/>
                  </a:cubicBezTo>
                  <a:lnTo>
                    <a:pt x="10001" y="1042"/>
                  </a:lnTo>
                  <a:cubicBezTo>
                    <a:pt x="5715" y="-1721"/>
                    <a:pt x="0" y="1327"/>
                    <a:pt x="0" y="64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8"/>
          <p:cNvSpPr txBox="1">
            <a:spLocks noGrp="1"/>
          </p:cNvSpPr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0" name="Google Shape;150;p8"/>
          <p:cNvSpPr/>
          <p:nvPr/>
        </p:nvSpPr>
        <p:spPr>
          <a:xfrm rot="-3263452" flipH="1">
            <a:off x="5847147" y="3927927"/>
            <a:ext cx="2997856" cy="2576292"/>
          </a:xfrm>
          <a:custGeom>
            <a:avLst/>
            <a:gdLst/>
            <a:ahLst/>
            <a:cxnLst/>
            <a:rect l="l" t="t" r="r" b="b"/>
            <a:pathLst>
              <a:path w="38869" h="30330" extrusionOk="0">
                <a:moveTo>
                  <a:pt x="24297" y="1"/>
                </a:moveTo>
                <a:cubicBezTo>
                  <a:pt x="23576" y="1"/>
                  <a:pt x="22813" y="81"/>
                  <a:pt x="22018" y="271"/>
                </a:cubicBezTo>
                <a:cubicBezTo>
                  <a:pt x="16904" y="1494"/>
                  <a:pt x="14626" y="5778"/>
                  <a:pt x="11611" y="8671"/>
                </a:cubicBezTo>
                <a:cubicBezTo>
                  <a:pt x="10032" y="10186"/>
                  <a:pt x="7766" y="10684"/>
                  <a:pt x="5916" y="11826"/>
                </a:cubicBezTo>
                <a:cubicBezTo>
                  <a:pt x="0" y="15481"/>
                  <a:pt x="539" y="24197"/>
                  <a:pt x="4874" y="27639"/>
                </a:cubicBezTo>
                <a:cubicBezTo>
                  <a:pt x="7150" y="29445"/>
                  <a:pt x="9815" y="30330"/>
                  <a:pt x="12976" y="30330"/>
                </a:cubicBezTo>
                <a:cubicBezTo>
                  <a:pt x="15025" y="30330"/>
                  <a:pt x="17282" y="29958"/>
                  <a:pt x="19778" y="29225"/>
                </a:cubicBezTo>
                <a:cubicBezTo>
                  <a:pt x="26123" y="27360"/>
                  <a:pt x="30656" y="26268"/>
                  <a:pt x="34763" y="20412"/>
                </a:cubicBezTo>
                <a:cubicBezTo>
                  <a:pt x="38869" y="14558"/>
                  <a:pt x="35544" y="6859"/>
                  <a:pt x="30907" y="2368"/>
                </a:cubicBezTo>
                <a:cubicBezTo>
                  <a:pt x="30907" y="2368"/>
                  <a:pt x="28215" y="1"/>
                  <a:pt x="24297" y="1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8"/>
          <p:cNvSpPr/>
          <p:nvPr/>
        </p:nvSpPr>
        <p:spPr>
          <a:xfrm rot="460623" flipH="1">
            <a:off x="6387251" y="-1517085"/>
            <a:ext cx="4087061" cy="3304707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8"/>
          <p:cNvSpPr/>
          <p:nvPr/>
        </p:nvSpPr>
        <p:spPr>
          <a:xfrm rot="-4592116" flipH="1">
            <a:off x="6189" y="113200"/>
            <a:ext cx="642877" cy="519829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"/>
          <p:cNvSpPr txBox="1">
            <a:spLocks noGrp="1"/>
          </p:cNvSpPr>
          <p:nvPr>
            <p:ph type="title"/>
          </p:nvPr>
        </p:nvSpPr>
        <p:spPr>
          <a:xfrm>
            <a:off x="2135550" y="1189100"/>
            <a:ext cx="4872900" cy="19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9"/>
          <p:cNvSpPr txBox="1">
            <a:spLocks noGrp="1"/>
          </p:cNvSpPr>
          <p:nvPr>
            <p:ph type="subTitle" idx="1"/>
          </p:nvPr>
        </p:nvSpPr>
        <p:spPr>
          <a:xfrm>
            <a:off x="2135550" y="3153500"/>
            <a:ext cx="4872900" cy="6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9"/>
          <p:cNvSpPr/>
          <p:nvPr/>
        </p:nvSpPr>
        <p:spPr>
          <a:xfrm rot="3263452">
            <a:off x="-163955" y="3927927"/>
            <a:ext cx="2997856" cy="2576292"/>
          </a:xfrm>
          <a:custGeom>
            <a:avLst/>
            <a:gdLst/>
            <a:ahLst/>
            <a:cxnLst/>
            <a:rect l="l" t="t" r="r" b="b"/>
            <a:pathLst>
              <a:path w="38869" h="30330" extrusionOk="0">
                <a:moveTo>
                  <a:pt x="24297" y="1"/>
                </a:moveTo>
                <a:cubicBezTo>
                  <a:pt x="23576" y="1"/>
                  <a:pt x="22813" y="81"/>
                  <a:pt x="22018" y="271"/>
                </a:cubicBezTo>
                <a:cubicBezTo>
                  <a:pt x="16904" y="1494"/>
                  <a:pt x="14626" y="5778"/>
                  <a:pt x="11611" y="8671"/>
                </a:cubicBezTo>
                <a:cubicBezTo>
                  <a:pt x="10032" y="10186"/>
                  <a:pt x="7766" y="10684"/>
                  <a:pt x="5916" y="11826"/>
                </a:cubicBezTo>
                <a:cubicBezTo>
                  <a:pt x="0" y="15481"/>
                  <a:pt x="539" y="24197"/>
                  <a:pt x="4874" y="27639"/>
                </a:cubicBezTo>
                <a:cubicBezTo>
                  <a:pt x="7150" y="29445"/>
                  <a:pt x="9815" y="30330"/>
                  <a:pt x="12976" y="30330"/>
                </a:cubicBezTo>
                <a:cubicBezTo>
                  <a:pt x="15025" y="30330"/>
                  <a:pt x="17282" y="29958"/>
                  <a:pt x="19778" y="29225"/>
                </a:cubicBezTo>
                <a:cubicBezTo>
                  <a:pt x="26123" y="27360"/>
                  <a:pt x="30656" y="26268"/>
                  <a:pt x="34763" y="20412"/>
                </a:cubicBezTo>
                <a:cubicBezTo>
                  <a:pt x="38869" y="14558"/>
                  <a:pt x="35544" y="6859"/>
                  <a:pt x="30907" y="2368"/>
                </a:cubicBezTo>
                <a:cubicBezTo>
                  <a:pt x="30907" y="2368"/>
                  <a:pt x="28215" y="1"/>
                  <a:pt x="24297" y="1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9"/>
          <p:cNvSpPr/>
          <p:nvPr/>
        </p:nvSpPr>
        <p:spPr>
          <a:xfrm rot="-460623">
            <a:off x="-1793263" y="-1517085"/>
            <a:ext cx="4087061" cy="3304707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9"/>
          <p:cNvSpPr/>
          <p:nvPr/>
        </p:nvSpPr>
        <p:spPr>
          <a:xfrm rot="4592047">
            <a:off x="7797256" y="593203"/>
            <a:ext cx="1475158" cy="1192809"/>
          </a:xfrm>
          <a:custGeom>
            <a:avLst/>
            <a:gdLst/>
            <a:ahLst/>
            <a:cxnLst/>
            <a:rect l="l" t="t" r="r" b="b"/>
            <a:pathLst>
              <a:path w="39315" h="31790" extrusionOk="0">
                <a:moveTo>
                  <a:pt x="21370" y="0"/>
                </a:moveTo>
                <a:cubicBezTo>
                  <a:pt x="19245" y="0"/>
                  <a:pt x="16609" y="420"/>
                  <a:pt x="13994" y="1929"/>
                </a:cubicBezTo>
                <a:cubicBezTo>
                  <a:pt x="8094" y="5332"/>
                  <a:pt x="5120" y="12086"/>
                  <a:pt x="2561" y="17498"/>
                </a:cubicBezTo>
                <a:cubicBezTo>
                  <a:pt x="0" y="22912"/>
                  <a:pt x="1474" y="28410"/>
                  <a:pt x="5979" y="30920"/>
                </a:cubicBezTo>
                <a:cubicBezTo>
                  <a:pt x="7113" y="31551"/>
                  <a:pt x="8155" y="31789"/>
                  <a:pt x="9181" y="31789"/>
                </a:cubicBezTo>
                <a:cubicBezTo>
                  <a:pt x="12232" y="31789"/>
                  <a:pt x="15135" y="29683"/>
                  <a:pt x="19863" y="29548"/>
                </a:cubicBezTo>
                <a:cubicBezTo>
                  <a:pt x="20630" y="29526"/>
                  <a:pt x="21329" y="29520"/>
                  <a:pt x="21975" y="29520"/>
                </a:cubicBezTo>
                <a:cubicBezTo>
                  <a:pt x="22766" y="29520"/>
                  <a:pt x="23477" y="29529"/>
                  <a:pt x="24134" y="29529"/>
                </a:cubicBezTo>
                <a:cubicBezTo>
                  <a:pt x="27359" y="29529"/>
                  <a:pt x="29297" y="29308"/>
                  <a:pt x="33123" y="26702"/>
                </a:cubicBezTo>
                <a:cubicBezTo>
                  <a:pt x="38366" y="23130"/>
                  <a:pt x="39314" y="14704"/>
                  <a:pt x="35179" y="8470"/>
                </a:cubicBezTo>
                <a:cubicBezTo>
                  <a:pt x="31041" y="2236"/>
                  <a:pt x="25903" y="663"/>
                  <a:pt x="25903" y="663"/>
                </a:cubicBezTo>
                <a:cubicBezTo>
                  <a:pt x="25903" y="663"/>
                  <a:pt x="24040" y="0"/>
                  <a:pt x="21370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"/>
          <p:cNvSpPr txBox="1">
            <a:spLocks noGrp="1"/>
          </p:cNvSpPr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○"/>
              <a:defRPr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■"/>
              <a:defRPr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○"/>
              <a:defRPr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■"/>
              <a:defRPr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○"/>
              <a:defRPr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■"/>
              <a:defRPr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73" r:id="rId2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slidesgo.com/theme/multimedia-software-pitch-deck#search-Computer&amp;position-10&amp;results-486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0.png"/><Relationship Id="rId7" Type="http://schemas.openxmlformats.org/officeDocument/2006/relationships/image" Target="../media/image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p26"/>
          <p:cNvSpPr/>
          <p:nvPr/>
        </p:nvSpPr>
        <p:spPr>
          <a:xfrm rot="1053742">
            <a:off x="4909608" y="421118"/>
            <a:ext cx="4314987" cy="4418593"/>
          </a:xfrm>
          <a:custGeom>
            <a:avLst/>
            <a:gdLst/>
            <a:ahLst/>
            <a:cxnLst/>
            <a:rect l="l" t="t" r="r" b="b"/>
            <a:pathLst>
              <a:path w="45721" h="44028" extrusionOk="0">
                <a:moveTo>
                  <a:pt x="22493" y="0"/>
                </a:moveTo>
                <a:cubicBezTo>
                  <a:pt x="21088" y="0"/>
                  <a:pt x="19696" y="207"/>
                  <a:pt x="18384" y="686"/>
                </a:cubicBezTo>
                <a:cubicBezTo>
                  <a:pt x="16538" y="1365"/>
                  <a:pt x="14788" y="2674"/>
                  <a:pt x="13800" y="4401"/>
                </a:cubicBezTo>
                <a:cubicBezTo>
                  <a:pt x="12502" y="6663"/>
                  <a:pt x="12633" y="9461"/>
                  <a:pt x="11597" y="11842"/>
                </a:cubicBezTo>
                <a:cubicBezTo>
                  <a:pt x="10764" y="13771"/>
                  <a:pt x="8704" y="14926"/>
                  <a:pt x="7073" y="16116"/>
                </a:cubicBezTo>
                <a:cubicBezTo>
                  <a:pt x="4548" y="17962"/>
                  <a:pt x="2048" y="20141"/>
                  <a:pt x="1179" y="23260"/>
                </a:cubicBezTo>
                <a:cubicBezTo>
                  <a:pt x="0" y="27415"/>
                  <a:pt x="346" y="32368"/>
                  <a:pt x="2715" y="36071"/>
                </a:cubicBezTo>
                <a:cubicBezTo>
                  <a:pt x="4489" y="38834"/>
                  <a:pt x="7513" y="39655"/>
                  <a:pt x="10644" y="39715"/>
                </a:cubicBezTo>
                <a:cubicBezTo>
                  <a:pt x="10740" y="39716"/>
                  <a:pt x="10835" y="39717"/>
                  <a:pt x="10932" y="39717"/>
                </a:cubicBezTo>
                <a:cubicBezTo>
                  <a:pt x="12378" y="39717"/>
                  <a:pt x="13967" y="39555"/>
                  <a:pt x="15526" y="39555"/>
                </a:cubicBezTo>
                <a:cubicBezTo>
                  <a:pt x="17089" y="39555"/>
                  <a:pt x="18623" y="39718"/>
                  <a:pt x="19955" y="40369"/>
                </a:cubicBezTo>
                <a:cubicBezTo>
                  <a:pt x="23538" y="42115"/>
                  <a:pt x="27996" y="44028"/>
                  <a:pt x="32241" y="44028"/>
                </a:cubicBezTo>
                <a:cubicBezTo>
                  <a:pt x="33555" y="44028"/>
                  <a:pt x="34848" y="43845"/>
                  <a:pt x="36088" y="43417"/>
                </a:cubicBezTo>
                <a:cubicBezTo>
                  <a:pt x="41505" y="41548"/>
                  <a:pt x="44149" y="37905"/>
                  <a:pt x="44934" y="33178"/>
                </a:cubicBezTo>
                <a:cubicBezTo>
                  <a:pt x="45720" y="28463"/>
                  <a:pt x="43565" y="24534"/>
                  <a:pt x="42875" y="20796"/>
                </a:cubicBezTo>
                <a:cubicBezTo>
                  <a:pt x="42446" y="18438"/>
                  <a:pt x="42160" y="15819"/>
                  <a:pt x="41422" y="13473"/>
                </a:cubicBezTo>
                <a:cubicBezTo>
                  <a:pt x="41148" y="12580"/>
                  <a:pt x="40779" y="11711"/>
                  <a:pt x="40339" y="10890"/>
                </a:cubicBezTo>
                <a:cubicBezTo>
                  <a:pt x="38076" y="6675"/>
                  <a:pt x="34100" y="3496"/>
                  <a:pt x="29766" y="1615"/>
                </a:cubicBezTo>
                <a:cubicBezTo>
                  <a:pt x="27553" y="661"/>
                  <a:pt x="25002" y="0"/>
                  <a:pt x="22493" y="0"/>
                </a:cubicBezTo>
                <a:close/>
              </a:path>
            </a:pathLst>
          </a:custGeom>
          <a:solidFill>
            <a:srgbClr val="000000">
              <a:alpha val="100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3" name="Google Shape;703;p26"/>
          <p:cNvSpPr txBox="1">
            <a:spLocks noGrp="1"/>
          </p:cNvSpPr>
          <p:nvPr>
            <p:ph type="ctrTitle"/>
          </p:nvPr>
        </p:nvSpPr>
        <p:spPr>
          <a:xfrm>
            <a:off x="713225" y="1144500"/>
            <a:ext cx="4112100" cy="237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" sz="4400"/>
              <a:t>Crisis Events Information Extraction</a:t>
            </a:r>
          </a:p>
        </p:txBody>
      </p:sp>
      <p:sp>
        <p:nvSpPr>
          <p:cNvPr id="704" name="Google Shape;704;p26"/>
          <p:cNvSpPr txBox="1">
            <a:spLocks noGrp="1"/>
          </p:cNvSpPr>
          <p:nvPr>
            <p:ph type="subTitle" idx="1"/>
          </p:nvPr>
        </p:nvSpPr>
        <p:spPr>
          <a:xfrm>
            <a:off x="713225" y="3523200"/>
            <a:ext cx="41121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>
              <a:lnSpc>
                <a:spcPct val="90000"/>
              </a:lnSpc>
              <a:spcBef>
                <a:spcPts val="1000"/>
              </a:spcBef>
            </a:pPr>
            <a:r>
              <a:rPr lang="en-US" sz="1200">
                <a:solidFill>
                  <a:schemeClr val="tx1"/>
                </a:solidFill>
              </a:rPr>
              <a:t>Sully Gregory, Brianna Brown, Will Spies, Nishesh Saikrishna, </a:t>
            </a:r>
            <a:r>
              <a:rPr lang="en-US" sz="1200" err="1">
                <a:solidFill>
                  <a:schemeClr val="tx1"/>
                </a:solidFill>
              </a:rPr>
              <a:t>Eitsaam</a:t>
            </a:r>
            <a:r>
              <a:rPr lang="en-US" sz="1200">
                <a:solidFill>
                  <a:schemeClr val="tx1"/>
                </a:solidFill>
              </a:rPr>
              <a:t> Rabbani</a:t>
            </a:r>
          </a:p>
          <a:p>
            <a:pPr marL="0" indent="0" algn="ctr">
              <a:lnSpc>
                <a:spcPct val="90000"/>
              </a:lnSpc>
              <a:spcBef>
                <a:spcPts val="1000"/>
              </a:spcBef>
            </a:pPr>
            <a:r>
              <a:rPr lang="en-US" sz="1200">
                <a:solidFill>
                  <a:schemeClr val="tx1"/>
                </a:solidFill>
              </a:rPr>
              <a:t>CS 4624 Multimedia and Hypertext, Instructor: Mohamed Farag, Virginia Tech, Blacksburg VA 24061</a:t>
            </a:r>
          </a:p>
          <a:p>
            <a:pPr marL="0" lvl="0" indent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tx1"/>
                </a:solidFill>
              </a:rPr>
              <a:t>04/22/2024</a:t>
            </a:r>
          </a:p>
        </p:txBody>
      </p:sp>
      <p:grpSp>
        <p:nvGrpSpPr>
          <p:cNvPr id="705" name="Google Shape;705;p26"/>
          <p:cNvGrpSpPr/>
          <p:nvPr/>
        </p:nvGrpSpPr>
        <p:grpSpPr>
          <a:xfrm>
            <a:off x="5631673" y="1763897"/>
            <a:ext cx="2961645" cy="1992933"/>
            <a:chOff x="5311140" y="3874579"/>
            <a:chExt cx="2693384" cy="1812416"/>
          </a:xfrm>
        </p:grpSpPr>
        <p:grpSp>
          <p:nvGrpSpPr>
            <p:cNvPr id="706" name="Google Shape;706;p26"/>
            <p:cNvGrpSpPr/>
            <p:nvPr/>
          </p:nvGrpSpPr>
          <p:grpSpPr>
            <a:xfrm>
              <a:off x="6183439" y="5359431"/>
              <a:ext cx="948880" cy="327564"/>
              <a:chOff x="6183439" y="5359431"/>
              <a:chExt cx="948880" cy="327564"/>
            </a:xfrm>
          </p:grpSpPr>
          <p:sp>
            <p:nvSpPr>
              <p:cNvPr id="707" name="Google Shape;707;p26"/>
              <p:cNvSpPr/>
              <p:nvPr/>
            </p:nvSpPr>
            <p:spPr>
              <a:xfrm>
                <a:off x="6459569" y="5359431"/>
                <a:ext cx="396621" cy="291274"/>
              </a:xfrm>
              <a:custGeom>
                <a:avLst/>
                <a:gdLst/>
                <a:ahLst/>
                <a:cxnLst/>
                <a:rect l="l" t="t" r="r" b="b"/>
                <a:pathLst>
                  <a:path w="396621" h="291274" extrusionOk="0">
                    <a:moveTo>
                      <a:pt x="396621" y="0"/>
                    </a:moveTo>
                    <a:lnTo>
                      <a:pt x="396621" y="291274"/>
                    </a:lnTo>
                    <a:lnTo>
                      <a:pt x="0" y="291274"/>
                    </a:lnTo>
                    <a:lnTo>
                      <a:pt x="0" y="0"/>
                    </a:lnTo>
                    <a:lnTo>
                      <a:pt x="140304" y="0"/>
                    </a:lnTo>
                    <a:lnTo>
                      <a:pt x="140304" y="140017"/>
                    </a:lnTo>
                    <a:cubicBezTo>
                      <a:pt x="140304" y="171926"/>
                      <a:pt x="166402" y="198120"/>
                      <a:pt x="198311" y="198120"/>
                    </a:cubicBezTo>
                    <a:cubicBezTo>
                      <a:pt x="230220" y="198120"/>
                      <a:pt x="256413" y="171926"/>
                      <a:pt x="256413" y="140017"/>
                    </a:cubicBezTo>
                    <a:lnTo>
                      <a:pt x="256413" y="0"/>
                    </a:lnTo>
                    <a:lnTo>
                      <a:pt x="39662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8" name="Google Shape;708;p26"/>
              <p:cNvSpPr/>
              <p:nvPr/>
            </p:nvSpPr>
            <p:spPr>
              <a:xfrm>
                <a:off x="6459569" y="5359431"/>
                <a:ext cx="140303" cy="59054"/>
              </a:xfrm>
              <a:custGeom>
                <a:avLst/>
                <a:gdLst/>
                <a:ahLst/>
                <a:cxnLst/>
                <a:rect l="l" t="t" r="r" b="b"/>
                <a:pathLst>
                  <a:path w="140303" h="59054" extrusionOk="0">
                    <a:moveTo>
                      <a:pt x="0" y="0"/>
                    </a:moveTo>
                    <a:lnTo>
                      <a:pt x="140304" y="0"/>
                    </a:lnTo>
                    <a:lnTo>
                      <a:pt x="140304" y="59055"/>
                    </a:lnTo>
                    <a:lnTo>
                      <a:pt x="0" y="428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9" name="Google Shape;709;p26"/>
              <p:cNvSpPr/>
              <p:nvPr/>
            </p:nvSpPr>
            <p:spPr>
              <a:xfrm>
                <a:off x="6715982" y="5359431"/>
                <a:ext cx="140207" cy="88391"/>
              </a:xfrm>
              <a:custGeom>
                <a:avLst/>
                <a:gdLst/>
                <a:ahLst/>
                <a:cxnLst/>
                <a:rect l="l" t="t" r="r" b="b"/>
                <a:pathLst>
                  <a:path w="140207" h="88391" extrusionOk="0">
                    <a:moveTo>
                      <a:pt x="140208" y="0"/>
                    </a:moveTo>
                    <a:lnTo>
                      <a:pt x="140208" y="88392"/>
                    </a:lnTo>
                    <a:lnTo>
                      <a:pt x="0" y="72295"/>
                    </a:lnTo>
                    <a:lnTo>
                      <a:pt x="0" y="0"/>
                    </a:lnTo>
                    <a:lnTo>
                      <a:pt x="14020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0" name="Google Shape;710;p26"/>
              <p:cNvSpPr/>
              <p:nvPr/>
            </p:nvSpPr>
            <p:spPr>
              <a:xfrm>
                <a:off x="6183439" y="5647467"/>
                <a:ext cx="948880" cy="39528"/>
              </a:xfrm>
              <a:custGeom>
                <a:avLst/>
                <a:gdLst/>
                <a:ahLst/>
                <a:cxnLst/>
                <a:rect l="l" t="t" r="r" b="b"/>
                <a:pathLst>
                  <a:path w="948880" h="39528" extrusionOk="0">
                    <a:moveTo>
                      <a:pt x="0" y="0"/>
                    </a:moveTo>
                    <a:lnTo>
                      <a:pt x="948880" y="0"/>
                    </a:lnTo>
                    <a:lnTo>
                      <a:pt x="948880" y="39529"/>
                    </a:lnTo>
                    <a:lnTo>
                      <a:pt x="0" y="3952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11" name="Google Shape;711;p26"/>
            <p:cNvSpPr/>
            <p:nvPr/>
          </p:nvSpPr>
          <p:spPr>
            <a:xfrm>
              <a:off x="5311140" y="3874579"/>
              <a:ext cx="2693384" cy="1517428"/>
            </a:xfrm>
            <a:custGeom>
              <a:avLst/>
              <a:gdLst/>
              <a:ahLst/>
              <a:cxnLst/>
              <a:rect l="l" t="t" r="r" b="b"/>
              <a:pathLst>
                <a:path w="2693384" h="1517428" extrusionOk="0">
                  <a:moveTo>
                    <a:pt x="2693384" y="107442"/>
                  </a:moveTo>
                  <a:lnTo>
                    <a:pt x="2693384" y="1409890"/>
                  </a:lnTo>
                  <a:cubicBezTo>
                    <a:pt x="2693384" y="1469231"/>
                    <a:pt x="2645283" y="1517428"/>
                    <a:pt x="2585847" y="1517428"/>
                  </a:cubicBezTo>
                  <a:lnTo>
                    <a:pt x="107537" y="1517428"/>
                  </a:lnTo>
                  <a:cubicBezTo>
                    <a:pt x="48101" y="1517428"/>
                    <a:pt x="0" y="1469231"/>
                    <a:pt x="0" y="1409890"/>
                  </a:cubicBezTo>
                  <a:lnTo>
                    <a:pt x="0" y="107442"/>
                  </a:lnTo>
                  <a:cubicBezTo>
                    <a:pt x="0" y="48101"/>
                    <a:pt x="48101" y="0"/>
                    <a:pt x="107537" y="0"/>
                  </a:cubicBezTo>
                  <a:lnTo>
                    <a:pt x="2585847" y="0"/>
                  </a:lnTo>
                  <a:cubicBezTo>
                    <a:pt x="2645283" y="0"/>
                    <a:pt x="2693384" y="48101"/>
                    <a:pt x="2693384" y="1074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2" name="Google Shape;712;p26"/>
            <p:cNvSpPr/>
            <p:nvPr/>
          </p:nvSpPr>
          <p:spPr>
            <a:xfrm>
              <a:off x="5311140" y="4009739"/>
              <a:ext cx="2693384" cy="1223295"/>
            </a:xfrm>
            <a:custGeom>
              <a:avLst/>
              <a:gdLst/>
              <a:ahLst/>
              <a:cxnLst/>
              <a:rect l="l" t="t" r="r" b="b"/>
              <a:pathLst>
                <a:path w="2693384" h="1223295" extrusionOk="0">
                  <a:moveTo>
                    <a:pt x="0" y="0"/>
                  </a:moveTo>
                  <a:lnTo>
                    <a:pt x="2693384" y="0"/>
                  </a:lnTo>
                  <a:lnTo>
                    <a:pt x="2693384" y="1223296"/>
                  </a:lnTo>
                  <a:lnTo>
                    <a:pt x="0" y="122329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3" name="Google Shape;713;p26"/>
            <p:cNvSpPr/>
            <p:nvPr/>
          </p:nvSpPr>
          <p:spPr>
            <a:xfrm>
              <a:off x="6619875" y="5273611"/>
              <a:ext cx="76009" cy="76009"/>
            </a:xfrm>
            <a:custGeom>
              <a:avLst/>
              <a:gdLst/>
              <a:ahLst/>
              <a:cxnLst/>
              <a:rect l="l" t="t" r="r" b="b"/>
              <a:pathLst>
                <a:path w="76009" h="76009" extrusionOk="0">
                  <a:moveTo>
                    <a:pt x="76009" y="38005"/>
                  </a:moveTo>
                  <a:cubicBezTo>
                    <a:pt x="76009" y="58960"/>
                    <a:pt x="59055" y="76010"/>
                    <a:pt x="38005" y="76010"/>
                  </a:cubicBezTo>
                  <a:cubicBezTo>
                    <a:pt x="16955" y="76010"/>
                    <a:pt x="0" y="59055"/>
                    <a:pt x="0" y="38005"/>
                  </a:cubicBezTo>
                  <a:cubicBezTo>
                    <a:pt x="0" y="16954"/>
                    <a:pt x="16955" y="0"/>
                    <a:pt x="38005" y="0"/>
                  </a:cubicBezTo>
                  <a:cubicBezTo>
                    <a:pt x="59055" y="0"/>
                    <a:pt x="76009" y="16954"/>
                    <a:pt x="76009" y="38005"/>
                  </a:cubicBezTo>
                  <a:close/>
                </a:path>
              </a:pathLst>
            </a:custGeom>
            <a:solidFill>
              <a:srgbClr val="4244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14" name="Google Shape;714;p26"/>
          <p:cNvGrpSpPr/>
          <p:nvPr/>
        </p:nvGrpSpPr>
        <p:grpSpPr>
          <a:xfrm>
            <a:off x="6285440" y="656304"/>
            <a:ext cx="1654423" cy="835905"/>
            <a:chOff x="5905690" y="2867310"/>
            <a:chExt cx="1504568" cy="760190"/>
          </a:xfrm>
        </p:grpSpPr>
        <p:sp>
          <p:nvSpPr>
            <p:cNvPr id="715" name="Google Shape;715;p26"/>
            <p:cNvSpPr/>
            <p:nvPr/>
          </p:nvSpPr>
          <p:spPr>
            <a:xfrm>
              <a:off x="5905690" y="2867310"/>
              <a:ext cx="1504568" cy="760190"/>
            </a:xfrm>
            <a:custGeom>
              <a:avLst/>
              <a:gdLst/>
              <a:ahLst/>
              <a:cxnLst/>
              <a:rect l="l" t="t" r="r" b="b"/>
              <a:pathLst>
                <a:path w="1504568" h="760190" extrusionOk="0">
                  <a:moveTo>
                    <a:pt x="1504379" y="647414"/>
                  </a:moveTo>
                  <a:cubicBezTo>
                    <a:pt x="1504379" y="709708"/>
                    <a:pt x="1453896" y="760190"/>
                    <a:pt x="1391602" y="760190"/>
                  </a:cubicBezTo>
                  <a:lnTo>
                    <a:pt x="194881" y="760190"/>
                  </a:lnTo>
                  <a:cubicBezTo>
                    <a:pt x="87249" y="760190"/>
                    <a:pt x="0" y="672941"/>
                    <a:pt x="0" y="565309"/>
                  </a:cubicBezTo>
                  <a:cubicBezTo>
                    <a:pt x="0" y="457676"/>
                    <a:pt x="87249" y="370522"/>
                    <a:pt x="194881" y="370522"/>
                  </a:cubicBezTo>
                  <a:cubicBezTo>
                    <a:pt x="220027" y="370522"/>
                    <a:pt x="244126" y="375285"/>
                    <a:pt x="266223" y="383953"/>
                  </a:cubicBezTo>
                  <a:cubicBezTo>
                    <a:pt x="266223" y="382714"/>
                    <a:pt x="266223" y="381381"/>
                    <a:pt x="266223" y="380047"/>
                  </a:cubicBezTo>
                  <a:cubicBezTo>
                    <a:pt x="266223" y="240030"/>
                    <a:pt x="341947" y="117729"/>
                    <a:pt x="454628" y="51816"/>
                  </a:cubicBezTo>
                  <a:cubicBezTo>
                    <a:pt x="510921" y="18859"/>
                    <a:pt x="576453" y="0"/>
                    <a:pt x="646366" y="0"/>
                  </a:cubicBezTo>
                  <a:cubicBezTo>
                    <a:pt x="832009" y="0"/>
                    <a:pt x="986504" y="133064"/>
                    <a:pt x="1019747" y="309086"/>
                  </a:cubicBezTo>
                  <a:cubicBezTo>
                    <a:pt x="1054989" y="288893"/>
                    <a:pt x="1095851" y="277368"/>
                    <a:pt x="1139476" y="277368"/>
                  </a:cubicBezTo>
                  <a:cubicBezTo>
                    <a:pt x="1272731" y="277368"/>
                    <a:pt x="1380839" y="385477"/>
                    <a:pt x="1380839" y="518731"/>
                  </a:cubicBezTo>
                  <a:cubicBezTo>
                    <a:pt x="1380839" y="524256"/>
                    <a:pt x="1380648" y="529685"/>
                    <a:pt x="1380268" y="535114"/>
                  </a:cubicBezTo>
                  <a:cubicBezTo>
                    <a:pt x="1384078" y="534734"/>
                    <a:pt x="1387887" y="534543"/>
                    <a:pt x="1391793" y="534543"/>
                  </a:cubicBezTo>
                  <a:cubicBezTo>
                    <a:pt x="1454086" y="534543"/>
                    <a:pt x="1504569" y="585026"/>
                    <a:pt x="1504569" y="64731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6" name="Google Shape;716;p26"/>
            <p:cNvSpPr/>
            <p:nvPr/>
          </p:nvSpPr>
          <p:spPr>
            <a:xfrm>
              <a:off x="5905690" y="2918364"/>
              <a:ext cx="922591" cy="709136"/>
            </a:xfrm>
            <a:custGeom>
              <a:avLst/>
              <a:gdLst/>
              <a:ahLst/>
              <a:cxnLst/>
              <a:rect l="l" t="t" r="r" b="b"/>
              <a:pathLst>
                <a:path w="922591" h="709136" extrusionOk="0">
                  <a:moveTo>
                    <a:pt x="922305" y="709136"/>
                  </a:moveTo>
                  <a:lnTo>
                    <a:pt x="194881" y="709136"/>
                  </a:lnTo>
                  <a:cubicBezTo>
                    <a:pt x="87249" y="709136"/>
                    <a:pt x="0" y="621887"/>
                    <a:pt x="0" y="514255"/>
                  </a:cubicBezTo>
                  <a:cubicBezTo>
                    <a:pt x="0" y="406622"/>
                    <a:pt x="87249" y="319468"/>
                    <a:pt x="194881" y="319468"/>
                  </a:cubicBezTo>
                  <a:cubicBezTo>
                    <a:pt x="220027" y="319468"/>
                    <a:pt x="244126" y="324231"/>
                    <a:pt x="266223" y="332899"/>
                  </a:cubicBezTo>
                  <a:cubicBezTo>
                    <a:pt x="266223" y="331660"/>
                    <a:pt x="266223" y="330327"/>
                    <a:pt x="266223" y="328993"/>
                  </a:cubicBezTo>
                  <a:cubicBezTo>
                    <a:pt x="266223" y="188976"/>
                    <a:pt x="341947" y="66675"/>
                    <a:pt x="454628" y="762"/>
                  </a:cubicBezTo>
                  <a:cubicBezTo>
                    <a:pt x="515683" y="-2286"/>
                    <a:pt x="577024" y="3429"/>
                    <a:pt x="633984" y="24860"/>
                  </a:cubicBezTo>
                  <a:cubicBezTo>
                    <a:pt x="707803" y="52768"/>
                    <a:pt x="773239" y="110109"/>
                    <a:pt x="797052" y="185261"/>
                  </a:cubicBezTo>
                  <a:cubicBezTo>
                    <a:pt x="820864" y="260509"/>
                    <a:pt x="795433" y="352425"/>
                    <a:pt x="728472" y="394144"/>
                  </a:cubicBezTo>
                  <a:cubicBezTo>
                    <a:pt x="769334" y="388430"/>
                    <a:pt x="808863" y="395002"/>
                    <a:pt x="844010" y="416433"/>
                  </a:cubicBezTo>
                  <a:cubicBezTo>
                    <a:pt x="879157" y="437864"/>
                    <a:pt x="902970" y="481298"/>
                    <a:pt x="892302" y="521113"/>
                  </a:cubicBezTo>
                  <a:cubicBezTo>
                    <a:pt x="885730" y="545782"/>
                    <a:pt x="867156" y="565975"/>
                    <a:pt x="845629" y="579787"/>
                  </a:cubicBezTo>
                  <a:cubicBezTo>
                    <a:pt x="824769" y="593217"/>
                    <a:pt x="801148" y="601408"/>
                    <a:pt x="777621" y="609314"/>
                  </a:cubicBezTo>
                  <a:cubicBezTo>
                    <a:pt x="788479" y="605790"/>
                    <a:pt x="793623" y="605790"/>
                    <a:pt x="805910" y="605314"/>
                  </a:cubicBezTo>
                  <a:cubicBezTo>
                    <a:pt x="819055" y="604742"/>
                    <a:pt x="832961" y="608457"/>
                    <a:pt x="842010" y="618077"/>
                  </a:cubicBezTo>
                  <a:cubicBezTo>
                    <a:pt x="851059" y="627698"/>
                    <a:pt x="853440" y="643890"/>
                    <a:pt x="845153" y="654082"/>
                  </a:cubicBezTo>
                  <a:cubicBezTo>
                    <a:pt x="859727" y="639699"/>
                    <a:pt x="881919" y="651510"/>
                    <a:pt x="897541" y="664845"/>
                  </a:cubicBezTo>
                  <a:cubicBezTo>
                    <a:pt x="910971" y="676180"/>
                    <a:pt x="919067" y="691991"/>
                    <a:pt x="922591" y="70913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17" name="Google Shape;717;p26"/>
          <p:cNvGrpSpPr/>
          <p:nvPr/>
        </p:nvGrpSpPr>
        <p:grpSpPr>
          <a:xfrm>
            <a:off x="8276803" y="1327941"/>
            <a:ext cx="387944" cy="273258"/>
            <a:chOff x="7716678" y="3270218"/>
            <a:chExt cx="352805" cy="248507"/>
          </a:xfrm>
        </p:grpSpPr>
        <p:sp>
          <p:nvSpPr>
            <p:cNvPr id="718" name="Google Shape;718;p26"/>
            <p:cNvSpPr/>
            <p:nvPr/>
          </p:nvSpPr>
          <p:spPr>
            <a:xfrm>
              <a:off x="7716678" y="3270218"/>
              <a:ext cx="352805" cy="248507"/>
            </a:xfrm>
            <a:custGeom>
              <a:avLst/>
              <a:gdLst/>
              <a:ahLst/>
              <a:cxnLst/>
              <a:rect l="l" t="t" r="r" b="b"/>
              <a:pathLst>
                <a:path w="352805" h="248507" extrusionOk="0">
                  <a:moveTo>
                    <a:pt x="261938" y="0"/>
                  </a:moveTo>
                  <a:lnTo>
                    <a:pt x="90868" y="0"/>
                  </a:lnTo>
                  <a:cubicBezTo>
                    <a:pt x="40862" y="0"/>
                    <a:pt x="0" y="40862"/>
                    <a:pt x="0" y="90869"/>
                  </a:cubicBezTo>
                  <a:cubicBezTo>
                    <a:pt x="0" y="140875"/>
                    <a:pt x="38100" y="178879"/>
                    <a:pt x="85725" y="181642"/>
                  </a:cubicBezTo>
                  <a:lnTo>
                    <a:pt x="29527" y="248508"/>
                  </a:lnTo>
                  <a:lnTo>
                    <a:pt x="135445" y="181833"/>
                  </a:lnTo>
                  <a:lnTo>
                    <a:pt x="261938" y="181833"/>
                  </a:lnTo>
                  <a:cubicBezTo>
                    <a:pt x="311944" y="181833"/>
                    <a:pt x="352806" y="140970"/>
                    <a:pt x="352806" y="90964"/>
                  </a:cubicBezTo>
                  <a:cubicBezTo>
                    <a:pt x="352806" y="40958"/>
                    <a:pt x="311944" y="95"/>
                    <a:pt x="261938" y="9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9" name="Google Shape;719;p26"/>
            <p:cNvSpPr/>
            <p:nvPr/>
          </p:nvSpPr>
          <p:spPr>
            <a:xfrm>
              <a:off x="7783353" y="3331749"/>
              <a:ext cx="219455" cy="59054"/>
            </a:xfrm>
            <a:custGeom>
              <a:avLst/>
              <a:gdLst/>
              <a:ahLst/>
              <a:cxnLst/>
              <a:rect l="l" t="t" r="r" b="b"/>
              <a:pathLst>
                <a:path w="219455" h="59054" extrusionOk="0">
                  <a:moveTo>
                    <a:pt x="29527" y="0"/>
                  </a:moveTo>
                  <a:cubicBezTo>
                    <a:pt x="13239" y="0"/>
                    <a:pt x="0" y="13240"/>
                    <a:pt x="0" y="29528"/>
                  </a:cubicBezTo>
                  <a:cubicBezTo>
                    <a:pt x="0" y="45815"/>
                    <a:pt x="13239" y="59055"/>
                    <a:pt x="29527" y="59055"/>
                  </a:cubicBezTo>
                  <a:cubicBezTo>
                    <a:pt x="45815" y="59055"/>
                    <a:pt x="59055" y="45815"/>
                    <a:pt x="59055" y="29528"/>
                  </a:cubicBezTo>
                  <a:cubicBezTo>
                    <a:pt x="59055" y="13240"/>
                    <a:pt x="45815" y="0"/>
                    <a:pt x="29527" y="0"/>
                  </a:cubicBezTo>
                  <a:close/>
                  <a:moveTo>
                    <a:pt x="109728" y="0"/>
                  </a:moveTo>
                  <a:cubicBezTo>
                    <a:pt x="93440" y="0"/>
                    <a:pt x="80200" y="13240"/>
                    <a:pt x="80200" y="29528"/>
                  </a:cubicBezTo>
                  <a:cubicBezTo>
                    <a:pt x="80200" y="45815"/>
                    <a:pt x="93440" y="59055"/>
                    <a:pt x="109728" y="59055"/>
                  </a:cubicBezTo>
                  <a:cubicBezTo>
                    <a:pt x="126016" y="59055"/>
                    <a:pt x="139255" y="45815"/>
                    <a:pt x="139255" y="29528"/>
                  </a:cubicBezTo>
                  <a:cubicBezTo>
                    <a:pt x="139255" y="13240"/>
                    <a:pt x="126016" y="0"/>
                    <a:pt x="109728" y="0"/>
                  </a:cubicBezTo>
                  <a:close/>
                  <a:moveTo>
                    <a:pt x="189929" y="0"/>
                  </a:moveTo>
                  <a:cubicBezTo>
                    <a:pt x="173641" y="0"/>
                    <a:pt x="160401" y="13240"/>
                    <a:pt x="160401" y="29528"/>
                  </a:cubicBezTo>
                  <a:cubicBezTo>
                    <a:pt x="160401" y="45815"/>
                    <a:pt x="173641" y="59055"/>
                    <a:pt x="189929" y="59055"/>
                  </a:cubicBezTo>
                  <a:cubicBezTo>
                    <a:pt x="206216" y="59055"/>
                    <a:pt x="219456" y="45815"/>
                    <a:pt x="219456" y="29528"/>
                  </a:cubicBezTo>
                  <a:cubicBezTo>
                    <a:pt x="219456" y="13240"/>
                    <a:pt x="206216" y="0"/>
                    <a:pt x="1899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20" name="Google Shape;720;p26"/>
          <p:cNvSpPr/>
          <p:nvPr/>
        </p:nvSpPr>
        <p:spPr>
          <a:xfrm>
            <a:off x="7148815" y="1542896"/>
            <a:ext cx="10501" cy="432759"/>
          </a:xfrm>
          <a:custGeom>
            <a:avLst/>
            <a:gdLst/>
            <a:ahLst/>
            <a:cxnLst/>
            <a:rect l="l" t="t" r="r" b="b"/>
            <a:pathLst>
              <a:path w="9525" h="392525" extrusionOk="0">
                <a:moveTo>
                  <a:pt x="0" y="0"/>
                </a:moveTo>
                <a:lnTo>
                  <a:pt x="0" y="392525"/>
                </a:lnTo>
              </a:path>
            </a:pathLst>
          </a:custGeom>
          <a:noFill/>
          <a:ln w="29900" cap="rnd" cmpd="sng">
            <a:solidFill>
              <a:schemeClr val="accent4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21" name="Google Shape;721;p26"/>
          <p:cNvGrpSpPr/>
          <p:nvPr/>
        </p:nvGrpSpPr>
        <p:grpSpPr>
          <a:xfrm>
            <a:off x="5483130" y="2415465"/>
            <a:ext cx="27232" cy="532378"/>
            <a:chOff x="3534917" y="4467129"/>
            <a:chExt cx="24765" cy="484156"/>
          </a:xfrm>
        </p:grpSpPr>
        <p:sp>
          <p:nvSpPr>
            <p:cNvPr id="722" name="Google Shape;722;p26"/>
            <p:cNvSpPr/>
            <p:nvPr/>
          </p:nvSpPr>
          <p:spPr>
            <a:xfrm>
              <a:off x="3547300" y="4478845"/>
              <a:ext cx="9525" cy="460724"/>
            </a:xfrm>
            <a:custGeom>
              <a:avLst/>
              <a:gdLst/>
              <a:ahLst/>
              <a:cxnLst/>
              <a:rect l="l" t="t" r="r" b="b"/>
              <a:pathLst>
                <a:path w="9525" h="460724" extrusionOk="0">
                  <a:moveTo>
                    <a:pt x="0" y="460724"/>
                  </a:moveTo>
                  <a:lnTo>
                    <a:pt x="0" y="0"/>
                  </a:lnTo>
                </a:path>
              </a:pathLst>
            </a:custGeom>
            <a:noFill/>
            <a:ln w="10950" cap="flat" cmpd="sng">
              <a:solidFill>
                <a:schemeClr val="accent4"/>
              </a:solidFill>
              <a:prstDash val="dashDot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3" name="Google Shape;723;p26"/>
            <p:cNvSpPr/>
            <p:nvPr/>
          </p:nvSpPr>
          <p:spPr>
            <a:xfrm>
              <a:off x="3534917" y="4926520"/>
              <a:ext cx="24765" cy="24765"/>
            </a:xfrm>
            <a:custGeom>
              <a:avLst/>
              <a:gdLst/>
              <a:ahLst/>
              <a:cxnLst/>
              <a:rect l="l" t="t" r="r" b="b"/>
              <a:pathLst>
                <a:path w="24765" h="24765" extrusionOk="0">
                  <a:moveTo>
                    <a:pt x="24765" y="12382"/>
                  </a:moveTo>
                  <a:cubicBezTo>
                    <a:pt x="24765" y="19240"/>
                    <a:pt x="19241" y="24765"/>
                    <a:pt x="12383" y="24765"/>
                  </a:cubicBezTo>
                  <a:cubicBezTo>
                    <a:pt x="5525" y="24765"/>
                    <a:pt x="0" y="19240"/>
                    <a:pt x="0" y="12382"/>
                  </a:cubicBezTo>
                  <a:cubicBezTo>
                    <a:pt x="0" y="5524"/>
                    <a:pt x="5525" y="0"/>
                    <a:pt x="12383" y="0"/>
                  </a:cubicBezTo>
                  <a:cubicBezTo>
                    <a:pt x="19241" y="0"/>
                    <a:pt x="24765" y="5524"/>
                    <a:pt x="24765" y="12382"/>
                  </a:cubicBezTo>
                  <a:close/>
                </a:path>
              </a:pathLst>
            </a:custGeom>
            <a:solidFill>
              <a:srgbClr val="6F7082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4" name="Google Shape;724;p26"/>
            <p:cNvSpPr/>
            <p:nvPr/>
          </p:nvSpPr>
          <p:spPr>
            <a:xfrm>
              <a:off x="3534917" y="4467129"/>
              <a:ext cx="24765" cy="24765"/>
            </a:xfrm>
            <a:custGeom>
              <a:avLst/>
              <a:gdLst/>
              <a:ahLst/>
              <a:cxnLst/>
              <a:rect l="l" t="t" r="r" b="b"/>
              <a:pathLst>
                <a:path w="24765" h="24765" extrusionOk="0">
                  <a:moveTo>
                    <a:pt x="24765" y="12383"/>
                  </a:moveTo>
                  <a:cubicBezTo>
                    <a:pt x="24765" y="5525"/>
                    <a:pt x="19241" y="0"/>
                    <a:pt x="12383" y="0"/>
                  </a:cubicBezTo>
                  <a:cubicBezTo>
                    <a:pt x="5525" y="0"/>
                    <a:pt x="0" y="5525"/>
                    <a:pt x="0" y="12383"/>
                  </a:cubicBezTo>
                  <a:cubicBezTo>
                    <a:pt x="0" y="19241"/>
                    <a:pt x="5525" y="24765"/>
                    <a:pt x="12383" y="24765"/>
                  </a:cubicBezTo>
                  <a:cubicBezTo>
                    <a:pt x="19241" y="24765"/>
                    <a:pt x="24765" y="19241"/>
                    <a:pt x="24765" y="12383"/>
                  </a:cubicBezTo>
                  <a:close/>
                </a:path>
              </a:pathLst>
            </a:custGeom>
            <a:solidFill>
              <a:srgbClr val="6F7082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25" name="Google Shape;725;p26"/>
          <p:cNvGrpSpPr/>
          <p:nvPr/>
        </p:nvGrpSpPr>
        <p:grpSpPr>
          <a:xfrm>
            <a:off x="5643247" y="2277185"/>
            <a:ext cx="749418" cy="303868"/>
            <a:chOff x="3680531" y="4341375"/>
            <a:chExt cx="681537" cy="276344"/>
          </a:xfrm>
        </p:grpSpPr>
        <p:sp>
          <p:nvSpPr>
            <p:cNvPr id="726" name="Google Shape;726;p26"/>
            <p:cNvSpPr/>
            <p:nvPr/>
          </p:nvSpPr>
          <p:spPr>
            <a:xfrm>
              <a:off x="3692461" y="4353401"/>
              <a:ext cx="657796" cy="251936"/>
            </a:xfrm>
            <a:custGeom>
              <a:avLst/>
              <a:gdLst/>
              <a:ahLst/>
              <a:cxnLst/>
              <a:rect l="l" t="t" r="r" b="b"/>
              <a:pathLst>
                <a:path w="657796" h="251936" extrusionOk="0">
                  <a:moveTo>
                    <a:pt x="0" y="0"/>
                  </a:moveTo>
                  <a:lnTo>
                    <a:pt x="217075" y="217075"/>
                  </a:lnTo>
                  <a:cubicBezTo>
                    <a:pt x="239363" y="239363"/>
                    <a:pt x="269653" y="251936"/>
                    <a:pt x="301180" y="251936"/>
                  </a:cubicBezTo>
                  <a:lnTo>
                    <a:pt x="657797" y="251936"/>
                  </a:lnTo>
                </a:path>
              </a:pathLst>
            </a:custGeom>
            <a:noFill/>
            <a:ln w="10950" cap="flat" cmpd="sng">
              <a:solidFill>
                <a:schemeClr val="accent4"/>
              </a:solidFill>
              <a:prstDash val="dashDot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7" name="Google Shape;727;p26"/>
            <p:cNvSpPr/>
            <p:nvPr/>
          </p:nvSpPr>
          <p:spPr>
            <a:xfrm>
              <a:off x="3680531" y="4341375"/>
              <a:ext cx="24812" cy="24812"/>
            </a:xfrm>
            <a:custGeom>
              <a:avLst/>
              <a:gdLst/>
              <a:ahLst/>
              <a:cxnLst/>
              <a:rect l="l" t="t" r="r" b="b"/>
              <a:pathLst>
                <a:path w="24812" h="24812" extrusionOk="0">
                  <a:moveTo>
                    <a:pt x="3643" y="21169"/>
                  </a:moveTo>
                  <a:cubicBezTo>
                    <a:pt x="-1214" y="16312"/>
                    <a:pt x="-1214" y="8501"/>
                    <a:pt x="3643" y="3643"/>
                  </a:cubicBezTo>
                  <a:cubicBezTo>
                    <a:pt x="8501" y="-1214"/>
                    <a:pt x="16312" y="-1214"/>
                    <a:pt x="21169" y="3643"/>
                  </a:cubicBezTo>
                  <a:cubicBezTo>
                    <a:pt x="26027" y="8501"/>
                    <a:pt x="26027" y="16312"/>
                    <a:pt x="21169" y="21169"/>
                  </a:cubicBezTo>
                  <a:cubicBezTo>
                    <a:pt x="16312" y="26027"/>
                    <a:pt x="8501" y="26027"/>
                    <a:pt x="3643" y="21169"/>
                  </a:cubicBezTo>
                  <a:close/>
                </a:path>
              </a:pathLst>
            </a:custGeom>
            <a:solidFill>
              <a:srgbClr val="6F7082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8" name="Google Shape;728;p26"/>
            <p:cNvSpPr/>
            <p:nvPr/>
          </p:nvSpPr>
          <p:spPr>
            <a:xfrm>
              <a:off x="4337303" y="4592955"/>
              <a:ext cx="24765" cy="24764"/>
            </a:xfrm>
            <a:custGeom>
              <a:avLst/>
              <a:gdLst/>
              <a:ahLst/>
              <a:cxnLst/>
              <a:rect l="l" t="t" r="r" b="b"/>
              <a:pathLst>
                <a:path w="24765" h="24764" extrusionOk="0">
                  <a:moveTo>
                    <a:pt x="12383" y="24765"/>
                  </a:moveTo>
                  <a:cubicBezTo>
                    <a:pt x="19241" y="24765"/>
                    <a:pt x="24765" y="19240"/>
                    <a:pt x="24765" y="12382"/>
                  </a:cubicBezTo>
                  <a:cubicBezTo>
                    <a:pt x="24765" y="5524"/>
                    <a:pt x="19241" y="0"/>
                    <a:pt x="12383" y="0"/>
                  </a:cubicBezTo>
                  <a:cubicBezTo>
                    <a:pt x="5525" y="0"/>
                    <a:pt x="0" y="5524"/>
                    <a:pt x="0" y="12382"/>
                  </a:cubicBezTo>
                  <a:cubicBezTo>
                    <a:pt x="0" y="19240"/>
                    <a:pt x="5525" y="24765"/>
                    <a:pt x="12383" y="24765"/>
                  </a:cubicBezTo>
                  <a:close/>
                </a:path>
              </a:pathLst>
            </a:custGeom>
            <a:solidFill>
              <a:srgbClr val="6F7082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29" name="Google Shape;729;p26"/>
          <p:cNvGrpSpPr/>
          <p:nvPr/>
        </p:nvGrpSpPr>
        <p:grpSpPr>
          <a:xfrm>
            <a:off x="8163164" y="4027994"/>
            <a:ext cx="202142" cy="355685"/>
            <a:chOff x="7613332" y="5933598"/>
            <a:chExt cx="183832" cy="323468"/>
          </a:xfrm>
        </p:grpSpPr>
        <p:sp>
          <p:nvSpPr>
            <p:cNvPr id="730" name="Google Shape;730;p26"/>
            <p:cNvSpPr/>
            <p:nvPr/>
          </p:nvSpPr>
          <p:spPr>
            <a:xfrm>
              <a:off x="7613332" y="5933598"/>
              <a:ext cx="183832" cy="323468"/>
            </a:xfrm>
            <a:custGeom>
              <a:avLst/>
              <a:gdLst/>
              <a:ahLst/>
              <a:cxnLst/>
              <a:rect l="l" t="t" r="r" b="b"/>
              <a:pathLst>
                <a:path w="183832" h="323468" extrusionOk="0">
                  <a:moveTo>
                    <a:pt x="91916" y="323469"/>
                  </a:moveTo>
                  <a:lnTo>
                    <a:pt x="91916" y="323469"/>
                  </a:lnTo>
                  <a:cubicBezTo>
                    <a:pt x="41339" y="323469"/>
                    <a:pt x="0" y="282130"/>
                    <a:pt x="0" y="231553"/>
                  </a:cubicBezTo>
                  <a:lnTo>
                    <a:pt x="0" y="91916"/>
                  </a:lnTo>
                  <a:cubicBezTo>
                    <a:pt x="0" y="41338"/>
                    <a:pt x="41339" y="0"/>
                    <a:pt x="91916" y="0"/>
                  </a:cubicBezTo>
                  <a:lnTo>
                    <a:pt x="91916" y="0"/>
                  </a:lnTo>
                  <a:cubicBezTo>
                    <a:pt x="142494" y="0"/>
                    <a:pt x="183832" y="41338"/>
                    <a:pt x="183832" y="91916"/>
                  </a:cubicBezTo>
                  <a:lnTo>
                    <a:pt x="183832" y="231553"/>
                  </a:lnTo>
                  <a:cubicBezTo>
                    <a:pt x="183832" y="282130"/>
                    <a:pt x="142494" y="323469"/>
                    <a:pt x="91916" y="3234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1" name="Google Shape;731;p26"/>
            <p:cNvSpPr/>
            <p:nvPr/>
          </p:nvSpPr>
          <p:spPr>
            <a:xfrm>
              <a:off x="7699533" y="5961602"/>
              <a:ext cx="11430" cy="54101"/>
            </a:xfrm>
            <a:custGeom>
              <a:avLst/>
              <a:gdLst/>
              <a:ahLst/>
              <a:cxnLst/>
              <a:rect l="l" t="t" r="r" b="b"/>
              <a:pathLst>
                <a:path w="11430" h="54101" extrusionOk="0">
                  <a:moveTo>
                    <a:pt x="5715" y="54102"/>
                  </a:moveTo>
                  <a:lnTo>
                    <a:pt x="5715" y="54102"/>
                  </a:lnTo>
                  <a:cubicBezTo>
                    <a:pt x="2572" y="54102"/>
                    <a:pt x="0" y="51530"/>
                    <a:pt x="0" y="48387"/>
                  </a:cubicBezTo>
                  <a:lnTo>
                    <a:pt x="0" y="5715"/>
                  </a:lnTo>
                  <a:cubicBezTo>
                    <a:pt x="0" y="2571"/>
                    <a:pt x="2572" y="0"/>
                    <a:pt x="5715" y="0"/>
                  </a:cubicBezTo>
                  <a:lnTo>
                    <a:pt x="5715" y="0"/>
                  </a:lnTo>
                  <a:cubicBezTo>
                    <a:pt x="8859" y="0"/>
                    <a:pt x="11430" y="2571"/>
                    <a:pt x="11430" y="5715"/>
                  </a:cubicBezTo>
                  <a:lnTo>
                    <a:pt x="11430" y="48387"/>
                  </a:lnTo>
                  <a:cubicBezTo>
                    <a:pt x="11430" y="51530"/>
                    <a:pt x="8859" y="54102"/>
                    <a:pt x="5715" y="541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32" name="Google Shape;732;p26"/>
          <p:cNvGrpSpPr/>
          <p:nvPr/>
        </p:nvGrpSpPr>
        <p:grpSpPr>
          <a:xfrm>
            <a:off x="6427831" y="3923439"/>
            <a:ext cx="1533857" cy="564092"/>
            <a:chOff x="6546554" y="3679108"/>
            <a:chExt cx="1256642" cy="462143"/>
          </a:xfrm>
        </p:grpSpPr>
        <p:sp>
          <p:nvSpPr>
            <p:cNvPr id="733" name="Google Shape;733;p26"/>
            <p:cNvSpPr/>
            <p:nvPr/>
          </p:nvSpPr>
          <p:spPr>
            <a:xfrm>
              <a:off x="6546554" y="3679108"/>
              <a:ext cx="1256642" cy="462143"/>
            </a:xfrm>
            <a:custGeom>
              <a:avLst/>
              <a:gdLst/>
              <a:ahLst/>
              <a:cxnLst/>
              <a:rect l="l" t="t" r="r" b="b"/>
              <a:pathLst>
                <a:path w="1396269" h="513492" extrusionOk="0">
                  <a:moveTo>
                    <a:pt x="1334738" y="0"/>
                  </a:moveTo>
                  <a:cubicBezTo>
                    <a:pt x="1368721" y="0"/>
                    <a:pt x="1396270" y="27548"/>
                    <a:pt x="1396270" y="61531"/>
                  </a:cubicBezTo>
                  <a:lnTo>
                    <a:pt x="1396270" y="451961"/>
                  </a:lnTo>
                  <a:cubicBezTo>
                    <a:pt x="1396270" y="485944"/>
                    <a:pt x="1368722" y="513493"/>
                    <a:pt x="1334738" y="513493"/>
                  </a:cubicBezTo>
                  <a:lnTo>
                    <a:pt x="61532" y="513493"/>
                  </a:lnTo>
                  <a:cubicBezTo>
                    <a:pt x="27549" y="513493"/>
                    <a:pt x="0" y="485944"/>
                    <a:pt x="0" y="451961"/>
                  </a:cubicBezTo>
                  <a:lnTo>
                    <a:pt x="0" y="61531"/>
                  </a:lnTo>
                  <a:cubicBezTo>
                    <a:pt x="0" y="27549"/>
                    <a:pt x="27548" y="0"/>
                    <a:pt x="6153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4" name="Google Shape;734;p26"/>
            <p:cNvSpPr/>
            <p:nvPr/>
          </p:nvSpPr>
          <p:spPr>
            <a:xfrm>
              <a:off x="6661108" y="3712144"/>
              <a:ext cx="69522" cy="69522"/>
            </a:xfrm>
            <a:custGeom>
              <a:avLst/>
              <a:gdLst/>
              <a:ahLst/>
              <a:cxnLst/>
              <a:rect l="l" t="t" r="r" b="b"/>
              <a:pathLst>
                <a:path w="77247" h="77247" extrusionOk="0">
                  <a:moveTo>
                    <a:pt x="0" y="0"/>
                  </a:moveTo>
                  <a:lnTo>
                    <a:pt x="77248" y="0"/>
                  </a:lnTo>
                  <a:lnTo>
                    <a:pt x="77248" y="77248"/>
                  </a:lnTo>
                  <a:lnTo>
                    <a:pt x="0" y="7724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35" name="Google Shape;735;p26"/>
            <p:cNvGrpSpPr/>
            <p:nvPr/>
          </p:nvGrpSpPr>
          <p:grpSpPr>
            <a:xfrm>
              <a:off x="6805960" y="3712311"/>
              <a:ext cx="391811" cy="69592"/>
              <a:chOff x="6322885" y="5875210"/>
              <a:chExt cx="434911" cy="77247"/>
            </a:xfrm>
          </p:grpSpPr>
          <p:sp>
            <p:nvSpPr>
              <p:cNvPr id="736" name="Google Shape;736;p26"/>
              <p:cNvSpPr/>
              <p:nvPr/>
            </p:nvSpPr>
            <p:spPr>
              <a:xfrm>
                <a:off x="6322885" y="5875210"/>
                <a:ext cx="77247" cy="77247"/>
              </a:xfrm>
              <a:custGeom>
                <a:avLst/>
                <a:gdLst/>
                <a:ahLst/>
                <a:cxnLst/>
                <a:rect l="l" t="t" r="r" b="b"/>
                <a:pathLst>
                  <a:path w="77247" h="77247" extrusionOk="0">
                    <a:moveTo>
                      <a:pt x="0" y="0"/>
                    </a:moveTo>
                    <a:lnTo>
                      <a:pt x="77248" y="0"/>
                    </a:lnTo>
                    <a:lnTo>
                      <a:pt x="77248" y="77248"/>
                    </a:lnTo>
                    <a:lnTo>
                      <a:pt x="0" y="7724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7" name="Google Shape;737;p26"/>
              <p:cNvSpPr/>
              <p:nvPr/>
            </p:nvSpPr>
            <p:spPr>
              <a:xfrm>
                <a:off x="6412325" y="5875210"/>
                <a:ext cx="77247" cy="77247"/>
              </a:xfrm>
              <a:custGeom>
                <a:avLst/>
                <a:gdLst/>
                <a:ahLst/>
                <a:cxnLst/>
                <a:rect l="l" t="t" r="r" b="b"/>
                <a:pathLst>
                  <a:path w="77247" h="77247" extrusionOk="0">
                    <a:moveTo>
                      <a:pt x="0" y="0"/>
                    </a:moveTo>
                    <a:lnTo>
                      <a:pt x="77248" y="0"/>
                    </a:lnTo>
                    <a:lnTo>
                      <a:pt x="77248" y="77248"/>
                    </a:lnTo>
                    <a:lnTo>
                      <a:pt x="0" y="7724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8" name="Google Shape;738;p26"/>
              <p:cNvSpPr/>
              <p:nvPr/>
            </p:nvSpPr>
            <p:spPr>
              <a:xfrm>
                <a:off x="6501765" y="5875210"/>
                <a:ext cx="77247" cy="77247"/>
              </a:xfrm>
              <a:custGeom>
                <a:avLst/>
                <a:gdLst/>
                <a:ahLst/>
                <a:cxnLst/>
                <a:rect l="l" t="t" r="r" b="b"/>
                <a:pathLst>
                  <a:path w="77247" h="77247" extrusionOk="0">
                    <a:moveTo>
                      <a:pt x="0" y="0"/>
                    </a:moveTo>
                    <a:lnTo>
                      <a:pt x="77247" y="0"/>
                    </a:lnTo>
                    <a:lnTo>
                      <a:pt x="77247" y="77248"/>
                    </a:lnTo>
                    <a:lnTo>
                      <a:pt x="0" y="7724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9" name="Google Shape;739;p26"/>
              <p:cNvSpPr/>
              <p:nvPr/>
            </p:nvSpPr>
            <p:spPr>
              <a:xfrm>
                <a:off x="6591109" y="5875210"/>
                <a:ext cx="77247" cy="77247"/>
              </a:xfrm>
              <a:custGeom>
                <a:avLst/>
                <a:gdLst/>
                <a:ahLst/>
                <a:cxnLst/>
                <a:rect l="l" t="t" r="r" b="b"/>
                <a:pathLst>
                  <a:path w="77247" h="77247" extrusionOk="0">
                    <a:moveTo>
                      <a:pt x="0" y="0"/>
                    </a:moveTo>
                    <a:lnTo>
                      <a:pt x="77247" y="0"/>
                    </a:lnTo>
                    <a:lnTo>
                      <a:pt x="77247" y="77248"/>
                    </a:lnTo>
                    <a:lnTo>
                      <a:pt x="0" y="7724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0" name="Google Shape;740;p26"/>
              <p:cNvSpPr/>
              <p:nvPr/>
            </p:nvSpPr>
            <p:spPr>
              <a:xfrm>
                <a:off x="6680549" y="5875210"/>
                <a:ext cx="77247" cy="77247"/>
              </a:xfrm>
              <a:custGeom>
                <a:avLst/>
                <a:gdLst/>
                <a:ahLst/>
                <a:cxnLst/>
                <a:rect l="l" t="t" r="r" b="b"/>
                <a:pathLst>
                  <a:path w="77247" h="77247" extrusionOk="0">
                    <a:moveTo>
                      <a:pt x="0" y="0"/>
                    </a:moveTo>
                    <a:lnTo>
                      <a:pt x="77248" y="0"/>
                    </a:lnTo>
                    <a:lnTo>
                      <a:pt x="77248" y="77248"/>
                    </a:lnTo>
                    <a:lnTo>
                      <a:pt x="0" y="7724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41" name="Google Shape;741;p26"/>
            <p:cNvGrpSpPr/>
            <p:nvPr/>
          </p:nvGrpSpPr>
          <p:grpSpPr>
            <a:xfrm>
              <a:off x="7285642" y="3712311"/>
              <a:ext cx="391897" cy="69592"/>
              <a:chOff x="6855333" y="5875210"/>
              <a:chExt cx="435006" cy="77247"/>
            </a:xfrm>
          </p:grpSpPr>
          <p:sp>
            <p:nvSpPr>
              <p:cNvPr id="742" name="Google Shape;742;p26"/>
              <p:cNvSpPr/>
              <p:nvPr/>
            </p:nvSpPr>
            <p:spPr>
              <a:xfrm>
                <a:off x="6855333" y="5875210"/>
                <a:ext cx="77247" cy="77247"/>
              </a:xfrm>
              <a:custGeom>
                <a:avLst/>
                <a:gdLst/>
                <a:ahLst/>
                <a:cxnLst/>
                <a:rect l="l" t="t" r="r" b="b"/>
                <a:pathLst>
                  <a:path w="77247" h="77247" extrusionOk="0">
                    <a:moveTo>
                      <a:pt x="0" y="0"/>
                    </a:moveTo>
                    <a:lnTo>
                      <a:pt x="77247" y="0"/>
                    </a:lnTo>
                    <a:lnTo>
                      <a:pt x="77247" y="77248"/>
                    </a:lnTo>
                    <a:lnTo>
                      <a:pt x="0" y="7724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3" name="Google Shape;743;p26"/>
              <p:cNvSpPr/>
              <p:nvPr/>
            </p:nvSpPr>
            <p:spPr>
              <a:xfrm>
                <a:off x="6944772" y="5875210"/>
                <a:ext cx="77247" cy="77247"/>
              </a:xfrm>
              <a:custGeom>
                <a:avLst/>
                <a:gdLst/>
                <a:ahLst/>
                <a:cxnLst/>
                <a:rect l="l" t="t" r="r" b="b"/>
                <a:pathLst>
                  <a:path w="77247" h="77247" extrusionOk="0">
                    <a:moveTo>
                      <a:pt x="0" y="0"/>
                    </a:moveTo>
                    <a:lnTo>
                      <a:pt x="77247" y="0"/>
                    </a:lnTo>
                    <a:lnTo>
                      <a:pt x="77247" y="77248"/>
                    </a:lnTo>
                    <a:lnTo>
                      <a:pt x="0" y="7724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4" name="Google Shape;744;p26"/>
              <p:cNvSpPr/>
              <p:nvPr/>
            </p:nvSpPr>
            <p:spPr>
              <a:xfrm>
                <a:off x="7034212" y="5875210"/>
                <a:ext cx="77247" cy="77247"/>
              </a:xfrm>
              <a:custGeom>
                <a:avLst/>
                <a:gdLst/>
                <a:ahLst/>
                <a:cxnLst/>
                <a:rect l="l" t="t" r="r" b="b"/>
                <a:pathLst>
                  <a:path w="77247" h="77247" extrusionOk="0">
                    <a:moveTo>
                      <a:pt x="0" y="0"/>
                    </a:moveTo>
                    <a:lnTo>
                      <a:pt x="77248" y="0"/>
                    </a:lnTo>
                    <a:lnTo>
                      <a:pt x="77248" y="77248"/>
                    </a:lnTo>
                    <a:lnTo>
                      <a:pt x="0" y="7724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5" name="Google Shape;745;p26"/>
              <p:cNvSpPr/>
              <p:nvPr/>
            </p:nvSpPr>
            <p:spPr>
              <a:xfrm>
                <a:off x="7123652" y="5875210"/>
                <a:ext cx="77247" cy="77247"/>
              </a:xfrm>
              <a:custGeom>
                <a:avLst/>
                <a:gdLst/>
                <a:ahLst/>
                <a:cxnLst/>
                <a:rect l="l" t="t" r="r" b="b"/>
                <a:pathLst>
                  <a:path w="77247" h="77247" extrusionOk="0">
                    <a:moveTo>
                      <a:pt x="0" y="0"/>
                    </a:moveTo>
                    <a:lnTo>
                      <a:pt x="77248" y="0"/>
                    </a:lnTo>
                    <a:lnTo>
                      <a:pt x="77248" y="77248"/>
                    </a:lnTo>
                    <a:lnTo>
                      <a:pt x="0" y="7724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6" name="Google Shape;746;p26"/>
              <p:cNvSpPr/>
              <p:nvPr/>
            </p:nvSpPr>
            <p:spPr>
              <a:xfrm>
                <a:off x="7213092" y="5875210"/>
                <a:ext cx="77247" cy="77247"/>
              </a:xfrm>
              <a:custGeom>
                <a:avLst/>
                <a:gdLst/>
                <a:ahLst/>
                <a:cxnLst/>
                <a:rect l="l" t="t" r="r" b="b"/>
                <a:pathLst>
                  <a:path w="77247" h="77247" extrusionOk="0">
                    <a:moveTo>
                      <a:pt x="0" y="0"/>
                    </a:moveTo>
                    <a:lnTo>
                      <a:pt x="77248" y="0"/>
                    </a:lnTo>
                    <a:lnTo>
                      <a:pt x="77248" y="77248"/>
                    </a:lnTo>
                    <a:lnTo>
                      <a:pt x="0" y="7724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47" name="Google Shape;747;p26"/>
            <p:cNvGrpSpPr/>
            <p:nvPr/>
          </p:nvGrpSpPr>
          <p:grpSpPr>
            <a:xfrm>
              <a:off x="6577103" y="3819746"/>
              <a:ext cx="1198690" cy="70794"/>
              <a:chOff x="6068853" y="5994463"/>
              <a:chExt cx="1330547" cy="78581"/>
            </a:xfrm>
          </p:grpSpPr>
          <p:sp>
            <p:nvSpPr>
              <p:cNvPr id="748" name="Google Shape;748;p26"/>
              <p:cNvSpPr/>
              <p:nvPr/>
            </p:nvSpPr>
            <p:spPr>
              <a:xfrm>
                <a:off x="6068853" y="5994463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2"/>
                    </a:lnTo>
                    <a:lnTo>
                      <a:pt x="0" y="7858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9" name="Google Shape;749;p26"/>
              <p:cNvSpPr/>
              <p:nvPr/>
            </p:nvSpPr>
            <p:spPr>
              <a:xfrm>
                <a:off x="6173152" y="5994463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2"/>
                    </a:lnTo>
                    <a:lnTo>
                      <a:pt x="0" y="7858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0" name="Google Shape;750;p26"/>
              <p:cNvSpPr/>
              <p:nvPr/>
            </p:nvSpPr>
            <p:spPr>
              <a:xfrm>
                <a:off x="6277451" y="5994463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2"/>
                    </a:lnTo>
                    <a:lnTo>
                      <a:pt x="0" y="7858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1" name="Google Shape;751;p26"/>
              <p:cNvSpPr/>
              <p:nvPr/>
            </p:nvSpPr>
            <p:spPr>
              <a:xfrm>
                <a:off x="6381845" y="5994463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2"/>
                    </a:lnTo>
                    <a:lnTo>
                      <a:pt x="0" y="7858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2" name="Google Shape;752;p26"/>
              <p:cNvSpPr/>
              <p:nvPr/>
            </p:nvSpPr>
            <p:spPr>
              <a:xfrm>
                <a:off x="6486144" y="5994463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2"/>
                    </a:lnTo>
                    <a:lnTo>
                      <a:pt x="0" y="7858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3" name="Google Shape;753;p26"/>
              <p:cNvSpPr/>
              <p:nvPr/>
            </p:nvSpPr>
            <p:spPr>
              <a:xfrm>
                <a:off x="6590442" y="5994463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2"/>
                    </a:lnTo>
                    <a:lnTo>
                      <a:pt x="0" y="7858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4" name="Google Shape;754;p26"/>
              <p:cNvSpPr/>
              <p:nvPr/>
            </p:nvSpPr>
            <p:spPr>
              <a:xfrm>
                <a:off x="6694836" y="5994463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2"/>
                    </a:lnTo>
                    <a:lnTo>
                      <a:pt x="0" y="7858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5" name="Google Shape;755;p26"/>
              <p:cNvSpPr/>
              <p:nvPr/>
            </p:nvSpPr>
            <p:spPr>
              <a:xfrm>
                <a:off x="6799135" y="5994463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2"/>
                    </a:lnTo>
                    <a:lnTo>
                      <a:pt x="0" y="7858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6" name="Google Shape;756;p26"/>
              <p:cNvSpPr/>
              <p:nvPr/>
            </p:nvSpPr>
            <p:spPr>
              <a:xfrm>
                <a:off x="6903434" y="5994463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2"/>
                    </a:lnTo>
                    <a:lnTo>
                      <a:pt x="0" y="7858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7" name="Google Shape;757;p26"/>
              <p:cNvSpPr/>
              <p:nvPr/>
            </p:nvSpPr>
            <p:spPr>
              <a:xfrm>
                <a:off x="7007828" y="5994463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2"/>
                    </a:lnTo>
                    <a:lnTo>
                      <a:pt x="0" y="7858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8" name="Google Shape;758;p26"/>
              <p:cNvSpPr/>
              <p:nvPr/>
            </p:nvSpPr>
            <p:spPr>
              <a:xfrm>
                <a:off x="7112126" y="5994463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2"/>
                    </a:lnTo>
                    <a:lnTo>
                      <a:pt x="0" y="7858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9" name="Google Shape;759;p26"/>
              <p:cNvSpPr/>
              <p:nvPr/>
            </p:nvSpPr>
            <p:spPr>
              <a:xfrm>
                <a:off x="7216425" y="5994463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2"/>
                    </a:lnTo>
                    <a:lnTo>
                      <a:pt x="0" y="7858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0" name="Google Shape;760;p26"/>
              <p:cNvSpPr/>
              <p:nvPr/>
            </p:nvSpPr>
            <p:spPr>
              <a:xfrm>
                <a:off x="7320819" y="5994463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2" y="0"/>
                    </a:lnTo>
                    <a:lnTo>
                      <a:pt x="78582" y="78582"/>
                    </a:lnTo>
                    <a:lnTo>
                      <a:pt x="0" y="7858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61" name="Google Shape;761;p26"/>
            <p:cNvGrpSpPr/>
            <p:nvPr/>
          </p:nvGrpSpPr>
          <p:grpSpPr>
            <a:xfrm>
              <a:off x="6577103" y="3995572"/>
              <a:ext cx="1198690" cy="70794"/>
              <a:chOff x="6068853" y="6189630"/>
              <a:chExt cx="1330547" cy="78581"/>
            </a:xfrm>
          </p:grpSpPr>
          <p:sp>
            <p:nvSpPr>
              <p:cNvPr id="762" name="Google Shape;762;p26"/>
              <p:cNvSpPr/>
              <p:nvPr/>
            </p:nvSpPr>
            <p:spPr>
              <a:xfrm>
                <a:off x="6068853" y="6189630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3" name="Google Shape;763;p26"/>
              <p:cNvSpPr/>
              <p:nvPr/>
            </p:nvSpPr>
            <p:spPr>
              <a:xfrm>
                <a:off x="6173152" y="6189630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4" name="Google Shape;764;p26"/>
              <p:cNvSpPr/>
              <p:nvPr/>
            </p:nvSpPr>
            <p:spPr>
              <a:xfrm>
                <a:off x="6277451" y="6189630"/>
                <a:ext cx="497300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497300" h="78581" extrusionOk="0">
                    <a:moveTo>
                      <a:pt x="0" y="0"/>
                    </a:moveTo>
                    <a:lnTo>
                      <a:pt x="497300" y="0"/>
                    </a:lnTo>
                    <a:lnTo>
                      <a:pt x="497300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5" name="Google Shape;765;p26"/>
              <p:cNvSpPr/>
              <p:nvPr/>
            </p:nvSpPr>
            <p:spPr>
              <a:xfrm>
                <a:off x="6799135" y="6189630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6" name="Google Shape;766;p26"/>
              <p:cNvSpPr/>
              <p:nvPr/>
            </p:nvSpPr>
            <p:spPr>
              <a:xfrm>
                <a:off x="6903434" y="6189630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7" name="Google Shape;767;p26"/>
              <p:cNvSpPr/>
              <p:nvPr/>
            </p:nvSpPr>
            <p:spPr>
              <a:xfrm>
                <a:off x="7007828" y="6189630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8" name="Google Shape;768;p26"/>
              <p:cNvSpPr/>
              <p:nvPr/>
            </p:nvSpPr>
            <p:spPr>
              <a:xfrm>
                <a:off x="7112126" y="6189630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9" name="Google Shape;769;p26"/>
              <p:cNvSpPr/>
              <p:nvPr/>
            </p:nvSpPr>
            <p:spPr>
              <a:xfrm>
                <a:off x="7216425" y="6189630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0" name="Google Shape;770;p26"/>
              <p:cNvSpPr/>
              <p:nvPr/>
            </p:nvSpPr>
            <p:spPr>
              <a:xfrm>
                <a:off x="7320819" y="6189630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2" y="0"/>
                    </a:lnTo>
                    <a:lnTo>
                      <a:pt x="78582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71" name="Google Shape;771;p26"/>
            <p:cNvGrpSpPr/>
            <p:nvPr/>
          </p:nvGrpSpPr>
          <p:grpSpPr>
            <a:xfrm>
              <a:off x="6622239" y="3908904"/>
              <a:ext cx="1104727" cy="70794"/>
              <a:chOff x="6118955" y="6093428"/>
              <a:chExt cx="1226248" cy="78581"/>
            </a:xfrm>
          </p:grpSpPr>
          <p:sp>
            <p:nvSpPr>
              <p:cNvPr id="772" name="Google Shape;772;p26"/>
              <p:cNvSpPr/>
              <p:nvPr/>
            </p:nvSpPr>
            <p:spPr>
              <a:xfrm>
                <a:off x="6118955" y="6093428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3" name="Google Shape;773;p26"/>
              <p:cNvSpPr/>
              <p:nvPr/>
            </p:nvSpPr>
            <p:spPr>
              <a:xfrm>
                <a:off x="6223254" y="6093428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4" name="Google Shape;774;p26"/>
              <p:cNvSpPr/>
              <p:nvPr/>
            </p:nvSpPr>
            <p:spPr>
              <a:xfrm>
                <a:off x="6327648" y="6093428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5" name="Google Shape;775;p26"/>
              <p:cNvSpPr/>
              <p:nvPr/>
            </p:nvSpPr>
            <p:spPr>
              <a:xfrm>
                <a:off x="6431946" y="6093428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6" name="Google Shape;776;p26"/>
              <p:cNvSpPr/>
              <p:nvPr/>
            </p:nvSpPr>
            <p:spPr>
              <a:xfrm>
                <a:off x="6536245" y="6093428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7" name="Google Shape;777;p26"/>
              <p:cNvSpPr/>
              <p:nvPr/>
            </p:nvSpPr>
            <p:spPr>
              <a:xfrm>
                <a:off x="6640639" y="6093428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8" name="Google Shape;778;p26"/>
              <p:cNvSpPr/>
              <p:nvPr/>
            </p:nvSpPr>
            <p:spPr>
              <a:xfrm>
                <a:off x="6744938" y="6093428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9" name="Google Shape;779;p26"/>
              <p:cNvSpPr/>
              <p:nvPr/>
            </p:nvSpPr>
            <p:spPr>
              <a:xfrm>
                <a:off x="6849237" y="6093428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0" name="Google Shape;780;p26"/>
              <p:cNvSpPr/>
              <p:nvPr/>
            </p:nvSpPr>
            <p:spPr>
              <a:xfrm>
                <a:off x="6953631" y="6093428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1" name="Google Shape;781;p26"/>
              <p:cNvSpPr/>
              <p:nvPr/>
            </p:nvSpPr>
            <p:spPr>
              <a:xfrm>
                <a:off x="7057929" y="6093428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2" name="Google Shape;782;p26"/>
              <p:cNvSpPr/>
              <p:nvPr/>
            </p:nvSpPr>
            <p:spPr>
              <a:xfrm>
                <a:off x="7162228" y="6093428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3" name="Google Shape;783;p26"/>
              <p:cNvSpPr/>
              <p:nvPr/>
            </p:nvSpPr>
            <p:spPr>
              <a:xfrm>
                <a:off x="7266622" y="6093428"/>
                <a:ext cx="78581" cy="78581"/>
              </a:xfrm>
              <a:custGeom>
                <a:avLst/>
                <a:gdLst/>
                <a:ahLst/>
                <a:cxnLst/>
                <a:rect l="l" t="t" r="r" b="b"/>
                <a:pathLst>
                  <a:path w="78581" h="78581" extrusionOk="0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84" name="Google Shape;784;p26"/>
            <p:cNvSpPr/>
            <p:nvPr/>
          </p:nvSpPr>
          <p:spPr>
            <a:xfrm>
              <a:off x="7740658" y="3711543"/>
              <a:ext cx="33604" cy="33604"/>
            </a:xfrm>
            <a:custGeom>
              <a:avLst/>
              <a:gdLst/>
              <a:ahLst/>
              <a:cxnLst/>
              <a:rect l="l" t="t" r="r" b="b"/>
              <a:pathLst>
                <a:path w="37338" h="37338" extrusionOk="0">
                  <a:moveTo>
                    <a:pt x="37338" y="18669"/>
                  </a:moveTo>
                  <a:cubicBezTo>
                    <a:pt x="37338" y="28980"/>
                    <a:pt x="28980" y="37338"/>
                    <a:pt x="18669" y="37338"/>
                  </a:cubicBezTo>
                  <a:cubicBezTo>
                    <a:pt x="8358" y="37338"/>
                    <a:pt x="0" y="28980"/>
                    <a:pt x="0" y="18669"/>
                  </a:cubicBezTo>
                  <a:cubicBezTo>
                    <a:pt x="0" y="8359"/>
                    <a:pt x="8358" y="0"/>
                    <a:pt x="18669" y="0"/>
                  </a:cubicBezTo>
                  <a:cubicBezTo>
                    <a:pt x="28979" y="0"/>
                    <a:pt x="37338" y="8358"/>
                    <a:pt x="37338" y="1866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85" name="Google Shape;785;p26"/>
          <p:cNvGrpSpPr/>
          <p:nvPr/>
        </p:nvGrpSpPr>
        <p:grpSpPr>
          <a:xfrm>
            <a:off x="6367914" y="2012818"/>
            <a:ext cx="1448168" cy="1250722"/>
            <a:chOff x="6497466" y="2113795"/>
            <a:chExt cx="1186439" cy="1024678"/>
          </a:xfrm>
        </p:grpSpPr>
        <p:sp>
          <p:nvSpPr>
            <p:cNvPr id="786" name="Google Shape;786;p26"/>
            <p:cNvSpPr/>
            <p:nvPr/>
          </p:nvSpPr>
          <p:spPr>
            <a:xfrm>
              <a:off x="6497466" y="2113795"/>
              <a:ext cx="1186433" cy="1024678"/>
            </a:xfrm>
            <a:custGeom>
              <a:avLst/>
              <a:gdLst/>
              <a:ahLst/>
              <a:cxnLst/>
              <a:rect l="l" t="t" r="r" b="b"/>
              <a:pathLst>
                <a:path w="1318259" h="1915286" extrusionOk="0">
                  <a:moveTo>
                    <a:pt x="1266444" y="0"/>
                  </a:moveTo>
                  <a:cubicBezTo>
                    <a:pt x="1295061" y="0"/>
                    <a:pt x="1318260" y="23199"/>
                    <a:pt x="1318260" y="51816"/>
                  </a:cubicBezTo>
                  <a:lnTo>
                    <a:pt x="1318260" y="1863471"/>
                  </a:lnTo>
                  <a:cubicBezTo>
                    <a:pt x="1318260" y="1892089"/>
                    <a:pt x="1295061" y="1915287"/>
                    <a:pt x="1266444" y="1915287"/>
                  </a:cubicBezTo>
                  <a:lnTo>
                    <a:pt x="51816" y="1915287"/>
                  </a:lnTo>
                  <a:cubicBezTo>
                    <a:pt x="23198" y="1915287"/>
                    <a:pt x="0" y="1892089"/>
                    <a:pt x="0" y="1863471"/>
                  </a:cubicBezTo>
                  <a:lnTo>
                    <a:pt x="0" y="51816"/>
                  </a:lnTo>
                  <a:cubicBezTo>
                    <a:pt x="0" y="23199"/>
                    <a:pt x="23198" y="0"/>
                    <a:pt x="5181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7" name="Google Shape;787;p26"/>
            <p:cNvSpPr/>
            <p:nvPr/>
          </p:nvSpPr>
          <p:spPr>
            <a:xfrm>
              <a:off x="6497472" y="2113798"/>
              <a:ext cx="1186433" cy="84696"/>
            </a:xfrm>
            <a:custGeom>
              <a:avLst/>
              <a:gdLst/>
              <a:ahLst/>
              <a:cxnLst/>
              <a:rect l="l" t="t" r="r" b="b"/>
              <a:pathLst>
                <a:path w="1318259" h="94107" extrusionOk="0">
                  <a:moveTo>
                    <a:pt x="1318260" y="51816"/>
                  </a:moveTo>
                  <a:lnTo>
                    <a:pt x="1318260" y="94107"/>
                  </a:lnTo>
                  <a:lnTo>
                    <a:pt x="0" y="94107"/>
                  </a:lnTo>
                  <a:lnTo>
                    <a:pt x="0" y="51816"/>
                  </a:lnTo>
                  <a:cubicBezTo>
                    <a:pt x="0" y="23241"/>
                    <a:pt x="23241" y="0"/>
                    <a:pt x="51816" y="0"/>
                  </a:cubicBezTo>
                  <a:lnTo>
                    <a:pt x="1266444" y="0"/>
                  </a:lnTo>
                  <a:cubicBezTo>
                    <a:pt x="1295019" y="0"/>
                    <a:pt x="1318260" y="23241"/>
                    <a:pt x="1318260" y="5181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88" name="Google Shape;788;p26"/>
            <p:cNvGrpSpPr/>
            <p:nvPr/>
          </p:nvGrpSpPr>
          <p:grpSpPr>
            <a:xfrm>
              <a:off x="7512268" y="2145579"/>
              <a:ext cx="126741" cy="28145"/>
              <a:chOff x="7106888" y="4136136"/>
              <a:chExt cx="140683" cy="31241"/>
            </a:xfrm>
          </p:grpSpPr>
          <p:sp>
            <p:nvSpPr>
              <p:cNvPr id="789" name="Google Shape;789;p26"/>
              <p:cNvSpPr/>
              <p:nvPr/>
            </p:nvSpPr>
            <p:spPr>
              <a:xfrm>
                <a:off x="7216330" y="4136136"/>
                <a:ext cx="31241" cy="31241"/>
              </a:xfrm>
              <a:custGeom>
                <a:avLst/>
                <a:gdLst/>
                <a:ahLst/>
                <a:cxnLst/>
                <a:rect l="l" t="t" r="r" b="b"/>
                <a:pathLst>
                  <a:path w="31241" h="31241" extrusionOk="0">
                    <a:moveTo>
                      <a:pt x="31242" y="15621"/>
                    </a:moveTo>
                    <a:cubicBezTo>
                      <a:pt x="31242" y="24248"/>
                      <a:pt x="24248" y="31242"/>
                      <a:pt x="15621" y="31242"/>
                    </a:cubicBezTo>
                    <a:cubicBezTo>
                      <a:pt x="6994" y="31242"/>
                      <a:pt x="0" y="24248"/>
                      <a:pt x="0" y="15621"/>
                    </a:cubicBezTo>
                    <a:cubicBezTo>
                      <a:pt x="0" y="6994"/>
                      <a:pt x="6994" y="0"/>
                      <a:pt x="15621" y="0"/>
                    </a:cubicBezTo>
                    <a:cubicBezTo>
                      <a:pt x="24248" y="0"/>
                      <a:pt x="31242" y="6994"/>
                      <a:pt x="31242" y="1562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0" name="Google Shape;790;p26"/>
              <p:cNvSpPr/>
              <p:nvPr/>
            </p:nvSpPr>
            <p:spPr>
              <a:xfrm>
                <a:off x="7161561" y="4136136"/>
                <a:ext cx="31241" cy="31241"/>
              </a:xfrm>
              <a:custGeom>
                <a:avLst/>
                <a:gdLst/>
                <a:ahLst/>
                <a:cxnLst/>
                <a:rect l="l" t="t" r="r" b="b"/>
                <a:pathLst>
                  <a:path w="31241" h="31241" extrusionOk="0">
                    <a:moveTo>
                      <a:pt x="31242" y="15621"/>
                    </a:moveTo>
                    <a:cubicBezTo>
                      <a:pt x="31242" y="24248"/>
                      <a:pt x="24248" y="31242"/>
                      <a:pt x="15621" y="31242"/>
                    </a:cubicBezTo>
                    <a:cubicBezTo>
                      <a:pt x="6994" y="31242"/>
                      <a:pt x="0" y="24248"/>
                      <a:pt x="0" y="15621"/>
                    </a:cubicBezTo>
                    <a:cubicBezTo>
                      <a:pt x="0" y="6994"/>
                      <a:pt x="6994" y="0"/>
                      <a:pt x="15621" y="0"/>
                    </a:cubicBezTo>
                    <a:cubicBezTo>
                      <a:pt x="24248" y="0"/>
                      <a:pt x="31242" y="6994"/>
                      <a:pt x="31242" y="1562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1" name="Google Shape;791;p26"/>
              <p:cNvSpPr/>
              <p:nvPr/>
            </p:nvSpPr>
            <p:spPr>
              <a:xfrm>
                <a:off x="7106888" y="4136136"/>
                <a:ext cx="31241" cy="31241"/>
              </a:xfrm>
              <a:custGeom>
                <a:avLst/>
                <a:gdLst/>
                <a:ahLst/>
                <a:cxnLst/>
                <a:rect l="l" t="t" r="r" b="b"/>
                <a:pathLst>
                  <a:path w="31241" h="31241" extrusionOk="0">
                    <a:moveTo>
                      <a:pt x="31242" y="15621"/>
                    </a:moveTo>
                    <a:cubicBezTo>
                      <a:pt x="31242" y="24248"/>
                      <a:pt x="24248" y="31242"/>
                      <a:pt x="15621" y="31242"/>
                    </a:cubicBezTo>
                    <a:cubicBezTo>
                      <a:pt x="6993" y="31242"/>
                      <a:pt x="-1" y="24248"/>
                      <a:pt x="-1" y="15621"/>
                    </a:cubicBezTo>
                    <a:cubicBezTo>
                      <a:pt x="-1" y="6994"/>
                      <a:pt x="6993" y="0"/>
                      <a:pt x="15621" y="0"/>
                    </a:cubicBezTo>
                    <a:cubicBezTo>
                      <a:pt x="24248" y="0"/>
                      <a:pt x="31242" y="6994"/>
                      <a:pt x="31242" y="1562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92" name="Google Shape;792;p26"/>
            <p:cNvSpPr/>
            <p:nvPr/>
          </p:nvSpPr>
          <p:spPr>
            <a:xfrm>
              <a:off x="6515578" y="2215995"/>
              <a:ext cx="1150258" cy="460514"/>
            </a:xfrm>
            <a:custGeom>
              <a:avLst/>
              <a:gdLst/>
              <a:ahLst/>
              <a:cxnLst/>
              <a:rect l="l" t="t" r="r" b="b"/>
              <a:pathLst>
                <a:path w="1278064" h="511682" extrusionOk="0">
                  <a:moveTo>
                    <a:pt x="0" y="0"/>
                  </a:moveTo>
                  <a:lnTo>
                    <a:pt x="1278064" y="0"/>
                  </a:lnTo>
                  <a:lnTo>
                    <a:pt x="1278064" y="511683"/>
                  </a:lnTo>
                  <a:lnTo>
                    <a:pt x="0" y="51168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3" name="Google Shape;793;p26"/>
            <p:cNvSpPr/>
            <p:nvPr/>
          </p:nvSpPr>
          <p:spPr>
            <a:xfrm>
              <a:off x="6548699" y="2724580"/>
              <a:ext cx="316840" cy="275091"/>
            </a:xfrm>
            <a:custGeom>
              <a:avLst/>
              <a:gdLst/>
              <a:ahLst/>
              <a:cxnLst/>
              <a:rect l="l" t="t" r="r" b="b"/>
              <a:pathLst>
                <a:path w="352044" h="305657" extrusionOk="0">
                  <a:moveTo>
                    <a:pt x="0" y="0"/>
                  </a:moveTo>
                  <a:lnTo>
                    <a:pt x="352044" y="0"/>
                  </a:lnTo>
                  <a:lnTo>
                    <a:pt x="352044" y="305657"/>
                  </a:lnTo>
                  <a:lnTo>
                    <a:pt x="0" y="3056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4" name="Google Shape;794;p26"/>
            <p:cNvSpPr/>
            <p:nvPr/>
          </p:nvSpPr>
          <p:spPr>
            <a:xfrm>
              <a:off x="6896308" y="2724580"/>
              <a:ext cx="741778" cy="20916"/>
            </a:xfrm>
            <a:custGeom>
              <a:avLst/>
              <a:gdLst/>
              <a:ahLst/>
              <a:cxnLst/>
              <a:rect l="l" t="t" r="r" b="b"/>
              <a:pathLst>
                <a:path w="824198" h="23240" extrusionOk="0">
                  <a:moveTo>
                    <a:pt x="0" y="0"/>
                  </a:moveTo>
                  <a:lnTo>
                    <a:pt x="824199" y="0"/>
                  </a:lnTo>
                  <a:lnTo>
                    <a:pt x="824199" y="23241"/>
                  </a:lnTo>
                  <a:lnTo>
                    <a:pt x="0" y="2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5" name="Google Shape;795;p26"/>
            <p:cNvSpPr/>
            <p:nvPr/>
          </p:nvSpPr>
          <p:spPr>
            <a:xfrm>
              <a:off x="6896308" y="2775721"/>
              <a:ext cx="741778" cy="20916"/>
            </a:xfrm>
            <a:custGeom>
              <a:avLst/>
              <a:gdLst/>
              <a:ahLst/>
              <a:cxnLst/>
              <a:rect l="l" t="t" r="r" b="b"/>
              <a:pathLst>
                <a:path w="824198" h="23240" extrusionOk="0">
                  <a:moveTo>
                    <a:pt x="0" y="0"/>
                  </a:moveTo>
                  <a:lnTo>
                    <a:pt x="824199" y="0"/>
                  </a:lnTo>
                  <a:lnTo>
                    <a:pt x="824199" y="23241"/>
                  </a:lnTo>
                  <a:lnTo>
                    <a:pt x="0" y="2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6" name="Google Shape;796;p26"/>
            <p:cNvSpPr/>
            <p:nvPr/>
          </p:nvSpPr>
          <p:spPr>
            <a:xfrm>
              <a:off x="6896308" y="2826777"/>
              <a:ext cx="741778" cy="20916"/>
            </a:xfrm>
            <a:custGeom>
              <a:avLst/>
              <a:gdLst/>
              <a:ahLst/>
              <a:cxnLst/>
              <a:rect l="l" t="t" r="r" b="b"/>
              <a:pathLst>
                <a:path w="824198" h="23240" extrusionOk="0">
                  <a:moveTo>
                    <a:pt x="0" y="0"/>
                  </a:moveTo>
                  <a:lnTo>
                    <a:pt x="824199" y="0"/>
                  </a:lnTo>
                  <a:lnTo>
                    <a:pt x="824199" y="23241"/>
                  </a:lnTo>
                  <a:lnTo>
                    <a:pt x="0" y="2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7" name="Google Shape;797;p26"/>
            <p:cNvSpPr/>
            <p:nvPr/>
          </p:nvSpPr>
          <p:spPr>
            <a:xfrm>
              <a:off x="6896308" y="2877919"/>
              <a:ext cx="741778" cy="20916"/>
            </a:xfrm>
            <a:custGeom>
              <a:avLst/>
              <a:gdLst/>
              <a:ahLst/>
              <a:cxnLst/>
              <a:rect l="l" t="t" r="r" b="b"/>
              <a:pathLst>
                <a:path w="824198" h="23240" extrusionOk="0">
                  <a:moveTo>
                    <a:pt x="0" y="0"/>
                  </a:moveTo>
                  <a:lnTo>
                    <a:pt x="824199" y="0"/>
                  </a:lnTo>
                  <a:lnTo>
                    <a:pt x="824199" y="23241"/>
                  </a:lnTo>
                  <a:lnTo>
                    <a:pt x="0" y="2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98" name="Google Shape;798;p26"/>
            <p:cNvGrpSpPr/>
            <p:nvPr/>
          </p:nvGrpSpPr>
          <p:grpSpPr>
            <a:xfrm>
              <a:off x="7422424" y="2953744"/>
              <a:ext cx="216586" cy="46337"/>
              <a:chOff x="7007161" y="5033200"/>
              <a:chExt cx="240411" cy="51434"/>
            </a:xfrm>
          </p:grpSpPr>
          <p:sp>
            <p:nvSpPr>
              <p:cNvPr id="799" name="Google Shape;799;p26"/>
              <p:cNvSpPr/>
              <p:nvPr/>
            </p:nvSpPr>
            <p:spPr>
              <a:xfrm>
                <a:off x="7007161" y="5033200"/>
                <a:ext cx="240411" cy="51434"/>
              </a:xfrm>
              <a:custGeom>
                <a:avLst/>
                <a:gdLst/>
                <a:ahLst/>
                <a:cxnLst/>
                <a:rect l="l" t="t" r="r" b="b"/>
                <a:pathLst>
                  <a:path w="240411" h="51434" extrusionOk="0">
                    <a:moveTo>
                      <a:pt x="214694" y="51435"/>
                    </a:moveTo>
                    <a:lnTo>
                      <a:pt x="25718" y="51435"/>
                    </a:lnTo>
                    <a:cubicBezTo>
                      <a:pt x="11525" y="51435"/>
                      <a:pt x="0" y="39814"/>
                      <a:pt x="0" y="25717"/>
                    </a:cubicBezTo>
                    <a:lnTo>
                      <a:pt x="0" y="25717"/>
                    </a:lnTo>
                    <a:cubicBezTo>
                      <a:pt x="0" y="11525"/>
                      <a:pt x="11621" y="0"/>
                      <a:pt x="25718" y="0"/>
                    </a:cubicBezTo>
                    <a:lnTo>
                      <a:pt x="214694" y="0"/>
                    </a:lnTo>
                    <a:cubicBezTo>
                      <a:pt x="228886" y="0"/>
                      <a:pt x="240411" y="11621"/>
                      <a:pt x="240411" y="25717"/>
                    </a:cubicBezTo>
                    <a:lnTo>
                      <a:pt x="240411" y="25717"/>
                    </a:lnTo>
                    <a:cubicBezTo>
                      <a:pt x="240411" y="39909"/>
                      <a:pt x="228791" y="51435"/>
                      <a:pt x="214694" y="5143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0" name="Google Shape;800;p26"/>
              <p:cNvSpPr/>
              <p:nvPr/>
            </p:nvSpPr>
            <p:spPr>
              <a:xfrm>
                <a:off x="7073264" y="5047202"/>
                <a:ext cx="108204" cy="23240"/>
              </a:xfrm>
              <a:custGeom>
                <a:avLst/>
                <a:gdLst/>
                <a:ahLst/>
                <a:cxnLst/>
                <a:rect l="l" t="t" r="r" b="b"/>
                <a:pathLst>
                  <a:path w="108204" h="23240" extrusionOk="0">
                    <a:moveTo>
                      <a:pt x="96584" y="23241"/>
                    </a:moveTo>
                    <a:lnTo>
                      <a:pt x="11621" y="23241"/>
                    </a:lnTo>
                    <a:cubicBezTo>
                      <a:pt x="5239" y="23241"/>
                      <a:pt x="0" y="18002"/>
                      <a:pt x="0" y="11620"/>
                    </a:cubicBezTo>
                    <a:lnTo>
                      <a:pt x="0" y="11620"/>
                    </a:lnTo>
                    <a:cubicBezTo>
                      <a:pt x="0" y="5239"/>
                      <a:pt x="5239" y="0"/>
                      <a:pt x="11621" y="0"/>
                    </a:cubicBezTo>
                    <a:lnTo>
                      <a:pt x="96584" y="0"/>
                    </a:lnTo>
                    <a:cubicBezTo>
                      <a:pt x="102965" y="0"/>
                      <a:pt x="108204" y="5239"/>
                      <a:pt x="108204" y="11620"/>
                    </a:cubicBezTo>
                    <a:lnTo>
                      <a:pt x="108204" y="11620"/>
                    </a:lnTo>
                    <a:cubicBezTo>
                      <a:pt x="108204" y="18002"/>
                      <a:pt x="102965" y="23241"/>
                      <a:pt x="96584" y="2324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01" name="Google Shape;801;p26"/>
            <p:cNvGrpSpPr/>
            <p:nvPr/>
          </p:nvGrpSpPr>
          <p:grpSpPr>
            <a:xfrm>
              <a:off x="6548871" y="2408331"/>
              <a:ext cx="1090139" cy="89414"/>
              <a:chOff x="6037516" y="4427791"/>
              <a:chExt cx="1210056" cy="99250"/>
            </a:xfrm>
          </p:grpSpPr>
          <p:sp>
            <p:nvSpPr>
              <p:cNvPr id="802" name="Google Shape;802;p26"/>
              <p:cNvSpPr/>
              <p:nvPr/>
            </p:nvSpPr>
            <p:spPr>
              <a:xfrm>
                <a:off x="6037516" y="4427791"/>
                <a:ext cx="49625" cy="99250"/>
              </a:xfrm>
              <a:custGeom>
                <a:avLst/>
                <a:gdLst/>
                <a:ahLst/>
                <a:cxnLst/>
                <a:rect l="l" t="t" r="r" b="b"/>
                <a:pathLst>
                  <a:path w="49625" h="99250" extrusionOk="0">
                    <a:moveTo>
                      <a:pt x="0" y="49625"/>
                    </a:moveTo>
                    <a:lnTo>
                      <a:pt x="49625" y="99251"/>
                    </a:lnTo>
                    <a:lnTo>
                      <a:pt x="49625" y="0"/>
                    </a:lnTo>
                    <a:lnTo>
                      <a:pt x="0" y="49625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3" name="Google Shape;803;p26"/>
              <p:cNvSpPr/>
              <p:nvPr/>
            </p:nvSpPr>
            <p:spPr>
              <a:xfrm>
                <a:off x="7197947" y="4427791"/>
                <a:ext cx="49625" cy="99250"/>
              </a:xfrm>
              <a:custGeom>
                <a:avLst/>
                <a:gdLst/>
                <a:ahLst/>
                <a:cxnLst/>
                <a:rect l="l" t="t" r="r" b="b"/>
                <a:pathLst>
                  <a:path w="49625" h="99250" extrusionOk="0">
                    <a:moveTo>
                      <a:pt x="0" y="0"/>
                    </a:moveTo>
                    <a:lnTo>
                      <a:pt x="0" y="99251"/>
                    </a:lnTo>
                    <a:lnTo>
                      <a:pt x="49625" y="496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04" name="Google Shape;804;p26"/>
            <p:cNvGrpSpPr/>
            <p:nvPr/>
          </p:nvGrpSpPr>
          <p:grpSpPr>
            <a:xfrm>
              <a:off x="7012935" y="2651519"/>
              <a:ext cx="157033" cy="16304"/>
              <a:chOff x="6552628" y="4697730"/>
              <a:chExt cx="174307" cy="18097"/>
            </a:xfrm>
          </p:grpSpPr>
          <p:sp>
            <p:nvSpPr>
              <p:cNvPr id="805" name="Google Shape;805;p26"/>
              <p:cNvSpPr/>
              <p:nvPr/>
            </p:nvSpPr>
            <p:spPr>
              <a:xfrm>
                <a:off x="6552628" y="4697730"/>
                <a:ext cx="18097" cy="18097"/>
              </a:xfrm>
              <a:custGeom>
                <a:avLst/>
                <a:gdLst/>
                <a:ahLst/>
                <a:cxnLst/>
                <a:rect l="l" t="t" r="r" b="b"/>
                <a:pathLst>
                  <a:path w="18097" h="18097" extrusionOk="0">
                    <a:moveTo>
                      <a:pt x="18098" y="9049"/>
                    </a:moveTo>
                    <a:cubicBezTo>
                      <a:pt x="18098" y="14002"/>
                      <a:pt x="14097" y="18097"/>
                      <a:pt x="9049" y="18097"/>
                    </a:cubicBezTo>
                    <a:cubicBezTo>
                      <a:pt x="4000" y="18097"/>
                      <a:pt x="0" y="14097"/>
                      <a:pt x="0" y="9049"/>
                    </a:cubicBezTo>
                    <a:cubicBezTo>
                      <a:pt x="0" y="4000"/>
                      <a:pt x="4000" y="0"/>
                      <a:pt x="9049" y="0"/>
                    </a:cubicBezTo>
                    <a:cubicBezTo>
                      <a:pt x="14097" y="0"/>
                      <a:pt x="18098" y="4000"/>
                      <a:pt x="18098" y="904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6" name="Google Shape;806;p26"/>
              <p:cNvSpPr/>
              <p:nvPr/>
            </p:nvSpPr>
            <p:spPr>
              <a:xfrm>
                <a:off x="6591681" y="4697730"/>
                <a:ext cx="18097" cy="18097"/>
              </a:xfrm>
              <a:custGeom>
                <a:avLst/>
                <a:gdLst/>
                <a:ahLst/>
                <a:cxnLst/>
                <a:rect l="l" t="t" r="r" b="b"/>
                <a:pathLst>
                  <a:path w="18097" h="18097" extrusionOk="0">
                    <a:moveTo>
                      <a:pt x="18098" y="9049"/>
                    </a:moveTo>
                    <a:cubicBezTo>
                      <a:pt x="18098" y="14046"/>
                      <a:pt x="14046" y="18098"/>
                      <a:pt x="9049" y="18098"/>
                    </a:cubicBezTo>
                    <a:cubicBezTo>
                      <a:pt x="4051" y="18098"/>
                      <a:pt x="0" y="14046"/>
                      <a:pt x="0" y="9049"/>
                    </a:cubicBezTo>
                    <a:cubicBezTo>
                      <a:pt x="0" y="4051"/>
                      <a:pt x="4051" y="0"/>
                      <a:pt x="9049" y="0"/>
                    </a:cubicBezTo>
                    <a:cubicBezTo>
                      <a:pt x="14046" y="0"/>
                      <a:pt x="18098" y="4051"/>
                      <a:pt x="18098" y="904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7" name="Google Shape;807;p26"/>
              <p:cNvSpPr/>
              <p:nvPr/>
            </p:nvSpPr>
            <p:spPr>
              <a:xfrm>
                <a:off x="6630733" y="4697730"/>
                <a:ext cx="18097" cy="18097"/>
              </a:xfrm>
              <a:custGeom>
                <a:avLst/>
                <a:gdLst/>
                <a:ahLst/>
                <a:cxnLst/>
                <a:rect l="l" t="t" r="r" b="b"/>
                <a:pathLst>
                  <a:path w="18097" h="18097" extrusionOk="0">
                    <a:moveTo>
                      <a:pt x="18097" y="9049"/>
                    </a:moveTo>
                    <a:cubicBezTo>
                      <a:pt x="18097" y="14002"/>
                      <a:pt x="14097" y="18097"/>
                      <a:pt x="9049" y="18097"/>
                    </a:cubicBezTo>
                    <a:cubicBezTo>
                      <a:pt x="4000" y="18097"/>
                      <a:pt x="0" y="14097"/>
                      <a:pt x="0" y="9049"/>
                    </a:cubicBezTo>
                    <a:cubicBezTo>
                      <a:pt x="0" y="4000"/>
                      <a:pt x="4000" y="0"/>
                      <a:pt x="9049" y="0"/>
                    </a:cubicBezTo>
                    <a:cubicBezTo>
                      <a:pt x="14097" y="0"/>
                      <a:pt x="18097" y="4000"/>
                      <a:pt x="18097" y="904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8" name="Google Shape;808;p26"/>
              <p:cNvSpPr/>
              <p:nvPr/>
            </p:nvSpPr>
            <p:spPr>
              <a:xfrm>
                <a:off x="6669881" y="4697730"/>
                <a:ext cx="18097" cy="18097"/>
              </a:xfrm>
              <a:custGeom>
                <a:avLst/>
                <a:gdLst/>
                <a:ahLst/>
                <a:cxnLst/>
                <a:rect l="l" t="t" r="r" b="b"/>
                <a:pathLst>
                  <a:path w="18097" h="18097" extrusionOk="0">
                    <a:moveTo>
                      <a:pt x="18098" y="9049"/>
                    </a:moveTo>
                    <a:cubicBezTo>
                      <a:pt x="18098" y="14046"/>
                      <a:pt x="14046" y="18098"/>
                      <a:pt x="9049" y="18098"/>
                    </a:cubicBezTo>
                    <a:cubicBezTo>
                      <a:pt x="4051" y="18098"/>
                      <a:pt x="0" y="14046"/>
                      <a:pt x="0" y="9049"/>
                    </a:cubicBezTo>
                    <a:cubicBezTo>
                      <a:pt x="0" y="4051"/>
                      <a:pt x="4051" y="0"/>
                      <a:pt x="9049" y="0"/>
                    </a:cubicBezTo>
                    <a:cubicBezTo>
                      <a:pt x="14046" y="0"/>
                      <a:pt x="18098" y="4051"/>
                      <a:pt x="18098" y="904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9" name="Google Shape;809;p26"/>
              <p:cNvSpPr/>
              <p:nvPr/>
            </p:nvSpPr>
            <p:spPr>
              <a:xfrm>
                <a:off x="6708838" y="4697730"/>
                <a:ext cx="18097" cy="18097"/>
              </a:xfrm>
              <a:custGeom>
                <a:avLst/>
                <a:gdLst/>
                <a:ahLst/>
                <a:cxnLst/>
                <a:rect l="l" t="t" r="r" b="b"/>
                <a:pathLst>
                  <a:path w="18097" h="18097" extrusionOk="0">
                    <a:moveTo>
                      <a:pt x="18097" y="9049"/>
                    </a:moveTo>
                    <a:cubicBezTo>
                      <a:pt x="18097" y="14002"/>
                      <a:pt x="14097" y="18097"/>
                      <a:pt x="9048" y="18097"/>
                    </a:cubicBezTo>
                    <a:cubicBezTo>
                      <a:pt x="4000" y="18097"/>
                      <a:pt x="0" y="14097"/>
                      <a:pt x="0" y="9049"/>
                    </a:cubicBezTo>
                    <a:cubicBezTo>
                      <a:pt x="0" y="4000"/>
                      <a:pt x="4000" y="0"/>
                      <a:pt x="9048" y="0"/>
                    </a:cubicBezTo>
                    <a:cubicBezTo>
                      <a:pt x="14097" y="0"/>
                      <a:pt x="18097" y="4000"/>
                      <a:pt x="18097" y="904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0" name="Google Shape;810;p26"/>
            <p:cNvSpPr/>
            <p:nvPr/>
          </p:nvSpPr>
          <p:spPr>
            <a:xfrm>
              <a:off x="6548699" y="3046960"/>
              <a:ext cx="1089050" cy="8572"/>
            </a:xfrm>
            <a:custGeom>
              <a:avLst/>
              <a:gdLst/>
              <a:ahLst/>
              <a:cxnLst/>
              <a:rect l="l" t="t" r="r" b="b"/>
              <a:pathLst>
                <a:path w="1210055" h="9525" extrusionOk="0">
                  <a:moveTo>
                    <a:pt x="0" y="0"/>
                  </a:moveTo>
                  <a:lnTo>
                    <a:pt x="1210056" y="0"/>
                  </a:lnTo>
                </a:path>
              </a:pathLst>
            </a:custGeom>
            <a:noFill/>
            <a:ln w="17525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11" name="Google Shape;811;p26"/>
            <p:cNvGrpSpPr/>
            <p:nvPr/>
          </p:nvGrpSpPr>
          <p:grpSpPr>
            <a:xfrm>
              <a:off x="6505708" y="2659414"/>
              <a:ext cx="413779" cy="413778"/>
              <a:chOff x="5989605" y="4706493"/>
              <a:chExt cx="459295" cy="459294"/>
            </a:xfrm>
          </p:grpSpPr>
          <p:grpSp>
            <p:nvGrpSpPr>
              <p:cNvPr id="812" name="Google Shape;812;p26"/>
              <p:cNvGrpSpPr/>
              <p:nvPr/>
            </p:nvGrpSpPr>
            <p:grpSpPr>
              <a:xfrm>
                <a:off x="6001893" y="4718780"/>
                <a:ext cx="444150" cy="444151"/>
                <a:chOff x="6001893" y="4718780"/>
                <a:chExt cx="444150" cy="444151"/>
              </a:xfrm>
            </p:grpSpPr>
            <p:sp>
              <p:nvSpPr>
                <p:cNvPr id="813" name="Google Shape;813;p26"/>
                <p:cNvSpPr/>
                <p:nvPr/>
              </p:nvSpPr>
              <p:spPr>
                <a:xfrm>
                  <a:off x="6017418" y="5153406"/>
                  <a:ext cx="388048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048" h="9525" extrusionOk="0">
                      <a:moveTo>
                        <a:pt x="388048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chemeClr val="dk1"/>
                </a:solidFill>
                <a:ln w="15800" cap="rnd" cmpd="sng">
                  <a:solidFill>
                    <a:schemeClr val="dk1"/>
                  </a:solidFill>
                  <a:prstDash val="dashDot"/>
                  <a:miter lim="8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14" name="Google Shape;814;p26"/>
                <p:cNvSpPr/>
                <p:nvPr/>
              </p:nvSpPr>
              <p:spPr>
                <a:xfrm>
                  <a:off x="6001893" y="4734306"/>
                  <a:ext cx="9525" cy="388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25" h="388048" extrusionOk="0">
                      <a:moveTo>
                        <a:pt x="0" y="388049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chemeClr val="dk1"/>
                </a:solidFill>
                <a:ln w="15800" cap="rnd" cmpd="sng">
                  <a:solidFill>
                    <a:schemeClr val="dk1"/>
                  </a:solidFill>
                  <a:prstDash val="dashDot"/>
                  <a:miter lim="8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15" name="Google Shape;815;p26"/>
                <p:cNvSpPr/>
                <p:nvPr/>
              </p:nvSpPr>
              <p:spPr>
                <a:xfrm>
                  <a:off x="6032944" y="4718780"/>
                  <a:ext cx="388048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048" h="9525" extrusionOk="0">
                      <a:moveTo>
                        <a:pt x="0" y="0"/>
                      </a:moveTo>
                      <a:lnTo>
                        <a:pt x="388048" y="0"/>
                      </a:lnTo>
                    </a:path>
                  </a:pathLst>
                </a:custGeom>
                <a:solidFill>
                  <a:schemeClr val="dk1"/>
                </a:solidFill>
                <a:ln w="15800" cap="rnd" cmpd="sng">
                  <a:solidFill>
                    <a:schemeClr val="dk1"/>
                  </a:solidFill>
                  <a:prstDash val="dashDot"/>
                  <a:miter lim="8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16" name="Google Shape;816;p26"/>
                <p:cNvSpPr/>
                <p:nvPr/>
              </p:nvSpPr>
              <p:spPr>
                <a:xfrm>
                  <a:off x="6436518" y="4749831"/>
                  <a:ext cx="9525" cy="388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25" h="388048" extrusionOk="0">
                      <a:moveTo>
                        <a:pt x="0" y="0"/>
                      </a:moveTo>
                      <a:lnTo>
                        <a:pt x="0" y="388049"/>
                      </a:lnTo>
                    </a:path>
                  </a:pathLst>
                </a:custGeom>
                <a:solidFill>
                  <a:schemeClr val="dk1"/>
                </a:solidFill>
                <a:ln w="15800" cap="rnd" cmpd="sng">
                  <a:solidFill>
                    <a:schemeClr val="dk1"/>
                  </a:solidFill>
                  <a:prstDash val="dashDot"/>
                  <a:miter lim="8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817" name="Google Shape;817;p26"/>
              <p:cNvGrpSpPr/>
              <p:nvPr/>
            </p:nvGrpSpPr>
            <p:grpSpPr>
              <a:xfrm>
                <a:off x="5989605" y="4706493"/>
                <a:ext cx="459295" cy="459294"/>
                <a:chOff x="5989605" y="4706493"/>
                <a:chExt cx="459295" cy="459294"/>
              </a:xfrm>
            </p:grpSpPr>
            <p:grpSp>
              <p:nvGrpSpPr>
                <p:cNvPr id="818" name="Google Shape;818;p26"/>
                <p:cNvGrpSpPr/>
                <p:nvPr/>
              </p:nvGrpSpPr>
              <p:grpSpPr>
                <a:xfrm>
                  <a:off x="5989605" y="4706493"/>
                  <a:ext cx="459295" cy="24669"/>
                  <a:chOff x="5989605" y="4706493"/>
                  <a:chExt cx="459295" cy="24669"/>
                </a:xfrm>
              </p:grpSpPr>
              <p:sp>
                <p:nvSpPr>
                  <p:cNvPr id="819" name="Google Shape;819;p26"/>
                  <p:cNvSpPr/>
                  <p:nvPr/>
                </p:nvSpPr>
                <p:spPr>
                  <a:xfrm>
                    <a:off x="5989605" y="4706493"/>
                    <a:ext cx="24669" cy="246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669" h="24669" extrusionOk="0">
                        <a:moveTo>
                          <a:pt x="0" y="0"/>
                        </a:moveTo>
                        <a:lnTo>
                          <a:pt x="24670" y="0"/>
                        </a:lnTo>
                        <a:lnTo>
                          <a:pt x="24670" y="24670"/>
                        </a:lnTo>
                        <a:lnTo>
                          <a:pt x="0" y="2467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20" name="Google Shape;820;p26"/>
                  <p:cNvSpPr/>
                  <p:nvPr/>
                </p:nvSpPr>
                <p:spPr>
                  <a:xfrm>
                    <a:off x="6206871" y="4706493"/>
                    <a:ext cx="24669" cy="246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669" h="24669" extrusionOk="0">
                        <a:moveTo>
                          <a:pt x="0" y="0"/>
                        </a:moveTo>
                        <a:lnTo>
                          <a:pt x="24670" y="0"/>
                        </a:lnTo>
                        <a:lnTo>
                          <a:pt x="24670" y="24670"/>
                        </a:lnTo>
                        <a:lnTo>
                          <a:pt x="0" y="2467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21" name="Google Shape;821;p26"/>
                  <p:cNvSpPr/>
                  <p:nvPr/>
                </p:nvSpPr>
                <p:spPr>
                  <a:xfrm>
                    <a:off x="6424231" y="4706493"/>
                    <a:ext cx="24669" cy="246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669" h="24669" extrusionOk="0">
                        <a:moveTo>
                          <a:pt x="0" y="0"/>
                        </a:moveTo>
                        <a:lnTo>
                          <a:pt x="24670" y="0"/>
                        </a:lnTo>
                        <a:lnTo>
                          <a:pt x="24670" y="24670"/>
                        </a:lnTo>
                        <a:lnTo>
                          <a:pt x="0" y="2467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822" name="Google Shape;822;p26"/>
                <p:cNvGrpSpPr/>
                <p:nvPr/>
              </p:nvGrpSpPr>
              <p:grpSpPr>
                <a:xfrm>
                  <a:off x="5989605" y="4923758"/>
                  <a:ext cx="459295" cy="24669"/>
                  <a:chOff x="5989605" y="4923758"/>
                  <a:chExt cx="459295" cy="24669"/>
                </a:xfrm>
              </p:grpSpPr>
              <p:sp>
                <p:nvSpPr>
                  <p:cNvPr id="823" name="Google Shape;823;p26"/>
                  <p:cNvSpPr/>
                  <p:nvPr/>
                </p:nvSpPr>
                <p:spPr>
                  <a:xfrm>
                    <a:off x="5989605" y="4923758"/>
                    <a:ext cx="24669" cy="246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669" h="24669" extrusionOk="0">
                        <a:moveTo>
                          <a:pt x="0" y="0"/>
                        </a:moveTo>
                        <a:lnTo>
                          <a:pt x="24670" y="0"/>
                        </a:lnTo>
                        <a:lnTo>
                          <a:pt x="24670" y="24670"/>
                        </a:lnTo>
                        <a:lnTo>
                          <a:pt x="0" y="2467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24" name="Google Shape;824;p26"/>
                  <p:cNvSpPr/>
                  <p:nvPr/>
                </p:nvSpPr>
                <p:spPr>
                  <a:xfrm>
                    <a:off x="6424231" y="4923758"/>
                    <a:ext cx="24669" cy="246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669" h="24669" extrusionOk="0">
                        <a:moveTo>
                          <a:pt x="0" y="0"/>
                        </a:moveTo>
                        <a:lnTo>
                          <a:pt x="24670" y="0"/>
                        </a:lnTo>
                        <a:lnTo>
                          <a:pt x="24670" y="24670"/>
                        </a:lnTo>
                        <a:lnTo>
                          <a:pt x="0" y="2467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825" name="Google Shape;825;p26"/>
                <p:cNvGrpSpPr/>
                <p:nvPr/>
              </p:nvGrpSpPr>
              <p:grpSpPr>
                <a:xfrm>
                  <a:off x="5989605" y="5141118"/>
                  <a:ext cx="459295" cy="24669"/>
                  <a:chOff x="5989605" y="5141118"/>
                  <a:chExt cx="459295" cy="24669"/>
                </a:xfrm>
              </p:grpSpPr>
              <p:sp>
                <p:nvSpPr>
                  <p:cNvPr id="826" name="Google Shape;826;p26"/>
                  <p:cNvSpPr/>
                  <p:nvPr/>
                </p:nvSpPr>
                <p:spPr>
                  <a:xfrm>
                    <a:off x="5989605" y="5141118"/>
                    <a:ext cx="24669" cy="246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669" h="24669" extrusionOk="0">
                        <a:moveTo>
                          <a:pt x="0" y="0"/>
                        </a:moveTo>
                        <a:lnTo>
                          <a:pt x="24670" y="0"/>
                        </a:lnTo>
                        <a:lnTo>
                          <a:pt x="24670" y="24670"/>
                        </a:lnTo>
                        <a:lnTo>
                          <a:pt x="0" y="2467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27" name="Google Shape;827;p26"/>
                  <p:cNvSpPr/>
                  <p:nvPr/>
                </p:nvSpPr>
                <p:spPr>
                  <a:xfrm>
                    <a:off x="6206871" y="5141118"/>
                    <a:ext cx="24669" cy="246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669" h="24669" extrusionOk="0">
                        <a:moveTo>
                          <a:pt x="0" y="0"/>
                        </a:moveTo>
                        <a:lnTo>
                          <a:pt x="24670" y="0"/>
                        </a:lnTo>
                        <a:lnTo>
                          <a:pt x="24670" y="24670"/>
                        </a:lnTo>
                        <a:lnTo>
                          <a:pt x="0" y="2467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28" name="Google Shape;828;p26"/>
                  <p:cNvSpPr/>
                  <p:nvPr/>
                </p:nvSpPr>
                <p:spPr>
                  <a:xfrm>
                    <a:off x="6424231" y="5141118"/>
                    <a:ext cx="24669" cy="246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669" h="24669" extrusionOk="0">
                        <a:moveTo>
                          <a:pt x="0" y="0"/>
                        </a:moveTo>
                        <a:lnTo>
                          <a:pt x="24670" y="0"/>
                        </a:lnTo>
                        <a:lnTo>
                          <a:pt x="24670" y="24670"/>
                        </a:lnTo>
                        <a:lnTo>
                          <a:pt x="0" y="2467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</p:grpSp>
      </p:grpSp>
      <p:grpSp>
        <p:nvGrpSpPr>
          <p:cNvPr id="829" name="Google Shape;829;p26"/>
          <p:cNvGrpSpPr/>
          <p:nvPr/>
        </p:nvGrpSpPr>
        <p:grpSpPr>
          <a:xfrm>
            <a:off x="5248799" y="1817418"/>
            <a:ext cx="479083" cy="595031"/>
            <a:chOff x="5580610" y="1953710"/>
            <a:chExt cx="392498" cy="487491"/>
          </a:xfrm>
        </p:grpSpPr>
        <p:grpSp>
          <p:nvGrpSpPr>
            <p:cNvPr id="830" name="Google Shape;830;p26"/>
            <p:cNvGrpSpPr/>
            <p:nvPr/>
          </p:nvGrpSpPr>
          <p:grpSpPr>
            <a:xfrm>
              <a:off x="5580610" y="1953710"/>
              <a:ext cx="392498" cy="487491"/>
              <a:chOff x="7385113" y="1535430"/>
              <a:chExt cx="435673" cy="541115"/>
            </a:xfrm>
          </p:grpSpPr>
          <p:sp>
            <p:nvSpPr>
              <p:cNvPr id="831" name="Google Shape;831;p26"/>
              <p:cNvSpPr/>
              <p:nvPr/>
            </p:nvSpPr>
            <p:spPr>
              <a:xfrm>
                <a:off x="7385113" y="1535430"/>
                <a:ext cx="435673" cy="541115"/>
              </a:xfrm>
              <a:custGeom>
                <a:avLst/>
                <a:gdLst/>
                <a:ahLst/>
                <a:cxnLst/>
                <a:rect l="l" t="t" r="r" b="b"/>
                <a:pathLst>
                  <a:path w="435673" h="541115" extrusionOk="0">
                    <a:moveTo>
                      <a:pt x="394621" y="0"/>
                    </a:moveTo>
                    <a:cubicBezTo>
                      <a:pt x="417294" y="0"/>
                      <a:pt x="435674" y="18380"/>
                      <a:pt x="435674" y="41053"/>
                    </a:cubicBezTo>
                    <a:lnTo>
                      <a:pt x="435674" y="500062"/>
                    </a:lnTo>
                    <a:cubicBezTo>
                      <a:pt x="435674" y="522735"/>
                      <a:pt x="417294" y="541115"/>
                      <a:pt x="394621" y="541115"/>
                    </a:cubicBezTo>
                    <a:lnTo>
                      <a:pt x="41053" y="541115"/>
                    </a:lnTo>
                    <a:cubicBezTo>
                      <a:pt x="18380" y="541115"/>
                      <a:pt x="0" y="522735"/>
                      <a:pt x="0" y="500062"/>
                    </a:cubicBezTo>
                    <a:lnTo>
                      <a:pt x="0" y="41053"/>
                    </a:lnTo>
                    <a:cubicBezTo>
                      <a:pt x="0" y="18380"/>
                      <a:pt x="18380" y="0"/>
                      <a:pt x="4105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832" name="Google Shape;832;p26"/>
              <p:cNvGrpSpPr/>
              <p:nvPr/>
            </p:nvGrpSpPr>
            <p:grpSpPr>
              <a:xfrm>
                <a:off x="7612094" y="1566576"/>
                <a:ext cx="164781" cy="41529"/>
                <a:chOff x="7612094" y="1566576"/>
                <a:chExt cx="164781" cy="41529"/>
              </a:xfrm>
            </p:grpSpPr>
            <p:sp>
              <p:nvSpPr>
                <p:cNvPr id="833" name="Google Shape;833;p26"/>
                <p:cNvSpPr/>
                <p:nvPr/>
              </p:nvSpPr>
              <p:spPr>
                <a:xfrm>
                  <a:off x="7735347" y="1566576"/>
                  <a:ext cx="41528" cy="4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8" h="41529" extrusionOk="0">
                      <a:moveTo>
                        <a:pt x="41529" y="20765"/>
                      </a:moveTo>
                      <a:cubicBezTo>
                        <a:pt x="41529" y="32290"/>
                        <a:pt x="32195" y="41529"/>
                        <a:pt x="20764" y="41529"/>
                      </a:cubicBezTo>
                      <a:cubicBezTo>
                        <a:pt x="9335" y="41529"/>
                        <a:pt x="0" y="32194"/>
                        <a:pt x="0" y="20765"/>
                      </a:cubicBezTo>
                      <a:cubicBezTo>
                        <a:pt x="0" y="9334"/>
                        <a:pt x="9335" y="0"/>
                        <a:pt x="20764" y="0"/>
                      </a:cubicBezTo>
                      <a:cubicBezTo>
                        <a:pt x="32195" y="0"/>
                        <a:pt x="41529" y="9334"/>
                        <a:pt x="41529" y="2076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34" name="Google Shape;834;p26"/>
                <p:cNvSpPr/>
                <p:nvPr/>
              </p:nvSpPr>
              <p:spPr>
                <a:xfrm>
                  <a:off x="7673721" y="1566576"/>
                  <a:ext cx="41528" cy="4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8" h="41529" extrusionOk="0">
                      <a:moveTo>
                        <a:pt x="41529" y="20765"/>
                      </a:moveTo>
                      <a:cubicBezTo>
                        <a:pt x="41529" y="32290"/>
                        <a:pt x="32195" y="41529"/>
                        <a:pt x="20764" y="41529"/>
                      </a:cubicBezTo>
                      <a:cubicBezTo>
                        <a:pt x="9334" y="41529"/>
                        <a:pt x="0" y="32194"/>
                        <a:pt x="0" y="20765"/>
                      </a:cubicBezTo>
                      <a:cubicBezTo>
                        <a:pt x="0" y="9334"/>
                        <a:pt x="9334" y="0"/>
                        <a:pt x="20764" y="0"/>
                      </a:cubicBezTo>
                      <a:cubicBezTo>
                        <a:pt x="32195" y="0"/>
                        <a:pt x="41529" y="9334"/>
                        <a:pt x="41529" y="2076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35" name="Google Shape;835;p26"/>
                <p:cNvSpPr/>
                <p:nvPr/>
              </p:nvSpPr>
              <p:spPr>
                <a:xfrm>
                  <a:off x="7612094" y="1566576"/>
                  <a:ext cx="41529" cy="4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9" h="41529" extrusionOk="0">
                      <a:moveTo>
                        <a:pt x="41529" y="20765"/>
                      </a:moveTo>
                      <a:cubicBezTo>
                        <a:pt x="41529" y="32290"/>
                        <a:pt x="32195" y="41529"/>
                        <a:pt x="20764" y="41529"/>
                      </a:cubicBezTo>
                      <a:cubicBezTo>
                        <a:pt x="9335" y="41529"/>
                        <a:pt x="0" y="32194"/>
                        <a:pt x="0" y="20765"/>
                      </a:cubicBezTo>
                      <a:cubicBezTo>
                        <a:pt x="0" y="9334"/>
                        <a:pt x="9335" y="0"/>
                        <a:pt x="20764" y="0"/>
                      </a:cubicBezTo>
                      <a:cubicBezTo>
                        <a:pt x="32195" y="0"/>
                        <a:pt x="41529" y="9334"/>
                        <a:pt x="41529" y="20765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836" name="Google Shape;836;p26"/>
            <p:cNvGrpSpPr/>
            <p:nvPr/>
          </p:nvGrpSpPr>
          <p:grpSpPr>
            <a:xfrm>
              <a:off x="5612446" y="2047672"/>
              <a:ext cx="323505" cy="338352"/>
              <a:chOff x="7420451" y="1639728"/>
              <a:chExt cx="359091" cy="375571"/>
            </a:xfrm>
          </p:grpSpPr>
          <p:sp>
            <p:nvSpPr>
              <p:cNvPr id="837" name="Google Shape;837;p26"/>
              <p:cNvSpPr/>
              <p:nvPr/>
            </p:nvSpPr>
            <p:spPr>
              <a:xfrm>
                <a:off x="7420451" y="1852041"/>
                <a:ext cx="357473" cy="163258"/>
              </a:xfrm>
              <a:custGeom>
                <a:avLst/>
                <a:gdLst/>
                <a:ahLst/>
                <a:cxnLst/>
                <a:rect l="l" t="t" r="r" b="b"/>
                <a:pathLst>
                  <a:path w="357473" h="163258" extrusionOk="0">
                    <a:moveTo>
                      <a:pt x="40196" y="72962"/>
                    </a:moveTo>
                    <a:lnTo>
                      <a:pt x="0" y="72962"/>
                    </a:lnTo>
                    <a:lnTo>
                      <a:pt x="0" y="90297"/>
                    </a:lnTo>
                    <a:lnTo>
                      <a:pt x="40196" y="90297"/>
                    </a:lnTo>
                    <a:lnTo>
                      <a:pt x="40196" y="72962"/>
                    </a:lnTo>
                    <a:close/>
                    <a:moveTo>
                      <a:pt x="185166" y="126778"/>
                    </a:moveTo>
                    <a:lnTo>
                      <a:pt x="294894" y="126778"/>
                    </a:lnTo>
                    <a:lnTo>
                      <a:pt x="294894" y="109347"/>
                    </a:lnTo>
                    <a:lnTo>
                      <a:pt x="185166" y="109347"/>
                    </a:lnTo>
                    <a:lnTo>
                      <a:pt x="185166" y="126778"/>
                    </a:lnTo>
                    <a:close/>
                    <a:moveTo>
                      <a:pt x="294894" y="0"/>
                    </a:moveTo>
                    <a:lnTo>
                      <a:pt x="38291" y="0"/>
                    </a:lnTo>
                    <a:lnTo>
                      <a:pt x="38291" y="17335"/>
                    </a:lnTo>
                    <a:lnTo>
                      <a:pt x="294894" y="17335"/>
                    </a:lnTo>
                    <a:lnTo>
                      <a:pt x="294894" y="0"/>
                    </a:lnTo>
                    <a:close/>
                    <a:moveTo>
                      <a:pt x="0" y="163259"/>
                    </a:moveTo>
                    <a:lnTo>
                      <a:pt x="99632" y="163259"/>
                    </a:lnTo>
                    <a:lnTo>
                      <a:pt x="99632" y="145828"/>
                    </a:lnTo>
                    <a:lnTo>
                      <a:pt x="0" y="145828"/>
                    </a:lnTo>
                    <a:lnTo>
                      <a:pt x="0" y="163259"/>
                    </a:lnTo>
                    <a:close/>
                    <a:moveTo>
                      <a:pt x="76581" y="36481"/>
                    </a:moveTo>
                    <a:lnTo>
                      <a:pt x="0" y="36481"/>
                    </a:lnTo>
                    <a:lnTo>
                      <a:pt x="0" y="53816"/>
                    </a:lnTo>
                    <a:lnTo>
                      <a:pt x="76581" y="53816"/>
                    </a:lnTo>
                    <a:lnTo>
                      <a:pt x="76581" y="36481"/>
                    </a:lnTo>
                    <a:close/>
                    <a:moveTo>
                      <a:pt x="52483" y="90297"/>
                    </a:moveTo>
                    <a:lnTo>
                      <a:pt x="207836" y="90297"/>
                    </a:lnTo>
                    <a:lnTo>
                      <a:pt x="207836" y="72962"/>
                    </a:lnTo>
                    <a:lnTo>
                      <a:pt x="52483" y="72962"/>
                    </a:lnTo>
                    <a:lnTo>
                      <a:pt x="52483" y="90297"/>
                    </a:lnTo>
                    <a:close/>
                    <a:moveTo>
                      <a:pt x="164402" y="109347"/>
                    </a:moveTo>
                    <a:lnTo>
                      <a:pt x="0" y="109347"/>
                    </a:lnTo>
                    <a:lnTo>
                      <a:pt x="0" y="126778"/>
                    </a:lnTo>
                    <a:lnTo>
                      <a:pt x="164402" y="126778"/>
                    </a:lnTo>
                    <a:lnTo>
                      <a:pt x="164402" y="109347"/>
                    </a:lnTo>
                    <a:close/>
                    <a:moveTo>
                      <a:pt x="220218" y="90297"/>
                    </a:moveTo>
                    <a:lnTo>
                      <a:pt x="357378" y="90297"/>
                    </a:lnTo>
                    <a:lnTo>
                      <a:pt x="357378" y="72962"/>
                    </a:lnTo>
                    <a:lnTo>
                      <a:pt x="220218" y="72962"/>
                    </a:lnTo>
                    <a:lnTo>
                      <a:pt x="220218" y="90297"/>
                    </a:lnTo>
                    <a:close/>
                    <a:moveTo>
                      <a:pt x="97441" y="53816"/>
                    </a:moveTo>
                    <a:lnTo>
                      <a:pt x="357474" y="53816"/>
                    </a:lnTo>
                    <a:lnTo>
                      <a:pt x="357474" y="36481"/>
                    </a:lnTo>
                    <a:lnTo>
                      <a:pt x="97441" y="36481"/>
                    </a:lnTo>
                    <a:lnTo>
                      <a:pt x="97441" y="53816"/>
                    </a:lnTo>
                    <a:close/>
                    <a:moveTo>
                      <a:pt x="305371" y="0"/>
                    </a:moveTo>
                    <a:lnTo>
                      <a:pt x="305371" y="17335"/>
                    </a:lnTo>
                    <a:lnTo>
                      <a:pt x="357378" y="17335"/>
                    </a:lnTo>
                    <a:lnTo>
                      <a:pt x="357378" y="0"/>
                    </a:lnTo>
                    <a:lnTo>
                      <a:pt x="305371" y="0"/>
                    </a:lnTo>
                    <a:close/>
                    <a:moveTo>
                      <a:pt x="315659" y="126778"/>
                    </a:moveTo>
                    <a:lnTo>
                      <a:pt x="357378" y="126778"/>
                    </a:lnTo>
                    <a:lnTo>
                      <a:pt x="357378" y="109347"/>
                    </a:lnTo>
                    <a:lnTo>
                      <a:pt x="315659" y="109347"/>
                    </a:lnTo>
                    <a:lnTo>
                      <a:pt x="315659" y="126778"/>
                    </a:lnTo>
                    <a:close/>
                    <a:moveTo>
                      <a:pt x="120396" y="163259"/>
                    </a:moveTo>
                    <a:lnTo>
                      <a:pt x="222981" y="163259"/>
                    </a:lnTo>
                    <a:lnTo>
                      <a:pt x="222981" y="145828"/>
                    </a:lnTo>
                    <a:lnTo>
                      <a:pt x="120396" y="145828"/>
                    </a:lnTo>
                    <a:lnTo>
                      <a:pt x="120396" y="163259"/>
                    </a:lnTo>
                    <a:close/>
                    <a:moveTo>
                      <a:pt x="235363" y="163259"/>
                    </a:moveTo>
                    <a:lnTo>
                      <a:pt x="313563" y="163259"/>
                    </a:lnTo>
                    <a:lnTo>
                      <a:pt x="313563" y="145828"/>
                    </a:lnTo>
                    <a:lnTo>
                      <a:pt x="235363" y="145828"/>
                    </a:lnTo>
                    <a:lnTo>
                      <a:pt x="235363" y="163259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8" name="Google Shape;838;p26"/>
              <p:cNvSpPr/>
              <p:nvPr/>
            </p:nvSpPr>
            <p:spPr>
              <a:xfrm>
                <a:off x="7425594" y="1639728"/>
                <a:ext cx="353948" cy="180117"/>
              </a:xfrm>
              <a:custGeom>
                <a:avLst/>
                <a:gdLst/>
                <a:ahLst/>
                <a:cxnLst/>
                <a:rect l="l" t="t" r="r" b="b"/>
                <a:pathLst>
                  <a:path w="353948" h="180117" extrusionOk="0">
                    <a:moveTo>
                      <a:pt x="0" y="0"/>
                    </a:moveTo>
                    <a:lnTo>
                      <a:pt x="353949" y="0"/>
                    </a:lnTo>
                    <a:lnTo>
                      <a:pt x="353949" y="180118"/>
                    </a:lnTo>
                    <a:lnTo>
                      <a:pt x="0" y="180118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839" name="Google Shape;839;p26"/>
          <p:cNvGrpSpPr/>
          <p:nvPr/>
        </p:nvGrpSpPr>
        <p:grpSpPr>
          <a:xfrm>
            <a:off x="7810967" y="2543174"/>
            <a:ext cx="1047787" cy="27232"/>
            <a:chOff x="7384446" y="3573113"/>
            <a:chExt cx="952880" cy="24765"/>
          </a:xfrm>
        </p:grpSpPr>
        <p:sp>
          <p:nvSpPr>
            <p:cNvPr id="840" name="Google Shape;840;p26"/>
            <p:cNvSpPr/>
            <p:nvPr/>
          </p:nvSpPr>
          <p:spPr>
            <a:xfrm>
              <a:off x="7396162" y="3585495"/>
              <a:ext cx="929354" cy="9525"/>
            </a:xfrm>
            <a:custGeom>
              <a:avLst/>
              <a:gdLst/>
              <a:ahLst/>
              <a:cxnLst/>
              <a:rect l="l" t="t" r="r" b="b"/>
              <a:pathLst>
                <a:path w="929354" h="9525" extrusionOk="0">
                  <a:moveTo>
                    <a:pt x="929354" y="0"/>
                  </a:moveTo>
                  <a:lnTo>
                    <a:pt x="0" y="0"/>
                  </a:lnTo>
                </a:path>
              </a:pathLst>
            </a:custGeom>
            <a:solidFill>
              <a:schemeClr val="accent4"/>
            </a:solidFill>
            <a:ln w="10950" cap="flat" cmpd="sng">
              <a:solidFill>
                <a:schemeClr val="accent4"/>
              </a:solidFill>
              <a:prstDash val="dashDot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1" name="Google Shape;841;p26"/>
            <p:cNvSpPr/>
            <p:nvPr/>
          </p:nvSpPr>
          <p:spPr>
            <a:xfrm>
              <a:off x="8312562" y="3573113"/>
              <a:ext cx="24764" cy="24765"/>
            </a:xfrm>
            <a:custGeom>
              <a:avLst/>
              <a:gdLst/>
              <a:ahLst/>
              <a:cxnLst/>
              <a:rect l="l" t="t" r="r" b="b"/>
              <a:pathLst>
                <a:path w="24764" h="24765" extrusionOk="0">
                  <a:moveTo>
                    <a:pt x="12382" y="0"/>
                  </a:moveTo>
                  <a:cubicBezTo>
                    <a:pt x="19240" y="0"/>
                    <a:pt x="24765" y="5524"/>
                    <a:pt x="24765" y="12382"/>
                  </a:cubicBezTo>
                  <a:cubicBezTo>
                    <a:pt x="24765" y="19240"/>
                    <a:pt x="19240" y="24765"/>
                    <a:pt x="12382" y="24765"/>
                  </a:cubicBezTo>
                  <a:cubicBezTo>
                    <a:pt x="5524" y="24765"/>
                    <a:pt x="0" y="19240"/>
                    <a:pt x="0" y="12382"/>
                  </a:cubicBezTo>
                  <a:cubicBezTo>
                    <a:pt x="0" y="5524"/>
                    <a:pt x="5524" y="0"/>
                    <a:pt x="12382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2" name="Google Shape;842;p26"/>
            <p:cNvSpPr/>
            <p:nvPr/>
          </p:nvSpPr>
          <p:spPr>
            <a:xfrm>
              <a:off x="7384446" y="3573113"/>
              <a:ext cx="24764" cy="24765"/>
            </a:xfrm>
            <a:custGeom>
              <a:avLst/>
              <a:gdLst/>
              <a:ahLst/>
              <a:cxnLst/>
              <a:rect l="l" t="t" r="r" b="b"/>
              <a:pathLst>
                <a:path w="24764" h="24765" extrusionOk="0">
                  <a:moveTo>
                    <a:pt x="12382" y="0"/>
                  </a:moveTo>
                  <a:cubicBezTo>
                    <a:pt x="5524" y="0"/>
                    <a:pt x="0" y="5524"/>
                    <a:pt x="0" y="12382"/>
                  </a:cubicBezTo>
                  <a:cubicBezTo>
                    <a:pt x="0" y="19240"/>
                    <a:pt x="5524" y="24765"/>
                    <a:pt x="12382" y="24765"/>
                  </a:cubicBezTo>
                  <a:cubicBezTo>
                    <a:pt x="19240" y="24765"/>
                    <a:pt x="24765" y="19240"/>
                    <a:pt x="24765" y="12382"/>
                  </a:cubicBezTo>
                  <a:cubicBezTo>
                    <a:pt x="24765" y="5524"/>
                    <a:pt x="19240" y="0"/>
                    <a:pt x="12382" y="0"/>
                  </a:cubicBezTo>
                  <a:close/>
                </a:path>
              </a:pathLst>
            </a:custGeom>
            <a:solidFill>
              <a:schemeClr val="accent4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43" name="Google Shape;843;p26"/>
          <p:cNvGrpSpPr/>
          <p:nvPr/>
        </p:nvGrpSpPr>
        <p:grpSpPr>
          <a:xfrm>
            <a:off x="8348540" y="2013384"/>
            <a:ext cx="657643" cy="856749"/>
            <a:chOff x="-2" y="3134666"/>
            <a:chExt cx="498554" cy="649495"/>
          </a:xfrm>
        </p:grpSpPr>
        <p:grpSp>
          <p:nvGrpSpPr>
            <p:cNvPr id="844" name="Google Shape;844;p26"/>
            <p:cNvGrpSpPr/>
            <p:nvPr/>
          </p:nvGrpSpPr>
          <p:grpSpPr>
            <a:xfrm>
              <a:off x="-2" y="3134666"/>
              <a:ext cx="498554" cy="649495"/>
              <a:chOff x="895350" y="4265199"/>
              <a:chExt cx="598074" cy="779145"/>
            </a:xfrm>
          </p:grpSpPr>
          <p:sp>
            <p:nvSpPr>
              <p:cNvPr id="845" name="Google Shape;845;p26"/>
              <p:cNvSpPr/>
              <p:nvPr/>
            </p:nvSpPr>
            <p:spPr>
              <a:xfrm>
                <a:off x="895350" y="4265199"/>
                <a:ext cx="598074" cy="779145"/>
              </a:xfrm>
              <a:custGeom>
                <a:avLst/>
                <a:gdLst/>
                <a:ahLst/>
                <a:cxnLst/>
                <a:rect l="l" t="t" r="r" b="b"/>
                <a:pathLst>
                  <a:path w="598074" h="779145" extrusionOk="0">
                    <a:moveTo>
                      <a:pt x="557022" y="0"/>
                    </a:moveTo>
                    <a:cubicBezTo>
                      <a:pt x="579695" y="0"/>
                      <a:pt x="598075" y="18380"/>
                      <a:pt x="598075" y="41053"/>
                    </a:cubicBezTo>
                    <a:lnTo>
                      <a:pt x="598075" y="738092"/>
                    </a:lnTo>
                    <a:cubicBezTo>
                      <a:pt x="598075" y="760765"/>
                      <a:pt x="579695" y="779145"/>
                      <a:pt x="557022" y="779145"/>
                    </a:cubicBezTo>
                    <a:lnTo>
                      <a:pt x="41053" y="779145"/>
                    </a:lnTo>
                    <a:cubicBezTo>
                      <a:pt x="18380" y="779145"/>
                      <a:pt x="0" y="760765"/>
                      <a:pt x="0" y="738092"/>
                    </a:cubicBezTo>
                    <a:lnTo>
                      <a:pt x="0" y="41053"/>
                    </a:lnTo>
                    <a:cubicBezTo>
                      <a:pt x="0" y="18380"/>
                      <a:pt x="18380" y="0"/>
                      <a:pt x="4105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846" name="Google Shape;846;p26"/>
              <p:cNvGrpSpPr/>
              <p:nvPr/>
            </p:nvGrpSpPr>
            <p:grpSpPr>
              <a:xfrm>
                <a:off x="1284732" y="4296441"/>
                <a:ext cx="164876" cy="41528"/>
                <a:chOff x="1284732" y="4296441"/>
                <a:chExt cx="164876" cy="41528"/>
              </a:xfrm>
            </p:grpSpPr>
            <p:sp>
              <p:nvSpPr>
                <p:cNvPr id="847" name="Google Shape;847;p26"/>
                <p:cNvSpPr/>
                <p:nvPr/>
              </p:nvSpPr>
              <p:spPr>
                <a:xfrm>
                  <a:off x="1408080" y="4296441"/>
                  <a:ext cx="41528" cy="41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8" h="41528" extrusionOk="0">
                      <a:moveTo>
                        <a:pt x="41529" y="20764"/>
                      </a:moveTo>
                      <a:cubicBezTo>
                        <a:pt x="41529" y="32290"/>
                        <a:pt x="32194" y="41529"/>
                        <a:pt x="20764" y="41529"/>
                      </a:cubicBezTo>
                      <a:cubicBezTo>
                        <a:pt x="9334" y="41529"/>
                        <a:pt x="0" y="32195"/>
                        <a:pt x="0" y="20764"/>
                      </a:cubicBezTo>
                      <a:cubicBezTo>
                        <a:pt x="0" y="9334"/>
                        <a:pt x="9334" y="0"/>
                        <a:pt x="20764" y="0"/>
                      </a:cubicBezTo>
                      <a:cubicBezTo>
                        <a:pt x="32194" y="0"/>
                        <a:pt x="41529" y="9334"/>
                        <a:pt x="41529" y="2076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48" name="Google Shape;848;p26"/>
                <p:cNvSpPr/>
                <p:nvPr/>
              </p:nvSpPr>
              <p:spPr>
                <a:xfrm>
                  <a:off x="1346358" y="4296441"/>
                  <a:ext cx="41529" cy="41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9" h="41528" extrusionOk="0">
                      <a:moveTo>
                        <a:pt x="41529" y="20764"/>
                      </a:moveTo>
                      <a:cubicBezTo>
                        <a:pt x="41529" y="32290"/>
                        <a:pt x="32195" y="41529"/>
                        <a:pt x="20765" y="41529"/>
                      </a:cubicBezTo>
                      <a:cubicBezTo>
                        <a:pt x="9335" y="41529"/>
                        <a:pt x="0" y="32195"/>
                        <a:pt x="0" y="20764"/>
                      </a:cubicBezTo>
                      <a:cubicBezTo>
                        <a:pt x="0" y="9334"/>
                        <a:pt x="9335" y="0"/>
                        <a:pt x="20765" y="0"/>
                      </a:cubicBezTo>
                      <a:cubicBezTo>
                        <a:pt x="32195" y="0"/>
                        <a:pt x="41529" y="9334"/>
                        <a:pt x="41529" y="2076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49" name="Google Shape;849;p26"/>
                <p:cNvSpPr/>
                <p:nvPr/>
              </p:nvSpPr>
              <p:spPr>
                <a:xfrm>
                  <a:off x="1284732" y="4296441"/>
                  <a:ext cx="41529" cy="41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29" h="41528" extrusionOk="0">
                      <a:moveTo>
                        <a:pt x="41529" y="20764"/>
                      </a:moveTo>
                      <a:cubicBezTo>
                        <a:pt x="41529" y="32290"/>
                        <a:pt x="32194" y="41529"/>
                        <a:pt x="20765" y="41529"/>
                      </a:cubicBezTo>
                      <a:cubicBezTo>
                        <a:pt x="9334" y="41529"/>
                        <a:pt x="0" y="32195"/>
                        <a:pt x="0" y="20764"/>
                      </a:cubicBezTo>
                      <a:cubicBezTo>
                        <a:pt x="0" y="9334"/>
                        <a:pt x="9334" y="0"/>
                        <a:pt x="20765" y="0"/>
                      </a:cubicBezTo>
                      <a:cubicBezTo>
                        <a:pt x="32194" y="0"/>
                        <a:pt x="41529" y="9334"/>
                        <a:pt x="41529" y="20764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850" name="Google Shape;850;p26"/>
            <p:cNvGrpSpPr/>
            <p:nvPr/>
          </p:nvGrpSpPr>
          <p:grpSpPr>
            <a:xfrm>
              <a:off x="59230" y="3269171"/>
              <a:ext cx="382391" cy="400019"/>
              <a:chOff x="966406" y="4426553"/>
              <a:chExt cx="458723" cy="479869"/>
            </a:xfrm>
          </p:grpSpPr>
          <p:sp>
            <p:nvSpPr>
              <p:cNvPr id="851" name="Google Shape;851;p26"/>
              <p:cNvSpPr/>
              <p:nvPr/>
            </p:nvSpPr>
            <p:spPr>
              <a:xfrm>
                <a:off x="966406" y="4697825"/>
                <a:ext cx="456723" cy="208597"/>
              </a:xfrm>
              <a:custGeom>
                <a:avLst/>
                <a:gdLst/>
                <a:ahLst/>
                <a:cxnLst/>
                <a:rect l="l" t="t" r="r" b="b"/>
                <a:pathLst>
                  <a:path w="456723" h="208597" extrusionOk="0">
                    <a:moveTo>
                      <a:pt x="51340" y="93250"/>
                    </a:moveTo>
                    <a:lnTo>
                      <a:pt x="0" y="93250"/>
                    </a:lnTo>
                    <a:lnTo>
                      <a:pt x="0" y="115443"/>
                    </a:lnTo>
                    <a:lnTo>
                      <a:pt x="51340" y="115443"/>
                    </a:lnTo>
                    <a:lnTo>
                      <a:pt x="51340" y="93250"/>
                    </a:lnTo>
                    <a:close/>
                    <a:moveTo>
                      <a:pt x="236601" y="162020"/>
                    </a:moveTo>
                    <a:lnTo>
                      <a:pt x="376904" y="162020"/>
                    </a:lnTo>
                    <a:lnTo>
                      <a:pt x="376904" y="139827"/>
                    </a:lnTo>
                    <a:lnTo>
                      <a:pt x="236601" y="139827"/>
                    </a:lnTo>
                    <a:lnTo>
                      <a:pt x="236601" y="162020"/>
                    </a:lnTo>
                    <a:close/>
                    <a:moveTo>
                      <a:pt x="376809" y="0"/>
                    </a:moveTo>
                    <a:lnTo>
                      <a:pt x="48863" y="0"/>
                    </a:lnTo>
                    <a:lnTo>
                      <a:pt x="48863" y="22193"/>
                    </a:lnTo>
                    <a:lnTo>
                      <a:pt x="376809" y="22193"/>
                    </a:lnTo>
                    <a:lnTo>
                      <a:pt x="376809" y="0"/>
                    </a:lnTo>
                    <a:close/>
                    <a:moveTo>
                      <a:pt x="0" y="208597"/>
                    </a:moveTo>
                    <a:lnTo>
                      <a:pt x="127349" y="208597"/>
                    </a:lnTo>
                    <a:lnTo>
                      <a:pt x="127349" y="186404"/>
                    </a:lnTo>
                    <a:lnTo>
                      <a:pt x="0" y="186404"/>
                    </a:lnTo>
                    <a:lnTo>
                      <a:pt x="0" y="208597"/>
                    </a:lnTo>
                    <a:close/>
                    <a:moveTo>
                      <a:pt x="97917" y="46577"/>
                    </a:moveTo>
                    <a:lnTo>
                      <a:pt x="0" y="46577"/>
                    </a:lnTo>
                    <a:lnTo>
                      <a:pt x="0" y="68771"/>
                    </a:lnTo>
                    <a:lnTo>
                      <a:pt x="97917" y="68771"/>
                    </a:lnTo>
                    <a:lnTo>
                      <a:pt x="97917" y="46577"/>
                    </a:lnTo>
                    <a:close/>
                    <a:moveTo>
                      <a:pt x="67056" y="115348"/>
                    </a:moveTo>
                    <a:lnTo>
                      <a:pt x="265557" y="115348"/>
                    </a:lnTo>
                    <a:lnTo>
                      <a:pt x="265557" y="93154"/>
                    </a:lnTo>
                    <a:lnTo>
                      <a:pt x="67056" y="93154"/>
                    </a:lnTo>
                    <a:lnTo>
                      <a:pt x="67056" y="115348"/>
                    </a:lnTo>
                    <a:close/>
                    <a:moveTo>
                      <a:pt x="210026" y="139732"/>
                    </a:moveTo>
                    <a:lnTo>
                      <a:pt x="0" y="139732"/>
                    </a:lnTo>
                    <a:lnTo>
                      <a:pt x="0" y="161925"/>
                    </a:lnTo>
                    <a:lnTo>
                      <a:pt x="210122" y="161925"/>
                    </a:lnTo>
                    <a:lnTo>
                      <a:pt x="210122" y="139732"/>
                    </a:lnTo>
                    <a:close/>
                    <a:moveTo>
                      <a:pt x="281369" y="115348"/>
                    </a:moveTo>
                    <a:lnTo>
                      <a:pt x="456724" y="115348"/>
                    </a:lnTo>
                    <a:lnTo>
                      <a:pt x="456724" y="93154"/>
                    </a:lnTo>
                    <a:lnTo>
                      <a:pt x="281369" y="93154"/>
                    </a:lnTo>
                    <a:lnTo>
                      <a:pt x="281369" y="115348"/>
                    </a:lnTo>
                    <a:close/>
                    <a:moveTo>
                      <a:pt x="124397" y="68771"/>
                    </a:moveTo>
                    <a:lnTo>
                      <a:pt x="456629" y="68771"/>
                    </a:lnTo>
                    <a:lnTo>
                      <a:pt x="456629" y="46577"/>
                    </a:lnTo>
                    <a:lnTo>
                      <a:pt x="124397" y="46577"/>
                    </a:lnTo>
                    <a:lnTo>
                      <a:pt x="124397" y="68771"/>
                    </a:lnTo>
                    <a:close/>
                    <a:moveTo>
                      <a:pt x="390144" y="0"/>
                    </a:moveTo>
                    <a:lnTo>
                      <a:pt x="390144" y="22193"/>
                    </a:lnTo>
                    <a:lnTo>
                      <a:pt x="456629" y="22193"/>
                    </a:lnTo>
                    <a:lnTo>
                      <a:pt x="456629" y="0"/>
                    </a:lnTo>
                    <a:lnTo>
                      <a:pt x="390144" y="0"/>
                    </a:lnTo>
                    <a:close/>
                    <a:moveTo>
                      <a:pt x="403289" y="162020"/>
                    </a:moveTo>
                    <a:lnTo>
                      <a:pt x="456629" y="162020"/>
                    </a:lnTo>
                    <a:lnTo>
                      <a:pt x="456629" y="139827"/>
                    </a:lnTo>
                    <a:lnTo>
                      <a:pt x="403289" y="139827"/>
                    </a:lnTo>
                    <a:lnTo>
                      <a:pt x="403289" y="162020"/>
                    </a:lnTo>
                    <a:close/>
                    <a:moveTo>
                      <a:pt x="153734" y="208597"/>
                    </a:moveTo>
                    <a:lnTo>
                      <a:pt x="284893" y="208597"/>
                    </a:lnTo>
                    <a:lnTo>
                      <a:pt x="284893" y="186404"/>
                    </a:lnTo>
                    <a:lnTo>
                      <a:pt x="153734" y="186404"/>
                    </a:lnTo>
                    <a:lnTo>
                      <a:pt x="153734" y="208597"/>
                    </a:lnTo>
                    <a:close/>
                    <a:moveTo>
                      <a:pt x="300704" y="208597"/>
                    </a:moveTo>
                    <a:lnTo>
                      <a:pt x="400622" y="208597"/>
                    </a:lnTo>
                    <a:lnTo>
                      <a:pt x="400622" y="186404"/>
                    </a:lnTo>
                    <a:lnTo>
                      <a:pt x="300704" y="186404"/>
                    </a:lnTo>
                    <a:lnTo>
                      <a:pt x="300704" y="208597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2" name="Google Shape;852;p26"/>
              <p:cNvSpPr/>
              <p:nvPr/>
            </p:nvSpPr>
            <p:spPr>
              <a:xfrm>
                <a:off x="972883" y="4426553"/>
                <a:ext cx="452246" cy="230219"/>
              </a:xfrm>
              <a:custGeom>
                <a:avLst/>
                <a:gdLst/>
                <a:ahLst/>
                <a:cxnLst/>
                <a:rect l="l" t="t" r="r" b="b"/>
                <a:pathLst>
                  <a:path w="452246" h="230219" extrusionOk="0">
                    <a:moveTo>
                      <a:pt x="0" y="0"/>
                    </a:moveTo>
                    <a:lnTo>
                      <a:pt x="452247" y="0"/>
                    </a:lnTo>
                    <a:lnTo>
                      <a:pt x="452247" y="230219"/>
                    </a:lnTo>
                    <a:lnTo>
                      <a:pt x="0" y="23021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853" name="Google Shape;853;p26"/>
          <p:cNvGrpSpPr/>
          <p:nvPr/>
        </p:nvGrpSpPr>
        <p:grpSpPr>
          <a:xfrm>
            <a:off x="5165167" y="2950875"/>
            <a:ext cx="645598" cy="1166771"/>
            <a:chOff x="5165167" y="2950875"/>
            <a:chExt cx="645598" cy="1166771"/>
          </a:xfrm>
        </p:grpSpPr>
        <p:grpSp>
          <p:nvGrpSpPr>
            <p:cNvPr id="854" name="Google Shape;854;p26"/>
            <p:cNvGrpSpPr/>
            <p:nvPr/>
          </p:nvGrpSpPr>
          <p:grpSpPr>
            <a:xfrm>
              <a:off x="5165167" y="2950875"/>
              <a:ext cx="645598" cy="1166771"/>
              <a:chOff x="1024660" y="3708890"/>
              <a:chExt cx="489423" cy="884520"/>
            </a:xfrm>
          </p:grpSpPr>
          <p:grpSp>
            <p:nvGrpSpPr>
              <p:cNvPr id="855" name="Google Shape;855;p26"/>
              <p:cNvGrpSpPr/>
              <p:nvPr/>
            </p:nvGrpSpPr>
            <p:grpSpPr>
              <a:xfrm>
                <a:off x="1024660" y="3708890"/>
                <a:ext cx="489423" cy="884520"/>
                <a:chOff x="2124551" y="4954047"/>
                <a:chExt cx="587120" cy="1061085"/>
              </a:xfrm>
            </p:grpSpPr>
            <p:sp>
              <p:nvSpPr>
                <p:cNvPr id="856" name="Google Shape;856;p26"/>
                <p:cNvSpPr/>
                <p:nvPr/>
              </p:nvSpPr>
              <p:spPr>
                <a:xfrm>
                  <a:off x="2124551" y="4954047"/>
                  <a:ext cx="587120" cy="10610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120" h="1061085" extrusionOk="0">
                      <a:moveTo>
                        <a:pt x="91440" y="0"/>
                      </a:moveTo>
                      <a:lnTo>
                        <a:pt x="495681" y="0"/>
                      </a:lnTo>
                      <a:cubicBezTo>
                        <a:pt x="546163" y="0"/>
                        <a:pt x="587121" y="40958"/>
                        <a:pt x="587121" y="91440"/>
                      </a:cubicBezTo>
                      <a:lnTo>
                        <a:pt x="587121" y="969645"/>
                      </a:lnTo>
                      <a:cubicBezTo>
                        <a:pt x="587121" y="1020128"/>
                        <a:pt x="546163" y="1061085"/>
                        <a:pt x="495681" y="1061085"/>
                      </a:cubicBezTo>
                      <a:lnTo>
                        <a:pt x="91440" y="1061085"/>
                      </a:lnTo>
                      <a:cubicBezTo>
                        <a:pt x="40958" y="1061085"/>
                        <a:pt x="0" y="1020128"/>
                        <a:pt x="0" y="969645"/>
                      </a:cubicBezTo>
                      <a:lnTo>
                        <a:pt x="0" y="91440"/>
                      </a:lnTo>
                      <a:cubicBezTo>
                        <a:pt x="0" y="40958"/>
                        <a:pt x="40958" y="0"/>
                        <a:pt x="91440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57" name="Google Shape;857;p26"/>
                <p:cNvSpPr/>
                <p:nvPr/>
              </p:nvSpPr>
              <p:spPr>
                <a:xfrm>
                  <a:off x="2339530" y="4987099"/>
                  <a:ext cx="157162" cy="255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162" h="25527" extrusionOk="0">
                      <a:moveTo>
                        <a:pt x="144399" y="25527"/>
                      </a:moveTo>
                      <a:lnTo>
                        <a:pt x="12764" y="25527"/>
                      </a:lnTo>
                      <a:cubicBezTo>
                        <a:pt x="5715" y="25527"/>
                        <a:pt x="0" y="19812"/>
                        <a:pt x="0" y="12764"/>
                      </a:cubicBezTo>
                      <a:lnTo>
                        <a:pt x="0" y="12764"/>
                      </a:lnTo>
                      <a:cubicBezTo>
                        <a:pt x="0" y="5715"/>
                        <a:pt x="5715" y="0"/>
                        <a:pt x="12764" y="0"/>
                      </a:cubicBezTo>
                      <a:lnTo>
                        <a:pt x="144399" y="0"/>
                      </a:lnTo>
                      <a:cubicBezTo>
                        <a:pt x="151448" y="0"/>
                        <a:pt x="157163" y="5715"/>
                        <a:pt x="157163" y="12764"/>
                      </a:cubicBezTo>
                      <a:lnTo>
                        <a:pt x="157163" y="12764"/>
                      </a:lnTo>
                      <a:cubicBezTo>
                        <a:pt x="157163" y="19812"/>
                        <a:pt x="151448" y="25527"/>
                        <a:pt x="144399" y="2552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858" name="Google Shape;858;p26"/>
              <p:cNvSpPr/>
              <p:nvPr/>
            </p:nvSpPr>
            <p:spPr>
              <a:xfrm>
                <a:off x="1059199" y="3818860"/>
                <a:ext cx="419712" cy="647607"/>
              </a:xfrm>
              <a:custGeom>
                <a:avLst/>
                <a:gdLst/>
                <a:ahLst/>
                <a:cxnLst/>
                <a:rect l="l" t="t" r="r" b="b"/>
                <a:pathLst>
                  <a:path w="504158" h="777906" extrusionOk="0">
                    <a:moveTo>
                      <a:pt x="0" y="0"/>
                    </a:moveTo>
                    <a:lnTo>
                      <a:pt x="504158" y="0"/>
                    </a:lnTo>
                    <a:lnTo>
                      <a:pt x="504158" y="777907"/>
                    </a:lnTo>
                    <a:lnTo>
                      <a:pt x="0" y="77790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859" name="Google Shape;859;p26"/>
              <p:cNvGrpSpPr/>
              <p:nvPr/>
            </p:nvGrpSpPr>
            <p:grpSpPr>
              <a:xfrm>
                <a:off x="1108189" y="4182116"/>
                <a:ext cx="322524" cy="131011"/>
                <a:chOff x="2224754" y="5521737"/>
                <a:chExt cx="386905" cy="157163"/>
              </a:xfrm>
            </p:grpSpPr>
            <p:grpSp>
              <p:nvGrpSpPr>
                <p:cNvPr id="860" name="Google Shape;860;p26"/>
                <p:cNvGrpSpPr/>
                <p:nvPr/>
              </p:nvGrpSpPr>
              <p:grpSpPr>
                <a:xfrm>
                  <a:off x="2224754" y="5521737"/>
                  <a:ext cx="386905" cy="157163"/>
                  <a:chOff x="2224754" y="5521737"/>
                  <a:chExt cx="386905" cy="157163"/>
                </a:xfrm>
              </p:grpSpPr>
              <p:grpSp>
                <p:nvGrpSpPr>
                  <p:cNvPr id="861" name="Google Shape;861;p26"/>
                  <p:cNvGrpSpPr/>
                  <p:nvPr/>
                </p:nvGrpSpPr>
                <p:grpSpPr>
                  <a:xfrm>
                    <a:off x="2224754" y="5521737"/>
                    <a:ext cx="386905" cy="65532"/>
                    <a:chOff x="2224754" y="5521737"/>
                    <a:chExt cx="386905" cy="65532"/>
                  </a:xfrm>
                </p:grpSpPr>
                <p:sp>
                  <p:nvSpPr>
                    <p:cNvPr id="862" name="Google Shape;862;p26"/>
                    <p:cNvSpPr/>
                    <p:nvPr/>
                  </p:nvSpPr>
                  <p:spPr>
                    <a:xfrm>
                      <a:off x="2224754" y="5521737"/>
                      <a:ext cx="386905" cy="6553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86905" h="65532" extrusionOk="0">
                          <a:moveTo>
                            <a:pt x="386810" y="15049"/>
                          </a:moveTo>
                          <a:lnTo>
                            <a:pt x="386810" y="50482"/>
                          </a:lnTo>
                          <a:cubicBezTo>
                            <a:pt x="386810" y="58769"/>
                            <a:pt x="380143" y="65532"/>
                            <a:pt x="371856" y="65532"/>
                          </a:cubicBezTo>
                          <a:lnTo>
                            <a:pt x="14954" y="65532"/>
                          </a:lnTo>
                          <a:cubicBezTo>
                            <a:pt x="14288" y="65532"/>
                            <a:pt x="13525" y="65532"/>
                            <a:pt x="12859" y="65341"/>
                          </a:cubicBezTo>
                          <a:cubicBezTo>
                            <a:pt x="5524" y="64294"/>
                            <a:pt x="0" y="58102"/>
                            <a:pt x="0" y="50482"/>
                          </a:cubicBezTo>
                          <a:lnTo>
                            <a:pt x="0" y="15049"/>
                          </a:lnTo>
                          <a:cubicBezTo>
                            <a:pt x="0" y="6762"/>
                            <a:pt x="6667" y="0"/>
                            <a:pt x="15049" y="0"/>
                          </a:cubicBezTo>
                          <a:lnTo>
                            <a:pt x="371951" y="0"/>
                          </a:lnTo>
                          <a:cubicBezTo>
                            <a:pt x="379476" y="0"/>
                            <a:pt x="385667" y="5619"/>
                            <a:pt x="386715" y="12859"/>
                          </a:cubicBezTo>
                          <a:cubicBezTo>
                            <a:pt x="386810" y="13525"/>
                            <a:pt x="386905" y="14288"/>
                            <a:pt x="386905" y="15049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863" name="Google Shape;863;p26"/>
                    <p:cNvSpPr/>
                    <p:nvPr/>
                  </p:nvSpPr>
                  <p:spPr>
                    <a:xfrm>
                      <a:off x="2237422" y="5534405"/>
                      <a:ext cx="374141" cy="5286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4141" h="52864" extrusionOk="0">
                          <a:moveTo>
                            <a:pt x="374142" y="2381"/>
                          </a:moveTo>
                          <a:lnTo>
                            <a:pt x="374142" y="37815"/>
                          </a:lnTo>
                          <a:cubicBezTo>
                            <a:pt x="374142" y="46101"/>
                            <a:pt x="367475" y="52864"/>
                            <a:pt x="359188" y="52864"/>
                          </a:cubicBezTo>
                          <a:lnTo>
                            <a:pt x="2286" y="52864"/>
                          </a:lnTo>
                          <a:cubicBezTo>
                            <a:pt x="1619" y="52864"/>
                            <a:pt x="857" y="52864"/>
                            <a:pt x="191" y="52674"/>
                          </a:cubicBezTo>
                          <a:cubicBezTo>
                            <a:pt x="95" y="52007"/>
                            <a:pt x="0" y="51245"/>
                            <a:pt x="0" y="50578"/>
                          </a:cubicBezTo>
                          <a:lnTo>
                            <a:pt x="0" y="15050"/>
                          </a:lnTo>
                          <a:cubicBezTo>
                            <a:pt x="0" y="6763"/>
                            <a:pt x="6668" y="0"/>
                            <a:pt x="14954" y="0"/>
                          </a:cubicBezTo>
                          <a:lnTo>
                            <a:pt x="371856" y="0"/>
                          </a:lnTo>
                          <a:cubicBezTo>
                            <a:pt x="372523" y="0"/>
                            <a:pt x="373285" y="0"/>
                            <a:pt x="373952" y="191"/>
                          </a:cubicBezTo>
                          <a:cubicBezTo>
                            <a:pt x="374047" y="858"/>
                            <a:pt x="374142" y="1620"/>
                            <a:pt x="374142" y="2381"/>
                          </a:cubicBez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  <p:grpSp>
                <p:nvGrpSpPr>
                  <p:cNvPr id="864" name="Google Shape;864;p26"/>
                  <p:cNvGrpSpPr/>
                  <p:nvPr/>
                </p:nvGrpSpPr>
                <p:grpSpPr>
                  <a:xfrm>
                    <a:off x="2224754" y="5613368"/>
                    <a:ext cx="386905" cy="65532"/>
                    <a:chOff x="2224754" y="5613368"/>
                    <a:chExt cx="386905" cy="65532"/>
                  </a:xfrm>
                </p:grpSpPr>
                <p:sp>
                  <p:nvSpPr>
                    <p:cNvPr id="865" name="Google Shape;865;p26"/>
                    <p:cNvSpPr/>
                    <p:nvPr/>
                  </p:nvSpPr>
                  <p:spPr>
                    <a:xfrm>
                      <a:off x="2224754" y="5613368"/>
                      <a:ext cx="386905" cy="6553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86905" h="65532" extrusionOk="0">
                          <a:moveTo>
                            <a:pt x="386810" y="15049"/>
                          </a:moveTo>
                          <a:lnTo>
                            <a:pt x="386810" y="50482"/>
                          </a:lnTo>
                          <a:cubicBezTo>
                            <a:pt x="386810" y="58769"/>
                            <a:pt x="380143" y="65532"/>
                            <a:pt x="371856" y="65532"/>
                          </a:cubicBezTo>
                          <a:lnTo>
                            <a:pt x="14954" y="65532"/>
                          </a:lnTo>
                          <a:cubicBezTo>
                            <a:pt x="14288" y="65532"/>
                            <a:pt x="13525" y="65532"/>
                            <a:pt x="12859" y="65341"/>
                          </a:cubicBezTo>
                          <a:cubicBezTo>
                            <a:pt x="5524" y="64294"/>
                            <a:pt x="0" y="58102"/>
                            <a:pt x="0" y="50482"/>
                          </a:cubicBezTo>
                          <a:lnTo>
                            <a:pt x="0" y="15049"/>
                          </a:lnTo>
                          <a:cubicBezTo>
                            <a:pt x="0" y="6762"/>
                            <a:pt x="6667" y="0"/>
                            <a:pt x="15049" y="0"/>
                          </a:cubicBezTo>
                          <a:lnTo>
                            <a:pt x="371951" y="0"/>
                          </a:lnTo>
                          <a:cubicBezTo>
                            <a:pt x="379476" y="0"/>
                            <a:pt x="385667" y="5619"/>
                            <a:pt x="386715" y="12859"/>
                          </a:cubicBezTo>
                          <a:cubicBezTo>
                            <a:pt x="386810" y="13525"/>
                            <a:pt x="386905" y="14288"/>
                            <a:pt x="386905" y="15049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  <p:sp>
                  <p:nvSpPr>
                    <p:cNvPr id="866" name="Google Shape;866;p26"/>
                    <p:cNvSpPr/>
                    <p:nvPr/>
                  </p:nvSpPr>
                  <p:spPr>
                    <a:xfrm>
                      <a:off x="2237422" y="5626036"/>
                      <a:ext cx="374141" cy="5286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74141" h="52864" extrusionOk="0">
                          <a:moveTo>
                            <a:pt x="374142" y="2381"/>
                          </a:moveTo>
                          <a:lnTo>
                            <a:pt x="374142" y="37815"/>
                          </a:lnTo>
                          <a:cubicBezTo>
                            <a:pt x="374142" y="46101"/>
                            <a:pt x="367475" y="52864"/>
                            <a:pt x="359188" y="52864"/>
                          </a:cubicBezTo>
                          <a:lnTo>
                            <a:pt x="2286" y="52864"/>
                          </a:lnTo>
                          <a:cubicBezTo>
                            <a:pt x="1619" y="52864"/>
                            <a:pt x="857" y="52864"/>
                            <a:pt x="191" y="52674"/>
                          </a:cubicBezTo>
                          <a:cubicBezTo>
                            <a:pt x="95" y="52007"/>
                            <a:pt x="0" y="51245"/>
                            <a:pt x="0" y="50578"/>
                          </a:cubicBezTo>
                          <a:lnTo>
                            <a:pt x="0" y="15050"/>
                          </a:lnTo>
                          <a:cubicBezTo>
                            <a:pt x="0" y="6763"/>
                            <a:pt x="6668" y="0"/>
                            <a:pt x="14954" y="0"/>
                          </a:cubicBezTo>
                          <a:lnTo>
                            <a:pt x="371856" y="0"/>
                          </a:lnTo>
                          <a:cubicBezTo>
                            <a:pt x="372523" y="0"/>
                            <a:pt x="373285" y="0"/>
                            <a:pt x="373952" y="191"/>
                          </a:cubicBezTo>
                          <a:cubicBezTo>
                            <a:pt x="374047" y="858"/>
                            <a:pt x="374142" y="1620"/>
                            <a:pt x="374142" y="2381"/>
                          </a:cubicBez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45700" rIns="91425" bIns="45700" anchor="ctr" anchorCtr="0">
                      <a:noAutofit/>
                    </a:bodyPr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p:txBody>
                </p:sp>
              </p:grpSp>
            </p:grpSp>
            <p:grpSp>
              <p:nvGrpSpPr>
                <p:cNvPr id="867" name="Google Shape;867;p26"/>
                <p:cNvGrpSpPr/>
                <p:nvPr/>
              </p:nvGrpSpPr>
              <p:grpSpPr>
                <a:xfrm>
                  <a:off x="2336863" y="5554217"/>
                  <a:ext cx="177355" cy="15050"/>
                  <a:chOff x="2336863" y="5554217"/>
                  <a:chExt cx="177355" cy="15050"/>
                </a:xfrm>
              </p:grpSpPr>
              <p:sp>
                <p:nvSpPr>
                  <p:cNvPr id="868" name="Google Shape;868;p26"/>
                  <p:cNvSpPr/>
                  <p:nvPr/>
                </p:nvSpPr>
                <p:spPr>
                  <a:xfrm>
                    <a:off x="2336863" y="5554218"/>
                    <a:ext cx="15049" cy="150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49" h="15049" extrusionOk="0">
                        <a:moveTo>
                          <a:pt x="15049" y="7524"/>
                        </a:moveTo>
                        <a:cubicBezTo>
                          <a:pt x="15049" y="11680"/>
                          <a:pt x="11681" y="15049"/>
                          <a:pt x="7525" y="15049"/>
                        </a:cubicBezTo>
                        <a:cubicBezTo>
                          <a:pt x="3369" y="15049"/>
                          <a:pt x="0" y="11680"/>
                          <a:pt x="0" y="7524"/>
                        </a:cubicBezTo>
                        <a:cubicBezTo>
                          <a:pt x="0" y="3369"/>
                          <a:pt x="3369" y="0"/>
                          <a:pt x="7525" y="0"/>
                        </a:cubicBezTo>
                        <a:cubicBezTo>
                          <a:pt x="11681" y="0"/>
                          <a:pt x="15049" y="3369"/>
                          <a:pt x="15049" y="752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69" name="Google Shape;869;p26"/>
                  <p:cNvSpPr/>
                  <p:nvPr/>
                </p:nvSpPr>
                <p:spPr>
                  <a:xfrm>
                    <a:off x="2377440" y="5554217"/>
                    <a:ext cx="15049" cy="150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49" h="15049" extrusionOk="0">
                        <a:moveTo>
                          <a:pt x="15049" y="7525"/>
                        </a:moveTo>
                        <a:cubicBezTo>
                          <a:pt x="15049" y="11716"/>
                          <a:pt x="11716" y="15050"/>
                          <a:pt x="7525" y="15050"/>
                        </a:cubicBezTo>
                        <a:cubicBezTo>
                          <a:pt x="3334" y="15050"/>
                          <a:pt x="0" y="11716"/>
                          <a:pt x="0" y="7525"/>
                        </a:cubicBezTo>
                        <a:cubicBezTo>
                          <a:pt x="0" y="3334"/>
                          <a:pt x="3334" y="0"/>
                          <a:pt x="7525" y="0"/>
                        </a:cubicBezTo>
                        <a:cubicBezTo>
                          <a:pt x="11716" y="0"/>
                          <a:pt x="15049" y="3334"/>
                          <a:pt x="15049" y="752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70" name="Google Shape;870;p26"/>
                  <p:cNvSpPr/>
                  <p:nvPr/>
                </p:nvSpPr>
                <p:spPr>
                  <a:xfrm>
                    <a:off x="2418016" y="5554217"/>
                    <a:ext cx="15049" cy="150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49" h="15049" extrusionOk="0">
                        <a:moveTo>
                          <a:pt x="15050" y="7525"/>
                        </a:moveTo>
                        <a:cubicBezTo>
                          <a:pt x="15050" y="11716"/>
                          <a:pt x="11716" y="15050"/>
                          <a:pt x="7525" y="15050"/>
                        </a:cubicBezTo>
                        <a:cubicBezTo>
                          <a:pt x="3334" y="15050"/>
                          <a:pt x="0" y="11716"/>
                          <a:pt x="0" y="7525"/>
                        </a:cubicBezTo>
                        <a:cubicBezTo>
                          <a:pt x="0" y="3334"/>
                          <a:pt x="3334" y="0"/>
                          <a:pt x="7525" y="0"/>
                        </a:cubicBezTo>
                        <a:cubicBezTo>
                          <a:pt x="11716" y="0"/>
                          <a:pt x="15050" y="3334"/>
                          <a:pt x="15050" y="752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71" name="Google Shape;871;p26"/>
                  <p:cNvSpPr/>
                  <p:nvPr/>
                </p:nvSpPr>
                <p:spPr>
                  <a:xfrm>
                    <a:off x="2458593" y="5554218"/>
                    <a:ext cx="15049" cy="150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49" h="15049" extrusionOk="0">
                        <a:moveTo>
                          <a:pt x="15049" y="7524"/>
                        </a:moveTo>
                        <a:cubicBezTo>
                          <a:pt x="15049" y="11680"/>
                          <a:pt x="11680" y="15049"/>
                          <a:pt x="7525" y="15049"/>
                        </a:cubicBezTo>
                        <a:cubicBezTo>
                          <a:pt x="3369" y="15049"/>
                          <a:pt x="0" y="11680"/>
                          <a:pt x="0" y="7524"/>
                        </a:cubicBezTo>
                        <a:cubicBezTo>
                          <a:pt x="0" y="3369"/>
                          <a:pt x="3369" y="0"/>
                          <a:pt x="7525" y="0"/>
                        </a:cubicBezTo>
                        <a:cubicBezTo>
                          <a:pt x="11681" y="0"/>
                          <a:pt x="15049" y="3369"/>
                          <a:pt x="15049" y="7524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72" name="Google Shape;872;p26"/>
                  <p:cNvSpPr/>
                  <p:nvPr/>
                </p:nvSpPr>
                <p:spPr>
                  <a:xfrm>
                    <a:off x="2499169" y="5554217"/>
                    <a:ext cx="15049" cy="150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49" h="15049" extrusionOk="0">
                        <a:moveTo>
                          <a:pt x="15050" y="7525"/>
                        </a:moveTo>
                        <a:cubicBezTo>
                          <a:pt x="15050" y="11716"/>
                          <a:pt x="11716" y="15050"/>
                          <a:pt x="7525" y="15050"/>
                        </a:cubicBezTo>
                        <a:cubicBezTo>
                          <a:pt x="3334" y="15050"/>
                          <a:pt x="0" y="11716"/>
                          <a:pt x="0" y="7525"/>
                        </a:cubicBezTo>
                        <a:cubicBezTo>
                          <a:pt x="0" y="3334"/>
                          <a:pt x="3334" y="0"/>
                          <a:pt x="7525" y="0"/>
                        </a:cubicBezTo>
                        <a:cubicBezTo>
                          <a:pt x="11716" y="0"/>
                          <a:pt x="15050" y="3334"/>
                          <a:pt x="15050" y="752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873" name="Google Shape;873;p26"/>
                <p:cNvGrpSpPr/>
                <p:nvPr/>
              </p:nvGrpSpPr>
              <p:grpSpPr>
                <a:xfrm>
                  <a:off x="2336863" y="5641848"/>
                  <a:ext cx="177355" cy="15049"/>
                  <a:chOff x="2336863" y="5641848"/>
                  <a:chExt cx="177355" cy="15049"/>
                </a:xfrm>
              </p:grpSpPr>
              <p:sp>
                <p:nvSpPr>
                  <p:cNvPr id="874" name="Google Shape;874;p26"/>
                  <p:cNvSpPr/>
                  <p:nvPr/>
                </p:nvSpPr>
                <p:spPr>
                  <a:xfrm>
                    <a:off x="2336863" y="5641848"/>
                    <a:ext cx="15049" cy="150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49" h="15049" extrusionOk="0">
                        <a:moveTo>
                          <a:pt x="15050" y="7525"/>
                        </a:moveTo>
                        <a:cubicBezTo>
                          <a:pt x="15050" y="11716"/>
                          <a:pt x="11716" y="15050"/>
                          <a:pt x="7525" y="15050"/>
                        </a:cubicBezTo>
                        <a:cubicBezTo>
                          <a:pt x="3334" y="15050"/>
                          <a:pt x="0" y="11716"/>
                          <a:pt x="0" y="7525"/>
                        </a:cubicBezTo>
                        <a:cubicBezTo>
                          <a:pt x="0" y="3334"/>
                          <a:pt x="3334" y="0"/>
                          <a:pt x="7525" y="0"/>
                        </a:cubicBezTo>
                        <a:cubicBezTo>
                          <a:pt x="11716" y="0"/>
                          <a:pt x="15050" y="3334"/>
                          <a:pt x="15050" y="752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75" name="Google Shape;875;p26"/>
                  <p:cNvSpPr/>
                  <p:nvPr/>
                </p:nvSpPr>
                <p:spPr>
                  <a:xfrm>
                    <a:off x="2377440" y="5641848"/>
                    <a:ext cx="15049" cy="150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49" h="15049" extrusionOk="0">
                        <a:moveTo>
                          <a:pt x="15049" y="7525"/>
                        </a:moveTo>
                        <a:cubicBezTo>
                          <a:pt x="15049" y="11716"/>
                          <a:pt x="11716" y="15050"/>
                          <a:pt x="7525" y="15050"/>
                        </a:cubicBezTo>
                        <a:cubicBezTo>
                          <a:pt x="3334" y="15050"/>
                          <a:pt x="0" y="11716"/>
                          <a:pt x="0" y="7525"/>
                        </a:cubicBezTo>
                        <a:cubicBezTo>
                          <a:pt x="0" y="3334"/>
                          <a:pt x="3334" y="0"/>
                          <a:pt x="7525" y="0"/>
                        </a:cubicBezTo>
                        <a:cubicBezTo>
                          <a:pt x="11716" y="0"/>
                          <a:pt x="15049" y="3334"/>
                          <a:pt x="15049" y="752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76" name="Google Shape;876;p26"/>
                  <p:cNvSpPr/>
                  <p:nvPr/>
                </p:nvSpPr>
                <p:spPr>
                  <a:xfrm>
                    <a:off x="2418016" y="5641848"/>
                    <a:ext cx="15049" cy="150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49" h="15049" extrusionOk="0">
                        <a:moveTo>
                          <a:pt x="15050" y="7525"/>
                        </a:moveTo>
                        <a:cubicBezTo>
                          <a:pt x="15050" y="11716"/>
                          <a:pt x="11716" y="15050"/>
                          <a:pt x="7525" y="15050"/>
                        </a:cubicBezTo>
                        <a:cubicBezTo>
                          <a:pt x="3334" y="15050"/>
                          <a:pt x="0" y="11716"/>
                          <a:pt x="0" y="7525"/>
                        </a:cubicBezTo>
                        <a:cubicBezTo>
                          <a:pt x="0" y="3334"/>
                          <a:pt x="3334" y="0"/>
                          <a:pt x="7525" y="0"/>
                        </a:cubicBezTo>
                        <a:cubicBezTo>
                          <a:pt x="11716" y="0"/>
                          <a:pt x="15050" y="3334"/>
                          <a:pt x="15050" y="752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77" name="Google Shape;877;p26"/>
                  <p:cNvSpPr/>
                  <p:nvPr/>
                </p:nvSpPr>
                <p:spPr>
                  <a:xfrm>
                    <a:off x="2458592" y="5641848"/>
                    <a:ext cx="15049" cy="150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49" h="15049" extrusionOk="0">
                        <a:moveTo>
                          <a:pt x="15050" y="7525"/>
                        </a:moveTo>
                        <a:cubicBezTo>
                          <a:pt x="15050" y="11716"/>
                          <a:pt x="11716" y="15050"/>
                          <a:pt x="7525" y="15050"/>
                        </a:cubicBezTo>
                        <a:cubicBezTo>
                          <a:pt x="3334" y="15050"/>
                          <a:pt x="0" y="11716"/>
                          <a:pt x="0" y="7525"/>
                        </a:cubicBezTo>
                        <a:cubicBezTo>
                          <a:pt x="0" y="3334"/>
                          <a:pt x="3334" y="0"/>
                          <a:pt x="7525" y="0"/>
                        </a:cubicBezTo>
                        <a:cubicBezTo>
                          <a:pt x="11716" y="0"/>
                          <a:pt x="15050" y="3334"/>
                          <a:pt x="15050" y="752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878" name="Google Shape;878;p26"/>
                  <p:cNvSpPr/>
                  <p:nvPr/>
                </p:nvSpPr>
                <p:spPr>
                  <a:xfrm>
                    <a:off x="2499169" y="5641848"/>
                    <a:ext cx="15049" cy="150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49" h="15049" extrusionOk="0">
                        <a:moveTo>
                          <a:pt x="15050" y="7525"/>
                        </a:moveTo>
                        <a:cubicBezTo>
                          <a:pt x="15050" y="11716"/>
                          <a:pt x="11716" y="15050"/>
                          <a:pt x="7525" y="15050"/>
                        </a:cubicBezTo>
                        <a:cubicBezTo>
                          <a:pt x="3334" y="15050"/>
                          <a:pt x="0" y="11716"/>
                          <a:pt x="0" y="7525"/>
                        </a:cubicBezTo>
                        <a:cubicBezTo>
                          <a:pt x="0" y="3334"/>
                          <a:pt x="3334" y="0"/>
                          <a:pt x="7525" y="0"/>
                        </a:cubicBezTo>
                        <a:cubicBezTo>
                          <a:pt x="11716" y="0"/>
                          <a:pt x="15050" y="3334"/>
                          <a:pt x="15050" y="7525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879" name="Google Shape;879;p26"/>
              <p:cNvGrpSpPr/>
              <p:nvPr/>
            </p:nvGrpSpPr>
            <p:grpSpPr>
              <a:xfrm>
                <a:off x="1161625" y="3903897"/>
                <a:ext cx="215413" cy="215333"/>
                <a:chOff x="2288857" y="5187981"/>
                <a:chExt cx="258413" cy="258317"/>
              </a:xfrm>
            </p:grpSpPr>
            <p:sp>
              <p:nvSpPr>
                <p:cNvPr id="880" name="Google Shape;880;p26"/>
                <p:cNvSpPr/>
                <p:nvPr/>
              </p:nvSpPr>
              <p:spPr>
                <a:xfrm>
                  <a:off x="2288857" y="5187981"/>
                  <a:ext cx="258413" cy="2583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8413" h="258317" extrusionOk="0">
                      <a:moveTo>
                        <a:pt x="258413" y="129159"/>
                      </a:moveTo>
                      <a:cubicBezTo>
                        <a:pt x="258413" y="159544"/>
                        <a:pt x="247936" y="187452"/>
                        <a:pt x="230410" y="209454"/>
                      </a:cubicBezTo>
                      <a:cubicBezTo>
                        <a:pt x="206692" y="239268"/>
                        <a:pt x="170212" y="258318"/>
                        <a:pt x="129159" y="258318"/>
                      </a:cubicBezTo>
                      <a:cubicBezTo>
                        <a:pt x="88106" y="258318"/>
                        <a:pt x="51625" y="239268"/>
                        <a:pt x="28004" y="209454"/>
                      </a:cubicBezTo>
                      <a:cubicBezTo>
                        <a:pt x="27337" y="208597"/>
                        <a:pt x="26670" y="207740"/>
                        <a:pt x="26003" y="206788"/>
                      </a:cubicBezTo>
                      <a:cubicBezTo>
                        <a:pt x="9716" y="185166"/>
                        <a:pt x="0" y="158305"/>
                        <a:pt x="0" y="129159"/>
                      </a:cubicBezTo>
                      <a:cubicBezTo>
                        <a:pt x="0" y="57817"/>
                        <a:pt x="57817" y="0"/>
                        <a:pt x="129159" y="0"/>
                      </a:cubicBezTo>
                      <a:cubicBezTo>
                        <a:pt x="176784" y="0"/>
                        <a:pt x="218313" y="25717"/>
                        <a:pt x="240697" y="64008"/>
                      </a:cubicBezTo>
                      <a:cubicBezTo>
                        <a:pt x="251936" y="83153"/>
                        <a:pt x="258318" y="105442"/>
                        <a:pt x="258318" y="129159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881" name="Google Shape;881;p26"/>
                <p:cNvSpPr/>
                <p:nvPr/>
              </p:nvSpPr>
              <p:spPr>
                <a:xfrm>
                  <a:off x="2316956" y="5234082"/>
                  <a:ext cx="202501" cy="2122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501" h="212216" extrusionOk="0">
                      <a:moveTo>
                        <a:pt x="202406" y="163353"/>
                      </a:moveTo>
                      <a:cubicBezTo>
                        <a:pt x="178689" y="193167"/>
                        <a:pt x="142208" y="212217"/>
                        <a:pt x="101155" y="212217"/>
                      </a:cubicBezTo>
                      <a:cubicBezTo>
                        <a:pt x="60103" y="212217"/>
                        <a:pt x="23622" y="193167"/>
                        <a:pt x="0" y="163353"/>
                      </a:cubicBezTo>
                      <a:cubicBezTo>
                        <a:pt x="9525" y="122682"/>
                        <a:pt x="42958" y="91249"/>
                        <a:pt x="84677" y="84582"/>
                      </a:cubicBezTo>
                      <a:cubicBezTo>
                        <a:pt x="68675" y="78010"/>
                        <a:pt x="57341" y="62293"/>
                        <a:pt x="57341" y="43910"/>
                      </a:cubicBezTo>
                      <a:cubicBezTo>
                        <a:pt x="57341" y="19717"/>
                        <a:pt x="76962" y="0"/>
                        <a:pt x="101251" y="0"/>
                      </a:cubicBezTo>
                      <a:cubicBezTo>
                        <a:pt x="125539" y="0"/>
                        <a:pt x="145161" y="19717"/>
                        <a:pt x="145161" y="43910"/>
                      </a:cubicBezTo>
                      <a:cubicBezTo>
                        <a:pt x="145161" y="62293"/>
                        <a:pt x="133826" y="78010"/>
                        <a:pt x="117824" y="84582"/>
                      </a:cubicBezTo>
                      <a:cubicBezTo>
                        <a:pt x="159544" y="91249"/>
                        <a:pt x="192976" y="122682"/>
                        <a:pt x="202501" y="163353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882" name="Google Shape;882;p26"/>
            <p:cNvSpPr/>
            <p:nvPr/>
          </p:nvSpPr>
          <p:spPr>
            <a:xfrm>
              <a:off x="5401558" y="4012919"/>
              <a:ext cx="172878" cy="28080"/>
            </a:xfrm>
            <a:custGeom>
              <a:avLst/>
              <a:gdLst/>
              <a:ahLst/>
              <a:cxnLst/>
              <a:rect l="l" t="t" r="r" b="b"/>
              <a:pathLst>
                <a:path w="157162" h="25527" extrusionOk="0">
                  <a:moveTo>
                    <a:pt x="144399" y="25527"/>
                  </a:moveTo>
                  <a:lnTo>
                    <a:pt x="12764" y="25527"/>
                  </a:lnTo>
                  <a:cubicBezTo>
                    <a:pt x="5715" y="25527"/>
                    <a:pt x="0" y="19812"/>
                    <a:pt x="0" y="12764"/>
                  </a:cubicBezTo>
                  <a:lnTo>
                    <a:pt x="0" y="12764"/>
                  </a:lnTo>
                  <a:cubicBezTo>
                    <a:pt x="0" y="5715"/>
                    <a:pt x="5715" y="0"/>
                    <a:pt x="12764" y="0"/>
                  </a:cubicBezTo>
                  <a:lnTo>
                    <a:pt x="144399" y="0"/>
                  </a:lnTo>
                  <a:cubicBezTo>
                    <a:pt x="151448" y="0"/>
                    <a:pt x="157163" y="5715"/>
                    <a:pt x="157163" y="12764"/>
                  </a:cubicBezTo>
                  <a:lnTo>
                    <a:pt x="157163" y="12764"/>
                  </a:lnTo>
                  <a:cubicBezTo>
                    <a:pt x="157163" y="19812"/>
                    <a:pt x="151448" y="25527"/>
                    <a:pt x="144399" y="255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1248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D21F9BD-CFA4-AB74-BB2C-DF4AE314C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</p:spPr>
        <p:txBody>
          <a:bodyPr/>
          <a:lstStyle/>
          <a:p>
            <a:r>
              <a:rPr lang="en-US"/>
              <a:t>Collections Schema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3982927-0920-CD87-0ACD-E211F0110E93}"/>
              </a:ext>
            </a:extLst>
          </p:cNvPr>
          <p:cNvSpPr txBox="1"/>
          <p:nvPr/>
        </p:nvSpPr>
        <p:spPr>
          <a:xfrm>
            <a:off x="774785" y="1081631"/>
            <a:ext cx="2600517" cy="418576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err="1"/>
              <a:t>userId</a:t>
            </a:r>
            <a:r>
              <a:rPr lang="en-US" sz="1200"/>
              <a:t>: </a:t>
            </a:r>
            <a:r>
              <a:rPr lang="en-US" sz="1200" err="1"/>
              <a:t>ObjectId</a:t>
            </a:r>
            <a:endParaRPr lang="en-US" sz="1200"/>
          </a:p>
          <a:p>
            <a:r>
              <a:rPr lang="en-US" sz="1200" b="1" err="1"/>
              <a:t>fileName</a:t>
            </a:r>
            <a:r>
              <a:rPr lang="en-US" sz="1200"/>
              <a:t>: String</a:t>
            </a:r>
          </a:p>
          <a:p>
            <a:r>
              <a:rPr lang="en-US" sz="1200" b="1" err="1"/>
              <a:t>collectionName</a:t>
            </a:r>
            <a:r>
              <a:rPr lang="en-US" sz="1200"/>
              <a:t>: String</a:t>
            </a:r>
          </a:p>
          <a:p>
            <a:r>
              <a:rPr lang="en-US" sz="1200" b="1" err="1"/>
              <a:t>inputData</a:t>
            </a:r>
            <a:r>
              <a:rPr lang="en-US" sz="1200"/>
              <a:t>: {</a:t>
            </a:r>
          </a:p>
          <a:p>
            <a:r>
              <a:rPr lang="en-US" sz="1200"/>
              <a:t> </a:t>
            </a:r>
            <a:r>
              <a:rPr lang="en-US" sz="1200" b="1"/>
              <a:t>links</a:t>
            </a:r>
            <a:r>
              <a:rPr lang="en-US" sz="1200"/>
              <a:t>: [String]</a:t>
            </a:r>
          </a:p>
          <a:p>
            <a:r>
              <a:rPr lang="en-US" sz="1200"/>
              <a:t>}</a:t>
            </a:r>
          </a:p>
          <a:p>
            <a:r>
              <a:rPr lang="en-US" sz="1200" b="1" err="1"/>
              <a:t>outputData</a:t>
            </a:r>
            <a:r>
              <a:rPr lang="en-US" sz="1200"/>
              <a:t>: {</a:t>
            </a:r>
          </a:p>
          <a:p>
            <a:r>
              <a:rPr lang="en-US" sz="1200"/>
              <a:t> </a:t>
            </a:r>
            <a:r>
              <a:rPr lang="en-US" sz="1200" b="1"/>
              <a:t>how</a:t>
            </a:r>
            <a:r>
              <a:rPr lang="en-US" sz="1200"/>
              <a:t>: [String]</a:t>
            </a:r>
          </a:p>
          <a:p>
            <a:r>
              <a:rPr lang="en-US" sz="1200"/>
              <a:t> </a:t>
            </a:r>
            <a:r>
              <a:rPr lang="en-US" sz="1200" b="1"/>
              <a:t>what</a:t>
            </a:r>
            <a:r>
              <a:rPr lang="en-US" sz="1200"/>
              <a:t>: [String]</a:t>
            </a:r>
          </a:p>
          <a:p>
            <a:r>
              <a:rPr lang="en-US" sz="1200"/>
              <a:t> </a:t>
            </a:r>
            <a:r>
              <a:rPr lang="en-US" sz="1200" b="1"/>
              <a:t>when</a:t>
            </a:r>
            <a:r>
              <a:rPr lang="en-US" sz="1200"/>
              <a:t>: [String]</a:t>
            </a:r>
          </a:p>
          <a:p>
            <a:r>
              <a:rPr lang="en-US" sz="1200"/>
              <a:t> </a:t>
            </a:r>
            <a:r>
              <a:rPr lang="en-US" sz="1200" b="1"/>
              <a:t>where</a:t>
            </a:r>
            <a:r>
              <a:rPr lang="en-US" sz="1200"/>
              <a:t>: [String]</a:t>
            </a:r>
          </a:p>
          <a:p>
            <a:r>
              <a:rPr lang="en-US" sz="1200"/>
              <a:t> </a:t>
            </a:r>
            <a:r>
              <a:rPr lang="en-US" sz="1200" b="1"/>
              <a:t>who</a:t>
            </a:r>
            <a:r>
              <a:rPr lang="en-US" sz="1200"/>
              <a:t>: [String]</a:t>
            </a:r>
          </a:p>
          <a:p>
            <a:r>
              <a:rPr lang="en-US" sz="1200"/>
              <a:t> </a:t>
            </a:r>
            <a:r>
              <a:rPr lang="en-US" sz="1200" b="1" err="1"/>
              <a:t>howSentences</a:t>
            </a:r>
            <a:r>
              <a:rPr lang="en-US" sz="1200"/>
              <a:t>: Object</a:t>
            </a:r>
          </a:p>
          <a:p>
            <a:r>
              <a:rPr lang="en-US" sz="1200"/>
              <a:t> </a:t>
            </a:r>
            <a:r>
              <a:rPr lang="en-US" sz="1200" b="1" err="1"/>
              <a:t>whatSentences</a:t>
            </a:r>
            <a:r>
              <a:rPr lang="en-US" sz="1200"/>
              <a:t>: Object</a:t>
            </a:r>
          </a:p>
          <a:p>
            <a:r>
              <a:rPr lang="en-US" sz="1200"/>
              <a:t> </a:t>
            </a:r>
            <a:r>
              <a:rPr lang="en-US" sz="1200" b="1" err="1"/>
              <a:t>whenSentences</a:t>
            </a:r>
            <a:r>
              <a:rPr lang="en-US" sz="1200"/>
              <a:t>: Object</a:t>
            </a:r>
          </a:p>
          <a:p>
            <a:r>
              <a:rPr lang="en-US" sz="1200"/>
              <a:t> </a:t>
            </a:r>
            <a:r>
              <a:rPr lang="en-US" sz="1200" b="1"/>
              <a:t>whereSentences</a:t>
            </a:r>
            <a:r>
              <a:rPr lang="en-US" sz="1200"/>
              <a:t>: Object</a:t>
            </a:r>
          </a:p>
          <a:p>
            <a:r>
              <a:rPr lang="en-US" sz="1200"/>
              <a:t> </a:t>
            </a:r>
            <a:r>
              <a:rPr lang="en-US" sz="1200" b="1"/>
              <a:t>whoSentences</a:t>
            </a:r>
            <a:r>
              <a:rPr lang="en-US" sz="1200"/>
              <a:t>: Object</a:t>
            </a:r>
            <a:endParaRPr lang="en-US"/>
          </a:p>
          <a:p>
            <a:r>
              <a:rPr lang="en-US" sz="1200"/>
              <a:t>}</a:t>
            </a: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75712C-6E19-8CA2-BD86-D4A022A71246}"/>
              </a:ext>
            </a:extLst>
          </p:cNvPr>
          <p:cNvSpPr txBox="1"/>
          <p:nvPr/>
        </p:nvSpPr>
        <p:spPr>
          <a:xfrm>
            <a:off x="4334195" y="1081631"/>
            <a:ext cx="4349537" cy="24622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/>
              <a:t>userId</a:t>
            </a:r>
            <a:r>
              <a:rPr lang="en-US"/>
              <a:t> – id of user who created the collection</a:t>
            </a:r>
          </a:p>
          <a:p>
            <a:endParaRPr lang="en-US"/>
          </a:p>
          <a:p>
            <a:r>
              <a:rPr lang="en-US"/>
              <a:t>how/what/</a:t>
            </a:r>
            <a:r>
              <a:rPr lang="en-US" err="1"/>
              <a:t>etc</a:t>
            </a:r>
            <a:r>
              <a:rPr lang="en-US"/>
              <a:t> - top K responses for that category</a:t>
            </a:r>
          </a:p>
          <a:p>
            <a:pPr marL="285750" indent="-285750">
              <a:buChar char="•"/>
            </a:pPr>
            <a:r>
              <a:rPr lang="en-US"/>
              <a:t>K value is set in code for client access</a:t>
            </a:r>
          </a:p>
          <a:p>
            <a:endParaRPr lang="en-US"/>
          </a:p>
          <a:p>
            <a:r>
              <a:rPr lang="en-US"/>
              <a:t>__Sentences – object with 1 field for each of the K responses in WWWWH</a:t>
            </a:r>
          </a:p>
          <a:p>
            <a:pPr marL="285750" indent="-285750">
              <a:buChar char="•"/>
            </a:pPr>
            <a:r>
              <a:rPr lang="en-US"/>
              <a:t>Each field's value is an array of the sentences that the given response was extracted from</a:t>
            </a:r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30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1ACD6-B8E4-AFD0-CBDE-CC8A0F6AC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Features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075563-25DF-AF0A-DC56-E0108DDFC918}"/>
              </a:ext>
            </a:extLst>
          </p:cNvPr>
          <p:cNvSpPr txBox="1"/>
          <p:nvPr/>
        </p:nvSpPr>
        <p:spPr>
          <a:xfrm>
            <a:off x="846000" y="1215000"/>
            <a:ext cx="5428500" cy="264687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AutoNum type="arabicPeriod"/>
            </a:pPr>
            <a:r>
              <a:rPr lang="en-US" sz="1800"/>
              <a:t>User Authentication</a:t>
            </a:r>
            <a:endParaRPr lang="en-US"/>
          </a:p>
          <a:p>
            <a:pPr lvl="1"/>
            <a:endParaRPr lang="en-US" sz="1600"/>
          </a:p>
          <a:p>
            <a:r>
              <a:rPr lang="en-US" sz="1800"/>
              <a:t>2.   Create a new collection </a:t>
            </a:r>
            <a:endParaRPr lang="en-US" sz="1200"/>
          </a:p>
          <a:p>
            <a:r>
              <a:rPr lang="en-US" sz="1600"/>
              <a:t>  - File Upload</a:t>
            </a:r>
          </a:p>
          <a:p>
            <a:r>
              <a:rPr lang="en-US" sz="1600"/>
              <a:t>  - WWWWH Extraction</a:t>
            </a:r>
          </a:p>
          <a:p>
            <a:endParaRPr lang="en-US" sz="1600"/>
          </a:p>
          <a:p>
            <a:r>
              <a:rPr lang="en-US" sz="1800"/>
              <a:t>3.   Collection History Table</a:t>
            </a:r>
          </a:p>
          <a:p>
            <a:r>
              <a:rPr lang="en-US" sz="1600"/>
              <a:t>  - Delete a collection</a:t>
            </a:r>
            <a:endParaRPr lang="en-US"/>
          </a:p>
          <a:p>
            <a:r>
              <a:rPr lang="en-US" sz="1600"/>
              <a:t>  - Details pop-up</a:t>
            </a:r>
          </a:p>
          <a:p>
            <a:r>
              <a:rPr lang="en-US" sz="1600"/>
              <a:t>  - Sentences display</a:t>
            </a:r>
          </a:p>
        </p:txBody>
      </p:sp>
    </p:spTree>
    <p:extLst>
      <p:ext uri="{BB962C8B-B14F-4D97-AF65-F5344CB8AC3E}">
        <p14:creationId xmlns:p14="http://schemas.microsoft.com/office/powerpoint/2010/main" val="3233284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E4A1A-8A7B-CE07-E655-74542705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299273"/>
            <a:ext cx="7704000" cy="572700"/>
          </a:xfrm>
        </p:spPr>
        <p:txBody>
          <a:bodyPr/>
          <a:lstStyle/>
          <a:p>
            <a:r>
              <a:rPr lang="en-US"/>
              <a:t>User Authentication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33B84AD5-159E-7149-FF87-A60E79E295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960" y="1211606"/>
            <a:ext cx="6594271" cy="337066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8E0F806-3613-97B3-541D-8B7EED129611}"/>
              </a:ext>
            </a:extLst>
          </p:cNvPr>
          <p:cNvSpPr txBox="1">
            <a:spLocks/>
          </p:cNvSpPr>
          <p:nvPr/>
        </p:nvSpPr>
        <p:spPr>
          <a:xfrm>
            <a:off x="734319" y="712492"/>
            <a:ext cx="768865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9pPr>
          </a:lstStyle>
          <a:p>
            <a:r>
              <a:rPr lang="en-US" sz="1800">
                <a:solidFill>
                  <a:schemeClr val="bg1">
                    <a:lumMod val="50000"/>
                  </a:schemeClr>
                </a:solidFill>
              </a:rPr>
              <a:t>Login</a:t>
            </a: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731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E4A1A-8A7B-CE07-E655-74542705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299273"/>
            <a:ext cx="7704000" cy="572700"/>
          </a:xfrm>
        </p:spPr>
        <p:txBody>
          <a:bodyPr/>
          <a:lstStyle/>
          <a:p>
            <a:r>
              <a:rPr lang="en-US"/>
              <a:t>User Authentication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3C7F5ADA-11A3-E3AC-C8E3-0892117B95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435" y="1160989"/>
            <a:ext cx="7022518" cy="27308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250CE7-43A8-B62D-31BB-A8FB03490E75}"/>
              </a:ext>
            </a:extLst>
          </p:cNvPr>
          <p:cNvSpPr txBox="1"/>
          <p:nvPr/>
        </p:nvSpPr>
        <p:spPr>
          <a:xfrm>
            <a:off x="1021048" y="3991116"/>
            <a:ext cx="6633482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/>
              <a:t>On a successful login, you are redirected to the collection history page and username is displayed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9F0B04-39B6-BD16-C833-7BA86C35EE1F}"/>
              </a:ext>
            </a:extLst>
          </p:cNvPr>
          <p:cNvSpPr txBox="1"/>
          <p:nvPr/>
        </p:nvSpPr>
        <p:spPr>
          <a:xfrm>
            <a:off x="6514580" y="1286149"/>
            <a:ext cx="1059096" cy="426294"/>
          </a:xfrm>
          <a:prstGeom prst="rect">
            <a:avLst/>
          </a:prstGeom>
          <a:noFill/>
          <a:ln w="28575">
            <a:solidFill>
              <a:srgbClr val="FF2B44"/>
            </a:solidFill>
            <a:prstDash val="dash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04303E1-3ADD-31BF-76E4-9C05D6E80F34}"/>
              </a:ext>
            </a:extLst>
          </p:cNvPr>
          <p:cNvSpPr txBox="1">
            <a:spLocks/>
          </p:cNvSpPr>
          <p:nvPr/>
        </p:nvSpPr>
        <p:spPr>
          <a:xfrm>
            <a:off x="730484" y="720163"/>
            <a:ext cx="7688658" cy="565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9pPr>
          </a:lstStyle>
          <a:p>
            <a:r>
              <a:rPr lang="en-US" sz="1800">
                <a:solidFill>
                  <a:schemeClr val="bg1">
                    <a:lumMod val="50000"/>
                  </a:schemeClr>
                </a:solidFill>
              </a:rPr>
              <a:t>Login Success</a:t>
            </a:r>
          </a:p>
        </p:txBody>
      </p:sp>
    </p:spTree>
    <p:extLst>
      <p:ext uri="{BB962C8B-B14F-4D97-AF65-F5344CB8AC3E}">
        <p14:creationId xmlns:p14="http://schemas.microsoft.com/office/powerpoint/2010/main" val="11325504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709A4-272A-64B4-AAE1-69BEAC2F9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254525"/>
            <a:ext cx="7704000" cy="572700"/>
          </a:xfrm>
        </p:spPr>
        <p:txBody>
          <a:bodyPr/>
          <a:lstStyle/>
          <a:p>
            <a:r>
              <a:rPr lang="en-US"/>
              <a:t>New Collection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C88A16-0EAE-B029-9843-079FA1889FFD}"/>
              </a:ext>
            </a:extLst>
          </p:cNvPr>
          <p:cNvSpPr txBox="1"/>
          <p:nvPr/>
        </p:nvSpPr>
        <p:spPr>
          <a:xfrm>
            <a:off x="1074845" y="4129119"/>
            <a:ext cx="6039009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/>
              <a:t>Home page displayed to user, user has the option to upload file and add a collection name. Pressing the submit button will run the extraction.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AE0421A-2B1F-CE40-471F-0F3353001B22}"/>
              </a:ext>
            </a:extLst>
          </p:cNvPr>
          <p:cNvSpPr txBox="1">
            <a:spLocks/>
          </p:cNvSpPr>
          <p:nvPr/>
        </p:nvSpPr>
        <p:spPr>
          <a:xfrm>
            <a:off x="718977" y="713771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9pPr>
          </a:lstStyle>
          <a:p>
            <a:r>
              <a:rPr lang="en-US" sz="1800">
                <a:solidFill>
                  <a:schemeClr val="bg1">
                    <a:lumMod val="50000"/>
                  </a:schemeClr>
                </a:solidFill>
              </a:rPr>
              <a:t>File Upload</a:t>
            </a: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F5BA855C-25F3-A80C-4F53-9E4C23198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799" y="1155268"/>
            <a:ext cx="6597181" cy="282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1761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0BFBF-81EF-AD64-8AC9-F30DC76B5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Text Processing &amp; Extraction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FB02C2B-0741-946C-C9B1-C28D4C7E72C3}"/>
              </a:ext>
            </a:extLst>
          </p:cNvPr>
          <p:cNvSpPr/>
          <p:nvPr/>
        </p:nvSpPr>
        <p:spPr>
          <a:xfrm>
            <a:off x="1082686" y="1095812"/>
            <a:ext cx="1468073" cy="1719743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3DC95C-6AB8-14A1-163A-DC74CA693A89}"/>
              </a:ext>
            </a:extLst>
          </p:cNvPr>
          <p:cNvSpPr txBox="1"/>
          <p:nvPr/>
        </p:nvSpPr>
        <p:spPr>
          <a:xfrm>
            <a:off x="1172594" y="1261550"/>
            <a:ext cx="1290685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1 </a:t>
            </a:r>
          </a:p>
          <a:p>
            <a:pPr algn="ctr"/>
            <a:r>
              <a:rPr lang="en-US" b="1"/>
              <a:t>Preprocess User Input</a:t>
            </a:r>
          </a:p>
          <a:p>
            <a:pPr algn="ctr"/>
            <a:endParaRPr lang="en-US"/>
          </a:p>
          <a:p>
            <a:pPr algn="ctr"/>
            <a:r>
              <a:rPr lang="en-US"/>
              <a:t>Scrape and format text 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A20A18-3ECA-F180-2491-155CD04E42D0}"/>
              </a:ext>
            </a:extLst>
          </p:cNvPr>
          <p:cNvSpPr/>
          <p:nvPr/>
        </p:nvSpPr>
        <p:spPr>
          <a:xfrm>
            <a:off x="3509968" y="1111154"/>
            <a:ext cx="1468073" cy="1719743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624E72-BDBE-21CB-24ED-DBE80A9E641F}"/>
              </a:ext>
            </a:extLst>
          </p:cNvPr>
          <p:cNvSpPr txBox="1"/>
          <p:nvPr/>
        </p:nvSpPr>
        <p:spPr>
          <a:xfrm>
            <a:off x="3634396" y="1262465"/>
            <a:ext cx="1221645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2</a:t>
            </a:r>
          </a:p>
          <a:p>
            <a:pPr algn="ctr"/>
            <a:r>
              <a:rPr lang="en-US" b="1"/>
              <a:t>Entity Extraction</a:t>
            </a:r>
          </a:p>
          <a:p>
            <a:pPr algn="ctr"/>
            <a:endParaRPr lang="en-US"/>
          </a:p>
          <a:p>
            <a:pPr algn="ctr"/>
            <a:r>
              <a:rPr lang="en-US"/>
              <a:t>Labels are recorded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43D3640-B7C3-DBA8-EE16-B6F5F9459558}"/>
              </a:ext>
            </a:extLst>
          </p:cNvPr>
          <p:cNvSpPr/>
          <p:nvPr/>
        </p:nvSpPr>
        <p:spPr>
          <a:xfrm>
            <a:off x="5895059" y="1095812"/>
            <a:ext cx="1468073" cy="1719743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3F21FE-1316-5A34-67B1-F8283421C03A}"/>
              </a:ext>
            </a:extLst>
          </p:cNvPr>
          <p:cNvSpPr txBox="1"/>
          <p:nvPr/>
        </p:nvSpPr>
        <p:spPr>
          <a:xfrm>
            <a:off x="6019487" y="1112842"/>
            <a:ext cx="1221645" cy="16004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3</a:t>
            </a:r>
          </a:p>
          <a:p>
            <a:pPr algn="ctr"/>
            <a:r>
              <a:rPr lang="en-US" b="1"/>
              <a:t>Date Formatting</a:t>
            </a:r>
          </a:p>
          <a:p>
            <a:pPr algn="ctr"/>
            <a:r>
              <a:rPr lang="en-US"/>
              <a:t>Article date and entities used to find event date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A92AB88-EA43-6B88-ACBE-96F4F8C041D3}"/>
              </a:ext>
            </a:extLst>
          </p:cNvPr>
          <p:cNvSpPr/>
          <p:nvPr/>
        </p:nvSpPr>
        <p:spPr>
          <a:xfrm>
            <a:off x="5895059" y="3250734"/>
            <a:ext cx="1468073" cy="1719743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4A375F-1D24-E0B0-B9A6-B57B3167F5DB}"/>
              </a:ext>
            </a:extLst>
          </p:cNvPr>
          <p:cNvSpPr txBox="1"/>
          <p:nvPr/>
        </p:nvSpPr>
        <p:spPr>
          <a:xfrm>
            <a:off x="1075294" y="3392014"/>
            <a:ext cx="1475073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4</a:t>
            </a:r>
          </a:p>
          <a:p>
            <a:pPr algn="ctr"/>
            <a:r>
              <a:rPr lang="en-US" b="1"/>
              <a:t>Entity Categorization</a:t>
            </a:r>
          </a:p>
          <a:p>
            <a:pPr algn="ctr"/>
            <a:endParaRPr lang="en-US"/>
          </a:p>
          <a:p>
            <a:pPr algn="ctr"/>
            <a:r>
              <a:rPr lang="en-US"/>
              <a:t>Entities split by category 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F12E877-4D23-DB08-E6A9-0CB77F2D377E}"/>
              </a:ext>
            </a:extLst>
          </p:cNvPr>
          <p:cNvSpPr/>
          <p:nvPr/>
        </p:nvSpPr>
        <p:spPr>
          <a:xfrm>
            <a:off x="3509967" y="3250734"/>
            <a:ext cx="1468073" cy="1719743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B78C5D-C2C6-4C69-89AA-5E2C19DD0C53}"/>
              </a:ext>
            </a:extLst>
          </p:cNvPr>
          <p:cNvSpPr txBox="1"/>
          <p:nvPr/>
        </p:nvSpPr>
        <p:spPr>
          <a:xfrm>
            <a:off x="3576721" y="3338317"/>
            <a:ext cx="1336993" cy="16004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5</a:t>
            </a:r>
          </a:p>
          <a:p>
            <a:pPr algn="ctr"/>
            <a:r>
              <a:rPr lang="en-US" b="1"/>
              <a:t>Frequency Analysis</a:t>
            </a:r>
          </a:p>
          <a:p>
            <a:pPr algn="ctr"/>
            <a:endParaRPr lang="en-US" b="1"/>
          </a:p>
          <a:p>
            <a:pPr algn="ctr"/>
            <a:r>
              <a:rPr lang="en-US"/>
              <a:t>Most frequent entities are kept for output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3E99D89-B7FB-3F83-82C0-E05A7580CFF7}"/>
              </a:ext>
            </a:extLst>
          </p:cNvPr>
          <p:cNvCxnSpPr/>
          <p:nvPr/>
        </p:nvCxnSpPr>
        <p:spPr>
          <a:xfrm flipV="1">
            <a:off x="5055386" y="1866832"/>
            <a:ext cx="734035" cy="524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F5EF73A-42FD-D43F-333E-97010F724A22}"/>
              </a:ext>
            </a:extLst>
          </p:cNvPr>
          <p:cNvCxnSpPr>
            <a:cxnSpLocks/>
          </p:cNvCxnSpPr>
          <p:nvPr/>
        </p:nvCxnSpPr>
        <p:spPr>
          <a:xfrm flipV="1">
            <a:off x="2665192" y="1867852"/>
            <a:ext cx="734035" cy="524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5C9EDFF-8C73-58C7-4A10-795737C40B67}"/>
              </a:ext>
            </a:extLst>
          </p:cNvPr>
          <p:cNvSpPr/>
          <p:nvPr/>
        </p:nvSpPr>
        <p:spPr>
          <a:xfrm>
            <a:off x="1082051" y="3250733"/>
            <a:ext cx="1468073" cy="1719743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7DB453-5A71-5549-22D4-16AC210F2572}"/>
              </a:ext>
            </a:extLst>
          </p:cNvPr>
          <p:cNvSpPr txBox="1"/>
          <p:nvPr/>
        </p:nvSpPr>
        <p:spPr>
          <a:xfrm>
            <a:off x="5962445" y="3284619"/>
            <a:ext cx="1336993" cy="16004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6</a:t>
            </a:r>
          </a:p>
          <a:p>
            <a:pPr algn="ctr"/>
            <a:r>
              <a:rPr lang="en-US" b="1"/>
              <a:t>Sentence Selection</a:t>
            </a:r>
          </a:p>
          <a:p>
            <a:pPr algn="ctr"/>
            <a:endParaRPr lang="en-US" b="1"/>
          </a:p>
          <a:p>
            <a:pPr algn="ctr"/>
            <a:r>
              <a:rPr lang="en-US"/>
              <a:t>Relevant sentences are saved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F580A63-B3E6-A247-8FCB-4C7F0FA6E162}"/>
              </a:ext>
            </a:extLst>
          </p:cNvPr>
          <p:cNvCxnSpPr>
            <a:cxnSpLocks/>
          </p:cNvCxnSpPr>
          <p:nvPr/>
        </p:nvCxnSpPr>
        <p:spPr>
          <a:xfrm flipV="1">
            <a:off x="5055386" y="4129818"/>
            <a:ext cx="734035" cy="524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A8FC756-23CB-FFD9-5BCC-A479C5B255FE}"/>
              </a:ext>
            </a:extLst>
          </p:cNvPr>
          <p:cNvCxnSpPr>
            <a:cxnSpLocks/>
          </p:cNvCxnSpPr>
          <p:nvPr/>
        </p:nvCxnSpPr>
        <p:spPr>
          <a:xfrm flipV="1">
            <a:off x="2665192" y="4130838"/>
            <a:ext cx="734035" cy="524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2F7FE21-B58F-FA11-5EEB-F59F38A6CFEC}"/>
              </a:ext>
            </a:extLst>
          </p:cNvPr>
          <p:cNvCxnSpPr/>
          <p:nvPr/>
        </p:nvCxnSpPr>
        <p:spPr>
          <a:xfrm flipH="1" flipV="1">
            <a:off x="1783541" y="3022428"/>
            <a:ext cx="4886516" cy="7671"/>
          </a:xfrm>
          <a:prstGeom prst="straightConnector1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5CED58A-ADFD-A62E-E0C6-D8F3FAA0BEF6}"/>
              </a:ext>
            </a:extLst>
          </p:cNvPr>
          <p:cNvCxnSpPr/>
          <p:nvPr/>
        </p:nvCxnSpPr>
        <p:spPr>
          <a:xfrm>
            <a:off x="6658550" y="2842158"/>
            <a:ext cx="3837" cy="203284"/>
          </a:xfrm>
          <a:prstGeom prst="straightConnector1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AB6CE36-A8DF-5952-87D6-69AD1E95F58C}"/>
              </a:ext>
            </a:extLst>
          </p:cNvPr>
          <p:cNvCxnSpPr/>
          <p:nvPr/>
        </p:nvCxnSpPr>
        <p:spPr>
          <a:xfrm>
            <a:off x="1798882" y="3007086"/>
            <a:ext cx="3836" cy="233969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03981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443D4B7-94E1-79DB-F464-DD5F4780198A}"/>
              </a:ext>
            </a:extLst>
          </p:cNvPr>
          <p:cNvSpPr txBox="1"/>
          <p:nvPr/>
        </p:nvSpPr>
        <p:spPr>
          <a:xfrm>
            <a:off x="1865395" y="844455"/>
            <a:ext cx="1386227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tx1"/>
                </a:solidFill>
              </a:rPr>
              <a:t>  ORG</a:t>
            </a:r>
          </a:p>
          <a:p>
            <a:r>
              <a:rPr lang="en-US" b="1">
                <a:solidFill>
                  <a:schemeClr val="tx1"/>
                </a:solidFill>
              </a:rPr>
              <a:t>Organizations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6EF12E-69AF-2BE9-25BD-E3841DF1C8B7}"/>
              </a:ext>
            </a:extLst>
          </p:cNvPr>
          <p:cNvSpPr txBox="1"/>
          <p:nvPr/>
        </p:nvSpPr>
        <p:spPr>
          <a:xfrm>
            <a:off x="1693795" y="1389738"/>
            <a:ext cx="1731563" cy="9541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tx1"/>
                </a:solidFill>
              </a:rPr>
              <a:t>    NORP</a:t>
            </a:r>
          </a:p>
          <a:p>
            <a:r>
              <a:rPr lang="en-US" b="1">
                <a:solidFill>
                  <a:schemeClr val="tx1"/>
                </a:solidFill>
              </a:rPr>
              <a:t>Nationalities, religious, political groups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9D8C8D-5F09-154C-34DA-5036C10AEFB8}"/>
              </a:ext>
            </a:extLst>
          </p:cNvPr>
          <p:cNvSpPr txBox="1"/>
          <p:nvPr/>
        </p:nvSpPr>
        <p:spPr>
          <a:xfrm>
            <a:off x="2047082" y="90154"/>
            <a:ext cx="1026320" cy="7386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tx1"/>
                </a:solidFill>
              </a:rPr>
              <a:t>PERSON</a:t>
            </a:r>
          </a:p>
          <a:p>
            <a:r>
              <a:rPr lang="en-US" b="1">
                <a:solidFill>
                  <a:schemeClr val="tx1"/>
                </a:solidFill>
              </a:rPr>
              <a:t>Individual People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389224B-F9DA-668D-6542-AD9A0B92011A}"/>
              </a:ext>
            </a:extLst>
          </p:cNvPr>
          <p:cNvSpPr/>
          <p:nvPr/>
        </p:nvSpPr>
        <p:spPr>
          <a:xfrm>
            <a:off x="6213497" y="1291228"/>
            <a:ext cx="1384718" cy="884889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27D842-3AAC-96B5-80FF-599DD775C9A0}"/>
              </a:ext>
            </a:extLst>
          </p:cNvPr>
          <p:cNvSpPr txBox="1"/>
          <p:nvPr/>
        </p:nvSpPr>
        <p:spPr>
          <a:xfrm>
            <a:off x="39145" y="1238175"/>
            <a:ext cx="65707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/>
              <a:t>WHO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EC1F50-D94A-E0FB-E9E8-F43A36AC21D2}"/>
              </a:ext>
            </a:extLst>
          </p:cNvPr>
          <p:cNvSpPr txBox="1"/>
          <p:nvPr/>
        </p:nvSpPr>
        <p:spPr>
          <a:xfrm>
            <a:off x="4077768" y="1526547"/>
            <a:ext cx="75394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/>
              <a:t>WHEN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98BA48-6972-3524-3661-9CABCBAAC7D0}"/>
              </a:ext>
            </a:extLst>
          </p:cNvPr>
          <p:cNvSpPr txBox="1"/>
          <p:nvPr/>
        </p:nvSpPr>
        <p:spPr>
          <a:xfrm>
            <a:off x="6548875" y="1366543"/>
            <a:ext cx="737771" cy="318263"/>
          </a:xfrm>
          <a:prstGeom prst="rect">
            <a:avLst/>
          </a:prstGeom>
          <a:solidFill>
            <a:srgbClr val="ADD66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solidFill>
                  <a:schemeClr val="tx1"/>
                </a:solidFill>
              </a:rPr>
              <a:t>DATE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5E8DC7-6971-20C9-3D2B-E1E7FB633F2E}"/>
              </a:ext>
            </a:extLst>
          </p:cNvPr>
          <p:cNvSpPr txBox="1"/>
          <p:nvPr/>
        </p:nvSpPr>
        <p:spPr>
          <a:xfrm>
            <a:off x="4133265" y="3602820"/>
            <a:ext cx="63850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/>
              <a:t>HOW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62433C-F218-5A42-89BD-8D691BBA90D7}"/>
              </a:ext>
            </a:extLst>
          </p:cNvPr>
          <p:cNvSpPr txBox="1"/>
          <p:nvPr/>
        </p:nvSpPr>
        <p:spPr>
          <a:xfrm>
            <a:off x="6198874" y="2286313"/>
            <a:ext cx="1718945" cy="523220"/>
          </a:xfrm>
          <a:prstGeom prst="rect">
            <a:avLst/>
          </a:prstGeom>
          <a:solidFill>
            <a:srgbClr val="D9A2F5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tx1"/>
                </a:solidFill>
              </a:rPr>
              <a:t>  CARDINAL</a:t>
            </a:r>
          </a:p>
          <a:p>
            <a:r>
              <a:rPr lang="en-US" b="1">
                <a:solidFill>
                  <a:schemeClr val="tx1"/>
                </a:solidFill>
              </a:rPr>
              <a:t>Cardinal Numbers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2F5A7FB-376A-74C8-FED0-DDD3D0DCC211}"/>
              </a:ext>
            </a:extLst>
          </p:cNvPr>
          <p:cNvSpPr txBox="1"/>
          <p:nvPr/>
        </p:nvSpPr>
        <p:spPr>
          <a:xfrm>
            <a:off x="6124715" y="2884738"/>
            <a:ext cx="1872907" cy="523220"/>
          </a:xfrm>
          <a:prstGeom prst="rect">
            <a:avLst/>
          </a:prstGeom>
          <a:solidFill>
            <a:srgbClr val="D9A2F5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tx1"/>
                </a:solidFill>
              </a:rPr>
              <a:t>  ORDINAL</a:t>
            </a:r>
          </a:p>
          <a:p>
            <a:r>
              <a:rPr lang="en-US" b="1">
                <a:solidFill>
                  <a:schemeClr val="tx1"/>
                </a:solidFill>
              </a:rPr>
              <a:t>Ordinal numbers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3A4A37-741D-95E3-2059-2EB45C0E7295}"/>
              </a:ext>
            </a:extLst>
          </p:cNvPr>
          <p:cNvSpPr txBox="1"/>
          <p:nvPr/>
        </p:nvSpPr>
        <p:spPr>
          <a:xfrm>
            <a:off x="3993034" y="352087"/>
            <a:ext cx="93034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/>
              <a:t>WHERE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0BEED6C-C398-466A-87A8-E465349E7277}"/>
              </a:ext>
            </a:extLst>
          </p:cNvPr>
          <p:cNvSpPr txBox="1"/>
          <p:nvPr/>
        </p:nvSpPr>
        <p:spPr>
          <a:xfrm>
            <a:off x="5877443" y="92065"/>
            <a:ext cx="2086764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tx1"/>
                </a:solidFill>
              </a:rPr>
              <a:t>    GPE</a:t>
            </a:r>
          </a:p>
          <a:p>
            <a:r>
              <a:rPr lang="en-US">
                <a:solidFill>
                  <a:schemeClr val="tx1"/>
                </a:solidFill>
              </a:rPr>
              <a:t>countries, cities, states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B82C7FF-941F-FBB7-8C71-E6AD8FF92555}"/>
              </a:ext>
            </a:extLst>
          </p:cNvPr>
          <p:cNvSpPr/>
          <p:nvPr/>
        </p:nvSpPr>
        <p:spPr>
          <a:xfrm>
            <a:off x="1395071" y="-14309"/>
            <a:ext cx="2328480" cy="2389663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3F16DCCB-FF5B-A38F-FD84-27B1A5B6DD9B}"/>
              </a:ext>
            </a:extLst>
          </p:cNvPr>
          <p:cNvSpPr/>
          <p:nvPr/>
        </p:nvSpPr>
        <p:spPr>
          <a:xfrm>
            <a:off x="1384582" y="2455200"/>
            <a:ext cx="2491017" cy="270425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BCEFB238-36DD-B017-CD53-9800F21032AD}"/>
              </a:ext>
            </a:extLst>
          </p:cNvPr>
          <p:cNvSpPr/>
          <p:nvPr/>
        </p:nvSpPr>
        <p:spPr>
          <a:xfrm>
            <a:off x="5678700" y="2219262"/>
            <a:ext cx="2774144" cy="2934947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B0FEC8C-EBE5-85A6-1E1F-C7C31FE2D477}"/>
              </a:ext>
            </a:extLst>
          </p:cNvPr>
          <p:cNvSpPr/>
          <p:nvPr/>
        </p:nvSpPr>
        <p:spPr>
          <a:xfrm>
            <a:off x="5547618" y="-14308"/>
            <a:ext cx="2747930" cy="1257149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6B656B0-4D4B-1CCE-21C7-40AD6D9DA881}"/>
              </a:ext>
            </a:extLst>
          </p:cNvPr>
          <p:cNvSpPr txBox="1"/>
          <p:nvPr/>
        </p:nvSpPr>
        <p:spPr>
          <a:xfrm>
            <a:off x="2443" y="3293478"/>
            <a:ext cx="85846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/>
              <a:t>WHAT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C70D7AF-2DC4-D050-BD45-56CBF51EF3E4}"/>
              </a:ext>
            </a:extLst>
          </p:cNvPr>
          <p:cNvSpPr txBox="1"/>
          <p:nvPr/>
        </p:nvSpPr>
        <p:spPr>
          <a:xfrm>
            <a:off x="6564605" y="1806965"/>
            <a:ext cx="737771" cy="318263"/>
          </a:xfrm>
          <a:prstGeom prst="rect">
            <a:avLst/>
          </a:prstGeom>
          <a:solidFill>
            <a:srgbClr val="ADD66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solidFill>
                  <a:schemeClr val="tx1"/>
                </a:solidFill>
              </a:rPr>
              <a:t>TIME</a:t>
            </a:r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534B9B2-68B4-E186-11B9-DBA1BBB848FE}"/>
              </a:ext>
            </a:extLst>
          </p:cNvPr>
          <p:cNvSpPr txBox="1"/>
          <p:nvPr/>
        </p:nvSpPr>
        <p:spPr>
          <a:xfrm>
            <a:off x="2102491" y="2574371"/>
            <a:ext cx="820249" cy="30777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/>
              <a:t>EVENT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630363F-E460-902E-9761-CB7A1C11EC8D}"/>
              </a:ext>
            </a:extLst>
          </p:cNvPr>
          <p:cNvSpPr txBox="1"/>
          <p:nvPr/>
        </p:nvSpPr>
        <p:spPr>
          <a:xfrm>
            <a:off x="1630610" y="3030523"/>
            <a:ext cx="1861306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 WORK OF ART</a:t>
            </a:r>
          </a:p>
          <a:p>
            <a:r>
              <a:rPr lang="en-US" b="1"/>
              <a:t>Ex: Books, Songs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1CCB46-8B29-E57E-CA38-91D2151309A0}"/>
              </a:ext>
            </a:extLst>
          </p:cNvPr>
          <p:cNvSpPr txBox="1"/>
          <p:nvPr/>
        </p:nvSpPr>
        <p:spPr>
          <a:xfrm>
            <a:off x="1536236" y="3696399"/>
            <a:ext cx="2044813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   PRODUCT</a:t>
            </a:r>
          </a:p>
          <a:p>
            <a:r>
              <a:rPr lang="en-US" b="1"/>
              <a:t>Commercial Products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53AA66-E3C0-EDB3-3743-6F9D31475CB0}"/>
              </a:ext>
            </a:extLst>
          </p:cNvPr>
          <p:cNvSpPr txBox="1"/>
          <p:nvPr/>
        </p:nvSpPr>
        <p:spPr>
          <a:xfrm>
            <a:off x="1473319" y="4461894"/>
            <a:ext cx="2296483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     LAW</a:t>
            </a:r>
          </a:p>
          <a:p>
            <a:r>
              <a:rPr lang="en-US" b="1"/>
              <a:t>Legal Documents / Laws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53DEE44-864A-2238-4675-CFBE942CDAAE}"/>
              </a:ext>
            </a:extLst>
          </p:cNvPr>
          <p:cNvSpPr txBox="1"/>
          <p:nvPr/>
        </p:nvSpPr>
        <p:spPr>
          <a:xfrm>
            <a:off x="5672961" y="663566"/>
            <a:ext cx="2490483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tx1"/>
                </a:solidFill>
              </a:rPr>
              <a:t>     LOC</a:t>
            </a:r>
          </a:p>
          <a:p>
            <a:r>
              <a:rPr lang="en-US">
                <a:solidFill>
                  <a:schemeClr val="tx1"/>
                </a:solidFill>
              </a:rPr>
              <a:t>Mountains, bodies of water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793D91A-BF64-3D8E-67AD-72CD07DB3FBA}"/>
              </a:ext>
            </a:extLst>
          </p:cNvPr>
          <p:cNvSpPr txBox="1"/>
          <p:nvPr/>
        </p:nvSpPr>
        <p:spPr>
          <a:xfrm>
            <a:off x="6129958" y="3445752"/>
            <a:ext cx="1872907" cy="523220"/>
          </a:xfrm>
          <a:prstGeom prst="rect">
            <a:avLst/>
          </a:prstGeom>
          <a:solidFill>
            <a:srgbClr val="D9A2F5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tx1"/>
                </a:solidFill>
              </a:rPr>
              <a:t>  PERCENT</a:t>
            </a:r>
          </a:p>
          <a:p>
            <a:r>
              <a:rPr lang="en-US" b="1">
                <a:solidFill>
                  <a:schemeClr val="tx1"/>
                </a:solidFill>
              </a:rPr>
              <a:t>Percent numbers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D69039-2FF6-F3F7-4EA2-4AB65AEB9316}"/>
              </a:ext>
            </a:extLst>
          </p:cNvPr>
          <p:cNvSpPr txBox="1"/>
          <p:nvPr/>
        </p:nvSpPr>
        <p:spPr>
          <a:xfrm>
            <a:off x="6129958" y="4064440"/>
            <a:ext cx="1872907" cy="523220"/>
          </a:xfrm>
          <a:prstGeom prst="rect">
            <a:avLst/>
          </a:prstGeom>
          <a:solidFill>
            <a:srgbClr val="D9A2F5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tx1"/>
                </a:solidFill>
              </a:rPr>
              <a:t>   MONEY</a:t>
            </a:r>
          </a:p>
          <a:p>
            <a:r>
              <a:rPr lang="en-US" b="1">
                <a:solidFill>
                  <a:schemeClr val="tx1"/>
                </a:solidFill>
              </a:rPr>
              <a:t>Financial Amounts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E23C490-0740-B86C-27D1-4C771AAD8DBD}"/>
              </a:ext>
            </a:extLst>
          </p:cNvPr>
          <p:cNvSpPr txBox="1"/>
          <p:nvPr/>
        </p:nvSpPr>
        <p:spPr>
          <a:xfrm>
            <a:off x="6077526" y="4635939"/>
            <a:ext cx="1983011" cy="523220"/>
          </a:xfrm>
          <a:prstGeom prst="rect">
            <a:avLst/>
          </a:prstGeom>
          <a:solidFill>
            <a:srgbClr val="D9A2F5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tx1"/>
                </a:solidFill>
              </a:rPr>
              <a:t>  QUANTITY</a:t>
            </a:r>
          </a:p>
          <a:p>
            <a:r>
              <a:rPr lang="en-US" b="1">
                <a:solidFill>
                  <a:schemeClr val="tx1"/>
                </a:solidFill>
              </a:rPr>
              <a:t>Measurable Amounts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E2D3651-57C3-3143-24B1-343BADF6CB8A}"/>
              </a:ext>
            </a:extLst>
          </p:cNvPr>
          <p:cNvCxnSpPr/>
          <p:nvPr/>
        </p:nvCxnSpPr>
        <p:spPr>
          <a:xfrm flipV="1">
            <a:off x="692091" y="1373696"/>
            <a:ext cx="587229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7A6143E-3F7B-9360-65F9-FD5F9234BBE7}"/>
              </a:ext>
            </a:extLst>
          </p:cNvPr>
          <p:cNvCxnSpPr>
            <a:cxnSpLocks/>
          </p:cNvCxnSpPr>
          <p:nvPr/>
        </p:nvCxnSpPr>
        <p:spPr>
          <a:xfrm flipV="1">
            <a:off x="799486" y="3446136"/>
            <a:ext cx="583394" cy="383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42B88ED-9D4C-B372-31D0-0CD0CDD68D41}"/>
              </a:ext>
            </a:extLst>
          </p:cNvPr>
          <p:cNvCxnSpPr>
            <a:cxnSpLocks/>
          </p:cNvCxnSpPr>
          <p:nvPr/>
        </p:nvCxnSpPr>
        <p:spPr>
          <a:xfrm flipV="1">
            <a:off x="4923288" y="508581"/>
            <a:ext cx="587229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FDAA4404-38E5-9BEF-1986-904CED348556}"/>
              </a:ext>
            </a:extLst>
          </p:cNvPr>
          <p:cNvCxnSpPr>
            <a:cxnSpLocks/>
          </p:cNvCxnSpPr>
          <p:nvPr/>
        </p:nvCxnSpPr>
        <p:spPr>
          <a:xfrm flipV="1">
            <a:off x="4923288" y="1677796"/>
            <a:ext cx="587229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31791CF-5718-87A5-93D6-D73A080ACD5A}"/>
              </a:ext>
            </a:extLst>
          </p:cNvPr>
          <p:cNvCxnSpPr>
            <a:cxnSpLocks/>
          </p:cNvCxnSpPr>
          <p:nvPr/>
        </p:nvCxnSpPr>
        <p:spPr>
          <a:xfrm flipV="1">
            <a:off x="4923287" y="3754071"/>
            <a:ext cx="587229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9664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2296537-6D33-5C67-5729-D715408AA4FE}"/>
              </a:ext>
            </a:extLst>
          </p:cNvPr>
          <p:cNvSpPr txBox="1"/>
          <p:nvPr/>
        </p:nvSpPr>
        <p:spPr>
          <a:xfrm>
            <a:off x="837877" y="1525613"/>
            <a:ext cx="7691032" cy="1538883"/>
          </a:xfrm>
          <a:prstGeom prst="rect">
            <a:avLst/>
          </a:prstGeom>
          <a:solidFill>
            <a:srgbClr val="E6E9ED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chemeClr val="tx2">
                    <a:lumMod val="60000"/>
                    <a:lumOff val="40000"/>
                  </a:schemeClr>
                </a:solidFill>
              </a:rPr>
              <a:t>United States Presidential Election</a:t>
            </a:r>
            <a:r>
              <a:rPr lang="en-US"/>
              <a:t> of 2016, </a:t>
            </a:r>
            <a:r>
              <a:rPr lang="en-US" sz="1600" b="1">
                <a:solidFill>
                  <a:srgbClr val="00B0F0"/>
                </a:solidFill>
              </a:rPr>
              <a:t>American </a:t>
            </a:r>
            <a:r>
              <a:rPr lang="en-US" sz="1600" b="1">
                <a:solidFill>
                  <a:srgbClr val="FF0000"/>
                </a:solidFill>
              </a:rPr>
              <a:t>presidential election</a:t>
            </a:r>
            <a:r>
              <a:rPr lang="en-US"/>
              <a:t> held on </a:t>
            </a:r>
            <a:r>
              <a:rPr lang="en-US" sz="1600" b="1">
                <a:solidFill>
                  <a:srgbClr val="92D050"/>
                </a:solidFill>
              </a:rPr>
              <a:t>November 8, 2016</a:t>
            </a:r>
            <a:r>
              <a:rPr lang="en-US"/>
              <a:t>, in which </a:t>
            </a:r>
            <a:r>
              <a:rPr lang="en-US" sz="1600" b="1">
                <a:solidFill>
                  <a:srgbClr val="00B0F0"/>
                </a:solidFill>
              </a:rPr>
              <a:t>Republican </a:t>
            </a:r>
            <a:r>
              <a:rPr lang="en-US" sz="1600" b="1">
                <a:solidFill>
                  <a:schemeClr val="accent1">
                    <a:lumMod val="75000"/>
                  </a:schemeClr>
                </a:solidFill>
              </a:rPr>
              <a:t>Donald Trump</a:t>
            </a:r>
            <a:r>
              <a:rPr lang="en-US" sz="1600"/>
              <a:t> </a:t>
            </a:r>
          </a:p>
          <a:p>
            <a:r>
              <a:rPr lang="en-US"/>
              <a:t>lost the popular vote to </a:t>
            </a:r>
            <a:r>
              <a:rPr lang="en-US" sz="1600" b="1">
                <a:solidFill>
                  <a:srgbClr val="00B0F0"/>
                </a:solidFill>
              </a:rPr>
              <a:t>Democrat </a:t>
            </a:r>
            <a:r>
              <a:rPr lang="en-US" sz="1600" b="1">
                <a:solidFill>
                  <a:schemeClr val="accent1">
                    <a:lumMod val="75000"/>
                  </a:schemeClr>
                </a:solidFill>
              </a:rPr>
              <a:t>Hillary Clinton</a:t>
            </a:r>
            <a:r>
              <a:rPr lang="en-US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/>
              <a:t>by </a:t>
            </a:r>
            <a:r>
              <a:rPr lang="en-US" sz="1600" b="1">
                <a:solidFill>
                  <a:schemeClr val="tx2">
                    <a:lumMod val="20000"/>
                    <a:lumOff val="80000"/>
                  </a:schemeClr>
                </a:solidFill>
              </a:rPr>
              <a:t>more than 2.8 million</a:t>
            </a:r>
            <a:r>
              <a:rPr lang="en-US" sz="1600"/>
              <a:t> </a:t>
            </a:r>
            <a:r>
              <a:rPr lang="en-US"/>
              <a:t>votes but won </a:t>
            </a:r>
            <a:r>
              <a:rPr lang="en-US" sz="1600" b="1">
                <a:solidFill>
                  <a:schemeClr val="tx2">
                    <a:lumMod val="20000"/>
                    <a:lumOff val="80000"/>
                  </a:schemeClr>
                </a:solidFill>
              </a:rPr>
              <a:t>30</a:t>
            </a:r>
            <a:r>
              <a:rPr lang="en-US" b="1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/>
              <a:t>states and the decisive electoral college with </a:t>
            </a:r>
            <a:r>
              <a:rPr lang="en-US" sz="1600" b="1">
                <a:solidFill>
                  <a:schemeClr val="tx2">
                    <a:lumMod val="20000"/>
                    <a:lumOff val="80000"/>
                  </a:schemeClr>
                </a:solidFill>
              </a:rPr>
              <a:t>304</a:t>
            </a:r>
            <a:r>
              <a:rPr lang="en-US" b="1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/>
              <a:t>electoral votes to Clinton’s </a:t>
            </a:r>
            <a:r>
              <a:rPr lang="en-US" sz="1600" b="1">
                <a:solidFill>
                  <a:schemeClr val="tx2">
                    <a:lumMod val="20000"/>
                    <a:lumOff val="80000"/>
                  </a:schemeClr>
                </a:solidFill>
              </a:rPr>
              <a:t>227 </a:t>
            </a:r>
            <a:r>
              <a:rPr lang="en-US"/>
              <a:t>and thus became the </a:t>
            </a:r>
            <a:r>
              <a:rPr lang="en-US" sz="1600" b="1">
                <a:solidFill>
                  <a:srgbClr val="D769F5"/>
                </a:solidFill>
              </a:rPr>
              <a:t>45th </a:t>
            </a:r>
            <a:r>
              <a:rPr lang="en-US"/>
              <a:t>president of the </a:t>
            </a:r>
            <a:r>
              <a:rPr lang="en-US" sz="1600" b="1">
                <a:solidFill>
                  <a:srgbClr val="0070C0"/>
                </a:solidFill>
              </a:rPr>
              <a:t>United States.</a:t>
            </a:r>
          </a:p>
          <a:p>
            <a:pPr algn="l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1A7BB5-50B6-FEAA-C7C5-C8E6B1F974C3}"/>
              </a:ext>
            </a:extLst>
          </p:cNvPr>
          <p:cNvSpPr txBox="1"/>
          <p:nvPr/>
        </p:nvSpPr>
        <p:spPr>
          <a:xfrm>
            <a:off x="292459" y="304412"/>
            <a:ext cx="673163" cy="30777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solidFill>
                  <a:schemeClr val="tx1"/>
                </a:solidFill>
              </a:rPr>
              <a:t>ORG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B5D11E-C6CA-963C-CFBF-BC594513EE5E}"/>
              </a:ext>
            </a:extLst>
          </p:cNvPr>
          <p:cNvSpPr txBox="1"/>
          <p:nvPr/>
        </p:nvSpPr>
        <p:spPr>
          <a:xfrm>
            <a:off x="230964" y="975531"/>
            <a:ext cx="719641" cy="30777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solidFill>
                  <a:schemeClr val="tx1"/>
                </a:solidFill>
              </a:rPr>
              <a:t>NORP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36BFFA-8EDA-3260-54A6-DA678AA051D7}"/>
              </a:ext>
            </a:extLst>
          </p:cNvPr>
          <p:cNvSpPr txBox="1"/>
          <p:nvPr/>
        </p:nvSpPr>
        <p:spPr>
          <a:xfrm>
            <a:off x="107127" y="656411"/>
            <a:ext cx="963402" cy="30777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solidFill>
                  <a:schemeClr val="tx1"/>
                </a:solidFill>
              </a:rPr>
              <a:t>PERSON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87032F9-305B-32C2-96E0-63CF9CBFB010}"/>
              </a:ext>
            </a:extLst>
          </p:cNvPr>
          <p:cNvSpPr/>
          <p:nvPr/>
        </p:nvSpPr>
        <p:spPr>
          <a:xfrm>
            <a:off x="-4843" y="300279"/>
            <a:ext cx="1269370" cy="98975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3E84AC-9DF6-71F6-7072-D3CE4BBBA0FC}"/>
              </a:ext>
            </a:extLst>
          </p:cNvPr>
          <p:cNvSpPr txBox="1"/>
          <p:nvPr/>
        </p:nvSpPr>
        <p:spPr>
          <a:xfrm>
            <a:off x="301301" y="799"/>
            <a:ext cx="65707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WHO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973C8A-C594-C0FF-BF8F-2A5E2967BCDE}"/>
              </a:ext>
            </a:extLst>
          </p:cNvPr>
          <p:cNvSpPr txBox="1"/>
          <p:nvPr/>
        </p:nvSpPr>
        <p:spPr>
          <a:xfrm>
            <a:off x="3710750" y="27014"/>
            <a:ext cx="75394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WHEN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07A3C3-D9E7-40F2-E42A-203E8DA18B6D}"/>
              </a:ext>
            </a:extLst>
          </p:cNvPr>
          <p:cNvSpPr txBox="1"/>
          <p:nvPr/>
        </p:nvSpPr>
        <p:spPr>
          <a:xfrm>
            <a:off x="3712348" y="454241"/>
            <a:ext cx="737771" cy="318263"/>
          </a:xfrm>
          <a:prstGeom prst="rect">
            <a:avLst/>
          </a:prstGeom>
          <a:solidFill>
            <a:srgbClr val="92D05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solidFill>
                  <a:schemeClr val="tx1"/>
                </a:solidFill>
              </a:rPr>
              <a:t>DATE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FE415C-792A-E63A-78A4-C4EA318A4087}"/>
              </a:ext>
            </a:extLst>
          </p:cNvPr>
          <p:cNvSpPr txBox="1"/>
          <p:nvPr/>
        </p:nvSpPr>
        <p:spPr>
          <a:xfrm>
            <a:off x="5459774" y="21770"/>
            <a:ext cx="63850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HOW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10A173-292D-338B-C364-E8A94FB7A33D}"/>
              </a:ext>
            </a:extLst>
          </p:cNvPr>
          <p:cNvSpPr txBox="1"/>
          <p:nvPr/>
        </p:nvSpPr>
        <p:spPr>
          <a:xfrm>
            <a:off x="5202681" y="477435"/>
            <a:ext cx="1147445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solidFill>
                  <a:schemeClr val="tx1"/>
                </a:solidFill>
              </a:rPr>
              <a:t>CARDINAL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A0534E-F57F-860D-8605-62107534CF76}"/>
              </a:ext>
            </a:extLst>
          </p:cNvPr>
          <p:cNvSpPr txBox="1"/>
          <p:nvPr/>
        </p:nvSpPr>
        <p:spPr>
          <a:xfrm>
            <a:off x="5254357" y="897595"/>
            <a:ext cx="1049737" cy="307777"/>
          </a:xfrm>
          <a:prstGeom prst="rect">
            <a:avLst/>
          </a:prstGeom>
          <a:solidFill>
            <a:srgbClr val="D769F5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solidFill>
                  <a:schemeClr val="tx1"/>
                </a:solidFill>
              </a:rPr>
              <a:t>ORDINAL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40BAF3-83EA-14AA-BB1B-332FC578882C}"/>
              </a:ext>
            </a:extLst>
          </p:cNvPr>
          <p:cNvSpPr txBox="1"/>
          <p:nvPr/>
        </p:nvSpPr>
        <p:spPr>
          <a:xfrm>
            <a:off x="6944911" y="-9689"/>
            <a:ext cx="93034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WHERE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AC5775-B336-C5DC-2E06-44CBCE7B3FF1}"/>
              </a:ext>
            </a:extLst>
          </p:cNvPr>
          <p:cNvSpPr txBox="1"/>
          <p:nvPr/>
        </p:nvSpPr>
        <p:spPr>
          <a:xfrm>
            <a:off x="7083360" y="642592"/>
            <a:ext cx="650150" cy="307777"/>
          </a:xfrm>
          <a:prstGeom prst="rect">
            <a:avLst/>
          </a:prstGeom>
          <a:solidFill>
            <a:srgbClr val="0070C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solidFill>
                  <a:schemeClr val="tx1"/>
                </a:solidFill>
              </a:rPr>
              <a:t>GPE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F08481-1219-9DF7-7207-151AA3C6B445}"/>
              </a:ext>
            </a:extLst>
          </p:cNvPr>
          <p:cNvSpPr txBox="1"/>
          <p:nvPr/>
        </p:nvSpPr>
        <p:spPr>
          <a:xfrm>
            <a:off x="833032" y="3007639"/>
            <a:ext cx="7691032" cy="2339102"/>
          </a:xfrm>
          <a:prstGeom prst="rect">
            <a:avLst/>
          </a:prstGeom>
          <a:solidFill>
            <a:srgbClr val="E6E9ED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The tumultuous, abrasive </a:t>
            </a:r>
            <a:r>
              <a:rPr lang="en-US" sz="1600" b="1">
                <a:solidFill>
                  <a:schemeClr val="tx2">
                    <a:lumMod val="20000"/>
                    <a:lumOff val="80000"/>
                  </a:schemeClr>
                </a:solidFill>
              </a:rPr>
              <a:t>2016 </a:t>
            </a:r>
            <a:r>
              <a:rPr lang="en-US"/>
              <a:t>campaign defied established political norms. </a:t>
            </a:r>
            <a:r>
              <a:rPr lang="en-US" sz="1600">
                <a:solidFill>
                  <a:schemeClr val="accent1">
                    <a:lumMod val="75000"/>
                  </a:schemeClr>
                </a:solidFill>
              </a:rPr>
              <a:t>Clinton</a:t>
            </a:r>
            <a:r>
              <a:rPr lang="en-US"/>
              <a:t>’s campaign featured superior organization and </a:t>
            </a:r>
          </a:p>
          <a:p>
            <a:r>
              <a:rPr lang="en-US"/>
              <a:t>fund-raising—and almost every election-eve poll pointed to a comfortable victory for her—but </a:t>
            </a:r>
            <a:r>
              <a:rPr lang="en-US" b="1">
                <a:solidFill>
                  <a:schemeClr val="accent1">
                    <a:lumMod val="75000"/>
                  </a:schemeClr>
                </a:solidFill>
              </a:rPr>
              <a:t>Trump</a:t>
            </a:r>
            <a:r>
              <a:rPr lang="en-US"/>
              <a:t>’s anti-Washington appeal to white </a:t>
            </a:r>
          </a:p>
          <a:p>
            <a:r>
              <a:rPr lang="en-US"/>
              <a:t>working-class voters outside major cities in pivotal manufacturing states proved to be the key factor in what several publications </a:t>
            </a:r>
          </a:p>
          <a:p>
            <a:r>
              <a:rPr lang="en-US"/>
              <a:t>called “the most stunning upset in </a:t>
            </a:r>
            <a:r>
              <a:rPr lang="en-US" sz="1600" b="1">
                <a:solidFill>
                  <a:srgbClr val="00B0F0"/>
                </a:solidFill>
              </a:rPr>
              <a:t>American </a:t>
            </a:r>
            <a:r>
              <a:rPr lang="en-US"/>
              <a:t>history.” The election of an outsider with no political job experience represented a major </a:t>
            </a:r>
          </a:p>
          <a:p>
            <a:r>
              <a:rPr lang="en-US"/>
              <a:t>repudiation of business as usual by both parties in </a:t>
            </a:r>
            <a:r>
              <a:rPr lang="en-US" sz="1600" b="1">
                <a:solidFill>
                  <a:srgbClr val="0070C0"/>
                </a:solidFill>
              </a:rPr>
              <a:t>Washington, D.C.</a:t>
            </a:r>
          </a:p>
          <a:p>
            <a:pPr algn="l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0CE8155-5F8A-AF3A-62F0-B727AEC0AE6A}"/>
              </a:ext>
            </a:extLst>
          </p:cNvPr>
          <p:cNvSpPr/>
          <p:nvPr/>
        </p:nvSpPr>
        <p:spPr>
          <a:xfrm>
            <a:off x="3439887" y="331737"/>
            <a:ext cx="1269370" cy="98975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7547392-F001-D885-BB78-57403A9D0A3E}"/>
              </a:ext>
            </a:extLst>
          </p:cNvPr>
          <p:cNvSpPr/>
          <p:nvPr/>
        </p:nvSpPr>
        <p:spPr>
          <a:xfrm>
            <a:off x="5117684" y="326495"/>
            <a:ext cx="1269370" cy="98975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BE60F09-F6F3-18EF-23A7-7ED257AD2BAB}"/>
              </a:ext>
            </a:extLst>
          </p:cNvPr>
          <p:cNvSpPr/>
          <p:nvPr/>
        </p:nvSpPr>
        <p:spPr>
          <a:xfrm>
            <a:off x="6774510" y="300279"/>
            <a:ext cx="1269370" cy="98975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2107850-3D62-E24D-9773-6B9F6135E443}"/>
              </a:ext>
            </a:extLst>
          </p:cNvPr>
          <p:cNvSpPr/>
          <p:nvPr/>
        </p:nvSpPr>
        <p:spPr>
          <a:xfrm>
            <a:off x="1662468" y="321251"/>
            <a:ext cx="1269370" cy="98975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FC72A6-E77E-0029-76A4-92F2CA2B92CB}"/>
              </a:ext>
            </a:extLst>
          </p:cNvPr>
          <p:cNvSpPr txBox="1"/>
          <p:nvPr/>
        </p:nvSpPr>
        <p:spPr>
          <a:xfrm>
            <a:off x="1926668" y="24199"/>
            <a:ext cx="86229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WHAT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82548D-A7E2-A65C-AAD5-D1FDE81B6E7C}"/>
              </a:ext>
            </a:extLst>
          </p:cNvPr>
          <p:cNvSpPr txBox="1"/>
          <p:nvPr/>
        </p:nvSpPr>
        <p:spPr>
          <a:xfrm>
            <a:off x="3717591" y="826502"/>
            <a:ext cx="737771" cy="318263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solidFill>
                  <a:schemeClr val="tx1"/>
                </a:solidFill>
              </a:rPr>
              <a:t>TIME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DF189E-4AC6-1AD5-F6F4-A26338D11861}"/>
              </a:ext>
            </a:extLst>
          </p:cNvPr>
          <p:cNvSpPr txBox="1"/>
          <p:nvPr/>
        </p:nvSpPr>
        <p:spPr>
          <a:xfrm>
            <a:off x="1805897" y="451929"/>
            <a:ext cx="863678" cy="315448"/>
          </a:xfrm>
          <a:prstGeom prst="rect">
            <a:avLst/>
          </a:prstGeom>
          <a:solidFill>
            <a:srgbClr val="FF2B44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solidFill>
                  <a:schemeClr val="tx1"/>
                </a:solidFill>
              </a:rPr>
              <a:t>EVENT</a:t>
            </a: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315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1C7DF73F-481C-204F-FC56-9A3261DE9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</p:spPr>
        <p:txBody>
          <a:bodyPr/>
          <a:lstStyle/>
          <a:p>
            <a:r>
              <a:rPr lang="en-US"/>
              <a:t>Date Formatting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074084-532D-DFB6-AB8F-27F39898874A}"/>
              </a:ext>
            </a:extLst>
          </p:cNvPr>
          <p:cNvSpPr txBox="1"/>
          <p:nvPr/>
        </p:nvSpPr>
        <p:spPr>
          <a:xfrm>
            <a:off x="846000" y="1215000"/>
            <a:ext cx="5428500" cy="33547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AutoNum type="arabicPeriod"/>
            </a:pPr>
            <a:r>
              <a:rPr lang="en-US" sz="1800"/>
              <a:t>Get publishing date</a:t>
            </a:r>
            <a:br>
              <a:rPr lang="en-US" sz="1800"/>
            </a:br>
            <a:endParaRPr lang="en-US" sz="1800"/>
          </a:p>
          <a:p>
            <a:pPr marL="342900" indent="-342900">
              <a:buAutoNum type="arabicPeriod"/>
            </a:pPr>
            <a:endParaRPr lang="en-US" sz="1800"/>
          </a:p>
          <a:p>
            <a:pPr marL="342900" indent="-342900">
              <a:buAutoNum type="arabicPeriod"/>
            </a:pPr>
            <a:endParaRPr lang="en-US" sz="1800"/>
          </a:p>
          <a:p>
            <a:pPr lvl="1"/>
            <a:endParaRPr lang="en-US" sz="1600"/>
          </a:p>
          <a:p>
            <a:r>
              <a:rPr lang="en-US" sz="1800"/>
              <a:t>2.  Identify date and time entities</a:t>
            </a:r>
            <a:endParaRPr lang="en-US" sz="12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1600"/>
          </a:p>
          <a:p>
            <a:r>
              <a:rPr lang="en-US" sz="1800"/>
              <a:t>3.  Calculate crisis event date</a:t>
            </a:r>
          </a:p>
        </p:txBody>
      </p:sp>
      <p:pic>
        <p:nvPicPr>
          <p:cNvPr id="20" name="Picture 19" descr="A close up of a text&#10;&#10;Description automatically generated">
            <a:extLst>
              <a:ext uri="{FF2B5EF4-FFF2-40B4-BE49-F238E27FC236}">
                <a16:creationId xmlns:a16="http://schemas.microsoft.com/office/drawing/2014/main" id="{067D9210-E650-02FD-73F0-1432434CD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701" y="3014795"/>
            <a:ext cx="7724838" cy="935806"/>
          </a:xfrm>
          <a:prstGeom prst="rect">
            <a:avLst/>
          </a:prstGeom>
        </p:spPr>
      </p:pic>
      <p:pic>
        <p:nvPicPr>
          <p:cNvPr id="21" name="Picture 20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A03CB934-BE1C-2E57-FF2E-80D95D4496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711" y="1590220"/>
            <a:ext cx="5837738" cy="96964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59C15EB-BA5A-5C73-E989-97B70E838A3D}"/>
              </a:ext>
            </a:extLst>
          </p:cNvPr>
          <p:cNvSpPr txBox="1"/>
          <p:nvPr/>
        </p:nvSpPr>
        <p:spPr>
          <a:xfrm>
            <a:off x="1265738" y="2025181"/>
            <a:ext cx="2447093" cy="260818"/>
          </a:xfrm>
          <a:prstGeom prst="rect">
            <a:avLst/>
          </a:prstGeom>
          <a:noFill/>
          <a:ln w="28575">
            <a:solidFill>
              <a:srgbClr val="FF2B44"/>
            </a:solidFill>
            <a:prstDash val="dash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F8C4195-00EF-E541-0DE5-FC5D68FF2B0F}"/>
              </a:ext>
            </a:extLst>
          </p:cNvPr>
          <p:cNvSpPr txBox="1"/>
          <p:nvPr/>
        </p:nvSpPr>
        <p:spPr>
          <a:xfrm>
            <a:off x="1798882" y="3352288"/>
            <a:ext cx="851496" cy="260818"/>
          </a:xfrm>
          <a:prstGeom prst="rect">
            <a:avLst/>
          </a:prstGeom>
          <a:noFill/>
          <a:ln w="28575">
            <a:solidFill>
              <a:srgbClr val="FF2B44"/>
            </a:solidFill>
            <a:prstDash val="dash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86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1C7DF73F-481C-204F-FC56-9A3261DE9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</p:spPr>
        <p:txBody>
          <a:bodyPr/>
          <a:lstStyle/>
          <a:p>
            <a:r>
              <a:rPr lang="en-US"/>
              <a:t>Frequency Analysis – What 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074084-532D-DFB6-AB8F-27F39898874A}"/>
              </a:ext>
            </a:extLst>
          </p:cNvPr>
          <p:cNvSpPr txBox="1"/>
          <p:nvPr/>
        </p:nvSpPr>
        <p:spPr>
          <a:xfrm>
            <a:off x="719426" y="1284040"/>
            <a:ext cx="6816976" cy="270843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AutoNum type="arabicPeriod"/>
            </a:pPr>
            <a:r>
              <a:rPr lang="en-US" sz="1800"/>
              <a:t>Join all frequency dictionaries</a:t>
            </a:r>
            <a:endParaRPr lang="en-US"/>
          </a:p>
          <a:p>
            <a:pPr lvl="2"/>
            <a:r>
              <a:rPr lang="en-US"/>
              <a:t> Where: { Norfolk: 6, Virginia: 4, Earth: 2, VA: 2 }</a:t>
            </a:r>
          </a:p>
          <a:p>
            <a:pPr lvl="2"/>
            <a:r>
              <a:rPr lang="en-US"/>
              <a:t> When: { 2024-04-08: 9 }</a:t>
            </a:r>
          </a:p>
          <a:p>
            <a:pPr lvl="2"/>
            <a:endParaRPr lang="en-US"/>
          </a:p>
          <a:p>
            <a:pPr marL="342900" indent="-342900">
              <a:buAutoNum type="arabicPeriod"/>
            </a:pPr>
            <a:r>
              <a:rPr lang="en-US" sz="1800"/>
              <a:t>Select x top entities </a:t>
            </a:r>
            <a:r>
              <a:rPr lang="en-US"/>
              <a:t>(ex: x=3)</a:t>
            </a:r>
          </a:p>
          <a:p>
            <a:r>
              <a:rPr lang="en-US"/>
              <a:t> Top Entities: { 2024-04-08: 9, Norfolk: 6, Virginia: 4 }</a:t>
            </a:r>
          </a:p>
          <a:p>
            <a:endParaRPr lang="en-US"/>
          </a:p>
          <a:p>
            <a:r>
              <a:rPr lang="en-US" sz="1800"/>
              <a:t>3.  Get article titles containing the most top entities (weighted)</a:t>
            </a:r>
          </a:p>
          <a:p>
            <a:r>
              <a:rPr lang="en-US"/>
              <a:t> Title 1: Eclipse visible from Norfolk, Virginia – Score = 10</a:t>
            </a:r>
            <a:endParaRPr lang="en-US" sz="1800"/>
          </a:p>
          <a:p>
            <a:r>
              <a:rPr lang="en-US"/>
              <a:t> Title 2: Eclipse seen in Virginia on April 8th – Score = 13</a:t>
            </a:r>
          </a:p>
          <a:p>
            <a:endParaRPr lang="en-US" sz="180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45C15A7-9159-0852-2334-9DB2B60E016D}"/>
              </a:ext>
            </a:extLst>
          </p:cNvPr>
          <p:cNvSpPr txBox="1">
            <a:spLocks/>
          </p:cNvSpPr>
          <p:nvPr/>
        </p:nvSpPr>
        <p:spPr>
          <a:xfrm>
            <a:off x="718977" y="835230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9pPr>
          </a:lstStyle>
          <a:p>
            <a:r>
              <a:rPr lang="en-US" sz="1800">
                <a:solidFill>
                  <a:schemeClr val="bg1">
                    <a:lumMod val="50000"/>
                  </a:schemeClr>
                </a:solidFill>
              </a:rPr>
              <a:t>Solar Eclipse Example</a:t>
            </a:r>
          </a:p>
        </p:txBody>
      </p:sp>
    </p:spTree>
    <p:extLst>
      <p:ext uri="{BB962C8B-B14F-4D97-AF65-F5344CB8AC3E}">
        <p14:creationId xmlns:p14="http://schemas.microsoft.com/office/powerpoint/2010/main" val="1411316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p2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5F4FCC5-1CBD-8631-80FC-CCF508F8C54F}"/>
              </a:ext>
            </a:extLst>
          </p:cNvPr>
          <p:cNvSpPr txBox="1"/>
          <p:nvPr/>
        </p:nvSpPr>
        <p:spPr>
          <a:xfrm>
            <a:off x="873578" y="1102178"/>
            <a:ext cx="5894614" cy="26514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Char char="•"/>
            </a:pPr>
            <a:r>
              <a:rPr lang="en-US" sz="2000" b="1"/>
              <a:t>Client &amp; Problem</a:t>
            </a:r>
          </a:p>
          <a:p>
            <a:pPr marL="342900" indent="-342900">
              <a:buChar char="•"/>
            </a:pPr>
            <a:r>
              <a:rPr lang="en-US" sz="2000" b="1"/>
              <a:t>Approach</a:t>
            </a:r>
          </a:p>
          <a:p>
            <a:pPr marL="342900" indent="-342900">
              <a:buChar char="•"/>
            </a:pPr>
            <a:r>
              <a:rPr lang="en-US" sz="2000" b="1"/>
              <a:t>Architecture</a:t>
            </a:r>
          </a:p>
          <a:p>
            <a:pPr marL="342900" indent="-342900">
              <a:buChar char="•"/>
            </a:pPr>
            <a:r>
              <a:rPr lang="en-US" sz="2000" b="1"/>
              <a:t>Implementation</a:t>
            </a:r>
          </a:p>
          <a:p>
            <a:pPr marL="342900" indent="-342900">
              <a:buChar char="•"/>
            </a:pPr>
            <a:r>
              <a:rPr lang="en-US" sz="2000" b="1"/>
              <a:t>Features</a:t>
            </a:r>
          </a:p>
          <a:p>
            <a:pPr marL="342900" indent="-342900">
              <a:buChar char="•"/>
            </a:pPr>
            <a:r>
              <a:rPr lang="en-US" sz="2000" b="1"/>
              <a:t>Demo</a:t>
            </a:r>
          </a:p>
          <a:p>
            <a:pPr marL="342900" indent="-342900">
              <a:buChar char="•"/>
            </a:pPr>
            <a:r>
              <a:rPr lang="en-US" sz="2000" b="1"/>
              <a:t>Final Plans</a:t>
            </a:r>
          </a:p>
          <a:p>
            <a:pPr marL="342900" indent="-342900">
              <a:lnSpc>
                <a:spcPct val="150000"/>
              </a:lnSpc>
              <a:buChar char="•"/>
            </a:pPr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27287698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709A4-272A-64B4-AAE1-69BEAC2F9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254525"/>
            <a:ext cx="7704000" cy="572700"/>
          </a:xfrm>
        </p:spPr>
        <p:txBody>
          <a:bodyPr/>
          <a:lstStyle/>
          <a:p>
            <a:r>
              <a:rPr lang="en-US"/>
              <a:t>Collection History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AE0421A-2B1F-CE40-471F-0F3353001B22}"/>
              </a:ext>
            </a:extLst>
          </p:cNvPr>
          <p:cNvSpPr txBox="1">
            <a:spLocks/>
          </p:cNvSpPr>
          <p:nvPr/>
        </p:nvSpPr>
        <p:spPr>
          <a:xfrm>
            <a:off x="718977" y="713771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9pPr>
          </a:lstStyle>
          <a:p>
            <a:r>
              <a:rPr lang="en-US" sz="1800">
                <a:solidFill>
                  <a:schemeClr val="bg1">
                    <a:lumMod val="50000"/>
                  </a:schemeClr>
                </a:solidFill>
              </a:rPr>
              <a:t>Display Table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0D463279-60F5-3560-6FED-9945088FD2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251" y="1183724"/>
            <a:ext cx="7402650" cy="295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6874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709A4-272A-64B4-AAE1-69BEAC2F9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254525"/>
            <a:ext cx="7704000" cy="572700"/>
          </a:xfrm>
        </p:spPr>
        <p:txBody>
          <a:bodyPr/>
          <a:lstStyle/>
          <a:p>
            <a:r>
              <a:rPr lang="en-US"/>
              <a:t>Collection History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AE0421A-2B1F-CE40-471F-0F3353001B22}"/>
              </a:ext>
            </a:extLst>
          </p:cNvPr>
          <p:cNvSpPr txBox="1">
            <a:spLocks/>
          </p:cNvSpPr>
          <p:nvPr/>
        </p:nvSpPr>
        <p:spPr>
          <a:xfrm>
            <a:off x="718977" y="713771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9pPr>
          </a:lstStyle>
          <a:p>
            <a:r>
              <a:rPr lang="en-US" sz="1800">
                <a:solidFill>
                  <a:schemeClr val="bg1">
                    <a:lumMod val="50000"/>
                  </a:schemeClr>
                </a:solidFill>
              </a:rPr>
              <a:t>Delete a Collection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D49A16FF-83BE-4E20-1C88-279A4F85BB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543" y="1126373"/>
            <a:ext cx="5400483" cy="31323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685225-3F57-233D-2EB1-971EAA13B808}"/>
              </a:ext>
            </a:extLst>
          </p:cNvPr>
          <p:cNvSpPr txBox="1"/>
          <p:nvPr/>
        </p:nvSpPr>
        <p:spPr>
          <a:xfrm>
            <a:off x="1273409" y="4364879"/>
            <a:ext cx="592212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The delete collection button displays a pop-up with a drop-down to select which collection to delete based on the collection name.</a:t>
            </a:r>
          </a:p>
        </p:txBody>
      </p:sp>
    </p:spTree>
    <p:extLst>
      <p:ext uri="{BB962C8B-B14F-4D97-AF65-F5344CB8AC3E}">
        <p14:creationId xmlns:p14="http://schemas.microsoft.com/office/powerpoint/2010/main" val="10294192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709A4-272A-64B4-AAE1-69BEAC2F9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254525"/>
            <a:ext cx="7704000" cy="572700"/>
          </a:xfrm>
        </p:spPr>
        <p:txBody>
          <a:bodyPr/>
          <a:lstStyle/>
          <a:p>
            <a:r>
              <a:rPr lang="en-US"/>
              <a:t>Collection History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AE0421A-2B1F-CE40-471F-0F3353001B22}"/>
              </a:ext>
            </a:extLst>
          </p:cNvPr>
          <p:cNvSpPr txBox="1">
            <a:spLocks/>
          </p:cNvSpPr>
          <p:nvPr/>
        </p:nvSpPr>
        <p:spPr>
          <a:xfrm>
            <a:off x="718977" y="713771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9pPr>
          </a:lstStyle>
          <a:p>
            <a:r>
              <a:rPr lang="en-US" sz="1800">
                <a:solidFill>
                  <a:schemeClr val="bg1">
                    <a:lumMod val="50000"/>
                  </a:schemeClr>
                </a:solidFill>
              </a:rPr>
              <a:t>Details Pop-up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685225-3F57-233D-2EB1-971EAA13B808}"/>
              </a:ext>
            </a:extLst>
          </p:cNvPr>
          <p:cNvSpPr txBox="1"/>
          <p:nvPr/>
        </p:nvSpPr>
        <p:spPr>
          <a:xfrm>
            <a:off x="1273409" y="4364879"/>
            <a:ext cx="5922120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Clicking a collection will display a pop-up with at most the top K results for each category. The K value can be set in the code by the client.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DAE42C85-DCCC-3ADD-B3B1-DA624EC7E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5235" y="813909"/>
            <a:ext cx="3788603" cy="351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604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709A4-272A-64B4-AAE1-69BEAC2F9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254525"/>
            <a:ext cx="7704000" cy="572700"/>
          </a:xfrm>
        </p:spPr>
        <p:txBody>
          <a:bodyPr/>
          <a:lstStyle/>
          <a:p>
            <a:r>
              <a:rPr lang="en-US"/>
              <a:t>Collection History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AE0421A-2B1F-CE40-471F-0F3353001B22}"/>
              </a:ext>
            </a:extLst>
          </p:cNvPr>
          <p:cNvSpPr txBox="1">
            <a:spLocks/>
          </p:cNvSpPr>
          <p:nvPr/>
        </p:nvSpPr>
        <p:spPr>
          <a:xfrm>
            <a:off x="718977" y="713771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9pPr>
          </a:lstStyle>
          <a:p>
            <a:r>
              <a:rPr lang="en-US" sz="1800">
                <a:solidFill>
                  <a:schemeClr val="bg1">
                    <a:lumMod val="50000"/>
                  </a:schemeClr>
                </a:solidFill>
              </a:rPr>
              <a:t>Sentences Display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685225-3F57-233D-2EB1-971EAA13B808}"/>
              </a:ext>
            </a:extLst>
          </p:cNvPr>
          <p:cNvSpPr txBox="1"/>
          <p:nvPr/>
        </p:nvSpPr>
        <p:spPr>
          <a:xfrm>
            <a:off x="1273409" y="4364879"/>
            <a:ext cx="592212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The sentences display shows the top K results for each category and what sentences they were extracted from.</a:t>
            </a:r>
          </a:p>
        </p:txBody>
      </p:sp>
      <p:pic>
        <p:nvPicPr>
          <p:cNvPr id="4" name="Picture 3" descr="A screenshot of a text&#10;&#10;Description automatically generated">
            <a:extLst>
              <a:ext uri="{FF2B5EF4-FFF2-40B4-BE49-F238E27FC236}">
                <a16:creationId xmlns:a16="http://schemas.microsoft.com/office/drawing/2014/main" id="{2619523C-7F55-8546-6441-88E07A1F7C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705" y="1093095"/>
            <a:ext cx="7410322" cy="264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7348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D06A8-010F-85B4-9513-D385DF1D6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Final Plans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ED5D23-0120-5D2F-B875-01998FBF8645}"/>
              </a:ext>
            </a:extLst>
          </p:cNvPr>
          <p:cNvSpPr txBox="1"/>
          <p:nvPr/>
        </p:nvSpPr>
        <p:spPr>
          <a:xfrm>
            <a:off x="722779" y="1232646"/>
            <a:ext cx="7586381" cy="277640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200000"/>
              </a:lnSpc>
              <a:buChar char="•"/>
            </a:pPr>
            <a:r>
              <a:rPr lang="en-US" sz="1800"/>
              <a:t>Improve “how” extraction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800"/>
              <a:t>Improve modularity – extract each WWWWH category separately with minimal added TC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800"/>
              <a:t>Testing failures and edge cases</a:t>
            </a:r>
          </a:p>
          <a:p>
            <a:pPr lvl="1">
              <a:lnSpc>
                <a:spcPct val="200000"/>
              </a:lnSpc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272041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D06A8-010F-85B4-9513-D385DF1D6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Acknowledgements</a:t>
            </a:r>
          </a:p>
        </p:txBody>
      </p:sp>
      <p:pic>
        <p:nvPicPr>
          <p:cNvPr id="4" name="Picture 2" descr="CHCI Alumni Highlight: Mohamed Magdy Farag | Center for Human-Computer  Interaction | Virginia Tech">
            <a:extLst>
              <a:ext uri="{FF2B5EF4-FFF2-40B4-BE49-F238E27FC236}">
                <a16:creationId xmlns:a16="http://schemas.microsoft.com/office/drawing/2014/main" id="{EDBC9597-57F3-D822-5C5B-8BB195FD17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8" r="22188"/>
          <a:stretch/>
        </p:blipFill>
        <p:spPr bwMode="auto">
          <a:xfrm>
            <a:off x="1276311" y="1228443"/>
            <a:ext cx="2020269" cy="2682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AAFD6BD-6FA9-2599-E75C-FBB0E059C7FB}"/>
              </a:ext>
            </a:extLst>
          </p:cNvPr>
          <p:cNvSpPr txBox="1"/>
          <p:nvPr/>
        </p:nvSpPr>
        <p:spPr>
          <a:xfrm>
            <a:off x="3912281" y="1925455"/>
            <a:ext cx="4234469" cy="8925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/>
              <a:t>Dr. Mohamed Farag</a:t>
            </a:r>
          </a:p>
          <a:p>
            <a:r>
              <a:rPr lang="en-US" sz="2400"/>
              <a:t>Professor &amp; Client</a:t>
            </a:r>
          </a:p>
        </p:txBody>
      </p:sp>
    </p:spTree>
    <p:extLst>
      <p:ext uri="{BB962C8B-B14F-4D97-AF65-F5344CB8AC3E}">
        <p14:creationId xmlns:p14="http://schemas.microsoft.com/office/powerpoint/2010/main" val="23141435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1" name="Google Shape;1851;p4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Resources</a:t>
            </a:r>
            <a:endParaRPr/>
          </a:p>
        </p:txBody>
      </p:sp>
      <p:sp>
        <p:nvSpPr>
          <p:cNvPr id="1852" name="Google Shape;1852;p47"/>
          <p:cNvSpPr txBox="1">
            <a:spLocks noGrp="1"/>
          </p:cNvSpPr>
          <p:nvPr>
            <p:ph type="body" idx="1"/>
          </p:nvPr>
        </p:nvSpPr>
        <p:spPr>
          <a:xfrm>
            <a:off x="591090" y="1215752"/>
            <a:ext cx="7704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"/>
              <a:t>Slide Template:</a:t>
            </a: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</a:pPr>
            <a:r>
              <a:rPr lang="en">
                <a:solidFill>
                  <a:schemeClr val="hlink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https://slidesgo.com/theme/multimedia-software-pitch-deck#search-Computer&amp;position-10&amp;results-486</a:t>
            </a:r>
            <a:endParaRPr lang="en-US">
              <a:solidFill>
                <a:schemeClr val="hlink"/>
              </a:solidFill>
            </a:endParaRPr>
          </a:p>
          <a:p>
            <a:pPr marL="0" lvl="0" indent="0" algn="l">
              <a:spcBef>
                <a:spcPts val="1000"/>
              </a:spcBef>
              <a:spcAft>
                <a:spcPts val="0"/>
              </a:spcAft>
              <a:buNone/>
            </a:pPr>
            <a:endParaRPr lang="en">
              <a:solidFill>
                <a:schemeClr val="hlink"/>
              </a:solidFill>
            </a:endParaRPr>
          </a:p>
          <a:p>
            <a:pPr marL="0" indent="0">
              <a:spcBef>
                <a:spcPts val="1000"/>
              </a:spcBef>
              <a:buNone/>
            </a:pPr>
            <a:endParaRPr lang="en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498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82E47443-CB69-897B-9119-2211B0C64B97}"/>
              </a:ext>
            </a:extLst>
          </p:cNvPr>
          <p:cNvSpPr>
            <a:spLocks noGrp="1"/>
          </p:cNvSpPr>
          <p:nvPr/>
        </p:nvSpPr>
        <p:spPr>
          <a:xfrm>
            <a:off x="4799126" y="617936"/>
            <a:ext cx="2046367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9pPr>
          </a:lstStyle>
          <a:p>
            <a:r>
              <a:rPr lang="en-US"/>
              <a:t>Problem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0DBAB5F-7075-3389-8521-34EE3AFB34CD}"/>
              </a:ext>
            </a:extLst>
          </p:cNvPr>
          <p:cNvSpPr>
            <a:spLocks noGrp="1"/>
          </p:cNvSpPr>
          <p:nvPr/>
        </p:nvSpPr>
        <p:spPr>
          <a:xfrm>
            <a:off x="4648841" y="1369174"/>
            <a:ext cx="4142655" cy="1256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152400" indent="0">
              <a:spcBef>
                <a:spcPts val="1000"/>
              </a:spcBef>
              <a:buNone/>
            </a:pPr>
            <a:r>
              <a:rPr lang="en-US" sz="1800">
                <a:solidFill>
                  <a:srgbClr val="000000"/>
                </a:solidFill>
              </a:rPr>
              <a:t>Crisis event news articles can be time-consuming to read and wordy, distracting from the key information.</a:t>
            </a:r>
          </a:p>
          <a:p>
            <a:pPr marL="152400" indent="0">
              <a:spcBef>
                <a:spcPts val="1000"/>
              </a:spcBef>
              <a:buNone/>
            </a:pPr>
            <a:r>
              <a:rPr lang="en-US" sz="1800">
                <a:solidFill>
                  <a:srgbClr val="000000"/>
                </a:solidFill>
              </a:rPr>
              <a:t>A straightforward way to extract key details from multiple crisis events articles is needed.</a:t>
            </a:r>
            <a:endParaRPr lang="en-US"/>
          </a:p>
          <a:p>
            <a:pPr marL="152400" indent="0">
              <a:spcBef>
                <a:spcPts val="1000"/>
              </a:spcBef>
              <a:buNone/>
            </a:pPr>
            <a:endParaRPr lang="en-US" sz="1800">
              <a:solidFill>
                <a:srgbClr val="000000"/>
              </a:solidFill>
            </a:endParaRPr>
          </a:p>
          <a:p>
            <a:pPr marL="438150" indent="-285750">
              <a:spcBef>
                <a:spcPts val="1000"/>
              </a:spcBef>
            </a:pPr>
            <a:endParaRPr lang="en-US" sz="1800">
              <a:solidFill>
                <a:srgbClr val="000000"/>
              </a:solidFill>
            </a:endParaRPr>
          </a:p>
        </p:txBody>
      </p:sp>
      <p:pic>
        <p:nvPicPr>
          <p:cNvPr id="23" name="Picture 2" descr="CHCI Alumni Highlight: Mohamed Magdy Farag | Center for Human-Computer  Interaction | Virginia Tech">
            <a:extLst>
              <a:ext uri="{FF2B5EF4-FFF2-40B4-BE49-F238E27FC236}">
                <a16:creationId xmlns:a16="http://schemas.microsoft.com/office/drawing/2014/main" id="{36BF0E70-CFE7-7AC2-4822-CB2EAF2850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8" r="22188"/>
          <a:stretch/>
        </p:blipFill>
        <p:spPr bwMode="auto">
          <a:xfrm>
            <a:off x="1276311" y="1285977"/>
            <a:ext cx="2020269" cy="2682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2">
            <a:extLst>
              <a:ext uri="{FF2B5EF4-FFF2-40B4-BE49-F238E27FC236}">
                <a16:creationId xmlns:a16="http://schemas.microsoft.com/office/drawing/2014/main" id="{B83F3EE5-9D1C-5498-8E23-FB182FEDB973}"/>
              </a:ext>
            </a:extLst>
          </p:cNvPr>
          <p:cNvSpPr txBox="1"/>
          <p:nvPr/>
        </p:nvSpPr>
        <p:spPr>
          <a:xfrm>
            <a:off x="1182393" y="4196825"/>
            <a:ext cx="3616036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800">
                <a:latin typeface="Lato"/>
              </a:rPr>
              <a:t>Dr. Mohamed Farag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6D559B4-AF4A-2458-BCF2-2B890B585719}"/>
              </a:ext>
            </a:extLst>
          </p:cNvPr>
          <p:cNvSpPr>
            <a:spLocks noGrp="1"/>
          </p:cNvSpPr>
          <p:nvPr/>
        </p:nvSpPr>
        <p:spPr>
          <a:xfrm>
            <a:off x="1182184" y="617936"/>
            <a:ext cx="2046367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pilogue"/>
              <a:buNone/>
              <a:defRPr sz="3000" b="1" i="0" u="none" strike="noStrike" cap="none">
                <a:solidFill>
                  <a:schemeClr val="dk1"/>
                </a:solidFill>
                <a:latin typeface="Epilogue"/>
                <a:ea typeface="Epilogue"/>
                <a:cs typeface="Epilogue"/>
                <a:sym typeface="Epilogue"/>
              </a:defRPr>
            </a:lvl9pPr>
          </a:lstStyle>
          <a:p>
            <a:r>
              <a:rPr lang="en-US"/>
              <a:t>Client</a:t>
            </a:r>
          </a:p>
        </p:txBody>
      </p:sp>
    </p:spTree>
    <p:extLst>
      <p:ext uri="{BB962C8B-B14F-4D97-AF65-F5344CB8AC3E}">
        <p14:creationId xmlns:p14="http://schemas.microsoft.com/office/powerpoint/2010/main" val="2163951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8B5867E4-E22D-C49D-0D18-4835A5328B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50112"/>
              </p:ext>
            </p:extLst>
          </p:nvPr>
        </p:nvGraphicFramePr>
        <p:xfrm>
          <a:off x="4947416" y="1017019"/>
          <a:ext cx="3828882" cy="3552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8" name="Title 127">
            <a:extLst>
              <a:ext uri="{FF2B5EF4-FFF2-40B4-BE49-F238E27FC236}">
                <a16:creationId xmlns:a16="http://schemas.microsoft.com/office/drawing/2014/main" id="{AA1416BB-78A9-A981-BBD1-B7707C626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Approach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7C8BDF-EC97-69D6-5DB2-C57843D48F49}"/>
              </a:ext>
            </a:extLst>
          </p:cNvPr>
          <p:cNvSpPr txBox="1"/>
          <p:nvPr/>
        </p:nvSpPr>
        <p:spPr>
          <a:xfrm>
            <a:off x="719999" y="1979999"/>
            <a:ext cx="4122000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Char char="•"/>
            </a:pPr>
            <a:r>
              <a:rPr lang="en-US"/>
              <a:t>Accept user input of crisis event webpages (URL/HTML/txt)</a:t>
            </a:r>
          </a:p>
          <a:p>
            <a:pPr marL="285750" indent="-285750">
              <a:buChar char="•"/>
            </a:pPr>
            <a:r>
              <a:rPr lang="en-US"/>
              <a:t>Extract summary data from user input</a:t>
            </a:r>
          </a:p>
          <a:p>
            <a:pPr marL="285750" indent="-285750">
              <a:buChar char="•"/>
            </a:pPr>
            <a:r>
              <a:rPr lang="en-US"/>
              <a:t>Require user login to save input/output collections</a:t>
            </a:r>
          </a:p>
          <a:p>
            <a:pPr marL="285750" indent="-285750">
              <a:buChar char="•"/>
            </a:pPr>
            <a:r>
              <a:rPr lang="en-US"/>
              <a:t>Display collection history for a user, recounting all past input/output collections they have created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4CC46F-38CE-4559-82E2-D91BC44BF702}"/>
              </a:ext>
            </a:extLst>
          </p:cNvPr>
          <p:cNvSpPr txBox="1"/>
          <p:nvPr/>
        </p:nvSpPr>
        <p:spPr>
          <a:xfrm>
            <a:off x="720000" y="1053000"/>
            <a:ext cx="45900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/>
              <a:t>Design a web application to summarize crisis events with a specific who, what, when, where, and how</a:t>
            </a:r>
          </a:p>
        </p:txBody>
      </p:sp>
    </p:spTree>
    <p:extLst>
      <p:ext uri="{BB962C8B-B14F-4D97-AF65-F5344CB8AC3E}">
        <p14:creationId xmlns:p14="http://schemas.microsoft.com/office/powerpoint/2010/main" val="2084494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01;p17">
            <a:extLst>
              <a:ext uri="{FF2B5EF4-FFF2-40B4-BE49-F238E27FC236}">
                <a16:creationId xmlns:a16="http://schemas.microsoft.com/office/drawing/2014/main" id="{A64C9C88-5000-DB54-E545-53F4E0ED26A2}"/>
              </a:ext>
            </a:extLst>
          </p:cNvPr>
          <p:cNvSpPr/>
          <p:nvPr/>
        </p:nvSpPr>
        <p:spPr>
          <a:xfrm>
            <a:off x="3952396" y="3594680"/>
            <a:ext cx="1228776" cy="1016287"/>
          </a:xfrm>
          <a:prstGeom prst="roundRect">
            <a:avLst>
              <a:gd name="adj" fmla="val 8288"/>
            </a:avLst>
          </a:prstGeom>
          <a:solidFill>
            <a:srgbClr val="DADAD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528397-0B0B-C91D-81DB-7D1D73608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 Architecture</a:t>
            </a:r>
          </a:p>
        </p:txBody>
      </p:sp>
      <p:pic>
        <p:nvPicPr>
          <p:cNvPr id="4" name="Picture 3" descr="A green leaf with brown text&#10;&#10;Description automatically generated">
            <a:extLst>
              <a:ext uri="{FF2B5EF4-FFF2-40B4-BE49-F238E27FC236}">
                <a16:creationId xmlns:a16="http://schemas.microsoft.com/office/drawing/2014/main" id="{AD720DAA-A674-D0B9-4189-B2DAEDEB39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1769" y="3610872"/>
            <a:ext cx="949260" cy="94926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BC8A49A-A1AA-6D8B-9579-3F929DFB80B8}"/>
              </a:ext>
            </a:extLst>
          </p:cNvPr>
          <p:cNvSpPr txBox="1"/>
          <p:nvPr/>
        </p:nvSpPr>
        <p:spPr>
          <a:xfrm>
            <a:off x="1808167" y="3644172"/>
            <a:ext cx="1184940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800"/>
              <a:t>Front-end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F6B5733-9125-E673-A217-5D978F9278F4}"/>
              </a:ext>
            </a:extLst>
          </p:cNvPr>
          <p:cNvSpPr txBox="1"/>
          <p:nvPr/>
        </p:nvSpPr>
        <p:spPr>
          <a:xfrm>
            <a:off x="6314493" y="3644172"/>
            <a:ext cx="1082348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800"/>
              <a:t>Backend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E0A8BF-F1FF-4C5D-9776-2E3CFE760955}"/>
              </a:ext>
            </a:extLst>
          </p:cNvPr>
          <p:cNvSpPr txBox="1"/>
          <p:nvPr/>
        </p:nvSpPr>
        <p:spPr>
          <a:xfrm>
            <a:off x="3983049" y="4706927"/>
            <a:ext cx="1172116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800"/>
              <a:t>Database</a:t>
            </a:r>
          </a:p>
        </p:txBody>
      </p:sp>
      <p:pic>
        <p:nvPicPr>
          <p:cNvPr id="20" name="Graphic 19" descr="Transfer with solid fill">
            <a:extLst>
              <a:ext uri="{FF2B5EF4-FFF2-40B4-BE49-F238E27FC236}">
                <a16:creationId xmlns:a16="http://schemas.microsoft.com/office/drawing/2014/main" id="{B40B539D-D2E2-B228-9A13-82FB895A77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49776" y="1920386"/>
            <a:ext cx="1844450" cy="914400"/>
          </a:xfrm>
          <a:prstGeom prst="rect">
            <a:avLst/>
          </a:prstGeom>
        </p:spPr>
      </p:pic>
      <p:pic>
        <p:nvPicPr>
          <p:cNvPr id="25" name="Graphic 24" descr="Back outline">
            <a:extLst>
              <a:ext uri="{FF2B5EF4-FFF2-40B4-BE49-F238E27FC236}">
                <a16:creationId xmlns:a16="http://schemas.microsoft.com/office/drawing/2014/main" id="{F469D8F8-DCDA-048D-38FC-48E291E904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0813885">
            <a:off x="4573590" y="2621052"/>
            <a:ext cx="937286" cy="937286"/>
          </a:xfrm>
          <a:prstGeom prst="rect">
            <a:avLst/>
          </a:prstGeom>
        </p:spPr>
      </p:pic>
      <p:pic>
        <p:nvPicPr>
          <p:cNvPr id="26" name="Graphic 25" descr="Back outline">
            <a:extLst>
              <a:ext uri="{FF2B5EF4-FFF2-40B4-BE49-F238E27FC236}">
                <a16:creationId xmlns:a16="http://schemas.microsoft.com/office/drawing/2014/main" id="{1D1728D7-B5B8-FFBA-C296-3E8EE6C112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9721005">
            <a:off x="5164026" y="3529112"/>
            <a:ext cx="937286" cy="937286"/>
          </a:xfrm>
          <a:prstGeom prst="rect">
            <a:avLst/>
          </a:prstGeom>
        </p:spPr>
      </p:pic>
      <p:pic>
        <p:nvPicPr>
          <p:cNvPr id="30" name="Picture 29" descr="A blue and black logo&#10;&#10;Description automatically generated">
            <a:extLst>
              <a:ext uri="{FF2B5EF4-FFF2-40B4-BE49-F238E27FC236}">
                <a16:creationId xmlns:a16="http://schemas.microsoft.com/office/drawing/2014/main" id="{EE3B0CA4-2B45-2FE0-E383-B8F9F5AE9A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7875" y="1297042"/>
            <a:ext cx="2501900" cy="2095500"/>
          </a:xfrm>
          <a:prstGeom prst="rect">
            <a:avLst/>
          </a:prstGeom>
        </p:spPr>
      </p:pic>
      <p:sp>
        <p:nvSpPr>
          <p:cNvPr id="7" name="Google Shape;100;p17">
            <a:extLst>
              <a:ext uri="{FF2B5EF4-FFF2-40B4-BE49-F238E27FC236}">
                <a16:creationId xmlns:a16="http://schemas.microsoft.com/office/drawing/2014/main" id="{0A653950-A908-CDA6-9AE7-2F4B89F6DBFB}"/>
              </a:ext>
            </a:extLst>
          </p:cNvPr>
          <p:cNvSpPr/>
          <p:nvPr/>
        </p:nvSpPr>
        <p:spPr>
          <a:xfrm>
            <a:off x="5494226" y="1297042"/>
            <a:ext cx="2495700" cy="2100000"/>
          </a:xfrm>
          <a:prstGeom prst="roundRect">
            <a:avLst>
              <a:gd name="adj" fmla="val 8288"/>
            </a:avLst>
          </a:prstGeom>
          <a:solidFill>
            <a:srgbClr val="DADAD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3752660-D8F9-3210-63EE-155703721DDB}"/>
              </a:ext>
            </a:extLst>
          </p:cNvPr>
          <p:cNvSpPr/>
          <p:nvPr/>
        </p:nvSpPr>
        <p:spPr>
          <a:xfrm>
            <a:off x="5634452" y="1419161"/>
            <a:ext cx="935879" cy="1848744"/>
          </a:xfrm>
          <a:prstGeom prst="roundRect">
            <a:avLst/>
          </a:prstGeom>
          <a:solidFill>
            <a:schemeClr val="bg2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A2C053E-EADF-31FA-540B-ED982A2ACF4C}"/>
              </a:ext>
            </a:extLst>
          </p:cNvPr>
          <p:cNvSpPr/>
          <p:nvPr/>
        </p:nvSpPr>
        <p:spPr>
          <a:xfrm>
            <a:off x="6927039" y="1419161"/>
            <a:ext cx="935879" cy="1848744"/>
          </a:xfrm>
          <a:prstGeom prst="roundRect">
            <a:avLst/>
          </a:prstGeom>
          <a:solidFill>
            <a:schemeClr val="bg2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2" name="Picture 8" descr="NodeJS icon Logo PNG Transparent &amp; SVG Vector - Freebie Supply">
            <a:extLst>
              <a:ext uri="{FF2B5EF4-FFF2-40B4-BE49-F238E27FC236}">
                <a16:creationId xmlns:a16="http://schemas.microsoft.com/office/drawing/2014/main" id="{151139A0-F3F8-E3E7-92F9-FF1419C64A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033" y="1504028"/>
            <a:ext cx="515139" cy="567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Getting started with Express.js - Keeping it simple! | Ajeet Chaulagain">
            <a:extLst>
              <a:ext uri="{FF2B5EF4-FFF2-40B4-BE49-F238E27FC236}">
                <a16:creationId xmlns:a16="http://schemas.microsoft.com/office/drawing/2014/main" id="{85342025-5577-5AB8-4181-EA7B546A6B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249" y="2479457"/>
            <a:ext cx="704706" cy="70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F47BE82-A201-98F6-D716-ECDE7F28B98C}"/>
              </a:ext>
            </a:extLst>
          </p:cNvPr>
          <p:cNvSpPr txBox="1"/>
          <p:nvPr/>
        </p:nvSpPr>
        <p:spPr>
          <a:xfrm>
            <a:off x="5644665" y="2062027"/>
            <a:ext cx="925544" cy="317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err="1">
                <a:solidFill>
                  <a:srgbClr val="8CC84A"/>
                </a:solidFill>
              </a:rPr>
              <a:t>Node.JS</a:t>
            </a:r>
            <a:endParaRPr lang="en-US">
              <a:solidFill>
                <a:srgbClr val="8CC84A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800802-0BFE-A570-71B9-F0F4D684059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97583" y="2377609"/>
            <a:ext cx="802613" cy="7844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8535EB-A1FB-9E0B-DDF7-0744AB00ADBA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prstClr val="black"/>
              <a:srgbClr val="55C1ED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7113702" y="1528933"/>
            <a:ext cx="578046" cy="784409"/>
          </a:xfrm>
          <a:prstGeom prst="rect">
            <a:avLst/>
          </a:prstGeom>
        </p:spPr>
      </p:pic>
      <p:pic>
        <p:nvPicPr>
          <p:cNvPr id="11" name="Graphic 10" descr="Transfer with solid fill">
            <a:extLst>
              <a:ext uri="{FF2B5EF4-FFF2-40B4-BE49-F238E27FC236}">
                <a16:creationId xmlns:a16="http://schemas.microsoft.com/office/drawing/2014/main" id="{943D2337-777D-197D-65F7-D9AC28B8D2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95493" y="2219560"/>
            <a:ext cx="294881" cy="281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016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AEFBA70-B577-91F2-5AE6-8F1DAA6FB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975" y="696419"/>
            <a:ext cx="3026984" cy="982737"/>
          </a:xfrm>
        </p:spPr>
        <p:txBody>
          <a:bodyPr/>
          <a:lstStyle/>
          <a:p>
            <a:r>
              <a:rPr lang="en-US"/>
              <a:t>Front-end Implementation</a:t>
            </a:r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A3B4D354-5851-488B-DED0-B528BB84C1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1975" y="1732854"/>
            <a:ext cx="4294800" cy="2070900"/>
          </a:xfrm>
        </p:spPr>
        <p:txBody>
          <a:bodyPr vert="horz"/>
          <a:lstStyle/>
          <a:p>
            <a:pPr>
              <a:buFont typeface="Wingdings" pitchFamily="2" charset="2"/>
              <a:buChar char="§"/>
            </a:pPr>
            <a:r>
              <a:rPr lang="en-US" sz="1800"/>
              <a:t>Display extracted information in table format</a:t>
            </a:r>
          </a:p>
          <a:p>
            <a:pPr>
              <a:buFont typeface="Wingdings" pitchFamily="2" charset="2"/>
              <a:buChar char="§"/>
            </a:pPr>
            <a:endParaRPr lang="en-US"/>
          </a:p>
          <a:p>
            <a:pPr>
              <a:buFont typeface="Wingdings" pitchFamily="2" charset="2"/>
              <a:buChar char="§"/>
            </a:pPr>
            <a:r>
              <a:rPr lang="en-US" sz="1800"/>
              <a:t>Extractions can be expanded to show relevant sentences</a:t>
            </a:r>
          </a:p>
          <a:p>
            <a:pPr>
              <a:buFont typeface="Wingdings" pitchFamily="2" charset="2"/>
              <a:buChar char="§"/>
            </a:pPr>
            <a:endParaRPr lang="en-US"/>
          </a:p>
          <a:p>
            <a:pPr>
              <a:buFont typeface="Wingdings" pitchFamily="2" charset="2"/>
              <a:buChar char="§"/>
            </a:pPr>
            <a:r>
              <a:rPr lang="en-US" sz="1800"/>
              <a:t>MUI component library for consistent design language</a:t>
            </a:r>
          </a:p>
          <a:p>
            <a:pPr>
              <a:buFont typeface="Wingdings" pitchFamily="2" charset="2"/>
              <a:buChar char="§"/>
            </a:pPr>
            <a:endParaRPr lang="en-US"/>
          </a:p>
        </p:txBody>
      </p:sp>
      <p:pic>
        <p:nvPicPr>
          <p:cNvPr id="17" name="Picture Placeholder 16" descr="A blue and black logo&#10;&#10;Description automatically generated">
            <a:extLst>
              <a:ext uri="{FF2B5EF4-FFF2-40B4-BE49-F238E27FC236}">
                <a16:creationId xmlns:a16="http://schemas.microsoft.com/office/drawing/2014/main" id="{23BC14C7-DE05-F95E-DFFF-3D858F22788C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2"/>
          <a:srcRect l="8122" r="81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34514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AEFBA70-B577-91F2-5AE6-8F1DAA6FB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975" y="696420"/>
            <a:ext cx="3026984" cy="982737"/>
          </a:xfrm>
        </p:spPr>
        <p:txBody>
          <a:bodyPr/>
          <a:lstStyle/>
          <a:p>
            <a:br>
              <a:rPr lang="en-US"/>
            </a:br>
            <a:r>
              <a:rPr lang="en-US"/>
              <a:t>Back-end Implementation</a:t>
            </a:r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A3B4D354-5851-488B-DED0-B528BB84C1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1975" y="1740525"/>
            <a:ext cx="4294800" cy="2070900"/>
          </a:xfrm>
        </p:spPr>
        <p:txBody>
          <a:bodyPr vert="horz"/>
          <a:lstStyle/>
          <a:p>
            <a:pPr>
              <a:buFont typeface="Wingdings" pitchFamily="2" charset="2"/>
              <a:buChar char="§"/>
            </a:pPr>
            <a:r>
              <a:rPr lang="en-US" sz="1800" dirty="0"/>
              <a:t>Front-end talks exclusively to Node.js / Express server</a:t>
            </a:r>
          </a:p>
          <a:p>
            <a:pPr>
              <a:buFont typeface="Wingdings" pitchFamily="2" charset="2"/>
              <a:buChar char="§"/>
            </a:pPr>
            <a:endParaRPr lang="en-US"/>
          </a:p>
          <a:p>
            <a:pPr>
              <a:buFont typeface="Wingdings" pitchFamily="2" charset="2"/>
              <a:buChar char="§"/>
            </a:pPr>
            <a:r>
              <a:rPr lang="en-US" sz="1800" dirty="0"/>
              <a:t>Node.js handles authentication natively and calls all NLP via Flask using API requests</a:t>
            </a:r>
          </a:p>
          <a:p>
            <a:pPr>
              <a:spcAft>
                <a:spcPts val="100"/>
              </a:spcAft>
              <a:buFont typeface="Wingdings" pitchFamily="2" charset="2"/>
              <a:buChar char="§"/>
            </a:pPr>
            <a:endParaRPr lang="en-US"/>
          </a:p>
          <a:p>
            <a:pPr>
              <a:spcAft>
                <a:spcPts val="100"/>
              </a:spcAft>
              <a:buFont typeface="Wingdings" pitchFamily="2" charset="2"/>
              <a:buChar char="§"/>
            </a:pPr>
            <a:r>
              <a:rPr lang="en-US" sz="1800" dirty="0"/>
              <a:t>Flask / </a:t>
            </a:r>
            <a:r>
              <a:rPr lang="en-US" sz="1800" dirty="0" err="1"/>
              <a:t>SpaCy</a:t>
            </a:r>
            <a:r>
              <a:rPr lang="en-US" sz="1800" dirty="0"/>
              <a:t> handles all information extraction and NLP and uploads results to MongoDB</a:t>
            </a:r>
          </a:p>
          <a:p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8415D32-3897-97D4-C17B-E1BAF56255D0}"/>
              </a:ext>
            </a:extLst>
          </p:cNvPr>
          <p:cNvGrpSpPr/>
          <p:nvPr/>
        </p:nvGrpSpPr>
        <p:grpSpPr>
          <a:xfrm>
            <a:off x="5709018" y="522256"/>
            <a:ext cx="2955968" cy="2897798"/>
            <a:chOff x="5494226" y="1297042"/>
            <a:chExt cx="2495700" cy="2100000"/>
          </a:xfrm>
        </p:grpSpPr>
        <p:sp>
          <p:nvSpPr>
            <p:cNvPr id="24" name="Google Shape;100;p17">
              <a:extLst>
                <a:ext uri="{FF2B5EF4-FFF2-40B4-BE49-F238E27FC236}">
                  <a16:creationId xmlns:a16="http://schemas.microsoft.com/office/drawing/2014/main" id="{051E3938-FF02-6F03-530A-F088914D1658}"/>
                </a:ext>
              </a:extLst>
            </p:cNvPr>
            <p:cNvSpPr/>
            <p:nvPr/>
          </p:nvSpPr>
          <p:spPr>
            <a:xfrm>
              <a:off x="5494226" y="1297042"/>
              <a:ext cx="2495700" cy="2100000"/>
            </a:xfrm>
            <a:prstGeom prst="roundRect">
              <a:avLst>
                <a:gd name="adj" fmla="val 8288"/>
              </a:avLst>
            </a:pr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C9B23F05-E06D-E035-1CA5-408D45F75615}"/>
                </a:ext>
              </a:extLst>
            </p:cNvPr>
            <p:cNvSpPr/>
            <p:nvPr/>
          </p:nvSpPr>
          <p:spPr>
            <a:xfrm>
              <a:off x="5634452" y="1419161"/>
              <a:ext cx="935879" cy="1848744"/>
            </a:xfrm>
            <a:prstGeom prst="roundRect">
              <a:avLst/>
            </a:prstGeom>
            <a:solidFill>
              <a:schemeClr val="bg2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BDEB5329-FC07-1F1E-3939-00D913409B76}"/>
                </a:ext>
              </a:extLst>
            </p:cNvPr>
            <p:cNvSpPr/>
            <p:nvPr/>
          </p:nvSpPr>
          <p:spPr>
            <a:xfrm>
              <a:off x="6927039" y="1419161"/>
              <a:ext cx="935879" cy="1848744"/>
            </a:xfrm>
            <a:prstGeom prst="roundRect">
              <a:avLst/>
            </a:prstGeom>
            <a:solidFill>
              <a:schemeClr val="bg2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8" descr="NodeJS icon Logo PNG Transparent &amp; SVG Vector - Freebie Supply">
              <a:extLst>
                <a:ext uri="{FF2B5EF4-FFF2-40B4-BE49-F238E27FC236}">
                  <a16:creationId xmlns:a16="http://schemas.microsoft.com/office/drawing/2014/main" id="{EBF4FF23-CFD4-21E4-70FA-989A208F8E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6033" y="1504028"/>
              <a:ext cx="515139" cy="5673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10" descr="Getting started with Express.js - Keeping it simple! | Ajeet Chaulagain">
              <a:extLst>
                <a:ext uri="{FF2B5EF4-FFF2-40B4-BE49-F238E27FC236}">
                  <a16:creationId xmlns:a16="http://schemas.microsoft.com/office/drawing/2014/main" id="{E5089849-4CA9-677D-6F70-8FB46E1D65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51249" y="2479457"/>
              <a:ext cx="704706" cy="7047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E56E7AE-8FF7-E992-27B9-A7A983BC9EBD}"/>
                </a:ext>
              </a:extLst>
            </p:cNvPr>
            <p:cNvSpPr txBox="1"/>
            <p:nvPr/>
          </p:nvSpPr>
          <p:spPr>
            <a:xfrm>
              <a:off x="5644665" y="2062027"/>
              <a:ext cx="925544" cy="317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err="1">
                  <a:solidFill>
                    <a:srgbClr val="8CC84A"/>
                  </a:solidFill>
                </a:rPr>
                <a:t>Node.JS</a:t>
              </a:r>
              <a:endParaRPr lang="en-US">
                <a:solidFill>
                  <a:srgbClr val="8CC84A"/>
                </a:solidFill>
              </a:endParaRPr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09DC4BA4-41C6-EF65-767A-97B5049D08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97583" y="2377609"/>
              <a:ext cx="802613" cy="784410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22304E91-9F9F-1E00-8095-CDD8116DB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rgbClr val="55C1ED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>
              <a:off x="7113702" y="1528933"/>
              <a:ext cx="578046" cy="784409"/>
            </a:xfrm>
            <a:prstGeom prst="rect">
              <a:avLst/>
            </a:prstGeom>
          </p:spPr>
        </p:pic>
        <p:pic>
          <p:nvPicPr>
            <p:cNvPr id="40" name="Graphic 39" descr="Transfer with solid fill">
              <a:extLst>
                <a:ext uri="{FF2B5EF4-FFF2-40B4-BE49-F238E27FC236}">
                  <a16:creationId xmlns:a16="http://schemas.microsoft.com/office/drawing/2014/main" id="{1D2B1F15-CE0D-A021-E6B4-871035DBC02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595493" y="2219560"/>
              <a:ext cx="294881" cy="281531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935958E-6E1F-995A-DF29-33277E1C762E}"/>
              </a:ext>
            </a:extLst>
          </p:cNvPr>
          <p:cNvGrpSpPr/>
          <p:nvPr/>
        </p:nvGrpSpPr>
        <p:grpSpPr>
          <a:xfrm>
            <a:off x="6760034" y="3970565"/>
            <a:ext cx="852891" cy="732455"/>
            <a:chOff x="3952396" y="3594680"/>
            <a:chExt cx="1228776" cy="1016287"/>
          </a:xfrm>
        </p:grpSpPr>
        <p:sp>
          <p:nvSpPr>
            <p:cNvPr id="45" name="Google Shape;101;p17">
              <a:extLst>
                <a:ext uri="{FF2B5EF4-FFF2-40B4-BE49-F238E27FC236}">
                  <a16:creationId xmlns:a16="http://schemas.microsoft.com/office/drawing/2014/main" id="{659B8318-96A8-332F-1256-9B7FBD4EA399}"/>
                </a:ext>
              </a:extLst>
            </p:cNvPr>
            <p:cNvSpPr/>
            <p:nvPr/>
          </p:nvSpPr>
          <p:spPr>
            <a:xfrm>
              <a:off x="3952396" y="3594680"/>
              <a:ext cx="1228776" cy="1016287"/>
            </a:xfrm>
            <a:prstGeom prst="roundRect">
              <a:avLst>
                <a:gd name="adj" fmla="val 8288"/>
              </a:avLst>
            </a:pr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47" name="Picture 46" descr="A green leaf with brown text&#10;&#10;Description automatically generated">
              <a:extLst>
                <a:ext uri="{FF2B5EF4-FFF2-40B4-BE49-F238E27FC236}">
                  <a16:creationId xmlns:a16="http://schemas.microsoft.com/office/drawing/2014/main" id="{DA0EAE44-AB0D-0905-6384-977A3D87C6E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101769" y="3610872"/>
              <a:ext cx="949260" cy="949260"/>
            </a:xfrm>
            <a:prstGeom prst="rect">
              <a:avLst/>
            </a:prstGeom>
          </p:spPr>
        </p:pic>
      </p:grp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4943043F-6003-E69A-EB63-BC1158793BDC}"/>
              </a:ext>
            </a:extLst>
          </p:cNvPr>
          <p:cNvCxnSpPr/>
          <p:nvPr/>
        </p:nvCxnSpPr>
        <p:spPr>
          <a:xfrm flipV="1">
            <a:off x="6397731" y="4257482"/>
            <a:ext cx="352872" cy="0"/>
          </a:xfrm>
          <a:prstGeom prst="straightConnector1">
            <a:avLst/>
          </a:prstGeom>
          <a:ln w="28575">
            <a:solidFill>
              <a:srgbClr val="55C1ED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306870C-6128-80B2-F84E-8DC4AE86B0C9}"/>
              </a:ext>
            </a:extLst>
          </p:cNvPr>
          <p:cNvCxnSpPr/>
          <p:nvPr/>
        </p:nvCxnSpPr>
        <p:spPr>
          <a:xfrm flipV="1">
            <a:off x="6405401" y="3264071"/>
            <a:ext cx="1" cy="1008753"/>
          </a:xfrm>
          <a:prstGeom prst="straightConnector1">
            <a:avLst/>
          </a:prstGeom>
          <a:ln w="28575">
            <a:solidFill>
              <a:srgbClr val="55C1ED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76041FD-A561-AACB-56BA-2B3E863084C2}"/>
              </a:ext>
            </a:extLst>
          </p:cNvPr>
          <p:cNvGrpSpPr/>
          <p:nvPr/>
        </p:nvGrpSpPr>
        <p:grpSpPr>
          <a:xfrm flipH="1">
            <a:off x="7613607" y="3250481"/>
            <a:ext cx="345201" cy="1008753"/>
            <a:chOff x="8265654" y="3574752"/>
            <a:chExt cx="352872" cy="1008753"/>
          </a:xfrm>
        </p:grpSpPr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835A65B2-3461-9AB6-CCF9-1ABAAE9B76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65654" y="4568163"/>
              <a:ext cx="352872" cy="0"/>
            </a:xfrm>
            <a:prstGeom prst="straightConnector1">
              <a:avLst/>
            </a:prstGeom>
            <a:ln w="28575">
              <a:solidFill>
                <a:srgbClr val="55C1ED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D9A15780-E09B-2055-9336-DDB59AA9EB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73324" y="3574752"/>
              <a:ext cx="1" cy="1008753"/>
            </a:xfrm>
            <a:prstGeom prst="straightConnector1">
              <a:avLst/>
            </a:prstGeom>
            <a:ln w="28575">
              <a:solidFill>
                <a:srgbClr val="55C1ED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317E4160-9420-BFAB-46F4-ECC1A03D78BF}"/>
              </a:ext>
            </a:extLst>
          </p:cNvPr>
          <p:cNvSpPr txBox="1"/>
          <p:nvPr/>
        </p:nvSpPr>
        <p:spPr>
          <a:xfrm>
            <a:off x="5853080" y="3708996"/>
            <a:ext cx="828483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100"/>
              <a:t>Login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9DDC7B4-0BD7-810F-32AD-35D9759B5C67}"/>
              </a:ext>
            </a:extLst>
          </p:cNvPr>
          <p:cNvSpPr txBox="1"/>
          <p:nvPr/>
        </p:nvSpPr>
        <p:spPr>
          <a:xfrm>
            <a:off x="7958808" y="3708997"/>
            <a:ext cx="928207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/>
              <a:t>Extraction &amp; History</a:t>
            </a:r>
          </a:p>
        </p:txBody>
      </p:sp>
    </p:spTree>
    <p:extLst>
      <p:ext uri="{BB962C8B-B14F-4D97-AF65-F5344CB8AC3E}">
        <p14:creationId xmlns:p14="http://schemas.microsoft.com/office/powerpoint/2010/main" val="1658486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B03C0-21D2-5352-8079-C5EDBA603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Database Design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87EFC8-B425-96CA-B288-AA9BBDA61A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0000" y="1124663"/>
            <a:ext cx="7448186" cy="1446087"/>
          </a:xfrm>
        </p:spPr>
        <p:txBody>
          <a:bodyPr/>
          <a:lstStyle/>
          <a:p>
            <a:endParaRPr lang="en-US" sz="1800"/>
          </a:p>
          <a:p>
            <a:pPr marL="152400" indent="0">
              <a:buNone/>
            </a:pPr>
            <a:endParaRPr lang="en-US" sz="1400"/>
          </a:p>
          <a:p>
            <a:pPr marL="152400" indent="0">
              <a:buNone/>
            </a:pPr>
            <a:endParaRPr lang="en-US" sz="1400"/>
          </a:p>
          <a:p>
            <a:endParaRPr lang="en-US" sz="140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522A95C-4309-630C-ADC3-E1A7F7C787BC}"/>
              </a:ext>
            </a:extLst>
          </p:cNvPr>
          <p:cNvSpPr/>
          <p:nvPr/>
        </p:nvSpPr>
        <p:spPr>
          <a:xfrm>
            <a:off x="1012591" y="1016426"/>
            <a:ext cx="6704577" cy="3467355"/>
          </a:xfrm>
          <a:prstGeom prst="roundRect">
            <a:avLst/>
          </a:prstGeom>
          <a:solidFill>
            <a:srgbClr val="DADAD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7E15DB5-3993-5739-F30C-9EBCA7CFDC39}"/>
              </a:ext>
            </a:extLst>
          </p:cNvPr>
          <p:cNvSpPr/>
          <p:nvPr/>
        </p:nvSpPr>
        <p:spPr>
          <a:xfrm>
            <a:off x="1350121" y="1507379"/>
            <a:ext cx="2753939" cy="274626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608218-1BAE-B4EC-ADEE-CFB460A592D6}"/>
              </a:ext>
            </a:extLst>
          </p:cNvPr>
          <p:cNvSpPr/>
          <p:nvPr/>
        </p:nvSpPr>
        <p:spPr>
          <a:xfrm>
            <a:off x="1806551" y="2431753"/>
            <a:ext cx="1841072" cy="318351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67311A-23A0-CD72-A6B0-ED568B38D721}"/>
              </a:ext>
            </a:extLst>
          </p:cNvPr>
          <p:cNvSpPr txBox="1"/>
          <p:nvPr/>
        </p:nvSpPr>
        <p:spPr>
          <a:xfrm>
            <a:off x="1350120" y="1123822"/>
            <a:ext cx="352872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Database: CrisisEventInfoExtraction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61E6FD-FB8A-5D3B-C228-9F13284FA777}"/>
              </a:ext>
            </a:extLst>
          </p:cNvPr>
          <p:cNvSpPr txBox="1"/>
          <p:nvPr/>
        </p:nvSpPr>
        <p:spPr>
          <a:xfrm>
            <a:off x="1641623" y="1572583"/>
            <a:ext cx="174902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/>
              <a:t>Collection: users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109D060-D345-3D0F-538C-3FE51FAED79B}"/>
              </a:ext>
            </a:extLst>
          </p:cNvPr>
          <p:cNvSpPr/>
          <p:nvPr/>
        </p:nvSpPr>
        <p:spPr>
          <a:xfrm>
            <a:off x="4637205" y="1507379"/>
            <a:ext cx="2753939" cy="274626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393619-8646-EAA7-ADD0-B6567131EB99}"/>
              </a:ext>
            </a:extLst>
          </p:cNvPr>
          <p:cNvSpPr txBox="1"/>
          <p:nvPr/>
        </p:nvSpPr>
        <p:spPr>
          <a:xfrm>
            <a:off x="4932543" y="1572583"/>
            <a:ext cx="174902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/>
              <a:t>Collection: collections</a:t>
            </a:r>
          </a:p>
        </p:txBody>
      </p:sp>
      <p:sp>
        <p:nvSpPr>
          <p:cNvPr id="17" name="Rectangle: Top Corners Rounded 16">
            <a:extLst>
              <a:ext uri="{FF2B5EF4-FFF2-40B4-BE49-F238E27FC236}">
                <a16:creationId xmlns:a16="http://schemas.microsoft.com/office/drawing/2014/main" id="{5C8BC425-696A-A10E-9D21-DAE3892B53DF}"/>
              </a:ext>
            </a:extLst>
          </p:cNvPr>
          <p:cNvSpPr/>
          <p:nvPr/>
        </p:nvSpPr>
        <p:spPr>
          <a:xfrm>
            <a:off x="1806553" y="2078878"/>
            <a:ext cx="1841073" cy="337529"/>
          </a:xfrm>
          <a:prstGeom prst="round2SameRect">
            <a:avLst/>
          </a:prstGeom>
          <a:solidFill>
            <a:schemeClr val="accent5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4D18C38-D21D-D96D-953B-F6A03AC4F9E0}"/>
              </a:ext>
            </a:extLst>
          </p:cNvPr>
          <p:cNvSpPr/>
          <p:nvPr/>
        </p:nvSpPr>
        <p:spPr>
          <a:xfrm>
            <a:off x="1806551" y="2750105"/>
            <a:ext cx="1841072" cy="318351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570C7A4-3BBB-BE3E-EEA8-87470CF5D885}"/>
              </a:ext>
            </a:extLst>
          </p:cNvPr>
          <p:cNvSpPr txBox="1"/>
          <p:nvPr/>
        </p:nvSpPr>
        <p:spPr>
          <a:xfrm>
            <a:off x="2516134" y="2984072"/>
            <a:ext cx="43725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b="1"/>
              <a:t>...</a:t>
            </a:r>
          </a:p>
        </p:txBody>
      </p:sp>
      <p:sp>
        <p:nvSpPr>
          <p:cNvPr id="21" name="Rectangle: Top Corners Rounded 20">
            <a:extLst>
              <a:ext uri="{FF2B5EF4-FFF2-40B4-BE49-F238E27FC236}">
                <a16:creationId xmlns:a16="http://schemas.microsoft.com/office/drawing/2014/main" id="{940D5A06-02DF-B7E8-A7DE-5C3D81E4AF0E}"/>
              </a:ext>
            </a:extLst>
          </p:cNvPr>
          <p:cNvSpPr/>
          <p:nvPr/>
        </p:nvSpPr>
        <p:spPr>
          <a:xfrm flipV="1">
            <a:off x="1806553" y="3352286"/>
            <a:ext cx="1841073" cy="345202"/>
          </a:xfrm>
          <a:prstGeom prst="round2SameRect">
            <a:avLst/>
          </a:prstGeom>
          <a:solidFill>
            <a:schemeClr val="accent5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0ABE931-2BFF-A43E-2513-41B10447D846}"/>
              </a:ext>
            </a:extLst>
          </p:cNvPr>
          <p:cNvSpPr txBox="1"/>
          <p:nvPr/>
        </p:nvSpPr>
        <p:spPr>
          <a:xfrm>
            <a:off x="2408739" y="2117240"/>
            <a:ext cx="652046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/>
              <a:t>User 1</a:t>
            </a:r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2B6663-B657-62F1-A173-B0C1EF2BA729}"/>
              </a:ext>
            </a:extLst>
          </p:cNvPr>
          <p:cNvSpPr txBox="1"/>
          <p:nvPr/>
        </p:nvSpPr>
        <p:spPr>
          <a:xfrm>
            <a:off x="2401067" y="2458605"/>
            <a:ext cx="652046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/>
              <a:t>User 2</a:t>
            </a:r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92E450D-88DD-2E82-DAD9-FC64497066BF}"/>
              </a:ext>
            </a:extLst>
          </p:cNvPr>
          <p:cNvSpPr txBox="1"/>
          <p:nvPr/>
        </p:nvSpPr>
        <p:spPr>
          <a:xfrm>
            <a:off x="2401067" y="2776957"/>
            <a:ext cx="652046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/>
              <a:t>User 3</a:t>
            </a:r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342D36C-F058-CC0F-D682-E0672A8829DE}"/>
              </a:ext>
            </a:extLst>
          </p:cNvPr>
          <p:cNvSpPr txBox="1"/>
          <p:nvPr/>
        </p:nvSpPr>
        <p:spPr>
          <a:xfrm>
            <a:off x="2401067" y="3394484"/>
            <a:ext cx="652046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/>
              <a:t>User N</a:t>
            </a:r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8529D62-0978-3C9B-CB14-C4498BEB2EB8}"/>
              </a:ext>
            </a:extLst>
          </p:cNvPr>
          <p:cNvSpPr/>
          <p:nvPr/>
        </p:nvSpPr>
        <p:spPr>
          <a:xfrm>
            <a:off x="5093634" y="2435588"/>
            <a:ext cx="1841072" cy="318351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Top Corners Rounded 25">
            <a:extLst>
              <a:ext uri="{FF2B5EF4-FFF2-40B4-BE49-F238E27FC236}">
                <a16:creationId xmlns:a16="http://schemas.microsoft.com/office/drawing/2014/main" id="{02C93161-E8B4-4A4C-41BF-1320D4449494}"/>
              </a:ext>
            </a:extLst>
          </p:cNvPr>
          <p:cNvSpPr/>
          <p:nvPr/>
        </p:nvSpPr>
        <p:spPr>
          <a:xfrm>
            <a:off x="5093636" y="2078878"/>
            <a:ext cx="1841073" cy="337529"/>
          </a:xfrm>
          <a:prstGeom prst="round2SameRect">
            <a:avLst/>
          </a:prstGeom>
          <a:solidFill>
            <a:schemeClr val="accent5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0F30238-8BFC-BD07-832F-3B190F16F827}"/>
              </a:ext>
            </a:extLst>
          </p:cNvPr>
          <p:cNvSpPr/>
          <p:nvPr/>
        </p:nvSpPr>
        <p:spPr>
          <a:xfrm>
            <a:off x="5093634" y="2753940"/>
            <a:ext cx="1841072" cy="318351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5E68399-8CA2-5C8B-6BD7-982BCBE200E0}"/>
              </a:ext>
            </a:extLst>
          </p:cNvPr>
          <p:cNvSpPr txBox="1"/>
          <p:nvPr/>
        </p:nvSpPr>
        <p:spPr>
          <a:xfrm>
            <a:off x="5803217" y="2987907"/>
            <a:ext cx="43725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b="1"/>
              <a:t>...</a:t>
            </a:r>
          </a:p>
        </p:txBody>
      </p:sp>
      <p:sp>
        <p:nvSpPr>
          <p:cNvPr id="29" name="Rectangle: Top Corners Rounded 28">
            <a:extLst>
              <a:ext uri="{FF2B5EF4-FFF2-40B4-BE49-F238E27FC236}">
                <a16:creationId xmlns:a16="http://schemas.microsoft.com/office/drawing/2014/main" id="{6D0047F6-29A0-ECED-34DD-4F9AE45C3995}"/>
              </a:ext>
            </a:extLst>
          </p:cNvPr>
          <p:cNvSpPr/>
          <p:nvPr/>
        </p:nvSpPr>
        <p:spPr>
          <a:xfrm flipV="1">
            <a:off x="5093636" y="3356121"/>
            <a:ext cx="1841073" cy="345202"/>
          </a:xfrm>
          <a:prstGeom prst="round2SameRect">
            <a:avLst/>
          </a:prstGeom>
          <a:solidFill>
            <a:schemeClr val="accent5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00ADE23-1ACC-8339-FEFE-47DB80E60373}"/>
              </a:ext>
            </a:extLst>
          </p:cNvPr>
          <p:cNvSpPr txBox="1"/>
          <p:nvPr/>
        </p:nvSpPr>
        <p:spPr>
          <a:xfrm>
            <a:off x="5553906" y="2117241"/>
            <a:ext cx="920536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/>
              <a:t>Collection 1</a:t>
            </a:r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FC2BBEC-9927-AC7A-D5DA-34EC1645356D}"/>
              </a:ext>
            </a:extLst>
          </p:cNvPr>
          <p:cNvSpPr txBox="1"/>
          <p:nvPr/>
        </p:nvSpPr>
        <p:spPr>
          <a:xfrm>
            <a:off x="5553906" y="2462443"/>
            <a:ext cx="920536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/>
              <a:t>Collection 2</a:t>
            </a:r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0E7DA2D-363C-2A6C-92E9-64121172F44D}"/>
              </a:ext>
            </a:extLst>
          </p:cNvPr>
          <p:cNvSpPr txBox="1"/>
          <p:nvPr/>
        </p:nvSpPr>
        <p:spPr>
          <a:xfrm>
            <a:off x="5553906" y="2780794"/>
            <a:ext cx="920536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/>
              <a:t>Collection 3</a:t>
            </a:r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C1D5CA-D02A-A492-FEFC-9C8F6CAAA893}"/>
              </a:ext>
            </a:extLst>
          </p:cNvPr>
          <p:cNvSpPr txBox="1"/>
          <p:nvPr/>
        </p:nvSpPr>
        <p:spPr>
          <a:xfrm>
            <a:off x="5542399" y="3394487"/>
            <a:ext cx="943549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/>
              <a:t>Collection N</a:t>
            </a:r>
            <a:endParaRPr lang="en-US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8B482B7-9DD4-FF54-DD8E-704810123665}"/>
              </a:ext>
            </a:extLst>
          </p:cNvPr>
          <p:cNvCxnSpPr/>
          <p:nvPr/>
        </p:nvCxnSpPr>
        <p:spPr>
          <a:xfrm flipV="1">
            <a:off x="3636121" y="2236137"/>
            <a:ext cx="1449844" cy="268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F591222-5926-1661-0E6D-0060EC44A2D9}"/>
              </a:ext>
            </a:extLst>
          </p:cNvPr>
          <p:cNvCxnSpPr/>
          <p:nvPr/>
        </p:nvCxnSpPr>
        <p:spPr>
          <a:xfrm>
            <a:off x="3643792" y="2289836"/>
            <a:ext cx="1442173" cy="2799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CA893CD-747A-0478-406E-4CA3AEA751F0}"/>
              </a:ext>
            </a:extLst>
          </p:cNvPr>
          <p:cNvCxnSpPr/>
          <p:nvPr/>
        </p:nvCxnSpPr>
        <p:spPr>
          <a:xfrm>
            <a:off x="3655299" y="2581339"/>
            <a:ext cx="1422995" cy="3145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A07A9B8-8B80-D254-16D7-4BA54C1777F5}"/>
              </a:ext>
            </a:extLst>
          </p:cNvPr>
          <p:cNvCxnSpPr/>
          <p:nvPr/>
        </p:nvCxnSpPr>
        <p:spPr>
          <a:xfrm flipV="1">
            <a:off x="3655299" y="3501876"/>
            <a:ext cx="1419159" cy="421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985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D21F9BD-CFA4-AB74-BB2C-DF4AE314C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</p:spPr>
        <p:txBody>
          <a:bodyPr/>
          <a:lstStyle/>
          <a:p>
            <a:r>
              <a:rPr lang="en-US"/>
              <a:t>Users Schema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3982927-0920-CD87-0ACD-E211F0110E93}"/>
              </a:ext>
            </a:extLst>
          </p:cNvPr>
          <p:cNvSpPr txBox="1"/>
          <p:nvPr/>
        </p:nvSpPr>
        <p:spPr>
          <a:xfrm>
            <a:off x="774785" y="1081631"/>
            <a:ext cx="6788959" cy="28931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_id</a:t>
            </a:r>
            <a:r>
              <a:rPr lang="en-US"/>
              <a:t>:            ObjectId</a:t>
            </a:r>
          </a:p>
          <a:p>
            <a:endParaRPr lang="en-US"/>
          </a:p>
          <a:p>
            <a:r>
              <a:rPr lang="en-US" b="1"/>
              <a:t>username</a:t>
            </a:r>
            <a:r>
              <a:rPr lang="en-US"/>
              <a:t>: String</a:t>
            </a:r>
          </a:p>
          <a:p>
            <a:endParaRPr lang="en-US"/>
          </a:p>
          <a:p>
            <a:r>
              <a:rPr lang="en-US" b="1"/>
              <a:t>password</a:t>
            </a:r>
            <a:r>
              <a:rPr lang="en-US"/>
              <a:t>:  String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The _id field will be used to connect collections to the users who created them.</a:t>
            </a:r>
          </a:p>
          <a:p>
            <a:endParaRPr lang="en-US"/>
          </a:p>
          <a:p>
            <a:r>
              <a:rPr lang="en-US"/>
              <a:t>The password field is hashed with </a:t>
            </a:r>
            <a:r>
              <a:rPr lang="en-US" err="1"/>
              <a:t>bcrypt</a:t>
            </a:r>
            <a:r>
              <a:rPr lang="en-US"/>
              <a:t> for added database security.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815236"/>
      </p:ext>
    </p:extLst>
  </p:cSld>
  <p:clrMapOvr>
    <a:masterClrMapping/>
  </p:clrMapOvr>
</p:sld>
</file>

<file path=ppt/theme/theme1.xml><?xml version="1.0" encoding="utf-8"?>
<a:theme xmlns:a="http://schemas.openxmlformats.org/drawingml/2006/main" name="Multimedia Software Pitch Deck by Slidesgo">
  <a:themeElements>
    <a:clrScheme name="Simple Light">
      <a:dk1>
        <a:srgbClr val="35363B"/>
      </a:dk1>
      <a:lt1>
        <a:srgbClr val="F3F3F3"/>
      </a:lt1>
      <a:dk2>
        <a:srgbClr val="D9DDE3"/>
      </a:dk2>
      <a:lt2>
        <a:srgbClr val="BA0034"/>
      </a:lt2>
      <a:accent1>
        <a:srgbClr val="F8B85E"/>
      </a:accent1>
      <a:accent2>
        <a:srgbClr val="34909D"/>
      </a:accent2>
      <a:accent3>
        <a:srgbClr val="55C0ED"/>
      </a:accent3>
      <a:accent4>
        <a:srgbClr val="6F7082"/>
      </a:accent4>
      <a:accent5>
        <a:srgbClr val="CED0D6"/>
      </a:accent5>
      <a:accent6>
        <a:srgbClr val="42444F"/>
      </a:accent6>
      <a:hlink>
        <a:srgbClr val="35363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1126</Words>
  <Application>Microsoft Office PowerPoint</Application>
  <PresentationFormat>On-screen Show (16:9)</PresentationFormat>
  <Paragraphs>247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Multimedia Software Pitch Deck by Slidesgo</vt:lpstr>
      <vt:lpstr>Crisis Events Information Extraction</vt:lpstr>
      <vt:lpstr>Outline</vt:lpstr>
      <vt:lpstr>PowerPoint Presentation</vt:lpstr>
      <vt:lpstr>Approach</vt:lpstr>
      <vt:lpstr>System Architecture</vt:lpstr>
      <vt:lpstr>Front-end Implementation</vt:lpstr>
      <vt:lpstr> Back-end Implementation</vt:lpstr>
      <vt:lpstr>Database Design</vt:lpstr>
      <vt:lpstr>Users Schema</vt:lpstr>
      <vt:lpstr>Collections Schema</vt:lpstr>
      <vt:lpstr>Project Features</vt:lpstr>
      <vt:lpstr>User Authentication</vt:lpstr>
      <vt:lpstr>User Authentication</vt:lpstr>
      <vt:lpstr>New Collection</vt:lpstr>
      <vt:lpstr>Text Processing &amp; Extraction</vt:lpstr>
      <vt:lpstr>PowerPoint Presentation</vt:lpstr>
      <vt:lpstr>PowerPoint Presentation</vt:lpstr>
      <vt:lpstr>Date Formatting</vt:lpstr>
      <vt:lpstr>Frequency Analysis – What </vt:lpstr>
      <vt:lpstr>Collection History</vt:lpstr>
      <vt:lpstr>Collection History</vt:lpstr>
      <vt:lpstr>Collection History</vt:lpstr>
      <vt:lpstr>Collection History</vt:lpstr>
      <vt:lpstr>Final Plans</vt:lpstr>
      <vt:lpstr>Acknowledgements</vt:lpstr>
      <vt:lpstr>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Multimedia Software Pitch Deck</dc:title>
  <cp:lastModifiedBy>Gregory, Sully</cp:lastModifiedBy>
  <cp:revision>5</cp:revision>
  <dcterms:modified xsi:type="dcterms:W3CDTF">2024-05-02T02:22:23Z</dcterms:modified>
</cp:coreProperties>
</file>