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Proxima Nova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roximaNova-regular.fntdata"/><Relationship Id="rId14" Type="http://schemas.openxmlformats.org/officeDocument/2006/relationships/slide" Target="slides/slide9.xml"/><Relationship Id="rId17" Type="http://schemas.openxmlformats.org/officeDocument/2006/relationships/font" Target="fonts/ProximaNova-italic.fntdata"/><Relationship Id="rId16" Type="http://schemas.openxmlformats.org/officeDocument/2006/relationships/font" Target="fonts/ProximaNova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ProximaNova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6e311ea6c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6e311ea6c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56e311ea6c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56e311ea6c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56e356559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56e356559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56e311ea6c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56e311ea6c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56e311ea6c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56e311ea6c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6e311ea6c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56e311ea6c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56e311ea6c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56e311ea6c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56e311ea6c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56e311ea6c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health.cs.vt.edu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ncbi.nlm.nih.gov/pubmed" TargetMode="External"/><Relationship Id="rId4" Type="http://schemas.openxmlformats.org/officeDocument/2006/relationships/hyperlink" Target="https://hokiewellness.vt.edu/" TargetMode="External"/><Relationship Id="rId5" Type="http://schemas.openxmlformats.org/officeDocument/2006/relationships/hyperlink" Target="https://www.legal.sga.vt.edu/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 sz="4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3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Information and Computer Technology for Indigenous Knowledge Healthcare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Victoria Todd, Michael Secrist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CS 4624: Multimedia, Hypertext, and Information Access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Virginia Tech, Blacksburg VA 24061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5/7/19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Professor: Dr. Edward Fox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Brief Recap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Live Demo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Testing/</a:t>
            </a:r>
            <a:r>
              <a:rPr lang="en"/>
              <a:t>Evaluation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Lessons Learned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Future Plans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Acknowledgements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Questions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Recap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Requirements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User Submissions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Wiki-styled appearance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Mobile-friendly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Design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Seven categories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Pages for terms and conditions, references, privacy policy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Implementation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Backend - VT Based Centos 7 Server, HTTPS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Frontend - WordPress &amp; plugins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2975" y="627800"/>
            <a:ext cx="2917650" cy="194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0100" y="2797878"/>
            <a:ext cx="3452200" cy="186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Live Demo</a:t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health.cs.vt.edu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Testing/Evaluation</a:t>
            </a:r>
            <a:endParaRPr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Three main user classes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Laypeople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Professionals/Experts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Admins/Moderators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Moderator functions are built into WordPress, so no testing was required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Tasks for all user classes: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Create an account, login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Post a comment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Search for any specific post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View a reference document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Tasks for professionals/experts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Submit a new post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Setting up the server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VT4Help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VT IP address required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Vetting sources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PubMed Central research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External contacts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Legal concerns</a:t>
            </a:r>
            <a:endParaRPr/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0244" y="313325"/>
            <a:ext cx="2382600" cy="25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3943" y="2916500"/>
            <a:ext cx="3498349" cy="1991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Plans</a:t>
            </a:r>
            <a:endParaRPr/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Continued moderation - a larger team of administrators will be required to keep the site running as it grows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Separate developer controls from moderator controls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Official mobile port, rather than mobile compatible site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Extend categories, post types, etc.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Invite people to contribute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Collect resources</a:t>
            </a:r>
            <a:endParaRPr/>
          </a:p>
        </p:txBody>
      </p:sp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4775" y="2269825"/>
            <a:ext cx="2547525" cy="253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07" name="Google Shape;10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Professor Onwubiko Agozino - Client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accent5"/>
                </a:solidFill>
                <a:hlinkClick r:id="rId3"/>
              </a:rPr>
              <a:t>https://www.ncbi.nlm.nih.gov/pubmed</a:t>
            </a:r>
            <a:r>
              <a:rPr lang="en"/>
              <a:t> - Most of our research sources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accent5"/>
                </a:solidFill>
                <a:hlinkClick r:id="rId4"/>
              </a:rPr>
              <a:t>https://hokiewellness.vt.edu/</a:t>
            </a:r>
            <a:r>
              <a:rPr lang="en"/>
              <a:t> - Hokie Wellness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u="sng">
                <a:solidFill>
                  <a:schemeClr val="accent5"/>
                </a:solidFill>
                <a:hlinkClick r:id="rId5"/>
              </a:rPr>
              <a:t>https://www.legal.sga.vt.edu/</a:t>
            </a:r>
            <a:r>
              <a:rPr lang="en"/>
              <a:t> - Student legal services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113" name="Google Shape;11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