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/>
        </p:nvSpPr>
        <p:spPr>
          <a:xfrm>
            <a:off y="0" x="0"/>
            <a:ext cy="3723299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 txBox="1"/>
          <p:nvPr>
            <p:ph type="ctrTitle"/>
          </p:nvPr>
        </p:nvSpPr>
        <p:spPr>
          <a:xfrm>
            <a:off y="1433988" x="391160"/>
            <a:ext cy="421499" cx="8351399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22860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22860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22860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22860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22860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22860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22860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22860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22860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subTitle"/>
          </p:nvPr>
        </p:nvSpPr>
        <p:spPr>
          <a:xfrm>
            <a:off y="1982435" x="403761"/>
            <a:ext cy="342300" cx="834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algn="ctr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algn="ctr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algn="ctr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algn="ctr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algn="ctr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algn="ctr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algn="ctr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algn="ctr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cxnSp>
        <p:nvCxnSpPr>
          <p:cNvPr id="51" name="Shape 51"/>
          <p:cNvCxnSpPr/>
          <p:nvPr/>
        </p:nvCxnSpPr>
        <p:spPr>
          <a:xfrm>
            <a:off y="1912668" x="2258800"/>
            <a:ext cy="10799" cx="4621799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52" name="Shape 52"/>
          <p:cNvSpPr/>
          <p:nvPr/>
        </p:nvSpPr>
        <p:spPr>
          <a:xfrm>
            <a:off y="3030297" x="0"/>
            <a:ext cy="795916" cx="9143999"/>
          </a:xfrm>
          <a:custGeom>
            <a:pathLst>
              <a:path w="9144000" extrusionOk="0" h="1440573">
                <a:moveTo>
                  <a:pt y="1" x="8881"/>
                </a:moveTo>
                <a:lnTo>
                  <a:pt y="44075" x="9126239"/>
                </a:lnTo>
                <a:lnTo>
                  <a:pt y="1303180" x="9144000"/>
                </a:lnTo>
                <a:lnTo>
                  <a:pt y="1440573" x="8922142"/>
                </a:lnTo>
                <a:lnTo>
                  <a:pt y="1291790" x="8672386"/>
                </a:lnTo>
                <a:lnTo>
                  <a:pt y="1414005" x="8449199"/>
                </a:lnTo>
                <a:lnTo>
                  <a:pt y="1302417" x="8210071"/>
                </a:lnTo>
                <a:lnTo>
                  <a:pt y="1408691" x="7976257"/>
                </a:lnTo>
                <a:lnTo>
                  <a:pt y="1286476" x="7737129"/>
                </a:lnTo>
                <a:lnTo>
                  <a:pt y="1414005" x="7503314"/>
                </a:lnTo>
                <a:lnTo>
                  <a:pt y="1291790" x="7269500"/>
                </a:lnTo>
                <a:lnTo>
                  <a:pt y="1414005" x="7030372"/>
                </a:lnTo>
                <a:lnTo>
                  <a:pt y="1281162" x="6796557"/>
                </a:lnTo>
                <a:lnTo>
                  <a:pt y="1414005" x="6568057"/>
                </a:lnTo>
                <a:lnTo>
                  <a:pt y="1281163" x="6334243"/>
                </a:lnTo>
                <a:lnTo>
                  <a:pt y="1419319" x="6100428"/>
                </a:lnTo>
                <a:lnTo>
                  <a:pt y="1281163" x="5866614"/>
                </a:lnTo>
                <a:lnTo>
                  <a:pt y="1424632" x="5632800"/>
                </a:lnTo>
                <a:lnTo>
                  <a:pt y="1286476" x="5388357"/>
                </a:lnTo>
                <a:lnTo>
                  <a:pt y="1424632" x="5154543"/>
                </a:lnTo>
                <a:lnTo>
                  <a:pt y="1297104" x="4920729"/>
                </a:lnTo>
                <a:lnTo>
                  <a:pt y="1429946" x="4686914"/>
                </a:lnTo>
                <a:lnTo>
                  <a:pt y="1291790" x="4447786"/>
                </a:lnTo>
                <a:lnTo>
                  <a:pt y="1435260" x="4219286"/>
                </a:lnTo>
                <a:lnTo>
                  <a:pt y="1281163" x="3980157"/>
                </a:lnTo>
                <a:lnTo>
                  <a:pt y="1429946" x="3746343"/>
                </a:lnTo>
                <a:lnTo>
                  <a:pt y="1291790" x="3512529"/>
                </a:lnTo>
                <a:lnTo>
                  <a:pt y="1429946" x="3284028"/>
                </a:lnTo>
                <a:lnTo>
                  <a:pt y="1297104" x="3044900"/>
                </a:lnTo>
                <a:lnTo>
                  <a:pt y="1429946" x="2805772"/>
                </a:lnTo>
                <a:lnTo>
                  <a:pt y="1297104" x="2571958"/>
                </a:lnTo>
                <a:lnTo>
                  <a:pt y="1429946" x="2343457"/>
                </a:lnTo>
                <a:lnTo>
                  <a:pt y="1291790" x="2104329"/>
                </a:lnTo>
                <a:lnTo>
                  <a:pt y="1435260" x="1865201"/>
                </a:lnTo>
                <a:lnTo>
                  <a:pt y="1281163" x="1631386"/>
                </a:lnTo>
                <a:lnTo>
                  <a:pt y="1435260" x="1402886"/>
                </a:lnTo>
                <a:lnTo>
                  <a:pt y="1291790" x="1163758"/>
                </a:lnTo>
                <a:lnTo>
                  <a:pt y="1435260" x="935257"/>
                </a:lnTo>
                <a:lnTo>
                  <a:pt y="1291790" x="696129"/>
                </a:lnTo>
                <a:lnTo>
                  <a:pt y="1429946" x="457001"/>
                </a:lnTo>
                <a:lnTo>
                  <a:pt y="1291790" x="217872"/>
                </a:lnTo>
                <a:lnTo>
                  <a:pt y="1435260" x="0"/>
                </a:lnTo>
                <a:cubicBezTo>
                  <a:pt y="956840" x="2960"/>
                  <a:pt y="478421" x="5921"/>
                  <a:pt y="1" x="88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/>
        </p:nvSpPr>
        <p:spPr>
          <a:xfrm>
            <a:off y="0" x="0"/>
            <a:ext cy="937200" cx="91440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/>
          <p:nvPr/>
        </p:nvSpPr>
        <p:spPr>
          <a:xfrm>
            <a:off y="226265" x="0"/>
            <a:ext cy="795916" cx="9143999"/>
          </a:xfrm>
          <a:custGeom>
            <a:pathLst>
              <a:path w="9144000" extrusionOk="0" h="1440573">
                <a:moveTo>
                  <a:pt y="1" x="8881"/>
                </a:moveTo>
                <a:lnTo>
                  <a:pt y="44075" x="9126239"/>
                </a:lnTo>
                <a:lnTo>
                  <a:pt y="1303180" x="9144000"/>
                </a:lnTo>
                <a:lnTo>
                  <a:pt y="1440573" x="8922142"/>
                </a:lnTo>
                <a:lnTo>
                  <a:pt y="1291790" x="8672386"/>
                </a:lnTo>
                <a:lnTo>
                  <a:pt y="1414005" x="8449199"/>
                </a:lnTo>
                <a:lnTo>
                  <a:pt y="1302417" x="8210071"/>
                </a:lnTo>
                <a:lnTo>
                  <a:pt y="1408691" x="7976257"/>
                </a:lnTo>
                <a:lnTo>
                  <a:pt y="1286476" x="7737129"/>
                </a:lnTo>
                <a:lnTo>
                  <a:pt y="1414005" x="7503314"/>
                </a:lnTo>
                <a:lnTo>
                  <a:pt y="1291790" x="7269500"/>
                </a:lnTo>
                <a:lnTo>
                  <a:pt y="1414005" x="7030372"/>
                </a:lnTo>
                <a:lnTo>
                  <a:pt y="1281162" x="6796557"/>
                </a:lnTo>
                <a:lnTo>
                  <a:pt y="1414005" x="6568057"/>
                </a:lnTo>
                <a:lnTo>
                  <a:pt y="1281163" x="6334243"/>
                </a:lnTo>
                <a:lnTo>
                  <a:pt y="1419319" x="6100428"/>
                </a:lnTo>
                <a:lnTo>
                  <a:pt y="1281163" x="5866614"/>
                </a:lnTo>
                <a:lnTo>
                  <a:pt y="1424632" x="5632800"/>
                </a:lnTo>
                <a:lnTo>
                  <a:pt y="1286476" x="5388357"/>
                </a:lnTo>
                <a:lnTo>
                  <a:pt y="1424632" x="5154543"/>
                </a:lnTo>
                <a:lnTo>
                  <a:pt y="1297104" x="4920729"/>
                </a:lnTo>
                <a:lnTo>
                  <a:pt y="1429946" x="4686914"/>
                </a:lnTo>
                <a:lnTo>
                  <a:pt y="1291790" x="4447786"/>
                </a:lnTo>
                <a:lnTo>
                  <a:pt y="1435260" x="4219286"/>
                </a:lnTo>
                <a:lnTo>
                  <a:pt y="1281163" x="3980157"/>
                </a:lnTo>
                <a:lnTo>
                  <a:pt y="1429946" x="3746343"/>
                </a:lnTo>
                <a:lnTo>
                  <a:pt y="1291790" x="3512529"/>
                </a:lnTo>
                <a:lnTo>
                  <a:pt y="1429946" x="3284028"/>
                </a:lnTo>
                <a:lnTo>
                  <a:pt y="1297104" x="3044900"/>
                </a:lnTo>
                <a:lnTo>
                  <a:pt y="1429946" x="2805772"/>
                </a:lnTo>
                <a:lnTo>
                  <a:pt y="1297104" x="2571958"/>
                </a:lnTo>
                <a:lnTo>
                  <a:pt y="1429946" x="2343457"/>
                </a:lnTo>
                <a:lnTo>
                  <a:pt y="1291790" x="2104329"/>
                </a:lnTo>
                <a:lnTo>
                  <a:pt y="1435260" x="1865201"/>
                </a:lnTo>
                <a:lnTo>
                  <a:pt y="1281163" x="1631386"/>
                </a:lnTo>
                <a:lnTo>
                  <a:pt y="1435260" x="1402886"/>
                </a:lnTo>
                <a:lnTo>
                  <a:pt y="1291790" x="1163758"/>
                </a:lnTo>
                <a:lnTo>
                  <a:pt y="1435260" x="935257"/>
                </a:lnTo>
                <a:lnTo>
                  <a:pt y="1291790" x="696129"/>
                </a:lnTo>
                <a:lnTo>
                  <a:pt y="1429946" x="457001"/>
                </a:lnTo>
                <a:lnTo>
                  <a:pt y="1291790" x="217872"/>
                </a:lnTo>
                <a:lnTo>
                  <a:pt y="1435260" x="0"/>
                </a:lnTo>
                <a:cubicBezTo>
                  <a:pt y="956840" x="2960"/>
                  <a:pt y="478421" x="5921"/>
                  <a:pt y="1" x="88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56" name="Shape 56"/>
          <p:cNvCxnSpPr/>
          <p:nvPr/>
        </p:nvCxnSpPr>
        <p:spPr>
          <a:xfrm rot="10800000" flipH="1">
            <a:off y="783855" x="2258963"/>
            <a:ext cy="6900" cx="4602300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57" name="Shape 57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type="title"/>
          </p:nvPr>
        </p:nvSpPr>
        <p:spPr>
          <a:xfrm>
            <a:off y="13321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/>
          <p:nvPr/>
        </p:nvSpPr>
        <p:spPr>
          <a:xfrm>
            <a:off y="0" x="0"/>
            <a:ext cy="4708799" cx="44567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" name="Shape 61"/>
          <p:cNvSpPr/>
          <p:nvPr/>
        </p:nvSpPr>
        <p:spPr>
          <a:xfrm flipH="1">
            <a:off y="3759780" x="3434"/>
            <a:ext cy="1033097" cx="4453249"/>
          </a:xfrm>
          <a:custGeom>
            <a:pathLst>
              <a:path w="4453250" extrusionOk="0" h="1869860">
                <a:moveTo>
                  <a:pt y="1726390" x="4447791"/>
                </a:moveTo>
                <a:lnTo>
                  <a:pt y="1869860" x="4219291"/>
                </a:lnTo>
                <a:lnTo>
                  <a:pt y="1715763" x="3980162"/>
                </a:lnTo>
                <a:lnTo>
                  <a:pt y="1864546" x="3746348"/>
                </a:lnTo>
                <a:lnTo>
                  <a:pt y="1726390" x="3512534"/>
                </a:lnTo>
                <a:lnTo>
                  <a:pt y="1864546" x="3284033"/>
                </a:lnTo>
                <a:lnTo>
                  <a:pt y="1731704" x="3044905"/>
                </a:lnTo>
                <a:lnTo>
                  <a:pt y="1864546" x="2805777"/>
                </a:lnTo>
                <a:lnTo>
                  <a:pt y="1731704" x="2571963"/>
                </a:lnTo>
                <a:lnTo>
                  <a:pt y="1864546" x="2343462"/>
                </a:lnTo>
                <a:lnTo>
                  <a:pt y="1726390" x="2104334"/>
                </a:lnTo>
                <a:lnTo>
                  <a:pt y="1869860" x="1865206"/>
                </a:lnTo>
                <a:lnTo>
                  <a:pt y="1715763" x="1631391"/>
                </a:lnTo>
                <a:lnTo>
                  <a:pt y="1869860" x="1402891"/>
                </a:lnTo>
                <a:lnTo>
                  <a:pt y="1726390" x="1163763"/>
                </a:lnTo>
                <a:lnTo>
                  <a:pt y="1869860" x="935262"/>
                </a:lnTo>
                <a:lnTo>
                  <a:pt y="1726390" x="696134"/>
                </a:lnTo>
                <a:lnTo>
                  <a:pt y="1864546" x="457006"/>
                </a:lnTo>
                <a:lnTo>
                  <a:pt y="1726390" x="217877"/>
                </a:lnTo>
                <a:lnTo>
                  <a:pt y="1869860" x="5"/>
                </a:lnTo>
                <a:cubicBezTo>
                  <a:pt y="1246574" x="3"/>
                  <a:pt y="623287" x="2"/>
                  <a:pt y="1" x="0"/>
                </a:cubicBezTo>
                <a:lnTo>
                  <a:pt y="0" x="4453250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2" name="Shape 62"/>
          <p:cNvCxnSpPr/>
          <p:nvPr/>
        </p:nvCxnSpPr>
        <p:spPr>
          <a:xfrm>
            <a:off y="744077" x="409699"/>
            <a:ext cy="0" cx="3660000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63" name="Shape 63"/>
          <p:cNvSpPr txBox="1"/>
          <p:nvPr>
            <p:ph idx="1" type="body"/>
          </p:nvPr>
        </p:nvSpPr>
        <p:spPr>
          <a:xfrm>
            <a:off y="1200150" x="457200"/>
            <a:ext cy="3630300" cx="3550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spcBef>
                <a:spcPts val="0"/>
              </a:spcBef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>
              <a:spcBef>
                <a:spcPts val="0"/>
              </a:spcBef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>
              <a:spcBef>
                <a:spcPts val="0"/>
              </a:spcBef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>
              <a:spcBef>
                <a:spcPts val="0"/>
              </a:spcBef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y="13321" x="457200"/>
            <a:ext cy="857400" cx="3550799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 sz="24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400"/>
            </a:lvl3pPr>
            <a:lvl4pPr>
              <a:spcBef>
                <a:spcPts val="0"/>
              </a:spcBef>
              <a:defRPr sz="2400"/>
            </a:lvl4pPr>
            <a:lvl5pPr>
              <a:spcBef>
                <a:spcPts val="0"/>
              </a:spcBef>
              <a:defRPr sz="2400"/>
            </a:lvl5pPr>
            <a:lvl6pPr>
              <a:spcBef>
                <a:spcPts val="0"/>
              </a:spcBef>
              <a:defRPr sz="2400"/>
            </a:lvl6pPr>
            <a:lvl7pPr>
              <a:spcBef>
                <a:spcPts val="0"/>
              </a:spcBef>
              <a:defRPr sz="2400"/>
            </a:lvl7pPr>
            <a:lvl8pPr>
              <a:spcBef>
                <a:spcPts val="0"/>
              </a:spcBef>
              <a:defRPr sz="2400"/>
            </a:lvl8pPr>
            <a:lvl9pPr>
              <a:spcBef>
                <a:spcPts val="0"/>
              </a:spcBef>
              <a:defRPr sz="2400"/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y="1200150" x="5021123"/>
            <a:ext cy="3630300" cx="3550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>
              <a:spcBef>
                <a:spcPts val="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/>
        </p:nvSpPr>
        <p:spPr>
          <a:xfrm>
            <a:off y="0" x="0"/>
            <a:ext cy="937200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/>
          <p:nvPr/>
        </p:nvSpPr>
        <p:spPr>
          <a:xfrm>
            <a:off y="226265" x="0"/>
            <a:ext cy="795916" cx="9143999"/>
          </a:xfrm>
          <a:custGeom>
            <a:pathLst>
              <a:path w="9144000" extrusionOk="0" h="1440573">
                <a:moveTo>
                  <a:pt y="1" x="8881"/>
                </a:moveTo>
                <a:lnTo>
                  <a:pt y="44075" x="9126239"/>
                </a:lnTo>
                <a:lnTo>
                  <a:pt y="1303180" x="9144000"/>
                </a:lnTo>
                <a:lnTo>
                  <a:pt y="1440573" x="8922142"/>
                </a:lnTo>
                <a:lnTo>
                  <a:pt y="1291790" x="8672386"/>
                </a:lnTo>
                <a:lnTo>
                  <a:pt y="1414005" x="8449199"/>
                </a:lnTo>
                <a:lnTo>
                  <a:pt y="1302417" x="8210071"/>
                </a:lnTo>
                <a:lnTo>
                  <a:pt y="1408691" x="7976257"/>
                </a:lnTo>
                <a:lnTo>
                  <a:pt y="1286476" x="7737129"/>
                </a:lnTo>
                <a:lnTo>
                  <a:pt y="1414005" x="7503314"/>
                </a:lnTo>
                <a:lnTo>
                  <a:pt y="1291790" x="7269500"/>
                </a:lnTo>
                <a:lnTo>
                  <a:pt y="1414005" x="7030372"/>
                </a:lnTo>
                <a:lnTo>
                  <a:pt y="1281162" x="6796557"/>
                </a:lnTo>
                <a:lnTo>
                  <a:pt y="1414005" x="6568057"/>
                </a:lnTo>
                <a:lnTo>
                  <a:pt y="1281163" x="6334243"/>
                </a:lnTo>
                <a:lnTo>
                  <a:pt y="1419319" x="6100428"/>
                </a:lnTo>
                <a:lnTo>
                  <a:pt y="1281163" x="5866614"/>
                </a:lnTo>
                <a:lnTo>
                  <a:pt y="1424632" x="5632800"/>
                </a:lnTo>
                <a:lnTo>
                  <a:pt y="1286476" x="5388357"/>
                </a:lnTo>
                <a:lnTo>
                  <a:pt y="1424632" x="5154543"/>
                </a:lnTo>
                <a:lnTo>
                  <a:pt y="1297104" x="4920729"/>
                </a:lnTo>
                <a:lnTo>
                  <a:pt y="1429946" x="4686914"/>
                </a:lnTo>
                <a:lnTo>
                  <a:pt y="1291790" x="4447786"/>
                </a:lnTo>
                <a:lnTo>
                  <a:pt y="1435260" x="4219286"/>
                </a:lnTo>
                <a:lnTo>
                  <a:pt y="1281163" x="3980157"/>
                </a:lnTo>
                <a:lnTo>
                  <a:pt y="1429946" x="3746343"/>
                </a:lnTo>
                <a:lnTo>
                  <a:pt y="1291790" x="3512529"/>
                </a:lnTo>
                <a:lnTo>
                  <a:pt y="1429946" x="3284028"/>
                </a:lnTo>
                <a:lnTo>
                  <a:pt y="1297104" x="3044900"/>
                </a:lnTo>
                <a:lnTo>
                  <a:pt y="1429946" x="2805772"/>
                </a:lnTo>
                <a:lnTo>
                  <a:pt y="1297104" x="2571958"/>
                </a:lnTo>
                <a:lnTo>
                  <a:pt y="1429946" x="2343457"/>
                </a:lnTo>
                <a:lnTo>
                  <a:pt y="1291790" x="2104329"/>
                </a:lnTo>
                <a:lnTo>
                  <a:pt y="1435260" x="1865201"/>
                </a:lnTo>
                <a:lnTo>
                  <a:pt y="1281163" x="1631386"/>
                </a:lnTo>
                <a:lnTo>
                  <a:pt y="1435260" x="1402886"/>
                </a:lnTo>
                <a:lnTo>
                  <a:pt y="1291790" x="1163758"/>
                </a:lnTo>
                <a:lnTo>
                  <a:pt y="1435260" x="935257"/>
                </a:lnTo>
                <a:lnTo>
                  <a:pt y="1291790" x="696129"/>
                </a:lnTo>
                <a:lnTo>
                  <a:pt y="1429946" x="457001"/>
                </a:lnTo>
                <a:lnTo>
                  <a:pt y="1291790" x="217872"/>
                </a:lnTo>
                <a:lnTo>
                  <a:pt y="1435260" x="0"/>
                </a:lnTo>
                <a:cubicBezTo>
                  <a:pt y="956840" x="2960"/>
                  <a:pt y="478421" x="5921"/>
                  <a:pt y="1" x="88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9" name="Shape 69"/>
          <p:cNvCxnSpPr/>
          <p:nvPr/>
        </p:nvCxnSpPr>
        <p:spPr>
          <a:xfrm rot="10800000" flipH="1">
            <a:off y="783855" x="2258963"/>
            <a:ext cy="6900" cx="4602300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70" name="Shape 70"/>
          <p:cNvSpPr txBox="1"/>
          <p:nvPr>
            <p:ph type="title"/>
          </p:nvPr>
        </p:nvSpPr>
        <p:spPr>
          <a:xfrm>
            <a:off y="13321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/>
        </p:nvSpPr>
        <p:spPr>
          <a:xfrm rot="10800000">
            <a:off y="4110402" x="-5937"/>
            <a:ext cy="1033097" cx="4453249"/>
          </a:xfrm>
          <a:custGeom>
            <a:pathLst>
              <a:path w="4453250" extrusionOk="0" h="1869860">
                <a:moveTo>
                  <a:pt y="1726390" x="4447791"/>
                </a:moveTo>
                <a:lnTo>
                  <a:pt y="1869860" x="4219291"/>
                </a:lnTo>
                <a:lnTo>
                  <a:pt y="1715763" x="3980162"/>
                </a:lnTo>
                <a:lnTo>
                  <a:pt y="1864546" x="3746348"/>
                </a:lnTo>
                <a:lnTo>
                  <a:pt y="1726390" x="3512534"/>
                </a:lnTo>
                <a:lnTo>
                  <a:pt y="1864546" x="3284033"/>
                </a:lnTo>
                <a:lnTo>
                  <a:pt y="1731704" x="3044905"/>
                </a:lnTo>
                <a:lnTo>
                  <a:pt y="1864546" x="2805777"/>
                </a:lnTo>
                <a:lnTo>
                  <a:pt y="1731704" x="2571963"/>
                </a:lnTo>
                <a:lnTo>
                  <a:pt y="1864546" x="2343462"/>
                </a:lnTo>
                <a:lnTo>
                  <a:pt y="1726390" x="2104334"/>
                </a:lnTo>
                <a:lnTo>
                  <a:pt y="1869860" x="1865206"/>
                </a:lnTo>
                <a:lnTo>
                  <a:pt y="1715763" x="1631391"/>
                </a:lnTo>
                <a:lnTo>
                  <a:pt y="1869860" x="1402891"/>
                </a:lnTo>
                <a:lnTo>
                  <a:pt y="1726390" x="1163763"/>
                </a:lnTo>
                <a:lnTo>
                  <a:pt y="1869860" x="935262"/>
                </a:lnTo>
                <a:lnTo>
                  <a:pt y="1726390" x="696134"/>
                </a:lnTo>
                <a:lnTo>
                  <a:pt y="1864546" x="457006"/>
                </a:lnTo>
                <a:lnTo>
                  <a:pt y="1726390" x="217877"/>
                </a:lnTo>
                <a:lnTo>
                  <a:pt y="1869860" x="5"/>
                </a:lnTo>
                <a:cubicBezTo>
                  <a:pt y="1246574" x="3"/>
                  <a:pt y="623287" x="2"/>
                  <a:pt y="1" x="0"/>
                </a:cubicBezTo>
                <a:lnTo>
                  <a:pt y="0" x="4453250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73" name="Shape 73"/>
          <p:cNvCxnSpPr/>
          <p:nvPr/>
        </p:nvCxnSpPr>
        <p:spPr>
          <a:xfrm>
            <a:off y="4409677" x="388492"/>
            <a:ext cy="3600" cx="3708599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74" name="Shape 74"/>
          <p:cNvSpPr txBox="1"/>
          <p:nvPr>
            <p:ph idx="1" type="body"/>
          </p:nvPr>
        </p:nvSpPr>
        <p:spPr>
          <a:xfrm>
            <a:off y="4493760" x="388492"/>
            <a:ext cy="387599" cx="3644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88900" marL="0">
              <a:spcBef>
                <a:spcPts val="0"/>
              </a:spcBef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6209" x="0"/>
            <a:ext cy="5137200" cx="9144067"/>
            <a:chOff y="14677" x="0"/>
            <a:chExt cy="6849600" cx="9144067"/>
          </a:xfrm>
        </p:grpSpPr>
        <p:sp>
          <p:nvSpPr>
            <p:cNvPr id="6" name="Shape 6"/>
            <p:cNvSpPr/>
            <p:nvPr/>
          </p:nvSpPr>
          <p:spPr>
            <a:xfrm>
              <a:off y="14677" x="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" name="Shape 7"/>
            <p:cNvSpPr/>
            <p:nvPr/>
          </p:nvSpPr>
          <p:spPr>
            <a:xfrm>
              <a:off y="14677" x="234838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" name="Shape 8"/>
            <p:cNvSpPr/>
            <p:nvPr/>
          </p:nvSpPr>
          <p:spPr>
            <a:xfrm>
              <a:off y="14677" x="46967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" name="Shape 9"/>
            <p:cNvSpPr/>
            <p:nvPr/>
          </p:nvSpPr>
          <p:spPr>
            <a:xfrm>
              <a:off y="14677" x="70451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y="14677" x="93935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y="14677" x="117419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y="14677" x="140903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y="14677" x="164387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14677" x="187871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y="14677" x="211355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y="14677" x="234839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y="14677" x="2583228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y="14677" x="281806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y="14677" x="305290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y="14677" x="328774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y="14677" x="352258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y="14677" x="375742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y="14677" x="3992262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y="14677" x="422710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y="14677" x="446194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y="14677" x="469678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y="14677" x="4931619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y="14677" x="516645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y="14677" x="540129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y="14677" x="563613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y="14677" x="587097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y="14677" x="6105814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y="14677" x="634065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y="14677" x="6575492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y="14677" x="681033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y="14677" x="704517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y="14677" x="7280009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y="14677" x="751484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y="14677" x="774968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y="14677" x="798452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y="14677" x="8219364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y="14677" x="845420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y="14677" x="8689042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y="14677" x="892386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Shape 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algn="ctr" indent="2794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1pPr>
            <a:lvl2pPr algn="ctr" indent="2794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2pPr>
            <a:lvl3pPr algn="ctr" indent="2794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3pPr>
            <a:lvl4pPr algn="ctr" indent="2794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4pPr>
            <a:lvl5pPr algn="ctr" indent="2794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5pPr>
            <a:lvl6pPr algn="ctr" indent="2794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6pPr>
            <a:lvl7pPr algn="ctr" indent="2794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7pPr>
            <a:lvl8pPr algn="ctr" indent="2794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8pPr>
            <a:lvl9pPr algn="ctr" indent="2794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200150" x="457200"/>
            <a:ext cy="33945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215900" marL="342900">
              <a:spcBef>
                <a:spcPts val="0"/>
              </a:spcBef>
              <a:buClr>
                <a:schemeClr val="dk1"/>
              </a:buClr>
              <a:buSzPct val="100000"/>
              <a:defRPr sz="2000">
                <a:solidFill>
                  <a:schemeClr val="dk1"/>
                </a:solidFill>
              </a:defRPr>
            </a:lvl1pPr>
            <a:lvl2pPr indent="-158750" marL="742950">
              <a:spcBef>
                <a:spcPts val="400"/>
              </a:spcBef>
              <a:buClr>
                <a:schemeClr val="dk1"/>
              </a:buClr>
              <a:buSzPct val="100000"/>
              <a:defRPr sz="2000">
                <a:solidFill>
                  <a:schemeClr val="dk1"/>
                </a:solidFill>
              </a:defRPr>
            </a:lvl2pPr>
            <a:lvl3pPr indent="-101600" marL="1143000">
              <a:spcBef>
                <a:spcPts val="400"/>
              </a:spcBef>
              <a:buClr>
                <a:schemeClr val="dk1"/>
              </a:buClr>
              <a:buSzPct val="100000"/>
              <a:defRPr sz="2000">
                <a:solidFill>
                  <a:schemeClr val="dk1"/>
                </a:solidFill>
              </a:defRPr>
            </a:lvl3pPr>
            <a:lvl4pPr indent="-101600" marL="1600200">
              <a:spcBef>
                <a:spcPts val="400"/>
              </a:spcBef>
              <a:buClr>
                <a:schemeClr val="dk1"/>
              </a:buClr>
              <a:buSzPct val="100000"/>
              <a:defRPr sz="2000">
                <a:solidFill>
                  <a:schemeClr val="dk1"/>
                </a:solidFill>
              </a:defRPr>
            </a:lvl4pPr>
            <a:lvl5pPr indent="-101600" marL="2057400">
              <a:spcBef>
                <a:spcPts val="400"/>
              </a:spcBef>
              <a:buClr>
                <a:schemeClr val="dk1"/>
              </a:buClr>
              <a:buSzPct val="100000"/>
              <a:defRPr sz="2000">
                <a:solidFill>
                  <a:schemeClr val="dk1"/>
                </a:solidFill>
              </a:defRPr>
            </a:lvl5pPr>
            <a:lvl6pPr indent="-101600" marL="2514600">
              <a:spcBef>
                <a:spcPts val="400"/>
              </a:spcBef>
              <a:buClr>
                <a:schemeClr val="dk1"/>
              </a:buClr>
              <a:buSzPct val="100000"/>
              <a:defRPr sz="2000">
                <a:solidFill>
                  <a:schemeClr val="dk1"/>
                </a:solidFill>
              </a:defRPr>
            </a:lvl6pPr>
            <a:lvl7pPr indent="-101600" marL="2971800">
              <a:spcBef>
                <a:spcPts val="400"/>
              </a:spcBef>
              <a:buClr>
                <a:schemeClr val="dk1"/>
              </a:buClr>
              <a:buSzPct val="100000"/>
              <a:defRPr sz="2000">
                <a:solidFill>
                  <a:schemeClr val="dk1"/>
                </a:solidFill>
              </a:defRPr>
            </a:lvl7pPr>
            <a:lvl8pPr indent="-101600" marL="3429000">
              <a:spcBef>
                <a:spcPts val="400"/>
              </a:spcBef>
              <a:buClr>
                <a:schemeClr val="dk1"/>
              </a:buClr>
              <a:buSzPct val="100000"/>
              <a:defRPr sz="2000">
                <a:solidFill>
                  <a:schemeClr val="dk1"/>
                </a:solidFill>
              </a:defRPr>
            </a:lvl8pPr>
            <a:lvl9pPr indent="-101600" marL="3886200">
              <a:spcBef>
                <a:spcPts val="400"/>
              </a:spcBef>
              <a:buClr>
                <a:schemeClr val="dk1"/>
              </a:buClr>
              <a:buSzPct val="100000"/>
              <a:defRPr sz="20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ctrTitle"/>
          </p:nvPr>
        </p:nvSpPr>
        <p:spPr>
          <a:xfrm>
            <a:off y="1107913" x="396310"/>
            <a:ext cy="421499" cx="8351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DSpace Embargo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Final Presentation</a:t>
            </a:r>
          </a:p>
        </p:txBody>
      </p:sp>
      <p:sp>
        <p:nvSpPr>
          <p:cNvPr id="78" name="Shape 78"/>
          <p:cNvSpPr txBox="1"/>
          <p:nvPr>
            <p:ph idx="1" type="subTitle"/>
          </p:nvPr>
        </p:nvSpPr>
        <p:spPr>
          <a:xfrm>
            <a:off y="2738410" x="400811"/>
            <a:ext cy="342300" cx="834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Jeb Schiefer, Paul Sharma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Clients: Keith Gilbertson and Zhiwu Xie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Virginia Tech - CS 4624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2014-05-01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What is DSpace - a digital library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Item - a group of bundles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Bundle - a group of bitstreams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DSpace admins upload items via GUI or batch item import (command line)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Embargo supported in GUI but not batch import</a:t>
            </a:r>
          </a:p>
          <a:p>
            <a:pPr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Our project - add embargo support for batch item import</a:t>
            </a:r>
          </a:p>
        </p:txBody>
      </p:sp>
      <p:sp>
        <p:nvSpPr>
          <p:cNvPr id="84" name="Shape 84"/>
          <p:cNvSpPr txBox="1"/>
          <p:nvPr>
            <p:ph type="title"/>
          </p:nvPr>
        </p:nvSpPr>
        <p:spPr>
          <a:xfrm>
            <a:off y="13321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Recap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Familiarized with the ItemImport.java (until midterm)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Implemented parser for contents file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Implemented JUnit test class for file parser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Familiarized with AuthorizeManager.java and ResourcePolicy.java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Embargo is a resourcepolicy record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item/bundle embargo (date fetched from item_embargo_date file)</a:t>
            </a:r>
          </a:p>
          <a:p>
            <a:pPr rtl="0" lvl="1" indent="-3556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/>
              <a:t>limit access to whole item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bitstream embargo (date fetched from contents file)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group embargo (added a switch -g to command line)</a:t>
            </a:r>
          </a:p>
          <a:p>
            <a:pPr rtl="0" lvl="1" indent="-3556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/>
              <a:t>limit access to all users in a specific group</a:t>
            </a:r>
          </a:p>
          <a:p>
            <a:pPr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Embargo testing - compared output with that produced by GUI</a:t>
            </a:r>
          </a:p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y="13321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we did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Tim Donohue - Technical Lead for DSpace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Discussed the work we’ve done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What we need to do to integrate with DSpace 5.0</a:t>
            </a:r>
          </a:p>
          <a:p>
            <a:pPr rtl="0" lvl="1" indent="-3556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/>
              <a:t>JIRA ticket</a:t>
            </a:r>
          </a:p>
          <a:p>
            <a:pPr rtl="0" lvl="1" indent="-3556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/>
              <a:t>Pull Request</a:t>
            </a:r>
          </a:p>
          <a:p>
            <a:pPr rtl="0" lvl="1" indent="-3556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/>
              <a:t>Code Review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Feedback was extremely positive</a:t>
            </a:r>
          </a:p>
          <a:p>
            <a:pPr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Deprecated metadata vs resource policy</a:t>
            </a:r>
          </a:p>
        </p:txBody>
      </p:sp>
      <p:sp>
        <p:nvSpPr>
          <p:cNvPr id="96" name="Shape 96"/>
          <p:cNvSpPr txBox="1"/>
          <p:nvPr>
            <p:ph type="title"/>
          </p:nvPr>
        </p:nvSpPr>
        <p:spPr>
          <a:xfrm>
            <a:off y="13321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IRC Meeting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Final meeting with Keith and Zhiwu</a:t>
            </a:r>
          </a:p>
          <a:p>
            <a:pPr rtl="0" lvl="1" indent="-3556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/>
              <a:t>Hand over code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Merge with DSpace 5.0 source tree</a:t>
            </a:r>
          </a:p>
        </p:txBody>
      </p:sp>
      <p:sp>
        <p:nvSpPr>
          <p:cNvPr id="102" name="Shape 102"/>
          <p:cNvSpPr txBox="1"/>
          <p:nvPr>
            <p:ph type="title"/>
          </p:nvPr>
        </p:nvSpPr>
        <p:spPr>
          <a:xfrm>
            <a:off y="13321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Final Steps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 txBox="1"/>
          <p:nvPr>
            <p:ph type="title"/>
          </p:nvPr>
        </p:nvSpPr>
        <p:spPr>
          <a:xfrm>
            <a:off y="13321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inspiration-board">
  <a:themeElements>
    <a:clrScheme name="Custom 503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CFCFCF"/>
      </a:accent1>
      <a:accent2>
        <a:srgbClr val="94AE8E"/>
      </a:accent2>
      <a:accent3>
        <a:srgbClr val="4E7A82"/>
      </a:accent3>
      <a:accent4>
        <a:srgbClr val="666699"/>
      </a:accent4>
      <a:accent5>
        <a:srgbClr val="60506F"/>
      </a:accent5>
      <a:accent6>
        <a:srgbClr val="4B4352"/>
      </a:accent6>
      <a:hlink>
        <a:srgbClr val="8694C0"/>
      </a:hlink>
      <a:folHlink>
        <a:srgbClr val="919191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