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C33563-A4AA-9B4F-8B45-2E17AEBA384C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C1E5244-7972-D645-9B73-FC98AA4F2D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Disaster Video Gallery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ZeleAlem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05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Disaster Video Gallery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Information (Video) about past disasters are everywhere on the internet</a:t>
            </a:r>
          </a:p>
          <a:p>
            <a:pPr lvl="1"/>
            <a:r>
              <a:rPr lang="en-US" dirty="0" smtClean="0"/>
              <a:t>But not centralized</a:t>
            </a:r>
          </a:p>
          <a:p>
            <a:pPr lvl="1"/>
            <a:r>
              <a:rPr lang="en-US" dirty="0" smtClean="0"/>
              <a:t>Information gets lost (Inactive websites, deleted videos)</a:t>
            </a:r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Build a centralized/organized archive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81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Disaster Video Gallery Project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this project</a:t>
            </a:r>
          </a:p>
          <a:p>
            <a:pPr lvl="1"/>
            <a:r>
              <a:rPr lang="en-US" dirty="0" smtClean="0"/>
              <a:t>Collect YouTube videos for selected events.</a:t>
            </a:r>
          </a:p>
          <a:p>
            <a:pPr lvl="1"/>
            <a:r>
              <a:rPr lang="en-US" dirty="0" smtClean="0"/>
              <a:t>Collect metadata on them</a:t>
            </a:r>
          </a:p>
          <a:p>
            <a:pPr lvl="2"/>
            <a:r>
              <a:rPr lang="en-US" dirty="0" smtClean="0"/>
              <a:t>Will be used to determine an automated way of retrieving YouTube videos.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8118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Manually verify videos</a:t>
            </a:r>
          </a:p>
          <a:p>
            <a:r>
              <a:rPr lang="en-US" dirty="0" smtClean="0"/>
              <a:t>Tedious for relatively less popular events</a:t>
            </a:r>
          </a:p>
          <a:p>
            <a:r>
              <a:rPr lang="en-US" dirty="0" smtClean="0"/>
              <a:t>Diversified videos</a:t>
            </a:r>
          </a:p>
          <a:p>
            <a:r>
              <a:rPr lang="en-US" dirty="0" smtClean="0"/>
              <a:t>Short description of 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5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Types for an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Representative</a:t>
            </a:r>
            <a:endParaRPr lang="en-US" dirty="0"/>
          </a:p>
          <a:p>
            <a:r>
              <a:rPr lang="en-US" dirty="0"/>
              <a:t>Raw footage </a:t>
            </a:r>
            <a:endParaRPr lang="en-US" dirty="0" smtClean="0"/>
          </a:p>
          <a:p>
            <a:r>
              <a:rPr lang="en-US" dirty="0" smtClean="0"/>
              <a:t>Pre </a:t>
            </a:r>
            <a:r>
              <a:rPr lang="en-US" dirty="0"/>
              <a:t>Event </a:t>
            </a:r>
            <a:endParaRPr lang="en-US" dirty="0" smtClean="0"/>
          </a:p>
          <a:p>
            <a:r>
              <a:rPr lang="en-US" dirty="0" smtClean="0"/>
              <a:t>Shortly </a:t>
            </a:r>
            <a:r>
              <a:rPr lang="en-US" dirty="0"/>
              <a:t>After 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Developments </a:t>
            </a:r>
            <a:endParaRPr lang="en-US" dirty="0" smtClean="0"/>
          </a:p>
          <a:p>
            <a:r>
              <a:rPr lang="en-US" dirty="0" smtClean="0"/>
              <a:t>First </a:t>
            </a:r>
            <a:r>
              <a:rPr lang="en-US" dirty="0"/>
              <a:t>person </a:t>
            </a:r>
            <a:r>
              <a:rPr lang="en-US" dirty="0" smtClean="0"/>
              <a:t>account</a:t>
            </a:r>
          </a:p>
          <a:p>
            <a:r>
              <a:rPr lang="en-US" dirty="0" smtClean="0"/>
              <a:t>Immediate </a:t>
            </a:r>
            <a:r>
              <a:rPr lang="en-US" dirty="0"/>
              <a:t>Reaction </a:t>
            </a:r>
          </a:p>
          <a:p>
            <a:r>
              <a:rPr lang="en-US" dirty="0"/>
              <a:t>Memorial </a:t>
            </a:r>
            <a:endParaRPr lang="en-US" dirty="0" smtClean="0"/>
          </a:p>
          <a:p>
            <a:r>
              <a:rPr lang="en-US" dirty="0" smtClean="0"/>
              <a:t>Reflection</a:t>
            </a:r>
          </a:p>
          <a:p>
            <a:r>
              <a:rPr lang="en-US" dirty="0" smtClean="0"/>
              <a:t> Documentary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7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Collected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Saved as plain text file with minimal formatting</a:t>
            </a:r>
          </a:p>
          <a:p>
            <a:r>
              <a:rPr lang="en-US" dirty="0" smtClean="0"/>
              <a:t>Easy to parse</a:t>
            </a:r>
          </a:p>
          <a:p>
            <a:r>
              <a:rPr lang="en-US" dirty="0" smtClean="0"/>
              <a:t>Uniform pattern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64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YouTube observations</a:t>
            </a:r>
          </a:p>
          <a:p>
            <a:pPr lvl="1"/>
            <a:r>
              <a:rPr lang="en-US" dirty="0" smtClean="0"/>
              <a:t>Key attributes of a video</a:t>
            </a:r>
          </a:p>
          <a:p>
            <a:pPr lvl="2"/>
            <a:r>
              <a:rPr lang="en-US" dirty="0" smtClean="0"/>
              <a:t>View count</a:t>
            </a:r>
          </a:p>
          <a:p>
            <a:pPr lvl="2"/>
            <a:r>
              <a:rPr lang="en-US" dirty="0" smtClean="0"/>
              <a:t>Rating</a:t>
            </a:r>
          </a:p>
          <a:p>
            <a:pPr lvl="2"/>
            <a:r>
              <a:rPr lang="en-US" dirty="0" smtClean="0"/>
              <a:t>Time of post</a:t>
            </a:r>
          </a:p>
          <a:p>
            <a:pPr lvl="2"/>
            <a:r>
              <a:rPr lang="en-US" dirty="0" smtClean="0"/>
              <a:t>Publisher</a:t>
            </a:r>
          </a:p>
          <a:p>
            <a:pPr lvl="1"/>
            <a:r>
              <a:rPr lang="en-US" dirty="0" smtClean="0"/>
              <a:t>Small collection of videos for third world countries</a:t>
            </a:r>
          </a:p>
          <a:p>
            <a:pPr lvl="1"/>
            <a:r>
              <a:rPr lang="en-US" dirty="0" smtClean="0"/>
              <a:t>YouTube </a:t>
            </a:r>
            <a:r>
              <a:rPr lang="en-US" dirty="0" err="1" smtClean="0"/>
              <a:t>autogenerate</a:t>
            </a:r>
            <a:endParaRPr lang="en-US" dirty="0" smtClean="0"/>
          </a:p>
          <a:p>
            <a:pPr lvl="1"/>
            <a:r>
              <a:rPr lang="en-US" dirty="0" smtClean="0"/>
              <a:t>Date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5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Disaster Events</a:t>
            </a:r>
          </a:p>
          <a:p>
            <a:pPr lvl="1"/>
            <a:r>
              <a:rPr lang="en-US" dirty="0" smtClean="0"/>
              <a:t>Interesting pre event videos</a:t>
            </a:r>
          </a:p>
          <a:p>
            <a:pPr lvl="2"/>
            <a:r>
              <a:rPr lang="en-US" dirty="0" smtClean="0"/>
              <a:t>Animals sensing Virginia Earthquake</a:t>
            </a:r>
          </a:p>
          <a:p>
            <a:pPr lvl="1"/>
            <a:r>
              <a:rPr lang="en-US" dirty="0" smtClean="0"/>
              <a:t>Gunman in Brazil spotted on security camera with gun before shooting happened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4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9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328</TotalTime>
  <Words>184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NewsPrint</vt:lpstr>
      <vt:lpstr>Disaster Video Gallery</vt:lpstr>
      <vt:lpstr>Disaster Video Gallery Project</vt:lpstr>
      <vt:lpstr>Disaster Video Gallery Project (Contd.)</vt:lpstr>
      <vt:lpstr>Video Collection</vt:lpstr>
      <vt:lpstr>Video Types for an event</vt:lpstr>
      <vt:lpstr>Collected Videos</vt:lpstr>
      <vt:lpstr>Observations</vt:lpstr>
      <vt:lpstr>Observations</vt:lpstr>
      <vt:lpstr>Questions?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Disaster Video Gallery</dc:title>
  <dc:creator>ZeleAlem Fesseha</dc:creator>
  <cp:lastModifiedBy>ZeleAlem Fesseha</cp:lastModifiedBy>
  <cp:revision>6</cp:revision>
  <dcterms:created xsi:type="dcterms:W3CDTF">2012-05-09T16:13:39Z</dcterms:created>
  <dcterms:modified xsi:type="dcterms:W3CDTF">2012-05-09T21:42:20Z</dcterms:modified>
</cp:coreProperties>
</file>