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-18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36137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7717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0893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681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793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6535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6058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7272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766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219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4368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9358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eople.cs.vt.edu/~mperezqu/CSSeminar/2013-02-08-clayton-lewi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ople.cs.vt.edu/~mperezqu/CSSeminar/2013-02-01-david-evans.html" TargetMode="External"/><Relationship Id="rId5" Type="http://schemas.openxmlformats.org/officeDocument/2006/relationships/hyperlink" Target="http://people.cs.vt.edu/~mperezqu/CSSeminar/2013-02-15-wu-feng.html" TargetMode="External"/><Relationship Id="rId4" Type="http://schemas.openxmlformats.org/officeDocument/2006/relationships/hyperlink" Target="https://www.cs.vt.edu/DistinguishedLectures/conse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techworks.lib.vt.edu/handle/10919/19036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 smtClean="0"/>
              <a:t>Computer Science </a:t>
            </a:r>
            <a:r>
              <a:rPr lang="en" dirty="0"/>
              <a:t>Seminar Recordings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600" dirty="0" smtClean="0"/>
              <a:t>May 14, 2013</a:t>
            </a:r>
          </a:p>
          <a:p>
            <a:pPr lvl="0" rtl="0">
              <a:buNone/>
            </a:pPr>
            <a:r>
              <a:rPr lang="en" sz="1600" dirty="0" smtClean="0"/>
              <a:t>Virginia Tech</a:t>
            </a:r>
          </a:p>
          <a:p>
            <a:pPr lvl="0" rtl="0">
              <a:buNone/>
            </a:pPr>
            <a:r>
              <a:rPr lang="en" sz="1600" dirty="0" smtClean="0"/>
              <a:t>Multimedia/Hypertext</a:t>
            </a:r>
          </a:p>
          <a:p>
            <a:pPr lvl="0" rtl="0">
              <a:buNone/>
            </a:pPr>
            <a:r>
              <a:rPr lang="en" sz="1600" dirty="0" smtClean="0"/>
              <a:t>Clients: Manuel Perez-Quinonez, Ryan Chase, Nathan Hall</a:t>
            </a:r>
            <a:endParaRPr lang="en" sz="1600" dirty="0" smtClean="0"/>
          </a:p>
          <a:p>
            <a:pPr lvl="0" rtl="0">
              <a:buNone/>
            </a:pPr>
            <a:r>
              <a:rPr lang="en" sz="1600" dirty="0" smtClean="0"/>
              <a:t>Glen Tona, Sivani Parbadia, Derek Ong, Kyle </a:t>
            </a:r>
            <a:r>
              <a:rPr lang="en" sz="1600" dirty="0"/>
              <a:t>Gibb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Video Editing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dirty="0"/>
              <a:t>Had to cut out some </a:t>
            </a:r>
            <a:r>
              <a:rPr lang="en" sz="2400" dirty="0" smtClean="0"/>
              <a:t>parts</a:t>
            </a:r>
          </a:p>
          <a:p>
            <a:pPr marL="857250" lvl="1" indent="-381000">
              <a:buSzPct val="166666"/>
              <a:buFont typeface="Arial"/>
              <a:buChar char="•"/>
            </a:pPr>
            <a:r>
              <a:rPr lang="en" sz="1800" dirty="0" smtClean="0"/>
              <a:t>Captured some footage from before lectures started</a:t>
            </a:r>
            <a:endParaRPr lang="en" sz="1800" dirty="0"/>
          </a:p>
          <a:p>
            <a:endParaRPr lang="en" sz="2400" dirty="0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dirty="0"/>
              <a:t>iMovie has limited </a:t>
            </a:r>
            <a:r>
              <a:rPr lang="en" sz="2400" dirty="0" smtClean="0"/>
              <a:t>options</a:t>
            </a:r>
          </a:p>
          <a:p>
            <a:pPr marL="857250" lvl="1" indent="-381000">
              <a:buSzPct val="166666"/>
              <a:buFont typeface="Arial"/>
              <a:buChar char="•"/>
            </a:pPr>
            <a:r>
              <a:rPr lang="en" sz="1800" dirty="0" smtClean="0"/>
              <a:t>Clients requested specific formats such as WebM</a:t>
            </a:r>
          </a:p>
          <a:p>
            <a:pPr marL="857250" lvl="1" indent="-381000">
              <a:buSzPct val="166666"/>
              <a:buFont typeface="Arial"/>
              <a:buChar char="•"/>
            </a:pPr>
            <a:r>
              <a:rPr lang="en" sz="1800" dirty="0" smtClean="0"/>
              <a:t>WebM not natively supported by iMovie</a:t>
            </a:r>
            <a:endParaRPr lang="en" sz="1800" dirty="0"/>
          </a:p>
          <a:p>
            <a:endParaRPr lang="en" sz="2400" dirty="0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dirty="0"/>
              <a:t>Some videos were </a:t>
            </a:r>
            <a:r>
              <a:rPr lang="en" sz="2400" dirty="0" smtClean="0"/>
              <a:t>unusable</a:t>
            </a:r>
          </a:p>
          <a:p>
            <a:pPr marL="857250" lvl="1" indent="-381000">
              <a:buSzPct val="166666"/>
              <a:buFont typeface="Arial"/>
              <a:buChar char="•"/>
            </a:pPr>
            <a:r>
              <a:rPr lang="en" sz="1800" dirty="0" smtClean="0"/>
              <a:t>Poor audio or mic failure- mosty during interviews</a:t>
            </a:r>
            <a:endParaRPr lang="en" sz="1800" dirty="0"/>
          </a:p>
          <a:p>
            <a:pPr marL="0" indent="0">
              <a:buNone/>
            </a:pPr>
            <a:endParaRPr lang="en" sz="2400" dirty="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Problems We Had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/>
              <a:t>Inexperience with recording hardware</a:t>
            </a:r>
          </a:p>
          <a:p>
            <a:endParaRPr lang="en" sz="2400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/>
              <a:t>Initial audio issues</a:t>
            </a:r>
          </a:p>
          <a:p>
            <a:endParaRPr lang="en" sz="2400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/>
              <a:t>Communication problems</a:t>
            </a:r>
          </a:p>
          <a:p>
            <a:endParaRPr lang="en" sz="2400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/>
              <a:t>Changing format requirements</a:t>
            </a:r>
          </a:p>
          <a:p>
            <a:endParaRPr lang="en" sz="2400"/>
          </a:p>
          <a:p>
            <a:endParaRPr lang="en" sz="240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ctrTitle"/>
          </p:nvPr>
        </p:nvSpPr>
        <p:spPr>
          <a:xfrm>
            <a:off x="685800" y="313438"/>
            <a:ext cx="7772400" cy="1153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en"/>
              <a:t>Roles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subTitle" idx="1"/>
          </p:nvPr>
        </p:nvSpPr>
        <p:spPr>
          <a:xfrm>
            <a:off x="685800" y="1961757"/>
            <a:ext cx="7772400" cy="2802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Sivani: recording seminars</a:t>
            </a:r>
          </a:p>
          <a:p>
            <a:endParaRPr lang="en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15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Glen: interviews &amp; assisting with shooting</a:t>
            </a:r>
          </a:p>
          <a:p>
            <a:endParaRPr lang="en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15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Kyle: video editing</a:t>
            </a:r>
          </a:p>
          <a:p>
            <a:endParaRPr lang="en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15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Derek: website</a:t>
            </a:r>
          </a:p>
          <a:p>
            <a:endParaRPr lang="en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Seminar Recordings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942800" y="343325"/>
            <a:ext cx="37440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Cloud Computing and People with Disabilities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Speaker: Clayton Lewis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University of Colorado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Date: Friday February 8th, 2013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More details:</a:t>
            </a:r>
            <a:r>
              <a:rPr lang="en" sz="1400" b="1"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en" sz="1400" b="1" u="sng">
                <a:latin typeface="Arial"/>
                <a:ea typeface="Arial"/>
                <a:cs typeface="Arial"/>
                <a:sym typeface="Arial"/>
                <a:hlinkClick r:id="rId3"/>
              </a:rPr>
              <a:t>http://people.cs.vt.edu/~mperezqu/CSSeminar/2013-02-08-clayton-lewis.html</a:t>
            </a:r>
          </a:p>
          <a:p>
            <a:endParaRPr lang="en" sz="1400" b="1" u="sng"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lvl="0" rtl="0">
              <a:buNone/>
            </a:pPr>
            <a:r>
              <a:rPr lang="en" sz="14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Design-Driven Software Development: A Programming Language-Inspired Approach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Distinguished Lecture: Dr. Charles Consel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Inria / University of Bordeaux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Date: Friday February 22nd, 2013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pPr lvl="0" rtl="0"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More details:</a:t>
            </a:r>
            <a:r>
              <a:rPr lang="en" sz="1400" b="1"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en" sz="1400" b="1" u="sng">
                <a:latin typeface="Arial"/>
                <a:ea typeface="Arial"/>
                <a:cs typeface="Arial"/>
                <a:sym typeface="Arial"/>
                <a:hlinkClick r:id="rId4"/>
              </a:rPr>
              <a:t>https://www.cs.vt.edu/DistinguishedLectures/consel</a:t>
            </a:r>
          </a:p>
          <a:p>
            <a:endParaRPr lang="en" sz="1400" b="1" u="sng">
              <a:latin typeface="Arial"/>
              <a:ea typeface="Arial"/>
              <a:cs typeface="Arial"/>
              <a:sym typeface="Arial"/>
              <a:hlinkClick r:id="rId4"/>
            </a:endParaRPr>
          </a:p>
          <a:p>
            <a:endParaRPr lang="en" sz="1400" b="1" u="sng">
              <a:latin typeface="Arial"/>
              <a:ea typeface="Arial"/>
              <a:cs typeface="Arial"/>
              <a:sym typeface="Arial"/>
              <a:hlinkClick r:id="rId4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653150" y="1981612"/>
            <a:ext cx="3804900" cy="4350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rgbClr val="FFFF00"/>
                </a:solidFill>
              </a:rPr>
              <a:t>An Ecosystem for the New HPC: Heterogeneous Parallel Computing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Speaker: Wu Feng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Location: 2150 Torgersen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Date: Friday February 15th, 2013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Time: 11:15am-12:30pm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More details:</a:t>
            </a:r>
            <a:r>
              <a:rPr lang="en" sz="1200" b="1">
                <a:solidFill>
                  <a:schemeClr val="lt1"/>
                </a:solidFill>
                <a:hlinkClick r:id="rId5"/>
              </a:rPr>
              <a:t> </a:t>
            </a:r>
            <a:r>
              <a:rPr lang="en" sz="1200" b="1" u="sng">
                <a:solidFill>
                  <a:schemeClr val="lt1"/>
                </a:solidFill>
                <a:hlinkClick r:id="rId5"/>
              </a:rPr>
              <a:t>http://people.cs.vt.edu/~mperezqu/CSSeminar/2013-02-15-wu-feng.html</a:t>
            </a:r>
          </a:p>
          <a:p>
            <a:endParaRPr lang="en" sz="1200" b="1" u="sng">
              <a:solidFill>
                <a:schemeClr val="lt1"/>
              </a:solidFill>
              <a:hlinkClick r:id="rId5"/>
            </a:endParaRPr>
          </a:p>
          <a:p>
            <a:endParaRPr lang="en" sz="1200" b="1" u="sng">
              <a:solidFill>
                <a:schemeClr val="lt1"/>
              </a:solidFill>
              <a:hlinkClick r:id="rId5"/>
            </a:endParaRP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rgbClr val="FFFF00"/>
                </a:solidFill>
              </a:rPr>
              <a:t>Scaling Secure Computation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rgbClr val="FFFF00"/>
                </a:solidFill>
              </a:rPr>
              <a:t>Speaker: David Evans, University of Virginia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Location: 2150 Torgersen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Date: Friday February 1st, 2013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Time: 11:15am-12:30pm</a:t>
            </a:r>
          </a:p>
          <a:p>
            <a:pPr lvl="0" rtl="0">
              <a:lnSpc>
                <a:spcPct val="150000"/>
              </a:lnSpc>
              <a:buNone/>
            </a:pPr>
            <a:r>
              <a:rPr lang="en" sz="1200" b="1">
                <a:solidFill>
                  <a:schemeClr val="lt1"/>
                </a:solidFill>
              </a:rPr>
              <a:t>More details:</a:t>
            </a:r>
            <a:r>
              <a:rPr lang="en" sz="1200" b="1">
                <a:solidFill>
                  <a:schemeClr val="lt1"/>
                </a:solidFill>
                <a:hlinkClick r:id="rId6"/>
              </a:rPr>
              <a:t> </a:t>
            </a:r>
            <a:r>
              <a:rPr lang="en" sz="1200" b="1" u="sng">
                <a:solidFill>
                  <a:schemeClr val="lt1"/>
                </a:solidFill>
                <a:hlinkClick r:id="rId6"/>
              </a:rPr>
              <a:t>http://people.cs.vt.edu/~mperezqu/CSSeminar/2013-02-01-david-evans.html</a:t>
            </a:r>
          </a:p>
          <a:p>
            <a:endParaRPr lang="en" sz="1200" b="1" u="sng">
              <a:solidFill>
                <a:schemeClr val="lt1"/>
              </a:solidFill>
              <a:hlinkClick r:id="rId6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Seminar Recordings 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720475"/>
            <a:ext cx="39903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
Science at Extreme Scale: Challenges in Data Management, Analysis, and Visualization 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Speaker: Lucy Nowell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Date: Friday April 12, 2013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Using Process Definition and Analysis Techniques to Reduce Errors and Improve Efficiency in the Delivery of Health Care 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Speaker: Lori A. Clarke, Leon J. Osterweil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Date: Friday April 19, 2013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2"/>
          </p:nvPr>
        </p:nvSpPr>
        <p:spPr>
          <a:xfrm>
            <a:off x="4814300" y="945150"/>
            <a:ext cx="39903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en" sz="1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Semantic Interaction for Visual Analytics: Inferring Analytical  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Speaker: Alex Endert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Date: Friday April 26, 2013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On the Complexity of Robust Source-to-Source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Speaker: Paul Sathre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Date: Friday April 26, 2013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91666"/>
              <a:buFont typeface="Arial"/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Data Models of Confidentiality  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Speaker: Denis Kafura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Location: 2150 Torgersen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Date: Friday May 3, 2013</a:t>
            </a:r>
          </a:p>
          <a:p>
            <a:pPr lvl="0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" sz="1200" b="1">
                <a:latin typeface="Arial"/>
                <a:ea typeface="Arial"/>
                <a:cs typeface="Arial"/>
                <a:sym typeface="Arial"/>
              </a:rPr>
              <a:t>Time: 11:15am-12:30pm</a:t>
            </a: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  <a:p>
            <a:endParaRPr lang="en" sz="1200"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Seminar Recording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</a:t>
            </a:r>
          </a:p>
          <a:p>
            <a:endParaRPr lang="en"/>
          </a:p>
          <a:p>
            <a:pPr marL="2286000" indent="457200">
              <a:buNone/>
            </a:pPr>
            <a:r>
              <a:rPr lang="en" sz="6000"/>
              <a:t>DEMO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Interviews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Analyzing Speech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Composing questions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1 on 1 interviews 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Topic Discussion with Speaker</a:t>
            </a:r>
          </a:p>
        </p:txBody>
      </p:sp>
      <p:sp>
        <p:nvSpPr>
          <p:cNvPr id="104" name="Shape 104"/>
          <p:cNvSpPr/>
          <p:nvPr/>
        </p:nvSpPr>
        <p:spPr>
          <a:xfrm>
            <a:off x="5823373" y="0"/>
            <a:ext cx="3320627" cy="323159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Interview Recording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</a:t>
            </a:r>
          </a:p>
          <a:p>
            <a:endParaRPr lang="en"/>
          </a:p>
          <a:p>
            <a:pPr marL="2286000" lvl="0" indent="457200" rtl="0">
              <a:buNone/>
            </a:pPr>
            <a:r>
              <a:rPr lang="en" sz="6000"/>
              <a:t>DEMO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Web Development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All videos have been posted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Powerpoints are posted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Abstracts and bios are available</a:t>
            </a:r>
          </a:p>
          <a:p>
            <a:endParaRPr lang="en"/>
          </a:p>
          <a:p>
            <a:pPr marL="457200" lvl="0" indent="-4191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Web URL: </a:t>
            </a:r>
            <a:r>
              <a:rPr lang="en" sz="2400" u="sng">
                <a:solidFill>
                  <a:srgbClr val="FF0000"/>
                </a:solidFill>
                <a:hlinkClick r:id="rId3"/>
              </a:rPr>
              <a:t>http://vtechworks.lib.vt.edu/handle/10919/19036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Web Development</a:t>
            </a:r>
          </a:p>
        </p:txBody>
      </p:sp>
      <p:sp>
        <p:nvSpPr>
          <p:cNvPr id="122" name="Shape 122"/>
          <p:cNvSpPr/>
          <p:nvPr/>
        </p:nvSpPr>
        <p:spPr>
          <a:xfrm>
            <a:off x="1512047" y="1709055"/>
            <a:ext cx="5254877" cy="478164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298</Words>
  <Application>Microsoft Office PowerPoint</Application>
  <PresentationFormat>On-screen Show (4:3)</PresentationFormat>
  <Paragraphs>118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/>
      <vt:lpstr>Computer Science Seminar Recordings</vt:lpstr>
      <vt:lpstr>Roles</vt:lpstr>
      <vt:lpstr>Seminar Recordings</vt:lpstr>
      <vt:lpstr>Seminar Recordings </vt:lpstr>
      <vt:lpstr>Seminar Recording</vt:lpstr>
      <vt:lpstr>Interviews</vt:lpstr>
      <vt:lpstr>Interview Recording</vt:lpstr>
      <vt:lpstr>Web Development</vt:lpstr>
      <vt:lpstr>Web Development</vt:lpstr>
      <vt:lpstr>Video Editing</vt:lpstr>
      <vt:lpstr>Problems We Had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Seminar Recordings</dc:title>
  <dc:creator>Kyle</dc:creator>
  <cp:lastModifiedBy>Derek</cp:lastModifiedBy>
  <cp:revision>3</cp:revision>
  <dcterms:modified xsi:type="dcterms:W3CDTF">2013-05-15T01:50:32Z</dcterms:modified>
</cp:coreProperties>
</file>