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9"/>
  </p:notesMasterIdLst>
  <p:sldIdLst>
    <p:sldId id="258" r:id="rId2"/>
    <p:sldId id="299" r:id="rId3"/>
    <p:sldId id="300" r:id="rId4"/>
    <p:sldId id="301" r:id="rId5"/>
    <p:sldId id="302" r:id="rId6"/>
    <p:sldId id="340" r:id="rId7"/>
    <p:sldId id="341" r:id="rId8"/>
    <p:sldId id="342" r:id="rId9"/>
    <p:sldId id="343" r:id="rId10"/>
    <p:sldId id="344" r:id="rId11"/>
    <p:sldId id="345" r:id="rId12"/>
    <p:sldId id="346" r:id="rId13"/>
    <p:sldId id="347" r:id="rId14"/>
    <p:sldId id="348" r:id="rId15"/>
    <p:sldId id="349" r:id="rId16"/>
    <p:sldId id="350" r:id="rId17"/>
    <p:sldId id="351" r:id="rId18"/>
    <p:sldId id="352" r:id="rId19"/>
    <p:sldId id="353" r:id="rId20"/>
    <p:sldId id="354" r:id="rId21"/>
    <p:sldId id="355" r:id="rId22"/>
    <p:sldId id="356" r:id="rId23"/>
    <p:sldId id="357" r:id="rId24"/>
    <p:sldId id="358" r:id="rId25"/>
    <p:sldId id="361" r:id="rId26"/>
    <p:sldId id="359" r:id="rId27"/>
    <p:sldId id="360" r:id="rId28"/>
    <p:sldId id="362" r:id="rId29"/>
    <p:sldId id="363" r:id="rId30"/>
    <p:sldId id="364" r:id="rId31"/>
    <p:sldId id="365" r:id="rId32"/>
    <p:sldId id="366" r:id="rId33"/>
    <p:sldId id="367" r:id="rId34"/>
    <p:sldId id="368" r:id="rId35"/>
    <p:sldId id="369" r:id="rId36"/>
    <p:sldId id="370" r:id="rId37"/>
    <p:sldId id="371" r:id="rId38"/>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FC5423-D721-4F1A-A058-8F806C8CA449}" v="51" dt="2024-09-30T20:53:03.0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4824" y="96"/>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roudfoot, Chad" userId="48661335-7b4d-4690-847a-e49b003f9f23" providerId="ADAL" clId="{36FC5423-D721-4F1A-A058-8F806C8CA449}"/>
    <pc:docChg chg="undo custSel addSld delSld modSld modMainMaster modNotesMaster">
      <pc:chgData name="Proudfoot, Chad" userId="48661335-7b4d-4690-847a-e49b003f9f23" providerId="ADAL" clId="{36FC5423-D721-4F1A-A058-8F806C8CA449}" dt="2024-09-30T20:53:03" v="8429"/>
      <pc:docMkLst>
        <pc:docMk/>
      </pc:docMkLst>
      <pc:sldChg chg="addSp modSp modTransition modNotesTx">
        <pc:chgData name="Proudfoot, Chad" userId="48661335-7b4d-4690-847a-e49b003f9f23" providerId="ADAL" clId="{36FC5423-D721-4F1A-A058-8F806C8CA449}" dt="2024-09-30T20:06:19.612" v="8277"/>
        <pc:sldMkLst>
          <pc:docMk/>
          <pc:sldMk cId="2336933445" sldId="258"/>
        </pc:sldMkLst>
        <pc:picChg chg="add mod">
          <ac:chgData name="Proudfoot, Chad" userId="48661335-7b4d-4690-847a-e49b003f9f23" providerId="ADAL" clId="{36FC5423-D721-4F1A-A058-8F806C8CA449}" dt="2024-09-30T20:06:19.612" v="8277"/>
          <ac:picMkLst>
            <pc:docMk/>
            <pc:sldMk cId="2336933445" sldId="258"/>
            <ac:picMk id="8" creationId="{09C12CB9-3727-0043-D6DA-459D92F708BC}"/>
          </ac:picMkLst>
        </pc:picChg>
      </pc:sldChg>
      <pc:sldChg chg="addSp modSp modTransition">
        <pc:chgData name="Proudfoot, Chad" userId="48661335-7b4d-4690-847a-e49b003f9f23" providerId="ADAL" clId="{36FC5423-D721-4F1A-A058-8F806C8CA449}" dt="2024-09-30T20:07:51.158" v="8278"/>
        <pc:sldMkLst>
          <pc:docMk/>
          <pc:sldMk cId="737143062" sldId="299"/>
        </pc:sldMkLst>
        <pc:picChg chg="add mod">
          <ac:chgData name="Proudfoot, Chad" userId="48661335-7b4d-4690-847a-e49b003f9f23" providerId="ADAL" clId="{36FC5423-D721-4F1A-A058-8F806C8CA449}" dt="2024-09-30T20:07:51.158" v="8278"/>
          <ac:picMkLst>
            <pc:docMk/>
            <pc:sldMk cId="737143062" sldId="299"/>
            <ac:picMk id="16" creationId="{396D26EB-3E7B-75A3-3F95-6D09E1443AAD}"/>
          </ac:picMkLst>
        </pc:picChg>
      </pc:sldChg>
      <pc:sldChg chg="addSp delSp modSp mod modTransition modAnim">
        <pc:chgData name="Proudfoot, Chad" userId="48661335-7b4d-4690-847a-e49b003f9f23" providerId="ADAL" clId="{36FC5423-D721-4F1A-A058-8F806C8CA449}" dt="2024-09-30T20:11:06.234" v="8282"/>
        <pc:sldMkLst>
          <pc:docMk/>
          <pc:sldMk cId="2560864893" sldId="300"/>
        </pc:sldMkLst>
        <pc:spChg chg="mod">
          <ac:chgData name="Proudfoot, Chad" userId="48661335-7b4d-4690-847a-e49b003f9f23" providerId="ADAL" clId="{36FC5423-D721-4F1A-A058-8F806C8CA449}" dt="2024-09-30T19:18:40.104" v="7770" actId="207"/>
          <ac:spMkLst>
            <pc:docMk/>
            <pc:sldMk cId="2560864893" sldId="300"/>
            <ac:spMk id="4" creationId="{F02A8084-6208-AB47-8041-97C74DBB6874}"/>
          </ac:spMkLst>
        </pc:spChg>
        <pc:picChg chg="add del mod">
          <ac:chgData name="Proudfoot, Chad" userId="48661335-7b4d-4690-847a-e49b003f9f23" providerId="ADAL" clId="{36FC5423-D721-4F1A-A058-8F806C8CA449}" dt="2024-09-30T20:09:32.549" v="8281"/>
          <ac:picMkLst>
            <pc:docMk/>
            <pc:sldMk cId="2560864893" sldId="300"/>
            <ac:picMk id="21" creationId="{DA6DF7D4-5C43-E883-F981-8383A66437F1}"/>
          </ac:picMkLst>
        </pc:picChg>
        <pc:picChg chg="add del mod ord">
          <ac:chgData name="Proudfoot, Chad" userId="48661335-7b4d-4690-847a-e49b003f9f23" providerId="ADAL" clId="{36FC5423-D721-4F1A-A058-8F806C8CA449}" dt="2024-09-30T20:11:06.234" v="8282"/>
          <ac:picMkLst>
            <pc:docMk/>
            <pc:sldMk cId="2560864893" sldId="300"/>
            <ac:picMk id="24" creationId="{9EB2CFF6-9825-0AD0-B16F-F5EE1C55F98D}"/>
          </ac:picMkLst>
        </pc:picChg>
        <pc:picChg chg="add mod">
          <ac:chgData name="Proudfoot, Chad" userId="48661335-7b4d-4690-847a-e49b003f9f23" providerId="ADAL" clId="{36FC5423-D721-4F1A-A058-8F806C8CA449}" dt="2024-09-30T20:11:06.234" v="8282"/>
          <ac:picMkLst>
            <pc:docMk/>
            <pc:sldMk cId="2560864893" sldId="300"/>
            <ac:picMk id="25" creationId="{EE7197BA-4D84-A107-A6BB-F2DF7E36DF91}"/>
          </ac:picMkLst>
        </pc:picChg>
      </pc:sldChg>
      <pc:sldChg chg="addSp modSp mod modTransition">
        <pc:chgData name="Proudfoot, Chad" userId="48661335-7b4d-4690-847a-e49b003f9f23" providerId="ADAL" clId="{36FC5423-D721-4F1A-A058-8F806C8CA449}" dt="2024-09-30T20:12:11.949" v="8283"/>
        <pc:sldMkLst>
          <pc:docMk/>
          <pc:sldMk cId="3592021047" sldId="301"/>
        </pc:sldMkLst>
        <pc:spChg chg="mod">
          <ac:chgData name="Proudfoot, Chad" userId="48661335-7b4d-4690-847a-e49b003f9f23" providerId="ADAL" clId="{36FC5423-D721-4F1A-A058-8F806C8CA449}" dt="2024-09-30T19:19:04.264" v="7773" actId="207"/>
          <ac:spMkLst>
            <pc:docMk/>
            <pc:sldMk cId="3592021047" sldId="301"/>
            <ac:spMk id="4" creationId="{F02A8084-6208-AB47-8041-97C74DBB6874}"/>
          </ac:spMkLst>
        </pc:spChg>
        <pc:picChg chg="add mod">
          <ac:chgData name="Proudfoot, Chad" userId="48661335-7b4d-4690-847a-e49b003f9f23" providerId="ADAL" clId="{36FC5423-D721-4F1A-A058-8F806C8CA449}" dt="2024-09-30T20:12:11.949" v="8283"/>
          <ac:picMkLst>
            <pc:docMk/>
            <pc:sldMk cId="3592021047" sldId="301"/>
            <ac:picMk id="20" creationId="{CEF0A844-0255-0488-F033-1662856DF165}"/>
          </ac:picMkLst>
        </pc:picChg>
      </pc:sldChg>
      <pc:sldChg chg="addSp modSp modTransition">
        <pc:chgData name="Proudfoot, Chad" userId="48661335-7b4d-4690-847a-e49b003f9f23" providerId="ADAL" clId="{36FC5423-D721-4F1A-A058-8F806C8CA449}" dt="2024-09-30T20:12:57.063" v="8284"/>
        <pc:sldMkLst>
          <pc:docMk/>
          <pc:sldMk cId="2125093156" sldId="302"/>
        </pc:sldMkLst>
        <pc:picChg chg="add mod">
          <ac:chgData name="Proudfoot, Chad" userId="48661335-7b4d-4690-847a-e49b003f9f23" providerId="ADAL" clId="{36FC5423-D721-4F1A-A058-8F806C8CA449}" dt="2024-09-30T20:12:57.063" v="8284"/>
          <ac:picMkLst>
            <pc:docMk/>
            <pc:sldMk cId="2125093156" sldId="302"/>
            <ac:picMk id="17" creationId="{0AF7167E-549F-4144-F24F-E5BB7391DEA9}"/>
          </ac:picMkLst>
        </pc:picChg>
      </pc:sldChg>
      <pc:sldChg chg="addSp modSp modTransition">
        <pc:chgData name="Proudfoot, Chad" userId="48661335-7b4d-4690-847a-e49b003f9f23" providerId="ADAL" clId="{36FC5423-D721-4F1A-A058-8F806C8CA449}" dt="2024-09-30T20:15:32.337" v="8285"/>
        <pc:sldMkLst>
          <pc:docMk/>
          <pc:sldMk cId="864004672" sldId="340"/>
        </pc:sldMkLst>
        <pc:picChg chg="add mod">
          <ac:chgData name="Proudfoot, Chad" userId="48661335-7b4d-4690-847a-e49b003f9f23" providerId="ADAL" clId="{36FC5423-D721-4F1A-A058-8F806C8CA449}" dt="2024-09-30T20:15:32.337" v="8285"/>
          <ac:picMkLst>
            <pc:docMk/>
            <pc:sldMk cId="864004672" sldId="340"/>
            <ac:picMk id="21" creationId="{B3B53F04-7C1D-84D7-EB76-E1FED1CAADEB}"/>
          </ac:picMkLst>
        </pc:picChg>
      </pc:sldChg>
      <pc:sldChg chg="addSp modSp modTransition">
        <pc:chgData name="Proudfoot, Chad" userId="48661335-7b4d-4690-847a-e49b003f9f23" providerId="ADAL" clId="{36FC5423-D721-4F1A-A058-8F806C8CA449}" dt="2024-09-30T20:16:17.533" v="8286"/>
        <pc:sldMkLst>
          <pc:docMk/>
          <pc:sldMk cId="891151398" sldId="341"/>
        </pc:sldMkLst>
        <pc:picChg chg="add mod">
          <ac:chgData name="Proudfoot, Chad" userId="48661335-7b4d-4690-847a-e49b003f9f23" providerId="ADAL" clId="{36FC5423-D721-4F1A-A058-8F806C8CA449}" dt="2024-09-30T20:16:17.533" v="8286"/>
          <ac:picMkLst>
            <pc:docMk/>
            <pc:sldMk cId="891151398" sldId="341"/>
            <ac:picMk id="18" creationId="{8584BF96-A830-C2DF-6661-C1A84023BCEF}"/>
          </ac:picMkLst>
        </pc:picChg>
      </pc:sldChg>
      <pc:sldChg chg="addSp modSp modTransition">
        <pc:chgData name="Proudfoot, Chad" userId="48661335-7b4d-4690-847a-e49b003f9f23" providerId="ADAL" clId="{36FC5423-D721-4F1A-A058-8F806C8CA449}" dt="2024-09-30T20:17:04.073" v="8287"/>
        <pc:sldMkLst>
          <pc:docMk/>
          <pc:sldMk cId="504980580" sldId="342"/>
        </pc:sldMkLst>
        <pc:picChg chg="add mod">
          <ac:chgData name="Proudfoot, Chad" userId="48661335-7b4d-4690-847a-e49b003f9f23" providerId="ADAL" clId="{36FC5423-D721-4F1A-A058-8F806C8CA449}" dt="2024-09-30T20:17:04.073" v="8287"/>
          <ac:picMkLst>
            <pc:docMk/>
            <pc:sldMk cId="504980580" sldId="342"/>
            <ac:picMk id="15" creationId="{53CCD69D-A7A6-41FF-2ADC-A9423617A6E9}"/>
          </ac:picMkLst>
        </pc:picChg>
      </pc:sldChg>
      <pc:sldChg chg="addSp modSp modTransition">
        <pc:chgData name="Proudfoot, Chad" userId="48661335-7b4d-4690-847a-e49b003f9f23" providerId="ADAL" clId="{36FC5423-D721-4F1A-A058-8F806C8CA449}" dt="2024-09-30T20:17:35.057" v="8288"/>
        <pc:sldMkLst>
          <pc:docMk/>
          <pc:sldMk cId="598370115" sldId="343"/>
        </pc:sldMkLst>
        <pc:picChg chg="add mod">
          <ac:chgData name="Proudfoot, Chad" userId="48661335-7b4d-4690-847a-e49b003f9f23" providerId="ADAL" clId="{36FC5423-D721-4F1A-A058-8F806C8CA449}" dt="2024-09-30T20:17:35.057" v="8288"/>
          <ac:picMkLst>
            <pc:docMk/>
            <pc:sldMk cId="598370115" sldId="343"/>
            <ac:picMk id="15" creationId="{597B9714-CACC-4EC9-EDD5-0B28BC2D523F}"/>
          </ac:picMkLst>
        </pc:picChg>
      </pc:sldChg>
      <pc:sldChg chg="addSp modSp modTransition">
        <pc:chgData name="Proudfoot, Chad" userId="48661335-7b4d-4690-847a-e49b003f9f23" providerId="ADAL" clId="{36FC5423-D721-4F1A-A058-8F806C8CA449}" dt="2024-09-30T20:18:22.420" v="8289"/>
        <pc:sldMkLst>
          <pc:docMk/>
          <pc:sldMk cId="3920735336" sldId="344"/>
        </pc:sldMkLst>
        <pc:picChg chg="add mod">
          <ac:chgData name="Proudfoot, Chad" userId="48661335-7b4d-4690-847a-e49b003f9f23" providerId="ADAL" clId="{36FC5423-D721-4F1A-A058-8F806C8CA449}" dt="2024-09-30T20:18:22.420" v="8289"/>
          <ac:picMkLst>
            <pc:docMk/>
            <pc:sldMk cId="3920735336" sldId="344"/>
            <ac:picMk id="15" creationId="{9058E2A2-ABB5-DA12-0080-F9D54C2F076A}"/>
          </ac:picMkLst>
        </pc:picChg>
      </pc:sldChg>
      <pc:sldChg chg="addSp modSp modTransition">
        <pc:chgData name="Proudfoot, Chad" userId="48661335-7b4d-4690-847a-e49b003f9f23" providerId="ADAL" clId="{36FC5423-D721-4F1A-A058-8F806C8CA449}" dt="2024-09-30T20:18:48.688" v="8290"/>
        <pc:sldMkLst>
          <pc:docMk/>
          <pc:sldMk cId="2641879119" sldId="345"/>
        </pc:sldMkLst>
        <pc:picChg chg="add mod">
          <ac:chgData name="Proudfoot, Chad" userId="48661335-7b4d-4690-847a-e49b003f9f23" providerId="ADAL" clId="{36FC5423-D721-4F1A-A058-8F806C8CA449}" dt="2024-09-30T20:18:48.688" v="8290"/>
          <ac:picMkLst>
            <pc:docMk/>
            <pc:sldMk cId="2641879119" sldId="345"/>
            <ac:picMk id="15" creationId="{A9C08278-F121-A532-8EF4-542A1830EB2A}"/>
          </ac:picMkLst>
        </pc:picChg>
      </pc:sldChg>
      <pc:sldChg chg="addSp modSp modTransition">
        <pc:chgData name="Proudfoot, Chad" userId="48661335-7b4d-4690-847a-e49b003f9f23" providerId="ADAL" clId="{36FC5423-D721-4F1A-A058-8F806C8CA449}" dt="2024-09-30T20:19:50.076" v="8291"/>
        <pc:sldMkLst>
          <pc:docMk/>
          <pc:sldMk cId="1188353529" sldId="346"/>
        </pc:sldMkLst>
        <pc:picChg chg="add mod">
          <ac:chgData name="Proudfoot, Chad" userId="48661335-7b4d-4690-847a-e49b003f9f23" providerId="ADAL" clId="{36FC5423-D721-4F1A-A058-8F806C8CA449}" dt="2024-09-30T20:19:50.076" v="8291"/>
          <ac:picMkLst>
            <pc:docMk/>
            <pc:sldMk cId="1188353529" sldId="346"/>
            <ac:picMk id="15" creationId="{B678E8A5-4119-3AD2-1122-A7B809F39694}"/>
          </ac:picMkLst>
        </pc:picChg>
      </pc:sldChg>
      <pc:sldChg chg="addSp modSp modTransition">
        <pc:chgData name="Proudfoot, Chad" userId="48661335-7b4d-4690-847a-e49b003f9f23" providerId="ADAL" clId="{36FC5423-D721-4F1A-A058-8F806C8CA449}" dt="2024-09-30T20:20:29.938" v="8292"/>
        <pc:sldMkLst>
          <pc:docMk/>
          <pc:sldMk cId="2537905114" sldId="347"/>
        </pc:sldMkLst>
        <pc:picChg chg="add mod">
          <ac:chgData name="Proudfoot, Chad" userId="48661335-7b4d-4690-847a-e49b003f9f23" providerId="ADAL" clId="{36FC5423-D721-4F1A-A058-8F806C8CA449}" dt="2024-09-30T20:20:29.938" v="8292"/>
          <ac:picMkLst>
            <pc:docMk/>
            <pc:sldMk cId="2537905114" sldId="347"/>
            <ac:picMk id="14" creationId="{F6A427A2-6711-EC71-BE93-AA737B904A6D}"/>
          </ac:picMkLst>
        </pc:picChg>
      </pc:sldChg>
      <pc:sldChg chg="addSp modSp modTransition">
        <pc:chgData name="Proudfoot, Chad" userId="48661335-7b4d-4690-847a-e49b003f9f23" providerId="ADAL" clId="{36FC5423-D721-4F1A-A058-8F806C8CA449}" dt="2024-09-30T20:21:32.432" v="8293"/>
        <pc:sldMkLst>
          <pc:docMk/>
          <pc:sldMk cId="1252708608" sldId="348"/>
        </pc:sldMkLst>
        <pc:picChg chg="add mod">
          <ac:chgData name="Proudfoot, Chad" userId="48661335-7b4d-4690-847a-e49b003f9f23" providerId="ADAL" clId="{36FC5423-D721-4F1A-A058-8F806C8CA449}" dt="2024-09-30T20:21:32.432" v="8293"/>
          <ac:picMkLst>
            <pc:docMk/>
            <pc:sldMk cId="1252708608" sldId="348"/>
            <ac:picMk id="11" creationId="{27500A61-EE4C-A77E-6BA6-B9BFCE5ABF2B}"/>
          </ac:picMkLst>
        </pc:picChg>
      </pc:sldChg>
      <pc:sldChg chg="addSp delSp modSp mod modTransition">
        <pc:chgData name="Proudfoot, Chad" userId="48661335-7b4d-4690-847a-e49b003f9f23" providerId="ADAL" clId="{36FC5423-D721-4F1A-A058-8F806C8CA449}" dt="2024-09-30T20:22:40.586" v="8294"/>
        <pc:sldMkLst>
          <pc:docMk/>
          <pc:sldMk cId="3796905837" sldId="349"/>
        </pc:sldMkLst>
        <pc:spChg chg="mod">
          <ac:chgData name="Proudfoot, Chad" userId="48661335-7b4d-4690-847a-e49b003f9f23" providerId="ADAL" clId="{36FC5423-D721-4F1A-A058-8F806C8CA449}" dt="2024-09-30T16:51:08.747" v="14" actId="113"/>
          <ac:spMkLst>
            <pc:docMk/>
            <pc:sldMk cId="3796905837" sldId="349"/>
            <ac:spMk id="4" creationId="{384B6D4C-19D1-E009-16ED-9E3436BED9D2}"/>
          </ac:spMkLst>
        </pc:spChg>
        <pc:spChg chg="mod">
          <ac:chgData name="Proudfoot, Chad" userId="48661335-7b4d-4690-847a-e49b003f9f23" providerId="ADAL" clId="{36FC5423-D721-4F1A-A058-8F806C8CA449}" dt="2024-09-30T16:51:58.539" v="36" actId="113"/>
          <ac:spMkLst>
            <pc:docMk/>
            <pc:sldMk cId="3796905837" sldId="349"/>
            <ac:spMk id="5" creationId="{3B45505A-67AD-01EC-B0B2-E108A428B808}"/>
          </ac:spMkLst>
        </pc:spChg>
        <pc:spChg chg="mod">
          <ac:chgData name="Proudfoot, Chad" userId="48661335-7b4d-4690-847a-e49b003f9f23" providerId="ADAL" clId="{36FC5423-D721-4F1A-A058-8F806C8CA449}" dt="2024-09-30T16:52:37.882" v="48" actId="113"/>
          <ac:spMkLst>
            <pc:docMk/>
            <pc:sldMk cId="3796905837" sldId="349"/>
            <ac:spMk id="6" creationId="{92DB2302-065F-E147-37E7-BD50F4720823}"/>
          </ac:spMkLst>
        </pc:spChg>
        <pc:spChg chg="del">
          <ac:chgData name="Proudfoot, Chad" userId="48661335-7b4d-4690-847a-e49b003f9f23" providerId="ADAL" clId="{36FC5423-D721-4F1A-A058-8F806C8CA449}" dt="2024-09-30T16:50:38.407" v="0"/>
          <ac:spMkLst>
            <pc:docMk/>
            <pc:sldMk cId="3796905837" sldId="349"/>
            <ac:spMk id="7" creationId="{8B66F10F-5D8D-7458-6996-BCA20A29011A}"/>
          </ac:spMkLst>
        </pc:spChg>
        <pc:spChg chg="del">
          <ac:chgData name="Proudfoot, Chad" userId="48661335-7b4d-4690-847a-e49b003f9f23" providerId="ADAL" clId="{36FC5423-D721-4F1A-A058-8F806C8CA449}" dt="2024-09-30T16:51:21.529" v="15"/>
          <ac:spMkLst>
            <pc:docMk/>
            <pc:sldMk cId="3796905837" sldId="349"/>
            <ac:spMk id="8" creationId="{AB9DC1CC-DC03-D09D-8177-C1AEC51B1F2B}"/>
          </ac:spMkLst>
        </pc:spChg>
        <pc:spChg chg="del">
          <ac:chgData name="Proudfoot, Chad" userId="48661335-7b4d-4690-847a-e49b003f9f23" providerId="ADAL" clId="{36FC5423-D721-4F1A-A058-8F806C8CA449}" dt="2024-09-30T16:52:14.312" v="37"/>
          <ac:spMkLst>
            <pc:docMk/>
            <pc:sldMk cId="3796905837" sldId="349"/>
            <ac:spMk id="9" creationId="{5834B0B5-242C-AC6C-30BA-1C3E47F90D34}"/>
          </ac:spMkLst>
        </pc:spChg>
        <pc:picChg chg="add mod">
          <ac:chgData name="Proudfoot, Chad" userId="48661335-7b4d-4690-847a-e49b003f9f23" providerId="ADAL" clId="{36FC5423-D721-4F1A-A058-8F806C8CA449}" dt="2024-09-30T16:50:38.407" v="0"/>
          <ac:picMkLst>
            <pc:docMk/>
            <pc:sldMk cId="3796905837" sldId="349"/>
            <ac:picMk id="11" creationId="{70F2B3CC-76E5-476F-16F2-0D0DBBA3AD8F}"/>
          </ac:picMkLst>
        </pc:picChg>
        <pc:picChg chg="add mod">
          <ac:chgData name="Proudfoot, Chad" userId="48661335-7b4d-4690-847a-e49b003f9f23" providerId="ADAL" clId="{36FC5423-D721-4F1A-A058-8F806C8CA449}" dt="2024-09-30T16:51:21.529" v="15"/>
          <ac:picMkLst>
            <pc:docMk/>
            <pc:sldMk cId="3796905837" sldId="349"/>
            <ac:picMk id="12" creationId="{67E2F175-4030-FF5C-537A-256E37F546E6}"/>
          </ac:picMkLst>
        </pc:picChg>
        <pc:picChg chg="add mod">
          <ac:chgData name="Proudfoot, Chad" userId="48661335-7b4d-4690-847a-e49b003f9f23" providerId="ADAL" clId="{36FC5423-D721-4F1A-A058-8F806C8CA449}" dt="2024-09-30T16:52:14.312" v="37"/>
          <ac:picMkLst>
            <pc:docMk/>
            <pc:sldMk cId="3796905837" sldId="349"/>
            <ac:picMk id="13" creationId="{1C641615-E020-8CE0-5687-8AC30FB943EB}"/>
          </ac:picMkLst>
        </pc:picChg>
        <pc:picChg chg="add mod">
          <ac:chgData name="Proudfoot, Chad" userId="48661335-7b4d-4690-847a-e49b003f9f23" providerId="ADAL" clId="{36FC5423-D721-4F1A-A058-8F806C8CA449}" dt="2024-09-30T20:22:40.586" v="8294"/>
          <ac:picMkLst>
            <pc:docMk/>
            <pc:sldMk cId="3796905837" sldId="349"/>
            <ac:picMk id="20" creationId="{6971DCA1-B798-BA20-468E-37908CD0BBC6}"/>
          </ac:picMkLst>
        </pc:picChg>
      </pc:sldChg>
      <pc:sldChg chg="addSp modSp new mod modTransition">
        <pc:chgData name="Proudfoot, Chad" userId="48661335-7b4d-4690-847a-e49b003f9f23" providerId="ADAL" clId="{36FC5423-D721-4F1A-A058-8F806C8CA449}" dt="2024-09-30T20:25:32.420" v="8295"/>
        <pc:sldMkLst>
          <pc:docMk/>
          <pc:sldMk cId="1877336435" sldId="350"/>
        </pc:sldMkLst>
        <pc:spChg chg="mod">
          <ac:chgData name="Proudfoot, Chad" userId="48661335-7b4d-4690-847a-e49b003f9f23" providerId="ADAL" clId="{36FC5423-D721-4F1A-A058-8F806C8CA449}" dt="2024-09-30T16:55:20.234" v="114" actId="20577"/>
          <ac:spMkLst>
            <pc:docMk/>
            <pc:sldMk cId="1877336435" sldId="350"/>
            <ac:spMk id="3" creationId="{FD2BC73F-D1DF-A6DC-F284-1C5D7BB214A6}"/>
          </ac:spMkLst>
        </pc:spChg>
        <pc:spChg chg="mod">
          <ac:chgData name="Proudfoot, Chad" userId="48661335-7b4d-4690-847a-e49b003f9f23" providerId="ADAL" clId="{36FC5423-D721-4F1A-A058-8F806C8CA449}" dt="2024-09-30T16:55:54.012" v="141" actId="20577"/>
          <ac:spMkLst>
            <pc:docMk/>
            <pc:sldMk cId="1877336435" sldId="350"/>
            <ac:spMk id="4" creationId="{44C53213-77D4-8538-E3CA-C2DDE520A03E}"/>
          </ac:spMkLst>
        </pc:spChg>
        <pc:picChg chg="add mod">
          <ac:chgData name="Proudfoot, Chad" userId="48661335-7b4d-4690-847a-e49b003f9f23" providerId="ADAL" clId="{36FC5423-D721-4F1A-A058-8F806C8CA449}" dt="2024-09-30T20:25:32.420" v="8295"/>
          <ac:picMkLst>
            <pc:docMk/>
            <pc:sldMk cId="1877336435" sldId="350"/>
            <ac:picMk id="15" creationId="{CD27440E-A35E-5492-DDC8-6F7B2C56AB89}"/>
          </ac:picMkLst>
        </pc:picChg>
      </pc:sldChg>
      <pc:sldChg chg="addSp modSp new mod modTransition">
        <pc:chgData name="Proudfoot, Chad" userId="48661335-7b4d-4690-847a-e49b003f9f23" providerId="ADAL" clId="{36FC5423-D721-4F1A-A058-8F806C8CA449}" dt="2024-09-30T20:26:51.116" v="8298" actId="20577"/>
        <pc:sldMkLst>
          <pc:docMk/>
          <pc:sldMk cId="3344860839" sldId="351"/>
        </pc:sldMkLst>
        <pc:spChg chg="mod">
          <ac:chgData name="Proudfoot, Chad" userId="48661335-7b4d-4690-847a-e49b003f9f23" providerId="ADAL" clId="{36FC5423-D721-4F1A-A058-8F806C8CA449}" dt="2024-09-30T17:00:35.018" v="803" actId="20577"/>
          <ac:spMkLst>
            <pc:docMk/>
            <pc:sldMk cId="3344860839" sldId="351"/>
            <ac:spMk id="3" creationId="{F633A53F-C86E-7A13-702E-4818624054A6}"/>
          </ac:spMkLst>
        </pc:spChg>
        <pc:spChg chg="mod">
          <ac:chgData name="Proudfoot, Chad" userId="48661335-7b4d-4690-847a-e49b003f9f23" providerId="ADAL" clId="{36FC5423-D721-4F1A-A058-8F806C8CA449}" dt="2024-09-30T20:26:51.116" v="8298" actId="20577"/>
          <ac:spMkLst>
            <pc:docMk/>
            <pc:sldMk cId="3344860839" sldId="351"/>
            <ac:spMk id="4" creationId="{28C1BE29-8AD9-B1D7-2042-C5F3B0E81A59}"/>
          </ac:spMkLst>
        </pc:spChg>
        <pc:picChg chg="add mod">
          <ac:chgData name="Proudfoot, Chad" userId="48661335-7b4d-4690-847a-e49b003f9f23" providerId="ADAL" clId="{36FC5423-D721-4F1A-A058-8F806C8CA449}" dt="2024-09-30T20:26:40.743" v="8296"/>
          <ac:picMkLst>
            <pc:docMk/>
            <pc:sldMk cId="3344860839" sldId="351"/>
            <ac:picMk id="12" creationId="{0499BB76-5A35-94E8-FBD7-B358F37B41EA}"/>
          </ac:picMkLst>
        </pc:picChg>
      </pc:sldChg>
      <pc:sldChg chg="new del">
        <pc:chgData name="Proudfoot, Chad" userId="48661335-7b4d-4690-847a-e49b003f9f23" providerId="ADAL" clId="{36FC5423-D721-4F1A-A058-8F806C8CA449}" dt="2024-09-30T17:03:53.503" v="855" actId="680"/>
        <pc:sldMkLst>
          <pc:docMk/>
          <pc:sldMk cId="2002656029" sldId="352"/>
        </pc:sldMkLst>
      </pc:sldChg>
      <pc:sldChg chg="addSp modSp new mod modTransition">
        <pc:chgData name="Proudfoot, Chad" userId="48661335-7b4d-4690-847a-e49b003f9f23" providerId="ADAL" clId="{36FC5423-D721-4F1A-A058-8F806C8CA449}" dt="2024-09-30T20:29:20.046" v="8404"/>
        <pc:sldMkLst>
          <pc:docMk/>
          <pc:sldMk cId="3544407922" sldId="352"/>
        </pc:sldMkLst>
        <pc:spChg chg="mod">
          <ac:chgData name="Proudfoot, Chad" userId="48661335-7b4d-4690-847a-e49b003f9f23" providerId="ADAL" clId="{36FC5423-D721-4F1A-A058-8F806C8CA449}" dt="2024-09-30T17:05:21.814" v="887" actId="1076"/>
          <ac:spMkLst>
            <pc:docMk/>
            <pc:sldMk cId="3544407922" sldId="352"/>
            <ac:spMk id="2" creationId="{E610E330-9FB2-EC6E-74A6-40632E6FF3E3}"/>
          </ac:spMkLst>
        </pc:spChg>
        <pc:picChg chg="add mod">
          <ac:chgData name="Proudfoot, Chad" userId="48661335-7b4d-4690-847a-e49b003f9f23" providerId="ADAL" clId="{36FC5423-D721-4F1A-A058-8F806C8CA449}" dt="2024-09-30T20:29:20.046" v="8404"/>
          <ac:picMkLst>
            <pc:docMk/>
            <pc:sldMk cId="3544407922" sldId="352"/>
            <ac:picMk id="13" creationId="{89AAF050-B555-5A09-E53D-3A22209591E8}"/>
          </ac:picMkLst>
        </pc:picChg>
      </pc:sldChg>
      <pc:sldChg chg="addSp modSp new mod modTransition">
        <pc:chgData name="Proudfoot, Chad" userId="48661335-7b4d-4690-847a-e49b003f9f23" providerId="ADAL" clId="{36FC5423-D721-4F1A-A058-8F806C8CA449}" dt="2024-09-30T20:30:20.947" v="8405"/>
        <pc:sldMkLst>
          <pc:docMk/>
          <pc:sldMk cId="249235241" sldId="353"/>
        </pc:sldMkLst>
        <pc:spChg chg="mod">
          <ac:chgData name="Proudfoot, Chad" userId="48661335-7b4d-4690-847a-e49b003f9f23" providerId="ADAL" clId="{36FC5423-D721-4F1A-A058-8F806C8CA449}" dt="2024-09-30T17:06:50.903" v="937" actId="20577"/>
          <ac:spMkLst>
            <pc:docMk/>
            <pc:sldMk cId="249235241" sldId="353"/>
            <ac:spMk id="3" creationId="{7ECF4704-302C-644B-160E-1FAB34377F9C}"/>
          </ac:spMkLst>
        </pc:spChg>
        <pc:spChg chg="mod">
          <ac:chgData name="Proudfoot, Chad" userId="48661335-7b4d-4690-847a-e49b003f9f23" providerId="ADAL" clId="{36FC5423-D721-4F1A-A058-8F806C8CA449}" dt="2024-09-30T17:08:52.286" v="1036" actId="1037"/>
          <ac:spMkLst>
            <pc:docMk/>
            <pc:sldMk cId="249235241" sldId="353"/>
            <ac:spMk id="4" creationId="{36F3ECC8-815D-31FB-6731-63F933CF2303}"/>
          </ac:spMkLst>
        </pc:spChg>
        <pc:picChg chg="add mod">
          <ac:chgData name="Proudfoot, Chad" userId="48661335-7b4d-4690-847a-e49b003f9f23" providerId="ADAL" clId="{36FC5423-D721-4F1A-A058-8F806C8CA449}" dt="2024-09-30T20:30:20.947" v="8405"/>
          <ac:picMkLst>
            <pc:docMk/>
            <pc:sldMk cId="249235241" sldId="353"/>
            <ac:picMk id="13" creationId="{7EBF3F88-2859-F662-1887-8727095869E8}"/>
          </ac:picMkLst>
        </pc:picChg>
      </pc:sldChg>
      <pc:sldChg chg="new del">
        <pc:chgData name="Proudfoot, Chad" userId="48661335-7b4d-4690-847a-e49b003f9f23" providerId="ADAL" clId="{36FC5423-D721-4F1A-A058-8F806C8CA449}" dt="2024-09-30T17:06:08.147" v="889" actId="680"/>
        <pc:sldMkLst>
          <pc:docMk/>
          <pc:sldMk cId="606543575" sldId="353"/>
        </pc:sldMkLst>
      </pc:sldChg>
      <pc:sldChg chg="addSp modSp mod modTransition">
        <pc:chgData name="Proudfoot, Chad" userId="48661335-7b4d-4690-847a-e49b003f9f23" providerId="ADAL" clId="{36FC5423-D721-4F1A-A058-8F806C8CA449}" dt="2024-09-30T20:30:52.961" v="8406"/>
        <pc:sldMkLst>
          <pc:docMk/>
          <pc:sldMk cId="351587036" sldId="354"/>
        </pc:sldMkLst>
        <pc:spChg chg="mod">
          <ac:chgData name="Proudfoot, Chad" userId="48661335-7b4d-4690-847a-e49b003f9f23" providerId="ADAL" clId="{36FC5423-D721-4F1A-A058-8F806C8CA449}" dt="2024-09-30T17:10:01.445" v="1061" actId="33524"/>
          <ac:spMkLst>
            <pc:docMk/>
            <pc:sldMk cId="351587036" sldId="354"/>
            <ac:spMk id="2" creationId="{E610E330-9FB2-EC6E-74A6-40632E6FF3E3}"/>
          </ac:spMkLst>
        </pc:spChg>
        <pc:picChg chg="add mod">
          <ac:chgData name="Proudfoot, Chad" userId="48661335-7b4d-4690-847a-e49b003f9f23" providerId="ADAL" clId="{36FC5423-D721-4F1A-A058-8F806C8CA449}" dt="2024-09-30T20:30:52.961" v="8406"/>
          <ac:picMkLst>
            <pc:docMk/>
            <pc:sldMk cId="351587036" sldId="354"/>
            <ac:picMk id="8" creationId="{3F040808-058A-2238-6BF1-A80E1CB1CF80}"/>
          </ac:picMkLst>
        </pc:picChg>
      </pc:sldChg>
      <pc:sldChg chg="addSp modSp mod modTransition">
        <pc:chgData name="Proudfoot, Chad" userId="48661335-7b4d-4690-847a-e49b003f9f23" providerId="ADAL" clId="{36FC5423-D721-4F1A-A058-8F806C8CA449}" dt="2024-09-30T20:31:57.951" v="8407"/>
        <pc:sldMkLst>
          <pc:docMk/>
          <pc:sldMk cId="3698645260" sldId="355"/>
        </pc:sldMkLst>
        <pc:spChg chg="mod">
          <ac:chgData name="Proudfoot, Chad" userId="48661335-7b4d-4690-847a-e49b003f9f23" providerId="ADAL" clId="{36FC5423-D721-4F1A-A058-8F806C8CA449}" dt="2024-09-30T17:10:38.302" v="1103" actId="20577"/>
          <ac:spMkLst>
            <pc:docMk/>
            <pc:sldMk cId="3698645260" sldId="355"/>
            <ac:spMk id="3" creationId="{7ECF4704-302C-644B-160E-1FAB34377F9C}"/>
          </ac:spMkLst>
        </pc:spChg>
        <pc:spChg chg="mod">
          <ac:chgData name="Proudfoot, Chad" userId="48661335-7b4d-4690-847a-e49b003f9f23" providerId="ADAL" clId="{36FC5423-D721-4F1A-A058-8F806C8CA449}" dt="2024-09-30T17:14:25.121" v="1703" actId="20577"/>
          <ac:spMkLst>
            <pc:docMk/>
            <pc:sldMk cId="3698645260" sldId="355"/>
            <ac:spMk id="4" creationId="{36F3ECC8-815D-31FB-6731-63F933CF2303}"/>
          </ac:spMkLst>
        </pc:spChg>
        <pc:picChg chg="add mod">
          <ac:chgData name="Proudfoot, Chad" userId="48661335-7b4d-4690-847a-e49b003f9f23" providerId="ADAL" clId="{36FC5423-D721-4F1A-A058-8F806C8CA449}" dt="2024-09-30T20:31:57.951" v="8407"/>
          <ac:picMkLst>
            <pc:docMk/>
            <pc:sldMk cId="3698645260" sldId="355"/>
            <ac:picMk id="11" creationId="{63B86ABF-42E2-C4A6-0A1D-8A368642A94B}"/>
          </ac:picMkLst>
        </pc:picChg>
      </pc:sldChg>
      <pc:sldChg chg="addSp modSp new mod modTransition modNotesTx">
        <pc:chgData name="Proudfoot, Chad" userId="48661335-7b4d-4690-847a-e49b003f9f23" providerId="ADAL" clId="{36FC5423-D721-4F1A-A058-8F806C8CA449}" dt="2024-09-30T20:32:40.791" v="8408"/>
        <pc:sldMkLst>
          <pc:docMk/>
          <pc:sldMk cId="2544412298" sldId="356"/>
        </pc:sldMkLst>
        <pc:spChg chg="mod">
          <ac:chgData name="Proudfoot, Chad" userId="48661335-7b4d-4690-847a-e49b003f9f23" providerId="ADAL" clId="{36FC5423-D721-4F1A-A058-8F806C8CA449}" dt="2024-09-30T17:15:25.782" v="1739" actId="122"/>
          <ac:spMkLst>
            <pc:docMk/>
            <pc:sldMk cId="2544412298" sldId="356"/>
            <ac:spMk id="2" creationId="{2462D157-2EFA-C21A-8081-8BD9F00D1083}"/>
          </ac:spMkLst>
        </pc:spChg>
        <pc:picChg chg="add mod">
          <ac:chgData name="Proudfoot, Chad" userId="48661335-7b4d-4690-847a-e49b003f9f23" providerId="ADAL" clId="{36FC5423-D721-4F1A-A058-8F806C8CA449}" dt="2024-09-30T20:32:40.791" v="8408"/>
          <ac:picMkLst>
            <pc:docMk/>
            <pc:sldMk cId="2544412298" sldId="356"/>
            <ac:picMk id="9" creationId="{A61AF758-7DFF-653B-A782-481C3ADB1854}"/>
          </ac:picMkLst>
        </pc:picChg>
      </pc:sldChg>
      <pc:sldChg chg="addSp delSp modSp new mod modTransition modAnim modNotesTx">
        <pc:chgData name="Proudfoot, Chad" userId="48661335-7b4d-4690-847a-e49b003f9f23" providerId="ADAL" clId="{36FC5423-D721-4F1A-A058-8F806C8CA449}" dt="2024-09-30T20:36:02.298" v="8412"/>
        <pc:sldMkLst>
          <pc:docMk/>
          <pc:sldMk cId="716138334" sldId="357"/>
        </pc:sldMkLst>
        <pc:spChg chg="mod">
          <ac:chgData name="Proudfoot, Chad" userId="48661335-7b4d-4690-847a-e49b003f9f23" providerId="ADAL" clId="{36FC5423-D721-4F1A-A058-8F806C8CA449}" dt="2024-09-30T17:18:10.444" v="1848" actId="20577"/>
          <ac:spMkLst>
            <pc:docMk/>
            <pc:sldMk cId="716138334" sldId="357"/>
            <ac:spMk id="3" creationId="{B6CC7D3E-9D3F-2249-18CD-BE7812C19B09}"/>
          </ac:spMkLst>
        </pc:spChg>
        <pc:spChg chg="mod">
          <ac:chgData name="Proudfoot, Chad" userId="48661335-7b4d-4690-847a-e49b003f9f23" providerId="ADAL" clId="{36FC5423-D721-4F1A-A058-8F806C8CA449}" dt="2024-09-30T17:18:01.390" v="1847" actId="20577"/>
          <ac:spMkLst>
            <pc:docMk/>
            <pc:sldMk cId="716138334" sldId="357"/>
            <ac:spMk id="4" creationId="{EFD03290-A1E4-2A55-BDAD-CCC6DD0E6D97}"/>
          </ac:spMkLst>
        </pc:spChg>
        <pc:picChg chg="add del mod">
          <ac:chgData name="Proudfoot, Chad" userId="48661335-7b4d-4690-847a-e49b003f9f23" providerId="ADAL" clId="{36FC5423-D721-4F1A-A058-8F806C8CA449}" dt="2024-09-30T20:34:40.110" v="8411"/>
          <ac:picMkLst>
            <pc:docMk/>
            <pc:sldMk cId="716138334" sldId="357"/>
            <ac:picMk id="11" creationId="{393FB2BB-B0C1-D439-3BB6-A8714B7FA815}"/>
          </ac:picMkLst>
        </pc:picChg>
        <pc:picChg chg="add del mod ord">
          <ac:chgData name="Proudfoot, Chad" userId="48661335-7b4d-4690-847a-e49b003f9f23" providerId="ADAL" clId="{36FC5423-D721-4F1A-A058-8F806C8CA449}" dt="2024-09-30T20:36:02.298" v="8412"/>
          <ac:picMkLst>
            <pc:docMk/>
            <pc:sldMk cId="716138334" sldId="357"/>
            <ac:picMk id="16" creationId="{7ABB3AB7-2FD6-0A18-4D03-92FA8865E25E}"/>
          </ac:picMkLst>
        </pc:picChg>
        <pc:picChg chg="add mod">
          <ac:chgData name="Proudfoot, Chad" userId="48661335-7b4d-4690-847a-e49b003f9f23" providerId="ADAL" clId="{36FC5423-D721-4F1A-A058-8F806C8CA449}" dt="2024-09-30T20:36:02.298" v="8412"/>
          <ac:picMkLst>
            <pc:docMk/>
            <pc:sldMk cId="716138334" sldId="357"/>
            <ac:picMk id="17" creationId="{8C392B40-388F-74E5-33E6-2617E5E8CDF3}"/>
          </ac:picMkLst>
        </pc:picChg>
      </pc:sldChg>
      <pc:sldChg chg="addSp modSp new mod modTransition modNotesTx">
        <pc:chgData name="Proudfoot, Chad" userId="48661335-7b4d-4690-847a-e49b003f9f23" providerId="ADAL" clId="{36FC5423-D721-4F1A-A058-8F806C8CA449}" dt="2024-09-30T20:37:42.673" v="8413"/>
        <pc:sldMkLst>
          <pc:docMk/>
          <pc:sldMk cId="2636823193" sldId="358"/>
        </pc:sldMkLst>
        <pc:spChg chg="mod">
          <ac:chgData name="Proudfoot, Chad" userId="48661335-7b4d-4690-847a-e49b003f9f23" providerId="ADAL" clId="{36FC5423-D721-4F1A-A058-8F806C8CA449}" dt="2024-09-30T17:20:45.149" v="1885" actId="20577"/>
          <ac:spMkLst>
            <pc:docMk/>
            <pc:sldMk cId="2636823193" sldId="358"/>
            <ac:spMk id="3" creationId="{BDAFBD0B-34A4-F8B8-9ECE-BA8B60D83EC8}"/>
          </ac:spMkLst>
        </pc:spChg>
        <pc:spChg chg="mod">
          <ac:chgData name="Proudfoot, Chad" userId="48661335-7b4d-4690-847a-e49b003f9f23" providerId="ADAL" clId="{36FC5423-D721-4F1A-A058-8F806C8CA449}" dt="2024-09-30T19:20:05.385" v="7774" actId="33524"/>
          <ac:spMkLst>
            <pc:docMk/>
            <pc:sldMk cId="2636823193" sldId="358"/>
            <ac:spMk id="4" creationId="{487D8116-3827-9817-7FCC-24C33B93B2AF}"/>
          </ac:spMkLst>
        </pc:spChg>
        <pc:picChg chg="add mod">
          <ac:chgData name="Proudfoot, Chad" userId="48661335-7b4d-4690-847a-e49b003f9f23" providerId="ADAL" clId="{36FC5423-D721-4F1A-A058-8F806C8CA449}" dt="2024-09-30T20:37:42.673" v="8413"/>
          <ac:picMkLst>
            <pc:docMk/>
            <pc:sldMk cId="2636823193" sldId="358"/>
            <ac:picMk id="18" creationId="{20318738-87CA-D56A-C6D2-3C34BAD9325E}"/>
          </ac:picMkLst>
        </pc:picChg>
      </pc:sldChg>
      <pc:sldChg chg="addSp modSp new mod modTransition">
        <pc:chgData name="Proudfoot, Chad" userId="48661335-7b4d-4690-847a-e49b003f9f23" providerId="ADAL" clId="{36FC5423-D721-4F1A-A058-8F806C8CA449}" dt="2024-09-30T20:40:08.196" v="8415"/>
        <pc:sldMkLst>
          <pc:docMk/>
          <pc:sldMk cId="4268012910" sldId="359"/>
        </pc:sldMkLst>
        <pc:spChg chg="mod">
          <ac:chgData name="Proudfoot, Chad" userId="48661335-7b4d-4690-847a-e49b003f9f23" providerId="ADAL" clId="{36FC5423-D721-4F1A-A058-8F806C8CA449}" dt="2024-09-30T17:23:17.998" v="2057" actId="20577"/>
          <ac:spMkLst>
            <pc:docMk/>
            <pc:sldMk cId="4268012910" sldId="359"/>
            <ac:spMk id="3" creationId="{3320CCD0-9B0D-7066-696F-656164F33D40}"/>
          </ac:spMkLst>
        </pc:spChg>
        <pc:spChg chg="mod">
          <ac:chgData name="Proudfoot, Chad" userId="48661335-7b4d-4690-847a-e49b003f9f23" providerId="ADAL" clId="{36FC5423-D721-4F1A-A058-8F806C8CA449}" dt="2024-09-30T17:47:22.373" v="3868" actId="20577"/>
          <ac:spMkLst>
            <pc:docMk/>
            <pc:sldMk cId="4268012910" sldId="359"/>
            <ac:spMk id="4" creationId="{F7C3AF86-A0B0-E26E-2644-713000505F8C}"/>
          </ac:spMkLst>
        </pc:spChg>
        <pc:picChg chg="add mod">
          <ac:chgData name="Proudfoot, Chad" userId="48661335-7b4d-4690-847a-e49b003f9f23" providerId="ADAL" clId="{36FC5423-D721-4F1A-A058-8F806C8CA449}" dt="2024-09-30T20:40:08.196" v="8415"/>
          <ac:picMkLst>
            <pc:docMk/>
            <pc:sldMk cId="4268012910" sldId="359"/>
            <ac:picMk id="11" creationId="{422ED5BC-AF78-73E2-1814-D41334B8A62F}"/>
          </ac:picMkLst>
        </pc:picChg>
      </pc:sldChg>
      <pc:sldChg chg="addSp modSp new mod modTransition">
        <pc:chgData name="Proudfoot, Chad" userId="48661335-7b4d-4690-847a-e49b003f9f23" providerId="ADAL" clId="{36FC5423-D721-4F1A-A058-8F806C8CA449}" dt="2024-09-30T20:41:02.636" v="8416"/>
        <pc:sldMkLst>
          <pc:docMk/>
          <pc:sldMk cId="1208720890" sldId="360"/>
        </pc:sldMkLst>
        <pc:spChg chg="mod">
          <ac:chgData name="Proudfoot, Chad" userId="48661335-7b4d-4690-847a-e49b003f9f23" providerId="ADAL" clId="{36FC5423-D721-4F1A-A058-8F806C8CA449}" dt="2024-09-30T17:30:55.785" v="2987" actId="20577"/>
          <ac:spMkLst>
            <pc:docMk/>
            <pc:sldMk cId="1208720890" sldId="360"/>
            <ac:spMk id="3" creationId="{1FB36B1F-0AE0-78A6-E64F-7088912B7BB4}"/>
          </ac:spMkLst>
        </pc:spChg>
        <pc:spChg chg="mod">
          <ac:chgData name="Proudfoot, Chad" userId="48661335-7b4d-4690-847a-e49b003f9f23" providerId="ADAL" clId="{36FC5423-D721-4F1A-A058-8F806C8CA449}" dt="2024-09-30T17:32:43.187" v="3475" actId="20577"/>
          <ac:spMkLst>
            <pc:docMk/>
            <pc:sldMk cId="1208720890" sldId="360"/>
            <ac:spMk id="4" creationId="{AF9400D3-3F56-D048-10BA-791585E2FD35}"/>
          </ac:spMkLst>
        </pc:spChg>
        <pc:picChg chg="add mod">
          <ac:chgData name="Proudfoot, Chad" userId="48661335-7b4d-4690-847a-e49b003f9f23" providerId="ADAL" clId="{36FC5423-D721-4F1A-A058-8F806C8CA449}" dt="2024-09-30T20:41:02.636" v="8416"/>
          <ac:picMkLst>
            <pc:docMk/>
            <pc:sldMk cId="1208720890" sldId="360"/>
            <ac:picMk id="11" creationId="{F55AE7CE-07B2-6479-4542-D49C470284A4}"/>
          </ac:picMkLst>
        </pc:picChg>
      </pc:sldChg>
      <pc:sldChg chg="addSp modSp new mod modTransition modNotesTx">
        <pc:chgData name="Proudfoot, Chad" userId="48661335-7b4d-4690-847a-e49b003f9f23" providerId="ADAL" clId="{36FC5423-D721-4F1A-A058-8F806C8CA449}" dt="2024-09-30T20:38:20.333" v="8414"/>
        <pc:sldMkLst>
          <pc:docMk/>
          <pc:sldMk cId="2594314895" sldId="361"/>
        </pc:sldMkLst>
        <pc:spChg chg="mod">
          <ac:chgData name="Proudfoot, Chad" userId="48661335-7b4d-4690-847a-e49b003f9f23" providerId="ADAL" clId="{36FC5423-D721-4F1A-A058-8F806C8CA449}" dt="2024-09-30T17:45:44.868" v="3521" actId="1076"/>
          <ac:spMkLst>
            <pc:docMk/>
            <pc:sldMk cId="2594314895" sldId="361"/>
            <ac:spMk id="2" creationId="{D4970359-C7F9-EB0D-C6FF-C2EF563ABA82}"/>
          </ac:spMkLst>
        </pc:spChg>
        <pc:picChg chg="add mod">
          <ac:chgData name="Proudfoot, Chad" userId="48661335-7b4d-4690-847a-e49b003f9f23" providerId="ADAL" clId="{36FC5423-D721-4F1A-A058-8F806C8CA449}" dt="2024-09-30T20:38:20.333" v="8414"/>
          <ac:picMkLst>
            <pc:docMk/>
            <pc:sldMk cId="2594314895" sldId="361"/>
            <ac:picMk id="10" creationId="{A47ED3CA-DC84-62F2-53B1-D418FE3A980C}"/>
          </ac:picMkLst>
        </pc:picChg>
      </pc:sldChg>
      <pc:sldChg chg="addSp modSp new mod modTransition modNotesTx">
        <pc:chgData name="Proudfoot, Chad" userId="48661335-7b4d-4690-847a-e49b003f9f23" providerId="ADAL" clId="{36FC5423-D721-4F1A-A058-8F806C8CA449}" dt="2024-09-30T20:41:47.434" v="8417"/>
        <pc:sldMkLst>
          <pc:docMk/>
          <pc:sldMk cId="1357193206" sldId="362"/>
        </pc:sldMkLst>
        <pc:spChg chg="mod">
          <ac:chgData name="Proudfoot, Chad" userId="48661335-7b4d-4690-847a-e49b003f9f23" providerId="ADAL" clId="{36FC5423-D721-4F1A-A058-8F806C8CA449}" dt="2024-09-30T17:51:49.488" v="3909" actId="20577"/>
          <ac:spMkLst>
            <pc:docMk/>
            <pc:sldMk cId="1357193206" sldId="362"/>
            <ac:spMk id="2" creationId="{5C6B9597-B392-6475-AC2C-9ED6DA9730C2}"/>
          </ac:spMkLst>
        </pc:spChg>
        <pc:picChg chg="add mod">
          <ac:chgData name="Proudfoot, Chad" userId="48661335-7b4d-4690-847a-e49b003f9f23" providerId="ADAL" clId="{36FC5423-D721-4F1A-A058-8F806C8CA449}" dt="2024-09-30T20:41:47.434" v="8417"/>
          <ac:picMkLst>
            <pc:docMk/>
            <pc:sldMk cId="1357193206" sldId="362"/>
            <ac:picMk id="8" creationId="{A8CAFDD4-737D-2D5C-F660-FBBEEBB1FBC7}"/>
          </ac:picMkLst>
        </pc:picChg>
      </pc:sldChg>
      <pc:sldChg chg="addSp modSp new mod modTransition">
        <pc:chgData name="Proudfoot, Chad" userId="48661335-7b4d-4690-847a-e49b003f9f23" providerId="ADAL" clId="{36FC5423-D721-4F1A-A058-8F806C8CA449}" dt="2024-09-30T20:42:33.947" v="8418"/>
        <pc:sldMkLst>
          <pc:docMk/>
          <pc:sldMk cId="3991355240" sldId="363"/>
        </pc:sldMkLst>
        <pc:spChg chg="mod">
          <ac:chgData name="Proudfoot, Chad" userId="48661335-7b4d-4690-847a-e49b003f9f23" providerId="ADAL" clId="{36FC5423-D721-4F1A-A058-8F806C8CA449}" dt="2024-09-30T18:05:51.415" v="3950" actId="20577"/>
          <ac:spMkLst>
            <pc:docMk/>
            <pc:sldMk cId="3991355240" sldId="363"/>
            <ac:spMk id="3" creationId="{8E6E67A5-F099-E5F9-AD2C-D8A46FE95D78}"/>
          </ac:spMkLst>
        </pc:spChg>
        <pc:spChg chg="mod">
          <ac:chgData name="Proudfoot, Chad" userId="48661335-7b4d-4690-847a-e49b003f9f23" providerId="ADAL" clId="{36FC5423-D721-4F1A-A058-8F806C8CA449}" dt="2024-09-30T18:07:05.292" v="4144" actId="20577"/>
          <ac:spMkLst>
            <pc:docMk/>
            <pc:sldMk cId="3991355240" sldId="363"/>
            <ac:spMk id="4" creationId="{FB69C193-8EF5-8F3D-64AC-3C5BCC2BE1D5}"/>
          </ac:spMkLst>
        </pc:spChg>
        <pc:picChg chg="add mod">
          <ac:chgData name="Proudfoot, Chad" userId="48661335-7b4d-4690-847a-e49b003f9f23" providerId="ADAL" clId="{36FC5423-D721-4F1A-A058-8F806C8CA449}" dt="2024-09-30T20:42:33.947" v="8418"/>
          <ac:picMkLst>
            <pc:docMk/>
            <pc:sldMk cId="3991355240" sldId="363"/>
            <ac:picMk id="11" creationId="{4A272EB3-F355-C996-A9CF-878AB84613E7}"/>
          </ac:picMkLst>
        </pc:picChg>
      </pc:sldChg>
      <pc:sldChg chg="addSp modSp new mod modTransition">
        <pc:chgData name="Proudfoot, Chad" userId="48661335-7b4d-4690-847a-e49b003f9f23" providerId="ADAL" clId="{36FC5423-D721-4F1A-A058-8F806C8CA449}" dt="2024-09-30T20:43:42.137" v="8419"/>
        <pc:sldMkLst>
          <pc:docMk/>
          <pc:sldMk cId="3303234335" sldId="364"/>
        </pc:sldMkLst>
        <pc:spChg chg="mod">
          <ac:chgData name="Proudfoot, Chad" userId="48661335-7b4d-4690-847a-e49b003f9f23" providerId="ADAL" clId="{36FC5423-D721-4F1A-A058-8F806C8CA449}" dt="2024-09-30T18:08:02.577" v="4160" actId="20577"/>
          <ac:spMkLst>
            <pc:docMk/>
            <pc:sldMk cId="3303234335" sldId="364"/>
            <ac:spMk id="3" creationId="{BCF85916-19E8-ED06-8177-B55BB65FFA6E}"/>
          </ac:spMkLst>
        </pc:spChg>
        <pc:spChg chg="mod">
          <ac:chgData name="Proudfoot, Chad" userId="48661335-7b4d-4690-847a-e49b003f9f23" providerId="ADAL" clId="{36FC5423-D721-4F1A-A058-8F806C8CA449}" dt="2024-09-30T18:24:12.375" v="4840" actId="27636"/>
          <ac:spMkLst>
            <pc:docMk/>
            <pc:sldMk cId="3303234335" sldId="364"/>
            <ac:spMk id="4" creationId="{CC2F52DE-E330-45E3-1ED1-F1F40BA6990A}"/>
          </ac:spMkLst>
        </pc:spChg>
        <pc:picChg chg="add mod">
          <ac:chgData name="Proudfoot, Chad" userId="48661335-7b4d-4690-847a-e49b003f9f23" providerId="ADAL" clId="{36FC5423-D721-4F1A-A058-8F806C8CA449}" dt="2024-09-30T20:43:42.137" v="8419"/>
          <ac:picMkLst>
            <pc:docMk/>
            <pc:sldMk cId="3303234335" sldId="364"/>
            <ac:picMk id="11" creationId="{75E5888C-F83C-D63C-051A-5E56834AAA81}"/>
          </ac:picMkLst>
        </pc:picChg>
      </pc:sldChg>
      <pc:sldChg chg="addSp modSp new mod modTransition">
        <pc:chgData name="Proudfoot, Chad" userId="48661335-7b4d-4690-847a-e49b003f9f23" providerId="ADAL" clId="{36FC5423-D721-4F1A-A058-8F806C8CA449}" dt="2024-09-30T20:44:37.468" v="8420"/>
        <pc:sldMkLst>
          <pc:docMk/>
          <pc:sldMk cId="1008241190" sldId="365"/>
        </pc:sldMkLst>
        <pc:spChg chg="mod">
          <ac:chgData name="Proudfoot, Chad" userId="48661335-7b4d-4690-847a-e49b003f9f23" providerId="ADAL" clId="{36FC5423-D721-4F1A-A058-8F806C8CA449}" dt="2024-09-30T18:25:12.695" v="4871" actId="20577"/>
          <ac:spMkLst>
            <pc:docMk/>
            <pc:sldMk cId="1008241190" sldId="365"/>
            <ac:spMk id="3" creationId="{9712B2C3-BA8B-C97B-CC05-7CA332B3F17F}"/>
          </ac:spMkLst>
        </pc:spChg>
        <pc:spChg chg="mod">
          <ac:chgData name="Proudfoot, Chad" userId="48661335-7b4d-4690-847a-e49b003f9f23" providerId="ADAL" clId="{36FC5423-D721-4F1A-A058-8F806C8CA449}" dt="2024-09-30T18:28:04.924" v="5273" actId="20577"/>
          <ac:spMkLst>
            <pc:docMk/>
            <pc:sldMk cId="1008241190" sldId="365"/>
            <ac:spMk id="4" creationId="{56B22B1A-28AF-14E8-35E1-270EB6D37193}"/>
          </ac:spMkLst>
        </pc:spChg>
        <pc:picChg chg="add mod">
          <ac:chgData name="Proudfoot, Chad" userId="48661335-7b4d-4690-847a-e49b003f9f23" providerId="ADAL" clId="{36FC5423-D721-4F1A-A058-8F806C8CA449}" dt="2024-09-30T20:44:37.468" v="8420"/>
          <ac:picMkLst>
            <pc:docMk/>
            <pc:sldMk cId="1008241190" sldId="365"/>
            <ac:picMk id="11" creationId="{A4FF6AE2-4916-2486-7628-91213AD624AB}"/>
          </ac:picMkLst>
        </pc:picChg>
      </pc:sldChg>
      <pc:sldChg chg="addSp modSp new mod modTransition modNotesTx">
        <pc:chgData name="Proudfoot, Chad" userId="48661335-7b4d-4690-847a-e49b003f9f23" providerId="ADAL" clId="{36FC5423-D721-4F1A-A058-8F806C8CA449}" dt="2024-09-30T20:45:52.946" v="8421"/>
        <pc:sldMkLst>
          <pc:docMk/>
          <pc:sldMk cId="1663139166" sldId="366"/>
        </pc:sldMkLst>
        <pc:spChg chg="mod">
          <ac:chgData name="Proudfoot, Chad" userId="48661335-7b4d-4690-847a-e49b003f9f23" providerId="ADAL" clId="{36FC5423-D721-4F1A-A058-8F806C8CA449}" dt="2024-09-30T18:28:53.133" v="5292" actId="20577"/>
          <ac:spMkLst>
            <pc:docMk/>
            <pc:sldMk cId="1663139166" sldId="366"/>
            <ac:spMk id="3" creationId="{04554132-534E-36FC-E5CB-6096283A96BA}"/>
          </ac:spMkLst>
        </pc:spChg>
        <pc:spChg chg="mod">
          <ac:chgData name="Proudfoot, Chad" userId="48661335-7b4d-4690-847a-e49b003f9f23" providerId="ADAL" clId="{36FC5423-D721-4F1A-A058-8F806C8CA449}" dt="2024-09-30T18:32:43.796" v="5745" actId="27636"/>
          <ac:spMkLst>
            <pc:docMk/>
            <pc:sldMk cId="1663139166" sldId="366"/>
            <ac:spMk id="4" creationId="{7209733D-D962-9F0C-E078-36E946BFE451}"/>
          </ac:spMkLst>
        </pc:spChg>
        <pc:picChg chg="add mod">
          <ac:chgData name="Proudfoot, Chad" userId="48661335-7b4d-4690-847a-e49b003f9f23" providerId="ADAL" clId="{36FC5423-D721-4F1A-A058-8F806C8CA449}" dt="2024-09-30T20:45:52.946" v="8421"/>
          <ac:picMkLst>
            <pc:docMk/>
            <pc:sldMk cId="1663139166" sldId="366"/>
            <ac:picMk id="11" creationId="{9ACD4488-8E2B-44C4-9120-C400F59BCEE0}"/>
          </ac:picMkLst>
        </pc:picChg>
      </pc:sldChg>
      <pc:sldChg chg="addSp modSp new mod modTransition">
        <pc:chgData name="Proudfoot, Chad" userId="48661335-7b4d-4690-847a-e49b003f9f23" providerId="ADAL" clId="{36FC5423-D721-4F1A-A058-8F806C8CA449}" dt="2024-09-30T20:46:41.769" v="8422"/>
        <pc:sldMkLst>
          <pc:docMk/>
          <pc:sldMk cId="3756882013" sldId="367"/>
        </pc:sldMkLst>
        <pc:spChg chg="mod">
          <ac:chgData name="Proudfoot, Chad" userId="48661335-7b4d-4690-847a-e49b003f9f23" providerId="ADAL" clId="{36FC5423-D721-4F1A-A058-8F806C8CA449}" dt="2024-09-30T18:34:51.540" v="6044" actId="20577"/>
          <ac:spMkLst>
            <pc:docMk/>
            <pc:sldMk cId="3756882013" sldId="367"/>
            <ac:spMk id="3" creationId="{064073BD-0907-72C7-D01A-8CE99200665B}"/>
          </ac:spMkLst>
        </pc:spChg>
        <pc:spChg chg="mod">
          <ac:chgData name="Proudfoot, Chad" userId="48661335-7b4d-4690-847a-e49b003f9f23" providerId="ADAL" clId="{36FC5423-D721-4F1A-A058-8F806C8CA449}" dt="2024-09-30T18:36:46.743" v="6380" actId="20577"/>
          <ac:spMkLst>
            <pc:docMk/>
            <pc:sldMk cId="3756882013" sldId="367"/>
            <ac:spMk id="4" creationId="{323BAB46-4F06-A0BD-F163-4CE6FC6EFC54}"/>
          </ac:spMkLst>
        </pc:spChg>
        <pc:picChg chg="add mod">
          <ac:chgData name="Proudfoot, Chad" userId="48661335-7b4d-4690-847a-e49b003f9f23" providerId="ADAL" clId="{36FC5423-D721-4F1A-A058-8F806C8CA449}" dt="2024-09-30T20:46:41.769" v="8422"/>
          <ac:picMkLst>
            <pc:docMk/>
            <pc:sldMk cId="3756882013" sldId="367"/>
            <ac:picMk id="11" creationId="{D9A9A6D8-3FED-09C9-26E4-81E9DFD39CC8}"/>
          </ac:picMkLst>
        </pc:picChg>
      </pc:sldChg>
      <pc:sldChg chg="addSp modSp new mod modTransition modNotesTx">
        <pc:chgData name="Proudfoot, Chad" userId="48661335-7b4d-4690-847a-e49b003f9f23" providerId="ADAL" clId="{36FC5423-D721-4F1A-A058-8F806C8CA449}" dt="2024-09-30T20:49:54.217" v="8423"/>
        <pc:sldMkLst>
          <pc:docMk/>
          <pc:sldMk cId="501990086" sldId="368"/>
        </pc:sldMkLst>
        <pc:spChg chg="mod">
          <ac:chgData name="Proudfoot, Chad" userId="48661335-7b4d-4690-847a-e49b003f9f23" providerId="ADAL" clId="{36FC5423-D721-4F1A-A058-8F806C8CA449}" dt="2024-09-30T18:37:29.751" v="6409" actId="20577"/>
          <ac:spMkLst>
            <pc:docMk/>
            <pc:sldMk cId="501990086" sldId="368"/>
            <ac:spMk id="3" creationId="{635D7998-6135-E4B7-001C-AA18ACAAA249}"/>
          </ac:spMkLst>
        </pc:spChg>
        <pc:spChg chg="mod">
          <ac:chgData name="Proudfoot, Chad" userId="48661335-7b4d-4690-847a-e49b003f9f23" providerId="ADAL" clId="{36FC5423-D721-4F1A-A058-8F806C8CA449}" dt="2024-09-30T18:54:38.356" v="6989" actId="20577"/>
          <ac:spMkLst>
            <pc:docMk/>
            <pc:sldMk cId="501990086" sldId="368"/>
            <ac:spMk id="4" creationId="{FDE24760-332B-06F6-49F4-DFE61BBE8DFF}"/>
          </ac:spMkLst>
        </pc:spChg>
        <pc:picChg chg="add mod">
          <ac:chgData name="Proudfoot, Chad" userId="48661335-7b4d-4690-847a-e49b003f9f23" providerId="ADAL" clId="{36FC5423-D721-4F1A-A058-8F806C8CA449}" dt="2024-09-30T20:49:54.217" v="8423"/>
          <ac:picMkLst>
            <pc:docMk/>
            <pc:sldMk cId="501990086" sldId="368"/>
            <ac:picMk id="11" creationId="{B3FA613B-015F-E651-46A5-48E601DCF214}"/>
          </ac:picMkLst>
        </pc:picChg>
      </pc:sldChg>
      <pc:sldChg chg="addSp modSp new mod modTransition modNotesTx">
        <pc:chgData name="Proudfoot, Chad" userId="48661335-7b4d-4690-847a-e49b003f9f23" providerId="ADAL" clId="{36FC5423-D721-4F1A-A058-8F806C8CA449}" dt="2024-09-30T20:50:31.833" v="8424"/>
        <pc:sldMkLst>
          <pc:docMk/>
          <pc:sldMk cId="1548288905" sldId="369"/>
        </pc:sldMkLst>
        <pc:spChg chg="mod">
          <ac:chgData name="Proudfoot, Chad" userId="48661335-7b4d-4690-847a-e49b003f9f23" providerId="ADAL" clId="{36FC5423-D721-4F1A-A058-8F806C8CA449}" dt="2024-09-30T19:02:51.420" v="7022" actId="1076"/>
          <ac:spMkLst>
            <pc:docMk/>
            <pc:sldMk cId="1548288905" sldId="369"/>
            <ac:spMk id="2" creationId="{2E6274C9-9BA3-F1AD-5E51-4B420CC5BD51}"/>
          </ac:spMkLst>
        </pc:spChg>
        <pc:picChg chg="add mod">
          <ac:chgData name="Proudfoot, Chad" userId="48661335-7b4d-4690-847a-e49b003f9f23" providerId="ADAL" clId="{36FC5423-D721-4F1A-A058-8F806C8CA449}" dt="2024-09-30T20:50:31.833" v="8424"/>
          <ac:picMkLst>
            <pc:docMk/>
            <pc:sldMk cId="1548288905" sldId="369"/>
            <ac:picMk id="8" creationId="{26826056-8308-5E77-6305-BF3DBBF89866}"/>
          </ac:picMkLst>
        </pc:picChg>
      </pc:sldChg>
      <pc:sldChg chg="new del">
        <pc:chgData name="Proudfoot, Chad" userId="48661335-7b4d-4690-847a-e49b003f9f23" providerId="ADAL" clId="{36FC5423-D721-4F1A-A058-8F806C8CA449}" dt="2024-09-30T19:02:18.279" v="6991" actId="2696"/>
        <pc:sldMkLst>
          <pc:docMk/>
          <pc:sldMk cId="1670990790" sldId="369"/>
        </pc:sldMkLst>
      </pc:sldChg>
      <pc:sldChg chg="addSp modSp new mod modTransition">
        <pc:chgData name="Proudfoot, Chad" userId="48661335-7b4d-4690-847a-e49b003f9f23" providerId="ADAL" clId="{36FC5423-D721-4F1A-A058-8F806C8CA449}" dt="2024-09-30T20:51:45.024" v="8425"/>
        <pc:sldMkLst>
          <pc:docMk/>
          <pc:sldMk cId="2245982690" sldId="370"/>
        </pc:sldMkLst>
        <pc:spChg chg="mod">
          <ac:chgData name="Proudfoot, Chad" userId="48661335-7b4d-4690-847a-e49b003f9f23" providerId="ADAL" clId="{36FC5423-D721-4F1A-A058-8F806C8CA449}" dt="2024-09-30T19:04:26.773" v="7074" actId="313"/>
          <ac:spMkLst>
            <pc:docMk/>
            <pc:sldMk cId="2245982690" sldId="370"/>
            <ac:spMk id="3" creationId="{7FDF4EFF-216A-9EE7-1093-342454C03DF3}"/>
          </ac:spMkLst>
        </pc:spChg>
        <pc:spChg chg="mod">
          <ac:chgData name="Proudfoot, Chad" userId="48661335-7b4d-4690-847a-e49b003f9f23" providerId="ADAL" clId="{36FC5423-D721-4F1A-A058-8F806C8CA449}" dt="2024-09-30T20:27:10.856" v="8343" actId="20577"/>
          <ac:spMkLst>
            <pc:docMk/>
            <pc:sldMk cId="2245982690" sldId="370"/>
            <ac:spMk id="4" creationId="{67C48D58-7EB8-E8AE-4621-E92AB4DDAF81}"/>
          </ac:spMkLst>
        </pc:spChg>
        <pc:picChg chg="add mod">
          <ac:chgData name="Proudfoot, Chad" userId="48661335-7b4d-4690-847a-e49b003f9f23" providerId="ADAL" clId="{36FC5423-D721-4F1A-A058-8F806C8CA449}" dt="2024-09-30T20:51:45.024" v="8425"/>
          <ac:picMkLst>
            <pc:docMk/>
            <pc:sldMk cId="2245982690" sldId="370"/>
            <ac:picMk id="11" creationId="{7309F562-FBFD-AE9E-460F-5341180E5437}"/>
          </ac:picMkLst>
        </pc:picChg>
      </pc:sldChg>
      <pc:sldChg chg="addSp delSp modSp new mod modTransition modAnim">
        <pc:chgData name="Proudfoot, Chad" userId="48661335-7b4d-4690-847a-e49b003f9f23" providerId="ADAL" clId="{36FC5423-D721-4F1A-A058-8F806C8CA449}" dt="2024-09-30T20:53:03" v="8429"/>
        <pc:sldMkLst>
          <pc:docMk/>
          <pc:sldMk cId="3322419558" sldId="371"/>
        </pc:sldMkLst>
        <pc:spChg chg="mod">
          <ac:chgData name="Proudfoot, Chad" userId="48661335-7b4d-4690-847a-e49b003f9f23" providerId="ADAL" clId="{36FC5423-D721-4F1A-A058-8F806C8CA449}" dt="2024-09-30T19:08:52.830" v="7398" actId="20577"/>
          <ac:spMkLst>
            <pc:docMk/>
            <pc:sldMk cId="3322419558" sldId="371"/>
            <ac:spMk id="3" creationId="{1687392E-F108-85DA-3D45-043A148EC9ED}"/>
          </ac:spMkLst>
        </pc:spChg>
        <pc:spChg chg="mod">
          <ac:chgData name="Proudfoot, Chad" userId="48661335-7b4d-4690-847a-e49b003f9f23" providerId="ADAL" clId="{36FC5423-D721-4F1A-A058-8F806C8CA449}" dt="2024-09-30T20:27:24.871" v="8403" actId="20577"/>
          <ac:spMkLst>
            <pc:docMk/>
            <pc:sldMk cId="3322419558" sldId="371"/>
            <ac:spMk id="4" creationId="{AC6487E7-A032-8CFE-4AFC-C93CC2CC5D92}"/>
          </ac:spMkLst>
        </pc:spChg>
        <pc:picChg chg="add del mod">
          <ac:chgData name="Proudfoot, Chad" userId="48661335-7b4d-4690-847a-e49b003f9f23" providerId="ADAL" clId="{36FC5423-D721-4F1A-A058-8F806C8CA449}" dt="2024-09-30T20:52:23.087" v="8428"/>
          <ac:picMkLst>
            <pc:docMk/>
            <pc:sldMk cId="3322419558" sldId="371"/>
            <ac:picMk id="12" creationId="{36085DCE-FEF9-4F80-FF26-73B78330ECDA}"/>
          </ac:picMkLst>
        </pc:picChg>
        <pc:picChg chg="add del mod ord">
          <ac:chgData name="Proudfoot, Chad" userId="48661335-7b4d-4690-847a-e49b003f9f23" providerId="ADAL" clId="{36FC5423-D721-4F1A-A058-8F806C8CA449}" dt="2024-09-30T20:53:03" v="8429"/>
          <ac:picMkLst>
            <pc:docMk/>
            <pc:sldMk cId="3322419558" sldId="371"/>
            <ac:picMk id="15" creationId="{9C7D3806-BA2A-045A-BE31-4A3E09566315}"/>
          </ac:picMkLst>
        </pc:picChg>
        <pc:picChg chg="add mod">
          <ac:chgData name="Proudfoot, Chad" userId="48661335-7b4d-4690-847a-e49b003f9f23" providerId="ADAL" clId="{36FC5423-D721-4F1A-A058-8F806C8CA449}" dt="2024-09-30T20:53:03" v="8429"/>
          <ac:picMkLst>
            <pc:docMk/>
            <pc:sldMk cId="3322419558" sldId="371"/>
            <ac:picMk id="16" creationId="{AB7B8604-B55F-3803-78F0-DE90C09F3730}"/>
          </ac:picMkLst>
        </pc:picChg>
      </pc:sldChg>
      <pc:sldMasterChg chg="modTransition modSldLayout">
        <pc:chgData name="Proudfoot, Chad" userId="48661335-7b4d-4690-847a-e49b003f9f23" providerId="ADAL" clId="{36FC5423-D721-4F1A-A058-8F806C8CA449}" dt="2024-09-30T19:59:27.151" v="8276"/>
        <pc:sldMasterMkLst>
          <pc:docMk/>
          <pc:sldMasterMk cId="1543847004" sldId="2147483660"/>
        </pc:sldMasterMkLst>
        <pc:sldLayoutChg chg="modTransition">
          <pc:chgData name="Proudfoot, Chad" userId="48661335-7b4d-4690-847a-e49b003f9f23" providerId="ADAL" clId="{36FC5423-D721-4F1A-A058-8F806C8CA449}" dt="2024-09-30T19:59:27.151" v="8276"/>
          <pc:sldLayoutMkLst>
            <pc:docMk/>
            <pc:sldMasterMk cId="1543847004" sldId="2147483660"/>
            <pc:sldLayoutMk cId="3732242761" sldId="2147483661"/>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1863301085" sldId="2147483662"/>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1774333716" sldId="2147483663"/>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559515140" sldId="2147483664"/>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3702595806" sldId="2147483665"/>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1200346451" sldId="2147483666"/>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618205238" sldId="2147483667"/>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2883487628" sldId="2147483668"/>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135019817" sldId="2147483669"/>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307764755" sldId="2147483670"/>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1395397802" sldId="2147483671"/>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1246586168" sldId="2147483672"/>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390194026" sldId="2147483673"/>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654451896" sldId="2147483674"/>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597693504" sldId="2147483675"/>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2170294757" sldId="2147483676"/>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991798431" sldId="2147483677"/>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2535366370" sldId="2147483678"/>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4161283979" sldId="2147483679"/>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673916804" sldId="2147483680"/>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578347294" sldId="2147483681"/>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186360264" sldId="2147483682"/>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3890559424" sldId="2147483683"/>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4113033640" sldId="2147483684"/>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1522776555" sldId="2147483685"/>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1280541909" sldId="2147483686"/>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518086087" sldId="2147483687"/>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2856551789" sldId="2147483688"/>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1129598644" sldId="2147483689"/>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3495106769" sldId="2147483690"/>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16100689" sldId="2147483691"/>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3715537043" sldId="2147483692"/>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3686515045" sldId="2147483693"/>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3489618185" sldId="2147483694"/>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526359711" sldId="2147483695"/>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550943128" sldId="2147483696"/>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4252079053" sldId="2147483697"/>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4289652041" sldId="2147483698"/>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1657077949" sldId="2147483699"/>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2016123226" sldId="2147483700"/>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2406048300" sldId="2147483701"/>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1777214449" sldId="2147483702"/>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3892774243" sldId="2147483703"/>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1650835378" sldId="2147483704"/>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1417716654" sldId="2147483705"/>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2023723363" sldId="2147483706"/>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17391832" sldId="2147483707"/>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528937600" sldId="2147483708"/>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4249971914" sldId="2147483709"/>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109403829" sldId="2147483710"/>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765786023" sldId="2147483711"/>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181738685" sldId="2147483712"/>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395548815" sldId="2147483713"/>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1388884001" sldId="2147483714"/>
          </pc:sldLayoutMkLst>
        </pc:sldLayoutChg>
        <pc:sldLayoutChg chg="modTransition">
          <pc:chgData name="Proudfoot, Chad" userId="48661335-7b4d-4690-847a-e49b003f9f23" providerId="ADAL" clId="{36FC5423-D721-4F1A-A058-8F806C8CA449}" dt="2024-09-30T19:59:27.151" v="8276"/>
          <pc:sldLayoutMkLst>
            <pc:docMk/>
            <pc:sldMasterMk cId="1543847004" sldId="2147483660"/>
            <pc:sldLayoutMk cId="1308828948" sldId="2147483715"/>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4006A9FC-5B7C-4FBA-A173-1B45BFCB9D63}" type="datetimeFigureOut">
              <a:rPr lang="en-US" smtClean="0"/>
              <a:t>9/30/2024</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F7F8BA0F-1825-4FED-B5C1-59817F316A24}" type="slidenum">
              <a:rPr lang="en-US" smtClean="0"/>
              <a:t>‹#›</a:t>
            </a:fld>
            <a:endParaRPr lang="en-US"/>
          </a:p>
        </p:txBody>
      </p:sp>
    </p:spTree>
    <p:extLst>
      <p:ext uri="{BB962C8B-B14F-4D97-AF65-F5344CB8AC3E}">
        <p14:creationId xmlns:p14="http://schemas.microsoft.com/office/powerpoint/2010/main" val="8834802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and thank you for your service as a Virginia 4-H volunteer!  This training will take you through important information about youth protection including Title IX, Mandated Reporting, Health &amp; Safety, and our Above Suspicion Policy.  Training on these topics is required annually for volunteers and employees, and we appreciate you taking the time to become more familiar with these vital topics.</a:t>
            </a:r>
          </a:p>
        </p:txBody>
      </p:sp>
      <p:sp>
        <p:nvSpPr>
          <p:cNvPr id="4" name="Slide Number Placeholder 3"/>
          <p:cNvSpPr>
            <a:spLocks noGrp="1"/>
          </p:cNvSpPr>
          <p:nvPr>
            <p:ph type="sldNum" sz="quarter" idx="5"/>
          </p:nvPr>
        </p:nvSpPr>
        <p:spPr/>
        <p:txBody>
          <a:bodyPr/>
          <a:lstStyle/>
          <a:p>
            <a:fld id="{F7F8BA0F-1825-4FED-B5C1-59817F316A24}" type="slidenum">
              <a:rPr lang="en-US" smtClean="0"/>
              <a:t>1</a:t>
            </a:fld>
            <a:endParaRPr lang="en-US"/>
          </a:p>
        </p:txBody>
      </p:sp>
    </p:spTree>
    <p:extLst>
      <p:ext uri="{BB962C8B-B14F-4D97-AF65-F5344CB8AC3E}">
        <p14:creationId xmlns:p14="http://schemas.microsoft.com/office/powerpoint/2010/main" val="5452494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10</a:t>
            </a:fld>
            <a:endParaRPr lang="en-US"/>
          </a:p>
        </p:txBody>
      </p:sp>
    </p:spTree>
    <p:extLst>
      <p:ext uri="{BB962C8B-B14F-4D97-AF65-F5344CB8AC3E}">
        <p14:creationId xmlns:p14="http://schemas.microsoft.com/office/powerpoint/2010/main" val="27518704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11</a:t>
            </a:fld>
            <a:endParaRPr lang="en-US"/>
          </a:p>
        </p:txBody>
      </p:sp>
    </p:spTree>
    <p:extLst>
      <p:ext uri="{BB962C8B-B14F-4D97-AF65-F5344CB8AC3E}">
        <p14:creationId xmlns:p14="http://schemas.microsoft.com/office/powerpoint/2010/main" val="17519079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12</a:t>
            </a:fld>
            <a:endParaRPr lang="en-US"/>
          </a:p>
        </p:txBody>
      </p:sp>
    </p:spTree>
    <p:extLst>
      <p:ext uri="{BB962C8B-B14F-4D97-AF65-F5344CB8AC3E}">
        <p14:creationId xmlns:p14="http://schemas.microsoft.com/office/powerpoint/2010/main" val="27868338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13</a:t>
            </a:fld>
            <a:endParaRPr lang="en-US"/>
          </a:p>
        </p:txBody>
      </p:sp>
    </p:spTree>
    <p:extLst>
      <p:ext uri="{BB962C8B-B14F-4D97-AF65-F5344CB8AC3E}">
        <p14:creationId xmlns:p14="http://schemas.microsoft.com/office/powerpoint/2010/main" val="23478762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latinLnBrk="0"/>
            <a:r>
              <a:rPr lang="en-US" b="1" i="0" dirty="0">
                <a:solidFill>
                  <a:srgbClr val="000000"/>
                </a:solidFill>
                <a:effectLst/>
                <a:latin typeface="var(--font-family-head)"/>
              </a:rPr>
              <a:t>Your Role</a:t>
            </a:r>
            <a:endParaRPr lang="en-US" b="1" i="0" dirty="0">
              <a:solidFill>
                <a:srgbClr val="000000"/>
              </a:solidFill>
              <a:effectLst/>
              <a:latin typeface="merriweather" panose="00000500000000000000" pitchFamily="2" charset="0"/>
            </a:endParaRPr>
          </a:p>
          <a:p>
            <a:pPr algn="l" fontAlgn="base" latinLnBrk="0"/>
            <a:r>
              <a:rPr lang="en-US" b="0" i="0" dirty="0">
                <a:solidFill>
                  <a:srgbClr val="000000"/>
                </a:solidFill>
                <a:effectLst/>
                <a:latin typeface="merriweather" panose="00000500000000000000" pitchFamily="2" charset="0"/>
              </a:rPr>
              <a:t>These policies and laws are about accepting everyone for who they are and enjoying the time you have to be together. Negativity has no place in the event/program or activity you are working in. Don’t be a part of it and be ready to do something if you see it. Take charge, develop a non-negative culture in your "scope of duty" and if you see something, say something. It may be simply interjecting a reasonable admonishment to quell negativity or it may be to bring something to the attention of the appropriate officials. </a:t>
            </a:r>
          </a:p>
          <a:p>
            <a:endParaRPr lang="en-US" dirty="0"/>
          </a:p>
        </p:txBody>
      </p:sp>
      <p:sp>
        <p:nvSpPr>
          <p:cNvPr id="4" name="Slide Number Placeholder 3"/>
          <p:cNvSpPr>
            <a:spLocks noGrp="1"/>
          </p:cNvSpPr>
          <p:nvPr>
            <p:ph type="sldNum" sz="quarter" idx="5"/>
          </p:nvPr>
        </p:nvSpPr>
        <p:spPr/>
        <p:txBody>
          <a:bodyPr/>
          <a:lstStyle/>
          <a:p>
            <a:fld id="{F7F8BA0F-1825-4FED-B5C1-59817F316A24}" type="slidenum">
              <a:rPr lang="en-US" smtClean="0"/>
              <a:t>14</a:t>
            </a:fld>
            <a:endParaRPr lang="en-US"/>
          </a:p>
        </p:txBody>
      </p:sp>
    </p:spTree>
    <p:extLst>
      <p:ext uri="{BB962C8B-B14F-4D97-AF65-F5344CB8AC3E}">
        <p14:creationId xmlns:p14="http://schemas.microsoft.com/office/powerpoint/2010/main" val="20350298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15</a:t>
            </a:fld>
            <a:endParaRPr lang="en-US"/>
          </a:p>
        </p:txBody>
      </p:sp>
    </p:spTree>
    <p:extLst>
      <p:ext uri="{BB962C8B-B14F-4D97-AF65-F5344CB8AC3E}">
        <p14:creationId xmlns:p14="http://schemas.microsoft.com/office/powerpoint/2010/main" val="3728110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16</a:t>
            </a:fld>
            <a:endParaRPr lang="en-US"/>
          </a:p>
        </p:txBody>
      </p:sp>
    </p:spTree>
    <p:extLst>
      <p:ext uri="{BB962C8B-B14F-4D97-AF65-F5344CB8AC3E}">
        <p14:creationId xmlns:p14="http://schemas.microsoft.com/office/powerpoint/2010/main" val="4564495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17</a:t>
            </a:fld>
            <a:endParaRPr lang="en-US"/>
          </a:p>
        </p:txBody>
      </p:sp>
    </p:spTree>
    <p:extLst>
      <p:ext uri="{BB962C8B-B14F-4D97-AF65-F5344CB8AC3E}">
        <p14:creationId xmlns:p14="http://schemas.microsoft.com/office/powerpoint/2010/main" val="6889886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18</a:t>
            </a:fld>
            <a:endParaRPr lang="en-US"/>
          </a:p>
        </p:txBody>
      </p:sp>
    </p:spTree>
    <p:extLst>
      <p:ext uri="{BB962C8B-B14F-4D97-AF65-F5344CB8AC3E}">
        <p14:creationId xmlns:p14="http://schemas.microsoft.com/office/powerpoint/2010/main" val="30657259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19</a:t>
            </a:fld>
            <a:endParaRPr lang="en-US"/>
          </a:p>
        </p:txBody>
      </p:sp>
    </p:spTree>
    <p:extLst>
      <p:ext uri="{BB962C8B-B14F-4D97-AF65-F5344CB8AC3E}">
        <p14:creationId xmlns:p14="http://schemas.microsoft.com/office/powerpoint/2010/main" val="4290932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2</a:t>
            </a:fld>
            <a:endParaRPr lang="en-US"/>
          </a:p>
        </p:txBody>
      </p:sp>
    </p:spTree>
    <p:extLst>
      <p:ext uri="{BB962C8B-B14F-4D97-AF65-F5344CB8AC3E}">
        <p14:creationId xmlns:p14="http://schemas.microsoft.com/office/powerpoint/2010/main" val="23876761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20</a:t>
            </a:fld>
            <a:endParaRPr lang="en-US"/>
          </a:p>
        </p:txBody>
      </p:sp>
    </p:spTree>
    <p:extLst>
      <p:ext uri="{BB962C8B-B14F-4D97-AF65-F5344CB8AC3E}">
        <p14:creationId xmlns:p14="http://schemas.microsoft.com/office/powerpoint/2010/main" val="7949763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21</a:t>
            </a:fld>
            <a:endParaRPr lang="en-US"/>
          </a:p>
        </p:txBody>
      </p:sp>
    </p:spTree>
    <p:extLst>
      <p:ext uri="{BB962C8B-B14F-4D97-AF65-F5344CB8AC3E}">
        <p14:creationId xmlns:p14="http://schemas.microsoft.com/office/powerpoint/2010/main" val="14869350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Merriweather" panose="00000500000000000000" pitchFamily="2" charset="0"/>
              </a:rPr>
              <a:t>Virginia requires that certain suspicions of neglect or abuse be reported to the local social services department. As a Virginia Cooperative Extension representative in Virginia 4-H, you are a </a:t>
            </a:r>
            <a:r>
              <a:rPr lang="en-US" b="1" i="0" dirty="0">
                <a:solidFill>
                  <a:srgbClr val="000000"/>
                </a:solidFill>
                <a:effectLst/>
                <a:latin typeface="Merriweather" panose="00000500000000000000" pitchFamily="2" charset="0"/>
              </a:rPr>
              <a:t>Mandated Reporter</a:t>
            </a:r>
            <a:r>
              <a:rPr lang="en-US" b="0" i="0" dirty="0">
                <a:solidFill>
                  <a:srgbClr val="000000"/>
                </a:solidFill>
                <a:effectLst/>
                <a:latin typeface="Merriweather" panose="00000500000000000000" pitchFamily="2" charset="0"/>
              </a:rPr>
              <a:t>.</a:t>
            </a:r>
            <a:endParaRPr lang="en-US" dirty="0"/>
          </a:p>
        </p:txBody>
      </p:sp>
      <p:sp>
        <p:nvSpPr>
          <p:cNvPr id="4" name="Slide Number Placeholder 3"/>
          <p:cNvSpPr>
            <a:spLocks noGrp="1"/>
          </p:cNvSpPr>
          <p:nvPr>
            <p:ph type="sldNum" sz="quarter" idx="5"/>
          </p:nvPr>
        </p:nvSpPr>
        <p:spPr/>
        <p:txBody>
          <a:bodyPr/>
          <a:lstStyle/>
          <a:p>
            <a:fld id="{F7F8BA0F-1825-4FED-B5C1-59817F316A24}" type="slidenum">
              <a:rPr lang="en-US" smtClean="0"/>
              <a:t>22</a:t>
            </a:fld>
            <a:endParaRPr lang="en-US"/>
          </a:p>
        </p:txBody>
      </p:sp>
    </p:spTree>
    <p:extLst>
      <p:ext uri="{BB962C8B-B14F-4D97-AF65-F5344CB8AC3E}">
        <p14:creationId xmlns:p14="http://schemas.microsoft.com/office/powerpoint/2010/main" val="6433005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a:r>
              <a:rPr lang="en-US" b="0" i="0" dirty="0">
                <a:solidFill>
                  <a:srgbClr val="000000"/>
                </a:solidFill>
                <a:effectLst/>
                <a:latin typeface="Merriweather" panose="00000500000000000000" pitchFamily="2" charset="0"/>
              </a:rPr>
              <a:t>Because you have become a person Virginia Tech will entrust minors to, you become a mandated reporter by law. We want to feel comfortable with and act on the phrase "</a:t>
            </a:r>
            <a:r>
              <a:rPr lang="en-US" b="0" i="1" dirty="0">
                <a:solidFill>
                  <a:srgbClr val="000000"/>
                </a:solidFill>
                <a:effectLst/>
                <a:latin typeface="var(--font-family-body)"/>
              </a:rPr>
              <a:t>If you see something, say something</a:t>
            </a:r>
            <a:r>
              <a:rPr lang="en-US" b="0" i="0" dirty="0">
                <a:solidFill>
                  <a:srgbClr val="000000"/>
                </a:solidFill>
                <a:effectLst/>
                <a:latin typeface="Merriweather" panose="00000500000000000000" pitchFamily="2" charset="0"/>
              </a:rPr>
              <a:t>". Program Administrators and other team members can discuss and determine the best course of action but no one can if nothing is said!</a:t>
            </a:r>
          </a:p>
          <a:p>
            <a:pPr algn="l" fontAlgn="base"/>
            <a:endParaRPr lang="en-US" b="0" i="0" dirty="0">
              <a:solidFill>
                <a:srgbClr val="000000"/>
              </a:solidFill>
              <a:effectLst/>
              <a:latin typeface="Merriweather" panose="00000500000000000000" pitchFamily="2" charset="0"/>
            </a:endParaRPr>
          </a:p>
          <a:p>
            <a:pPr algn="l" fontAlgn="base"/>
            <a:r>
              <a:rPr lang="en-US" b="0" i="0" dirty="0">
                <a:solidFill>
                  <a:srgbClr val="000000"/>
                </a:solidFill>
                <a:effectLst/>
                <a:latin typeface="Merriweather" panose="00000500000000000000" pitchFamily="2" charset="0"/>
              </a:rPr>
              <a:t>You should be proud of your dedication and desire to be a part of Virginia 4-H's mission to reach as many of the young people in our community with enriching and quality programs, events and activities.</a:t>
            </a:r>
          </a:p>
          <a:p>
            <a:endParaRPr lang="en-US" dirty="0"/>
          </a:p>
        </p:txBody>
      </p:sp>
      <p:sp>
        <p:nvSpPr>
          <p:cNvPr id="4" name="Slide Number Placeholder 3"/>
          <p:cNvSpPr>
            <a:spLocks noGrp="1"/>
          </p:cNvSpPr>
          <p:nvPr>
            <p:ph type="sldNum" sz="quarter" idx="5"/>
          </p:nvPr>
        </p:nvSpPr>
        <p:spPr/>
        <p:txBody>
          <a:bodyPr/>
          <a:lstStyle/>
          <a:p>
            <a:fld id="{F7F8BA0F-1825-4FED-B5C1-59817F316A24}" type="slidenum">
              <a:rPr lang="en-US" smtClean="0"/>
              <a:t>23</a:t>
            </a:fld>
            <a:endParaRPr lang="en-US"/>
          </a:p>
        </p:txBody>
      </p:sp>
    </p:spTree>
    <p:extLst>
      <p:ext uri="{BB962C8B-B14F-4D97-AF65-F5344CB8AC3E}">
        <p14:creationId xmlns:p14="http://schemas.microsoft.com/office/powerpoint/2010/main" val="1166578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Merriweather" panose="00000500000000000000" pitchFamily="2" charset="0"/>
              </a:rPr>
              <a:t>Remember: </a:t>
            </a:r>
            <a:r>
              <a:rPr lang="en-US" b="1" i="0" dirty="0">
                <a:solidFill>
                  <a:srgbClr val="000000"/>
                </a:solidFill>
                <a:effectLst/>
                <a:latin typeface="Merriweather" panose="00000500000000000000" pitchFamily="2" charset="0"/>
              </a:rPr>
              <a:t>If you see something, say something!</a:t>
            </a:r>
            <a:r>
              <a:rPr lang="en-US" b="0" i="0" dirty="0">
                <a:solidFill>
                  <a:srgbClr val="000000"/>
                </a:solidFill>
                <a:effectLst/>
                <a:latin typeface="Merriweather" panose="00000500000000000000" pitchFamily="2" charset="0"/>
              </a:rPr>
              <a:t> Extension personnel can discuss and determine the best course of action but no one can if nothing is said!</a:t>
            </a:r>
            <a:endParaRPr lang="en-US" dirty="0"/>
          </a:p>
        </p:txBody>
      </p:sp>
      <p:sp>
        <p:nvSpPr>
          <p:cNvPr id="4" name="Slide Number Placeholder 3"/>
          <p:cNvSpPr>
            <a:spLocks noGrp="1"/>
          </p:cNvSpPr>
          <p:nvPr>
            <p:ph type="sldNum" sz="quarter" idx="5"/>
          </p:nvPr>
        </p:nvSpPr>
        <p:spPr/>
        <p:txBody>
          <a:bodyPr/>
          <a:lstStyle/>
          <a:p>
            <a:fld id="{F7F8BA0F-1825-4FED-B5C1-59817F316A24}" type="slidenum">
              <a:rPr lang="en-US" smtClean="0"/>
              <a:t>24</a:t>
            </a:fld>
            <a:endParaRPr lang="en-US"/>
          </a:p>
        </p:txBody>
      </p:sp>
    </p:spTree>
    <p:extLst>
      <p:ext uri="{BB962C8B-B14F-4D97-AF65-F5344CB8AC3E}">
        <p14:creationId xmlns:p14="http://schemas.microsoft.com/office/powerpoint/2010/main" val="32597413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Please remember, that if there is knowledge or suspicion of child abuse or neglect, our role as mandated reporters is not to investigate.  We should only gather the information that is necessary to make the report to Child Protective Services.  CPS is the agency charged with investigation – not Virginia 4-H.</a:t>
            </a:r>
          </a:p>
        </p:txBody>
      </p:sp>
      <p:sp>
        <p:nvSpPr>
          <p:cNvPr id="4" name="Slide Number Placeholder 3"/>
          <p:cNvSpPr>
            <a:spLocks noGrp="1"/>
          </p:cNvSpPr>
          <p:nvPr>
            <p:ph type="sldNum" sz="quarter" idx="5"/>
          </p:nvPr>
        </p:nvSpPr>
        <p:spPr/>
        <p:txBody>
          <a:bodyPr/>
          <a:lstStyle/>
          <a:p>
            <a:fld id="{F7F8BA0F-1825-4FED-B5C1-59817F316A24}" type="slidenum">
              <a:rPr lang="en-US" smtClean="0"/>
              <a:t>25</a:t>
            </a:fld>
            <a:endParaRPr lang="en-US"/>
          </a:p>
        </p:txBody>
      </p:sp>
    </p:spTree>
    <p:extLst>
      <p:ext uri="{BB962C8B-B14F-4D97-AF65-F5344CB8AC3E}">
        <p14:creationId xmlns:p14="http://schemas.microsoft.com/office/powerpoint/2010/main" val="35928276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26</a:t>
            </a:fld>
            <a:endParaRPr lang="en-US"/>
          </a:p>
        </p:txBody>
      </p:sp>
    </p:spTree>
    <p:extLst>
      <p:ext uri="{BB962C8B-B14F-4D97-AF65-F5344CB8AC3E}">
        <p14:creationId xmlns:p14="http://schemas.microsoft.com/office/powerpoint/2010/main" val="26669020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27</a:t>
            </a:fld>
            <a:endParaRPr lang="en-US"/>
          </a:p>
        </p:txBody>
      </p:sp>
    </p:spTree>
    <p:extLst>
      <p:ext uri="{BB962C8B-B14F-4D97-AF65-F5344CB8AC3E}">
        <p14:creationId xmlns:p14="http://schemas.microsoft.com/office/powerpoint/2010/main" val="36927078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Merriweather" panose="00000500000000000000" pitchFamily="2" charset="0"/>
              </a:rPr>
              <a:t>This information is designed to help know what is expected from employees and volunteers in the event of a health or safety problem. Topics will range from allergies to facing gunfire. The official categories that will be discussed are Medical Issues, Accidental Incidents, Weather, Fire and Acts of Violence.</a:t>
            </a:r>
            <a:endParaRPr lang="en-US" dirty="0"/>
          </a:p>
        </p:txBody>
      </p:sp>
      <p:sp>
        <p:nvSpPr>
          <p:cNvPr id="4" name="Slide Number Placeholder 3"/>
          <p:cNvSpPr>
            <a:spLocks noGrp="1"/>
          </p:cNvSpPr>
          <p:nvPr>
            <p:ph type="sldNum" sz="quarter" idx="5"/>
          </p:nvPr>
        </p:nvSpPr>
        <p:spPr/>
        <p:txBody>
          <a:bodyPr/>
          <a:lstStyle/>
          <a:p>
            <a:fld id="{F7F8BA0F-1825-4FED-B5C1-59817F316A24}" type="slidenum">
              <a:rPr lang="en-US" smtClean="0"/>
              <a:t>28</a:t>
            </a:fld>
            <a:endParaRPr lang="en-US"/>
          </a:p>
        </p:txBody>
      </p:sp>
    </p:spTree>
    <p:extLst>
      <p:ext uri="{BB962C8B-B14F-4D97-AF65-F5344CB8AC3E}">
        <p14:creationId xmlns:p14="http://schemas.microsoft.com/office/powerpoint/2010/main" val="39750576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29</a:t>
            </a:fld>
            <a:endParaRPr lang="en-US"/>
          </a:p>
        </p:txBody>
      </p:sp>
    </p:spTree>
    <p:extLst>
      <p:ext uri="{BB962C8B-B14F-4D97-AF65-F5344CB8AC3E}">
        <p14:creationId xmlns:p14="http://schemas.microsoft.com/office/powerpoint/2010/main" val="3284228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F8BA0F-1825-4FED-B5C1-59817F316A24}" type="slidenum">
              <a:rPr lang="en-US" smtClean="0"/>
              <a:t>3</a:t>
            </a:fld>
            <a:endParaRPr lang="en-US"/>
          </a:p>
        </p:txBody>
      </p:sp>
    </p:spTree>
    <p:extLst>
      <p:ext uri="{BB962C8B-B14F-4D97-AF65-F5344CB8AC3E}">
        <p14:creationId xmlns:p14="http://schemas.microsoft.com/office/powerpoint/2010/main" val="15371577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30</a:t>
            </a:fld>
            <a:endParaRPr lang="en-US"/>
          </a:p>
        </p:txBody>
      </p:sp>
    </p:spTree>
    <p:extLst>
      <p:ext uri="{BB962C8B-B14F-4D97-AF65-F5344CB8AC3E}">
        <p14:creationId xmlns:p14="http://schemas.microsoft.com/office/powerpoint/2010/main" val="29115166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31</a:t>
            </a:fld>
            <a:endParaRPr lang="en-US"/>
          </a:p>
        </p:txBody>
      </p:sp>
    </p:spTree>
    <p:extLst>
      <p:ext uri="{BB962C8B-B14F-4D97-AF65-F5344CB8AC3E}">
        <p14:creationId xmlns:p14="http://schemas.microsoft.com/office/powerpoint/2010/main" val="28557355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understand that accidents do happen.  Volunteers will be provided more specific training by their Local Extension Office regarding procedures for 4-H clubs, events, camp, etc.  In general, we have a few tips to help in case an accident happens at a 4-H function.</a:t>
            </a:r>
          </a:p>
        </p:txBody>
      </p:sp>
      <p:sp>
        <p:nvSpPr>
          <p:cNvPr id="4" name="Slide Number Placeholder 3"/>
          <p:cNvSpPr>
            <a:spLocks noGrp="1"/>
          </p:cNvSpPr>
          <p:nvPr>
            <p:ph type="sldNum" sz="quarter" idx="5"/>
          </p:nvPr>
        </p:nvSpPr>
        <p:spPr/>
        <p:txBody>
          <a:bodyPr/>
          <a:lstStyle/>
          <a:p>
            <a:fld id="{F7F8BA0F-1825-4FED-B5C1-59817F316A24}" type="slidenum">
              <a:rPr lang="en-US" smtClean="0"/>
              <a:t>32</a:t>
            </a:fld>
            <a:endParaRPr lang="en-US"/>
          </a:p>
        </p:txBody>
      </p:sp>
    </p:spTree>
    <p:extLst>
      <p:ext uri="{BB962C8B-B14F-4D97-AF65-F5344CB8AC3E}">
        <p14:creationId xmlns:p14="http://schemas.microsoft.com/office/powerpoint/2010/main" val="25327924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33</a:t>
            </a:fld>
            <a:endParaRPr lang="en-US"/>
          </a:p>
        </p:txBody>
      </p:sp>
    </p:spTree>
    <p:extLst>
      <p:ext uri="{BB962C8B-B14F-4D97-AF65-F5344CB8AC3E}">
        <p14:creationId xmlns:p14="http://schemas.microsoft.com/office/powerpoint/2010/main" val="15378624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Merriweather" panose="00000500000000000000" pitchFamily="2" charset="0"/>
              </a:rPr>
              <a:t>As we have all come to realize, violence can erupt anywhere at any time. We are vulnerable to this anywhere we go. An active shooter is a prominent example of this concern. Survival is often determined by being able to stay calm and avoid panic during a traumatic event. When working with minors in a supervisory role it is imperative we consider this.</a:t>
            </a:r>
          </a:p>
          <a:p>
            <a:endParaRPr lang="en-US" b="0" i="0" dirty="0">
              <a:solidFill>
                <a:srgbClr val="000000"/>
              </a:solidFill>
              <a:effectLst/>
              <a:latin typeface="Merriweather" panose="00000500000000000000" pitchFamily="2" charset="0"/>
            </a:endParaRPr>
          </a:p>
          <a:p>
            <a:r>
              <a:rPr lang="en-US" b="0" i="0" dirty="0">
                <a:solidFill>
                  <a:srgbClr val="000000"/>
                </a:solidFill>
                <a:effectLst/>
                <a:latin typeface="Merriweather" panose="00000500000000000000" pitchFamily="2" charset="0"/>
              </a:rPr>
              <a:t>The closer you are to an active violent event the less likely you will utilize any technology and your mind will prompt the fight, flight or hide reaction. </a:t>
            </a:r>
          </a:p>
          <a:p>
            <a:endParaRPr lang="en-US" b="0" i="0" dirty="0">
              <a:solidFill>
                <a:srgbClr val="000000"/>
              </a:solidFill>
              <a:effectLst/>
              <a:latin typeface="Merriweather" panose="00000500000000000000" pitchFamily="2" charset="0"/>
            </a:endParaRPr>
          </a:p>
          <a:p>
            <a:r>
              <a:rPr lang="en-US" b="0" i="0" dirty="0">
                <a:solidFill>
                  <a:srgbClr val="000000"/>
                </a:solidFill>
                <a:effectLst/>
                <a:latin typeface="Merriweather" panose="00000500000000000000" pitchFamily="2" charset="0"/>
              </a:rPr>
              <a:t>Stay Calm...if you are in the most dangerous spot, any of these options are appropriate. People thrust into this position typically respond with one of three reactions: hide, fight or run. </a:t>
            </a:r>
            <a:r>
              <a:rPr lang="en-US" b="1" i="0" dirty="0">
                <a:solidFill>
                  <a:srgbClr val="000000"/>
                </a:solidFill>
                <a:effectLst/>
                <a:latin typeface="Merriweather" panose="00000500000000000000" pitchFamily="2" charset="0"/>
              </a:rPr>
              <a:t>The real key is to not panic.</a:t>
            </a:r>
            <a:r>
              <a:rPr lang="en-US" b="0" i="0" dirty="0">
                <a:solidFill>
                  <a:srgbClr val="000000"/>
                </a:solidFill>
                <a:effectLst/>
                <a:latin typeface="Merriweather" panose="00000500000000000000" pitchFamily="2" charset="0"/>
              </a:rPr>
              <a:t> Panic causes most people to do nothing, which is the worst thing. So, if possible and thinking of the assignment in the activity you are in, consider getting yourself and anyone you are responsible for away from the danger. Putting a barrier between you and the threat may be appropriate. </a:t>
            </a:r>
          </a:p>
          <a:p>
            <a:endParaRPr lang="en-US" b="0" i="0" dirty="0">
              <a:solidFill>
                <a:srgbClr val="000000"/>
              </a:solidFill>
              <a:effectLst/>
              <a:latin typeface="Merriweather" panose="00000500000000000000" pitchFamily="2" charset="0"/>
            </a:endParaRPr>
          </a:p>
          <a:p>
            <a:r>
              <a:rPr lang="en-US" b="0" i="0" dirty="0">
                <a:solidFill>
                  <a:srgbClr val="000000"/>
                </a:solidFill>
                <a:effectLst/>
                <a:latin typeface="Merriweather" panose="00000500000000000000" pitchFamily="2" charset="0"/>
              </a:rPr>
              <a:t>If you are not in the "Hide, Fight or Run Zone" area but close enough to realize what is happening you are in a "Reaction Zone". Most people in this area help pull people to safety and generally are the people calling 911. The quicker someone realizes they are in this area the better they can help those around them. </a:t>
            </a:r>
          </a:p>
          <a:p>
            <a:endParaRPr lang="en-US" b="0" i="0" dirty="0">
              <a:solidFill>
                <a:srgbClr val="000000"/>
              </a:solidFill>
              <a:effectLst/>
              <a:latin typeface="Merriweather" panose="00000500000000000000" pitchFamily="2" charset="0"/>
            </a:endParaRPr>
          </a:p>
          <a:p>
            <a:r>
              <a:rPr lang="en-US" b="0" i="0" dirty="0">
                <a:solidFill>
                  <a:srgbClr val="000000"/>
                </a:solidFill>
                <a:effectLst/>
                <a:latin typeface="Merriweather" panose="00000500000000000000" pitchFamily="2" charset="0"/>
              </a:rPr>
              <a:t>In the What’s-Going-On-Zone the threat is unknown and awareness will be less as a person's location gets further from "Hide, Fight or Run Zone" and the "Reaction Zone". Someone running from the "Reaction Zone", may give you the first indication something is wrong.</a:t>
            </a:r>
            <a:endParaRPr lang="en-US" dirty="0"/>
          </a:p>
        </p:txBody>
      </p:sp>
      <p:sp>
        <p:nvSpPr>
          <p:cNvPr id="4" name="Slide Number Placeholder 3"/>
          <p:cNvSpPr>
            <a:spLocks noGrp="1"/>
          </p:cNvSpPr>
          <p:nvPr>
            <p:ph type="sldNum" sz="quarter" idx="5"/>
          </p:nvPr>
        </p:nvSpPr>
        <p:spPr/>
        <p:txBody>
          <a:bodyPr/>
          <a:lstStyle/>
          <a:p>
            <a:fld id="{F7F8BA0F-1825-4FED-B5C1-59817F316A24}" type="slidenum">
              <a:rPr lang="en-US" smtClean="0"/>
              <a:t>34</a:t>
            </a:fld>
            <a:endParaRPr lang="en-US"/>
          </a:p>
        </p:txBody>
      </p:sp>
    </p:spTree>
    <p:extLst>
      <p:ext uri="{BB962C8B-B14F-4D97-AF65-F5344CB8AC3E}">
        <p14:creationId xmlns:p14="http://schemas.microsoft.com/office/powerpoint/2010/main" val="3573708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Merriweather" panose="00000500000000000000" pitchFamily="2" charset="0"/>
              </a:rPr>
              <a:t>This policy is designed to help keep all our employees and volunteers safe and above suspicion. Using the "Rule of Three" and knowing who to report certain incidents to gives each adult the ability to protect themselves and those around them during a camp, event, or program.</a:t>
            </a:r>
            <a:endParaRPr lang="en-US" dirty="0"/>
          </a:p>
        </p:txBody>
      </p:sp>
      <p:sp>
        <p:nvSpPr>
          <p:cNvPr id="4" name="Slide Number Placeholder 3"/>
          <p:cNvSpPr>
            <a:spLocks noGrp="1"/>
          </p:cNvSpPr>
          <p:nvPr>
            <p:ph type="sldNum" sz="quarter" idx="5"/>
          </p:nvPr>
        </p:nvSpPr>
        <p:spPr/>
        <p:txBody>
          <a:bodyPr/>
          <a:lstStyle/>
          <a:p>
            <a:fld id="{F7F8BA0F-1825-4FED-B5C1-59817F316A24}" type="slidenum">
              <a:rPr lang="en-US" smtClean="0"/>
              <a:t>35</a:t>
            </a:fld>
            <a:endParaRPr lang="en-US"/>
          </a:p>
        </p:txBody>
      </p:sp>
    </p:spTree>
    <p:extLst>
      <p:ext uri="{BB962C8B-B14F-4D97-AF65-F5344CB8AC3E}">
        <p14:creationId xmlns:p14="http://schemas.microsoft.com/office/powerpoint/2010/main" val="6041225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36</a:t>
            </a:fld>
            <a:endParaRPr lang="en-US"/>
          </a:p>
        </p:txBody>
      </p:sp>
    </p:spTree>
    <p:extLst>
      <p:ext uri="{BB962C8B-B14F-4D97-AF65-F5344CB8AC3E}">
        <p14:creationId xmlns:p14="http://schemas.microsoft.com/office/powerpoint/2010/main" val="38594533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37</a:t>
            </a:fld>
            <a:endParaRPr lang="en-US"/>
          </a:p>
        </p:txBody>
      </p:sp>
    </p:spTree>
    <p:extLst>
      <p:ext uri="{BB962C8B-B14F-4D97-AF65-F5344CB8AC3E}">
        <p14:creationId xmlns:p14="http://schemas.microsoft.com/office/powerpoint/2010/main" val="37559566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F8BA0F-1825-4FED-B5C1-59817F316A24}" type="slidenum">
              <a:rPr lang="en-US" smtClean="0"/>
              <a:t>4</a:t>
            </a:fld>
            <a:endParaRPr lang="en-US"/>
          </a:p>
        </p:txBody>
      </p:sp>
    </p:spTree>
    <p:extLst>
      <p:ext uri="{BB962C8B-B14F-4D97-AF65-F5344CB8AC3E}">
        <p14:creationId xmlns:p14="http://schemas.microsoft.com/office/powerpoint/2010/main" val="2903743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5</a:t>
            </a:fld>
            <a:endParaRPr lang="en-US"/>
          </a:p>
        </p:txBody>
      </p:sp>
    </p:spTree>
    <p:extLst>
      <p:ext uri="{BB962C8B-B14F-4D97-AF65-F5344CB8AC3E}">
        <p14:creationId xmlns:p14="http://schemas.microsoft.com/office/powerpoint/2010/main" val="5264916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6</a:t>
            </a:fld>
            <a:endParaRPr lang="en-US"/>
          </a:p>
        </p:txBody>
      </p:sp>
    </p:spTree>
    <p:extLst>
      <p:ext uri="{BB962C8B-B14F-4D97-AF65-F5344CB8AC3E}">
        <p14:creationId xmlns:p14="http://schemas.microsoft.com/office/powerpoint/2010/main" val="2311447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7</a:t>
            </a:fld>
            <a:endParaRPr lang="en-US"/>
          </a:p>
        </p:txBody>
      </p:sp>
    </p:spTree>
    <p:extLst>
      <p:ext uri="{BB962C8B-B14F-4D97-AF65-F5344CB8AC3E}">
        <p14:creationId xmlns:p14="http://schemas.microsoft.com/office/powerpoint/2010/main" val="18549468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8</a:t>
            </a:fld>
            <a:endParaRPr lang="en-US"/>
          </a:p>
        </p:txBody>
      </p:sp>
    </p:spTree>
    <p:extLst>
      <p:ext uri="{BB962C8B-B14F-4D97-AF65-F5344CB8AC3E}">
        <p14:creationId xmlns:p14="http://schemas.microsoft.com/office/powerpoint/2010/main" val="17449031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F8BA0F-1825-4FED-B5C1-59817F316A24}" type="slidenum">
              <a:rPr lang="en-US" smtClean="0"/>
              <a:t>9</a:t>
            </a:fld>
            <a:endParaRPr lang="en-US"/>
          </a:p>
        </p:txBody>
      </p:sp>
    </p:spTree>
    <p:extLst>
      <p:ext uri="{BB962C8B-B14F-4D97-AF65-F5344CB8AC3E}">
        <p14:creationId xmlns:p14="http://schemas.microsoft.com/office/powerpoint/2010/main" val="10534110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1.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 Id="rId4" Type="http://schemas.openxmlformats.org/officeDocument/2006/relationships/image" Target="../media/image24.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 Id="rId4" Type="http://schemas.openxmlformats.org/officeDocument/2006/relationships/image" Target="../media/image2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6.png"/><Relationship Id="rId1" Type="http://schemas.openxmlformats.org/officeDocument/2006/relationships/slideMaster" Target="../slideMasters/slideMaster1.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3.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 Id="rId4" Type="http://schemas.openxmlformats.org/officeDocument/2006/relationships/image" Target="../media/image26.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4.png"/><Relationship Id="rId1" Type="http://schemas.openxmlformats.org/officeDocument/2006/relationships/slideMaster" Target="../slideMasters/slideMaster1.xml"/><Relationship Id="rId4" Type="http://schemas.openxmlformats.org/officeDocument/2006/relationships/image" Target="../media/image23.sv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9.png"/><Relationship Id="rId1" Type="http://schemas.openxmlformats.org/officeDocument/2006/relationships/slideMaster" Target="../slideMasters/slideMaster1.xml"/><Relationship Id="rId4" Type="http://schemas.openxmlformats.org/officeDocument/2006/relationships/image" Target="../media/image23.sv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3.svg"/><Relationship Id="rId7" Type="http://schemas.openxmlformats.org/officeDocument/2006/relationships/image" Target="../media/image23.svg"/><Relationship Id="rId2" Type="http://schemas.openxmlformats.org/officeDocument/2006/relationships/image" Target="../media/image32.png"/><Relationship Id="rId1" Type="http://schemas.openxmlformats.org/officeDocument/2006/relationships/slideMaster" Target="../slideMasters/slideMaster1.xml"/><Relationship Id="rId6" Type="http://schemas.openxmlformats.org/officeDocument/2006/relationships/image" Target="../media/image22.png"/><Relationship Id="rId5" Type="http://schemas.openxmlformats.org/officeDocument/2006/relationships/image" Target="../media/image35.svg"/><Relationship Id="rId4" Type="http://schemas.openxmlformats.org/officeDocument/2006/relationships/image" Target="../media/image34.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7.svg"/><Relationship Id="rId7" Type="http://schemas.openxmlformats.org/officeDocument/2006/relationships/image" Target="../media/image23.svg"/><Relationship Id="rId2" Type="http://schemas.openxmlformats.org/officeDocument/2006/relationships/image" Target="../media/image36.png"/><Relationship Id="rId1" Type="http://schemas.openxmlformats.org/officeDocument/2006/relationships/slideMaster" Target="../slideMasters/slideMaster1.xml"/><Relationship Id="rId6" Type="http://schemas.openxmlformats.org/officeDocument/2006/relationships/image" Target="../media/image22.png"/><Relationship Id="rId5" Type="http://schemas.openxmlformats.org/officeDocument/2006/relationships/image" Target="../media/image35.svg"/><Relationship Id="rId4" Type="http://schemas.openxmlformats.org/officeDocument/2006/relationships/image" Target="../media/image34.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9.svg"/><Relationship Id="rId7" Type="http://schemas.openxmlformats.org/officeDocument/2006/relationships/image" Target="../media/image23.svg"/><Relationship Id="rId2" Type="http://schemas.openxmlformats.org/officeDocument/2006/relationships/image" Target="../media/image38.png"/><Relationship Id="rId1" Type="http://schemas.openxmlformats.org/officeDocument/2006/relationships/slideMaster" Target="../slideMasters/slideMaster1.xml"/><Relationship Id="rId6" Type="http://schemas.openxmlformats.org/officeDocument/2006/relationships/image" Target="../media/image22.png"/><Relationship Id="rId5" Type="http://schemas.openxmlformats.org/officeDocument/2006/relationships/image" Target="../media/image35.svg"/><Relationship Id="rId4" Type="http://schemas.openxmlformats.org/officeDocument/2006/relationships/image" Target="../media/image34.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1.svg"/><Relationship Id="rId7" Type="http://schemas.openxmlformats.org/officeDocument/2006/relationships/image" Target="../media/image23.svg"/><Relationship Id="rId2" Type="http://schemas.openxmlformats.org/officeDocument/2006/relationships/image" Target="../media/image40.png"/><Relationship Id="rId1" Type="http://schemas.openxmlformats.org/officeDocument/2006/relationships/slideMaster" Target="../slideMasters/slideMaster1.xml"/><Relationship Id="rId6" Type="http://schemas.openxmlformats.org/officeDocument/2006/relationships/image" Target="../media/image22.png"/><Relationship Id="rId5" Type="http://schemas.openxmlformats.org/officeDocument/2006/relationships/image" Target="../media/image35.svg"/><Relationship Id="rId4" Type="http://schemas.openxmlformats.org/officeDocument/2006/relationships/image" Target="../media/image34.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_Slide_1_Icons">
    <p:spTree>
      <p:nvGrpSpPr>
        <p:cNvPr id="1" name=""/>
        <p:cNvGrpSpPr/>
        <p:nvPr/>
      </p:nvGrpSpPr>
      <p:grpSpPr>
        <a:xfrm>
          <a:off x="0" y="0"/>
          <a:ext cx="0" cy="0"/>
          <a:chOff x="0" y="0"/>
          <a:chExt cx="0" cy="0"/>
        </a:xfrm>
      </p:grpSpPr>
      <p:pic>
        <p:nvPicPr>
          <p:cNvPr id="14" name="Picture 13" descr="Shape, background pattern&#10;&#10;Description automatically generated with medium confidence">
            <a:extLst>
              <a:ext uri="{FF2B5EF4-FFF2-40B4-BE49-F238E27FC236}">
                <a16:creationId xmlns:a16="http://schemas.microsoft.com/office/drawing/2014/main" id="{9B79A313-D647-DF44-B275-1DCEFD18B1F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339698" y="31750"/>
            <a:ext cx="6845300" cy="6794500"/>
          </a:xfrm>
          <a:prstGeom prst="rect">
            <a:avLst/>
          </a:prstGeom>
        </p:spPr>
      </p:pic>
      <p:sp>
        <p:nvSpPr>
          <p:cNvPr id="2" name="Title 1">
            <a:extLst>
              <a:ext uri="{FF2B5EF4-FFF2-40B4-BE49-F238E27FC236}">
                <a16:creationId xmlns:a16="http://schemas.microsoft.com/office/drawing/2014/main" id="{77F500A6-D7AD-F74F-A2B8-F7126E6D9F76}"/>
              </a:ext>
            </a:extLst>
          </p:cNvPr>
          <p:cNvSpPr>
            <a:spLocks noGrp="1"/>
          </p:cNvSpPr>
          <p:nvPr>
            <p:ph type="ctrTitle" hasCustomPrompt="1"/>
          </p:nvPr>
        </p:nvSpPr>
        <p:spPr>
          <a:xfrm>
            <a:off x="432869" y="2935795"/>
            <a:ext cx="5107319" cy="1658231"/>
          </a:xfrm>
        </p:spPr>
        <p:txBody>
          <a:bodyPr anchor="t">
            <a:normAutofit/>
          </a:bodyPr>
          <a:lstStyle>
            <a:lvl1pPr algn="l">
              <a:lnSpc>
                <a:spcPts val="4800"/>
              </a:lnSpc>
              <a:defRPr sz="4000">
                <a:latin typeface="Akzidenz-Grotesk Pro Bold Ext" panose="02000805060000020004" pitchFamily="2" charset="0"/>
              </a:defRPr>
            </a:lvl1pPr>
          </a:lstStyle>
          <a:p>
            <a:r>
              <a:rPr lang="en-US" dirty="0"/>
              <a:t>CLICK TO EDIT </a:t>
            </a:r>
            <a:br>
              <a:rPr lang="en-US" dirty="0"/>
            </a:br>
            <a:r>
              <a:rPr lang="en-US" dirty="0"/>
              <a:t>MASTER TITLE</a:t>
            </a:r>
          </a:p>
        </p:txBody>
      </p:sp>
      <p:sp>
        <p:nvSpPr>
          <p:cNvPr id="35" name="Picture Placeholder 34">
            <a:extLst>
              <a:ext uri="{FF2B5EF4-FFF2-40B4-BE49-F238E27FC236}">
                <a16:creationId xmlns:a16="http://schemas.microsoft.com/office/drawing/2014/main" id="{76DA381F-E3CE-5849-A4BF-7A38FA2E129F}"/>
              </a:ext>
            </a:extLst>
          </p:cNvPr>
          <p:cNvSpPr>
            <a:spLocks noGrp="1"/>
          </p:cNvSpPr>
          <p:nvPr>
            <p:ph type="pic" sz="quarter" idx="10"/>
          </p:nvPr>
        </p:nvSpPr>
        <p:spPr>
          <a:xfrm>
            <a:off x="5418999" y="1084903"/>
            <a:ext cx="1799652" cy="797740"/>
          </a:xfrm>
          <a:custGeom>
            <a:avLst/>
            <a:gdLst>
              <a:gd name="connsiteX0" fmla="*/ 889055 w 1799652"/>
              <a:gd name="connsiteY0" fmla="*/ 78 h 797740"/>
              <a:gd name="connsiteX1" fmla="*/ 1799652 w 1799652"/>
              <a:gd name="connsiteY1" fmla="*/ 797740 h 797740"/>
              <a:gd name="connsiteX2" fmla="*/ 0 w 1799652"/>
              <a:gd name="connsiteY2" fmla="*/ 797740 h 797740"/>
              <a:gd name="connsiteX3" fmla="*/ 796519 w 1799652"/>
              <a:gd name="connsiteY3" fmla="*/ 5960 h 797740"/>
              <a:gd name="connsiteX4" fmla="*/ 889055 w 1799652"/>
              <a:gd name="connsiteY4" fmla="*/ 78 h 797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9652" h="797740">
                <a:moveTo>
                  <a:pt x="889055" y="78"/>
                </a:moveTo>
                <a:cubicBezTo>
                  <a:pt x="1348088" y="-5899"/>
                  <a:pt x="1746163" y="334612"/>
                  <a:pt x="1799652" y="797740"/>
                </a:cubicBezTo>
                <a:lnTo>
                  <a:pt x="0" y="797740"/>
                </a:lnTo>
                <a:cubicBezTo>
                  <a:pt x="48036" y="381831"/>
                  <a:pt x="378121" y="53710"/>
                  <a:pt x="796519" y="5960"/>
                </a:cubicBezTo>
                <a:cubicBezTo>
                  <a:pt x="827579" y="2415"/>
                  <a:pt x="858452" y="477"/>
                  <a:pt x="889055" y="78"/>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38" name="Picture Placeholder 37">
            <a:extLst>
              <a:ext uri="{FF2B5EF4-FFF2-40B4-BE49-F238E27FC236}">
                <a16:creationId xmlns:a16="http://schemas.microsoft.com/office/drawing/2014/main" id="{F0B4CFA6-D70F-0348-B98B-080BD5AA4B44}"/>
              </a:ext>
            </a:extLst>
          </p:cNvPr>
          <p:cNvSpPr>
            <a:spLocks noGrp="1"/>
          </p:cNvSpPr>
          <p:nvPr>
            <p:ph type="pic" sz="quarter" idx="11"/>
          </p:nvPr>
        </p:nvSpPr>
        <p:spPr>
          <a:xfrm>
            <a:off x="8363478" y="1066493"/>
            <a:ext cx="797738" cy="1799651"/>
          </a:xfrm>
          <a:custGeom>
            <a:avLst/>
            <a:gdLst>
              <a:gd name="connsiteX0" fmla="*/ 0 w 797738"/>
              <a:gd name="connsiteY0" fmla="*/ 0 h 1799651"/>
              <a:gd name="connsiteX1" fmla="*/ 791779 w 797738"/>
              <a:gd name="connsiteY1" fmla="*/ 796519 h 1799651"/>
              <a:gd name="connsiteX2" fmla="*/ 0 w 797738"/>
              <a:gd name="connsiteY2" fmla="*/ 1799651 h 1799651"/>
            </a:gdLst>
            <a:ahLst/>
            <a:cxnLst>
              <a:cxn ang="0">
                <a:pos x="connsiteX0" y="connsiteY0"/>
              </a:cxn>
              <a:cxn ang="0">
                <a:pos x="connsiteX1" y="connsiteY1"/>
              </a:cxn>
              <a:cxn ang="0">
                <a:pos x="connsiteX2" y="connsiteY2"/>
              </a:cxn>
            </a:cxnLst>
            <a:rect l="l" t="t" r="r" b="b"/>
            <a:pathLst>
              <a:path w="797738" h="1799651">
                <a:moveTo>
                  <a:pt x="0" y="0"/>
                </a:moveTo>
                <a:cubicBezTo>
                  <a:pt x="415909" y="48035"/>
                  <a:pt x="744030" y="378120"/>
                  <a:pt x="791779" y="796519"/>
                </a:cubicBezTo>
                <a:cubicBezTo>
                  <a:pt x="848496" y="1293479"/>
                  <a:pt x="494003" y="1742596"/>
                  <a:pt x="0" y="1799651"/>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41" name="Picture Placeholder 40">
            <a:extLst>
              <a:ext uri="{FF2B5EF4-FFF2-40B4-BE49-F238E27FC236}">
                <a16:creationId xmlns:a16="http://schemas.microsoft.com/office/drawing/2014/main" id="{A5F2DE6B-0960-2941-8A13-FF7A8D91E26F}"/>
              </a:ext>
            </a:extLst>
          </p:cNvPr>
          <p:cNvSpPr>
            <a:spLocks noGrp="1"/>
          </p:cNvSpPr>
          <p:nvPr>
            <p:ph type="pic" sz="quarter" idx="12"/>
          </p:nvPr>
        </p:nvSpPr>
        <p:spPr>
          <a:xfrm>
            <a:off x="10306043" y="1084905"/>
            <a:ext cx="1799651" cy="797740"/>
          </a:xfrm>
          <a:custGeom>
            <a:avLst/>
            <a:gdLst>
              <a:gd name="connsiteX0" fmla="*/ 889054 w 1799651"/>
              <a:gd name="connsiteY0" fmla="*/ 78 h 797740"/>
              <a:gd name="connsiteX1" fmla="*/ 1799651 w 1799651"/>
              <a:gd name="connsiteY1" fmla="*/ 797740 h 797740"/>
              <a:gd name="connsiteX2" fmla="*/ 0 w 1799651"/>
              <a:gd name="connsiteY2" fmla="*/ 797740 h 797740"/>
              <a:gd name="connsiteX3" fmla="*/ 796519 w 1799651"/>
              <a:gd name="connsiteY3" fmla="*/ 5960 h 797740"/>
              <a:gd name="connsiteX4" fmla="*/ 889054 w 1799651"/>
              <a:gd name="connsiteY4" fmla="*/ 78 h 797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9651" h="797740">
                <a:moveTo>
                  <a:pt x="889054" y="78"/>
                </a:moveTo>
                <a:cubicBezTo>
                  <a:pt x="1348087" y="-5899"/>
                  <a:pt x="1746162" y="334612"/>
                  <a:pt x="1799651" y="797740"/>
                </a:cubicBezTo>
                <a:lnTo>
                  <a:pt x="0" y="797740"/>
                </a:lnTo>
                <a:cubicBezTo>
                  <a:pt x="48035" y="381831"/>
                  <a:pt x="378121" y="53710"/>
                  <a:pt x="796519" y="5960"/>
                </a:cubicBezTo>
                <a:cubicBezTo>
                  <a:pt x="827579" y="2415"/>
                  <a:pt x="858452" y="477"/>
                  <a:pt x="889054" y="78"/>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46" name="Picture Placeholder 45">
            <a:extLst>
              <a:ext uri="{FF2B5EF4-FFF2-40B4-BE49-F238E27FC236}">
                <a16:creationId xmlns:a16="http://schemas.microsoft.com/office/drawing/2014/main" id="{C1D4E754-DDFA-1E4C-A679-580271D1F543}"/>
              </a:ext>
            </a:extLst>
          </p:cNvPr>
          <p:cNvSpPr>
            <a:spLocks noGrp="1"/>
          </p:cNvSpPr>
          <p:nvPr>
            <p:ph type="pic" sz="quarter" idx="13"/>
          </p:nvPr>
        </p:nvSpPr>
        <p:spPr>
          <a:xfrm>
            <a:off x="7355378" y="4027892"/>
            <a:ext cx="1799651" cy="797738"/>
          </a:xfrm>
          <a:custGeom>
            <a:avLst/>
            <a:gdLst>
              <a:gd name="connsiteX0" fmla="*/ 0 w 1799651"/>
              <a:gd name="connsiteY0" fmla="*/ 0 h 797738"/>
              <a:gd name="connsiteX1" fmla="*/ 1799651 w 1799651"/>
              <a:gd name="connsiteY1" fmla="*/ 0 h 797738"/>
              <a:gd name="connsiteX2" fmla="*/ 796519 w 1799651"/>
              <a:gd name="connsiteY2" fmla="*/ 791779 h 797738"/>
              <a:gd name="connsiteX3" fmla="*/ 0 w 1799651"/>
              <a:gd name="connsiteY3" fmla="*/ 0 h 797738"/>
            </a:gdLst>
            <a:ahLst/>
            <a:cxnLst>
              <a:cxn ang="0">
                <a:pos x="connsiteX0" y="connsiteY0"/>
              </a:cxn>
              <a:cxn ang="0">
                <a:pos x="connsiteX1" y="connsiteY1"/>
              </a:cxn>
              <a:cxn ang="0">
                <a:pos x="connsiteX2" y="connsiteY2"/>
              </a:cxn>
              <a:cxn ang="0">
                <a:pos x="connsiteX3" y="connsiteY3"/>
              </a:cxn>
            </a:cxnLst>
            <a:rect l="l" t="t" r="r" b="b"/>
            <a:pathLst>
              <a:path w="1799651" h="797738">
                <a:moveTo>
                  <a:pt x="0" y="0"/>
                </a:moveTo>
                <a:lnTo>
                  <a:pt x="1799651" y="0"/>
                </a:lnTo>
                <a:cubicBezTo>
                  <a:pt x="1742596" y="494002"/>
                  <a:pt x="1293479" y="848495"/>
                  <a:pt x="796519" y="791779"/>
                </a:cubicBezTo>
                <a:cubicBezTo>
                  <a:pt x="378121" y="744030"/>
                  <a:pt x="48036" y="415909"/>
                  <a:pt x="0" y="0"/>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49" name="Picture Placeholder 48">
            <a:extLst>
              <a:ext uri="{FF2B5EF4-FFF2-40B4-BE49-F238E27FC236}">
                <a16:creationId xmlns:a16="http://schemas.microsoft.com/office/drawing/2014/main" id="{B9371207-6D8D-024C-91C7-D5693F797527}"/>
              </a:ext>
            </a:extLst>
          </p:cNvPr>
          <p:cNvSpPr>
            <a:spLocks noGrp="1"/>
          </p:cNvSpPr>
          <p:nvPr>
            <p:ph type="pic" sz="quarter" idx="14"/>
          </p:nvPr>
        </p:nvSpPr>
        <p:spPr>
          <a:xfrm>
            <a:off x="10306837" y="3033607"/>
            <a:ext cx="797739" cy="1799652"/>
          </a:xfrm>
          <a:custGeom>
            <a:avLst/>
            <a:gdLst>
              <a:gd name="connsiteX0" fmla="*/ 797739 w 797739"/>
              <a:gd name="connsiteY0" fmla="*/ 0 h 1799652"/>
              <a:gd name="connsiteX1" fmla="*/ 797739 w 797739"/>
              <a:gd name="connsiteY1" fmla="*/ 1799652 h 1799652"/>
              <a:gd name="connsiteX2" fmla="*/ 5960 w 797739"/>
              <a:gd name="connsiteY2" fmla="*/ 1003132 h 1799652"/>
              <a:gd name="connsiteX3" fmla="*/ 797739 w 797739"/>
              <a:gd name="connsiteY3" fmla="*/ 0 h 1799652"/>
            </a:gdLst>
            <a:ahLst/>
            <a:cxnLst>
              <a:cxn ang="0">
                <a:pos x="connsiteX0" y="connsiteY0"/>
              </a:cxn>
              <a:cxn ang="0">
                <a:pos x="connsiteX1" y="connsiteY1"/>
              </a:cxn>
              <a:cxn ang="0">
                <a:pos x="connsiteX2" y="connsiteY2"/>
              </a:cxn>
              <a:cxn ang="0">
                <a:pos x="connsiteX3" y="connsiteY3"/>
              </a:cxn>
            </a:cxnLst>
            <a:rect l="l" t="t" r="r" b="b"/>
            <a:pathLst>
              <a:path w="797739" h="1799652">
                <a:moveTo>
                  <a:pt x="797739" y="0"/>
                </a:moveTo>
                <a:lnTo>
                  <a:pt x="797739" y="1799652"/>
                </a:lnTo>
                <a:cubicBezTo>
                  <a:pt x="381830" y="1751616"/>
                  <a:pt x="53709" y="1421531"/>
                  <a:pt x="5960" y="1003132"/>
                </a:cubicBezTo>
                <a:cubicBezTo>
                  <a:pt x="-50757" y="506172"/>
                  <a:pt x="303736" y="57055"/>
                  <a:pt x="797739" y="0"/>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52" name="Picture Placeholder 51">
            <a:extLst>
              <a:ext uri="{FF2B5EF4-FFF2-40B4-BE49-F238E27FC236}">
                <a16:creationId xmlns:a16="http://schemas.microsoft.com/office/drawing/2014/main" id="{2C8C32FF-3C7A-1541-ABDB-2394F377FF62}"/>
              </a:ext>
            </a:extLst>
          </p:cNvPr>
          <p:cNvSpPr>
            <a:spLocks noGrp="1"/>
          </p:cNvSpPr>
          <p:nvPr>
            <p:ph type="pic" sz="quarter" idx="15"/>
          </p:nvPr>
        </p:nvSpPr>
        <p:spPr>
          <a:xfrm>
            <a:off x="10298362" y="4988397"/>
            <a:ext cx="1799652" cy="797739"/>
          </a:xfrm>
          <a:custGeom>
            <a:avLst/>
            <a:gdLst>
              <a:gd name="connsiteX0" fmla="*/ 889054 w 1799652"/>
              <a:gd name="connsiteY0" fmla="*/ 78 h 797739"/>
              <a:gd name="connsiteX1" fmla="*/ 1799652 w 1799652"/>
              <a:gd name="connsiteY1" fmla="*/ 797739 h 797739"/>
              <a:gd name="connsiteX2" fmla="*/ 0 w 1799652"/>
              <a:gd name="connsiteY2" fmla="*/ 797739 h 797739"/>
              <a:gd name="connsiteX3" fmla="*/ 796519 w 1799652"/>
              <a:gd name="connsiteY3" fmla="*/ 5959 h 797739"/>
              <a:gd name="connsiteX4" fmla="*/ 889054 w 1799652"/>
              <a:gd name="connsiteY4" fmla="*/ 78 h 797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9652" h="797739">
                <a:moveTo>
                  <a:pt x="889054" y="78"/>
                </a:moveTo>
                <a:cubicBezTo>
                  <a:pt x="1348087" y="-5900"/>
                  <a:pt x="1746162" y="334611"/>
                  <a:pt x="1799652" y="797739"/>
                </a:cubicBezTo>
                <a:lnTo>
                  <a:pt x="0" y="797739"/>
                </a:lnTo>
                <a:cubicBezTo>
                  <a:pt x="48035" y="381830"/>
                  <a:pt x="378121" y="53709"/>
                  <a:pt x="796519" y="5959"/>
                </a:cubicBezTo>
                <a:cubicBezTo>
                  <a:pt x="827579" y="2415"/>
                  <a:pt x="858452" y="476"/>
                  <a:pt x="889054" y="78"/>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56" name="Picture Placeholder 55">
            <a:extLst>
              <a:ext uri="{FF2B5EF4-FFF2-40B4-BE49-F238E27FC236}">
                <a16:creationId xmlns:a16="http://schemas.microsoft.com/office/drawing/2014/main" id="{95744240-5D13-854E-9BB7-BAE7C670E230}"/>
              </a:ext>
            </a:extLst>
          </p:cNvPr>
          <p:cNvSpPr>
            <a:spLocks noGrp="1"/>
          </p:cNvSpPr>
          <p:nvPr>
            <p:ph type="pic" sz="quarter" idx="16"/>
          </p:nvPr>
        </p:nvSpPr>
        <p:spPr>
          <a:xfrm>
            <a:off x="5411315" y="4988396"/>
            <a:ext cx="1799652" cy="797739"/>
          </a:xfrm>
          <a:custGeom>
            <a:avLst/>
            <a:gdLst>
              <a:gd name="connsiteX0" fmla="*/ 889055 w 1799652"/>
              <a:gd name="connsiteY0" fmla="*/ 78 h 797739"/>
              <a:gd name="connsiteX1" fmla="*/ 1799652 w 1799652"/>
              <a:gd name="connsiteY1" fmla="*/ 797739 h 797739"/>
              <a:gd name="connsiteX2" fmla="*/ 0 w 1799652"/>
              <a:gd name="connsiteY2" fmla="*/ 797739 h 797739"/>
              <a:gd name="connsiteX3" fmla="*/ 796519 w 1799652"/>
              <a:gd name="connsiteY3" fmla="*/ 5959 h 797739"/>
              <a:gd name="connsiteX4" fmla="*/ 889055 w 1799652"/>
              <a:gd name="connsiteY4" fmla="*/ 78 h 797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9652" h="797739">
                <a:moveTo>
                  <a:pt x="889055" y="78"/>
                </a:moveTo>
                <a:cubicBezTo>
                  <a:pt x="1348088" y="-5900"/>
                  <a:pt x="1746163" y="334611"/>
                  <a:pt x="1799652" y="797739"/>
                </a:cubicBezTo>
                <a:lnTo>
                  <a:pt x="0" y="797739"/>
                </a:lnTo>
                <a:cubicBezTo>
                  <a:pt x="48036" y="381830"/>
                  <a:pt x="378121" y="53709"/>
                  <a:pt x="796519" y="5959"/>
                </a:cubicBezTo>
                <a:cubicBezTo>
                  <a:pt x="827579" y="2415"/>
                  <a:pt x="858452" y="476"/>
                  <a:pt x="889055" y="78"/>
                </a:cubicBezTo>
                <a:close/>
              </a:path>
            </a:pathLst>
          </a:custGeom>
        </p:spPr>
        <p:txBody>
          <a:bodyPr wrap="square">
            <a:noAutofit/>
          </a:bodyPr>
          <a:lstStyle>
            <a:lvl1pPr marL="0" indent="0">
              <a:buNone/>
              <a:defRPr sz="1400"/>
            </a:lvl1pPr>
          </a:lstStyle>
          <a:p>
            <a:r>
              <a:rPr lang="en-US"/>
              <a:t>Click icon to add picture</a:t>
            </a:r>
            <a:endParaRPr lang="en-US" dirty="0"/>
          </a:p>
        </p:txBody>
      </p:sp>
      <p:grpSp>
        <p:nvGrpSpPr>
          <p:cNvPr id="85" name="Group 84">
            <a:extLst>
              <a:ext uri="{FF2B5EF4-FFF2-40B4-BE49-F238E27FC236}">
                <a16:creationId xmlns:a16="http://schemas.microsoft.com/office/drawing/2014/main" id="{588DD2E3-D79D-8A40-BB8F-2994B271DA77}"/>
              </a:ext>
            </a:extLst>
          </p:cNvPr>
          <p:cNvGrpSpPr/>
          <p:nvPr userDrawn="1"/>
        </p:nvGrpSpPr>
        <p:grpSpPr>
          <a:xfrm>
            <a:off x="6866799" y="2394507"/>
            <a:ext cx="1230396" cy="1200147"/>
            <a:chOff x="6866799" y="2394507"/>
            <a:chExt cx="1230396" cy="1200147"/>
          </a:xfrm>
        </p:grpSpPr>
        <p:sp>
          <p:nvSpPr>
            <p:cNvPr id="73" name="Freeform 72">
              <a:extLst>
                <a:ext uri="{FF2B5EF4-FFF2-40B4-BE49-F238E27FC236}">
                  <a16:creationId xmlns:a16="http://schemas.microsoft.com/office/drawing/2014/main" id="{29DEBE5A-67FE-D448-AC33-887D4A12DA08}"/>
                </a:ext>
              </a:extLst>
            </p:cNvPr>
            <p:cNvSpPr/>
            <p:nvPr/>
          </p:nvSpPr>
          <p:spPr>
            <a:xfrm>
              <a:off x="6866799" y="2394507"/>
              <a:ext cx="1230396" cy="1200147"/>
            </a:xfrm>
            <a:custGeom>
              <a:avLst/>
              <a:gdLst>
                <a:gd name="connsiteX0" fmla="*/ 512775 w 1230396"/>
                <a:gd name="connsiteY0" fmla="*/ 1130921 h 1200147"/>
                <a:gd name="connsiteX1" fmla="*/ 70277 w 1230396"/>
                <a:gd name="connsiteY1" fmla="*/ 663687 h 1200147"/>
                <a:gd name="connsiteX2" fmla="*/ 56097 w 1230396"/>
                <a:gd name="connsiteY2" fmla="*/ 204447 h 1200147"/>
                <a:gd name="connsiteX3" fmla="*/ 208835 w 1230396"/>
                <a:gd name="connsiteY3" fmla="*/ 54258 h 1200147"/>
                <a:gd name="connsiteX4" fmla="*/ 411120 w 1230396"/>
                <a:gd name="connsiteY4" fmla="*/ 0 h 1200147"/>
                <a:gd name="connsiteX5" fmla="*/ 447511 w 1230396"/>
                <a:gd name="connsiteY5" fmla="*/ 1701 h 1200147"/>
                <a:gd name="connsiteX6" fmla="*/ 615284 w 1230396"/>
                <a:gd name="connsiteY6" fmla="*/ 81303 h 1200147"/>
                <a:gd name="connsiteX7" fmla="*/ 782886 w 1230396"/>
                <a:gd name="connsiteY7" fmla="*/ 1701 h 1200147"/>
                <a:gd name="connsiteX8" fmla="*/ 819277 w 1230396"/>
                <a:gd name="connsiteY8" fmla="*/ 0 h 1200147"/>
                <a:gd name="connsiteX9" fmla="*/ 1021561 w 1230396"/>
                <a:gd name="connsiteY9" fmla="*/ 54258 h 1200147"/>
                <a:gd name="connsiteX10" fmla="*/ 1174300 w 1230396"/>
                <a:gd name="connsiteY10" fmla="*/ 204447 h 1200147"/>
                <a:gd name="connsiteX11" fmla="*/ 1160119 w 1230396"/>
                <a:gd name="connsiteY11" fmla="*/ 663687 h 1200147"/>
                <a:gd name="connsiteX12" fmla="*/ 717793 w 1230396"/>
                <a:gd name="connsiteY12" fmla="*/ 1130921 h 1200147"/>
                <a:gd name="connsiteX13" fmla="*/ 615284 w 1230396"/>
                <a:gd name="connsiteY13" fmla="*/ 1200148 h 1200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396" h="1200147">
                  <a:moveTo>
                    <a:pt x="512775" y="1130921"/>
                  </a:moveTo>
                  <a:cubicBezTo>
                    <a:pt x="500644" y="1123097"/>
                    <a:pt x="222332" y="933788"/>
                    <a:pt x="70277" y="663687"/>
                  </a:cubicBezTo>
                  <a:cubicBezTo>
                    <a:pt x="-18222" y="507205"/>
                    <a:pt x="-23348" y="340518"/>
                    <a:pt x="56097" y="204447"/>
                  </a:cubicBezTo>
                  <a:cubicBezTo>
                    <a:pt x="92979" y="141977"/>
                    <a:pt x="145635" y="90200"/>
                    <a:pt x="208835" y="54258"/>
                  </a:cubicBezTo>
                  <a:cubicBezTo>
                    <a:pt x="270377" y="18966"/>
                    <a:pt x="340100" y="265"/>
                    <a:pt x="411120" y="0"/>
                  </a:cubicBezTo>
                  <a:cubicBezTo>
                    <a:pt x="423250" y="0"/>
                    <a:pt x="435551" y="0"/>
                    <a:pt x="447511" y="1701"/>
                  </a:cubicBezTo>
                  <a:cubicBezTo>
                    <a:pt x="508845" y="7484"/>
                    <a:pt x="560612" y="34188"/>
                    <a:pt x="615284" y="81303"/>
                  </a:cubicBezTo>
                  <a:cubicBezTo>
                    <a:pt x="658660" y="34123"/>
                    <a:pt x="718760" y="5579"/>
                    <a:pt x="782886" y="1701"/>
                  </a:cubicBezTo>
                  <a:cubicBezTo>
                    <a:pt x="794845" y="510"/>
                    <a:pt x="807147" y="0"/>
                    <a:pt x="819277" y="0"/>
                  </a:cubicBezTo>
                  <a:cubicBezTo>
                    <a:pt x="890300" y="241"/>
                    <a:pt x="960028" y="18945"/>
                    <a:pt x="1021561" y="54258"/>
                  </a:cubicBezTo>
                  <a:cubicBezTo>
                    <a:pt x="1084762" y="90200"/>
                    <a:pt x="1137417" y="141977"/>
                    <a:pt x="1174300" y="204447"/>
                  </a:cubicBezTo>
                  <a:cubicBezTo>
                    <a:pt x="1253744" y="340518"/>
                    <a:pt x="1248619" y="507205"/>
                    <a:pt x="1160119" y="663687"/>
                  </a:cubicBezTo>
                  <a:cubicBezTo>
                    <a:pt x="1008235" y="933788"/>
                    <a:pt x="729752" y="1123097"/>
                    <a:pt x="717793" y="1130921"/>
                  </a:cubicBezTo>
                  <a:lnTo>
                    <a:pt x="615284" y="1200148"/>
                  </a:lnTo>
                  <a:close/>
                </a:path>
              </a:pathLst>
            </a:custGeom>
            <a:noFill/>
            <a:ln w="41760" cap="flat">
              <a:solidFill>
                <a:srgbClr val="E0DED8"/>
              </a:solidFill>
              <a:prstDash val="solid"/>
              <a:miter/>
            </a:ln>
          </p:spPr>
          <p:txBody>
            <a:bodyPr rtlCol="0" anchor="ctr"/>
            <a:lstStyle/>
            <a:p>
              <a:endParaRPr lang="en-US"/>
            </a:p>
          </p:txBody>
        </p:sp>
        <p:sp>
          <p:nvSpPr>
            <p:cNvPr id="74" name="Freeform 73">
              <a:extLst>
                <a:ext uri="{FF2B5EF4-FFF2-40B4-BE49-F238E27FC236}">
                  <a16:creationId xmlns:a16="http://schemas.microsoft.com/office/drawing/2014/main" id="{F17D9529-B3F8-7946-AABC-532153BCC349}"/>
                </a:ext>
              </a:extLst>
            </p:cNvPr>
            <p:cNvSpPr/>
            <p:nvPr/>
          </p:nvSpPr>
          <p:spPr>
            <a:xfrm>
              <a:off x="7050134" y="2577099"/>
              <a:ext cx="863726" cy="797120"/>
            </a:xfrm>
            <a:custGeom>
              <a:avLst/>
              <a:gdLst>
                <a:gd name="connsiteX0" fmla="*/ 616977 w 863726"/>
                <a:gd name="connsiteY0" fmla="*/ 935 h 797120"/>
                <a:gd name="connsiteX1" fmla="*/ 430582 w 863726"/>
                <a:gd name="connsiteY1" fmla="*/ 105029 h 797120"/>
                <a:gd name="connsiteX2" fmla="*/ 246749 w 863726"/>
                <a:gd name="connsiteY2" fmla="*/ 935 h 797120"/>
                <a:gd name="connsiteX3" fmla="*/ 46856 w 863726"/>
                <a:gd name="connsiteY3" fmla="*/ 392139 h 797120"/>
                <a:gd name="connsiteX4" fmla="*/ 431949 w 863726"/>
                <a:gd name="connsiteY4" fmla="*/ 797121 h 797120"/>
                <a:gd name="connsiteX5" fmla="*/ 816870 w 863726"/>
                <a:gd name="connsiteY5" fmla="*/ 391629 h 797120"/>
                <a:gd name="connsiteX6" fmla="*/ 616977 w 863726"/>
                <a:gd name="connsiteY6" fmla="*/ 935 h 797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3726" h="797120">
                  <a:moveTo>
                    <a:pt x="616977" y="935"/>
                  </a:moveTo>
                  <a:cubicBezTo>
                    <a:pt x="536679" y="8589"/>
                    <a:pt x="475344" y="59105"/>
                    <a:pt x="430582" y="105029"/>
                  </a:cubicBezTo>
                  <a:cubicBezTo>
                    <a:pt x="388040" y="56384"/>
                    <a:pt x="329952" y="8759"/>
                    <a:pt x="246749" y="935"/>
                  </a:cubicBezTo>
                  <a:cubicBezTo>
                    <a:pt x="91277" y="-13863"/>
                    <a:pt x="-86406" y="155715"/>
                    <a:pt x="46856" y="392139"/>
                  </a:cubicBezTo>
                  <a:cubicBezTo>
                    <a:pt x="180118" y="628563"/>
                    <a:pt x="431949" y="797121"/>
                    <a:pt x="431949" y="797121"/>
                  </a:cubicBezTo>
                  <a:cubicBezTo>
                    <a:pt x="431949" y="797121"/>
                    <a:pt x="683608" y="627032"/>
                    <a:pt x="816870" y="391629"/>
                  </a:cubicBezTo>
                  <a:cubicBezTo>
                    <a:pt x="950132" y="156226"/>
                    <a:pt x="772449" y="-14203"/>
                    <a:pt x="616977" y="935"/>
                  </a:cubicBezTo>
                  <a:close/>
                </a:path>
              </a:pathLst>
            </a:custGeom>
            <a:noFill/>
            <a:ln w="41760" cap="flat">
              <a:solidFill>
                <a:srgbClr val="E0DED8"/>
              </a:solidFill>
              <a:prstDash val="solid"/>
              <a:miter/>
            </a:ln>
          </p:spPr>
          <p:txBody>
            <a:bodyPr rtlCol="0" anchor="ctr"/>
            <a:lstStyle/>
            <a:p>
              <a:endParaRPr lang="en-US"/>
            </a:p>
          </p:txBody>
        </p:sp>
        <p:sp>
          <p:nvSpPr>
            <p:cNvPr id="75" name="Freeform 74">
              <a:extLst>
                <a:ext uri="{FF2B5EF4-FFF2-40B4-BE49-F238E27FC236}">
                  <a16:creationId xmlns:a16="http://schemas.microsoft.com/office/drawing/2014/main" id="{B6B78EE2-DF75-F344-86BD-B8790FA01B78}"/>
                </a:ext>
              </a:extLst>
            </p:cNvPr>
            <p:cNvSpPr/>
            <p:nvPr/>
          </p:nvSpPr>
          <p:spPr>
            <a:xfrm>
              <a:off x="7312030" y="2681957"/>
              <a:ext cx="337807" cy="423285"/>
            </a:xfrm>
            <a:custGeom>
              <a:avLst/>
              <a:gdLst>
                <a:gd name="connsiteX0" fmla="*/ 333555 w 337807"/>
                <a:gd name="connsiteY0" fmla="*/ 224007 h 423285"/>
                <a:gd name="connsiteX1" fmla="*/ 168857 w 337807"/>
                <a:gd name="connsiteY1" fmla="*/ 0 h 423285"/>
                <a:gd name="connsiteX2" fmla="*/ 4330 w 337807"/>
                <a:gd name="connsiteY2" fmla="*/ 223837 h 423285"/>
                <a:gd name="connsiteX3" fmla="*/ 168857 w 337807"/>
                <a:gd name="connsiteY3" fmla="*/ 423181 h 423285"/>
                <a:gd name="connsiteX4" fmla="*/ 337705 w 337807"/>
                <a:gd name="connsiteY4" fmla="*/ 266613 h 423285"/>
                <a:gd name="connsiteX5" fmla="*/ 333555 w 337807"/>
                <a:gd name="connsiteY5" fmla="*/ 224007 h 423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7807" h="423285">
                  <a:moveTo>
                    <a:pt x="333555" y="224007"/>
                  </a:moveTo>
                  <a:cubicBezTo>
                    <a:pt x="308782" y="125696"/>
                    <a:pt x="168857" y="0"/>
                    <a:pt x="168857" y="0"/>
                  </a:cubicBezTo>
                  <a:cubicBezTo>
                    <a:pt x="168857" y="0"/>
                    <a:pt x="29103" y="125526"/>
                    <a:pt x="4330" y="223837"/>
                  </a:cubicBezTo>
                  <a:cubicBezTo>
                    <a:pt x="-20443" y="322148"/>
                    <a:pt x="64639" y="423181"/>
                    <a:pt x="168857" y="423181"/>
                  </a:cubicBezTo>
                  <a:cubicBezTo>
                    <a:pt x="258911" y="426365"/>
                    <a:pt x="334507" y="356267"/>
                    <a:pt x="337705" y="266613"/>
                  </a:cubicBezTo>
                  <a:cubicBezTo>
                    <a:pt x="338216" y="252291"/>
                    <a:pt x="336820" y="237965"/>
                    <a:pt x="333555" y="224007"/>
                  </a:cubicBezTo>
                  <a:close/>
                </a:path>
              </a:pathLst>
            </a:custGeom>
            <a:noFill/>
            <a:ln w="41760" cap="flat">
              <a:solidFill>
                <a:srgbClr val="E0DED8"/>
              </a:solidFill>
              <a:prstDash val="solid"/>
              <a:miter/>
            </a:ln>
          </p:spPr>
          <p:txBody>
            <a:bodyPr rtlCol="0" anchor="ctr"/>
            <a:lstStyle/>
            <a:p>
              <a:endParaRPr lang="en-US"/>
            </a:p>
          </p:txBody>
        </p:sp>
      </p:grpSp>
      <p:pic>
        <p:nvPicPr>
          <p:cNvPr id="67" name="Graphic 66">
            <a:extLst>
              <a:ext uri="{FF2B5EF4-FFF2-40B4-BE49-F238E27FC236}">
                <a16:creationId xmlns:a16="http://schemas.microsoft.com/office/drawing/2014/main" id="{D815A501-94D8-8B4F-864D-CF5CBC91F74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9648334" y="3495970"/>
            <a:ext cx="1106424" cy="1106424"/>
          </a:xfrm>
          <a:prstGeom prst="rect">
            <a:avLst/>
          </a:prstGeom>
        </p:spPr>
      </p:pic>
      <p:grpSp>
        <p:nvGrpSpPr>
          <p:cNvPr id="84" name="Group 83">
            <a:extLst>
              <a:ext uri="{FF2B5EF4-FFF2-40B4-BE49-F238E27FC236}">
                <a16:creationId xmlns:a16="http://schemas.microsoft.com/office/drawing/2014/main" id="{B363A0BB-5195-904C-AFBC-45B97B33B1FE}"/>
              </a:ext>
            </a:extLst>
          </p:cNvPr>
          <p:cNvGrpSpPr/>
          <p:nvPr userDrawn="1"/>
        </p:nvGrpSpPr>
        <p:grpSpPr>
          <a:xfrm>
            <a:off x="9374642" y="347433"/>
            <a:ext cx="1624630" cy="827942"/>
            <a:chOff x="9374642" y="347433"/>
            <a:chExt cx="1624630" cy="827942"/>
          </a:xfrm>
        </p:grpSpPr>
        <p:sp>
          <p:nvSpPr>
            <p:cNvPr id="77" name="Freeform 76">
              <a:extLst>
                <a:ext uri="{FF2B5EF4-FFF2-40B4-BE49-F238E27FC236}">
                  <a16:creationId xmlns:a16="http://schemas.microsoft.com/office/drawing/2014/main" id="{7794D10D-B3BD-B749-A36D-13BBBE30E1C2}"/>
                </a:ext>
              </a:extLst>
            </p:cNvPr>
            <p:cNvSpPr/>
            <p:nvPr/>
          </p:nvSpPr>
          <p:spPr>
            <a:xfrm>
              <a:off x="9374642" y="743003"/>
              <a:ext cx="456327" cy="144915"/>
            </a:xfrm>
            <a:custGeom>
              <a:avLst/>
              <a:gdLst>
                <a:gd name="connsiteX0" fmla="*/ 127258 w 456327"/>
                <a:gd name="connsiteY0" fmla="*/ 144916 h 144915"/>
                <a:gd name="connsiteX1" fmla="*/ 52162 w 456327"/>
                <a:gd name="connsiteY1" fmla="*/ 118630 h 144915"/>
                <a:gd name="connsiteX2" fmla="*/ 4156 w 456327"/>
                <a:gd name="connsiteY2" fmla="*/ 38531 h 144915"/>
                <a:gd name="connsiteX3" fmla="*/ 114570 w 456327"/>
                <a:gd name="connsiteY3" fmla="*/ 13373 h 144915"/>
                <a:gd name="connsiteX4" fmla="*/ 456327 w 456327"/>
                <a:gd name="connsiteY4" fmla="*/ 123368 h 144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6327" h="144915">
                  <a:moveTo>
                    <a:pt x="127258" y="144916"/>
                  </a:moveTo>
                  <a:cubicBezTo>
                    <a:pt x="110684" y="139388"/>
                    <a:pt x="64850" y="124271"/>
                    <a:pt x="52162" y="118630"/>
                  </a:cubicBezTo>
                  <a:cubicBezTo>
                    <a:pt x="10443" y="99902"/>
                    <a:pt x="-9217" y="77791"/>
                    <a:pt x="4156" y="38531"/>
                  </a:cubicBezTo>
                  <a:cubicBezTo>
                    <a:pt x="25188" y="-23066"/>
                    <a:pt x="91710" y="5814"/>
                    <a:pt x="114570" y="13373"/>
                  </a:cubicBezTo>
                  <a:cubicBezTo>
                    <a:pt x="137430" y="20932"/>
                    <a:pt x="456327" y="123368"/>
                    <a:pt x="456327" y="123368"/>
                  </a:cubicBezTo>
                </a:path>
              </a:pathLst>
            </a:custGeom>
            <a:noFill/>
            <a:ln w="27909" cap="flat">
              <a:solidFill>
                <a:srgbClr val="E0DED8"/>
              </a:solidFill>
              <a:prstDash val="solid"/>
              <a:miter/>
            </a:ln>
          </p:spPr>
          <p:txBody>
            <a:bodyPr rtlCol="0" anchor="ctr"/>
            <a:lstStyle/>
            <a:p>
              <a:endParaRPr lang="en-US"/>
            </a:p>
          </p:txBody>
        </p:sp>
        <p:sp>
          <p:nvSpPr>
            <p:cNvPr id="78" name="Freeform 77">
              <a:extLst>
                <a:ext uri="{FF2B5EF4-FFF2-40B4-BE49-F238E27FC236}">
                  <a16:creationId xmlns:a16="http://schemas.microsoft.com/office/drawing/2014/main" id="{19EF396F-7DCA-9442-A839-06E00BE4462D}"/>
                </a:ext>
              </a:extLst>
            </p:cNvPr>
            <p:cNvSpPr/>
            <p:nvPr/>
          </p:nvSpPr>
          <p:spPr>
            <a:xfrm>
              <a:off x="9399541" y="623291"/>
              <a:ext cx="469147" cy="135228"/>
            </a:xfrm>
            <a:custGeom>
              <a:avLst/>
              <a:gdLst>
                <a:gd name="connsiteX0" fmla="*/ 95843 w 469147"/>
                <a:gd name="connsiteY0" fmla="*/ 135229 h 135228"/>
                <a:gd name="connsiteX1" fmla="*/ 4403 w 469147"/>
                <a:gd name="connsiteY1" fmla="*/ 38433 h 135228"/>
                <a:gd name="connsiteX2" fmla="*/ 114817 w 469147"/>
                <a:gd name="connsiteY2" fmla="*/ 13388 h 135228"/>
                <a:gd name="connsiteX3" fmla="*/ 469147 w 469147"/>
                <a:gd name="connsiteY3" fmla="*/ 128686 h 135228"/>
              </a:gdLst>
              <a:ahLst/>
              <a:cxnLst>
                <a:cxn ang="0">
                  <a:pos x="connsiteX0" y="connsiteY0"/>
                </a:cxn>
                <a:cxn ang="0">
                  <a:pos x="connsiteX1" y="connsiteY1"/>
                </a:cxn>
                <a:cxn ang="0">
                  <a:pos x="connsiteX2" y="connsiteY2"/>
                </a:cxn>
                <a:cxn ang="0">
                  <a:pos x="connsiteX3" y="connsiteY3"/>
                </a:cxn>
              </a:cxnLst>
              <a:rect l="l" t="t" r="r" b="b"/>
              <a:pathLst>
                <a:path w="469147" h="135228">
                  <a:moveTo>
                    <a:pt x="95843" y="135229"/>
                  </a:moveTo>
                  <a:cubicBezTo>
                    <a:pt x="25206" y="111763"/>
                    <a:pt x="-13656" y="90103"/>
                    <a:pt x="4403" y="38433"/>
                  </a:cubicBezTo>
                  <a:cubicBezTo>
                    <a:pt x="25435" y="-23051"/>
                    <a:pt x="91843" y="5830"/>
                    <a:pt x="114817" y="13388"/>
                  </a:cubicBezTo>
                  <a:lnTo>
                    <a:pt x="469147" y="128686"/>
                  </a:lnTo>
                </a:path>
              </a:pathLst>
            </a:custGeom>
            <a:noFill/>
            <a:ln w="27909" cap="flat">
              <a:solidFill>
                <a:srgbClr val="E0DED8"/>
              </a:solidFill>
              <a:prstDash val="solid"/>
              <a:miter/>
            </a:ln>
          </p:spPr>
          <p:txBody>
            <a:bodyPr rtlCol="0" anchor="ctr"/>
            <a:lstStyle/>
            <a:p>
              <a:endParaRPr lang="en-US"/>
            </a:p>
          </p:txBody>
        </p:sp>
        <p:sp>
          <p:nvSpPr>
            <p:cNvPr id="79" name="Freeform 78">
              <a:extLst>
                <a:ext uri="{FF2B5EF4-FFF2-40B4-BE49-F238E27FC236}">
                  <a16:creationId xmlns:a16="http://schemas.microsoft.com/office/drawing/2014/main" id="{8344AD64-E6D9-9540-99FE-0858140356B2}"/>
                </a:ext>
              </a:extLst>
            </p:cNvPr>
            <p:cNvSpPr/>
            <p:nvPr/>
          </p:nvSpPr>
          <p:spPr>
            <a:xfrm>
              <a:off x="9411123" y="882723"/>
              <a:ext cx="1551786" cy="292652"/>
            </a:xfrm>
            <a:custGeom>
              <a:avLst/>
              <a:gdLst>
                <a:gd name="connsiteX0" fmla="*/ 394929 w 1551786"/>
                <a:gd name="connsiteY0" fmla="*/ 104812 h 292652"/>
                <a:gd name="connsiteX1" fmla="*/ 113751 w 1551786"/>
                <a:gd name="connsiteY1" fmla="*/ 13432 h 292652"/>
                <a:gd name="connsiteX2" fmla="*/ 3451 w 1551786"/>
                <a:gd name="connsiteY2" fmla="*/ 38477 h 292652"/>
                <a:gd name="connsiteX3" fmla="*/ 95463 w 1551786"/>
                <a:gd name="connsiteY3" fmla="*/ 135159 h 292652"/>
                <a:gd name="connsiteX4" fmla="*/ 575523 w 1551786"/>
                <a:gd name="connsiteY4" fmla="*/ 281819 h 292652"/>
                <a:gd name="connsiteX5" fmla="*/ 775891 w 1551786"/>
                <a:gd name="connsiteY5" fmla="*/ 225412 h 292652"/>
                <a:gd name="connsiteX6" fmla="*/ 976259 w 1551786"/>
                <a:gd name="connsiteY6" fmla="*/ 281819 h 292652"/>
                <a:gd name="connsiteX7" fmla="*/ 1456319 w 1551786"/>
                <a:gd name="connsiteY7" fmla="*/ 135159 h 292652"/>
                <a:gd name="connsiteX8" fmla="*/ 1548330 w 1551786"/>
                <a:gd name="connsiteY8" fmla="*/ 38477 h 292652"/>
                <a:gd name="connsiteX9" fmla="*/ 1438031 w 1551786"/>
                <a:gd name="connsiteY9" fmla="*/ 13432 h 292652"/>
                <a:gd name="connsiteX10" fmla="*/ 1156853 w 1551786"/>
                <a:gd name="connsiteY10" fmla="*/ 104812 h 292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51786" h="292652">
                  <a:moveTo>
                    <a:pt x="394929" y="104812"/>
                  </a:moveTo>
                  <a:cubicBezTo>
                    <a:pt x="394929" y="104812"/>
                    <a:pt x="136611" y="20990"/>
                    <a:pt x="113751" y="13432"/>
                  </a:cubicBezTo>
                  <a:cubicBezTo>
                    <a:pt x="90891" y="5873"/>
                    <a:pt x="24140" y="-23120"/>
                    <a:pt x="3451" y="38477"/>
                  </a:cubicBezTo>
                  <a:cubicBezTo>
                    <a:pt x="-14037" y="89808"/>
                    <a:pt x="37741" y="109099"/>
                    <a:pt x="95463" y="135159"/>
                  </a:cubicBezTo>
                  <a:cubicBezTo>
                    <a:pt x="183817" y="175209"/>
                    <a:pt x="575523" y="281819"/>
                    <a:pt x="575523" y="281819"/>
                  </a:cubicBezTo>
                  <a:cubicBezTo>
                    <a:pt x="647746" y="301735"/>
                    <a:pt x="725179" y="279935"/>
                    <a:pt x="775891" y="225412"/>
                  </a:cubicBezTo>
                  <a:cubicBezTo>
                    <a:pt x="876132" y="329315"/>
                    <a:pt x="976259" y="281819"/>
                    <a:pt x="976259" y="281819"/>
                  </a:cubicBezTo>
                  <a:cubicBezTo>
                    <a:pt x="976259" y="281819"/>
                    <a:pt x="1367850" y="174870"/>
                    <a:pt x="1456319" y="135159"/>
                  </a:cubicBezTo>
                  <a:cubicBezTo>
                    <a:pt x="1514155" y="109099"/>
                    <a:pt x="1565818" y="90033"/>
                    <a:pt x="1548330" y="38477"/>
                  </a:cubicBezTo>
                  <a:cubicBezTo>
                    <a:pt x="1527413" y="-23120"/>
                    <a:pt x="1460891" y="5873"/>
                    <a:pt x="1438031" y="13432"/>
                  </a:cubicBezTo>
                  <a:cubicBezTo>
                    <a:pt x="1415171" y="20990"/>
                    <a:pt x="1156853" y="104812"/>
                    <a:pt x="1156853" y="104812"/>
                  </a:cubicBezTo>
                </a:path>
              </a:pathLst>
            </a:custGeom>
            <a:noFill/>
            <a:ln w="27909" cap="flat">
              <a:solidFill>
                <a:srgbClr val="E0DED8"/>
              </a:solidFill>
              <a:prstDash val="solid"/>
              <a:miter/>
            </a:ln>
          </p:spPr>
          <p:txBody>
            <a:bodyPr rtlCol="0" anchor="ctr"/>
            <a:lstStyle/>
            <a:p>
              <a:endParaRPr lang="en-US"/>
            </a:p>
          </p:txBody>
        </p:sp>
        <p:sp>
          <p:nvSpPr>
            <p:cNvPr id="80" name="Freeform 79">
              <a:extLst>
                <a:ext uri="{FF2B5EF4-FFF2-40B4-BE49-F238E27FC236}">
                  <a16:creationId xmlns:a16="http://schemas.microsoft.com/office/drawing/2014/main" id="{0293A33A-5C4E-1F49-B214-848BCEA133DD}"/>
                </a:ext>
              </a:extLst>
            </p:cNvPr>
            <p:cNvSpPr/>
            <p:nvPr/>
          </p:nvSpPr>
          <p:spPr>
            <a:xfrm>
              <a:off x="10542944" y="743003"/>
              <a:ext cx="456328" cy="144915"/>
            </a:xfrm>
            <a:custGeom>
              <a:avLst/>
              <a:gdLst>
                <a:gd name="connsiteX0" fmla="*/ 329184 w 456328"/>
                <a:gd name="connsiteY0" fmla="*/ 144916 h 144915"/>
                <a:gd name="connsiteX1" fmla="*/ 404279 w 456328"/>
                <a:gd name="connsiteY1" fmla="*/ 118630 h 144915"/>
                <a:gd name="connsiteX2" fmla="*/ 452171 w 456328"/>
                <a:gd name="connsiteY2" fmla="*/ 38531 h 144915"/>
                <a:gd name="connsiteX3" fmla="*/ 341871 w 456328"/>
                <a:gd name="connsiteY3" fmla="*/ 13373 h 144915"/>
                <a:gd name="connsiteX4" fmla="*/ 0 w 456328"/>
                <a:gd name="connsiteY4" fmla="*/ 123368 h 144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6328" h="144915">
                  <a:moveTo>
                    <a:pt x="329184" y="144916"/>
                  </a:moveTo>
                  <a:cubicBezTo>
                    <a:pt x="345643" y="139388"/>
                    <a:pt x="391478" y="124271"/>
                    <a:pt x="404279" y="118630"/>
                  </a:cubicBezTo>
                  <a:cubicBezTo>
                    <a:pt x="445884" y="99902"/>
                    <a:pt x="465544" y="77791"/>
                    <a:pt x="452171" y="38531"/>
                  </a:cubicBezTo>
                  <a:cubicBezTo>
                    <a:pt x="431254" y="-23066"/>
                    <a:pt x="364731" y="5814"/>
                    <a:pt x="341871" y="13373"/>
                  </a:cubicBezTo>
                  <a:cubicBezTo>
                    <a:pt x="319011" y="20932"/>
                    <a:pt x="0" y="123368"/>
                    <a:pt x="0" y="123368"/>
                  </a:cubicBezTo>
                </a:path>
              </a:pathLst>
            </a:custGeom>
            <a:noFill/>
            <a:ln w="27909" cap="flat">
              <a:solidFill>
                <a:srgbClr val="E0DED8"/>
              </a:solidFill>
              <a:prstDash val="solid"/>
              <a:miter/>
            </a:ln>
          </p:spPr>
          <p:txBody>
            <a:bodyPr rtlCol="0" anchor="ctr"/>
            <a:lstStyle/>
            <a:p>
              <a:endParaRPr lang="en-US"/>
            </a:p>
          </p:txBody>
        </p:sp>
        <p:sp>
          <p:nvSpPr>
            <p:cNvPr id="81" name="Freeform 80">
              <a:extLst>
                <a:ext uri="{FF2B5EF4-FFF2-40B4-BE49-F238E27FC236}">
                  <a16:creationId xmlns:a16="http://schemas.microsoft.com/office/drawing/2014/main" id="{543909A7-E425-3541-B1D8-59FF35AAA92F}"/>
                </a:ext>
              </a:extLst>
            </p:cNvPr>
            <p:cNvSpPr/>
            <p:nvPr/>
          </p:nvSpPr>
          <p:spPr>
            <a:xfrm>
              <a:off x="10505339" y="623291"/>
              <a:ext cx="469040" cy="135228"/>
            </a:xfrm>
            <a:custGeom>
              <a:avLst/>
              <a:gdLst>
                <a:gd name="connsiteX0" fmla="*/ 373190 w 469040"/>
                <a:gd name="connsiteY0" fmla="*/ 135229 h 135228"/>
                <a:gd name="connsiteX1" fmla="*/ 464630 w 469040"/>
                <a:gd name="connsiteY1" fmla="*/ 38433 h 135228"/>
                <a:gd name="connsiteX2" fmla="*/ 354330 w 469040"/>
                <a:gd name="connsiteY2" fmla="*/ 13388 h 135228"/>
                <a:gd name="connsiteX3" fmla="*/ 0 w 469040"/>
                <a:gd name="connsiteY3" fmla="*/ 128686 h 135228"/>
              </a:gdLst>
              <a:ahLst/>
              <a:cxnLst>
                <a:cxn ang="0">
                  <a:pos x="connsiteX0" y="connsiteY0"/>
                </a:cxn>
                <a:cxn ang="0">
                  <a:pos x="connsiteX1" y="connsiteY1"/>
                </a:cxn>
                <a:cxn ang="0">
                  <a:pos x="connsiteX2" y="connsiteY2"/>
                </a:cxn>
                <a:cxn ang="0">
                  <a:pos x="connsiteX3" y="connsiteY3"/>
                </a:cxn>
              </a:cxnLst>
              <a:rect l="l" t="t" r="r" b="b"/>
              <a:pathLst>
                <a:path w="469040" h="135228">
                  <a:moveTo>
                    <a:pt x="373190" y="135229"/>
                  </a:moveTo>
                  <a:cubicBezTo>
                    <a:pt x="443941" y="111763"/>
                    <a:pt x="482689" y="90103"/>
                    <a:pt x="464630" y="38433"/>
                  </a:cubicBezTo>
                  <a:cubicBezTo>
                    <a:pt x="443713" y="-23051"/>
                    <a:pt x="377190" y="5830"/>
                    <a:pt x="354330" y="13388"/>
                  </a:cubicBezTo>
                  <a:cubicBezTo>
                    <a:pt x="331470" y="20947"/>
                    <a:pt x="0" y="128686"/>
                    <a:pt x="0" y="128686"/>
                  </a:cubicBezTo>
                </a:path>
              </a:pathLst>
            </a:custGeom>
            <a:noFill/>
            <a:ln w="27909" cap="flat">
              <a:solidFill>
                <a:srgbClr val="E0DED8"/>
              </a:solidFill>
              <a:prstDash val="solid"/>
              <a:miter/>
            </a:ln>
          </p:spPr>
          <p:txBody>
            <a:bodyPr rtlCol="0" anchor="ctr"/>
            <a:lstStyle/>
            <a:p>
              <a:endParaRPr lang="en-US"/>
            </a:p>
          </p:txBody>
        </p:sp>
        <p:sp>
          <p:nvSpPr>
            <p:cNvPr id="82" name="Freeform 81">
              <a:extLst>
                <a:ext uri="{FF2B5EF4-FFF2-40B4-BE49-F238E27FC236}">
                  <a16:creationId xmlns:a16="http://schemas.microsoft.com/office/drawing/2014/main" id="{831C6A7C-4B5D-8549-8F11-E0BB8F05F3C8}"/>
                </a:ext>
              </a:extLst>
            </p:cNvPr>
            <p:cNvSpPr/>
            <p:nvPr/>
          </p:nvSpPr>
          <p:spPr>
            <a:xfrm>
              <a:off x="9481998" y="347433"/>
              <a:ext cx="1409613" cy="312485"/>
            </a:xfrm>
            <a:custGeom>
              <a:avLst/>
              <a:gdLst>
                <a:gd name="connsiteX0" fmla="*/ 1313435 w 1409613"/>
                <a:gd name="connsiteY0" fmla="*/ 310681 h 312485"/>
                <a:gd name="connsiteX1" fmla="*/ 1405447 w 1409613"/>
                <a:gd name="connsiteY1" fmla="*/ 213885 h 312485"/>
                <a:gd name="connsiteX2" fmla="*/ 1295147 w 1409613"/>
                <a:gd name="connsiteY2" fmla="*/ 188840 h 312485"/>
                <a:gd name="connsiteX3" fmla="*/ 960820 w 1409613"/>
                <a:gd name="connsiteY3" fmla="*/ 299850 h 312485"/>
                <a:gd name="connsiteX4" fmla="*/ 946875 w 1409613"/>
                <a:gd name="connsiteY4" fmla="*/ 298497 h 312485"/>
                <a:gd name="connsiteX5" fmla="*/ 952247 w 1409613"/>
                <a:gd name="connsiteY5" fmla="*/ 286651 h 312485"/>
                <a:gd name="connsiteX6" fmla="*/ 1033400 w 1409613"/>
                <a:gd name="connsiteY6" fmla="*/ 200460 h 312485"/>
                <a:gd name="connsiteX7" fmla="*/ 1088607 w 1409613"/>
                <a:gd name="connsiteY7" fmla="*/ 111336 h 312485"/>
                <a:gd name="connsiteX8" fmla="*/ 1044030 w 1409613"/>
                <a:gd name="connsiteY8" fmla="*/ 551 h 312485"/>
                <a:gd name="connsiteX9" fmla="*/ 705016 w 1409613"/>
                <a:gd name="connsiteY9" fmla="*/ 312486 h 312485"/>
                <a:gd name="connsiteX10" fmla="*/ 696901 w 1409613"/>
                <a:gd name="connsiteY10" fmla="*/ 304589 h 312485"/>
                <a:gd name="connsiteX11" fmla="*/ 366002 w 1409613"/>
                <a:gd name="connsiteY11" fmla="*/ 551 h 312485"/>
                <a:gd name="connsiteX12" fmla="*/ 321311 w 1409613"/>
                <a:gd name="connsiteY12" fmla="*/ 111336 h 312485"/>
                <a:gd name="connsiteX13" fmla="*/ 376175 w 1409613"/>
                <a:gd name="connsiteY13" fmla="*/ 200460 h 312485"/>
                <a:gd name="connsiteX14" fmla="*/ 457214 w 1409613"/>
                <a:gd name="connsiteY14" fmla="*/ 286651 h 312485"/>
                <a:gd name="connsiteX15" fmla="*/ 462586 w 1409613"/>
                <a:gd name="connsiteY15" fmla="*/ 298497 h 312485"/>
                <a:gd name="connsiteX16" fmla="*/ 448755 w 1409613"/>
                <a:gd name="connsiteY16" fmla="*/ 299850 h 312485"/>
                <a:gd name="connsiteX17" fmla="*/ 114542 w 1409613"/>
                <a:gd name="connsiteY17" fmla="*/ 188840 h 312485"/>
                <a:gd name="connsiteX18" fmla="*/ 4128 w 1409613"/>
                <a:gd name="connsiteY18" fmla="*/ 213885 h 312485"/>
                <a:gd name="connsiteX19" fmla="*/ 96140 w 1409613"/>
                <a:gd name="connsiteY19" fmla="*/ 310681 h 312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09613" h="312485">
                  <a:moveTo>
                    <a:pt x="1313435" y="310681"/>
                  </a:moveTo>
                  <a:cubicBezTo>
                    <a:pt x="1384072" y="287215"/>
                    <a:pt x="1422934" y="265554"/>
                    <a:pt x="1405447" y="213885"/>
                  </a:cubicBezTo>
                  <a:cubicBezTo>
                    <a:pt x="1384530" y="152401"/>
                    <a:pt x="1318007" y="181281"/>
                    <a:pt x="1295147" y="188840"/>
                  </a:cubicBezTo>
                  <a:lnTo>
                    <a:pt x="960820" y="299850"/>
                  </a:lnTo>
                  <a:cubicBezTo>
                    <a:pt x="960820" y="299850"/>
                    <a:pt x="951675" y="306281"/>
                    <a:pt x="946875" y="298497"/>
                  </a:cubicBezTo>
                  <a:cubicBezTo>
                    <a:pt x="942074" y="290712"/>
                    <a:pt x="952247" y="286651"/>
                    <a:pt x="952247" y="286651"/>
                  </a:cubicBezTo>
                  <a:cubicBezTo>
                    <a:pt x="981580" y="260099"/>
                    <a:pt x="1008711" y="231277"/>
                    <a:pt x="1033400" y="200460"/>
                  </a:cubicBezTo>
                  <a:cubicBezTo>
                    <a:pt x="1056854" y="174103"/>
                    <a:pt x="1075531" y="143954"/>
                    <a:pt x="1088607" y="111336"/>
                  </a:cubicBezTo>
                  <a:cubicBezTo>
                    <a:pt x="1104495" y="62712"/>
                    <a:pt x="1052260" y="-6895"/>
                    <a:pt x="1044030" y="551"/>
                  </a:cubicBezTo>
                  <a:cubicBezTo>
                    <a:pt x="926987" y="104680"/>
                    <a:pt x="777254" y="244796"/>
                    <a:pt x="705016" y="312486"/>
                  </a:cubicBezTo>
                  <a:lnTo>
                    <a:pt x="696901" y="304589"/>
                  </a:lnTo>
                  <a:cubicBezTo>
                    <a:pt x="622034" y="234756"/>
                    <a:pt x="479045" y="101521"/>
                    <a:pt x="366002" y="551"/>
                  </a:cubicBezTo>
                  <a:cubicBezTo>
                    <a:pt x="357658" y="-6895"/>
                    <a:pt x="305538" y="62712"/>
                    <a:pt x="321311" y="111336"/>
                  </a:cubicBezTo>
                  <a:cubicBezTo>
                    <a:pt x="334297" y="143924"/>
                    <a:pt x="352854" y="174070"/>
                    <a:pt x="376175" y="200460"/>
                  </a:cubicBezTo>
                  <a:cubicBezTo>
                    <a:pt x="400803" y="231289"/>
                    <a:pt x="427903" y="260112"/>
                    <a:pt x="457214" y="286651"/>
                  </a:cubicBezTo>
                  <a:cubicBezTo>
                    <a:pt x="457214" y="286651"/>
                    <a:pt x="466586" y="291953"/>
                    <a:pt x="462586" y="298497"/>
                  </a:cubicBezTo>
                  <a:cubicBezTo>
                    <a:pt x="458585" y="305040"/>
                    <a:pt x="448755" y="299850"/>
                    <a:pt x="448755" y="299850"/>
                  </a:cubicBezTo>
                  <a:lnTo>
                    <a:pt x="114542" y="188840"/>
                  </a:lnTo>
                  <a:cubicBezTo>
                    <a:pt x="91682" y="181281"/>
                    <a:pt x="25160" y="152401"/>
                    <a:pt x="4128" y="213885"/>
                  </a:cubicBezTo>
                  <a:cubicBezTo>
                    <a:pt x="-13245" y="265216"/>
                    <a:pt x="25503" y="287215"/>
                    <a:pt x="96140" y="310681"/>
                  </a:cubicBezTo>
                </a:path>
              </a:pathLst>
            </a:custGeom>
            <a:noFill/>
            <a:ln w="27909" cap="flat">
              <a:solidFill>
                <a:srgbClr val="E0DED8"/>
              </a:solidFill>
              <a:prstDash val="solid"/>
              <a:miter/>
            </a:ln>
          </p:spPr>
          <p:txBody>
            <a:bodyPr rtlCol="0" anchor="ctr"/>
            <a:lstStyle/>
            <a:p>
              <a:endParaRPr lang="en-US"/>
            </a:p>
          </p:txBody>
        </p:sp>
        <p:sp>
          <p:nvSpPr>
            <p:cNvPr id="83" name="Freeform 82">
              <a:extLst>
                <a:ext uri="{FF2B5EF4-FFF2-40B4-BE49-F238E27FC236}">
                  <a16:creationId xmlns:a16="http://schemas.microsoft.com/office/drawing/2014/main" id="{A094EE04-14DC-E246-92D0-01F495A3DEB5}"/>
                </a:ext>
              </a:extLst>
            </p:cNvPr>
            <p:cNvSpPr/>
            <p:nvPr/>
          </p:nvSpPr>
          <p:spPr>
            <a:xfrm>
              <a:off x="9982487" y="730509"/>
              <a:ext cx="405219" cy="370743"/>
            </a:xfrm>
            <a:custGeom>
              <a:avLst/>
              <a:gdLst>
                <a:gd name="connsiteX0" fmla="*/ 289794 w 405219"/>
                <a:gd name="connsiteY0" fmla="*/ 483 h 370743"/>
                <a:gd name="connsiteX1" fmla="*/ 202355 w 405219"/>
                <a:gd name="connsiteY1" fmla="*/ 48881 h 370743"/>
                <a:gd name="connsiteX2" fmla="*/ 115716 w 405219"/>
                <a:gd name="connsiteY2" fmla="*/ 483 h 370743"/>
                <a:gd name="connsiteX3" fmla="*/ 21990 w 405219"/>
                <a:gd name="connsiteY3" fmla="*/ 182116 h 370743"/>
                <a:gd name="connsiteX4" fmla="*/ 202583 w 405219"/>
                <a:gd name="connsiteY4" fmla="*/ 370743 h 370743"/>
                <a:gd name="connsiteX5" fmla="*/ 383178 w 405219"/>
                <a:gd name="connsiteY5" fmla="*/ 182116 h 370743"/>
                <a:gd name="connsiteX6" fmla="*/ 289794 w 405219"/>
                <a:gd name="connsiteY6" fmla="*/ 483 h 37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5219" h="370743">
                  <a:moveTo>
                    <a:pt x="289794" y="483"/>
                  </a:moveTo>
                  <a:cubicBezTo>
                    <a:pt x="252075" y="3981"/>
                    <a:pt x="223386" y="27446"/>
                    <a:pt x="202355" y="48881"/>
                  </a:cubicBezTo>
                  <a:cubicBezTo>
                    <a:pt x="181137" y="22028"/>
                    <a:pt x="149963" y="4613"/>
                    <a:pt x="115716" y="483"/>
                  </a:cubicBezTo>
                  <a:cubicBezTo>
                    <a:pt x="42792" y="-6399"/>
                    <a:pt x="-40533" y="72459"/>
                    <a:pt x="21990" y="182116"/>
                  </a:cubicBezTo>
                  <a:cubicBezTo>
                    <a:pt x="84512" y="291772"/>
                    <a:pt x="202583" y="370743"/>
                    <a:pt x="202583" y="370743"/>
                  </a:cubicBezTo>
                  <a:cubicBezTo>
                    <a:pt x="202583" y="370743"/>
                    <a:pt x="320655" y="291772"/>
                    <a:pt x="383178" y="182116"/>
                  </a:cubicBezTo>
                  <a:cubicBezTo>
                    <a:pt x="445700" y="72459"/>
                    <a:pt x="362718" y="-6963"/>
                    <a:pt x="289794" y="483"/>
                  </a:cubicBezTo>
                  <a:close/>
                </a:path>
              </a:pathLst>
            </a:custGeom>
            <a:noFill/>
            <a:ln w="27909" cap="flat">
              <a:solidFill>
                <a:srgbClr val="E0DED8"/>
              </a:solidFill>
              <a:prstDash val="solid"/>
              <a:miter/>
            </a:ln>
          </p:spPr>
          <p:txBody>
            <a:bodyPr rtlCol="0" anchor="ctr"/>
            <a:lstStyle/>
            <a:p>
              <a:endParaRPr lang="en-US"/>
            </a:p>
          </p:txBody>
        </p:sp>
      </p:grpSp>
      <p:pic>
        <p:nvPicPr>
          <p:cNvPr id="71" name="Graphic 70">
            <a:extLst>
              <a:ext uri="{FF2B5EF4-FFF2-40B4-BE49-F238E27FC236}">
                <a16:creationId xmlns:a16="http://schemas.microsoft.com/office/drawing/2014/main" id="{78134308-6C8D-9542-996A-4BBBE4DC85FE}"/>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6954773" y="5445654"/>
            <a:ext cx="1313180" cy="1005840"/>
          </a:xfrm>
          <a:prstGeom prst="rect">
            <a:avLst/>
          </a:prstGeom>
        </p:spPr>
      </p:pic>
      <p:sp>
        <p:nvSpPr>
          <p:cNvPr id="25" name="TextBox 24">
            <a:extLst>
              <a:ext uri="{FF2B5EF4-FFF2-40B4-BE49-F238E27FC236}">
                <a16:creationId xmlns:a16="http://schemas.microsoft.com/office/drawing/2014/main" id="{AF75F610-FF99-F142-A7BF-F31475494EBC}"/>
              </a:ext>
            </a:extLst>
          </p:cNvPr>
          <p:cNvSpPr txBox="1"/>
          <p:nvPr userDrawn="1"/>
        </p:nvSpPr>
        <p:spPr>
          <a:xfrm>
            <a:off x="432869" y="6405672"/>
            <a:ext cx="4722663"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37322427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_Slide_7_no_pattern">
    <p:bg>
      <p:bgPr>
        <a:solidFill>
          <a:schemeClr val="tx2"/>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8A1E5EC7-8D90-5147-A208-42D651E6A279}"/>
              </a:ext>
            </a:extLst>
          </p:cNvPr>
          <p:cNvSpPr>
            <a:spLocks noGrp="1"/>
          </p:cNvSpPr>
          <p:nvPr>
            <p:ph type="ctrTitle" hasCustomPrompt="1"/>
          </p:nvPr>
        </p:nvSpPr>
        <p:spPr>
          <a:xfrm>
            <a:off x="441578" y="2822579"/>
            <a:ext cx="5889554" cy="1984549"/>
          </a:xfrm>
        </p:spPr>
        <p:txBody>
          <a:bodyPr anchor="t">
            <a:noAutofit/>
          </a:bodyPr>
          <a:lstStyle>
            <a:lvl1pPr algn="l">
              <a:lnSpc>
                <a:spcPts val="5300"/>
              </a:lnSpc>
              <a:defRPr sz="4400">
                <a:solidFill>
                  <a:schemeClr val="bg1"/>
                </a:solidFill>
                <a:latin typeface="Akzidenz-Grotesk Pro Bold Ext" panose="02000805060000020004" pitchFamily="2" charset="0"/>
              </a:defRPr>
            </a:lvl1pPr>
          </a:lstStyle>
          <a:p>
            <a:r>
              <a:rPr lang="en-US" dirty="0"/>
              <a:t>CLICK TO EDIT </a:t>
            </a:r>
            <a:br>
              <a:rPr lang="en-US" dirty="0"/>
            </a:br>
            <a:r>
              <a:rPr lang="en-US" dirty="0"/>
              <a:t>MASTER TITLE</a:t>
            </a:r>
          </a:p>
        </p:txBody>
      </p:sp>
      <p:sp>
        <p:nvSpPr>
          <p:cNvPr id="13" name="Picture Placeholder 12">
            <a:extLst>
              <a:ext uri="{FF2B5EF4-FFF2-40B4-BE49-F238E27FC236}">
                <a16:creationId xmlns:a16="http://schemas.microsoft.com/office/drawing/2014/main" id="{2BE29507-1630-E14F-9D43-022F98FE2522}"/>
              </a:ext>
            </a:extLst>
          </p:cNvPr>
          <p:cNvSpPr>
            <a:spLocks noGrp="1"/>
          </p:cNvSpPr>
          <p:nvPr>
            <p:ph type="pic" sz="quarter" idx="10"/>
          </p:nvPr>
        </p:nvSpPr>
        <p:spPr>
          <a:xfrm>
            <a:off x="6503408" y="560183"/>
            <a:ext cx="5226616" cy="5326330"/>
          </a:xfrm>
          <a:custGeom>
            <a:avLst/>
            <a:gdLst>
              <a:gd name="connsiteX0" fmla="*/ 0 w 5226616"/>
              <a:gd name="connsiteY0" fmla="*/ 0 h 5326330"/>
              <a:gd name="connsiteX1" fmla="*/ 2470464 w 5226616"/>
              <a:gd name="connsiteY1" fmla="*/ 1510546 h 5326330"/>
              <a:gd name="connsiteX2" fmla="*/ 2470464 w 5226616"/>
              <a:gd name="connsiteY2" fmla="*/ 0 h 5326330"/>
              <a:gd name="connsiteX3" fmla="*/ 5207628 w 5226616"/>
              <a:gd name="connsiteY3" fmla="*/ 2253811 h 5326330"/>
              <a:gd name="connsiteX4" fmla="*/ 5226616 w 5226616"/>
              <a:gd name="connsiteY4" fmla="*/ 2528935 h 5326330"/>
              <a:gd name="connsiteX5" fmla="*/ 5226616 w 5226616"/>
              <a:gd name="connsiteY5" fmla="*/ 2947281 h 5326330"/>
              <a:gd name="connsiteX6" fmla="*/ 5226616 w 5226616"/>
              <a:gd name="connsiteY6" fmla="*/ 5326330 h 5326330"/>
              <a:gd name="connsiteX7" fmla="*/ 2755900 w 5226616"/>
              <a:gd name="connsiteY7" fmla="*/ 3815156 h 5326330"/>
              <a:gd name="connsiteX8" fmla="*/ 2755900 w 5226616"/>
              <a:gd name="connsiteY8" fmla="*/ 5326330 h 5326330"/>
              <a:gd name="connsiteX9" fmla="*/ 21627 w 5226616"/>
              <a:gd name="connsiteY9" fmla="*/ 3086352 h 5326330"/>
              <a:gd name="connsiteX10" fmla="*/ 0 w 5226616"/>
              <a:gd name="connsiteY10" fmla="*/ 2730249 h 5326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26616" h="5326330">
                <a:moveTo>
                  <a:pt x="0" y="0"/>
                </a:moveTo>
                <a:cubicBezTo>
                  <a:pt x="1093959" y="106253"/>
                  <a:pt x="2016407" y="694226"/>
                  <a:pt x="2470464" y="1510546"/>
                </a:cubicBezTo>
                <a:lnTo>
                  <a:pt x="2470464" y="0"/>
                </a:lnTo>
                <a:cubicBezTo>
                  <a:pt x="3874506" y="135676"/>
                  <a:pt x="4996506" y="1066549"/>
                  <a:pt x="5207628" y="2253811"/>
                </a:cubicBezTo>
                <a:cubicBezTo>
                  <a:pt x="5219606" y="2345041"/>
                  <a:pt x="5225948" y="2436924"/>
                  <a:pt x="5226616" y="2528935"/>
                </a:cubicBezTo>
                <a:lnTo>
                  <a:pt x="5226616" y="2947281"/>
                </a:lnTo>
                <a:lnTo>
                  <a:pt x="5226616" y="5326330"/>
                </a:lnTo>
                <a:cubicBezTo>
                  <a:pt x="4132654" y="5220456"/>
                  <a:pt x="3209704" y="4631854"/>
                  <a:pt x="2755900" y="3815156"/>
                </a:cubicBezTo>
                <a:lnTo>
                  <a:pt x="2755900" y="5326330"/>
                </a:lnTo>
                <a:cubicBezTo>
                  <a:pt x="1358019" y="5191031"/>
                  <a:pt x="238911" y="4267200"/>
                  <a:pt x="21627" y="3086352"/>
                </a:cubicBezTo>
                <a:cubicBezTo>
                  <a:pt x="753" y="2953442"/>
                  <a:pt x="0" y="2735279"/>
                  <a:pt x="0" y="2730249"/>
                </a:cubicBezTo>
                <a:close/>
              </a:path>
            </a:pathLst>
          </a:custGeom>
        </p:spPr>
        <p:txBody>
          <a:bodyPr wrap="square">
            <a:noAutofit/>
          </a:bodyPr>
          <a:lstStyle/>
          <a:p>
            <a:r>
              <a:rPr lang="en-US"/>
              <a:t>Click icon to add picture</a:t>
            </a:r>
          </a:p>
        </p:txBody>
      </p:sp>
      <p:sp>
        <p:nvSpPr>
          <p:cNvPr id="5" name="TextBox 4">
            <a:extLst>
              <a:ext uri="{FF2B5EF4-FFF2-40B4-BE49-F238E27FC236}">
                <a16:creationId xmlns:a16="http://schemas.microsoft.com/office/drawing/2014/main" id="{1C17E788-5138-2340-BB23-C94D4524D132}"/>
              </a:ext>
            </a:extLst>
          </p:cNvPr>
          <p:cNvSpPr txBox="1"/>
          <p:nvPr userDrawn="1"/>
        </p:nvSpPr>
        <p:spPr>
          <a:xfrm>
            <a:off x="432869" y="6405672"/>
            <a:ext cx="4722663" cy="169277"/>
          </a:xfrm>
          <a:prstGeom prst="rect">
            <a:avLst/>
          </a:prstGeom>
          <a:noFill/>
        </p:spPr>
        <p:txBody>
          <a:bodyPr wrap="square" rtlCol="0" anchor="b">
            <a:spAutoFit/>
          </a:bodyPr>
          <a:lstStyle/>
          <a:p>
            <a:pPr algn="l"/>
            <a:r>
              <a:rPr lang="en-US" sz="500" b="0" i="0" u="none" strike="noStrike" kern="1200" dirty="0">
                <a:solidFill>
                  <a:schemeClr val="tx2">
                    <a:lumMod val="60000"/>
                    <a:lumOff val="40000"/>
                  </a:schemeClr>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tx2">
                  <a:lumMod val="60000"/>
                  <a:lumOff val="40000"/>
                </a:schemeClr>
              </a:solidFill>
              <a:latin typeface="Akzidenz-Grotesk Pro Ext" panose="02000504040000020003" pitchFamily="2" charset="0"/>
            </a:endParaRPr>
          </a:p>
        </p:txBody>
      </p:sp>
    </p:spTree>
    <p:extLst>
      <p:ext uri="{BB962C8B-B14F-4D97-AF65-F5344CB8AC3E}">
        <p14:creationId xmlns:p14="http://schemas.microsoft.com/office/powerpoint/2010/main" val="3077647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_Slide_1">
    <p:bg>
      <p:bgPr>
        <a:solidFill>
          <a:schemeClr val="tx2"/>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8A1E5EC7-8D90-5147-A208-42D651E6A279}"/>
              </a:ext>
            </a:extLst>
          </p:cNvPr>
          <p:cNvSpPr>
            <a:spLocks noGrp="1"/>
          </p:cNvSpPr>
          <p:nvPr>
            <p:ph type="ctrTitle" hasCustomPrompt="1"/>
          </p:nvPr>
        </p:nvSpPr>
        <p:spPr>
          <a:xfrm>
            <a:off x="676716" y="1629497"/>
            <a:ext cx="7448388" cy="1984552"/>
          </a:xfrm>
        </p:spPr>
        <p:txBody>
          <a:bodyPr anchor="t">
            <a:noAutofit/>
          </a:bodyPr>
          <a:lstStyle>
            <a:lvl1pPr algn="l">
              <a:lnSpc>
                <a:spcPts val="6400"/>
              </a:lnSpc>
              <a:defRPr sz="5350">
                <a:solidFill>
                  <a:schemeClr val="bg1"/>
                </a:solidFill>
                <a:latin typeface="Akzidenz-Grotesk Pro Bold Ext" panose="02000805060000020004" pitchFamily="2" charset="0"/>
              </a:defRPr>
            </a:lvl1pPr>
          </a:lstStyle>
          <a:p>
            <a:r>
              <a:rPr lang="en-US" dirty="0"/>
              <a:t>CLICK TO EDIT </a:t>
            </a:r>
            <a:br>
              <a:rPr lang="en-US" dirty="0"/>
            </a:br>
            <a:r>
              <a:rPr lang="en-US" dirty="0"/>
              <a:t>MASTER TITLE</a:t>
            </a:r>
          </a:p>
        </p:txBody>
      </p:sp>
      <p:pic>
        <p:nvPicPr>
          <p:cNvPr id="5" name="Picture 4" descr="A picture containing logo&#10;&#10;Description automatically generated">
            <a:extLst>
              <a:ext uri="{FF2B5EF4-FFF2-40B4-BE49-F238E27FC236}">
                <a16:creationId xmlns:a16="http://schemas.microsoft.com/office/drawing/2014/main" id="{3A025A04-E9BB-1C4C-AB42-318B0CA6256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458200" y="0"/>
            <a:ext cx="3733800" cy="6858000"/>
          </a:xfrm>
          <a:prstGeom prst="rect">
            <a:avLst/>
          </a:prstGeom>
        </p:spPr>
      </p:pic>
      <p:grpSp>
        <p:nvGrpSpPr>
          <p:cNvPr id="9" name="Group 8">
            <a:extLst>
              <a:ext uri="{FF2B5EF4-FFF2-40B4-BE49-F238E27FC236}">
                <a16:creationId xmlns:a16="http://schemas.microsoft.com/office/drawing/2014/main" id="{2578BFF2-3721-5B45-8D9E-0F1ADA2E8486}"/>
              </a:ext>
            </a:extLst>
          </p:cNvPr>
          <p:cNvGrpSpPr>
            <a:grpSpLocks noChangeAspect="1"/>
          </p:cNvGrpSpPr>
          <p:nvPr userDrawn="1"/>
        </p:nvGrpSpPr>
        <p:grpSpPr>
          <a:xfrm>
            <a:off x="9428118" y="5189959"/>
            <a:ext cx="896112" cy="874082"/>
            <a:chOff x="6866799" y="2394507"/>
            <a:chExt cx="1230396" cy="1200147"/>
          </a:xfrm>
        </p:grpSpPr>
        <p:sp>
          <p:nvSpPr>
            <p:cNvPr id="10" name="Freeform 9">
              <a:extLst>
                <a:ext uri="{FF2B5EF4-FFF2-40B4-BE49-F238E27FC236}">
                  <a16:creationId xmlns:a16="http://schemas.microsoft.com/office/drawing/2014/main" id="{A0B767A7-BED1-EB4C-BB8F-35554F4D2B8D}"/>
                </a:ext>
              </a:extLst>
            </p:cNvPr>
            <p:cNvSpPr/>
            <p:nvPr/>
          </p:nvSpPr>
          <p:spPr>
            <a:xfrm>
              <a:off x="6866799" y="2394507"/>
              <a:ext cx="1230396" cy="1200147"/>
            </a:xfrm>
            <a:custGeom>
              <a:avLst/>
              <a:gdLst>
                <a:gd name="connsiteX0" fmla="*/ 512775 w 1230396"/>
                <a:gd name="connsiteY0" fmla="*/ 1130921 h 1200147"/>
                <a:gd name="connsiteX1" fmla="*/ 70277 w 1230396"/>
                <a:gd name="connsiteY1" fmla="*/ 663687 h 1200147"/>
                <a:gd name="connsiteX2" fmla="*/ 56097 w 1230396"/>
                <a:gd name="connsiteY2" fmla="*/ 204447 h 1200147"/>
                <a:gd name="connsiteX3" fmla="*/ 208835 w 1230396"/>
                <a:gd name="connsiteY3" fmla="*/ 54258 h 1200147"/>
                <a:gd name="connsiteX4" fmla="*/ 411120 w 1230396"/>
                <a:gd name="connsiteY4" fmla="*/ 0 h 1200147"/>
                <a:gd name="connsiteX5" fmla="*/ 447511 w 1230396"/>
                <a:gd name="connsiteY5" fmla="*/ 1701 h 1200147"/>
                <a:gd name="connsiteX6" fmla="*/ 615284 w 1230396"/>
                <a:gd name="connsiteY6" fmla="*/ 81303 h 1200147"/>
                <a:gd name="connsiteX7" fmla="*/ 782886 w 1230396"/>
                <a:gd name="connsiteY7" fmla="*/ 1701 h 1200147"/>
                <a:gd name="connsiteX8" fmla="*/ 819277 w 1230396"/>
                <a:gd name="connsiteY8" fmla="*/ 0 h 1200147"/>
                <a:gd name="connsiteX9" fmla="*/ 1021561 w 1230396"/>
                <a:gd name="connsiteY9" fmla="*/ 54258 h 1200147"/>
                <a:gd name="connsiteX10" fmla="*/ 1174300 w 1230396"/>
                <a:gd name="connsiteY10" fmla="*/ 204447 h 1200147"/>
                <a:gd name="connsiteX11" fmla="*/ 1160119 w 1230396"/>
                <a:gd name="connsiteY11" fmla="*/ 663687 h 1200147"/>
                <a:gd name="connsiteX12" fmla="*/ 717793 w 1230396"/>
                <a:gd name="connsiteY12" fmla="*/ 1130921 h 1200147"/>
                <a:gd name="connsiteX13" fmla="*/ 615284 w 1230396"/>
                <a:gd name="connsiteY13" fmla="*/ 1200148 h 1200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396" h="1200147">
                  <a:moveTo>
                    <a:pt x="512775" y="1130921"/>
                  </a:moveTo>
                  <a:cubicBezTo>
                    <a:pt x="500644" y="1123097"/>
                    <a:pt x="222332" y="933788"/>
                    <a:pt x="70277" y="663687"/>
                  </a:cubicBezTo>
                  <a:cubicBezTo>
                    <a:pt x="-18222" y="507205"/>
                    <a:pt x="-23348" y="340518"/>
                    <a:pt x="56097" y="204447"/>
                  </a:cubicBezTo>
                  <a:cubicBezTo>
                    <a:pt x="92979" y="141977"/>
                    <a:pt x="145635" y="90200"/>
                    <a:pt x="208835" y="54258"/>
                  </a:cubicBezTo>
                  <a:cubicBezTo>
                    <a:pt x="270377" y="18966"/>
                    <a:pt x="340100" y="265"/>
                    <a:pt x="411120" y="0"/>
                  </a:cubicBezTo>
                  <a:cubicBezTo>
                    <a:pt x="423250" y="0"/>
                    <a:pt x="435551" y="0"/>
                    <a:pt x="447511" y="1701"/>
                  </a:cubicBezTo>
                  <a:cubicBezTo>
                    <a:pt x="508845" y="7484"/>
                    <a:pt x="560612" y="34188"/>
                    <a:pt x="615284" y="81303"/>
                  </a:cubicBezTo>
                  <a:cubicBezTo>
                    <a:pt x="658660" y="34123"/>
                    <a:pt x="718760" y="5579"/>
                    <a:pt x="782886" y="1701"/>
                  </a:cubicBezTo>
                  <a:cubicBezTo>
                    <a:pt x="794845" y="510"/>
                    <a:pt x="807147" y="0"/>
                    <a:pt x="819277" y="0"/>
                  </a:cubicBezTo>
                  <a:cubicBezTo>
                    <a:pt x="890300" y="241"/>
                    <a:pt x="960028" y="18945"/>
                    <a:pt x="1021561" y="54258"/>
                  </a:cubicBezTo>
                  <a:cubicBezTo>
                    <a:pt x="1084762" y="90200"/>
                    <a:pt x="1137417" y="141977"/>
                    <a:pt x="1174300" y="204447"/>
                  </a:cubicBezTo>
                  <a:cubicBezTo>
                    <a:pt x="1253744" y="340518"/>
                    <a:pt x="1248619" y="507205"/>
                    <a:pt x="1160119" y="663687"/>
                  </a:cubicBezTo>
                  <a:cubicBezTo>
                    <a:pt x="1008235" y="933788"/>
                    <a:pt x="729752" y="1123097"/>
                    <a:pt x="717793" y="1130921"/>
                  </a:cubicBezTo>
                  <a:lnTo>
                    <a:pt x="615284" y="1200148"/>
                  </a:lnTo>
                  <a:close/>
                </a:path>
              </a:pathLst>
            </a:custGeom>
            <a:noFill/>
            <a:ln w="28575" cap="flat">
              <a:solidFill>
                <a:schemeClr val="bg1"/>
              </a:solid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294452B0-883B-CD49-925C-1DDB277E8E8A}"/>
                </a:ext>
              </a:extLst>
            </p:cNvPr>
            <p:cNvSpPr/>
            <p:nvPr/>
          </p:nvSpPr>
          <p:spPr>
            <a:xfrm>
              <a:off x="7050134" y="2577099"/>
              <a:ext cx="863726" cy="797120"/>
            </a:xfrm>
            <a:custGeom>
              <a:avLst/>
              <a:gdLst>
                <a:gd name="connsiteX0" fmla="*/ 616977 w 863726"/>
                <a:gd name="connsiteY0" fmla="*/ 935 h 797120"/>
                <a:gd name="connsiteX1" fmla="*/ 430582 w 863726"/>
                <a:gd name="connsiteY1" fmla="*/ 105029 h 797120"/>
                <a:gd name="connsiteX2" fmla="*/ 246749 w 863726"/>
                <a:gd name="connsiteY2" fmla="*/ 935 h 797120"/>
                <a:gd name="connsiteX3" fmla="*/ 46856 w 863726"/>
                <a:gd name="connsiteY3" fmla="*/ 392139 h 797120"/>
                <a:gd name="connsiteX4" fmla="*/ 431949 w 863726"/>
                <a:gd name="connsiteY4" fmla="*/ 797121 h 797120"/>
                <a:gd name="connsiteX5" fmla="*/ 816870 w 863726"/>
                <a:gd name="connsiteY5" fmla="*/ 391629 h 797120"/>
                <a:gd name="connsiteX6" fmla="*/ 616977 w 863726"/>
                <a:gd name="connsiteY6" fmla="*/ 935 h 797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3726" h="797120">
                  <a:moveTo>
                    <a:pt x="616977" y="935"/>
                  </a:moveTo>
                  <a:cubicBezTo>
                    <a:pt x="536679" y="8589"/>
                    <a:pt x="475344" y="59105"/>
                    <a:pt x="430582" y="105029"/>
                  </a:cubicBezTo>
                  <a:cubicBezTo>
                    <a:pt x="388040" y="56384"/>
                    <a:pt x="329952" y="8759"/>
                    <a:pt x="246749" y="935"/>
                  </a:cubicBezTo>
                  <a:cubicBezTo>
                    <a:pt x="91277" y="-13863"/>
                    <a:pt x="-86406" y="155715"/>
                    <a:pt x="46856" y="392139"/>
                  </a:cubicBezTo>
                  <a:cubicBezTo>
                    <a:pt x="180118" y="628563"/>
                    <a:pt x="431949" y="797121"/>
                    <a:pt x="431949" y="797121"/>
                  </a:cubicBezTo>
                  <a:cubicBezTo>
                    <a:pt x="431949" y="797121"/>
                    <a:pt x="683608" y="627032"/>
                    <a:pt x="816870" y="391629"/>
                  </a:cubicBezTo>
                  <a:cubicBezTo>
                    <a:pt x="950132" y="156226"/>
                    <a:pt x="772449" y="-14203"/>
                    <a:pt x="616977" y="935"/>
                  </a:cubicBezTo>
                  <a:close/>
                </a:path>
              </a:pathLst>
            </a:custGeom>
            <a:noFill/>
            <a:ln w="28575" cap="flat">
              <a:solidFill>
                <a:schemeClr val="bg1"/>
              </a:solid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7B1F992F-7F9F-5C49-A0E1-5C6A7360D458}"/>
                </a:ext>
              </a:extLst>
            </p:cNvPr>
            <p:cNvSpPr/>
            <p:nvPr/>
          </p:nvSpPr>
          <p:spPr>
            <a:xfrm>
              <a:off x="7312030" y="2681957"/>
              <a:ext cx="337807" cy="423285"/>
            </a:xfrm>
            <a:custGeom>
              <a:avLst/>
              <a:gdLst>
                <a:gd name="connsiteX0" fmla="*/ 333555 w 337807"/>
                <a:gd name="connsiteY0" fmla="*/ 224007 h 423285"/>
                <a:gd name="connsiteX1" fmla="*/ 168857 w 337807"/>
                <a:gd name="connsiteY1" fmla="*/ 0 h 423285"/>
                <a:gd name="connsiteX2" fmla="*/ 4330 w 337807"/>
                <a:gd name="connsiteY2" fmla="*/ 223837 h 423285"/>
                <a:gd name="connsiteX3" fmla="*/ 168857 w 337807"/>
                <a:gd name="connsiteY3" fmla="*/ 423181 h 423285"/>
                <a:gd name="connsiteX4" fmla="*/ 337705 w 337807"/>
                <a:gd name="connsiteY4" fmla="*/ 266613 h 423285"/>
                <a:gd name="connsiteX5" fmla="*/ 333555 w 337807"/>
                <a:gd name="connsiteY5" fmla="*/ 224007 h 423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7807" h="423285">
                  <a:moveTo>
                    <a:pt x="333555" y="224007"/>
                  </a:moveTo>
                  <a:cubicBezTo>
                    <a:pt x="308782" y="125696"/>
                    <a:pt x="168857" y="0"/>
                    <a:pt x="168857" y="0"/>
                  </a:cubicBezTo>
                  <a:cubicBezTo>
                    <a:pt x="168857" y="0"/>
                    <a:pt x="29103" y="125526"/>
                    <a:pt x="4330" y="223837"/>
                  </a:cubicBezTo>
                  <a:cubicBezTo>
                    <a:pt x="-20443" y="322148"/>
                    <a:pt x="64639" y="423181"/>
                    <a:pt x="168857" y="423181"/>
                  </a:cubicBezTo>
                  <a:cubicBezTo>
                    <a:pt x="258911" y="426365"/>
                    <a:pt x="334507" y="356267"/>
                    <a:pt x="337705" y="266613"/>
                  </a:cubicBezTo>
                  <a:cubicBezTo>
                    <a:pt x="338216" y="252291"/>
                    <a:pt x="336820" y="237965"/>
                    <a:pt x="333555" y="224007"/>
                  </a:cubicBezTo>
                  <a:close/>
                </a:path>
              </a:pathLst>
            </a:custGeom>
            <a:noFill/>
            <a:ln w="28575" cap="flat">
              <a:solidFill>
                <a:schemeClr val="bg1"/>
              </a:solidFill>
              <a:prstDash val="solid"/>
              <a:miter/>
            </a:ln>
          </p:spPr>
          <p:txBody>
            <a:bodyPr rtlCol="0" anchor="ctr"/>
            <a:lstStyle/>
            <a:p>
              <a:endParaRPr lang="en-US"/>
            </a:p>
          </p:txBody>
        </p:sp>
      </p:grpSp>
      <p:pic>
        <p:nvPicPr>
          <p:cNvPr id="14" name="Graphic 13">
            <a:extLst>
              <a:ext uri="{FF2B5EF4-FFF2-40B4-BE49-F238E27FC236}">
                <a16:creationId xmlns:a16="http://schemas.microsoft.com/office/drawing/2014/main" id="{01EE7AC0-8D5E-7D47-ABEF-0ED52A82DB4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368645" y="618872"/>
            <a:ext cx="1042416" cy="1042416"/>
          </a:xfrm>
          <a:prstGeom prst="rect">
            <a:avLst/>
          </a:prstGeom>
        </p:spPr>
      </p:pic>
      <p:pic>
        <p:nvPicPr>
          <p:cNvPr id="15" name="Graphic 14">
            <a:extLst>
              <a:ext uri="{FF2B5EF4-FFF2-40B4-BE49-F238E27FC236}">
                <a16:creationId xmlns:a16="http://schemas.microsoft.com/office/drawing/2014/main" id="{7C5790C4-EA63-3541-8F6C-FC4880B651C9}"/>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9245128" y="2153689"/>
            <a:ext cx="1234440" cy="945528"/>
          </a:xfrm>
          <a:prstGeom prst="rect">
            <a:avLst/>
          </a:prstGeom>
        </p:spPr>
      </p:pic>
      <p:grpSp>
        <p:nvGrpSpPr>
          <p:cNvPr id="24" name="Group 23">
            <a:extLst>
              <a:ext uri="{FF2B5EF4-FFF2-40B4-BE49-F238E27FC236}">
                <a16:creationId xmlns:a16="http://schemas.microsoft.com/office/drawing/2014/main" id="{9D9C2C83-10CD-B147-A8FF-779EF8DFDA54}"/>
              </a:ext>
            </a:extLst>
          </p:cNvPr>
          <p:cNvGrpSpPr/>
          <p:nvPr userDrawn="1"/>
        </p:nvGrpSpPr>
        <p:grpSpPr>
          <a:xfrm>
            <a:off x="10672498" y="3968497"/>
            <a:ext cx="640080" cy="852348"/>
            <a:chOff x="5847949" y="3100291"/>
            <a:chExt cx="640080" cy="852348"/>
          </a:xfrm>
        </p:grpSpPr>
        <p:sp>
          <p:nvSpPr>
            <p:cNvPr id="18" name="Freeform 17">
              <a:extLst>
                <a:ext uri="{FF2B5EF4-FFF2-40B4-BE49-F238E27FC236}">
                  <a16:creationId xmlns:a16="http://schemas.microsoft.com/office/drawing/2014/main" id="{1739AFA7-6374-BA4C-AF59-0574FA39E2FE}"/>
                </a:ext>
              </a:extLst>
            </p:cNvPr>
            <p:cNvSpPr/>
            <p:nvPr/>
          </p:nvSpPr>
          <p:spPr>
            <a:xfrm>
              <a:off x="5847949" y="3100291"/>
              <a:ext cx="325150" cy="533150"/>
            </a:xfrm>
            <a:custGeom>
              <a:avLst/>
              <a:gdLst>
                <a:gd name="connsiteX0" fmla="*/ 169724 w 250134"/>
                <a:gd name="connsiteY0" fmla="*/ 410147 h 410146"/>
                <a:gd name="connsiteX1" fmla="*/ 0 w 250134"/>
                <a:gd name="connsiteY1" fmla="*/ 125158 h 410146"/>
                <a:gd name="connsiteX2" fmla="*/ 78516 w 250134"/>
                <a:gd name="connsiteY2" fmla="*/ 0 h 410146"/>
                <a:gd name="connsiteX3" fmla="*/ 250134 w 250134"/>
                <a:gd name="connsiteY3" fmla="*/ 284321 h 410146"/>
                <a:gd name="connsiteX4" fmla="*/ 234980 w 250134"/>
                <a:gd name="connsiteY4" fmla="*/ 293561 h 410146"/>
                <a:gd name="connsiteX5" fmla="*/ 78232 w 250134"/>
                <a:gd name="connsiteY5" fmla="*/ 33909 h 410146"/>
                <a:gd name="connsiteX6" fmla="*/ 20837 w 250134"/>
                <a:gd name="connsiteY6" fmla="*/ 125349 h 410146"/>
                <a:gd name="connsiteX7" fmla="*/ 184972 w 250134"/>
                <a:gd name="connsiteY7" fmla="*/ 401003 h 410146"/>
                <a:gd name="connsiteX8" fmla="*/ 169724 w 250134"/>
                <a:gd name="connsiteY8" fmla="*/ 410147 h 410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134" h="410146">
                  <a:moveTo>
                    <a:pt x="169724" y="410147"/>
                  </a:moveTo>
                  <a:lnTo>
                    <a:pt x="0" y="125158"/>
                  </a:lnTo>
                  <a:lnTo>
                    <a:pt x="78516" y="0"/>
                  </a:lnTo>
                  <a:lnTo>
                    <a:pt x="250134" y="284321"/>
                  </a:lnTo>
                  <a:lnTo>
                    <a:pt x="234980" y="293561"/>
                  </a:lnTo>
                  <a:lnTo>
                    <a:pt x="78232" y="33909"/>
                  </a:lnTo>
                  <a:lnTo>
                    <a:pt x="20837" y="125349"/>
                  </a:lnTo>
                  <a:lnTo>
                    <a:pt x="184972" y="401003"/>
                  </a:lnTo>
                  <a:lnTo>
                    <a:pt x="169724" y="410147"/>
                  </a:lnTo>
                  <a:close/>
                </a:path>
              </a:pathLst>
            </a:custGeom>
            <a:solidFill>
              <a:srgbClr val="FFFFFF"/>
            </a:solidFill>
            <a:ln w="9364"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4EFAA343-74F4-CD49-AC50-C28EA2E012FA}"/>
                </a:ext>
              </a:extLst>
            </p:cNvPr>
            <p:cNvSpPr/>
            <p:nvPr/>
          </p:nvSpPr>
          <p:spPr>
            <a:xfrm>
              <a:off x="6157709" y="3621431"/>
              <a:ext cx="257805" cy="331206"/>
            </a:xfrm>
            <a:custGeom>
              <a:avLst/>
              <a:gdLst>
                <a:gd name="connsiteX0" fmla="*/ 77569 w 198326"/>
                <a:gd name="connsiteY0" fmla="*/ 254794 h 254793"/>
                <a:gd name="connsiteX1" fmla="*/ 0 w 198326"/>
                <a:gd name="connsiteY1" fmla="*/ 124396 h 254793"/>
                <a:gd name="connsiteX2" fmla="*/ 15249 w 198326"/>
                <a:gd name="connsiteY2" fmla="*/ 115252 h 254793"/>
                <a:gd name="connsiteX3" fmla="*/ 84294 w 198326"/>
                <a:gd name="connsiteY3" fmla="*/ 231267 h 254793"/>
                <a:gd name="connsiteX4" fmla="*/ 173228 w 198326"/>
                <a:gd name="connsiteY4" fmla="*/ 185261 h 254793"/>
                <a:gd name="connsiteX5" fmla="*/ 67056 w 198326"/>
                <a:gd name="connsiteY5" fmla="*/ 9334 h 254793"/>
                <a:gd name="connsiteX6" fmla="*/ 82210 w 198326"/>
                <a:gd name="connsiteY6" fmla="*/ 0 h 254793"/>
                <a:gd name="connsiteX7" fmla="*/ 198327 w 198326"/>
                <a:gd name="connsiteY7" fmla="*/ 192405 h 254793"/>
                <a:gd name="connsiteX8" fmla="*/ 77569 w 198326"/>
                <a:gd name="connsiteY8" fmla="*/ 254794 h 254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326" h="254793">
                  <a:moveTo>
                    <a:pt x="77569" y="254794"/>
                  </a:moveTo>
                  <a:lnTo>
                    <a:pt x="0" y="124396"/>
                  </a:lnTo>
                  <a:lnTo>
                    <a:pt x="15249" y="115252"/>
                  </a:lnTo>
                  <a:lnTo>
                    <a:pt x="84294" y="231267"/>
                  </a:lnTo>
                  <a:lnTo>
                    <a:pt x="173228" y="185261"/>
                  </a:lnTo>
                  <a:lnTo>
                    <a:pt x="67056" y="9334"/>
                  </a:lnTo>
                  <a:lnTo>
                    <a:pt x="82210" y="0"/>
                  </a:lnTo>
                  <a:lnTo>
                    <a:pt x="198327" y="192405"/>
                  </a:lnTo>
                  <a:lnTo>
                    <a:pt x="77569" y="254794"/>
                  </a:lnTo>
                  <a:close/>
                </a:path>
              </a:pathLst>
            </a:custGeom>
            <a:solidFill>
              <a:srgbClr val="FFFFFF"/>
            </a:solidFill>
            <a:ln w="936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F8A40D5C-0E54-7F4F-B289-165739D9022C}"/>
                </a:ext>
              </a:extLst>
            </p:cNvPr>
            <p:cNvSpPr/>
            <p:nvPr/>
          </p:nvSpPr>
          <p:spPr>
            <a:xfrm>
              <a:off x="5920588" y="3100291"/>
              <a:ext cx="567441" cy="852348"/>
            </a:xfrm>
            <a:custGeom>
              <a:avLst/>
              <a:gdLst>
                <a:gd name="connsiteX0" fmla="*/ 121136 w 436526"/>
                <a:gd name="connsiteY0" fmla="*/ 655701 h 655701"/>
                <a:gd name="connsiteX1" fmla="*/ 0 w 436526"/>
                <a:gd name="connsiteY1" fmla="*/ 593312 h 655701"/>
                <a:gd name="connsiteX2" fmla="*/ 357916 w 436526"/>
                <a:gd name="connsiteY2" fmla="*/ 0 h 655701"/>
                <a:gd name="connsiteX3" fmla="*/ 436527 w 436526"/>
                <a:gd name="connsiteY3" fmla="*/ 125158 h 655701"/>
                <a:gd name="connsiteX4" fmla="*/ 25004 w 436526"/>
                <a:gd name="connsiteY4" fmla="*/ 585883 h 655701"/>
                <a:gd name="connsiteX5" fmla="*/ 114033 w 436526"/>
                <a:gd name="connsiteY5" fmla="*/ 631889 h 655701"/>
                <a:gd name="connsiteX6" fmla="*/ 415785 w 436526"/>
                <a:gd name="connsiteY6" fmla="*/ 125349 h 655701"/>
                <a:gd name="connsiteX7" fmla="*/ 358390 w 436526"/>
                <a:gd name="connsiteY7" fmla="*/ 33909 h 65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6526" h="655701">
                  <a:moveTo>
                    <a:pt x="121136" y="655701"/>
                  </a:moveTo>
                  <a:lnTo>
                    <a:pt x="0" y="593312"/>
                  </a:lnTo>
                  <a:lnTo>
                    <a:pt x="357916" y="0"/>
                  </a:lnTo>
                  <a:lnTo>
                    <a:pt x="436527" y="125158"/>
                  </a:lnTo>
                  <a:close/>
                  <a:moveTo>
                    <a:pt x="25004" y="585883"/>
                  </a:moveTo>
                  <a:lnTo>
                    <a:pt x="114033" y="631889"/>
                  </a:lnTo>
                  <a:lnTo>
                    <a:pt x="415785" y="125349"/>
                  </a:lnTo>
                  <a:lnTo>
                    <a:pt x="358390" y="33909"/>
                  </a:lnTo>
                  <a:close/>
                </a:path>
              </a:pathLst>
            </a:custGeom>
            <a:solidFill>
              <a:srgbClr val="FFFFFF"/>
            </a:solidFill>
            <a:ln w="936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B7574645-C5F2-D745-9509-8033D1784729}"/>
                </a:ext>
              </a:extLst>
            </p:cNvPr>
            <p:cNvSpPr/>
            <p:nvPr/>
          </p:nvSpPr>
          <p:spPr>
            <a:xfrm>
              <a:off x="5951243" y="3101777"/>
              <a:ext cx="436446" cy="23277"/>
            </a:xfrm>
            <a:custGeom>
              <a:avLst/>
              <a:gdLst>
                <a:gd name="connsiteX0" fmla="*/ 0 w 335753"/>
                <a:gd name="connsiteY0" fmla="*/ 0 h 17907"/>
                <a:gd name="connsiteX1" fmla="*/ 335754 w 335753"/>
                <a:gd name="connsiteY1" fmla="*/ 0 h 17907"/>
                <a:gd name="connsiteX2" fmla="*/ 335754 w 335753"/>
                <a:gd name="connsiteY2" fmla="*/ 17907 h 17907"/>
                <a:gd name="connsiteX3" fmla="*/ 0 w 335753"/>
                <a:gd name="connsiteY3" fmla="*/ 17907 h 17907"/>
              </a:gdLst>
              <a:ahLst/>
              <a:cxnLst>
                <a:cxn ang="0">
                  <a:pos x="connsiteX0" y="connsiteY0"/>
                </a:cxn>
                <a:cxn ang="0">
                  <a:pos x="connsiteX1" y="connsiteY1"/>
                </a:cxn>
                <a:cxn ang="0">
                  <a:pos x="connsiteX2" y="connsiteY2"/>
                </a:cxn>
                <a:cxn ang="0">
                  <a:pos x="connsiteX3" y="connsiteY3"/>
                </a:cxn>
              </a:cxnLst>
              <a:rect l="l" t="t" r="r" b="b"/>
              <a:pathLst>
                <a:path w="335753" h="17907">
                  <a:moveTo>
                    <a:pt x="0" y="0"/>
                  </a:moveTo>
                  <a:lnTo>
                    <a:pt x="335754" y="0"/>
                  </a:lnTo>
                  <a:lnTo>
                    <a:pt x="335754" y="17907"/>
                  </a:lnTo>
                  <a:lnTo>
                    <a:pt x="0" y="17907"/>
                  </a:lnTo>
                  <a:close/>
                </a:path>
              </a:pathLst>
            </a:custGeom>
            <a:solidFill>
              <a:srgbClr val="FFFFFF"/>
            </a:solidFill>
            <a:ln w="9364"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2EAE3017-741F-E546-9F17-75AE94C7533B}"/>
                </a:ext>
              </a:extLst>
            </p:cNvPr>
            <p:cNvSpPr/>
            <p:nvPr/>
          </p:nvSpPr>
          <p:spPr>
            <a:xfrm>
              <a:off x="6026222" y="3237355"/>
              <a:ext cx="281936" cy="23277"/>
            </a:xfrm>
            <a:custGeom>
              <a:avLst/>
              <a:gdLst>
                <a:gd name="connsiteX0" fmla="*/ 0 w 216890"/>
                <a:gd name="connsiteY0" fmla="*/ 0 h 17907"/>
                <a:gd name="connsiteX1" fmla="*/ 216890 w 216890"/>
                <a:gd name="connsiteY1" fmla="*/ 0 h 17907"/>
                <a:gd name="connsiteX2" fmla="*/ 216890 w 216890"/>
                <a:gd name="connsiteY2" fmla="*/ 17907 h 17907"/>
                <a:gd name="connsiteX3" fmla="*/ 0 w 216890"/>
                <a:gd name="connsiteY3" fmla="*/ 17907 h 17907"/>
              </a:gdLst>
              <a:ahLst/>
              <a:cxnLst>
                <a:cxn ang="0">
                  <a:pos x="connsiteX0" y="connsiteY0"/>
                </a:cxn>
                <a:cxn ang="0">
                  <a:pos x="connsiteX1" y="connsiteY1"/>
                </a:cxn>
                <a:cxn ang="0">
                  <a:pos x="connsiteX2" y="connsiteY2"/>
                </a:cxn>
                <a:cxn ang="0">
                  <a:pos x="connsiteX3" y="connsiteY3"/>
                </a:cxn>
              </a:cxnLst>
              <a:rect l="l" t="t" r="r" b="b"/>
              <a:pathLst>
                <a:path w="216890" h="17907">
                  <a:moveTo>
                    <a:pt x="0" y="0"/>
                  </a:moveTo>
                  <a:lnTo>
                    <a:pt x="216890" y="0"/>
                  </a:lnTo>
                  <a:lnTo>
                    <a:pt x="216890" y="17907"/>
                  </a:lnTo>
                  <a:lnTo>
                    <a:pt x="0" y="17907"/>
                  </a:lnTo>
                  <a:close/>
                </a:path>
              </a:pathLst>
            </a:custGeom>
            <a:solidFill>
              <a:srgbClr val="FFFFFF"/>
            </a:solidFill>
            <a:ln w="9364" cap="flat">
              <a:noFill/>
              <a:prstDash val="solid"/>
              <a:miter/>
            </a:ln>
          </p:spPr>
          <p:txBody>
            <a:bodyPr rtlCol="0" anchor="ctr"/>
            <a:lstStyle/>
            <a:p>
              <a:endParaRPr lang="en-US"/>
            </a:p>
          </p:txBody>
        </p:sp>
      </p:grpSp>
      <p:sp>
        <p:nvSpPr>
          <p:cNvPr id="17" name="TextBox 16">
            <a:extLst>
              <a:ext uri="{FF2B5EF4-FFF2-40B4-BE49-F238E27FC236}">
                <a16:creationId xmlns:a16="http://schemas.microsoft.com/office/drawing/2014/main" id="{B08FEA0A-7ED3-7444-8675-3EF3B8897CE5}"/>
              </a:ext>
            </a:extLst>
          </p:cNvPr>
          <p:cNvSpPr txBox="1"/>
          <p:nvPr userDrawn="1"/>
        </p:nvSpPr>
        <p:spPr>
          <a:xfrm>
            <a:off x="432869" y="6405672"/>
            <a:ext cx="4722663" cy="169277"/>
          </a:xfrm>
          <a:prstGeom prst="rect">
            <a:avLst/>
          </a:prstGeom>
          <a:noFill/>
        </p:spPr>
        <p:txBody>
          <a:bodyPr wrap="square" rtlCol="0" anchor="b">
            <a:spAutoFit/>
          </a:bodyPr>
          <a:lstStyle/>
          <a:p>
            <a:pPr algn="l"/>
            <a:r>
              <a:rPr lang="en-US" sz="500" b="0" i="0" u="none" strike="noStrike" kern="1200" dirty="0">
                <a:solidFill>
                  <a:schemeClr val="tx2">
                    <a:lumMod val="60000"/>
                    <a:lumOff val="40000"/>
                  </a:schemeClr>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tx2">
                  <a:lumMod val="60000"/>
                  <a:lumOff val="40000"/>
                </a:schemeClr>
              </a:solidFill>
              <a:latin typeface="Akzidenz-Grotesk Pro Ext" panose="02000504040000020003" pitchFamily="2" charset="0"/>
            </a:endParaRPr>
          </a:p>
        </p:txBody>
      </p:sp>
    </p:spTree>
    <p:extLst>
      <p:ext uri="{BB962C8B-B14F-4D97-AF65-F5344CB8AC3E}">
        <p14:creationId xmlns:p14="http://schemas.microsoft.com/office/powerpoint/2010/main" val="13953978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vider_Slide_2">
    <p:spTree>
      <p:nvGrpSpPr>
        <p:cNvPr id="1" name=""/>
        <p:cNvGrpSpPr/>
        <p:nvPr/>
      </p:nvGrpSpPr>
      <p:grpSpPr>
        <a:xfrm>
          <a:off x="0" y="0"/>
          <a:ext cx="0" cy="0"/>
          <a:chOff x="0" y="0"/>
          <a:chExt cx="0" cy="0"/>
        </a:xfrm>
      </p:grpSpPr>
      <p:pic>
        <p:nvPicPr>
          <p:cNvPr id="3" name="Picture 2" descr="Logo&#10;&#10;Description automatically generated with low confidence">
            <a:extLst>
              <a:ext uri="{FF2B5EF4-FFF2-40B4-BE49-F238E27FC236}">
                <a16:creationId xmlns:a16="http://schemas.microsoft.com/office/drawing/2014/main" id="{5ED07B7F-30E6-0E40-82B9-C5A5B19EC5E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93100" y="0"/>
            <a:ext cx="3898900" cy="6858000"/>
          </a:xfrm>
          <a:prstGeom prst="rect">
            <a:avLst/>
          </a:prstGeom>
        </p:spPr>
      </p:pic>
      <p:sp>
        <p:nvSpPr>
          <p:cNvPr id="7" name="Title 1">
            <a:extLst>
              <a:ext uri="{FF2B5EF4-FFF2-40B4-BE49-F238E27FC236}">
                <a16:creationId xmlns:a16="http://schemas.microsoft.com/office/drawing/2014/main" id="{8A1E5EC7-8D90-5147-A208-42D651E6A279}"/>
              </a:ext>
            </a:extLst>
          </p:cNvPr>
          <p:cNvSpPr>
            <a:spLocks noGrp="1"/>
          </p:cNvSpPr>
          <p:nvPr>
            <p:ph type="ctrTitle" hasCustomPrompt="1"/>
          </p:nvPr>
        </p:nvSpPr>
        <p:spPr>
          <a:xfrm>
            <a:off x="676716" y="1629497"/>
            <a:ext cx="7448388" cy="1984552"/>
          </a:xfrm>
        </p:spPr>
        <p:txBody>
          <a:bodyPr anchor="t">
            <a:noAutofit/>
          </a:bodyPr>
          <a:lstStyle>
            <a:lvl1pPr algn="l">
              <a:lnSpc>
                <a:spcPts val="6400"/>
              </a:lnSpc>
              <a:defRPr sz="5350">
                <a:solidFill>
                  <a:schemeClr val="tx1"/>
                </a:solidFill>
                <a:latin typeface="Akzidenz-Grotesk Pro Bold Ext" panose="02000805060000020004" pitchFamily="2" charset="0"/>
              </a:defRPr>
            </a:lvl1pPr>
          </a:lstStyle>
          <a:p>
            <a:r>
              <a:rPr lang="en-US" dirty="0"/>
              <a:t>CLICK TO EDIT </a:t>
            </a:r>
            <a:br>
              <a:rPr lang="en-US" dirty="0"/>
            </a:br>
            <a:r>
              <a:rPr lang="en-US" dirty="0"/>
              <a:t>MASTER TITLE</a:t>
            </a:r>
          </a:p>
        </p:txBody>
      </p:sp>
      <p:pic>
        <p:nvPicPr>
          <p:cNvPr id="14" name="Graphic 13">
            <a:extLst>
              <a:ext uri="{FF2B5EF4-FFF2-40B4-BE49-F238E27FC236}">
                <a16:creationId xmlns:a16="http://schemas.microsoft.com/office/drawing/2014/main" id="{01EE7AC0-8D5E-7D47-ABEF-0ED52A82DB4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368645" y="618872"/>
            <a:ext cx="1042416" cy="1042416"/>
          </a:xfrm>
          <a:prstGeom prst="rect">
            <a:avLst/>
          </a:prstGeom>
        </p:spPr>
      </p:pic>
      <p:pic>
        <p:nvPicPr>
          <p:cNvPr id="15" name="Graphic 14">
            <a:extLst>
              <a:ext uri="{FF2B5EF4-FFF2-40B4-BE49-F238E27FC236}">
                <a16:creationId xmlns:a16="http://schemas.microsoft.com/office/drawing/2014/main" id="{7C5790C4-EA63-3541-8F6C-FC4880B651C9}"/>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9245128" y="2153689"/>
            <a:ext cx="1234440" cy="945528"/>
          </a:xfrm>
          <a:prstGeom prst="rect">
            <a:avLst/>
          </a:prstGeom>
        </p:spPr>
      </p:pic>
      <p:grpSp>
        <p:nvGrpSpPr>
          <p:cNvPr id="24" name="Group 23">
            <a:extLst>
              <a:ext uri="{FF2B5EF4-FFF2-40B4-BE49-F238E27FC236}">
                <a16:creationId xmlns:a16="http://schemas.microsoft.com/office/drawing/2014/main" id="{9D9C2C83-10CD-B147-A8FF-779EF8DFDA54}"/>
              </a:ext>
            </a:extLst>
          </p:cNvPr>
          <p:cNvGrpSpPr/>
          <p:nvPr userDrawn="1"/>
        </p:nvGrpSpPr>
        <p:grpSpPr>
          <a:xfrm>
            <a:off x="10672498" y="3968497"/>
            <a:ext cx="640080" cy="852348"/>
            <a:chOff x="5847949" y="3100291"/>
            <a:chExt cx="640080" cy="852348"/>
          </a:xfrm>
        </p:grpSpPr>
        <p:sp>
          <p:nvSpPr>
            <p:cNvPr id="18" name="Freeform 17">
              <a:extLst>
                <a:ext uri="{FF2B5EF4-FFF2-40B4-BE49-F238E27FC236}">
                  <a16:creationId xmlns:a16="http://schemas.microsoft.com/office/drawing/2014/main" id="{1739AFA7-6374-BA4C-AF59-0574FA39E2FE}"/>
                </a:ext>
              </a:extLst>
            </p:cNvPr>
            <p:cNvSpPr/>
            <p:nvPr/>
          </p:nvSpPr>
          <p:spPr>
            <a:xfrm>
              <a:off x="5847949" y="3100291"/>
              <a:ext cx="325150" cy="533150"/>
            </a:xfrm>
            <a:custGeom>
              <a:avLst/>
              <a:gdLst>
                <a:gd name="connsiteX0" fmla="*/ 169724 w 250134"/>
                <a:gd name="connsiteY0" fmla="*/ 410147 h 410146"/>
                <a:gd name="connsiteX1" fmla="*/ 0 w 250134"/>
                <a:gd name="connsiteY1" fmla="*/ 125158 h 410146"/>
                <a:gd name="connsiteX2" fmla="*/ 78516 w 250134"/>
                <a:gd name="connsiteY2" fmla="*/ 0 h 410146"/>
                <a:gd name="connsiteX3" fmla="*/ 250134 w 250134"/>
                <a:gd name="connsiteY3" fmla="*/ 284321 h 410146"/>
                <a:gd name="connsiteX4" fmla="*/ 234980 w 250134"/>
                <a:gd name="connsiteY4" fmla="*/ 293561 h 410146"/>
                <a:gd name="connsiteX5" fmla="*/ 78232 w 250134"/>
                <a:gd name="connsiteY5" fmla="*/ 33909 h 410146"/>
                <a:gd name="connsiteX6" fmla="*/ 20837 w 250134"/>
                <a:gd name="connsiteY6" fmla="*/ 125349 h 410146"/>
                <a:gd name="connsiteX7" fmla="*/ 184972 w 250134"/>
                <a:gd name="connsiteY7" fmla="*/ 401003 h 410146"/>
                <a:gd name="connsiteX8" fmla="*/ 169724 w 250134"/>
                <a:gd name="connsiteY8" fmla="*/ 410147 h 410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134" h="410146">
                  <a:moveTo>
                    <a:pt x="169724" y="410147"/>
                  </a:moveTo>
                  <a:lnTo>
                    <a:pt x="0" y="125158"/>
                  </a:lnTo>
                  <a:lnTo>
                    <a:pt x="78516" y="0"/>
                  </a:lnTo>
                  <a:lnTo>
                    <a:pt x="250134" y="284321"/>
                  </a:lnTo>
                  <a:lnTo>
                    <a:pt x="234980" y="293561"/>
                  </a:lnTo>
                  <a:lnTo>
                    <a:pt x="78232" y="33909"/>
                  </a:lnTo>
                  <a:lnTo>
                    <a:pt x="20837" y="125349"/>
                  </a:lnTo>
                  <a:lnTo>
                    <a:pt x="184972" y="401003"/>
                  </a:lnTo>
                  <a:lnTo>
                    <a:pt x="169724" y="410147"/>
                  </a:lnTo>
                  <a:close/>
                </a:path>
              </a:pathLst>
            </a:custGeom>
            <a:solidFill>
              <a:schemeClr val="bg2"/>
            </a:solidFill>
            <a:ln w="9364"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4EFAA343-74F4-CD49-AC50-C28EA2E012FA}"/>
                </a:ext>
              </a:extLst>
            </p:cNvPr>
            <p:cNvSpPr/>
            <p:nvPr/>
          </p:nvSpPr>
          <p:spPr>
            <a:xfrm>
              <a:off x="6157709" y="3621431"/>
              <a:ext cx="257805" cy="331206"/>
            </a:xfrm>
            <a:custGeom>
              <a:avLst/>
              <a:gdLst>
                <a:gd name="connsiteX0" fmla="*/ 77569 w 198326"/>
                <a:gd name="connsiteY0" fmla="*/ 254794 h 254793"/>
                <a:gd name="connsiteX1" fmla="*/ 0 w 198326"/>
                <a:gd name="connsiteY1" fmla="*/ 124396 h 254793"/>
                <a:gd name="connsiteX2" fmla="*/ 15249 w 198326"/>
                <a:gd name="connsiteY2" fmla="*/ 115252 h 254793"/>
                <a:gd name="connsiteX3" fmla="*/ 84294 w 198326"/>
                <a:gd name="connsiteY3" fmla="*/ 231267 h 254793"/>
                <a:gd name="connsiteX4" fmla="*/ 173228 w 198326"/>
                <a:gd name="connsiteY4" fmla="*/ 185261 h 254793"/>
                <a:gd name="connsiteX5" fmla="*/ 67056 w 198326"/>
                <a:gd name="connsiteY5" fmla="*/ 9334 h 254793"/>
                <a:gd name="connsiteX6" fmla="*/ 82210 w 198326"/>
                <a:gd name="connsiteY6" fmla="*/ 0 h 254793"/>
                <a:gd name="connsiteX7" fmla="*/ 198327 w 198326"/>
                <a:gd name="connsiteY7" fmla="*/ 192405 h 254793"/>
                <a:gd name="connsiteX8" fmla="*/ 77569 w 198326"/>
                <a:gd name="connsiteY8" fmla="*/ 254794 h 254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326" h="254793">
                  <a:moveTo>
                    <a:pt x="77569" y="254794"/>
                  </a:moveTo>
                  <a:lnTo>
                    <a:pt x="0" y="124396"/>
                  </a:lnTo>
                  <a:lnTo>
                    <a:pt x="15249" y="115252"/>
                  </a:lnTo>
                  <a:lnTo>
                    <a:pt x="84294" y="231267"/>
                  </a:lnTo>
                  <a:lnTo>
                    <a:pt x="173228" y="185261"/>
                  </a:lnTo>
                  <a:lnTo>
                    <a:pt x="67056" y="9334"/>
                  </a:lnTo>
                  <a:lnTo>
                    <a:pt x="82210" y="0"/>
                  </a:lnTo>
                  <a:lnTo>
                    <a:pt x="198327" y="192405"/>
                  </a:lnTo>
                  <a:lnTo>
                    <a:pt x="77569" y="254794"/>
                  </a:lnTo>
                  <a:close/>
                </a:path>
              </a:pathLst>
            </a:custGeom>
            <a:solidFill>
              <a:schemeClr val="bg2"/>
            </a:solidFill>
            <a:ln w="936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F8A40D5C-0E54-7F4F-B289-165739D9022C}"/>
                </a:ext>
              </a:extLst>
            </p:cNvPr>
            <p:cNvSpPr/>
            <p:nvPr/>
          </p:nvSpPr>
          <p:spPr>
            <a:xfrm>
              <a:off x="5920588" y="3100291"/>
              <a:ext cx="567441" cy="852348"/>
            </a:xfrm>
            <a:custGeom>
              <a:avLst/>
              <a:gdLst>
                <a:gd name="connsiteX0" fmla="*/ 121136 w 436526"/>
                <a:gd name="connsiteY0" fmla="*/ 655701 h 655701"/>
                <a:gd name="connsiteX1" fmla="*/ 0 w 436526"/>
                <a:gd name="connsiteY1" fmla="*/ 593312 h 655701"/>
                <a:gd name="connsiteX2" fmla="*/ 357916 w 436526"/>
                <a:gd name="connsiteY2" fmla="*/ 0 h 655701"/>
                <a:gd name="connsiteX3" fmla="*/ 436527 w 436526"/>
                <a:gd name="connsiteY3" fmla="*/ 125158 h 655701"/>
                <a:gd name="connsiteX4" fmla="*/ 25004 w 436526"/>
                <a:gd name="connsiteY4" fmla="*/ 585883 h 655701"/>
                <a:gd name="connsiteX5" fmla="*/ 114033 w 436526"/>
                <a:gd name="connsiteY5" fmla="*/ 631889 h 655701"/>
                <a:gd name="connsiteX6" fmla="*/ 415785 w 436526"/>
                <a:gd name="connsiteY6" fmla="*/ 125349 h 655701"/>
                <a:gd name="connsiteX7" fmla="*/ 358390 w 436526"/>
                <a:gd name="connsiteY7" fmla="*/ 33909 h 65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6526" h="655701">
                  <a:moveTo>
                    <a:pt x="121136" y="655701"/>
                  </a:moveTo>
                  <a:lnTo>
                    <a:pt x="0" y="593312"/>
                  </a:lnTo>
                  <a:lnTo>
                    <a:pt x="357916" y="0"/>
                  </a:lnTo>
                  <a:lnTo>
                    <a:pt x="436527" y="125158"/>
                  </a:lnTo>
                  <a:close/>
                  <a:moveTo>
                    <a:pt x="25004" y="585883"/>
                  </a:moveTo>
                  <a:lnTo>
                    <a:pt x="114033" y="631889"/>
                  </a:lnTo>
                  <a:lnTo>
                    <a:pt x="415785" y="125349"/>
                  </a:lnTo>
                  <a:lnTo>
                    <a:pt x="358390" y="33909"/>
                  </a:lnTo>
                  <a:close/>
                </a:path>
              </a:pathLst>
            </a:custGeom>
            <a:solidFill>
              <a:schemeClr val="bg2"/>
            </a:solidFill>
            <a:ln w="936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B7574645-C5F2-D745-9509-8033D1784729}"/>
                </a:ext>
              </a:extLst>
            </p:cNvPr>
            <p:cNvSpPr/>
            <p:nvPr/>
          </p:nvSpPr>
          <p:spPr>
            <a:xfrm>
              <a:off x="5951243" y="3101777"/>
              <a:ext cx="436446" cy="23277"/>
            </a:xfrm>
            <a:custGeom>
              <a:avLst/>
              <a:gdLst>
                <a:gd name="connsiteX0" fmla="*/ 0 w 335753"/>
                <a:gd name="connsiteY0" fmla="*/ 0 h 17907"/>
                <a:gd name="connsiteX1" fmla="*/ 335754 w 335753"/>
                <a:gd name="connsiteY1" fmla="*/ 0 h 17907"/>
                <a:gd name="connsiteX2" fmla="*/ 335754 w 335753"/>
                <a:gd name="connsiteY2" fmla="*/ 17907 h 17907"/>
                <a:gd name="connsiteX3" fmla="*/ 0 w 335753"/>
                <a:gd name="connsiteY3" fmla="*/ 17907 h 17907"/>
              </a:gdLst>
              <a:ahLst/>
              <a:cxnLst>
                <a:cxn ang="0">
                  <a:pos x="connsiteX0" y="connsiteY0"/>
                </a:cxn>
                <a:cxn ang="0">
                  <a:pos x="connsiteX1" y="connsiteY1"/>
                </a:cxn>
                <a:cxn ang="0">
                  <a:pos x="connsiteX2" y="connsiteY2"/>
                </a:cxn>
                <a:cxn ang="0">
                  <a:pos x="connsiteX3" y="connsiteY3"/>
                </a:cxn>
              </a:cxnLst>
              <a:rect l="l" t="t" r="r" b="b"/>
              <a:pathLst>
                <a:path w="335753" h="17907">
                  <a:moveTo>
                    <a:pt x="0" y="0"/>
                  </a:moveTo>
                  <a:lnTo>
                    <a:pt x="335754" y="0"/>
                  </a:lnTo>
                  <a:lnTo>
                    <a:pt x="335754" y="17907"/>
                  </a:lnTo>
                  <a:lnTo>
                    <a:pt x="0" y="17907"/>
                  </a:lnTo>
                  <a:close/>
                </a:path>
              </a:pathLst>
            </a:custGeom>
            <a:solidFill>
              <a:schemeClr val="bg2"/>
            </a:solidFill>
            <a:ln w="9364"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2EAE3017-741F-E546-9F17-75AE94C7533B}"/>
                </a:ext>
              </a:extLst>
            </p:cNvPr>
            <p:cNvSpPr/>
            <p:nvPr/>
          </p:nvSpPr>
          <p:spPr>
            <a:xfrm>
              <a:off x="6026222" y="3237355"/>
              <a:ext cx="281936" cy="23277"/>
            </a:xfrm>
            <a:custGeom>
              <a:avLst/>
              <a:gdLst>
                <a:gd name="connsiteX0" fmla="*/ 0 w 216890"/>
                <a:gd name="connsiteY0" fmla="*/ 0 h 17907"/>
                <a:gd name="connsiteX1" fmla="*/ 216890 w 216890"/>
                <a:gd name="connsiteY1" fmla="*/ 0 h 17907"/>
                <a:gd name="connsiteX2" fmla="*/ 216890 w 216890"/>
                <a:gd name="connsiteY2" fmla="*/ 17907 h 17907"/>
                <a:gd name="connsiteX3" fmla="*/ 0 w 216890"/>
                <a:gd name="connsiteY3" fmla="*/ 17907 h 17907"/>
              </a:gdLst>
              <a:ahLst/>
              <a:cxnLst>
                <a:cxn ang="0">
                  <a:pos x="connsiteX0" y="connsiteY0"/>
                </a:cxn>
                <a:cxn ang="0">
                  <a:pos x="connsiteX1" y="connsiteY1"/>
                </a:cxn>
                <a:cxn ang="0">
                  <a:pos x="connsiteX2" y="connsiteY2"/>
                </a:cxn>
                <a:cxn ang="0">
                  <a:pos x="connsiteX3" y="connsiteY3"/>
                </a:cxn>
              </a:cxnLst>
              <a:rect l="l" t="t" r="r" b="b"/>
              <a:pathLst>
                <a:path w="216890" h="17907">
                  <a:moveTo>
                    <a:pt x="0" y="0"/>
                  </a:moveTo>
                  <a:lnTo>
                    <a:pt x="216890" y="0"/>
                  </a:lnTo>
                  <a:lnTo>
                    <a:pt x="216890" y="17907"/>
                  </a:lnTo>
                  <a:lnTo>
                    <a:pt x="0" y="17907"/>
                  </a:lnTo>
                  <a:close/>
                </a:path>
              </a:pathLst>
            </a:custGeom>
            <a:solidFill>
              <a:schemeClr val="bg2"/>
            </a:solidFill>
            <a:ln w="9364" cap="flat">
              <a:noFill/>
              <a:prstDash val="solid"/>
              <a:miter/>
            </a:ln>
          </p:spPr>
          <p:txBody>
            <a:bodyPr rtlCol="0" anchor="ctr"/>
            <a:lstStyle/>
            <a:p>
              <a:endParaRPr lang="en-US"/>
            </a:p>
          </p:txBody>
        </p:sp>
      </p:grpSp>
      <p:grpSp>
        <p:nvGrpSpPr>
          <p:cNvPr id="9" name="Group 8">
            <a:extLst>
              <a:ext uri="{FF2B5EF4-FFF2-40B4-BE49-F238E27FC236}">
                <a16:creationId xmlns:a16="http://schemas.microsoft.com/office/drawing/2014/main" id="{2578BFF2-3721-5B45-8D9E-0F1ADA2E8486}"/>
              </a:ext>
            </a:extLst>
          </p:cNvPr>
          <p:cNvGrpSpPr>
            <a:grpSpLocks noChangeAspect="1"/>
          </p:cNvGrpSpPr>
          <p:nvPr userDrawn="1"/>
        </p:nvGrpSpPr>
        <p:grpSpPr>
          <a:xfrm>
            <a:off x="9428118" y="5189959"/>
            <a:ext cx="896112" cy="874082"/>
            <a:chOff x="6866799" y="2394507"/>
            <a:chExt cx="1230396" cy="1200147"/>
          </a:xfrm>
        </p:grpSpPr>
        <p:sp>
          <p:nvSpPr>
            <p:cNvPr id="10" name="Freeform 9">
              <a:extLst>
                <a:ext uri="{FF2B5EF4-FFF2-40B4-BE49-F238E27FC236}">
                  <a16:creationId xmlns:a16="http://schemas.microsoft.com/office/drawing/2014/main" id="{A0B767A7-BED1-EB4C-BB8F-35554F4D2B8D}"/>
                </a:ext>
              </a:extLst>
            </p:cNvPr>
            <p:cNvSpPr/>
            <p:nvPr/>
          </p:nvSpPr>
          <p:spPr>
            <a:xfrm>
              <a:off x="6866799" y="2394507"/>
              <a:ext cx="1230396" cy="1200147"/>
            </a:xfrm>
            <a:custGeom>
              <a:avLst/>
              <a:gdLst>
                <a:gd name="connsiteX0" fmla="*/ 512775 w 1230396"/>
                <a:gd name="connsiteY0" fmla="*/ 1130921 h 1200147"/>
                <a:gd name="connsiteX1" fmla="*/ 70277 w 1230396"/>
                <a:gd name="connsiteY1" fmla="*/ 663687 h 1200147"/>
                <a:gd name="connsiteX2" fmla="*/ 56097 w 1230396"/>
                <a:gd name="connsiteY2" fmla="*/ 204447 h 1200147"/>
                <a:gd name="connsiteX3" fmla="*/ 208835 w 1230396"/>
                <a:gd name="connsiteY3" fmla="*/ 54258 h 1200147"/>
                <a:gd name="connsiteX4" fmla="*/ 411120 w 1230396"/>
                <a:gd name="connsiteY4" fmla="*/ 0 h 1200147"/>
                <a:gd name="connsiteX5" fmla="*/ 447511 w 1230396"/>
                <a:gd name="connsiteY5" fmla="*/ 1701 h 1200147"/>
                <a:gd name="connsiteX6" fmla="*/ 615284 w 1230396"/>
                <a:gd name="connsiteY6" fmla="*/ 81303 h 1200147"/>
                <a:gd name="connsiteX7" fmla="*/ 782886 w 1230396"/>
                <a:gd name="connsiteY7" fmla="*/ 1701 h 1200147"/>
                <a:gd name="connsiteX8" fmla="*/ 819277 w 1230396"/>
                <a:gd name="connsiteY8" fmla="*/ 0 h 1200147"/>
                <a:gd name="connsiteX9" fmla="*/ 1021561 w 1230396"/>
                <a:gd name="connsiteY9" fmla="*/ 54258 h 1200147"/>
                <a:gd name="connsiteX10" fmla="*/ 1174300 w 1230396"/>
                <a:gd name="connsiteY10" fmla="*/ 204447 h 1200147"/>
                <a:gd name="connsiteX11" fmla="*/ 1160119 w 1230396"/>
                <a:gd name="connsiteY11" fmla="*/ 663687 h 1200147"/>
                <a:gd name="connsiteX12" fmla="*/ 717793 w 1230396"/>
                <a:gd name="connsiteY12" fmla="*/ 1130921 h 1200147"/>
                <a:gd name="connsiteX13" fmla="*/ 615284 w 1230396"/>
                <a:gd name="connsiteY13" fmla="*/ 1200148 h 1200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396" h="1200147">
                  <a:moveTo>
                    <a:pt x="512775" y="1130921"/>
                  </a:moveTo>
                  <a:cubicBezTo>
                    <a:pt x="500644" y="1123097"/>
                    <a:pt x="222332" y="933788"/>
                    <a:pt x="70277" y="663687"/>
                  </a:cubicBezTo>
                  <a:cubicBezTo>
                    <a:pt x="-18222" y="507205"/>
                    <a:pt x="-23348" y="340518"/>
                    <a:pt x="56097" y="204447"/>
                  </a:cubicBezTo>
                  <a:cubicBezTo>
                    <a:pt x="92979" y="141977"/>
                    <a:pt x="145635" y="90200"/>
                    <a:pt x="208835" y="54258"/>
                  </a:cubicBezTo>
                  <a:cubicBezTo>
                    <a:pt x="270377" y="18966"/>
                    <a:pt x="340100" y="265"/>
                    <a:pt x="411120" y="0"/>
                  </a:cubicBezTo>
                  <a:cubicBezTo>
                    <a:pt x="423250" y="0"/>
                    <a:pt x="435551" y="0"/>
                    <a:pt x="447511" y="1701"/>
                  </a:cubicBezTo>
                  <a:cubicBezTo>
                    <a:pt x="508845" y="7484"/>
                    <a:pt x="560612" y="34188"/>
                    <a:pt x="615284" y="81303"/>
                  </a:cubicBezTo>
                  <a:cubicBezTo>
                    <a:pt x="658660" y="34123"/>
                    <a:pt x="718760" y="5579"/>
                    <a:pt x="782886" y="1701"/>
                  </a:cubicBezTo>
                  <a:cubicBezTo>
                    <a:pt x="794845" y="510"/>
                    <a:pt x="807147" y="0"/>
                    <a:pt x="819277" y="0"/>
                  </a:cubicBezTo>
                  <a:cubicBezTo>
                    <a:pt x="890300" y="241"/>
                    <a:pt x="960028" y="18945"/>
                    <a:pt x="1021561" y="54258"/>
                  </a:cubicBezTo>
                  <a:cubicBezTo>
                    <a:pt x="1084762" y="90200"/>
                    <a:pt x="1137417" y="141977"/>
                    <a:pt x="1174300" y="204447"/>
                  </a:cubicBezTo>
                  <a:cubicBezTo>
                    <a:pt x="1253744" y="340518"/>
                    <a:pt x="1248619" y="507205"/>
                    <a:pt x="1160119" y="663687"/>
                  </a:cubicBezTo>
                  <a:cubicBezTo>
                    <a:pt x="1008235" y="933788"/>
                    <a:pt x="729752" y="1123097"/>
                    <a:pt x="717793" y="1130921"/>
                  </a:cubicBezTo>
                  <a:lnTo>
                    <a:pt x="615284" y="1200148"/>
                  </a:lnTo>
                  <a:close/>
                </a:path>
              </a:pathLst>
            </a:custGeom>
            <a:noFill/>
            <a:ln w="28575" cap="flat">
              <a:solidFill>
                <a:schemeClr val="bg2"/>
              </a:solid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294452B0-883B-CD49-925C-1DDB277E8E8A}"/>
                </a:ext>
              </a:extLst>
            </p:cNvPr>
            <p:cNvSpPr/>
            <p:nvPr/>
          </p:nvSpPr>
          <p:spPr>
            <a:xfrm>
              <a:off x="7050134" y="2577099"/>
              <a:ext cx="863726" cy="797120"/>
            </a:xfrm>
            <a:custGeom>
              <a:avLst/>
              <a:gdLst>
                <a:gd name="connsiteX0" fmla="*/ 616977 w 863726"/>
                <a:gd name="connsiteY0" fmla="*/ 935 h 797120"/>
                <a:gd name="connsiteX1" fmla="*/ 430582 w 863726"/>
                <a:gd name="connsiteY1" fmla="*/ 105029 h 797120"/>
                <a:gd name="connsiteX2" fmla="*/ 246749 w 863726"/>
                <a:gd name="connsiteY2" fmla="*/ 935 h 797120"/>
                <a:gd name="connsiteX3" fmla="*/ 46856 w 863726"/>
                <a:gd name="connsiteY3" fmla="*/ 392139 h 797120"/>
                <a:gd name="connsiteX4" fmla="*/ 431949 w 863726"/>
                <a:gd name="connsiteY4" fmla="*/ 797121 h 797120"/>
                <a:gd name="connsiteX5" fmla="*/ 816870 w 863726"/>
                <a:gd name="connsiteY5" fmla="*/ 391629 h 797120"/>
                <a:gd name="connsiteX6" fmla="*/ 616977 w 863726"/>
                <a:gd name="connsiteY6" fmla="*/ 935 h 797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3726" h="797120">
                  <a:moveTo>
                    <a:pt x="616977" y="935"/>
                  </a:moveTo>
                  <a:cubicBezTo>
                    <a:pt x="536679" y="8589"/>
                    <a:pt x="475344" y="59105"/>
                    <a:pt x="430582" y="105029"/>
                  </a:cubicBezTo>
                  <a:cubicBezTo>
                    <a:pt x="388040" y="56384"/>
                    <a:pt x="329952" y="8759"/>
                    <a:pt x="246749" y="935"/>
                  </a:cubicBezTo>
                  <a:cubicBezTo>
                    <a:pt x="91277" y="-13863"/>
                    <a:pt x="-86406" y="155715"/>
                    <a:pt x="46856" y="392139"/>
                  </a:cubicBezTo>
                  <a:cubicBezTo>
                    <a:pt x="180118" y="628563"/>
                    <a:pt x="431949" y="797121"/>
                    <a:pt x="431949" y="797121"/>
                  </a:cubicBezTo>
                  <a:cubicBezTo>
                    <a:pt x="431949" y="797121"/>
                    <a:pt x="683608" y="627032"/>
                    <a:pt x="816870" y="391629"/>
                  </a:cubicBezTo>
                  <a:cubicBezTo>
                    <a:pt x="950132" y="156226"/>
                    <a:pt x="772449" y="-14203"/>
                    <a:pt x="616977" y="935"/>
                  </a:cubicBezTo>
                  <a:close/>
                </a:path>
              </a:pathLst>
            </a:custGeom>
            <a:noFill/>
            <a:ln w="28575" cap="flat">
              <a:solidFill>
                <a:schemeClr val="bg2"/>
              </a:solid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7B1F992F-7F9F-5C49-A0E1-5C6A7360D458}"/>
                </a:ext>
              </a:extLst>
            </p:cNvPr>
            <p:cNvSpPr/>
            <p:nvPr/>
          </p:nvSpPr>
          <p:spPr>
            <a:xfrm>
              <a:off x="7312030" y="2681957"/>
              <a:ext cx="337807" cy="423285"/>
            </a:xfrm>
            <a:custGeom>
              <a:avLst/>
              <a:gdLst>
                <a:gd name="connsiteX0" fmla="*/ 333555 w 337807"/>
                <a:gd name="connsiteY0" fmla="*/ 224007 h 423285"/>
                <a:gd name="connsiteX1" fmla="*/ 168857 w 337807"/>
                <a:gd name="connsiteY1" fmla="*/ 0 h 423285"/>
                <a:gd name="connsiteX2" fmla="*/ 4330 w 337807"/>
                <a:gd name="connsiteY2" fmla="*/ 223837 h 423285"/>
                <a:gd name="connsiteX3" fmla="*/ 168857 w 337807"/>
                <a:gd name="connsiteY3" fmla="*/ 423181 h 423285"/>
                <a:gd name="connsiteX4" fmla="*/ 337705 w 337807"/>
                <a:gd name="connsiteY4" fmla="*/ 266613 h 423285"/>
                <a:gd name="connsiteX5" fmla="*/ 333555 w 337807"/>
                <a:gd name="connsiteY5" fmla="*/ 224007 h 423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7807" h="423285">
                  <a:moveTo>
                    <a:pt x="333555" y="224007"/>
                  </a:moveTo>
                  <a:cubicBezTo>
                    <a:pt x="308782" y="125696"/>
                    <a:pt x="168857" y="0"/>
                    <a:pt x="168857" y="0"/>
                  </a:cubicBezTo>
                  <a:cubicBezTo>
                    <a:pt x="168857" y="0"/>
                    <a:pt x="29103" y="125526"/>
                    <a:pt x="4330" y="223837"/>
                  </a:cubicBezTo>
                  <a:cubicBezTo>
                    <a:pt x="-20443" y="322148"/>
                    <a:pt x="64639" y="423181"/>
                    <a:pt x="168857" y="423181"/>
                  </a:cubicBezTo>
                  <a:cubicBezTo>
                    <a:pt x="258911" y="426365"/>
                    <a:pt x="334507" y="356267"/>
                    <a:pt x="337705" y="266613"/>
                  </a:cubicBezTo>
                  <a:cubicBezTo>
                    <a:pt x="338216" y="252291"/>
                    <a:pt x="336820" y="237965"/>
                    <a:pt x="333555" y="224007"/>
                  </a:cubicBezTo>
                  <a:close/>
                </a:path>
              </a:pathLst>
            </a:custGeom>
            <a:noFill/>
            <a:ln w="28575" cap="flat">
              <a:solidFill>
                <a:schemeClr val="bg2"/>
              </a:solidFill>
              <a:prstDash val="solid"/>
              <a:miter/>
            </a:ln>
          </p:spPr>
          <p:txBody>
            <a:bodyPr rtlCol="0" anchor="ctr"/>
            <a:lstStyle/>
            <a:p>
              <a:endParaRPr lang="en-US"/>
            </a:p>
          </p:txBody>
        </p:sp>
      </p:grpSp>
      <p:sp>
        <p:nvSpPr>
          <p:cNvPr id="17" name="TextBox 16">
            <a:extLst>
              <a:ext uri="{FF2B5EF4-FFF2-40B4-BE49-F238E27FC236}">
                <a16:creationId xmlns:a16="http://schemas.microsoft.com/office/drawing/2014/main" id="{76750517-6E85-9648-A708-C203BE45DE24}"/>
              </a:ext>
            </a:extLst>
          </p:cNvPr>
          <p:cNvSpPr txBox="1"/>
          <p:nvPr userDrawn="1"/>
        </p:nvSpPr>
        <p:spPr>
          <a:xfrm>
            <a:off x="432869" y="6405672"/>
            <a:ext cx="4722663"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124658616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_Slide_2_no_icons">
    <p:spTree>
      <p:nvGrpSpPr>
        <p:cNvPr id="1" name=""/>
        <p:cNvGrpSpPr/>
        <p:nvPr/>
      </p:nvGrpSpPr>
      <p:grpSpPr>
        <a:xfrm>
          <a:off x="0" y="0"/>
          <a:ext cx="0" cy="0"/>
          <a:chOff x="0" y="0"/>
          <a:chExt cx="0" cy="0"/>
        </a:xfrm>
      </p:grpSpPr>
      <p:pic>
        <p:nvPicPr>
          <p:cNvPr id="3" name="Picture 2" descr="Logo&#10;&#10;Description automatically generated with low confidence">
            <a:extLst>
              <a:ext uri="{FF2B5EF4-FFF2-40B4-BE49-F238E27FC236}">
                <a16:creationId xmlns:a16="http://schemas.microsoft.com/office/drawing/2014/main" id="{5ED07B7F-30E6-0E40-82B9-C5A5B19EC5E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93100" y="0"/>
            <a:ext cx="3898900" cy="6858000"/>
          </a:xfrm>
          <a:prstGeom prst="rect">
            <a:avLst/>
          </a:prstGeom>
        </p:spPr>
      </p:pic>
      <p:sp>
        <p:nvSpPr>
          <p:cNvPr id="7" name="Title 1">
            <a:extLst>
              <a:ext uri="{FF2B5EF4-FFF2-40B4-BE49-F238E27FC236}">
                <a16:creationId xmlns:a16="http://schemas.microsoft.com/office/drawing/2014/main" id="{8A1E5EC7-8D90-5147-A208-42D651E6A279}"/>
              </a:ext>
            </a:extLst>
          </p:cNvPr>
          <p:cNvSpPr>
            <a:spLocks noGrp="1"/>
          </p:cNvSpPr>
          <p:nvPr>
            <p:ph type="ctrTitle" hasCustomPrompt="1"/>
          </p:nvPr>
        </p:nvSpPr>
        <p:spPr>
          <a:xfrm>
            <a:off x="676716" y="1629497"/>
            <a:ext cx="7448388" cy="1984552"/>
          </a:xfrm>
        </p:spPr>
        <p:txBody>
          <a:bodyPr anchor="t">
            <a:noAutofit/>
          </a:bodyPr>
          <a:lstStyle>
            <a:lvl1pPr algn="l">
              <a:lnSpc>
                <a:spcPts val="6400"/>
              </a:lnSpc>
              <a:defRPr sz="5350">
                <a:solidFill>
                  <a:schemeClr val="tx1"/>
                </a:solidFill>
                <a:latin typeface="Akzidenz-Grotesk Pro Bold Ext" panose="02000805060000020004" pitchFamily="2" charset="0"/>
              </a:defRPr>
            </a:lvl1pPr>
          </a:lstStyle>
          <a:p>
            <a:r>
              <a:rPr lang="en-US" dirty="0"/>
              <a:t>CLICK TO EDIT </a:t>
            </a:r>
            <a:br>
              <a:rPr lang="en-US" dirty="0"/>
            </a:br>
            <a:r>
              <a:rPr lang="en-US" dirty="0"/>
              <a:t>MASTER TITLE</a:t>
            </a:r>
          </a:p>
        </p:txBody>
      </p:sp>
      <p:sp>
        <p:nvSpPr>
          <p:cNvPr id="5" name="TextBox 4">
            <a:extLst>
              <a:ext uri="{FF2B5EF4-FFF2-40B4-BE49-F238E27FC236}">
                <a16:creationId xmlns:a16="http://schemas.microsoft.com/office/drawing/2014/main" id="{C620BF3E-34DD-A149-8713-497F19A28FD2}"/>
              </a:ext>
            </a:extLst>
          </p:cNvPr>
          <p:cNvSpPr txBox="1"/>
          <p:nvPr userDrawn="1"/>
        </p:nvSpPr>
        <p:spPr>
          <a:xfrm>
            <a:off x="432869" y="6405672"/>
            <a:ext cx="4722663"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39019402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ork_Divider_Slide_2">
    <p:bg>
      <p:bgPr>
        <a:solidFill>
          <a:schemeClr val="bg1"/>
        </a:solidFill>
        <a:effectLst/>
      </p:bgPr>
    </p:bg>
    <p:spTree>
      <p:nvGrpSpPr>
        <p:cNvPr id="1" name=""/>
        <p:cNvGrpSpPr/>
        <p:nvPr/>
      </p:nvGrpSpPr>
      <p:grpSpPr>
        <a:xfrm>
          <a:off x="0" y="0"/>
          <a:ext cx="0" cy="0"/>
          <a:chOff x="0" y="0"/>
          <a:chExt cx="0" cy="0"/>
        </a:xfrm>
      </p:grpSpPr>
      <p:sp>
        <p:nvSpPr>
          <p:cNvPr id="173" name="Slide Number Placeholder 3">
            <a:extLst>
              <a:ext uri="{FF2B5EF4-FFF2-40B4-BE49-F238E27FC236}">
                <a16:creationId xmlns:a16="http://schemas.microsoft.com/office/drawing/2014/main" id="{8B40897D-5A8E-6344-B134-38BC71DF0839}"/>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186" name="Graphic 185">
            <a:extLst>
              <a:ext uri="{FF2B5EF4-FFF2-40B4-BE49-F238E27FC236}">
                <a16:creationId xmlns:a16="http://schemas.microsoft.com/office/drawing/2014/main" id="{0C21E66B-72EA-C045-AF6E-B8CEBE14182F}"/>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87" name="Text Placeholder 10">
            <a:extLst>
              <a:ext uri="{FF2B5EF4-FFF2-40B4-BE49-F238E27FC236}">
                <a16:creationId xmlns:a16="http://schemas.microsoft.com/office/drawing/2014/main" id="{69CB4474-308D-B348-BFAD-06AD0AD3AD64}"/>
              </a:ext>
            </a:extLst>
          </p:cNvPr>
          <p:cNvSpPr>
            <a:spLocks noGrp="1"/>
          </p:cNvSpPr>
          <p:nvPr>
            <p:ph type="body" sz="quarter" idx="13" hasCustomPrompt="1"/>
          </p:nvPr>
        </p:nvSpPr>
        <p:spPr>
          <a:xfrm>
            <a:off x="527608" y="459582"/>
            <a:ext cx="11076561"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188" name="Text Placeholder 13">
            <a:extLst>
              <a:ext uri="{FF2B5EF4-FFF2-40B4-BE49-F238E27FC236}">
                <a16:creationId xmlns:a16="http://schemas.microsoft.com/office/drawing/2014/main" id="{BA32325A-4534-7D44-A699-02CE8ECBBA3B}"/>
              </a:ext>
            </a:extLst>
          </p:cNvPr>
          <p:cNvSpPr>
            <a:spLocks noGrp="1"/>
          </p:cNvSpPr>
          <p:nvPr>
            <p:ph type="body" sz="quarter" idx="14"/>
          </p:nvPr>
        </p:nvSpPr>
        <p:spPr>
          <a:xfrm>
            <a:off x="509339" y="1210934"/>
            <a:ext cx="11094831" cy="4589659"/>
          </a:xfrm>
        </p:spPr>
        <p:txBody>
          <a:bodyPr>
            <a:normAutofit/>
          </a:bodyPr>
          <a:lstStyle>
            <a:lvl1pPr marL="0" indent="0">
              <a:lnSpc>
                <a:spcPct val="100000"/>
              </a:lnSpc>
              <a:spcBef>
                <a:spcPts val="0"/>
              </a:spcBef>
              <a:buNone/>
              <a:defRPr sz="2300" b="0" i="0">
                <a:solidFill>
                  <a:schemeClr val="tx1"/>
                </a:solidFill>
                <a:latin typeface="Gilroy" pitchFamily="2" charset="77"/>
              </a:defRPr>
            </a:lvl1pPr>
            <a:lvl2pPr marL="274320" indent="-228600">
              <a:lnSpc>
                <a:spcPct val="100000"/>
              </a:lnSpc>
              <a:spcBef>
                <a:spcPts val="600"/>
              </a:spcBef>
              <a:spcAft>
                <a:spcPts val="600"/>
              </a:spcAft>
              <a:buFont typeface="Apple Symbols" panose="02000000000000000000" pitchFamily="2" charset="-79"/>
              <a:buChar char="⋅"/>
              <a:defRPr sz="2000" b="0" i="0">
                <a:solidFill>
                  <a:schemeClr val="tx1"/>
                </a:solidFill>
                <a:latin typeface="Gilroy" pitchFamily="2" charset="77"/>
              </a:defRPr>
            </a:lvl2pPr>
          </a:lstStyle>
          <a:p>
            <a:pPr lvl="0"/>
            <a:r>
              <a:rPr lang="en-US" dirty="0"/>
              <a:t>Click to edit Master text styles</a:t>
            </a:r>
          </a:p>
          <a:p>
            <a:pPr lvl="1"/>
            <a:r>
              <a:rPr lang="en-US" dirty="0"/>
              <a:t>Second level</a:t>
            </a:r>
          </a:p>
        </p:txBody>
      </p:sp>
      <p:grpSp>
        <p:nvGrpSpPr>
          <p:cNvPr id="189" name="Group 188">
            <a:extLst>
              <a:ext uri="{FF2B5EF4-FFF2-40B4-BE49-F238E27FC236}">
                <a16:creationId xmlns:a16="http://schemas.microsoft.com/office/drawing/2014/main" id="{8D9A5A5C-7FC0-9146-9C96-C7230E5C3938}"/>
              </a:ext>
            </a:extLst>
          </p:cNvPr>
          <p:cNvGrpSpPr/>
          <p:nvPr userDrawn="1"/>
        </p:nvGrpSpPr>
        <p:grpSpPr>
          <a:xfrm>
            <a:off x="7763288" y="436830"/>
            <a:ext cx="4267467" cy="606952"/>
            <a:chOff x="-426376" y="-1773316"/>
            <a:chExt cx="5953454" cy="846746"/>
          </a:xfrm>
        </p:grpSpPr>
        <p:grpSp>
          <p:nvGrpSpPr>
            <p:cNvPr id="190" name="Graphic 4">
              <a:extLst>
                <a:ext uri="{FF2B5EF4-FFF2-40B4-BE49-F238E27FC236}">
                  <a16:creationId xmlns:a16="http://schemas.microsoft.com/office/drawing/2014/main" id="{08EDAC68-16A2-6F4E-9F8E-126CAC751130}"/>
                </a:ext>
              </a:extLst>
            </p:cNvPr>
            <p:cNvGrpSpPr/>
            <p:nvPr/>
          </p:nvGrpSpPr>
          <p:grpSpPr>
            <a:xfrm>
              <a:off x="1901009" y="-1772425"/>
              <a:ext cx="365493" cy="372670"/>
              <a:chOff x="3020265" y="4242316"/>
              <a:chExt cx="367061" cy="374269"/>
            </a:xfrm>
            <a:solidFill>
              <a:srgbClr val="004438"/>
            </a:solidFill>
          </p:grpSpPr>
          <p:sp>
            <p:nvSpPr>
              <p:cNvPr id="228" name="Freeform 227">
                <a:extLst>
                  <a:ext uri="{FF2B5EF4-FFF2-40B4-BE49-F238E27FC236}">
                    <a16:creationId xmlns:a16="http://schemas.microsoft.com/office/drawing/2014/main" id="{FA37D8AA-46E5-0241-8450-B323BD1846FA}"/>
                  </a:ext>
                </a:extLst>
              </p:cNvPr>
              <p:cNvSpPr/>
              <p:nvPr/>
            </p:nvSpPr>
            <p:spPr>
              <a:xfrm>
                <a:off x="3020265" y="4242316"/>
                <a:ext cx="193492" cy="374269"/>
              </a:xfrm>
              <a:custGeom>
                <a:avLst/>
                <a:gdLst>
                  <a:gd name="connsiteX0" fmla="*/ 1533 w 193492"/>
                  <a:gd name="connsiteY0" fmla="*/ 216843 h 374269"/>
                  <a:gd name="connsiteX1" fmla="*/ 0 w 193492"/>
                  <a:gd name="connsiteY1" fmla="*/ 191799 h 374269"/>
                  <a:gd name="connsiteX2" fmla="*/ 0 w 193492"/>
                  <a:gd name="connsiteY2" fmla="*/ 167137 h 374269"/>
                  <a:gd name="connsiteX3" fmla="*/ 0 w 193492"/>
                  <a:gd name="connsiteY3" fmla="*/ 0 h 374269"/>
                  <a:gd name="connsiteX4" fmla="*/ 192216 w 193492"/>
                  <a:gd name="connsiteY4" fmla="*/ 158448 h 374269"/>
                  <a:gd name="connsiteX5" fmla="*/ 193493 w 193492"/>
                  <a:gd name="connsiteY5" fmla="*/ 177743 h 374269"/>
                  <a:gd name="connsiteX6" fmla="*/ 193493 w 193492"/>
                  <a:gd name="connsiteY6" fmla="*/ 207132 h 374269"/>
                  <a:gd name="connsiteX7" fmla="*/ 193493 w 193492"/>
                  <a:gd name="connsiteY7" fmla="*/ 207132 h 374269"/>
                  <a:gd name="connsiteX8" fmla="*/ 193493 w 193492"/>
                  <a:gd name="connsiteY8" fmla="*/ 374269 h 374269"/>
                  <a:gd name="connsiteX9" fmla="*/ 1533 w 193492"/>
                  <a:gd name="connsiteY9" fmla="*/ 216843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843"/>
                    </a:moveTo>
                    <a:cubicBezTo>
                      <a:pt x="128" y="207516"/>
                      <a:pt x="0" y="192182"/>
                      <a:pt x="0" y="191799"/>
                    </a:cubicBezTo>
                    <a:lnTo>
                      <a:pt x="0" y="167137"/>
                    </a:lnTo>
                    <a:lnTo>
                      <a:pt x="0" y="0"/>
                    </a:lnTo>
                    <a:cubicBezTo>
                      <a:pt x="98598" y="9584"/>
                      <a:pt x="177400" y="75007"/>
                      <a:pt x="192216" y="158448"/>
                    </a:cubicBezTo>
                    <a:cubicBezTo>
                      <a:pt x="193493" y="167009"/>
                      <a:pt x="193493" y="177743"/>
                      <a:pt x="193493" y="177743"/>
                    </a:cubicBezTo>
                    <a:lnTo>
                      <a:pt x="193493" y="207132"/>
                    </a:lnTo>
                    <a:lnTo>
                      <a:pt x="193493" y="207132"/>
                    </a:lnTo>
                    <a:lnTo>
                      <a:pt x="193493" y="374269"/>
                    </a:lnTo>
                    <a:cubicBezTo>
                      <a:pt x="95405" y="364813"/>
                      <a:pt x="16859" y="299901"/>
                      <a:pt x="1533" y="216843"/>
                    </a:cubicBezTo>
                    <a:close/>
                  </a:path>
                </a:pathLst>
              </a:custGeom>
              <a:solidFill>
                <a:srgbClr val="004438"/>
              </a:solidFill>
              <a:ln w="12767" cap="flat">
                <a:noFill/>
                <a:prstDash val="solid"/>
                <a:miter/>
              </a:ln>
            </p:spPr>
            <p:txBody>
              <a:bodyPr rtlCol="0" anchor="ctr"/>
              <a:lstStyle/>
              <a:p>
                <a:endParaRPr lang="en-US"/>
              </a:p>
            </p:txBody>
          </p:sp>
          <p:sp>
            <p:nvSpPr>
              <p:cNvPr id="229" name="Freeform 228">
                <a:extLst>
                  <a:ext uri="{FF2B5EF4-FFF2-40B4-BE49-F238E27FC236}">
                    <a16:creationId xmlns:a16="http://schemas.microsoft.com/office/drawing/2014/main" id="{7B07DE4B-BD2E-F44C-8D0D-61206DB9CCEC}"/>
                  </a:ext>
                </a:extLst>
              </p:cNvPr>
              <p:cNvSpPr/>
              <p:nvPr/>
            </p:nvSpPr>
            <p:spPr>
              <a:xfrm>
                <a:off x="3193834" y="4242316"/>
                <a:ext cx="193492" cy="374269"/>
              </a:xfrm>
              <a:custGeom>
                <a:avLst/>
                <a:gdLst>
                  <a:gd name="connsiteX0" fmla="*/ 1533 w 193492"/>
                  <a:gd name="connsiteY0" fmla="*/ 216843 h 374269"/>
                  <a:gd name="connsiteX1" fmla="*/ 0 w 193492"/>
                  <a:gd name="connsiteY1" fmla="*/ 191799 h 374269"/>
                  <a:gd name="connsiteX2" fmla="*/ 0 w 193492"/>
                  <a:gd name="connsiteY2" fmla="*/ 167137 h 374269"/>
                  <a:gd name="connsiteX3" fmla="*/ 0 w 193492"/>
                  <a:gd name="connsiteY3" fmla="*/ 0 h 374269"/>
                  <a:gd name="connsiteX4" fmla="*/ 192216 w 193492"/>
                  <a:gd name="connsiteY4" fmla="*/ 158448 h 374269"/>
                  <a:gd name="connsiteX5" fmla="*/ 193493 w 193492"/>
                  <a:gd name="connsiteY5" fmla="*/ 177743 h 374269"/>
                  <a:gd name="connsiteX6" fmla="*/ 193493 w 193492"/>
                  <a:gd name="connsiteY6" fmla="*/ 207132 h 374269"/>
                  <a:gd name="connsiteX7" fmla="*/ 193493 w 193492"/>
                  <a:gd name="connsiteY7" fmla="*/ 207132 h 374269"/>
                  <a:gd name="connsiteX8" fmla="*/ 193493 w 193492"/>
                  <a:gd name="connsiteY8" fmla="*/ 374269 h 374269"/>
                  <a:gd name="connsiteX9" fmla="*/ 1533 w 193492"/>
                  <a:gd name="connsiteY9" fmla="*/ 216843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843"/>
                    </a:moveTo>
                    <a:cubicBezTo>
                      <a:pt x="128" y="207516"/>
                      <a:pt x="0" y="192182"/>
                      <a:pt x="0" y="191799"/>
                    </a:cubicBezTo>
                    <a:lnTo>
                      <a:pt x="0" y="167137"/>
                    </a:lnTo>
                    <a:lnTo>
                      <a:pt x="0" y="0"/>
                    </a:lnTo>
                    <a:cubicBezTo>
                      <a:pt x="98598" y="9584"/>
                      <a:pt x="177401" y="75007"/>
                      <a:pt x="192216" y="158448"/>
                    </a:cubicBezTo>
                    <a:cubicBezTo>
                      <a:pt x="193493" y="167009"/>
                      <a:pt x="193493" y="177743"/>
                      <a:pt x="193493" y="177743"/>
                    </a:cubicBezTo>
                    <a:lnTo>
                      <a:pt x="193493" y="207132"/>
                    </a:lnTo>
                    <a:lnTo>
                      <a:pt x="193493" y="207132"/>
                    </a:lnTo>
                    <a:lnTo>
                      <a:pt x="193493" y="374269"/>
                    </a:lnTo>
                    <a:cubicBezTo>
                      <a:pt x="95278" y="364813"/>
                      <a:pt x="16731" y="299901"/>
                      <a:pt x="1533" y="216843"/>
                    </a:cubicBezTo>
                    <a:close/>
                  </a:path>
                </a:pathLst>
              </a:custGeom>
              <a:solidFill>
                <a:srgbClr val="004438"/>
              </a:solidFill>
              <a:ln w="12767" cap="flat">
                <a:noFill/>
                <a:prstDash val="solid"/>
                <a:miter/>
              </a:ln>
            </p:spPr>
            <p:txBody>
              <a:bodyPr rtlCol="0" anchor="ctr"/>
              <a:lstStyle/>
              <a:p>
                <a:endParaRPr lang="en-US"/>
              </a:p>
            </p:txBody>
          </p:sp>
        </p:grpSp>
        <p:sp>
          <p:nvSpPr>
            <p:cNvPr id="191" name="Freeform 190">
              <a:extLst>
                <a:ext uri="{FF2B5EF4-FFF2-40B4-BE49-F238E27FC236}">
                  <a16:creationId xmlns:a16="http://schemas.microsoft.com/office/drawing/2014/main" id="{38C95515-A010-9F4D-8E45-727DB2E37879}"/>
                </a:ext>
              </a:extLst>
            </p:cNvPr>
            <p:cNvSpPr/>
            <p:nvPr/>
          </p:nvSpPr>
          <p:spPr>
            <a:xfrm>
              <a:off x="974303" y="-1310945"/>
              <a:ext cx="383298" cy="383485"/>
            </a:xfrm>
            <a:custGeom>
              <a:avLst/>
              <a:gdLst>
                <a:gd name="connsiteX0" fmla="*/ 384942 w 384942"/>
                <a:gd name="connsiteY0" fmla="*/ 192565 h 385130"/>
                <a:gd name="connsiteX1" fmla="*/ 192471 w 384942"/>
                <a:gd name="connsiteY1" fmla="*/ 385130 h 385130"/>
                <a:gd name="connsiteX2" fmla="*/ 0 w 384942"/>
                <a:gd name="connsiteY2" fmla="*/ 192565 h 385130"/>
                <a:gd name="connsiteX3" fmla="*/ 192471 w 384942"/>
                <a:gd name="connsiteY3" fmla="*/ 0 h 385130"/>
                <a:gd name="connsiteX4" fmla="*/ 384942 w 384942"/>
                <a:gd name="connsiteY4" fmla="*/ 192565 h 385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942" h="385130">
                  <a:moveTo>
                    <a:pt x="384942" y="192565"/>
                  </a:moveTo>
                  <a:cubicBezTo>
                    <a:pt x="384942" y="298916"/>
                    <a:pt x="298770" y="385130"/>
                    <a:pt x="192471" y="385130"/>
                  </a:cubicBezTo>
                  <a:cubicBezTo>
                    <a:pt x="86172" y="385130"/>
                    <a:pt x="0" y="298916"/>
                    <a:pt x="0" y="192565"/>
                  </a:cubicBezTo>
                  <a:cubicBezTo>
                    <a:pt x="0" y="86214"/>
                    <a:pt x="86172" y="0"/>
                    <a:pt x="192471" y="0"/>
                  </a:cubicBezTo>
                  <a:cubicBezTo>
                    <a:pt x="298770" y="0"/>
                    <a:pt x="384942" y="86214"/>
                    <a:pt x="384942" y="192565"/>
                  </a:cubicBezTo>
                  <a:close/>
                </a:path>
              </a:pathLst>
            </a:custGeom>
            <a:solidFill>
              <a:srgbClr val="EBBDA9"/>
            </a:solidFill>
            <a:ln w="12767" cap="flat">
              <a:noFill/>
              <a:prstDash val="solid"/>
              <a:miter/>
            </a:ln>
          </p:spPr>
          <p:txBody>
            <a:bodyPr rtlCol="0" anchor="ctr"/>
            <a:lstStyle/>
            <a:p>
              <a:endParaRPr lang="en-US"/>
            </a:p>
          </p:txBody>
        </p:sp>
        <p:sp>
          <p:nvSpPr>
            <p:cNvPr id="192" name="Freeform 191">
              <a:extLst>
                <a:ext uri="{FF2B5EF4-FFF2-40B4-BE49-F238E27FC236}">
                  <a16:creationId xmlns:a16="http://schemas.microsoft.com/office/drawing/2014/main" id="{4AC1D138-12D5-8444-A874-8D0A03F252BB}"/>
                </a:ext>
              </a:extLst>
            </p:cNvPr>
            <p:cNvSpPr/>
            <p:nvPr/>
          </p:nvSpPr>
          <p:spPr>
            <a:xfrm>
              <a:off x="1425892" y="-1311836"/>
              <a:ext cx="385078" cy="385266"/>
            </a:xfrm>
            <a:custGeom>
              <a:avLst/>
              <a:gdLst>
                <a:gd name="connsiteX0" fmla="*/ 386730 w 386730"/>
                <a:gd name="connsiteY0" fmla="*/ 386919 h 386919"/>
                <a:gd name="connsiteX1" fmla="*/ 386730 w 386730"/>
                <a:gd name="connsiteY1" fmla="*/ 386919 h 386919"/>
                <a:gd name="connsiteX2" fmla="*/ 386730 w 386730"/>
                <a:gd name="connsiteY2" fmla="*/ 0 h 386919"/>
                <a:gd name="connsiteX3" fmla="*/ 0 w 386730"/>
                <a:gd name="connsiteY3" fmla="*/ 0 h 386919"/>
                <a:gd name="connsiteX4" fmla="*/ 0 w 386730"/>
                <a:gd name="connsiteY4" fmla="*/ 0 h 386919"/>
                <a:gd name="connsiteX5" fmla="*/ 386730 w 386730"/>
                <a:gd name="connsiteY5" fmla="*/ 386919 h 38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730" h="386919">
                  <a:moveTo>
                    <a:pt x="386730" y="386919"/>
                  </a:moveTo>
                  <a:lnTo>
                    <a:pt x="386730" y="386919"/>
                  </a:lnTo>
                  <a:lnTo>
                    <a:pt x="386730" y="0"/>
                  </a:lnTo>
                  <a:lnTo>
                    <a:pt x="0" y="0"/>
                  </a:lnTo>
                  <a:lnTo>
                    <a:pt x="0" y="0"/>
                  </a:lnTo>
                  <a:cubicBezTo>
                    <a:pt x="0" y="213649"/>
                    <a:pt x="173058" y="386919"/>
                    <a:pt x="386730" y="386919"/>
                  </a:cubicBezTo>
                  <a:close/>
                </a:path>
              </a:pathLst>
            </a:custGeom>
            <a:solidFill>
              <a:srgbClr val="FDC82F"/>
            </a:solidFill>
            <a:ln w="12767" cap="flat">
              <a:noFill/>
              <a:prstDash val="solid"/>
              <a:miter/>
            </a:ln>
          </p:spPr>
          <p:txBody>
            <a:bodyPr rtlCol="0" anchor="ctr"/>
            <a:lstStyle/>
            <a:p>
              <a:endParaRPr lang="en-US"/>
            </a:p>
          </p:txBody>
        </p:sp>
        <p:sp>
          <p:nvSpPr>
            <p:cNvPr id="193" name="Freeform 192">
              <a:extLst>
                <a:ext uri="{FF2B5EF4-FFF2-40B4-BE49-F238E27FC236}">
                  <a16:creationId xmlns:a16="http://schemas.microsoft.com/office/drawing/2014/main" id="{E121F849-344C-1C49-872E-D847EEE42B4E}"/>
                </a:ext>
              </a:extLst>
            </p:cNvPr>
            <p:cNvSpPr/>
            <p:nvPr/>
          </p:nvSpPr>
          <p:spPr>
            <a:xfrm>
              <a:off x="499923" y="-1307744"/>
              <a:ext cx="374590" cy="375575"/>
            </a:xfrm>
            <a:custGeom>
              <a:avLst/>
              <a:gdLst>
                <a:gd name="connsiteX0" fmla="*/ 376029 w 376197"/>
                <a:gd name="connsiteY0" fmla="*/ 370031 h 377186"/>
                <a:gd name="connsiteX1" fmla="*/ 5519 w 376197"/>
                <a:gd name="connsiteY1" fmla="*/ 234 h 377186"/>
                <a:gd name="connsiteX2" fmla="*/ 793 w 376197"/>
                <a:gd name="connsiteY2" fmla="*/ 1001 h 377186"/>
                <a:gd name="connsiteX3" fmla="*/ 410 w 376197"/>
                <a:gd name="connsiteY3" fmla="*/ 5473 h 377186"/>
                <a:gd name="connsiteX4" fmla="*/ 364917 w 376197"/>
                <a:gd name="connsiteY4" fmla="*/ 376292 h 377186"/>
                <a:gd name="connsiteX5" fmla="*/ 375773 w 376197"/>
                <a:gd name="connsiteY5" fmla="*/ 377187 h 377186"/>
                <a:gd name="connsiteX6" fmla="*/ 376029 w 376197"/>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7" h="377186">
                  <a:moveTo>
                    <a:pt x="376029" y="370031"/>
                  </a:moveTo>
                  <a:cubicBezTo>
                    <a:pt x="385352" y="-22127"/>
                    <a:pt x="5519" y="234"/>
                    <a:pt x="5519" y="234"/>
                  </a:cubicBezTo>
                  <a:lnTo>
                    <a:pt x="793" y="1001"/>
                  </a:lnTo>
                  <a:lnTo>
                    <a:pt x="410" y="5473"/>
                  </a:lnTo>
                  <a:cubicBezTo>
                    <a:pt x="410" y="5473"/>
                    <a:pt x="-26922" y="347925"/>
                    <a:pt x="364917" y="376292"/>
                  </a:cubicBezTo>
                  <a:lnTo>
                    <a:pt x="375773" y="377187"/>
                  </a:lnTo>
                  <a:lnTo>
                    <a:pt x="376029" y="370031"/>
                  </a:lnTo>
                  <a:close/>
                </a:path>
              </a:pathLst>
            </a:custGeom>
            <a:solidFill>
              <a:srgbClr val="339966"/>
            </a:solidFill>
            <a:ln w="12767" cap="flat">
              <a:noFill/>
              <a:prstDash val="solid"/>
              <a:miter/>
            </a:ln>
          </p:spPr>
          <p:txBody>
            <a:bodyPr rtlCol="0" anchor="ctr"/>
            <a:lstStyle/>
            <a:p>
              <a:endParaRPr lang="en-US"/>
            </a:p>
          </p:txBody>
        </p:sp>
        <p:sp>
          <p:nvSpPr>
            <p:cNvPr id="194" name="Freeform 193">
              <a:extLst>
                <a:ext uri="{FF2B5EF4-FFF2-40B4-BE49-F238E27FC236}">
                  <a16:creationId xmlns:a16="http://schemas.microsoft.com/office/drawing/2014/main" id="{78127891-EE6B-8041-8D66-692D116DEA28}"/>
                </a:ext>
              </a:extLst>
            </p:cNvPr>
            <p:cNvSpPr/>
            <p:nvPr/>
          </p:nvSpPr>
          <p:spPr>
            <a:xfrm>
              <a:off x="3282993" y="-1311709"/>
              <a:ext cx="383298" cy="383485"/>
            </a:xfrm>
            <a:custGeom>
              <a:avLst/>
              <a:gdLst>
                <a:gd name="connsiteX0" fmla="*/ 384942 w 384942"/>
                <a:gd name="connsiteY0" fmla="*/ 192565 h 385130"/>
                <a:gd name="connsiteX1" fmla="*/ 192471 w 384942"/>
                <a:gd name="connsiteY1" fmla="*/ 385130 h 385130"/>
                <a:gd name="connsiteX2" fmla="*/ -1 w 384942"/>
                <a:gd name="connsiteY2" fmla="*/ 192565 h 385130"/>
                <a:gd name="connsiteX3" fmla="*/ 192471 w 384942"/>
                <a:gd name="connsiteY3" fmla="*/ 0 h 385130"/>
                <a:gd name="connsiteX4" fmla="*/ 384942 w 384942"/>
                <a:gd name="connsiteY4" fmla="*/ 192565 h 385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942" h="385130">
                  <a:moveTo>
                    <a:pt x="384942" y="192565"/>
                  </a:moveTo>
                  <a:cubicBezTo>
                    <a:pt x="384942" y="298916"/>
                    <a:pt x="298770" y="385130"/>
                    <a:pt x="192471" y="385130"/>
                  </a:cubicBezTo>
                  <a:cubicBezTo>
                    <a:pt x="86172" y="385130"/>
                    <a:pt x="-1" y="298916"/>
                    <a:pt x="-1" y="192565"/>
                  </a:cubicBezTo>
                  <a:cubicBezTo>
                    <a:pt x="-1" y="86214"/>
                    <a:pt x="86172" y="0"/>
                    <a:pt x="192471" y="0"/>
                  </a:cubicBezTo>
                  <a:cubicBezTo>
                    <a:pt x="298770" y="0"/>
                    <a:pt x="384942" y="86214"/>
                    <a:pt x="384942" y="192565"/>
                  </a:cubicBezTo>
                  <a:close/>
                </a:path>
              </a:pathLst>
            </a:custGeom>
            <a:solidFill>
              <a:srgbClr val="EBBDA9"/>
            </a:solidFill>
            <a:ln w="12767" cap="flat">
              <a:noFill/>
              <a:prstDash val="solid"/>
              <a:miter/>
            </a:ln>
          </p:spPr>
          <p:txBody>
            <a:bodyPr rtlCol="0" anchor="ctr"/>
            <a:lstStyle/>
            <a:p>
              <a:endParaRPr lang="en-US"/>
            </a:p>
          </p:txBody>
        </p:sp>
        <p:sp>
          <p:nvSpPr>
            <p:cNvPr id="195" name="Freeform 194">
              <a:extLst>
                <a:ext uri="{FF2B5EF4-FFF2-40B4-BE49-F238E27FC236}">
                  <a16:creationId xmlns:a16="http://schemas.microsoft.com/office/drawing/2014/main" id="{65050476-9E77-D54D-A253-499BCADDD448}"/>
                </a:ext>
              </a:extLst>
            </p:cNvPr>
            <p:cNvSpPr/>
            <p:nvPr/>
          </p:nvSpPr>
          <p:spPr>
            <a:xfrm>
              <a:off x="3740305" y="-1311836"/>
              <a:ext cx="385078" cy="385266"/>
            </a:xfrm>
            <a:custGeom>
              <a:avLst/>
              <a:gdLst>
                <a:gd name="connsiteX0" fmla="*/ 386731 w 386730"/>
                <a:gd name="connsiteY0" fmla="*/ 386919 h 386919"/>
                <a:gd name="connsiteX1" fmla="*/ 386731 w 386730"/>
                <a:gd name="connsiteY1" fmla="*/ 386919 h 386919"/>
                <a:gd name="connsiteX2" fmla="*/ 386731 w 386730"/>
                <a:gd name="connsiteY2" fmla="*/ 0 h 386919"/>
                <a:gd name="connsiteX3" fmla="*/ 0 w 386730"/>
                <a:gd name="connsiteY3" fmla="*/ 0 h 386919"/>
                <a:gd name="connsiteX4" fmla="*/ 0 w 386730"/>
                <a:gd name="connsiteY4" fmla="*/ 0 h 386919"/>
                <a:gd name="connsiteX5" fmla="*/ 386731 w 386730"/>
                <a:gd name="connsiteY5" fmla="*/ 386919 h 38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730" h="386919">
                  <a:moveTo>
                    <a:pt x="386731" y="386919"/>
                  </a:moveTo>
                  <a:lnTo>
                    <a:pt x="386731" y="386919"/>
                  </a:lnTo>
                  <a:lnTo>
                    <a:pt x="386731" y="0"/>
                  </a:lnTo>
                  <a:lnTo>
                    <a:pt x="0" y="0"/>
                  </a:lnTo>
                  <a:lnTo>
                    <a:pt x="0" y="0"/>
                  </a:lnTo>
                  <a:cubicBezTo>
                    <a:pt x="0" y="213649"/>
                    <a:pt x="173186" y="386919"/>
                    <a:pt x="386731" y="386919"/>
                  </a:cubicBezTo>
                  <a:close/>
                </a:path>
              </a:pathLst>
            </a:custGeom>
            <a:solidFill>
              <a:srgbClr val="FDC82F"/>
            </a:solidFill>
            <a:ln w="12767" cap="flat">
              <a:noFill/>
              <a:prstDash val="solid"/>
              <a:miter/>
            </a:ln>
          </p:spPr>
          <p:txBody>
            <a:bodyPr rtlCol="0" anchor="ctr"/>
            <a:lstStyle/>
            <a:p>
              <a:endParaRPr lang="en-US"/>
            </a:p>
          </p:txBody>
        </p:sp>
        <p:sp>
          <p:nvSpPr>
            <p:cNvPr id="196" name="Freeform 195">
              <a:extLst>
                <a:ext uri="{FF2B5EF4-FFF2-40B4-BE49-F238E27FC236}">
                  <a16:creationId xmlns:a16="http://schemas.microsoft.com/office/drawing/2014/main" id="{3213F0A4-8B24-0A4E-A0EC-CC1106AF826E}"/>
                </a:ext>
              </a:extLst>
            </p:cNvPr>
            <p:cNvSpPr/>
            <p:nvPr/>
          </p:nvSpPr>
          <p:spPr>
            <a:xfrm>
              <a:off x="2362899" y="-1773316"/>
              <a:ext cx="832470" cy="368853"/>
            </a:xfrm>
            <a:custGeom>
              <a:avLst/>
              <a:gdLst>
                <a:gd name="connsiteX0" fmla="*/ 484563 w 836042"/>
                <a:gd name="connsiteY0" fmla="*/ 367497 h 370435"/>
                <a:gd name="connsiteX1" fmla="*/ 428622 w 836042"/>
                <a:gd name="connsiteY1" fmla="*/ 370436 h 370435"/>
                <a:gd name="connsiteX2" fmla="*/ 373448 w 836042"/>
                <a:gd name="connsiteY2" fmla="*/ 370436 h 370435"/>
                <a:gd name="connsiteX3" fmla="*/ 0 w 836042"/>
                <a:gd name="connsiteY3" fmla="*/ 370436 h 370435"/>
                <a:gd name="connsiteX4" fmla="*/ 353779 w 836042"/>
                <a:gd name="connsiteY4" fmla="*/ 2556 h 370435"/>
                <a:gd name="connsiteX5" fmla="*/ 396948 w 836042"/>
                <a:gd name="connsiteY5" fmla="*/ 0 h 370435"/>
                <a:gd name="connsiteX6" fmla="*/ 462595 w 836042"/>
                <a:gd name="connsiteY6" fmla="*/ 0 h 370435"/>
                <a:gd name="connsiteX7" fmla="*/ 462595 w 836042"/>
                <a:gd name="connsiteY7" fmla="*/ 0 h 370435"/>
                <a:gd name="connsiteX8" fmla="*/ 836043 w 836042"/>
                <a:gd name="connsiteY8" fmla="*/ 0 h 370435"/>
                <a:gd name="connsiteX9" fmla="*/ 484563 w 836042"/>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042" h="370435">
                  <a:moveTo>
                    <a:pt x="484563" y="367497"/>
                  </a:moveTo>
                  <a:cubicBezTo>
                    <a:pt x="463617" y="370308"/>
                    <a:pt x="429388" y="370436"/>
                    <a:pt x="428622" y="370436"/>
                  </a:cubicBezTo>
                  <a:lnTo>
                    <a:pt x="373448" y="370436"/>
                  </a:lnTo>
                  <a:lnTo>
                    <a:pt x="0" y="370436"/>
                  </a:lnTo>
                  <a:cubicBezTo>
                    <a:pt x="21329" y="181704"/>
                    <a:pt x="167438" y="30923"/>
                    <a:pt x="353779" y="2556"/>
                  </a:cubicBezTo>
                  <a:cubicBezTo>
                    <a:pt x="372809" y="128"/>
                    <a:pt x="396948" y="0"/>
                    <a:pt x="396948" y="0"/>
                  </a:cubicBezTo>
                  <a:lnTo>
                    <a:pt x="462595" y="0"/>
                  </a:lnTo>
                  <a:lnTo>
                    <a:pt x="462595" y="0"/>
                  </a:lnTo>
                  <a:lnTo>
                    <a:pt x="836043" y="0"/>
                  </a:lnTo>
                  <a:cubicBezTo>
                    <a:pt x="814842" y="187965"/>
                    <a:pt x="669881" y="338235"/>
                    <a:pt x="484563" y="367497"/>
                  </a:cubicBezTo>
                  <a:close/>
                </a:path>
              </a:pathLst>
            </a:custGeom>
            <a:solidFill>
              <a:srgbClr val="FDC82F"/>
            </a:solidFill>
            <a:ln w="12767" cap="flat">
              <a:noFill/>
              <a:prstDash val="solid"/>
              <a:miter/>
            </a:ln>
          </p:spPr>
          <p:txBody>
            <a:bodyPr rtlCol="0" anchor="ctr"/>
            <a:lstStyle/>
            <a:p>
              <a:endParaRPr lang="en-US"/>
            </a:p>
          </p:txBody>
        </p:sp>
        <p:sp>
          <p:nvSpPr>
            <p:cNvPr id="197" name="Freeform 196">
              <a:extLst>
                <a:ext uri="{FF2B5EF4-FFF2-40B4-BE49-F238E27FC236}">
                  <a16:creationId xmlns:a16="http://schemas.microsoft.com/office/drawing/2014/main" id="{71E038A2-D5C6-CF44-8F09-2C4128C738AB}"/>
                </a:ext>
              </a:extLst>
            </p:cNvPr>
            <p:cNvSpPr/>
            <p:nvPr/>
          </p:nvSpPr>
          <p:spPr>
            <a:xfrm>
              <a:off x="44545" y="-1770517"/>
              <a:ext cx="832471" cy="368853"/>
            </a:xfrm>
            <a:custGeom>
              <a:avLst/>
              <a:gdLst>
                <a:gd name="connsiteX0" fmla="*/ 484563 w 836043"/>
                <a:gd name="connsiteY0" fmla="*/ 367497 h 370435"/>
                <a:gd name="connsiteX1" fmla="*/ 428622 w 836043"/>
                <a:gd name="connsiteY1" fmla="*/ 370436 h 370435"/>
                <a:gd name="connsiteX2" fmla="*/ 373448 w 836043"/>
                <a:gd name="connsiteY2" fmla="*/ 370436 h 370435"/>
                <a:gd name="connsiteX3" fmla="*/ 0 w 836043"/>
                <a:gd name="connsiteY3" fmla="*/ 370436 h 370435"/>
                <a:gd name="connsiteX4" fmla="*/ 353779 w 836043"/>
                <a:gd name="connsiteY4" fmla="*/ 2556 h 370435"/>
                <a:gd name="connsiteX5" fmla="*/ 396948 w 836043"/>
                <a:gd name="connsiteY5" fmla="*/ 0 h 370435"/>
                <a:gd name="connsiteX6" fmla="*/ 462595 w 836043"/>
                <a:gd name="connsiteY6" fmla="*/ 0 h 370435"/>
                <a:gd name="connsiteX7" fmla="*/ 462595 w 836043"/>
                <a:gd name="connsiteY7" fmla="*/ 0 h 370435"/>
                <a:gd name="connsiteX8" fmla="*/ 836043 w 836043"/>
                <a:gd name="connsiteY8" fmla="*/ 0 h 370435"/>
                <a:gd name="connsiteX9" fmla="*/ 484563 w 836043"/>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043" h="370435">
                  <a:moveTo>
                    <a:pt x="484563" y="367497"/>
                  </a:moveTo>
                  <a:cubicBezTo>
                    <a:pt x="463617" y="370308"/>
                    <a:pt x="429388" y="370436"/>
                    <a:pt x="428622" y="370436"/>
                  </a:cubicBezTo>
                  <a:lnTo>
                    <a:pt x="373448" y="370436"/>
                  </a:lnTo>
                  <a:lnTo>
                    <a:pt x="0" y="370436"/>
                  </a:lnTo>
                  <a:cubicBezTo>
                    <a:pt x="21329" y="181704"/>
                    <a:pt x="167439" y="30923"/>
                    <a:pt x="353779" y="2556"/>
                  </a:cubicBezTo>
                  <a:cubicBezTo>
                    <a:pt x="372809" y="128"/>
                    <a:pt x="396948" y="0"/>
                    <a:pt x="396948" y="0"/>
                  </a:cubicBezTo>
                  <a:lnTo>
                    <a:pt x="462595" y="0"/>
                  </a:lnTo>
                  <a:lnTo>
                    <a:pt x="462595" y="0"/>
                  </a:lnTo>
                  <a:lnTo>
                    <a:pt x="836043" y="0"/>
                  </a:lnTo>
                  <a:cubicBezTo>
                    <a:pt x="814969" y="187965"/>
                    <a:pt x="669882" y="338235"/>
                    <a:pt x="484563" y="367497"/>
                  </a:cubicBezTo>
                  <a:close/>
                </a:path>
              </a:pathLst>
            </a:custGeom>
            <a:solidFill>
              <a:srgbClr val="FDC82F"/>
            </a:solidFill>
            <a:ln w="12767" cap="flat">
              <a:noFill/>
              <a:prstDash val="solid"/>
              <a:miter/>
            </a:ln>
          </p:spPr>
          <p:txBody>
            <a:bodyPr rtlCol="0" anchor="ctr"/>
            <a:lstStyle/>
            <a:p>
              <a:endParaRPr lang="en-US"/>
            </a:p>
          </p:txBody>
        </p:sp>
        <p:sp>
          <p:nvSpPr>
            <p:cNvPr id="198" name="Freeform 197">
              <a:extLst>
                <a:ext uri="{FF2B5EF4-FFF2-40B4-BE49-F238E27FC236}">
                  <a16:creationId xmlns:a16="http://schemas.microsoft.com/office/drawing/2014/main" id="{DB66A14F-FE5E-8D40-8413-8B201FBED635}"/>
                </a:ext>
              </a:extLst>
            </p:cNvPr>
            <p:cNvSpPr/>
            <p:nvPr/>
          </p:nvSpPr>
          <p:spPr>
            <a:xfrm>
              <a:off x="974430" y="-1764409"/>
              <a:ext cx="831580" cy="371270"/>
            </a:xfrm>
            <a:custGeom>
              <a:avLst/>
              <a:gdLst>
                <a:gd name="connsiteX0" fmla="*/ 0 w 835148"/>
                <a:gd name="connsiteY0" fmla="*/ 372863 h 372863"/>
                <a:gd name="connsiteX1" fmla="*/ 835149 w 835148"/>
                <a:gd name="connsiteY1" fmla="*/ 372863 h 372863"/>
                <a:gd name="connsiteX2" fmla="*/ 417638 w 835148"/>
                <a:gd name="connsiteY2" fmla="*/ 0 h 372863"/>
                <a:gd name="connsiteX3" fmla="*/ 0 w 835148"/>
                <a:gd name="connsiteY3" fmla="*/ 372863 h 372863"/>
              </a:gdLst>
              <a:ahLst/>
              <a:cxnLst>
                <a:cxn ang="0">
                  <a:pos x="connsiteX0" y="connsiteY0"/>
                </a:cxn>
                <a:cxn ang="0">
                  <a:pos x="connsiteX1" y="connsiteY1"/>
                </a:cxn>
                <a:cxn ang="0">
                  <a:pos x="connsiteX2" y="connsiteY2"/>
                </a:cxn>
                <a:cxn ang="0">
                  <a:pos x="connsiteX3" y="connsiteY3"/>
                </a:cxn>
              </a:cxnLst>
              <a:rect l="l" t="t" r="r" b="b"/>
              <a:pathLst>
                <a:path w="835148" h="372863">
                  <a:moveTo>
                    <a:pt x="0" y="372863"/>
                  </a:moveTo>
                  <a:lnTo>
                    <a:pt x="835149" y="372863"/>
                  </a:lnTo>
                  <a:cubicBezTo>
                    <a:pt x="811521" y="163048"/>
                    <a:pt x="633610" y="0"/>
                    <a:pt x="417638" y="0"/>
                  </a:cubicBezTo>
                  <a:cubicBezTo>
                    <a:pt x="201667" y="128"/>
                    <a:pt x="23756" y="163176"/>
                    <a:pt x="0" y="372863"/>
                  </a:cubicBezTo>
                  <a:close/>
                </a:path>
              </a:pathLst>
            </a:custGeom>
            <a:solidFill>
              <a:srgbClr val="339966"/>
            </a:solidFill>
            <a:ln w="12767" cap="flat">
              <a:noFill/>
              <a:prstDash val="solid"/>
              <a:miter/>
            </a:ln>
          </p:spPr>
          <p:txBody>
            <a:bodyPr rtlCol="0" anchor="ctr"/>
            <a:lstStyle/>
            <a:p>
              <a:endParaRPr lang="en-US"/>
            </a:p>
          </p:txBody>
        </p:sp>
        <p:sp>
          <p:nvSpPr>
            <p:cNvPr id="199" name="Freeform 198">
              <a:extLst>
                <a:ext uri="{FF2B5EF4-FFF2-40B4-BE49-F238E27FC236}">
                  <a16:creationId xmlns:a16="http://schemas.microsoft.com/office/drawing/2014/main" id="{0AC81C94-82D7-4545-8E23-3377FC128777}"/>
                </a:ext>
              </a:extLst>
            </p:cNvPr>
            <p:cNvSpPr/>
            <p:nvPr/>
          </p:nvSpPr>
          <p:spPr>
            <a:xfrm>
              <a:off x="3290623" y="-1771789"/>
              <a:ext cx="831580" cy="371270"/>
            </a:xfrm>
            <a:custGeom>
              <a:avLst/>
              <a:gdLst>
                <a:gd name="connsiteX0" fmla="*/ 0 w 835148"/>
                <a:gd name="connsiteY0" fmla="*/ 372863 h 372863"/>
                <a:gd name="connsiteX1" fmla="*/ 835149 w 835148"/>
                <a:gd name="connsiteY1" fmla="*/ 372863 h 372863"/>
                <a:gd name="connsiteX2" fmla="*/ 417638 w 835148"/>
                <a:gd name="connsiteY2" fmla="*/ 0 h 372863"/>
                <a:gd name="connsiteX3" fmla="*/ 0 w 835148"/>
                <a:gd name="connsiteY3" fmla="*/ 372863 h 372863"/>
              </a:gdLst>
              <a:ahLst/>
              <a:cxnLst>
                <a:cxn ang="0">
                  <a:pos x="connsiteX0" y="connsiteY0"/>
                </a:cxn>
                <a:cxn ang="0">
                  <a:pos x="connsiteX1" y="connsiteY1"/>
                </a:cxn>
                <a:cxn ang="0">
                  <a:pos x="connsiteX2" y="connsiteY2"/>
                </a:cxn>
                <a:cxn ang="0">
                  <a:pos x="connsiteX3" y="connsiteY3"/>
                </a:cxn>
              </a:cxnLst>
              <a:rect l="l" t="t" r="r" b="b"/>
              <a:pathLst>
                <a:path w="835148" h="372863">
                  <a:moveTo>
                    <a:pt x="0" y="372863"/>
                  </a:moveTo>
                  <a:lnTo>
                    <a:pt x="835149" y="372863"/>
                  </a:lnTo>
                  <a:cubicBezTo>
                    <a:pt x="811521" y="163048"/>
                    <a:pt x="633609" y="0"/>
                    <a:pt x="417638" y="0"/>
                  </a:cubicBezTo>
                  <a:cubicBezTo>
                    <a:pt x="201667" y="0"/>
                    <a:pt x="23628" y="163176"/>
                    <a:pt x="0" y="372863"/>
                  </a:cubicBezTo>
                  <a:close/>
                </a:path>
              </a:pathLst>
            </a:custGeom>
            <a:solidFill>
              <a:srgbClr val="339966"/>
            </a:solidFill>
            <a:ln w="12767" cap="flat">
              <a:noFill/>
              <a:prstDash val="solid"/>
              <a:miter/>
            </a:ln>
          </p:spPr>
          <p:txBody>
            <a:bodyPr rtlCol="0" anchor="ctr"/>
            <a:lstStyle/>
            <a:p>
              <a:endParaRPr lang="en-US"/>
            </a:p>
          </p:txBody>
        </p:sp>
        <p:grpSp>
          <p:nvGrpSpPr>
            <p:cNvPr id="200" name="Graphic 4">
              <a:extLst>
                <a:ext uri="{FF2B5EF4-FFF2-40B4-BE49-F238E27FC236}">
                  <a16:creationId xmlns:a16="http://schemas.microsoft.com/office/drawing/2014/main" id="{F24C262C-6A9D-D44F-A051-E1272E0ADE78}"/>
                </a:ext>
              </a:extLst>
            </p:cNvPr>
            <p:cNvGrpSpPr/>
            <p:nvPr/>
          </p:nvGrpSpPr>
          <p:grpSpPr>
            <a:xfrm>
              <a:off x="-426376" y="-1308273"/>
              <a:ext cx="832599" cy="376565"/>
              <a:chOff x="682895" y="4708459"/>
              <a:chExt cx="836171" cy="378181"/>
            </a:xfrm>
            <a:solidFill>
              <a:srgbClr val="F54359"/>
            </a:solidFill>
          </p:grpSpPr>
          <p:sp>
            <p:nvSpPr>
              <p:cNvPr id="226" name="Freeform 225">
                <a:extLst>
                  <a:ext uri="{FF2B5EF4-FFF2-40B4-BE49-F238E27FC236}">
                    <a16:creationId xmlns:a16="http://schemas.microsoft.com/office/drawing/2014/main" id="{92150F54-BDB7-2F4D-937B-39B779F96B8B}"/>
                  </a:ext>
                </a:extLst>
              </p:cNvPr>
              <p:cNvSpPr/>
              <p:nvPr/>
            </p:nvSpPr>
            <p:spPr>
              <a:xfrm>
                <a:off x="1091338"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227" name="Freeform 226">
                <a:extLst>
                  <a:ext uri="{FF2B5EF4-FFF2-40B4-BE49-F238E27FC236}">
                    <a16:creationId xmlns:a16="http://schemas.microsoft.com/office/drawing/2014/main" id="{A75E0447-69EF-A548-B41C-97B4580DF3E4}"/>
                  </a:ext>
                </a:extLst>
              </p:cNvPr>
              <p:cNvSpPr/>
              <p:nvPr/>
            </p:nvSpPr>
            <p:spPr>
              <a:xfrm>
                <a:off x="682895" y="4708459"/>
                <a:ext cx="427728" cy="378181"/>
              </a:xfrm>
              <a:custGeom>
                <a:avLst/>
                <a:gdLst>
                  <a:gd name="connsiteX0" fmla="*/ 427729 w 427728"/>
                  <a:gd name="connsiteY0" fmla="*/ 16100 h 378181"/>
                  <a:gd name="connsiteX1" fmla="*/ 5110 w 427728"/>
                  <a:gd name="connsiteY1" fmla="*/ 375036 h 378181"/>
                  <a:gd name="connsiteX2" fmla="*/ 129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10" y="375036"/>
                      <a:pt x="5110" y="375036"/>
                    </a:cubicBezTo>
                    <a:lnTo>
                      <a:pt x="129"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grpSp>
          <p:nvGrpSpPr>
            <p:cNvPr id="201" name="Graphic 4">
              <a:extLst>
                <a:ext uri="{FF2B5EF4-FFF2-40B4-BE49-F238E27FC236}">
                  <a16:creationId xmlns:a16="http://schemas.microsoft.com/office/drawing/2014/main" id="{5789230C-13F0-2E45-9420-CD99211D339D}"/>
                </a:ext>
              </a:extLst>
            </p:cNvPr>
            <p:cNvGrpSpPr/>
            <p:nvPr/>
          </p:nvGrpSpPr>
          <p:grpSpPr>
            <a:xfrm>
              <a:off x="1902153" y="-1308273"/>
              <a:ext cx="832599" cy="376565"/>
              <a:chOff x="3021414" y="4708459"/>
              <a:chExt cx="836171" cy="378181"/>
            </a:xfrm>
            <a:solidFill>
              <a:srgbClr val="F54359"/>
            </a:solidFill>
          </p:grpSpPr>
          <p:sp>
            <p:nvSpPr>
              <p:cNvPr id="224" name="Freeform 223">
                <a:extLst>
                  <a:ext uri="{FF2B5EF4-FFF2-40B4-BE49-F238E27FC236}">
                    <a16:creationId xmlns:a16="http://schemas.microsoft.com/office/drawing/2014/main" id="{228023CC-F1D7-CE43-AB3C-81684BEC33B7}"/>
                  </a:ext>
                </a:extLst>
              </p:cNvPr>
              <p:cNvSpPr/>
              <p:nvPr/>
            </p:nvSpPr>
            <p:spPr>
              <a:xfrm>
                <a:off x="3429857"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225" name="Freeform 224">
                <a:extLst>
                  <a:ext uri="{FF2B5EF4-FFF2-40B4-BE49-F238E27FC236}">
                    <a16:creationId xmlns:a16="http://schemas.microsoft.com/office/drawing/2014/main" id="{E91E014A-E109-A94E-A954-AE8894C112B7}"/>
                  </a:ext>
                </a:extLst>
              </p:cNvPr>
              <p:cNvSpPr/>
              <p:nvPr/>
            </p:nvSpPr>
            <p:spPr>
              <a:xfrm>
                <a:off x="3021414" y="4708459"/>
                <a:ext cx="427728" cy="378181"/>
              </a:xfrm>
              <a:custGeom>
                <a:avLst/>
                <a:gdLst>
                  <a:gd name="connsiteX0" fmla="*/ 427729 w 427728"/>
                  <a:gd name="connsiteY0" fmla="*/ 16100 h 378181"/>
                  <a:gd name="connsiteX1" fmla="*/ 5109 w 427728"/>
                  <a:gd name="connsiteY1" fmla="*/ 375036 h 378181"/>
                  <a:gd name="connsiteX2" fmla="*/ 129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09" y="375036"/>
                      <a:pt x="5109" y="375036"/>
                    </a:cubicBezTo>
                    <a:lnTo>
                      <a:pt x="129"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sp>
          <p:nvSpPr>
            <p:cNvPr id="202" name="Freeform 201">
              <a:extLst>
                <a:ext uri="{FF2B5EF4-FFF2-40B4-BE49-F238E27FC236}">
                  <a16:creationId xmlns:a16="http://schemas.microsoft.com/office/drawing/2014/main" id="{0D09AEDB-DE23-9B4E-95CF-DEE381AD95D1}"/>
                </a:ext>
              </a:extLst>
            </p:cNvPr>
            <p:cNvSpPr/>
            <p:nvPr/>
          </p:nvSpPr>
          <p:spPr>
            <a:xfrm>
              <a:off x="2823746" y="-1307744"/>
              <a:ext cx="374590" cy="375575"/>
            </a:xfrm>
            <a:custGeom>
              <a:avLst/>
              <a:gdLst>
                <a:gd name="connsiteX0" fmla="*/ 376028 w 376197"/>
                <a:gd name="connsiteY0" fmla="*/ 370031 h 377186"/>
                <a:gd name="connsiteX1" fmla="*/ 5518 w 376197"/>
                <a:gd name="connsiteY1" fmla="*/ 234 h 377186"/>
                <a:gd name="connsiteX2" fmla="*/ 793 w 376197"/>
                <a:gd name="connsiteY2" fmla="*/ 1001 h 377186"/>
                <a:gd name="connsiteX3" fmla="*/ 410 w 376197"/>
                <a:gd name="connsiteY3" fmla="*/ 5473 h 377186"/>
                <a:gd name="connsiteX4" fmla="*/ 364917 w 376197"/>
                <a:gd name="connsiteY4" fmla="*/ 376292 h 377186"/>
                <a:gd name="connsiteX5" fmla="*/ 375773 w 376197"/>
                <a:gd name="connsiteY5" fmla="*/ 377187 h 377186"/>
                <a:gd name="connsiteX6" fmla="*/ 376028 w 376197"/>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7" h="377186">
                  <a:moveTo>
                    <a:pt x="376028" y="370031"/>
                  </a:moveTo>
                  <a:cubicBezTo>
                    <a:pt x="385352" y="-22127"/>
                    <a:pt x="5518" y="234"/>
                    <a:pt x="5518" y="234"/>
                  </a:cubicBezTo>
                  <a:lnTo>
                    <a:pt x="793" y="1001"/>
                  </a:lnTo>
                  <a:lnTo>
                    <a:pt x="410" y="5473"/>
                  </a:lnTo>
                  <a:cubicBezTo>
                    <a:pt x="410" y="5473"/>
                    <a:pt x="-26922" y="347925"/>
                    <a:pt x="364917" y="376292"/>
                  </a:cubicBezTo>
                  <a:lnTo>
                    <a:pt x="375773" y="377187"/>
                  </a:lnTo>
                  <a:lnTo>
                    <a:pt x="376028" y="370031"/>
                  </a:lnTo>
                  <a:close/>
                </a:path>
              </a:pathLst>
            </a:custGeom>
            <a:solidFill>
              <a:srgbClr val="339966"/>
            </a:solidFill>
            <a:ln w="12767" cap="flat">
              <a:noFill/>
              <a:prstDash val="solid"/>
              <a:miter/>
            </a:ln>
          </p:spPr>
          <p:txBody>
            <a:bodyPr rtlCol="0" anchor="ctr"/>
            <a:lstStyle/>
            <a:p>
              <a:endParaRPr lang="en-US"/>
            </a:p>
          </p:txBody>
        </p:sp>
        <p:grpSp>
          <p:nvGrpSpPr>
            <p:cNvPr id="203" name="Graphic 4">
              <a:extLst>
                <a:ext uri="{FF2B5EF4-FFF2-40B4-BE49-F238E27FC236}">
                  <a16:creationId xmlns:a16="http://schemas.microsoft.com/office/drawing/2014/main" id="{8A5506AC-7838-394F-9BB8-29CB9345783E}"/>
                </a:ext>
              </a:extLst>
            </p:cNvPr>
            <p:cNvGrpSpPr/>
            <p:nvPr/>
          </p:nvGrpSpPr>
          <p:grpSpPr>
            <a:xfrm>
              <a:off x="-424467" y="-1767972"/>
              <a:ext cx="365366" cy="372797"/>
              <a:chOff x="684812" y="4246788"/>
              <a:chExt cx="366934" cy="374396"/>
            </a:xfrm>
            <a:solidFill>
              <a:srgbClr val="004438"/>
            </a:solidFill>
          </p:grpSpPr>
          <p:sp>
            <p:nvSpPr>
              <p:cNvPr id="222" name="Freeform 221">
                <a:extLst>
                  <a:ext uri="{FF2B5EF4-FFF2-40B4-BE49-F238E27FC236}">
                    <a16:creationId xmlns:a16="http://schemas.microsoft.com/office/drawing/2014/main" id="{8EDCEB7F-9951-C340-9453-975D6441A476}"/>
                  </a:ext>
                </a:extLst>
              </p:cNvPr>
              <p:cNvSpPr/>
              <p:nvPr/>
            </p:nvSpPr>
            <p:spPr>
              <a:xfrm>
                <a:off x="684812" y="4246916"/>
                <a:ext cx="193492" cy="374268"/>
              </a:xfrm>
              <a:custGeom>
                <a:avLst/>
                <a:gdLst>
                  <a:gd name="connsiteX0" fmla="*/ 1533 w 193492"/>
                  <a:gd name="connsiteY0" fmla="*/ 216843 h 374268"/>
                  <a:gd name="connsiteX1" fmla="*/ 0 w 193492"/>
                  <a:gd name="connsiteY1" fmla="*/ 191798 h 374268"/>
                  <a:gd name="connsiteX2" fmla="*/ 0 w 193492"/>
                  <a:gd name="connsiteY2" fmla="*/ 167137 h 374268"/>
                  <a:gd name="connsiteX3" fmla="*/ 0 w 193492"/>
                  <a:gd name="connsiteY3" fmla="*/ 0 h 374268"/>
                  <a:gd name="connsiteX4" fmla="*/ 192216 w 193492"/>
                  <a:gd name="connsiteY4" fmla="*/ 158448 h 374268"/>
                  <a:gd name="connsiteX5" fmla="*/ 193493 w 193492"/>
                  <a:gd name="connsiteY5" fmla="*/ 177743 h 374268"/>
                  <a:gd name="connsiteX6" fmla="*/ 193493 w 193492"/>
                  <a:gd name="connsiteY6" fmla="*/ 207132 h 374268"/>
                  <a:gd name="connsiteX7" fmla="*/ 193493 w 193492"/>
                  <a:gd name="connsiteY7" fmla="*/ 207132 h 374268"/>
                  <a:gd name="connsiteX8" fmla="*/ 193493 w 193492"/>
                  <a:gd name="connsiteY8" fmla="*/ 374269 h 374268"/>
                  <a:gd name="connsiteX9" fmla="*/ 1533 w 193492"/>
                  <a:gd name="connsiteY9" fmla="*/ 216843 h 374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8">
                    <a:moveTo>
                      <a:pt x="1533" y="216843"/>
                    </a:moveTo>
                    <a:cubicBezTo>
                      <a:pt x="128" y="207515"/>
                      <a:pt x="0" y="192182"/>
                      <a:pt x="0" y="191798"/>
                    </a:cubicBezTo>
                    <a:lnTo>
                      <a:pt x="0" y="167137"/>
                    </a:lnTo>
                    <a:lnTo>
                      <a:pt x="0" y="0"/>
                    </a:lnTo>
                    <a:cubicBezTo>
                      <a:pt x="98598" y="9584"/>
                      <a:pt x="177400" y="75007"/>
                      <a:pt x="192216" y="158448"/>
                    </a:cubicBezTo>
                    <a:cubicBezTo>
                      <a:pt x="193493" y="167009"/>
                      <a:pt x="193493" y="177743"/>
                      <a:pt x="193493" y="177743"/>
                    </a:cubicBezTo>
                    <a:lnTo>
                      <a:pt x="193493" y="207132"/>
                    </a:lnTo>
                    <a:lnTo>
                      <a:pt x="193493" y="207132"/>
                    </a:lnTo>
                    <a:lnTo>
                      <a:pt x="193493" y="374269"/>
                    </a:lnTo>
                    <a:cubicBezTo>
                      <a:pt x="95278" y="364685"/>
                      <a:pt x="16731" y="299773"/>
                      <a:pt x="1533" y="216843"/>
                    </a:cubicBezTo>
                    <a:close/>
                  </a:path>
                </a:pathLst>
              </a:custGeom>
              <a:solidFill>
                <a:srgbClr val="004438"/>
              </a:solidFill>
              <a:ln w="12767" cap="flat">
                <a:noFill/>
                <a:prstDash val="solid"/>
                <a:miter/>
              </a:ln>
            </p:spPr>
            <p:txBody>
              <a:bodyPr rtlCol="0" anchor="ctr"/>
              <a:lstStyle/>
              <a:p>
                <a:endParaRPr lang="en-US"/>
              </a:p>
            </p:txBody>
          </p:sp>
          <p:sp>
            <p:nvSpPr>
              <p:cNvPr id="223" name="Freeform 222">
                <a:extLst>
                  <a:ext uri="{FF2B5EF4-FFF2-40B4-BE49-F238E27FC236}">
                    <a16:creationId xmlns:a16="http://schemas.microsoft.com/office/drawing/2014/main" id="{1120ED5B-8E4E-C34C-8246-2DBCF22025A3}"/>
                  </a:ext>
                </a:extLst>
              </p:cNvPr>
              <p:cNvSpPr/>
              <p:nvPr/>
            </p:nvSpPr>
            <p:spPr>
              <a:xfrm>
                <a:off x="858253" y="4246788"/>
                <a:ext cx="193492" cy="374269"/>
              </a:xfrm>
              <a:custGeom>
                <a:avLst/>
                <a:gdLst>
                  <a:gd name="connsiteX0" fmla="*/ 1533 w 193492"/>
                  <a:gd name="connsiteY0" fmla="*/ 216971 h 374269"/>
                  <a:gd name="connsiteX1" fmla="*/ 0 w 193492"/>
                  <a:gd name="connsiteY1" fmla="*/ 191926 h 374269"/>
                  <a:gd name="connsiteX2" fmla="*/ 0 w 193492"/>
                  <a:gd name="connsiteY2" fmla="*/ 167265 h 374269"/>
                  <a:gd name="connsiteX3" fmla="*/ 0 w 193492"/>
                  <a:gd name="connsiteY3" fmla="*/ 0 h 374269"/>
                  <a:gd name="connsiteX4" fmla="*/ 192216 w 193492"/>
                  <a:gd name="connsiteY4" fmla="*/ 158448 h 374269"/>
                  <a:gd name="connsiteX5" fmla="*/ 193493 w 193492"/>
                  <a:gd name="connsiteY5" fmla="*/ 177743 h 374269"/>
                  <a:gd name="connsiteX6" fmla="*/ 193493 w 193492"/>
                  <a:gd name="connsiteY6" fmla="*/ 207132 h 374269"/>
                  <a:gd name="connsiteX7" fmla="*/ 193493 w 193492"/>
                  <a:gd name="connsiteY7" fmla="*/ 207132 h 374269"/>
                  <a:gd name="connsiteX8" fmla="*/ 193493 w 193492"/>
                  <a:gd name="connsiteY8" fmla="*/ 374269 h 374269"/>
                  <a:gd name="connsiteX9" fmla="*/ 1533 w 193492"/>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971"/>
                    </a:moveTo>
                    <a:cubicBezTo>
                      <a:pt x="128" y="207643"/>
                      <a:pt x="0" y="192309"/>
                      <a:pt x="0" y="191926"/>
                    </a:cubicBezTo>
                    <a:lnTo>
                      <a:pt x="0" y="167265"/>
                    </a:lnTo>
                    <a:lnTo>
                      <a:pt x="0" y="0"/>
                    </a:lnTo>
                    <a:cubicBezTo>
                      <a:pt x="98598" y="9584"/>
                      <a:pt x="177400" y="75007"/>
                      <a:pt x="192216" y="158448"/>
                    </a:cubicBezTo>
                    <a:cubicBezTo>
                      <a:pt x="193493" y="167009"/>
                      <a:pt x="193493" y="177743"/>
                      <a:pt x="193493" y="177743"/>
                    </a:cubicBezTo>
                    <a:lnTo>
                      <a:pt x="193493" y="207132"/>
                    </a:lnTo>
                    <a:lnTo>
                      <a:pt x="193493" y="207132"/>
                    </a:lnTo>
                    <a:lnTo>
                      <a:pt x="193493" y="374269"/>
                    </a:lnTo>
                    <a:cubicBezTo>
                      <a:pt x="95405" y="364813"/>
                      <a:pt x="16859" y="299901"/>
                      <a:pt x="1533" y="216971"/>
                    </a:cubicBezTo>
                    <a:close/>
                  </a:path>
                </a:pathLst>
              </a:custGeom>
              <a:solidFill>
                <a:srgbClr val="004438"/>
              </a:solidFill>
              <a:ln w="12767" cap="flat">
                <a:noFill/>
                <a:prstDash val="solid"/>
                <a:miter/>
              </a:ln>
            </p:spPr>
            <p:txBody>
              <a:bodyPr rtlCol="0" anchor="ctr"/>
              <a:lstStyle/>
              <a:p>
                <a:endParaRPr lang="en-US"/>
              </a:p>
            </p:txBody>
          </p:sp>
        </p:grpSp>
        <p:sp>
          <p:nvSpPr>
            <p:cNvPr id="204" name="Freeform 203">
              <a:extLst>
                <a:ext uri="{FF2B5EF4-FFF2-40B4-BE49-F238E27FC236}">
                  <a16:creationId xmlns:a16="http://schemas.microsoft.com/office/drawing/2014/main" id="{004FE261-538A-2343-8088-23B857591710}"/>
                </a:ext>
              </a:extLst>
            </p:cNvPr>
            <p:cNvSpPr/>
            <p:nvPr/>
          </p:nvSpPr>
          <p:spPr>
            <a:xfrm>
              <a:off x="5149986" y="-1307744"/>
              <a:ext cx="374590" cy="375575"/>
            </a:xfrm>
            <a:custGeom>
              <a:avLst/>
              <a:gdLst>
                <a:gd name="connsiteX0" fmla="*/ 376029 w 376197"/>
                <a:gd name="connsiteY0" fmla="*/ 370031 h 377186"/>
                <a:gd name="connsiteX1" fmla="*/ 5519 w 376197"/>
                <a:gd name="connsiteY1" fmla="*/ 234 h 377186"/>
                <a:gd name="connsiteX2" fmla="*/ 793 w 376197"/>
                <a:gd name="connsiteY2" fmla="*/ 1001 h 377186"/>
                <a:gd name="connsiteX3" fmla="*/ 410 w 376197"/>
                <a:gd name="connsiteY3" fmla="*/ 5473 h 377186"/>
                <a:gd name="connsiteX4" fmla="*/ 364918 w 376197"/>
                <a:gd name="connsiteY4" fmla="*/ 376292 h 377186"/>
                <a:gd name="connsiteX5" fmla="*/ 375773 w 376197"/>
                <a:gd name="connsiteY5" fmla="*/ 377187 h 377186"/>
                <a:gd name="connsiteX6" fmla="*/ 376029 w 376197"/>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7" h="377186">
                  <a:moveTo>
                    <a:pt x="376029" y="370031"/>
                  </a:moveTo>
                  <a:cubicBezTo>
                    <a:pt x="385352" y="-22127"/>
                    <a:pt x="5519" y="234"/>
                    <a:pt x="5519" y="234"/>
                  </a:cubicBezTo>
                  <a:lnTo>
                    <a:pt x="793" y="1001"/>
                  </a:lnTo>
                  <a:lnTo>
                    <a:pt x="410" y="5473"/>
                  </a:lnTo>
                  <a:cubicBezTo>
                    <a:pt x="410" y="5473"/>
                    <a:pt x="-26921" y="347925"/>
                    <a:pt x="364918" y="376292"/>
                  </a:cubicBezTo>
                  <a:lnTo>
                    <a:pt x="375773" y="377187"/>
                  </a:lnTo>
                  <a:lnTo>
                    <a:pt x="376029" y="370031"/>
                  </a:lnTo>
                  <a:close/>
                </a:path>
              </a:pathLst>
            </a:custGeom>
            <a:solidFill>
              <a:srgbClr val="339966"/>
            </a:solidFill>
            <a:ln w="12767" cap="flat">
              <a:noFill/>
              <a:prstDash val="solid"/>
              <a:miter/>
            </a:ln>
          </p:spPr>
          <p:txBody>
            <a:bodyPr rtlCol="0" anchor="ctr"/>
            <a:lstStyle/>
            <a:p>
              <a:endParaRPr lang="en-US"/>
            </a:p>
          </p:txBody>
        </p:sp>
        <p:sp>
          <p:nvSpPr>
            <p:cNvPr id="210" name="Freeform 209">
              <a:extLst>
                <a:ext uri="{FF2B5EF4-FFF2-40B4-BE49-F238E27FC236}">
                  <a16:creationId xmlns:a16="http://schemas.microsoft.com/office/drawing/2014/main" id="{4672B9E0-711A-9849-9D1C-4131CA5B6645}"/>
                </a:ext>
              </a:extLst>
            </p:cNvPr>
            <p:cNvSpPr/>
            <p:nvPr/>
          </p:nvSpPr>
          <p:spPr>
            <a:xfrm>
              <a:off x="4694608" y="-1770517"/>
              <a:ext cx="832470" cy="368853"/>
            </a:xfrm>
            <a:custGeom>
              <a:avLst/>
              <a:gdLst>
                <a:gd name="connsiteX0" fmla="*/ 484563 w 836042"/>
                <a:gd name="connsiteY0" fmla="*/ 367497 h 370435"/>
                <a:gd name="connsiteX1" fmla="*/ 428622 w 836042"/>
                <a:gd name="connsiteY1" fmla="*/ 370436 h 370435"/>
                <a:gd name="connsiteX2" fmla="*/ 373448 w 836042"/>
                <a:gd name="connsiteY2" fmla="*/ 370436 h 370435"/>
                <a:gd name="connsiteX3" fmla="*/ 0 w 836042"/>
                <a:gd name="connsiteY3" fmla="*/ 370436 h 370435"/>
                <a:gd name="connsiteX4" fmla="*/ 353779 w 836042"/>
                <a:gd name="connsiteY4" fmla="*/ 2556 h 370435"/>
                <a:gd name="connsiteX5" fmla="*/ 396947 w 836042"/>
                <a:gd name="connsiteY5" fmla="*/ 0 h 370435"/>
                <a:gd name="connsiteX6" fmla="*/ 462595 w 836042"/>
                <a:gd name="connsiteY6" fmla="*/ 0 h 370435"/>
                <a:gd name="connsiteX7" fmla="*/ 462595 w 836042"/>
                <a:gd name="connsiteY7" fmla="*/ 0 h 370435"/>
                <a:gd name="connsiteX8" fmla="*/ 836042 w 836042"/>
                <a:gd name="connsiteY8" fmla="*/ 0 h 370435"/>
                <a:gd name="connsiteX9" fmla="*/ 484563 w 836042"/>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042" h="370435">
                  <a:moveTo>
                    <a:pt x="484563" y="367497"/>
                  </a:moveTo>
                  <a:cubicBezTo>
                    <a:pt x="463617" y="370308"/>
                    <a:pt x="429388" y="370436"/>
                    <a:pt x="428622" y="370436"/>
                  </a:cubicBezTo>
                  <a:lnTo>
                    <a:pt x="373448" y="370436"/>
                  </a:lnTo>
                  <a:lnTo>
                    <a:pt x="0" y="370436"/>
                  </a:lnTo>
                  <a:cubicBezTo>
                    <a:pt x="21329" y="181704"/>
                    <a:pt x="167438" y="30923"/>
                    <a:pt x="353779" y="2556"/>
                  </a:cubicBezTo>
                  <a:cubicBezTo>
                    <a:pt x="372809" y="128"/>
                    <a:pt x="396947" y="0"/>
                    <a:pt x="396947" y="0"/>
                  </a:cubicBezTo>
                  <a:lnTo>
                    <a:pt x="462595" y="0"/>
                  </a:lnTo>
                  <a:lnTo>
                    <a:pt x="462595" y="0"/>
                  </a:lnTo>
                  <a:lnTo>
                    <a:pt x="836042" y="0"/>
                  </a:lnTo>
                  <a:cubicBezTo>
                    <a:pt x="814969" y="187965"/>
                    <a:pt x="669882" y="338235"/>
                    <a:pt x="484563" y="367497"/>
                  </a:cubicBezTo>
                  <a:close/>
                </a:path>
              </a:pathLst>
            </a:custGeom>
            <a:solidFill>
              <a:srgbClr val="FDC82F"/>
            </a:solidFill>
            <a:ln w="12767" cap="flat">
              <a:noFill/>
              <a:prstDash val="solid"/>
              <a:miter/>
            </a:ln>
          </p:spPr>
          <p:txBody>
            <a:bodyPr rtlCol="0" anchor="ctr"/>
            <a:lstStyle/>
            <a:p>
              <a:endParaRPr lang="en-US"/>
            </a:p>
          </p:txBody>
        </p:sp>
        <p:grpSp>
          <p:nvGrpSpPr>
            <p:cNvPr id="211" name="Graphic 4">
              <a:extLst>
                <a:ext uri="{FF2B5EF4-FFF2-40B4-BE49-F238E27FC236}">
                  <a16:creationId xmlns:a16="http://schemas.microsoft.com/office/drawing/2014/main" id="{8778B160-B8E1-D64F-A48B-2C5FACB5D139}"/>
                </a:ext>
              </a:extLst>
            </p:cNvPr>
            <p:cNvGrpSpPr/>
            <p:nvPr/>
          </p:nvGrpSpPr>
          <p:grpSpPr>
            <a:xfrm>
              <a:off x="4223687" y="-1308273"/>
              <a:ext cx="832600" cy="376565"/>
              <a:chOff x="5352908" y="4708459"/>
              <a:chExt cx="836172" cy="378181"/>
            </a:xfrm>
            <a:solidFill>
              <a:srgbClr val="F54359"/>
            </a:solidFill>
          </p:grpSpPr>
          <p:sp>
            <p:nvSpPr>
              <p:cNvPr id="220" name="Freeform 219">
                <a:extLst>
                  <a:ext uri="{FF2B5EF4-FFF2-40B4-BE49-F238E27FC236}">
                    <a16:creationId xmlns:a16="http://schemas.microsoft.com/office/drawing/2014/main" id="{59C32446-E7D0-0E4B-9724-A69CFA616A07}"/>
                  </a:ext>
                </a:extLst>
              </p:cNvPr>
              <p:cNvSpPr/>
              <p:nvPr/>
            </p:nvSpPr>
            <p:spPr>
              <a:xfrm>
                <a:off x="5761352"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221" name="Freeform 220">
                <a:extLst>
                  <a:ext uri="{FF2B5EF4-FFF2-40B4-BE49-F238E27FC236}">
                    <a16:creationId xmlns:a16="http://schemas.microsoft.com/office/drawing/2014/main" id="{0F501B1F-AC71-D24A-821C-7AAE032D6938}"/>
                  </a:ext>
                </a:extLst>
              </p:cNvPr>
              <p:cNvSpPr/>
              <p:nvPr/>
            </p:nvSpPr>
            <p:spPr>
              <a:xfrm>
                <a:off x="5352908" y="4708459"/>
                <a:ext cx="427728" cy="378181"/>
              </a:xfrm>
              <a:custGeom>
                <a:avLst/>
                <a:gdLst>
                  <a:gd name="connsiteX0" fmla="*/ 427729 w 427728"/>
                  <a:gd name="connsiteY0" fmla="*/ 16100 h 378181"/>
                  <a:gd name="connsiteX1" fmla="*/ 5110 w 427728"/>
                  <a:gd name="connsiteY1" fmla="*/ 375036 h 378181"/>
                  <a:gd name="connsiteX2" fmla="*/ 129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10" y="375036"/>
                      <a:pt x="5110" y="375036"/>
                    </a:cubicBezTo>
                    <a:lnTo>
                      <a:pt x="129"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grpSp>
          <p:nvGrpSpPr>
            <p:cNvPr id="217" name="Graphic 4">
              <a:extLst>
                <a:ext uri="{FF2B5EF4-FFF2-40B4-BE49-F238E27FC236}">
                  <a16:creationId xmlns:a16="http://schemas.microsoft.com/office/drawing/2014/main" id="{04DF4C93-BE6E-7349-852B-60F73C3FD8D1}"/>
                </a:ext>
              </a:extLst>
            </p:cNvPr>
            <p:cNvGrpSpPr/>
            <p:nvPr/>
          </p:nvGrpSpPr>
          <p:grpSpPr>
            <a:xfrm>
              <a:off x="4225468" y="-1767972"/>
              <a:ext cx="365493" cy="372670"/>
              <a:chOff x="5354697" y="4246788"/>
              <a:chExt cx="367061" cy="374269"/>
            </a:xfrm>
            <a:solidFill>
              <a:srgbClr val="004438"/>
            </a:solidFill>
          </p:grpSpPr>
          <p:sp>
            <p:nvSpPr>
              <p:cNvPr id="218" name="Freeform 217">
                <a:extLst>
                  <a:ext uri="{FF2B5EF4-FFF2-40B4-BE49-F238E27FC236}">
                    <a16:creationId xmlns:a16="http://schemas.microsoft.com/office/drawing/2014/main" id="{DCC4AD48-0535-3B44-AC5B-BA7A9B5AFF87}"/>
                  </a:ext>
                </a:extLst>
              </p:cNvPr>
              <p:cNvSpPr/>
              <p:nvPr/>
            </p:nvSpPr>
            <p:spPr>
              <a:xfrm>
                <a:off x="5354697" y="4246788"/>
                <a:ext cx="193493" cy="374269"/>
              </a:xfrm>
              <a:custGeom>
                <a:avLst/>
                <a:gdLst>
                  <a:gd name="connsiteX0" fmla="*/ 1533 w 193493"/>
                  <a:gd name="connsiteY0" fmla="*/ 216971 h 374269"/>
                  <a:gd name="connsiteX1" fmla="*/ 0 w 193493"/>
                  <a:gd name="connsiteY1" fmla="*/ 191926 h 374269"/>
                  <a:gd name="connsiteX2" fmla="*/ 0 w 193493"/>
                  <a:gd name="connsiteY2" fmla="*/ 167265 h 374269"/>
                  <a:gd name="connsiteX3" fmla="*/ 0 w 193493"/>
                  <a:gd name="connsiteY3" fmla="*/ 0 h 374269"/>
                  <a:gd name="connsiteX4" fmla="*/ 192216 w 193493"/>
                  <a:gd name="connsiteY4" fmla="*/ 158448 h 374269"/>
                  <a:gd name="connsiteX5" fmla="*/ 193493 w 193493"/>
                  <a:gd name="connsiteY5" fmla="*/ 177743 h 374269"/>
                  <a:gd name="connsiteX6" fmla="*/ 193493 w 193493"/>
                  <a:gd name="connsiteY6" fmla="*/ 207132 h 374269"/>
                  <a:gd name="connsiteX7" fmla="*/ 193493 w 193493"/>
                  <a:gd name="connsiteY7" fmla="*/ 207132 h 374269"/>
                  <a:gd name="connsiteX8" fmla="*/ 193493 w 193493"/>
                  <a:gd name="connsiteY8" fmla="*/ 374269 h 374269"/>
                  <a:gd name="connsiteX9" fmla="*/ 1533 w 193493"/>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3" h="374269">
                    <a:moveTo>
                      <a:pt x="1533" y="216971"/>
                    </a:moveTo>
                    <a:cubicBezTo>
                      <a:pt x="128" y="207643"/>
                      <a:pt x="0" y="192309"/>
                      <a:pt x="0" y="191926"/>
                    </a:cubicBezTo>
                    <a:lnTo>
                      <a:pt x="0" y="167265"/>
                    </a:lnTo>
                    <a:lnTo>
                      <a:pt x="0" y="0"/>
                    </a:lnTo>
                    <a:cubicBezTo>
                      <a:pt x="98598" y="9584"/>
                      <a:pt x="177401" y="75007"/>
                      <a:pt x="192216" y="158448"/>
                    </a:cubicBezTo>
                    <a:cubicBezTo>
                      <a:pt x="193493" y="167009"/>
                      <a:pt x="193493" y="177743"/>
                      <a:pt x="193493" y="177743"/>
                    </a:cubicBezTo>
                    <a:lnTo>
                      <a:pt x="193493" y="207132"/>
                    </a:lnTo>
                    <a:lnTo>
                      <a:pt x="193493" y="207132"/>
                    </a:lnTo>
                    <a:lnTo>
                      <a:pt x="193493" y="374269"/>
                    </a:lnTo>
                    <a:cubicBezTo>
                      <a:pt x="95405" y="364813"/>
                      <a:pt x="16859" y="299901"/>
                      <a:pt x="1533" y="216971"/>
                    </a:cubicBezTo>
                    <a:close/>
                  </a:path>
                </a:pathLst>
              </a:custGeom>
              <a:solidFill>
                <a:srgbClr val="004438"/>
              </a:solidFill>
              <a:ln w="12767" cap="flat">
                <a:noFill/>
                <a:prstDash val="solid"/>
                <a:miter/>
              </a:ln>
            </p:spPr>
            <p:txBody>
              <a:bodyPr rtlCol="0" anchor="ctr"/>
              <a:lstStyle/>
              <a:p>
                <a:endParaRPr lang="en-US"/>
              </a:p>
            </p:txBody>
          </p:sp>
          <p:sp>
            <p:nvSpPr>
              <p:cNvPr id="219" name="Freeform 218">
                <a:extLst>
                  <a:ext uri="{FF2B5EF4-FFF2-40B4-BE49-F238E27FC236}">
                    <a16:creationId xmlns:a16="http://schemas.microsoft.com/office/drawing/2014/main" id="{2ACB92D2-25EB-CD43-A636-935F8929DC59}"/>
                  </a:ext>
                </a:extLst>
              </p:cNvPr>
              <p:cNvSpPr/>
              <p:nvPr/>
            </p:nvSpPr>
            <p:spPr>
              <a:xfrm>
                <a:off x="5528266" y="4246788"/>
                <a:ext cx="193492" cy="374269"/>
              </a:xfrm>
              <a:custGeom>
                <a:avLst/>
                <a:gdLst>
                  <a:gd name="connsiteX0" fmla="*/ 1533 w 193492"/>
                  <a:gd name="connsiteY0" fmla="*/ 216971 h 374269"/>
                  <a:gd name="connsiteX1" fmla="*/ 0 w 193492"/>
                  <a:gd name="connsiteY1" fmla="*/ 191926 h 374269"/>
                  <a:gd name="connsiteX2" fmla="*/ 0 w 193492"/>
                  <a:gd name="connsiteY2" fmla="*/ 167265 h 374269"/>
                  <a:gd name="connsiteX3" fmla="*/ 0 w 193492"/>
                  <a:gd name="connsiteY3" fmla="*/ 0 h 374269"/>
                  <a:gd name="connsiteX4" fmla="*/ 192216 w 193492"/>
                  <a:gd name="connsiteY4" fmla="*/ 158448 h 374269"/>
                  <a:gd name="connsiteX5" fmla="*/ 193492 w 193492"/>
                  <a:gd name="connsiteY5" fmla="*/ 177743 h 374269"/>
                  <a:gd name="connsiteX6" fmla="*/ 193492 w 193492"/>
                  <a:gd name="connsiteY6" fmla="*/ 207132 h 374269"/>
                  <a:gd name="connsiteX7" fmla="*/ 193492 w 193492"/>
                  <a:gd name="connsiteY7" fmla="*/ 207132 h 374269"/>
                  <a:gd name="connsiteX8" fmla="*/ 193492 w 193492"/>
                  <a:gd name="connsiteY8" fmla="*/ 374269 h 374269"/>
                  <a:gd name="connsiteX9" fmla="*/ 1533 w 193492"/>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971"/>
                    </a:moveTo>
                    <a:cubicBezTo>
                      <a:pt x="127" y="207643"/>
                      <a:pt x="0" y="192309"/>
                      <a:pt x="0" y="191926"/>
                    </a:cubicBezTo>
                    <a:lnTo>
                      <a:pt x="0" y="167265"/>
                    </a:lnTo>
                    <a:lnTo>
                      <a:pt x="0" y="0"/>
                    </a:lnTo>
                    <a:cubicBezTo>
                      <a:pt x="98598" y="9584"/>
                      <a:pt x="177400" y="75007"/>
                      <a:pt x="192216" y="158448"/>
                    </a:cubicBezTo>
                    <a:cubicBezTo>
                      <a:pt x="193492" y="167009"/>
                      <a:pt x="193492" y="177743"/>
                      <a:pt x="193492" y="177743"/>
                    </a:cubicBezTo>
                    <a:lnTo>
                      <a:pt x="193492" y="207132"/>
                    </a:lnTo>
                    <a:lnTo>
                      <a:pt x="193492" y="207132"/>
                    </a:lnTo>
                    <a:lnTo>
                      <a:pt x="193492" y="374269"/>
                    </a:lnTo>
                    <a:cubicBezTo>
                      <a:pt x="95405" y="364813"/>
                      <a:pt x="16858" y="299901"/>
                      <a:pt x="1533" y="216971"/>
                    </a:cubicBezTo>
                    <a:close/>
                  </a:path>
                </a:pathLst>
              </a:custGeom>
              <a:solidFill>
                <a:srgbClr val="004438"/>
              </a:solidFill>
              <a:ln w="12767" cap="flat">
                <a:noFill/>
                <a:prstDash val="solid"/>
                <a:miter/>
              </a:ln>
            </p:spPr>
            <p:txBody>
              <a:bodyPr rtlCol="0" anchor="ctr"/>
              <a:lstStyle/>
              <a:p>
                <a:endParaRPr lang="en-US"/>
              </a:p>
            </p:txBody>
          </p:sp>
        </p:grpSp>
      </p:grpSp>
      <p:sp>
        <p:nvSpPr>
          <p:cNvPr id="38" name="Footer Placeholder 2">
            <a:extLst>
              <a:ext uri="{FF2B5EF4-FFF2-40B4-BE49-F238E27FC236}">
                <a16:creationId xmlns:a16="http://schemas.microsoft.com/office/drawing/2014/main" id="{D080FBD5-1656-BE49-AFF6-4523FD733024}"/>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39" name="TextBox 38">
            <a:extLst>
              <a:ext uri="{FF2B5EF4-FFF2-40B4-BE49-F238E27FC236}">
                <a16:creationId xmlns:a16="http://schemas.microsoft.com/office/drawing/2014/main" id="{0CBC76D1-D964-8942-9764-B2FF23B22EA9}"/>
              </a:ext>
            </a:extLst>
          </p:cNvPr>
          <p:cNvSpPr txBox="1"/>
          <p:nvPr userDrawn="1"/>
        </p:nvSpPr>
        <p:spPr>
          <a:xfrm>
            <a:off x="2830879" y="6405672"/>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6544518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Work_Divider_Slide_2">
    <p:bg>
      <p:bgPr>
        <a:solidFill>
          <a:schemeClr val="bg1"/>
        </a:solidFill>
        <a:effectLst/>
      </p:bgPr>
    </p:bg>
    <p:spTree>
      <p:nvGrpSpPr>
        <p:cNvPr id="1" name=""/>
        <p:cNvGrpSpPr/>
        <p:nvPr/>
      </p:nvGrpSpPr>
      <p:grpSpPr>
        <a:xfrm>
          <a:off x="0" y="0"/>
          <a:ext cx="0" cy="0"/>
          <a:chOff x="0" y="0"/>
          <a:chExt cx="0" cy="0"/>
        </a:xfrm>
      </p:grpSpPr>
      <p:sp>
        <p:nvSpPr>
          <p:cNvPr id="173" name="Slide Number Placeholder 3">
            <a:extLst>
              <a:ext uri="{FF2B5EF4-FFF2-40B4-BE49-F238E27FC236}">
                <a16:creationId xmlns:a16="http://schemas.microsoft.com/office/drawing/2014/main" id="{8B40897D-5A8E-6344-B134-38BC71DF0839}"/>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186" name="Graphic 185">
            <a:extLst>
              <a:ext uri="{FF2B5EF4-FFF2-40B4-BE49-F238E27FC236}">
                <a16:creationId xmlns:a16="http://schemas.microsoft.com/office/drawing/2014/main" id="{0C21E66B-72EA-C045-AF6E-B8CEBE14182F}"/>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5" name="Footer Placeholder 2">
            <a:extLst>
              <a:ext uri="{FF2B5EF4-FFF2-40B4-BE49-F238E27FC236}">
                <a16:creationId xmlns:a16="http://schemas.microsoft.com/office/drawing/2014/main" id="{704E2632-E542-1541-B657-3A88254BDC0B}"/>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7" name="TextBox 6">
            <a:extLst>
              <a:ext uri="{FF2B5EF4-FFF2-40B4-BE49-F238E27FC236}">
                <a16:creationId xmlns:a16="http://schemas.microsoft.com/office/drawing/2014/main" id="{EB55AAD3-CEE2-8045-BEE0-1A4BE87168DB}"/>
              </a:ext>
            </a:extLst>
          </p:cNvPr>
          <p:cNvSpPr txBox="1"/>
          <p:nvPr userDrawn="1"/>
        </p:nvSpPr>
        <p:spPr>
          <a:xfrm>
            <a:off x="2830879" y="6405672"/>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5976935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Work_Divider_Slide_2">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02947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Work_Divider_Slide_2">
    <p:bg>
      <p:bgPr>
        <a:solidFill>
          <a:schemeClr val="bg1"/>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D07BF0E8-3A99-2E42-9081-15EA8B9C9236}"/>
              </a:ext>
            </a:extLst>
          </p:cNvPr>
          <p:cNvSpPr>
            <a:spLocks noGrp="1"/>
          </p:cNvSpPr>
          <p:nvPr>
            <p:ph type="pic" sz="quarter" idx="10"/>
          </p:nvPr>
        </p:nvSpPr>
        <p:spPr>
          <a:xfrm>
            <a:off x="1577812" y="1511073"/>
            <a:ext cx="9038686" cy="3827027"/>
          </a:xfrm>
          <a:custGeom>
            <a:avLst/>
            <a:gdLst>
              <a:gd name="connsiteX0" fmla="*/ 2410653 w 9038686"/>
              <a:gd name="connsiteY0" fmla="*/ 1114307 h 3827027"/>
              <a:gd name="connsiteX1" fmla="*/ 1250942 w 9038686"/>
              <a:gd name="connsiteY1" fmla="*/ 2280115 h 3827027"/>
              <a:gd name="connsiteX2" fmla="*/ 2408341 w 9038686"/>
              <a:gd name="connsiteY2" fmla="*/ 2282427 h 3827027"/>
              <a:gd name="connsiteX3" fmla="*/ 4609207 w 9038686"/>
              <a:gd name="connsiteY3" fmla="*/ 0 h 3827027"/>
              <a:gd name="connsiteX4" fmla="*/ 5988374 w 9038686"/>
              <a:gd name="connsiteY4" fmla="*/ 2733 h 3827027"/>
              <a:gd name="connsiteX5" fmla="*/ 5985642 w 9038686"/>
              <a:gd name="connsiteY5" fmla="*/ 1398086 h 3827027"/>
              <a:gd name="connsiteX6" fmla="*/ 7651321 w 9038686"/>
              <a:gd name="connsiteY6" fmla="*/ 1401450 h 3827027"/>
              <a:gd name="connsiteX7" fmla="*/ 7654054 w 9038686"/>
              <a:gd name="connsiteY7" fmla="*/ 6096 h 3827027"/>
              <a:gd name="connsiteX8" fmla="*/ 9038686 w 9038686"/>
              <a:gd name="connsiteY8" fmla="*/ 8829 h 3827027"/>
              <a:gd name="connsiteX9" fmla="*/ 9030909 w 9038686"/>
              <a:gd name="connsiteY9" fmla="*/ 3827027 h 3827027"/>
              <a:gd name="connsiteX10" fmla="*/ 7646487 w 9038686"/>
              <a:gd name="connsiteY10" fmla="*/ 3824295 h 3827027"/>
              <a:gd name="connsiteX11" fmla="*/ 7649429 w 9038686"/>
              <a:gd name="connsiteY11" fmla="*/ 2358732 h 3827027"/>
              <a:gd name="connsiteX12" fmla="*/ 5983750 w 9038686"/>
              <a:gd name="connsiteY12" fmla="*/ 2355369 h 3827027"/>
              <a:gd name="connsiteX13" fmla="*/ 5981858 w 9038686"/>
              <a:gd name="connsiteY13" fmla="*/ 3333251 h 3827027"/>
              <a:gd name="connsiteX14" fmla="*/ 5980807 w 9038686"/>
              <a:gd name="connsiteY14" fmla="*/ 3821141 h 3827027"/>
              <a:gd name="connsiteX15" fmla="*/ 4601639 w 9038686"/>
              <a:gd name="connsiteY15" fmla="*/ 3818409 h 3827027"/>
              <a:gd name="connsiteX16" fmla="*/ 4602690 w 9038686"/>
              <a:gd name="connsiteY16" fmla="*/ 3333461 h 3827027"/>
              <a:gd name="connsiteX17" fmla="*/ 4604372 w 9038686"/>
              <a:gd name="connsiteY17" fmla="*/ 2486117 h 3827027"/>
              <a:gd name="connsiteX18" fmla="*/ 4887521 w 9038686"/>
              <a:gd name="connsiteY18" fmla="*/ 2486117 h 3827027"/>
              <a:gd name="connsiteX19" fmla="*/ 5018270 w 9038686"/>
              <a:gd name="connsiteY19" fmla="*/ 2486117 h 3827027"/>
              <a:gd name="connsiteX20" fmla="*/ 5018270 w 9038686"/>
              <a:gd name="connsiteY20" fmla="*/ 2355369 h 3827027"/>
              <a:gd name="connsiteX21" fmla="*/ 5018270 w 9038686"/>
              <a:gd name="connsiteY21" fmla="*/ 1872523 h 3827027"/>
              <a:gd name="connsiteX22" fmla="*/ 4887521 w 9038686"/>
              <a:gd name="connsiteY22" fmla="*/ 2355369 h 3827027"/>
              <a:gd name="connsiteX23" fmla="*/ 4360322 w 9038686"/>
              <a:gd name="connsiteY23" fmla="*/ 2355369 h 3827027"/>
              <a:gd name="connsiteX24" fmla="*/ 4360322 w 9038686"/>
              <a:gd name="connsiteY24" fmla="*/ 2356210 h 3827027"/>
              <a:gd name="connsiteX25" fmla="*/ 3629853 w 9038686"/>
              <a:gd name="connsiteY25" fmla="*/ 2354528 h 3827027"/>
              <a:gd name="connsiteX26" fmla="*/ 3618292 w 9038686"/>
              <a:gd name="connsiteY26" fmla="*/ 3144906 h 3827027"/>
              <a:gd name="connsiteX27" fmla="*/ 3617031 w 9038686"/>
              <a:gd name="connsiteY27" fmla="*/ 3810211 h 3827027"/>
              <a:gd name="connsiteX28" fmla="*/ 2400143 w 9038686"/>
              <a:gd name="connsiteY28" fmla="*/ 3807688 h 3827027"/>
              <a:gd name="connsiteX29" fmla="*/ 2401404 w 9038686"/>
              <a:gd name="connsiteY29" fmla="*/ 3142383 h 3827027"/>
              <a:gd name="connsiteX30" fmla="*/ 0 w 9038686"/>
              <a:gd name="connsiteY30" fmla="*/ 3137549 h 3827027"/>
              <a:gd name="connsiteX31" fmla="*/ 1682 w 9038686"/>
              <a:gd name="connsiteY31" fmla="*/ 2337081 h 3827027"/>
              <a:gd name="connsiteX32" fmla="*/ 2169125 w 9038686"/>
              <a:gd name="connsiteY32" fmla="*/ 145673 h 3827027"/>
              <a:gd name="connsiteX33" fmla="*/ 3634688 w 9038686"/>
              <a:gd name="connsiteY33" fmla="*/ 148616 h 3827027"/>
              <a:gd name="connsiteX34" fmla="*/ 3632375 w 9038686"/>
              <a:gd name="connsiteY34" fmla="*/ 1276166 h 3827027"/>
              <a:gd name="connsiteX35" fmla="*/ 3229829 w 9038686"/>
              <a:gd name="connsiteY35" fmla="*/ 1276166 h 3827027"/>
              <a:gd name="connsiteX36" fmla="*/ 3099081 w 9038686"/>
              <a:gd name="connsiteY36" fmla="*/ 1275956 h 3827027"/>
              <a:gd name="connsiteX37" fmla="*/ 3099081 w 9038686"/>
              <a:gd name="connsiteY37" fmla="*/ 1276166 h 3827027"/>
              <a:gd name="connsiteX38" fmla="*/ 3098870 w 9038686"/>
              <a:gd name="connsiteY38" fmla="*/ 1276166 h 3827027"/>
              <a:gd name="connsiteX39" fmla="*/ 3098870 w 9038686"/>
              <a:gd name="connsiteY39" fmla="*/ 1406915 h 3827027"/>
              <a:gd name="connsiteX40" fmla="*/ 3098870 w 9038686"/>
              <a:gd name="connsiteY40" fmla="*/ 1407756 h 3827027"/>
              <a:gd name="connsiteX41" fmla="*/ 3098870 w 9038686"/>
              <a:gd name="connsiteY41" fmla="*/ 1416795 h 3827027"/>
              <a:gd name="connsiteX42" fmla="*/ 3098870 w 9038686"/>
              <a:gd name="connsiteY42" fmla="*/ 1889550 h 3827027"/>
              <a:gd name="connsiteX43" fmla="*/ 3226886 w 9038686"/>
              <a:gd name="connsiteY43" fmla="*/ 1416795 h 3827027"/>
              <a:gd name="connsiteX44" fmla="*/ 3229619 w 9038686"/>
              <a:gd name="connsiteY44" fmla="*/ 1416795 h 3827027"/>
              <a:gd name="connsiteX45" fmla="*/ 3229619 w 9038686"/>
              <a:gd name="connsiteY45" fmla="*/ 1406915 h 3827027"/>
              <a:gd name="connsiteX46" fmla="*/ 3632165 w 9038686"/>
              <a:gd name="connsiteY46" fmla="*/ 1407756 h 3827027"/>
              <a:gd name="connsiteX47" fmla="*/ 4606264 w 9038686"/>
              <a:gd name="connsiteY47" fmla="*/ 1410068 h 3827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9038686" h="3827027">
                <a:moveTo>
                  <a:pt x="2410653" y="1114307"/>
                </a:moveTo>
                <a:lnTo>
                  <a:pt x="1250942" y="2280115"/>
                </a:lnTo>
                <a:lnTo>
                  <a:pt x="2408341" y="2282427"/>
                </a:lnTo>
                <a:close/>
                <a:moveTo>
                  <a:pt x="4609207" y="0"/>
                </a:moveTo>
                <a:lnTo>
                  <a:pt x="5988374" y="2733"/>
                </a:lnTo>
                <a:lnTo>
                  <a:pt x="5985642" y="1398086"/>
                </a:lnTo>
                <a:lnTo>
                  <a:pt x="7651321" y="1401450"/>
                </a:lnTo>
                <a:lnTo>
                  <a:pt x="7654054" y="6096"/>
                </a:lnTo>
                <a:lnTo>
                  <a:pt x="9038686" y="8829"/>
                </a:lnTo>
                <a:lnTo>
                  <a:pt x="9030909" y="3827027"/>
                </a:lnTo>
                <a:lnTo>
                  <a:pt x="7646487" y="3824295"/>
                </a:lnTo>
                <a:lnTo>
                  <a:pt x="7649429" y="2358732"/>
                </a:lnTo>
                <a:lnTo>
                  <a:pt x="5983750" y="2355369"/>
                </a:lnTo>
                <a:lnTo>
                  <a:pt x="5981858" y="3333251"/>
                </a:lnTo>
                <a:lnTo>
                  <a:pt x="5980807" y="3821141"/>
                </a:lnTo>
                <a:lnTo>
                  <a:pt x="4601639" y="3818409"/>
                </a:lnTo>
                <a:lnTo>
                  <a:pt x="4602690" y="3333461"/>
                </a:lnTo>
                <a:lnTo>
                  <a:pt x="4604372" y="2486117"/>
                </a:lnTo>
                <a:lnTo>
                  <a:pt x="4887521" y="2486117"/>
                </a:lnTo>
                <a:lnTo>
                  <a:pt x="5018270" y="2486117"/>
                </a:lnTo>
                <a:lnTo>
                  <a:pt x="5018270" y="2355369"/>
                </a:lnTo>
                <a:lnTo>
                  <a:pt x="5018270" y="1872523"/>
                </a:lnTo>
                <a:lnTo>
                  <a:pt x="4887521" y="2355369"/>
                </a:lnTo>
                <a:lnTo>
                  <a:pt x="4360322" y="2355369"/>
                </a:lnTo>
                <a:lnTo>
                  <a:pt x="4360322" y="2356210"/>
                </a:lnTo>
                <a:lnTo>
                  <a:pt x="3629853" y="2354528"/>
                </a:lnTo>
                <a:lnTo>
                  <a:pt x="3618292" y="3144906"/>
                </a:lnTo>
                <a:lnTo>
                  <a:pt x="3617031" y="3810211"/>
                </a:lnTo>
                <a:lnTo>
                  <a:pt x="2400143" y="3807688"/>
                </a:lnTo>
                <a:lnTo>
                  <a:pt x="2401404" y="3142383"/>
                </a:lnTo>
                <a:lnTo>
                  <a:pt x="0" y="3137549"/>
                </a:lnTo>
                <a:lnTo>
                  <a:pt x="1682" y="2337081"/>
                </a:lnTo>
                <a:lnTo>
                  <a:pt x="2169125" y="145673"/>
                </a:lnTo>
                <a:lnTo>
                  <a:pt x="3634688" y="148616"/>
                </a:lnTo>
                <a:lnTo>
                  <a:pt x="3632375" y="1276166"/>
                </a:lnTo>
                <a:lnTo>
                  <a:pt x="3229829" y="1276166"/>
                </a:lnTo>
                <a:lnTo>
                  <a:pt x="3099081" y="1275956"/>
                </a:lnTo>
                <a:lnTo>
                  <a:pt x="3099081" y="1276166"/>
                </a:lnTo>
                <a:lnTo>
                  <a:pt x="3098870" y="1276166"/>
                </a:lnTo>
                <a:lnTo>
                  <a:pt x="3098870" y="1406915"/>
                </a:lnTo>
                <a:lnTo>
                  <a:pt x="3098870" y="1407756"/>
                </a:lnTo>
                <a:lnTo>
                  <a:pt x="3098870" y="1416795"/>
                </a:lnTo>
                <a:lnTo>
                  <a:pt x="3098870" y="1889550"/>
                </a:lnTo>
                <a:lnTo>
                  <a:pt x="3226886" y="1416795"/>
                </a:lnTo>
                <a:lnTo>
                  <a:pt x="3229619" y="1416795"/>
                </a:lnTo>
                <a:lnTo>
                  <a:pt x="3229619" y="1406915"/>
                </a:lnTo>
                <a:lnTo>
                  <a:pt x="3632165" y="1407756"/>
                </a:lnTo>
                <a:lnTo>
                  <a:pt x="4606264" y="1410068"/>
                </a:lnTo>
                <a:close/>
              </a:path>
            </a:pathLst>
          </a:custGeom>
        </p:spPr>
        <p:txBody>
          <a:bodyPr wrap="square">
            <a:noAutofit/>
          </a:bodyPr>
          <a:lstStyle/>
          <a:p>
            <a:endParaRPr lang="en-US" dirty="0"/>
          </a:p>
        </p:txBody>
      </p:sp>
    </p:spTree>
    <p:extLst>
      <p:ext uri="{BB962C8B-B14F-4D97-AF65-F5344CB8AC3E}">
        <p14:creationId xmlns:p14="http://schemas.microsoft.com/office/powerpoint/2010/main" val="9917984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Work_Divider_Slide_2">
    <p:bg>
      <p:bgPr>
        <a:solidFill>
          <a:schemeClr val="accent6"/>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D07BF0E8-3A99-2E42-9081-15EA8B9C9236}"/>
              </a:ext>
            </a:extLst>
          </p:cNvPr>
          <p:cNvSpPr>
            <a:spLocks noGrp="1"/>
          </p:cNvSpPr>
          <p:nvPr>
            <p:ph type="pic" sz="quarter" idx="10"/>
          </p:nvPr>
        </p:nvSpPr>
        <p:spPr>
          <a:xfrm>
            <a:off x="1577812" y="1511073"/>
            <a:ext cx="9038686" cy="3827027"/>
          </a:xfrm>
          <a:custGeom>
            <a:avLst/>
            <a:gdLst>
              <a:gd name="connsiteX0" fmla="*/ 2410653 w 9038686"/>
              <a:gd name="connsiteY0" fmla="*/ 1114307 h 3827027"/>
              <a:gd name="connsiteX1" fmla="*/ 1250942 w 9038686"/>
              <a:gd name="connsiteY1" fmla="*/ 2280115 h 3827027"/>
              <a:gd name="connsiteX2" fmla="*/ 2408341 w 9038686"/>
              <a:gd name="connsiteY2" fmla="*/ 2282427 h 3827027"/>
              <a:gd name="connsiteX3" fmla="*/ 4609207 w 9038686"/>
              <a:gd name="connsiteY3" fmla="*/ 0 h 3827027"/>
              <a:gd name="connsiteX4" fmla="*/ 5988374 w 9038686"/>
              <a:gd name="connsiteY4" fmla="*/ 2733 h 3827027"/>
              <a:gd name="connsiteX5" fmla="*/ 5985642 w 9038686"/>
              <a:gd name="connsiteY5" fmla="*/ 1398086 h 3827027"/>
              <a:gd name="connsiteX6" fmla="*/ 7651321 w 9038686"/>
              <a:gd name="connsiteY6" fmla="*/ 1401450 h 3827027"/>
              <a:gd name="connsiteX7" fmla="*/ 7654054 w 9038686"/>
              <a:gd name="connsiteY7" fmla="*/ 6096 h 3827027"/>
              <a:gd name="connsiteX8" fmla="*/ 9038686 w 9038686"/>
              <a:gd name="connsiteY8" fmla="*/ 8829 h 3827027"/>
              <a:gd name="connsiteX9" fmla="*/ 9030909 w 9038686"/>
              <a:gd name="connsiteY9" fmla="*/ 3827027 h 3827027"/>
              <a:gd name="connsiteX10" fmla="*/ 7646487 w 9038686"/>
              <a:gd name="connsiteY10" fmla="*/ 3824295 h 3827027"/>
              <a:gd name="connsiteX11" fmla="*/ 7649429 w 9038686"/>
              <a:gd name="connsiteY11" fmla="*/ 2358732 h 3827027"/>
              <a:gd name="connsiteX12" fmla="*/ 5983750 w 9038686"/>
              <a:gd name="connsiteY12" fmla="*/ 2355369 h 3827027"/>
              <a:gd name="connsiteX13" fmla="*/ 5981858 w 9038686"/>
              <a:gd name="connsiteY13" fmla="*/ 3333251 h 3827027"/>
              <a:gd name="connsiteX14" fmla="*/ 5980807 w 9038686"/>
              <a:gd name="connsiteY14" fmla="*/ 3821141 h 3827027"/>
              <a:gd name="connsiteX15" fmla="*/ 4601639 w 9038686"/>
              <a:gd name="connsiteY15" fmla="*/ 3818409 h 3827027"/>
              <a:gd name="connsiteX16" fmla="*/ 4602690 w 9038686"/>
              <a:gd name="connsiteY16" fmla="*/ 3333461 h 3827027"/>
              <a:gd name="connsiteX17" fmla="*/ 4604372 w 9038686"/>
              <a:gd name="connsiteY17" fmla="*/ 2486117 h 3827027"/>
              <a:gd name="connsiteX18" fmla="*/ 4887521 w 9038686"/>
              <a:gd name="connsiteY18" fmla="*/ 2486117 h 3827027"/>
              <a:gd name="connsiteX19" fmla="*/ 5018270 w 9038686"/>
              <a:gd name="connsiteY19" fmla="*/ 2486117 h 3827027"/>
              <a:gd name="connsiteX20" fmla="*/ 5018270 w 9038686"/>
              <a:gd name="connsiteY20" fmla="*/ 2355369 h 3827027"/>
              <a:gd name="connsiteX21" fmla="*/ 5018270 w 9038686"/>
              <a:gd name="connsiteY21" fmla="*/ 1872523 h 3827027"/>
              <a:gd name="connsiteX22" fmla="*/ 4887521 w 9038686"/>
              <a:gd name="connsiteY22" fmla="*/ 2355369 h 3827027"/>
              <a:gd name="connsiteX23" fmla="*/ 4360322 w 9038686"/>
              <a:gd name="connsiteY23" fmla="*/ 2355369 h 3827027"/>
              <a:gd name="connsiteX24" fmla="*/ 4360322 w 9038686"/>
              <a:gd name="connsiteY24" fmla="*/ 2356210 h 3827027"/>
              <a:gd name="connsiteX25" fmla="*/ 3629853 w 9038686"/>
              <a:gd name="connsiteY25" fmla="*/ 2354528 h 3827027"/>
              <a:gd name="connsiteX26" fmla="*/ 3618292 w 9038686"/>
              <a:gd name="connsiteY26" fmla="*/ 3144906 h 3827027"/>
              <a:gd name="connsiteX27" fmla="*/ 3617031 w 9038686"/>
              <a:gd name="connsiteY27" fmla="*/ 3810211 h 3827027"/>
              <a:gd name="connsiteX28" fmla="*/ 2400143 w 9038686"/>
              <a:gd name="connsiteY28" fmla="*/ 3807688 h 3827027"/>
              <a:gd name="connsiteX29" fmla="*/ 2401404 w 9038686"/>
              <a:gd name="connsiteY29" fmla="*/ 3142383 h 3827027"/>
              <a:gd name="connsiteX30" fmla="*/ 0 w 9038686"/>
              <a:gd name="connsiteY30" fmla="*/ 3137549 h 3827027"/>
              <a:gd name="connsiteX31" fmla="*/ 1682 w 9038686"/>
              <a:gd name="connsiteY31" fmla="*/ 2337081 h 3827027"/>
              <a:gd name="connsiteX32" fmla="*/ 2169125 w 9038686"/>
              <a:gd name="connsiteY32" fmla="*/ 145673 h 3827027"/>
              <a:gd name="connsiteX33" fmla="*/ 3634688 w 9038686"/>
              <a:gd name="connsiteY33" fmla="*/ 148616 h 3827027"/>
              <a:gd name="connsiteX34" fmla="*/ 3632375 w 9038686"/>
              <a:gd name="connsiteY34" fmla="*/ 1276166 h 3827027"/>
              <a:gd name="connsiteX35" fmla="*/ 3229829 w 9038686"/>
              <a:gd name="connsiteY35" fmla="*/ 1276166 h 3827027"/>
              <a:gd name="connsiteX36" fmla="*/ 3099081 w 9038686"/>
              <a:gd name="connsiteY36" fmla="*/ 1275956 h 3827027"/>
              <a:gd name="connsiteX37" fmla="*/ 3099081 w 9038686"/>
              <a:gd name="connsiteY37" fmla="*/ 1276166 h 3827027"/>
              <a:gd name="connsiteX38" fmla="*/ 3098870 w 9038686"/>
              <a:gd name="connsiteY38" fmla="*/ 1276166 h 3827027"/>
              <a:gd name="connsiteX39" fmla="*/ 3098870 w 9038686"/>
              <a:gd name="connsiteY39" fmla="*/ 1406915 h 3827027"/>
              <a:gd name="connsiteX40" fmla="*/ 3098870 w 9038686"/>
              <a:gd name="connsiteY40" fmla="*/ 1407756 h 3827027"/>
              <a:gd name="connsiteX41" fmla="*/ 3098870 w 9038686"/>
              <a:gd name="connsiteY41" fmla="*/ 1416795 h 3827027"/>
              <a:gd name="connsiteX42" fmla="*/ 3098870 w 9038686"/>
              <a:gd name="connsiteY42" fmla="*/ 1889550 h 3827027"/>
              <a:gd name="connsiteX43" fmla="*/ 3226886 w 9038686"/>
              <a:gd name="connsiteY43" fmla="*/ 1416795 h 3827027"/>
              <a:gd name="connsiteX44" fmla="*/ 3229619 w 9038686"/>
              <a:gd name="connsiteY44" fmla="*/ 1416795 h 3827027"/>
              <a:gd name="connsiteX45" fmla="*/ 3229619 w 9038686"/>
              <a:gd name="connsiteY45" fmla="*/ 1406915 h 3827027"/>
              <a:gd name="connsiteX46" fmla="*/ 3632165 w 9038686"/>
              <a:gd name="connsiteY46" fmla="*/ 1407756 h 3827027"/>
              <a:gd name="connsiteX47" fmla="*/ 4606264 w 9038686"/>
              <a:gd name="connsiteY47" fmla="*/ 1410068 h 3827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9038686" h="3827027">
                <a:moveTo>
                  <a:pt x="2410653" y="1114307"/>
                </a:moveTo>
                <a:lnTo>
                  <a:pt x="1250942" y="2280115"/>
                </a:lnTo>
                <a:lnTo>
                  <a:pt x="2408341" y="2282427"/>
                </a:lnTo>
                <a:close/>
                <a:moveTo>
                  <a:pt x="4609207" y="0"/>
                </a:moveTo>
                <a:lnTo>
                  <a:pt x="5988374" y="2733"/>
                </a:lnTo>
                <a:lnTo>
                  <a:pt x="5985642" y="1398086"/>
                </a:lnTo>
                <a:lnTo>
                  <a:pt x="7651321" y="1401450"/>
                </a:lnTo>
                <a:lnTo>
                  <a:pt x="7654054" y="6096"/>
                </a:lnTo>
                <a:lnTo>
                  <a:pt x="9038686" y="8829"/>
                </a:lnTo>
                <a:lnTo>
                  <a:pt x="9030909" y="3827027"/>
                </a:lnTo>
                <a:lnTo>
                  <a:pt x="7646487" y="3824295"/>
                </a:lnTo>
                <a:lnTo>
                  <a:pt x="7649429" y="2358732"/>
                </a:lnTo>
                <a:lnTo>
                  <a:pt x="5983750" y="2355369"/>
                </a:lnTo>
                <a:lnTo>
                  <a:pt x="5981858" y="3333251"/>
                </a:lnTo>
                <a:lnTo>
                  <a:pt x="5980807" y="3821141"/>
                </a:lnTo>
                <a:lnTo>
                  <a:pt x="4601639" y="3818409"/>
                </a:lnTo>
                <a:lnTo>
                  <a:pt x="4602690" y="3333461"/>
                </a:lnTo>
                <a:lnTo>
                  <a:pt x="4604372" y="2486117"/>
                </a:lnTo>
                <a:lnTo>
                  <a:pt x="4887521" y="2486117"/>
                </a:lnTo>
                <a:lnTo>
                  <a:pt x="5018270" y="2486117"/>
                </a:lnTo>
                <a:lnTo>
                  <a:pt x="5018270" y="2355369"/>
                </a:lnTo>
                <a:lnTo>
                  <a:pt x="5018270" y="1872523"/>
                </a:lnTo>
                <a:lnTo>
                  <a:pt x="4887521" y="2355369"/>
                </a:lnTo>
                <a:lnTo>
                  <a:pt x="4360322" y="2355369"/>
                </a:lnTo>
                <a:lnTo>
                  <a:pt x="4360322" y="2356210"/>
                </a:lnTo>
                <a:lnTo>
                  <a:pt x="3629853" y="2354528"/>
                </a:lnTo>
                <a:lnTo>
                  <a:pt x="3618292" y="3144906"/>
                </a:lnTo>
                <a:lnTo>
                  <a:pt x="3617031" y="3810211"/>
                </a:lnTo>
                <a:lnTo>
                  <a:pt x="2400143" y="3807688"/>
                </a:lnTo>
                <a:lnTo>
                  <a:pt x="2401404" y="3142383"/>
                </a:lnTo>
                <a:lnTo>
                  <a:pt x="0" y="3137549"/>
                </a:lnTo>
                <a:lnTo>
                  <a:pt x="1682" y="2337081"/>
                </a:lnTo>
                <a:lnTo>
                  <a:pt x="2169125" y="145673"/>
                </a:lnTo>
                <a:lnTo>
                  <a:pt x="3634688" y="148616"/>
                </a:lnTo>
                <a:lnTo>
                  <a:pt x="3632375" y="1276166"/>
                </a:lnTo>
                <a:lnTo>
                  <a:pt x="3229829" y="1276166"/>
                </a:lnTo>
                <a:lnTo>
                  <a:pt x="3099081" y="1275956"/>
                </a:lnTo>
                <a:lnTo>
                  <a:pt x="3099081" y="1276166"/>
                </a:lnTo>
                <a:lnTo>
                  <a:pt x="3098870" y="1276166"/>
                </a:lnTo>
                <a:lnTo>
                  <a:pt x="3098870" y="1406915"/>
                </a:lnTo>
                <a:lnTo>
                  <a:pt x="3098870" y="1407756"/>
                </a:lnTo>
                <a:lnTo>
                  <a:pt x="3098870" y="1416795"/>
                </a:lnTo>
                <a:lnTo>
                  <a:pt x="3098870" y="1889550"/>
                </a:lnTo>
                <a:lnTo>
                  <a:pt x="3226886" y="1416795"/>
                </a:lnTo>
                <a:lnTo>
                  <a:pt x="3229619" y="1416795"/>
                </a:lnTo>
                <a:lnTo>
                  <a:pt x="3229619" y="1406915"/>
                </a:lnTo>
                <a:lnTo>
                  <a:pt x="3632165" y="1407756"/>
                </a:lnTo>
                <a:lnTo>
                  <a:pt x="4606264" y="1410068"/>
                </a:lnTo>
                <a:close/>
              </a:path>
            </a:pathLst>
          </a:custGeom>
        </p:spPr>
        <p:txBody>
          <a:bodyPr wrap="square">
            <a:noAutofit/>
          </a:bodyPr>
          <a:lstStyle/>
          <a:p>
            <a:endParaRPr lang="en-US" dirty="0"/>
          </a:p>
        </p:txBody>
      </p:sp>
    </p:spTree>
    <p:extLst>
      <p:ext uri="{BB962C8B-B14F-4D97-AF65-F5344CB8AC3E}">
        <p14:creationId xmlns:p14="http://schemas.microsoft.com/office/powerpoint/2010/main" val="25353663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Work_Divider_Slide_2">
    <p:bg>
      <p:bgPr>
        <a:solidFill>
          <a:schemeClr val="bg1"/>
        </a:solidFill>
        <a:effectLst/>
      </p:bgPr>
    </p:bg>
    <p:spTree>
      <p:nvGrpSpPr>
        <p:cNvPr id="1" name=""/>
        <p:cNvGrpSpPr/>
        <p:nvPr/>
      </p:nvGrpSpPr>
      <p:grpSpPr>
        <a:xfrm>
          <a:off x="0" y="0"/>
          <a:ext cx="0" cy="0"/>
          <a:chOff x="0" y="0"/>
          <a:chExt cx="0" cy="0"/>
        </a:xfrm>
      </p:grpSpPr>
      <p:sp>
        <p:nvSpPr>
          <p:cNvPr id="173" name="Slide Number Placeholder 3">
            <a:extLst>
              <a:ext uri="{FF2B5EF4-FFF2-40B4-BE49-F238E27FC236}">
                <a16:creationId xmlns:a16="http://schemas.microsoft.com/office/drawing/2014/main" id="{8B40897D-5A8E-6344-B134-38BC71DF0839}"/>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186" name="Graphic 185">
            <a:extLst>
              <a:ext uri="{FF2B5EF4-FFF2-40B4-BE49-F238E27FC236}">
                <a16:creationId xmlns:a16="http://schemas.microsoft.com/office/drawing/2014/main" id="{0C21E66B-72EA-C045-AF6E-B8CEBE14182F}"/>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87" name="Text Placeholder 10">
            <a:extLst>
              <a:ext uri="{FF2B5EF4-FFF2-40B4-BE49-F238E27FC236}">
                <a16:creationId xmlns:a16="http://schemas.microsoft.com/office/drawing/2014/main" id="{69CB4474-308D-B348-BFAD-06AD0AD3AD64}"/>
              </a:ext>
            </a:extLst>
          </p:cNvPr>
          <p:cNvSpPr>
            <a:spLocks noGrp="1"/>
          </p:cNvSpPr>
          <p:nvPr>
            <p:ph type="body" sz="quarter" idx="13" hasCustomPrompt="1"/>
          </p:nvPr>
        </p:nvSpPr>
        <p:spPr>
          <a:xfrm>
            <a:off x="527609" y="459582"/>
            <a:ext cx="8736262"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188" name="Text Placeholder 13">
            <a:extLst>
              <a:ext uri="{FF2B5EF4-FFF2-40B4-BE49-F238E27FC236}">
                <a16:creationId xmlns:a16="http://schemas.microsoft.com/office/drawing/2014/main" id="{BA32325A-4534-7D44-A699-02CE8ECBBA3B}"/>
              </a:ext>
            </a:extLst>
          </p:cNvPr>
          <p:cNvSpPr>
            <a:spLocks noGrp="1"/>
          </p:cNvSpPr>
          <p:nvPr>
            <p:ph type="body" sz="quarter" idx="14"/>
          </p:nvPr>
        </p:nvSpPr>
        <p:spPr>
          <a:xfrm>
            <a:off x="509339" y="1210934"/>
            <a:ext cx="8736261" cy="4589659"/>
          </a:xfrm>
        </p:spPr>
        <p:txBody>
          <a:bodyPr>
            <a:normAutofit/>
          </a:bodyPr>
          <a:lstStyle>
            <a:lvl1pPr marL="0" indent="0">
              <a:lnSpc>
                <a:spcPct val="100000"/>
              </a:lnSpc>
              <a:spcBef>
                <a:spcPts val="0"/>
              </a:spcBef>
              <a:buNone/>
              <a:defRPr sz="2300" b="0" i="0">
                <a:solidFill>
                  <a:schemeClr val="tx1"/>
                </a:solidFill>
                <a:latin typeface="Gilroy" pitchFamily="2" charset="77"/>
              </a:defRPr>
            </a:lvl1pPr>
            <a:lvl2pPr marL="274320" indent="-228600">
              <a:lnSpc>
                <a:spcPct val="100000"/>
              </a:lnSpc>
              <a:spcBef>
                <a:spcPts val="600"/>
              </a:spcBef>
              <a:spcAft>
                <a:spcPts val="600"/>
              </a:spcAft>
              <a:buFont typeface="Apple Symbols" panose="02000000000000000000" pitchFamily="2" charset="-79"/>
              <a:buChar char="⋅"/>
              <a:defRPr sz="2000" b="0" i="0">
                <a:solidFill>
                  <a:schemeClr val="tx1"/>
                </a:solidFill>
                <a:latin typeface="Gilroy" pitchFamily="2" charset="77"/>
              </a:defRPr>
            </a:lvl2pPr>
          </a:lstStyle>
          <a:p>
            <a:pPr lvl="0"/>
            <a:r>
              <a:rPr lang="en-US" dirty="0"/>
              <a:t>Click to edit Master text styles</a:t>
            </a:r>
          </a:p>
          <a:p>
            <a:pPr lvl="1"/>
            <a:r>
              <a:rPr lang="en-US" dirty="0"/>
              <a:t>Second level</a:t>
            </a:r>
          </a:p>
        </p:txBody>
      </p:sp>
      <p:pic>
        <p:nvPicPr>
          <p:cNvPr id="38" name="Picture 37" descr="Icon&#10;&#10;Description automatically generated">
            <a:extLst>
              <a:ext uri="{FF2B5EF4-FFF2-40B4-BE49-F238E27FC236}">
                <a16:creationId xmlns:a16="http://schemas.microsoft.com/office/drawing/2014/main" id="{D0E28773-838D-464E-A67D-62F2ACD01B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245600" y="0"/>
            <a:ext cx="2946400" cy="6858000"/>
          </a:xfrm>
          <a:prstGeom prst="rect">
            <a:avLst/>
          </a:prstGeom>
        </p:spPr>
      </p:pic>
      <p:sp>
        <p:nvSpPr>
          <p:cNvPr id="39" name="Picture Placeholder 16">
            <a:extLst>
              <a:ext uri="{FF2B5EF4-FFF2-40B4-BE49-F238E27FC236}">
                <a16:creationId xmlns:a16="http://schemas.microsoft.com/office/drawing/2014/main" id="{308E95DF-C3FA-A844-A55F-11B0CC05EB5C}"/>
              </a:ext>
            </a:extLst>
          </p:cNvPr>
          <p:cNvSpPr>
            <a:spLocks noGrp="1" noChangeAspect="1"/>
          </p:cNvSpPr>
          <p:nvPr>
            <p:ph type="pic" sz="quarter" idx="22"/>
          </p:nvPr>
        </p:nvSpPr>
        <p:spPr>
          <a:xfrm>
            <a:off x="9654536" y="420931"/>
            <a:ext cx="2185416" cy="966521"/>
          </a:xfrm>
          <a:custGeom>
            <a:avLst/>
            <a:gdLst>
              <a:gd name="connsiteX0" fmla="*/ 2296422 w 4837176"/>
              <a:gd name="connsiteY0" fmla="*/ 0 h 2139281"/>
              <a:gd name="connsiteX1" fmla="*/ 4837176 w 4837176"/>
              <a:gd name="connsiteY1" fmla="*/ 0 h 2139281"/>
              <a:gd name="connsiteX2" fmla="*/ 4837176 w 4837176"/>
              <a:gd name="connsiteY2" fmla="*/ 7859 h 2139281"/>
              <a:gd name="connsiteX3" fmla="*/ 4759955 w 4837176"/>
              <a:gd name="connsiteY3" fmla="*/ 394886 h 2139281"/>
              <a:gd name="connsiteX4" fmla="*/ 2805335 w 4837176"/>
              <a:gd name="connsiteY4" fmla="*/ 2122170 h 2139281"/>
              <a:gd name="connsiteX5" fmla="*/ 2481148 w 4837176"/>
              <a:gd name="connsiteY5" fmla="*/ 2139281 h 2139281"/>
              <a:gd name="connsiteX6" fmla="*/ 0 w 4837176"/>
              <a:gd name="connsiteY6" fmla="*/ 2139281 h 2139281"/>
              <a:gd name="connsiteX7" fmla="*/ 0 w 4837176"/>
              <a:gd name="connsiteY7" fmla="*/ 2131439 h 2139281"/>
              <a:gd name="connsiteX8" fmla="*/ 77754 w 4837176"/>
              <a:gd name="connsiteY8" fmla="*/ 1742536 h 2139281"/>
              <a:gd name="connsiteX9" fmla="*/ 2046181 w 4837176"/>
              <a:gd name="connsiteY9" fmla="*/ 14870 h 2139281"/>
              <a:gd name="connsiteX10" fmla="*/ 2296422 w 4837176"/>
              <a:gd name="connsiteY10" fmla="*/ 0 h 213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37176" h="2139281">
                <a:moveTo>
                  <a:pt x="2296422" y="0"/>
                </a:moveTo>
                <a:lnTo>
                  <a:pt x="4837176" y="0"/>
                </a:lnTo>
                <a:lnTo>
                  <a:pt x="4837176" y="7859"/>
                </a:lnTo>
                <a:lnTo>
                  <a:pt x="4759955" y="394886"/>
                </a:lnTo>
                <a:cubicBezTo>
                  <a:pt x="4502970" y="1288406"/>
                  <a:pt x="3748651" y="1971432"/>
                  <a:pt x="2805335" y="2122170"/>
                </a:cubicBezTo>
                <a:cubicBezTo>
                  <a:pt x="2697630" y="2133319"/>
                  <a:pt x="2589430" y="2139030"/>
                  <a:pt x="2481148" y="2139281"/>
                </a:cubicBezTo>
                <a:lnTo>
                  <a:pt x="0" y="2139281"/>
                </a:lnTo>
                <a:lnTo>
                  <a:pt x="0" y="2131439"/>
                </a:lnTo>
                <a:lnTo>
                  <a:pt x="77754" y="1742536"/>
                </a:lnTo>
                <a:cubicBezTo>
                  <a:pt x="336652" y="845037"/>
                  <a:pt x="1097323" y="160707"/>
                  <a:pt x="2046181" y="14870"/>
                </a:cubicBezTo>
                <a:cubicBezTo>
                  <a:pt x="2129264" y="5415"/>
                  <a:pt x="2212801" y="453"/>
                  <a:pt x="2296422" y="0"/>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40" name="Picture Placeholder 34">
            <a:extLst>
              <a:ext uri="{FF2B5EF4-FFF2-40B4-BE49-F238E27FC236}">
                <a16:creationId xmlns:a16="http://schemas.microsoft.com/office/drawing/2014/main" id="{33175082-D629-2247-80F6-D04C49DCDCEE}"/>
              </a:ext>
            </a:extLst>
          </p:cNvPr>
          <p:cNvSpPr>
            <a:spLocks noGrp="1" noChangeAspect="1"/>
          </p:cNvSpPr>
          <p:nvPr>
            <p:ph type="pic" sz="quarter" idx="10"/>
          </p:nvPr>
        </p:nvSpPr>
        <p:spPr>
          <a:xfrm>
            <a:off x="9556892" y="4317069"/>
            <a:ext cx="2286000" cy="1013326"/>
          </a:xfrm>
          <a:custGeom>
            <a:avLst/>
            <a:gdLst>
              <a:gd name="connsiteX0" fmla="*/ 889055 w 1799652"/>
              <a:gd name="connsiteY0" fmla="*/ 78 h 797740"/>
              <a:gd name="connsiteX1" fmla="*/ 1799652 w 1799652"/>
              <a:gd name="connsiteY1" fmla="*/ 797740 h 797740"/>
              <a:gd name="connsiteX2" fmla="*/ 0 w 1799652"/>
              <a:gd name="connsiteY2" fmla="*/ 797740 h 797740"/>
              <a:gd name="connsiteX3" fmla="*/ 796519 w 1799652"/>
              <a:gd name="connsiteY3" fmla="*/ 5960 h 797740"/>
              <a:gd name="connsiteX4" fmla="*/ 889055 w 1799652"/>
              <a:gd name="connsiteY4" fmla="*/ 78 h 797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9652" h="797740">
                <a:moveTo>
                  <a:pt x="889055" y="78"/>
                </a:moveTo>
                <a:cubicBezTo>
                  <a:pt x="1348088" y="-5899"/>
                  <a:pt x="1746163" y="334612"/>
                  <a:pt x="1799652" y="797740"/>
                </a:cubicBezTo>
                <a:lnTo>
                  <a:pt x="0" y="797740"/>
                </a:lnTo>
                <a:cubicBezTo>
                  <a:pt x="48036" y="381831"/>
                  <a:pt x="378121" y="53710"/>
                  <a:pt x="796519" y="5960"/>
                </a:cubicBezTo>
                <a:cubicBezTo>
                  <a:pt x="827579" y="2415"/>
                  <a:pt x="858452" y="477"/>
                  <a:pt x="889055" y="78"/>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12" name="Footer Placeholder 2">
            <a:extLst>
              <a:ext uri="{FF2B5EF4-FFF2-40B4-BE49-F238E27FC236}">
                <a16:creationId xmlns:a16="http://schemas.microsoft.com/office/drawing/2014/main" id="{ED6AFE71-0FE5-3F48-A142-1E0DB7399E95}"/>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11" name="TextBox 10">
            <a:extLst>
              <a:ext uri="{FF2B5EF4-FFF2-40B4-BE49-F238E27FC236}">
                <a16:creationId xmlns:a16="http://schemas.microsoft.com/office/drawing/2014/main" id="{3DB67805-B6AD-DC4A-B22B-204E3B2FA30C}"/>
              </a:ext>
            </a:extLst>
          </p:cNvPr>
          <p:cNvSpPr txBox="1"/>
          <p:nvPr userDrawn="1"/>
        </p:nvSpPr>
        <p:spPr>
          <a:xfrm>
            <a:off x="2830879" y="6405672"/>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416128397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_Slide_1_No_Icons">
    <p:spTree>
      <p:nvGrpSpPr>
        <p:cNvPr id="1" name=""/>
        <p:cNvGrpSpPr/>
        <p:nvPr/>
      </p:nvGrpSpPr>
      <p:grpSpPr>
        <a:xfrm>
          <a:off x="0" y="0"/>
          <a:ext cx="0" cy="0"/>
          <a:chOff x="0" y="0"/>
          <a:chExt cx="0" cy="0"/>
        </a:xfrm>
      </p:grpSpPr>
      <p:pic>
        <p:nvPicPr>
          <p:cNvPr id="14" name="Picture 13" descr="Shape, background pattern&#10;&#10;Description automatically generated with medium confidence">
            <a:extLst>
              <a:ext uri="{FF2B5EF4-FFF2-40B4-BE49-F238E27FC236}">
                <a16:creationId xmlns:a16="http://schemas.microsoft.com/office/drawing/2014/main" id="{9B79A313-D647-DF44-B275-1DCEFD18B1F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339698" y="31750"/>
            <a:ext cx="6845300" cy="6794500"/>
          </a:xfrm>
          <a:prstGeom prst="rect">
            <a:avLst/>
          </a:prstGeom>
        </p:spPr>
      </p:pic>
      <p:sp>
        <p:nvSpPr>
          <p:cNvPr id="2" name="Title 1">
            <a:extLst>
              <a:ext uri="{FF2B5EF4-FFF2-40B4-BE49-F238E27FC236}">
                <a16:creationId xmlns:a16="http://schemas.microsoft.com/office/drawing/2014/main" id="{77F500A6-D7AD-F74F-A2B8-F7126E6D9F76}"/>
              </a:ext>
            </a:extLst>
          </p:cNvPr>
          <p:cNvSpPr>
            <a:spLocks noGrp="1"/>
          </p:cNvSpPr>
          <p:nvPr>
            <p:ph type="ctrTitle" hasCustomPrompt="1"/>
          </p:nvPr>
        </p:nvSpPr>
        <p:spPr>
          <a:xfrm>
            <a:off x="432869" y="2935795"/>
            <a:ext cx="5107319" cy="1658231"/>
          </a:xfrm>
        </p:spPr>
        <p:txBody>
          <a:bodyPr anchor="t">
            <a:normAutofit/>
          </a:bodyPr>
          <a:lstStyle>
            <a:lvl1pPr algn="l">
              <a:lnSpc>
                <a:spcPts val="4800"/>
              </a:lnSpc>
              <a:defRPr sz="4000">
                <a:latin typeface="Akzidenz-Grotesk Pro Bold Ext" panose="02000805060000020004" pitchFamily="2" charset="0"/>
              </a:defRPr>
            </a:lvl1pPr>
          </a:lstStyle>
          <a:p>
            <a:r>
              <a:rPr lang="en-US" dirty="0"/>
              <a:t>CLICK TO EDIT </a:t>
            </a:r>
            <a:br>
              <a:rPr lang="en-US" dirty="0"/>
            </a:br>
            <a:r>
              <a:rPr lang="en-US" dirty="0"/>
              <a:t>MASTER TITLE</a:t>
            </a:r>
          </a:p>
        </p:txBody>
      </p:sp>
      <p:sp>
        <p:nvSpPr>
          <p:cNvPr id="35" name="Picture Placeholder 34">
            <a:extLst>
              <a:ext uri="{FF2B5EF4-FFF2-40B4-BE49-F238E27FC236}">
                <a16:creationId xmlns:a16="http://schemas.microsoft.com/office/drawing/2014/main" id="{76DA381F-E3CE-5849-A4BF-7A38FA2E129F}"/>
              </a:ext>
            </a:extLst>
          </p:cNvPr>
          <p:cNvSpPr>
            <a:spLocks noGrp="1"/>
          </p:cNvSpPr>
          <p:nvPr>
            <p:ph type="pic" sz="quarter" idx="10"/>
          </p:nvPr>
        </p:nvSpPr>
        <p:spPr>
          <a:xfrm>
            <a:off x="5418999" y="1084903"/>
            <a:ext cx="1799652" cy="797740"/>
          </a:xfrm>
          <a:custGeom>
            <a:avLst/>
            <a:gdLst>
              <a:gd name="connsiteX0" fmla="*/ 889055 w 1799652"/>
              <a:gd name="connsiteY0" fmla="*/ 78 h 797740"/>
              <a:gd name="connsiteX1" fmla="*/ 1799652 w 1799652"/>
              <a:gd name="connsiteY1" fmla="*/ 797740 h 797740"/>
              <a:gd name="connsiteX2" fmla="*/ 0 w 1799652"/>
              <a:gd name="connsiteY2" fmla="*/ 797740 h 797740"/>
              <a:gd name="connsiteX3" fmla="*/ 796519 w 1799652"/>
              <a:gd name="connsiteY3" fmla="*/ 5960 h 797740"/>
              <a:gd name="connsiteX4" fmla="*/ 889055 w 1799652"/>
              <a:gd name="connsiteY4" fmla="*/ 78 h 797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9652" h="797740">
                <a:moveTo>
                  <a:pt x="889055" y="78"/>
                </a:moveTo>
                <a:cubicBezTo>
                  <a:pt x="1348088" y="-5899"/>
                  <a:pt x="1746163" y="334612"/>
                  <a:pt x="1799652" y="797740"/>
                </a:cubicBezTo>
                <a:lnTo>
                  <a:pt x="0" y="797740"/>
                </a:lnTo>
                <a:cubicBezTo>
                  <a:pt x="48036" y="381831"/>
                  <a:pt x="378121" y="53710"/>
                  <a:pt x="796519" y="5960"/>
                </a:cubicBezTo>
                <a:cubicBezTo>
                  <a:pt x="827579" y="2415"/>
                  <a:pt x="858452" y="477"/>
                  <a:pt x="889055" y="78"/>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38" name="Picture Placeholder 37">
            <a:extLst>
              <a:ext uri="{FF2B5EF4-FFF2-40B4-BE49-F238E27FC236}">
                <a16:creationId xmlns:a16="http://schemas.microsoft.com/office/drawing/2014/main" id="{F0B4CFA6-D70F-0348-B98B-080BD5AA4B44}"/>
              </a:ext>
            </a:extLst>
          </p:cNvPr>
          <p:cNvSpPr>
            <a:spLocks noGrp="1"/>
          </p:cNvSpPr>
          <p:nvPr>
            <p:ph type="pic" sz="quarter" idx="11"/>
          </p:nvPr>
        </p:nvSpPr>
        <p:spPr>
          <a:xfrm>
            <a:off x="8363478" y="1066493"/>
            <a:ext cx="797738" cy="1799651"/>
          </a:xfrm>
          <a:custGeom>
            <a:avLst/>
            <a:gdLst>
              <a:gd name="connsiteX0" fmla="*/ 0 w 797738"/>
              <a:gd name="connsiteY0" fmla="*/ 0 h 1799651"/>
              <a:gd name="connsiteX1" fmla="*/ 791779 w 797738"/>
              <a:gd name="connsiteY1" fmla="*/ 796519 h 1799651"/>
              <a:gd name="connsiteX2" fmla="*/ 0 w 797738"/>
              <a:gd name="connsiteY2" fmla="*/ 1799651 h 1799651"/>
            </a:gdLst>
            <a:ahLst/>
            <a:cxnLst>
              <a:cxn ang="0">
                <a:pos x="connsiteX0" y="connsiteY0"/>
              </a:cxn>
              <a:cxn ang="0">
                <a:pos x="connsiteX1" y="connsiteY1"/>
              </a:cxn>
              <a:cxn ang="0">
                <a:pos x="connsiteX2" y="connsiteY2"/>
              </a:cxn>
            </a:cxnLst>
            <a:rect l="l" t="t" r="r" b="b"/>
            <a:pathLst>
              <a:path w="797738" h="1799651">
                <a:moveTo>
                  <a:pt x="0" y="0"/>
                </a:moveTo>
                <a:cubicBezTo>
                  <a:pt x="415909" y="48035"/>
                  <a:pt x="744030" y="378120"/>
                  <a:pt x="791779" y="796519"/>
                </a:cubicBezTo>
                <a:cubicBezTo>
                  <a:pt x="848496" y="1293479"/>
                  <a:pt x="494003" y="1742596"/>
                  <a:pt x="0" y="1799651"/>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41" name="Picture Placeholder 40">
            <a:extLst>
              <a:ext uri="{FF2B5EF4-FFF2-40B4-BE49-F238E27FC236}">
                <a16:creationId xmlns:a16="http://schemas.microsoft.com/office/drawing/2014/main" id="{A5F2DE6B-0960-2941-8A13-FF7A8D91E26F}"/>
              </a:ext>
            </a:extLst>
          </p:cNvPr>
          <p:cNvSpPr>
            <a:spLocks noGrp="1"/>
          </p:cNvSpPr>
          <p:nvPr>
            <p:ph type="pic" sz="quarter" idx="12"/>
          </p:nvPr>
        </p:nvSpPr>
        <p:spPr>
          <a:xfrm>
            <a:off x="10306043" y="1084905"/>
            <a:ext cx="1799651" cy="797740"/>
          </a:xfrm>
          <a:custGeom>
            <a:avLst/>
            <a:gdLst>
              <a:gd name="connsiteX0" fmla="*/ 889054 w 1799651"/>
              <a:gd name="connsiteY0" fmla="*/ 78 h 797740"/>
              <a:gd name="connsiteX1" fmla="*/ 1799651 w 1799651"/>
              <a:gd name="connsiteY1" fmla="*/ 797740 h 797740"/>
              <a:gd name="connsiteX2" fmla="*/ 0 w 1799651"/>
              <a:gd name="connsiteY2" fmla="*/ 797740 h 797740"/>
              <a:gd name="connsiteX3" fmla="*/ 796519 w 1799651"/>
              <a:gd name="connsiteY3" fmla="*/ 5960 h 797740"/>
              <a:gd name="connsiteX4" fmla="*/ 889054 w 1799651"/>
              <a:gd name="connsiteY4" fmla="*/ 78 h 797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9651" h="797740">
                <a:moveTo>
                  <a:pt x="889054" y="78"/>
                </a:moveTo>
                <a:cubicBezTo>
                  <a:pt x="1348087" y="-5899"/>
                  <a:pt x="1746162" y="334612"/>
                  <a:pt x="1799651" y="797740"/>
                </a:cubicBezTo>
                <a:lnTo>
                  <a:pt x="0" y="797740"/>
                </a:lnTo>
                <a:cubicBezTo>
                  <a:pt x="48035" y="381831"/>
                  <a:pt x="378121" y="53710"/>
                  <a:pt x="796519" y="5960"/>
                </a:cubicBezTo>
                <a:cubicBezTo>
                  <a:pt x="827579" y="2415"/>
                  <a:pt x="858452" y="477"/>
                  <a:pt x="889054" y="78"/>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46" name="Picture Placeholder 45">
            <a:extLst>
              <a:ext uri="{FF2B5EF4-FFF2-40B4-BE49-F238E27FC236}">
                <a16:creationId xmlns:a16="http://schemas.microsoft.com/office/drawing/2014/main" id="{C1D4E754-DDFA-1E4C-A679-580271D1F543}"/>
              </a:ext>
            </a:extLst>
          </p:cNvPr>
          <p:cNvSpPr>
            <a:spLocks noGrp="1"/>
          </p:cNvSpPr>
          <p:nvPr>
            <p:ph type="pic" sz="quarter" idx="13"/>
          </p:nvPr>
        </p:nvSpPr>
        <p:spPr>
          <a:xfrm>
            <a:off x="7355378" y="4027892"/>
            <a:ext cx="1799651" cy="797738"/>
          </a:xfrm>
          <a:custGeom>
            <a:avLst/>
            <a:gdLst>
              <a:gd name="connsiteX0" fmla="*/ 0 w 1799651"/>
              <a:gd name="connsiteY0" fmla="*/ 0 h 797738"/>
              <a:gd name="connsiteX1" fmla="*/ 1799651 w 1799651"/>
              <a:gd name="connsiteY1" fmla="*/ 0 h 797738"/>
              <a:gd name="connsiteX2" fmla="*/ 796519 w 1799651"/>
              <a:gd name="connsiteY2" fmla="*/ 791779 h 797738"/>
              <a:gd name="connsiteX3" fmla="*/ 0 w 1799651"/>
              <a:gd name="connsiteY3" fmla="*/ 0 h 797738"/>
            </a:gdLst>
            <a:ahLst/>
            <a:cxnLst>
              <a:cxn ang="0">
                <a:pos x="connsiteX0" y="connsiteY0"/>
              </a:cxn>
              <a:cxn ang="0">
                <a:pos x="connsiteX1" y="connsiteY1"/>
              </a:cxn>
              <a:cxn ang="0">
                <a:pos x="connsiteX2" y="connsiteY2"/>
              </a:cxn>
              <a:cxn ang="0">
                <a:pos x="connsiteX3" y="connsiteY3"/>
              </a:cxn>
            </a:cxnLst>
            <a:rect l="l" t="t" r="r" b="b"/>
            <a:pathLst>
              <a:path w="1799651" h="797738">
                <a:moveTo>
                  <a:pt x="0" y="0"/>
                </a:moveTo>
                <a:lnTo>
                  <a:pt x="1799651" y="0"/>
                </a:lnTo>
                <a:cubicBezTo>
                  <a:pt x="1742596" y="494002"/>
                  <a:pt x="1293479" y="848495"/>
                  <a:pt x="796519" y="791779"/>
                </a:cubicBezTo>
                <a:cubicBezTo>
                  <a:pt x="378121" y="744030"/>
                  <a:pt x="48036" y="415909"/>
                  <a:pt x="0" y="0"/>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49" name="Picture Placeholder 48">
            <a:extLst>
              <a:ext uri="{FF2B5EF4-FFF2-40B4-BE49-F238E27FC236}">
                <a16:creationId xmlns:a16="http://schemas.microsoft.com/office/drawing/2014/main" id="{B9371207-6D8D-024C-91C7-D5693F797527}"/>
              </a:ext>
            </a:extLst>
          </p:cNvPr>
          <p:cNvSpPr>
            <a:spLocks noGrp="1"/>
          </p:cNvSpPr>
          <p:nvPr>
            <p:ph type="pic" sz="quarter" idx="14"/>
          </p:nvPr>
        </p:nvSpPr>
        <p:spPr>
          <a:xfrm>
            <a:off x="10306837" y="3033607"/>
            <a:ext cx="797739" cy="1799652"/>
          </a:xfrm>
          <a:custGeom>
            <a:avLst/>
            <a:gdLst>
              <a:gd name="connsiteX0" fmla="*/ 797739 w 797739"/>
              <a:gd name="connsiteY0" fmla="*/ 0 h 1799652"/>
              <a:gd name="connsiteX1" fmla="*/ 797739 w 797739"/>
              <a:gd name="connsiteY1" fmla="*/ 1799652 h 1799652"/>
              <a:gd name="connsiteX2" fmla="*/ 5960 w 797739"/>
              <a:gd name="connsiteY2" fmla="*/ 1003132 h 1799652"/>
              <a:gd name="connsiteX3" fmla="*/ 797739 w 797739"/>
              <a:gd name="connsiteY3" fmla="*/ 0 h 1799652"/>
            </a:gdLst>
            <a:ahLst/>
            <a:cxnLst>
              <a:cxn ang="0">
                <a:pos x="connsiteX0" y="connsiteY0"/>
              </a:cxn>
              <a:cxn ang="0">
                <a:pos x="connsiteX1" y="connsiteY1"/>
              </a:cxn>
              <a:cxn ang="0">
                <a:pos x="connsiteX2" y="connsiteY2"/>
              </a:cxn>
              <a:cxn ang="0">
                <a:pos x="connsiteX3" y="connsiteY3"/>
              </a:cxn>
            </a:cxnLst>
            <a:rect l="l" t="t" r="r" b="b"/>
            <a:pathLst>
              <a:path w="797739" h="1799652">
                <a:moveTo>
                  <a:pt x="797739" y="0"/>
                </a:moveTo>
                <a:lnTo>
                  <a:pt x="797739" y="1799652"/>
                </a:lnTo>
                <a:cubicBezTo>
                  <a:pt x="381830" y="1751616"/>
                  <a:pt x="53709" y="1421531"/>
                  <a:pt x="5960" y="1003132"/>
                </a:cubicBezTo>
                <a:cubicBezTo>
                  <a:pt x="-50757" y="506172"/>
                  <a:pt x="303736" y="57055"/>
                  <a:pt x="797739" y="0"/>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52" name="Picture Placeholder 51">
            <a:extLst>
              <a:ext uri="{FF2B5EF4-FFF2-40B4-BE49-F238E27FC236}">
                <a16:creationId xmlns:a16="http://schemas.microsoft.com/office/drawing/2014/main" id="{2C8C32FF-3C7A-1541-ABDB-2394F377FF62}"/>
              </a:ext>
            </a:extLst>
          </p:cNvPr>
          <p:cNvSpPr>
            <a:spLocks noGrp="1"/>
          </p:cNvSpPr>
          <p:nvPr>
            <p:ph type="pic" sz="quarter" idx="15"/>
          </p:nvPr>
        </p:nvSpPr>
        <p:spPr>
          <a:xfrm>
            <a:off x="10298362" y="4988397"/>
            <a:ext cx="1799652" cy="797739"/>
          </a:xfrm>
          <a:custGeom>
            <a:avLst/>
            <a:gdLst>
              <a:gd name="connsiteX0" fmla="*/ 889054 w 1799652"/>
              <a:gd name="connsiteY0" fmla="*/ 78 h 797739"/>
              <a:gd name="connsiteX1" fmla="*/ 1799652 w 1799652"/>
              <a:gd name="connsiteY1" fmla="*/ 797739 h 797739"/>
              <a:gd name="connsiteX2" fmla="*/ 0 w 1799652"/>
              <a:gd name="connsiteY2" fmla="*/ 797739 h 797739"/>
              <a:gd name="connsiteX3" fmla="*/ 796519 w 1799652"/>
              <a:gd name="connsiteY3" fmla="*/ 5959 h 797739"/>
              <a:gd name="connsiteX4" fmla="*/ 889054 w 1799652"/>
              <a:gd name="connsiteY4" fmla="*/ 78 h 797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9652" h="797739">
                <a:moveTo>
                  <a:pt x="889054" y="78"/>
                </a:moveTo>
                <a:cubicBezTo>
                  <a:pt x="1348087" y="-5900"/>
                  <a:pt x="1746162" y="334611"/>
                  <a:pt x="1799652" y="797739"/>
                </a:cubicBezTo>
                <a:lnTo>
                  <a:pt x="0" y="797739"/>
                </a:lnTo>
                <a:cubicBezTo>
                  <a:pt x="48035" y="381830"/>
                  <a:pt x="378121" y="53709"/>
                  <a:pt x="796519" y="5959"/>
                </a:cubicBezTo>
                <a:cubicBezTo>
                  <a:pt x="827579" y="2415"/>
                  <a:pt x="858452" y="476"/>
                  <a:pt x="889054" y="78"/>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56" name="Picture Placeholder 55">
            <a:extLst>
              <a:ext uri="{FF2B5EF4-FFF2-40B4-BE49-F238E27FC236}">
                <a16:creationId xmlns:a16="http://schemas.microsoft.com/office/drawing/2014/main" id="{95744240-5D13-854E-9BB7-BAE7C670E230}"/>
              </a:ext>
            </a:extLst>
          </p:cNvPr>
          <p:cNvSpPr>
            <a:spLocks noGrp="1"/>
          </p:cNvSpPr>
          <p:nvPr>
            <p:ph type="pic" sz="quarter" idx="16"/>
          </p:nvPr>
        </p:nvSpPr>
        <p:spPr>
          <a:xfrm>
            <a:off x="5411315" y="4988396"/>
            <a:ext cx="1799652" cy="797739"/>
          </a:xfrm>
          <a:custGeom>
            <a:avLst/>
            <a:gdLst>
              <a:gd name="connsiteX0" fmla="*/ 889055 w 1799652"/>
              <a:gd name="connsiteY0" fmla="*/ 78 h 797739"/>
              <a:gd name="connsiteX1" fmla="*/ 1799652 w 1799652"/>
              <a:gd name="connsiteY1" fmla="*/ 797739 h 797739"/>
              <a:gd name="connsiteX2" fmla="*/ 0 w 1799652"/>
              <a:gd name="connsiteY2" fmla="*/ 797739 h 797739"/>
              <a:gd name="connsiteX3" fmla="*/ 796519 w 1799652"/>
              <a:gd name="connsiteY3" fmla="*/ 5959 h 797739"/>
              <a:gd name="connsiteX4" fmla="*/ 889055 w 1799652"/>
              <a:gd name="connsiteY4" fmla="*/ 78 h 797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9652" h="797739">
                <a:moveTo>
                  <a:pt x="889055" y="78"/>
                </a:moveTo>
                <a:cubicBezTo>
                  <a:pt x="1348088" y="-5900"/>
                  <a:pt x="1746163" y="334611"/>
                  <a:pt x="1799652" y="797739"/>
                </a:cubicBezTo>
                <a:lnTo>
                  <a:pt x="0" y="797739"/>
                </a:lnTo>
                <a:cubicBezTo>
                  <a:pt x="48036" y="381830"/>
                  <a:pt x="378121" y="53709"/>
                  <a:pt x="796519" y="5959"/>
                </a:cubicBezTo>
                <a:cubicBezTo>
                  <a:pt x="827579" y="2415"/>
                  <a:pt x="858452" y="476"/>
                  <a:pt x="889055" y="78"/>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12" name="TextBox 11">
            <a:extLst>
              <a:ext uri="{FF2B5EF4-FFF2-40B4-BE49-F238E27FC236}">
                <a16:creationId xmlns:a16="http://schemas.microsoft.com/office/drawing/2014/main" id="{1A02BD52-28C5-8A4C-93CE-C4412B07FA5D}"/>
              </a:ext>
            </a:extLst>
          </p:cNvPr>
          <p:cNvSpPr txBox="1"/>
          <p:nvPr userDrawn="1"/>
        </p:nvSpPr>
        <p:spPr>
          <a:xfrm>
            <a:off x="432869" y="6405672"/>
            <a:ext cx="4722663"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18633010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Work_Divider_Slide_2">
    <p:bg>
      <p:bgPr>
        <a:solidFill>
          <a:schemeClr val="bg1"/>
        </a:solidFill>
        <a:effectLst/>
      </p:bgPr>
    </p:bg>
    <p:spTree>
      <p:nvGrpSpPr>
        <p:cNvPr id="1" name=""/>
        <p:cNvGrpSpPr/>
        <p:nvPr/>
      </p:nvGrpSpPr>
      <p:grpSpPr>
        <a:xfrm>
          <a:off x="0" y="0"/>
          <a:ext cx="0" cy="0"/>
          <a:chOff x="0" y="0"/>
          <a:chExt cx="0" cy="0"/>
        </a:xfrm>
      </p:grpSpPr>
      <p:sp>
        <p:nvSpPr>
          <p:cNvPr id="173" name="Slide Number Placeholder 3">
            <a:extLst>
              <a:ext uri="{FF2B5EF4-FFF2-40B4-BE49-F238E27FC236}">
                <a16:creationId xmlns:a16="http://schemas.microsoft.com/office/drawing/2014/main" id="{8B40897D-5A8E-6344-B134-38BC71DF0839}"/>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186" name="Graphic 185">
            <a:extLst>
              <a:ext uri="{FF2B5EF4-FFF2-40B4-BE49-F238E27FC236}">
                <a16:creationId xmlns:a16="http://schemas.microsoft.com/office/drawing/2014/main" id="{0C21E66B-72EA-C045-AF6E-B8CEBE14182F}"/>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87" name="Text Placeholder 10">
            <a:extLst>
              <a:ext uri="{FF2B5EF4-FFF2-40B4-BE49-F238E27FC236}">
                <a16:creationId xmlns:a16="http://schemas.microsoft.com/office/drawing/2014/main" id="{69CB4474-308D-B348-BFAD-06AD0AD3AD64}"/>
              </a:ext>
            </a:extLst>
          </p:cNvPr>
          <p:cNvSpPr>
            <a:spLocks noGrp="1"/>
          </p:cNvSpPr>
          <p:nvPr>
            <p:ph type="body" sz="quarter" idx="13" hasCustomPrompt="1"/>
          </p:nvPr>
        </p:nvSpPr>
        <p:spPr>
          <a:xfrm>
            <a:off x="527608" y="459582"/>
            <a:ext cx="11076561"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188" name="Text Placeholder 13">
            <a:extLst>
              <a:ext uri="{FF2B5EF4-FFF2-40B4-BE49-F238E27FC236}">
                <a16:creationId xmlns:a16="http://schemas.microsoft.com/office/drawing/2014/main" id="{BA32325A-4534-7D44-A699-02CE8ECBBA3B}"/>
              </a:ext>
            </a:extLst>
          </p:cNvPr>
          <p:cNvSpPr>
            <a:spLocks noGrp="1"/>
          </p:cNvSpPr>
          <p:nvPr>
            <p:ph type="body" sz="quarter" idx="14"/>
          </p:nvPr>
        </p:nvSpPr>
        <p:spPr>
          <a:xfrm>
            <a:off x="509341" y="3280618"/>
            <a:ext cx="2538662" cy="2587213"/>
          </a:xfrm>
        </p:spPr>
        <p:txBody>
          <a:bodyPr>
            <a:normAutofit/>
          </a:bodyPr>
          <a:lstStyle>
            <a:lvl1pPr marL="0" indent="0">
              <a:lnSpc>
                <a:spcPct val="100000"/>
              </a:lnSpc>
              <a:spcBef>
                <a:spcPts val="0"/>
              </a:spcBef>
              <a:buNone/>
              <a:defRPr sz="1800" b="0" i="0">
                <a:solidFill>
                  <a:schemeClr val="tx1"/>
                </a:solidFill>
                <a:latin typeface="GILROY-MEDIUM" pitchFamily="2" charset="77"/>
              </a:defRPr>
            </a:lvl1pPr>
            <a:lvl2pPr marL="274320" indent="-228600">
              <a:lnSpc>
                <a:spcPct val="100000"/>
              </a:lnSpc>
              <a:spcBef>
                <a:spcPts val="600"/>
              </a:spcBef>
              <a:spcAft>
                <a:spcPts val="600"/>
              </a:spcAft>
              <a:buFont typeface="Apple Symbols" panose="02000000000000000000" pitchFamily="2" charset="-79"/>
              <a:buChar char="⋅"/>
              <a:defRPr sz="1400" b="0" i="0">
                <a:solidFill>
                  <a:schemeClr val="tx1"/>
                </a:solidFill>
                <a:latin typeface="Gilroy" pitchFamily="2" charset="77"/>
              </a:defRPr>
            </a:lvl2pPr>
          </a:lstStyle>
          <a:p>
            <a:pPr lvl="0"/>
            <a:r>
              <a:rPr lang="en-US" dirty="0"/>
              <a:t>Click to edit Master text styles</a:t>
            </a:r>
          </a:p>
          <a:p>
            <a:pPr lvl="1"/>
            <a:r>
              <a:rPr lang="en-US" dirty="0"/>
              <a:t>Second level</a:t>
            </a:r>
          </a:p>
        </p:txBody>
      </p:sp>
      <p:sp>
        <p:nvSpPr>
          <p:cNvPr id="11" name="Text Placeholder 13">
            <a:extLst>
              <a:ext uri="{FF2B5EF4-FFF2-40B4-BE49-F238E27FC236}">
                <a16:creationId xmlns:a16="http://schemas.microsoft.com/office/drawing/2014/main" id="{2F13A2DE-995D-1D4B-8CF3-D10EE6B27E60}"/>
              </a:ext>
            </a:extLst>
          </p:cNvPr>
          <p:cNvSpPr>
            <a:spLocks noGrp="1"/>
          </p:cNvSpPr>
          <p:nvPr>
            <p:ph type="body" sz="quarter" idx="18"/>
          </p:nvPr>
        </p:nvSpPr>
        <p:spPr>
          <a:xfrm>
            <a:off x="3361396" y="3280618"/>
            <a:ext cx="2538662" cy="2587213"/>
          </a:xfrm>
        </p:spPr>
        <p:txBody>
          <a:bodyPr>
            <a:normAutofit/>
          </a:bodyPr>
          <a:lstStyle>
            <a:lvl1pPr marL="0" indent="0">
              <a:lnSpc>
                <a:spcPct val="100000"/>
              </a:lnSpc>
              <a:spcBef>
                <a:spcPts val="0"/>
              </a:spcBef>
              <a:buNone/>
              <a:defRPr sz="1800" b="0" i="0">
                <a:solidFill>
                  <a:schemeClr val="tx1"/>
                </a:solidFill>
                <a:latin typeface="GILROY-MEDIUM" pitchFamily="2" charset="77"/>
              </a:defRPr>
            </a:lvl1pPr>
            <a:lvl2pPr marL="274320" indent="-228600">
              <a:lnSpc>
                <a:spcPct val="100000"/>
              </a:lnSpc>
              <a:spcBef>
                <a:spcPts val="600"/>
              </a:spcBef>
              <a:spcAft>
                <a:spcPts val="600"/>
              </a:spcAft>
              <a:buFont typeface="Apple Symbols" panose="02000000000000000000" pitchFamily="2" charset="-79"/>
              <a:buChar char="⋅"/>
              <a:defRPr sz="1400" b="0" i="0">
                <a:solidFill>
                  <a:schemeClr val="tx1"/>
                </a:solidFill>
                <a:latin typeface="Gilroy" pitchFamily="2" charset="77"/>
              </a:defRPr>
            </a:lvl2pPr>
          </a:lstStyle>
          <a:p>
            <a:pPr lvl="0"/>
            <a:r>
              <a:rPr lang="en-US" dirty="0"/>
              <a:t>Click to edit Master text styles</a:t>
            </a:r>
          </a:p>
          <a:p>
            <a:pPr lvl="1"/>
            <a:r>
              <a:rPr lang="en-US" dirty="0"/>
              <a:t>Second level</a:t>
            </a:r>
          </a:p>
        </p:txBody>
      </p:sp>
      <p:sp>
        <p:nvSpPr>
          <p:cNvPr id="12" name="Text Placeholder 13">
            <a:extLst>
              <a:ext uri="{FF2B5EF4-FFF2-40B4-BE49-F238E27FC236}">
                <a16:creationId xmlns:a16="http://schemas.microsoft.com/office/drawing/2014/main" id="{29DFA201-9168-5B4C-9A5D-26DD1806F238}"/>
              </a:ext>
            </a:extLst>
          </p:cNvPr>
          <p:cNvSpPr>
            <a:spLocks noGrp="1"/>
          </p:cNvSpPr>
          <p:nvPr>
            <p:ph type="body" sz="quarter" idx="19"/>
          </p:nvPr>
        </p:nvSpPr>
        <p:spPr>
          <a:xfrm>
            <a:off x="6213451" y="3280618"/>
            <a:ext cx="2538662" cy="2587213"/>
          </a:xfrm>
        </p:spPr>
        <p:txBody>
          <a:bodyPr>
            <a:normAutofit/>
          </a:bodyPr>
          <a:lstStyle>
            <a:lvl1pPr marL="0" indent="0">
              <a:lnSpc>
                <a:spcPct val="100000"/>
              </a:lnSpc>
              <a:spcBef>
                <a:spcPts val="0"/>
              </a:spcBef>
              <a:buNone/>
              <a:defRPr sz="1800" b="0" i="0">
                <a:solidFill>
                  <a:schemeClr val="tx1"/>
                </a:solidFill>
                <a:latin typeface="GILROY-MEDIUM" pitchFamily="2" charset="77"/>
              </a:defRPr>
            </a:lvl1pPr>
            <a:lvl2pPr marL="274320" indent="-228600">
              <a:lnSpc>
                <a:spcPct val="100000"/>
              </a:lnSpc>
              <a:spcBef>
                <a:spcPts val="600"/>
              </a:spcBef>
              <a:spcAft>
                <a:spcPts val="600"/>
              </a:spcAft>
              <a:buFont typeface="Apple Symbols" panose="02000000000000000000" pitchFamily="2" charset="-79"/>
              <a:buChar char="⋅"/>
              <a:defRPr sz="1400" b="0" i="0">
                <a:solidFill>
                  <a:schemeClr val="tx1"/>
                </a:solidFill>
                <a:latin typeface="Gilroy" pitchFamily="2" charset="77"/>
              </a:defRPr>
            </a:lvl2pPr>
          </a:lstStyle>
          <a:p>
            <a:pPr lvl="0"/>
            <a:r>
              <a:rPr lang="en-US" dirty="0"/>
              <a:t>Click to edit Master text styles</a:t>
            </a:r>
          </a:p>
          <a:p>
            <a:pPr lvl="1"/>
            <a:r>
              <a:rPr lang="en-US" dirty="0"/>
              <a:t>Second level</a:t>
            </a:r>
          </a:p>
        </p:txBody>
      </p:sp>
      <p:sp>
        <p:nvSpPr>
          <p:cNvPr id="13" name="Text Placeholder 13">
            <a:extLst>
              <a:ext uri="{FF2B5EF4-FFF2-40B4-BE49-F238E27FC236}">
                <a16:creationId xmlns:a16="http://schemas.microsoft.com/office/drawing/2014/main" id="{BE756C6A-52A8-B84A-AA05-3AB5DD571F3F}"/>
              </a:ext>
            </a:extLst>
          </p:cNvPr>
          <p:cNvSpPr>
            <a:spLocks noGrp="1"/>
          </p:cNvSpPr>
          <p:nvPr>
            <p:ph type="body" sz="quarter" idx="20"/>
          </p:nvPr>
        </p:nvSpPr>
        <p:spPr>
          <a:xfrm>
            <a:off x="9065507" y="3280617"/>
            <a:ext cx="2538662" cy="2587213"/>
          </a:xfrm>
        </p:spPr>
        <p:txBody>
          <a:bodyPr>
            <a:normAutofit/>
          </a:bodyPr>
          <a:lstStyle>
            <a:lvl1pPr marL="0" indent="0">
              <a:lnSpc>
                <a:spcPct val="100000"/>
              </a:lnSpc>
              <a:spcBef>
                <a:spcPts val="0"/>
              </a:spcBef>
              <a:buNone/>
              <a:defRPr sz="1800" b="0" i="0">
                <a:solidFill>
                  <a:schemeClr val="tx1"/>
                </a:solidFill>
                <a:latin typeface="GILROY-MEDIUM" pitchFamily="2" charset="77"/>
              </a:defRPr>
            </a:lvl1pPr>
            <a:lvl2pPr marL="274320" indent="-228600">
              <a:lnSpc>
                <a:spcPct val="100000"/>
              </a:lnSpc>
              <a:spcBef>
                <a:spcPts val="600"/>
              </a:spcBef>
              <a:spcAft>
                <a:spcPts val="600"/>
              </a:spcAft>
              <a:buFont typeface="Apple Symbols" panose="02000000000000000000" pitchFamily="2" charset="-79"/>
              <a:buChar char="⋅"/>
              <a:defRPr sz="1400" b="0" i="0">
                <a:solidFill>
                  <a:schemeClr val="tx1"/>
                </a:solidFill>
                <a:latin typeface="Gilroy" pitchFamily="2" charset="77"/>
              </a:defRPr>
            </a:lvl2pPr>
          </a:lstStyle>
          <a:p>
            <a:pPr lvl="0"/>
            <a:r>
              <a:rPr lang="en-US" dirty="0"/>
              <a:t>Click to edit Master text styles</a:t>
            </a:r>
          </a:p>
          <a:p>
            <a:pPr lvl="1"/>
            <a:r>
              <a:rPr lang="en-US" dirty="0"/>
              <a:t>Second level</a:t>
            </a:r>
          </a:p>
        </p:txBody>
      </p:sp>
      <p:sp>
        <p:nvSpPr>
          <p:cNvPr id="14" name="Picture Placeholder 11">
            <a:extLst>
              <a:ext uri="{FF2B5EF4-FFF2-40B4-BE49-F238E27FC236}">
                <a16:creationId xmlns:a16="http://schemas.microsoft.com/office/drawing/2014/main" id="{6BDA0835-7A02-F342-828F-89CDB4960359}"/>
              </a:ext>
            </a:extLst>
          </p:cNvPr>
          <p:cNvSpPr>
            <a:spLocks noGrp="1" noChangeAspect="1"/>
          </p:cNvSpPr>
          <p:nvPr>
            <p:ph type="pic" sz="quarter" idx="21"/>
          </p:nvPr>
        </p:nvSpPr>
        <p:spPr>
          <a:xfrm>
            <a:off x="527608" y="1436763"/>
            <a:ext cx="2538662" cy="1618383"/>
          </a:xfrm>
          <a:prstGeom prst="round2DiagRect">
            <a:avLst/>
          </a:prstGeom>
          <a:noFill/>
        </p:spPr>
        <p:txBody>
          <a:bodyPr>
            <a:normAutofit/>
          </a:bodyPr>
          <a:lstStyle>
            <a:lvl1pPr marL="0" indent="0">
              <a:buNone/>
              <a:defRPr sz="1200"/>
            </a:lvl1pPr>
          </a:lstStyle>
          <a:p>
            <a:r>
              <a:rPr lang="en-US"/>
              <a:t>Click icon to add picture</a:t>
            </a:r>
            <a:endParaRPr lang="en-US" dirty="0"/>
          </a:p>
        </p:txBody>
      </p:sp>
      <p:sp>
        <p:nvSpPr>
          <p:cNvPr id="15" name="Picture Placeholder 11">
            <a:extLst>
              <a:ext uri="{FF2B5EF4-FFF2-40B4-BE49-F238E27FC236}">
                <a16:creationId xmlns:a16="http://schemas.microsoft.com/office/drawing/2014/main" id="{835BE597-1432-2D4D-803D-E8F6686868FB}"/>
              </a:ext>
            </a:extLst>
          </p:cNvPr>
          <p:cNvSpPr>
            <a:spLocks noGrp="1" noChangeAspect="1"/>
          </p:cNvSpPr>
          <p:nvPr>
            <p:ph type="pic" sz="quarter" idx="22"/>
          </p:nvPr>
        </p:nvSpPr>
        <p:spPr>
          <a:xfrm>
            <a:off x="3361396" y="1436763"/>
            <a:ext cx="2538662" cy="1618383"/>
          </a:xfrm>
          <a:prstGeom prst="round2DiagRect">
            <a:avLst/>
          </a:prstGeom>
          <a:noFill/>
        </p:spPr>
        <p:txBody>
          <a:bodyPr>
            <a:normAutofit/>
          </a:bodyPr>
          <a:lstStyle>
            <a:lvl1pPr marL="0" indent="0">
              <a:buNone/>
              <a:defRPr sz="1200"/>
            </a:lvl1pPr>
          </a:lstStyle>
          <a:p>
            <a:r>
              <a:rPr lang="en-US"/>
              <a:t>Click icon to add picture</a:t>
            </a:r>
            <a:endParaRPr lang="en-US" dirty="0"/>
          </a:p>
        </p:txBody>
      </p:sp>
      <p:sp>
        <p:nvSpPr>
          <p:cNvPr id="16" name="Picture Placeholder 11">
            <a:extLst>
              <a:ext uri="{FF2B5EF4-FFF2-40B4-BE49-F238E27FC236}">
                <a16:creationId xmlns:a16="http://schemas.microsoft.com/office/drawing/2014/main" id="{A8BDD896-39C0-5D42-B7FC-6BFD45ABDBB4}"/>
              </a:ext>
            </a:extLst>
          </p:cNvPr>
          <p:cNvSpPr>
            <a:spLocks noGrp="1" noChangeAspect="1"/>
          </p:cNvSpPr>
          <p:nvPr>
            <p:ph type="pic" sz="quarter" idx="23"/>
          </p:nvPr>
        </p:nvSpPr>
        <p:spPr>
          <a:xfrm>
            <a:off x="6213451" y="1436763"/>
            <a:ext cx="2538662" cy="1618383"/>
          </a:xfrm>
          <a:prstGeom prst="round2DiagRect">
            <a:avLst/>
          </a:prstGeom>
          <a:noFill/>
        </p:spPr>
        <p:txBody>
          <a:bodyPr>
            <a:normAutofit/>
          </a:bodyPr>
          <a:lstStyle>
            <a:lvl1pPr marL="0" indent="0">
              <a:buNone/>
              <a:defRPr sz="1200"/>
            </a:lvl1pPr>
          </a:lstStyle>
          <a:p>
            <a:r>
              <a:rPr lang="en-US"/>
              <a:t>Click icon to add picture</a:t>
            </a:r>
            <a:endParaRPr lang="en-US" dirty="0"/>
          </a:p>
        </p:txBody>
      </p:sp>
      <p:sp>
        <p:nvSpPr>
          <p:cNvPr id="19" name="Picture Placeholder 11">
            <a:extLst>
              <a:ext uri="{FF2B5EF4-FFF2-40B4-BE49-F238E27FC236}">
                <a16:creationId xmlns:a16="http://schemas.microsoft.com/office/drawing/2014/main" id="{ACBB15FB-C5A4-2D4D-A556-9932B2C6241C}"/>
              </a:ext>
            </a:extLst>
          </p:cNvPr>
          <p:cNvSpPr>
            <a:spLocks noGrp="1" noChangeAspect="1"/>
          </p:cNvSpPr>
          <p:nvPr>
            <p:ph type="pic" sz="quarter" idx="24"/>
          </p:nvPr>
        </p:nvSpPr>
        <p:spPr>
          <a:xfrm>
            <a:off x="9065507" y="1436763"/>
            <a:ext cx="2538662" cy="1618383"/>
          </a:xfrm>
          <a:prstGeom prst="round2DiagRect">
            <a:avLst/>
          </a:prstGeom>
          <a:noFill/>
        </p:spPr>
        <p:txBody>
          <a:bodyPr>
            <a:normAutofit/>
          </a:bodyPr>
          <a:lstStyle>
            <a:lvl1pPr marL="0" indent="0">
              <a:buNone/>
              <a:defRPr sz="1200"/>
            </a:lvl1pPr>
          </a:lstStyle>
          <a:p>
            <a:r>
              <a:rPr lang="en-US"/>
              <a:t>Click icon to add picture</a:t>
            </a:r>
            <a:endParaRPr lang="en-US" dirty="0"/>
          </a:p>
        </p:txBody>
      </p:sp>
      <p:grpSp>
        <p:nvGrpSpPr>
          <p:cNvPr id="20" name="Group 19">
            <a:extLst>
              <a:ext uri="{FF2B5EF4-FFF2-40B4-BE49-F238E27FC236}">
                <a16:creationId xmlns:a16="http://schemas.microsoft.com/office/drawing/2014/main" id="{5C3B3BC5-C1DA-DF41-9F65-41DA74ECD0DB}"/>
              </a:ext>
            </a:extLst>
          </p:cNvPr>
          <p:cNvGrpSpPr/>
          <p:nvPr userDrawn="1"/>
        </p:nvGrpSpPr>
        <p:grpSpPr>
          <a:xfrm>
            <a:off x="7763288" y="436830"/>
            <a:ext cx="4267467" cy="606952"/>
            <a:chOff x="-426376" y="-1773316"/>
            <a:chExt cx="5953454" cy="846746"/>
          </a:xfrm>
        </p:grpSpPr>
        <p:grpSp>
          <p:nvGrpSpPr>
            <p:cNvPr id="21" name="Graphic 4">
              <a:extLst>
                <a:ext uri="{FF2B5EF4-FFF2-40B4-BE49-F238E27FC236}">
                  <a16:creationId xmlns:a16="http://schemas.microsoft.com/office/drawing/2014/main" id="{40255551-1D75-1F4D-AA9C-7CAE48730FE8}"/>
                </a:ext>
              </a:extLst>
            </p:cNvPr>
            <p:cNvGrpSpPr/>
            <p:nvPr/>
          </p:nvGrpSpPr>
          <p:grpSpPr>
            <a:xfrm>
              <a:off x="1901009" y="-1772425"/>
              <a:ext cx="365493" cy="372670"/>
              <a:chOff x="3020265" y="4242316"/>
              <a:chExt cx="367061" cy="374269"/>
            </a:xfrm>
            <a:solidFill>
              <a:srgbClr val="004438"/>
            </a:solidFill>
          </p:grpSpPr>
          <p:sp>
            <p:nvSpPr>
              <p:cNvPr id="49" name="Freeform 48">
                <a:extLst>
                  <a:ext uri="{FF2B5EF4-FFF2-40B4-BE49-F238E27FC236}">
                    <a16:creationId xmlns:a16="http://schemas.microsoft.com/office/drawing/2014/main" id="{B0D8A5DA-C126-604C-AE17-3893A1FFA4A3}"/>
                  </a:ext>
                </a:extLst>
              </p:cNvPr>
              <p:cNvSpPr/>
              <p:nvPr/>
            </p:nvSpPr>
            <p:spPr>
              <a:xfrm>
                <a:off x="3020265" y="4242316"/>
                <a:ext cx="193492" cy="374269"/>
              </a:xfrm>
              <a:custGeom>
                <a:avLst/>
                <a:gdLst>
                  <a:gd name="connsiteX0" fmla="*/ 1533 w 193492"/>
                  <a:gd name="connsiteY0" fmla="*/ 216843 h 374269"/>
                  <a:gd name="connsiteX1" fmla="*/ 0 w 193492"/>
                  <a:gd name="connsiteY1" fmla="*/ 191799 h 374269"/>
                  <a:gd name="connsiteX2" fmla="*/ 0 w 193492"/>
                  <a:gd name="connsiteY2" fmla="*/ 167137 h 374269"/>
                  <a:gd name="connsiteX3" fmla="*/ 0 w 193492"/>
                  <a:gd name="connsiteY3" fmla="*/ 0 h 374269"/>
                  <a:gd name="connsiteX4" fmla="*/ 192216 w 193492"/>
                  <a:gd name="connsiteY4" fmla="*/ 158448 h 374269"/>
                  <a:gd name="connsiteX5" fmla="*/ 193493 w 193492"/>
                  <a:gd name="connsiteY5" fmla="*/ 177743 h 374269"/>
                  <a:gd name="connsiteX6" fmla="*/ 193493 w 193492"/>
                  <a:gd name="connsiteY6" fmla="*/ 207132 h 374269"/>
                  <a:gd name="connsiteX7" fmla="*/ 193493 w 193492"/>
                  <a:gd name="connsiteY7" fmla="*/ 207132 h 374269"/>
                  <a:gd name="connsiteX8" fmla="*/ 193493 w 193492"/>
                  <a:gd name="connsiteY8" fmla="*/ 374269 h 374269"/>
                  <a:gd name="connsiteX9" fmla="*/ 1533 w 193492"/>
                  <a:gd name="connsiteY9" fmla="*/ 216843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843"/>
                    </a:moveTo>
                    <a:cubicBezTo>
                      <a:pt x="128" y="207516"/>
                      <a:pt x="0" y="192182"/>
                      <a:pt x="0" y="191799"/>
                    </a:cubicBezTo>
                    <a:lnTo>
                      <a:pt x="0" y="167137"/>
                    </a:lnTo>
                    <a:lnTo>
                      <a:pt x="0" y="0"/>
                    </a:lnTo>
                    <a:cubicBezTo>
                      <a:pt x="98598" y="9584"/>
                      <a:pt x="177400" y="75007"/>
                      <a:pt x="192216" y="158448"/>
                    </a:cubicBezTo>
                    <a:cubicBezTo>
                      <a:pt x="193493" y="167009"/>
                      <a:pt x="193493" y="177743"/>
                      <a:pt x="193493" y="177743"/>
                    </a:cubicBezTo>
                    <a:lnTo>
                      <a:pt x="193493" y="207132"/>
                    </a:lnTo>
                    <a:lnTo>
                      <a:pt x="193493" y="207132"/>
                    </a:lnTo>
                    <a:lnTo>
                      <a:pt x="193493" y="374269"/>
                    </a:lnTo>
                    <a:cubicBezTo>
                      <a:pt x="95405" y="364813"/>
                      <a:pt x="16859" y="299901"/>
                      <a:pt x="1533" y="216843"/>
                    </a:cubicBezTo>
                    <a:close/>
                  </a:path>
                </a:pathLst>
              </a:custGeom>
              <a:solidFill>
                <a:srgbClr val="004438"/>
              </a:solidFill>
              <a:ln w="12767" cap="flat">
                <a:noFill/>
                <a:prstDash val="solid"/>
                <a:miter/>
              </a:ln>
            </p:spPr>
            <p:txBody>
              <a:bodyPr rtlCol="0" anchor="ctr"/>
              <a:lstStyle/>
              <a:p>
                <a:endParaRPr lang="en-US"/>
              </a:p>
            </p:txBody>
          </p:sp>
          <p:sp>
            <p:nvSpPr>
              <p:cNvPr id="50" name="Freeform 49">
                <a:extLst>
                  <a:ext uri="{FF2B5EF4-FFF2-40B4-BE49-F238E27FC236}">
                    <a16:creationId xmlns:a16="http://schemas.microsoft.com/office/drawing/2014/main" id="{634F3659-182F-CD46-8B65-9DAD66C0C3FC}"/>
                  </a:ext>
                </a:extLst>
              </p:cNvPr>
              <p:cNvSpPr/>
              <p:nvPr/>
            </p:nvSpPr>
            <p:spPr>
              <a:xfrm>
                <a:off x="3193834" y="4242316"/>
                <a:ext cx="193492" cy="374269"/>
              </a:xfrm>
              <a:custGeom>
                <a:avLst/>
                <a:gdLst>
                  <a:gd name="connsiteX0" fmla="*/ 1533 w 193492"/>
                  <a:gd name="connsiteY0" fmla="*/ 216843 h 374269"/>
                  <a:gd name="connsiteX1" fmla="*/ 0 w 193492"/>
                  <a:gd name="connsiteY1" fmla="*/ 191799 h 374269"/>
                  <a:gd name="connsiteX2" fmla="*/ 0 w 193492"/>
                  <a:gd name="connsiteY2" fmla="*/ 167137 h 374269"/>
                  <a:gd name="connsiteX3" fmla="*/ 0 w 193492"/>
                  <a:gd name="connsiteY3" fmla="*/ 0 h 374269"/>
                  <a:gd name="connsiteX4" fmla="*/ 192216 w 193492"/>
                  <a:gd name="connsiteY4" fmla="*/ 158448 h 374269"/>
                  <a:gd name="connsiteX5" fmla="*/ 193493 w 193492"/>
                  <a:gd name="connsiteY5" fmla="*/ 177743 h 374269"/>
                  <a:gd name="connsiteX6" fmla="*/ 193493 w 193492"/>
                  <a:gd name="connsiteY6" fmla="*/ 207132 h 374269"/>
                  <a:gd name="connsiteX7" fmla="*/ 193493 w 193492"/>
                  <a:gd name="connsiteY7" fmla="*/ 207132 h 374269"/>
                  <a:gd name="connsiteX8" fmla="*/ 193493 w 193492"/>
                  <a:gd name="connsiteY8" fmla="*/ 374269 h 374269"/>
                  <a:gd name="connsiteX9" fmla="*/ 1533 w 193492"/>
                  <a:gd name="connsiteY9" fmla="*/ 216843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843"/>
                    </a:moveTo>
                    <a:cubicBezTo>
                      <a:pt x="128" y="207516"/>
                      <a:pt x="0" y="192182"/>
                      <a:pt x="0" y="191799"/>
                    </a:cubicBezTo>
                    <a:lnTo>
                      <a:pt x="0" y="167137"/>
                    </a:lnTo>
                    <a:lnTo>
                      <a:pt x="0" y="0"/>
                    </a:lnTo>
                    <a:cubicBezTo>
                      <a:pt x="98598" y="9584"/>
                      <a:pt x="177401" y="75007"/>
                      <a:pt x="192216" y="158448"/>
                    </a:cubicBezTo>
                    <a:cubicBezTo>
                      <a:pt x="193493" y="167009"/>
                      <a:pt x="193493" y="177743"/>
                      <a:pt x="193493" y="177743"/>
                    </a:cubicBezTo>
                    <a:lnTo>
                      <a:pt x="193493" y="207132"/>
                    </a:lnTo>
                    <a:lnTo>
                      <a:pt x="193493" y="207132"/>
                    </a:lnTo>
                    <a:lnTo>
                      <a:pt x="193493" y="374269"/>
                    </a:lnTo>
                    <a:cubicBezTo>
                      <a:pt x="95278" y="364813"/>
                      <a:pt x="16731" y="299901"/>
                      <a:pt x="1533" y="216843"/>
                    </a:cubicBezTo>
                    <a:close/>
                  </a:path>
                </a:pathLst>
              </a:custGeom>
              <a:solidFill>
                <a:srgbClr val="004438"/>
              </a:solidFill>
              <a:ln w="12767" cap="flat">
                <a:noFill/>
                <a:prstDash val="solid"/>
                <a:miter/>
              </a:ln>
            </p:spPr>
            <p:txBody>
              <a:bodyPr rtlCol="0" anchor="ctr"/>
              <a:lstStyle/>
              <a:p>
                <a:endParaRPr lang="en-US"/>
              </a:p>
            </p:txBody>
          </p:sp>
        </p:grpSp>
        <p:sp>
          <p:nvSpPr>
            <p:cNvPr id="22" name="Freeform 21">
              <a:extLst>
                <a:ext uri="{FF2B5EF4-FFF2-40B4-BE49-F238E27FC236}">
                  <a16:creationId xmlns:a16="http://schemas.microsoft.com/office/drawing/2014/main" id="{ADADF8C2-CC07-E648-80D8-79D064CED452}"/>
                </a:ext>
              </a:extLst>
            </p:cNvPr>
            <p:cNvSpPr/>
            <p:nvPr/>
          </p:nvSpPr>
          <p:spPr>
            <a:xfrm>
              <a:off x="974303" y="-1310945"/>
              <a:ext cx="383298" cy="383485"/>
            </a:xfrm>
            <a:custGeom>
              <a:avLst/>
              <a:gdLst>
                <a:gd name="connsiteX0" fmla="*/ 384942 w 384942"/>
                <a:gd name="connsiteY0" fmla="*/ 192565 h 385130"/>
                <a:gd name="connsiteX1" fmla="*/ 192471 w 384942"/>
                <a:gd name="connsiteY1" fmla="*/ 385130 h 385130"/>
                <a:gd name="connsiteX2" fmla="*/ 0 w 384942"/>
                <a:gd name="connsiteY2" fmla="*/ 192565 h 385130"/>
                <a:gd name="connsiteX3" fmla="*/ 192471 w 384942"/>
                <a:gd name="connsiteY3" fmla="*/ 0 h 385130"/>
                <a:gd name="connsiteX4" fmla="*/ 384942 w 384942"/>
                <a:gd name="connsiteY4" fmla="*/ 192565 h 385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942" h="385130">
                  <a:moveTo>
                    <a:pt x="384942" y="192565"/>
                  </a:moveTo>
                  <a:cubicBezTo>
                    <a:pt x="384942" y="298916"/>
                    <a:pt x="298770" y="385130"/>
                    <a:pt x="192471" y="385130"/>
                  </a:cubicBezTo>
                  <a:cubicBezTo>
                    <a:pt x="86172" y="385130"/>
                    <a:pt x="0" y="298916"/>
                    <a:pt x="0" y="192565"/>
                  </a:cubicBezTo>
                  <a:cubicBezTo>
                    <a:pt x="0" y="86214"/>
                    <a:pt x="86172" y="0"/>
                    <a:pt x="192471" y="0"/>
                  </a:cubicBezTo>
                  <a:cubicBezTo>
                    <a:pt x="298770" y="0"/>
                    <a:pt x="384942" y="86214"/>
                    <a:pt x="384942" y="192565"/>
                  </a:cubicBezTo>
                  <a:close/>
                </a:path>
              </a:pathLst>
            </a:custGeom>
            <a:solidFill>
              <a:srgbClr val="EBBDA9"/>
            </a:solidFill>
            <a:ln w="12767"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07EB4F4B-94F5-7549-9A98-5188C5042CF6}"/>
                </a:ext>
              </a:extLst>
            </p:cNvPr>
            <p:cNvSpPr/>
            <p:nvPr/>
          </p:nvSpPr>
          <p:spPr>
            <a:xfrm>
              <a:off x="1425892" y="-1311836"/>
              <a:ext cx="385078" cy="385266"/>
            </a:xfrm>
            <a:custGeom>
              <a:avLst/>
              <a:gdLst>
                <a:gd name="connsiteX0" fmla="*/ 386730 w 386730"/>
                <a:gd name="connsiteY0" fmla="*/ 386919 h 386919"/>
                <a:gd name="connsiteX1" fmla="*/ 386730 w 386730"/>
                <a:gd name="connsiteY1" fmla="*/ 386919 h 386919"/>
                <a:gd name="connsiteX2" fmla="*/ 386730 w 386730"/>
                <a:gd name="connsiteY2" fmla="*/ 0 h 386919"/>
                <a:gd name="connsiteX3" fmla="*/ 0 w 386730"/>
                <a:gd name="connsiteY3" fmla="*/ 0 h 386919"/>
                <a:gd name="connsiteX4" fmla="*/ 0 w 386730"/>
                <a:gd name="connsiteY4" fmla="*/ 0 h 386919"/>
                <a:gd name="connsiteX5" fmla="*/ 386730 w 386730"/>
                <a:gd name="connsiteY5" fmla="*/ 386919 h 38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730" h="386919">
                  <a:moveTo>
                    <a:pt x="386730" y="386919"/>
                  </a:moveTo>
                  <a:lnTo>
                    <a:pt x="386730" y="386919"/>
                  </a:lnTo>
                  <a:lnTo>
                    <a:pt x="386730" y="0"/>
                  </a:lnTo>
                  <a:lnTo>
                    <a:pt x="0" y="0"/>
                  </a:lnTo>
                  <a:lnTo>
                    <a:pt x="0" y="0"/>
                  </a:lnTo>
                  <a:cubicBezTo>
                    <a:pt x="0" y="213649"/>
                    <a:pt x="173058" y="386919"/>
                    <a:pt x="386730" y="386919"/>
                  </a:cubicBezTo>
                  <a:close/>
                </a:path>
              </a:pathLst>
            </a:custGeom>
            <a:solidFill>
              <a:srgbClr val="FDC82F"/>
            </a:solidFill>
            <a:ln w="12767"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6D15EB19-5B91-4846-8B14-B998AAC74A22}"/>
                </a:ext>
              </a:extLst>
            </p:cNvPr>
            <p:cNvSpPr/>
            <p:nvPr/>
          </p:nvSpPr>
          <p:spPr>
            <a:xfrm>
              <a:off x="499923" y="-1307744"/>
              <a:ext cx="374590" cy="375575"/>
            </a:xfrm>
            <a:custGeom>
              <a:avLst/>
              <a:gdLst>
                <a:gd name="connsiteX0" fmla="*/ 376029 w 376197"/>
                <a:gd name="connsiteY0" fmla="*/ 370031 h 377186"/>
                <a:gd name="connsiteX1" fmla="*/ 5519 w 376197"/>
                <a:gd name="connsiteY1" fmla="*/ 234 h 377186"/>
                <a:gd name="connsiteX2" fmla="*/ 793 w 376197"/>
                <a:gd name="connsiteY2" fmla="*/ 1001 h 377186"/>
                <a:gd name="connsiteX3" fmla="*/ 410 w 376197"/>
                <a:gd name="connsiteY3" fmla="*/ 5473 h 377186"/>
                <a:gd name="connsiteX4" fmla="*/ 364917 w 376197"/>
                <a:gd name="connsiteY4" fmla="*/ 376292 h 377186"/>
                <a:gd name="connsiteX5" fmla="*/ 375773 w 376197"/>
                <a:gd name="connsiteY5" fmla="*/ 377187 h 377186"/>
                <a:gd name="connsiteX6" fmla="*/ 376029 w 376197"/>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7" h="377186">
                  <a:moveTo>
                    <a:pt x="376029" y="370031"/>
                  </a:moveTo>
                  <a:cubicBezTo>
                    <a:pt x="385352" y="-22127"/>
                    <a:pt x="5519" y="234"/>
                    <a:pt x="5519" y="234"/>
                  </a:cubicBezTo>
                  <a:lnTo>
                    <a:pt x="793" y="1001"/>
                  </a:lnTo>
                  <a:lnTo>
                    <a:pt x="410" y="5473"/>
                  </a:lnTo>
                  <a:cubicBezTo>
                    <a:pt x="410" y="5473"/>
                    <a:pt x="-26922" y="347925"/>
                    <a:pt x="364917" y="376292"/>
                  </a:cubicBezTo>
                  <a:lnTo>
                    <a:pt x="375773" y="377187"/>
                  </a:lnTo>
                  <a:lnTo>
                    <a:pt x="376029" y="370031"/>
                  </a:lnTo>
                  <a:close/>
                </a:path>
              </a:pathLst>
            </a:custGeom>
            <a:solidFill>
              <a:srgbClr val="339966"/>
            </a:solidFill>
            <a:ln w="12767"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2AA33A6C-200F-9743-876D-9D179BCBA04F}"/>
                </a:ext>
              </a:extLst>
            </p:cNvPr>
            <p:cNvSpPr/>
            <p:nvPr/>
          </p:nvSpPr>
          <p:spPr>
            <a:xfrm>
              <a:off x="3282993" y="-1311709"/>
              <a:ext cx="383298" cy="383485"/>
            </a:xfrm>
            <a:custGeom>
              <a:avLst/>
              <a:gdLst>
                <a:gd name="connsiteX0" fmla="*/ 384942 w 384942"/>
                <a:gd name="connsiteY0" fmla="*/ 192565 h 385130"/>
                <a:gd name="connsiteX1" fmla="*/ 192471 w 384942"/>
                <a:gd name="connsiteY1" fmla="*/ 385130 h 385130"/>
                <a:gd name="connsiteX2" fmla="*/ -1 w 384942"/>
                <a:gd name="connsiteY2" fmla="*/ 192565 h 385130"/>
                <a:gd name="connsiteX3" fmla="*/ 192471 w 384942"/>
                <a:gd name="connsiteY3" fmla="*/ 0 h 385130"/>
                <a:gd name="connsiteX4" fmla="*/ 384942 w 384942"/>
                <a:gd name="connsiteY4" fmla="*/ 192565 h 385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942" h="385130">
                  <a:moveTo>
                    <a:pt x="384942" y="192565"/>
                  </a:moveTo>
                  <a:cubicBezTo>
                    <a:pt x="384942" y="298916"/>
                    <a:pt x="298770" y="385130"/>
                    <a:pt x="192471" y="385130"/>
                  </a:cubicBezTo>
                  <a:cubicBezTo>
                    <a:pt x="86172" y="385130"/>
                    <a:pt x="-1" y="298916"/>
                    <a:pt x="-1" y="192565"/>
                  </a:cubicBezTo>
                  <a:cubicBezTo>
                    <a:pt x="-1" y="86214"/>
                    <a:pt x="86172" y="0"/>
                    <a:pt x="192471" y="0"/>
                  </a:cubicBezTo>
                  <a:cubicBezTo>
                    <a:pt x="298770" y="0"/>
                    <a:pt x="384942" y="86214"/>
                    <a:pt x="384942" y="192565"/>
                  </a:cubicBezTo>
                  <a:close/>
                </a:path>
              </a:pathLst>
            </a:custGeom>
            <a:solidFill>
              <a:srgbClr val="EBBDA9"/>
            </a:solidFill>
            <a:ln w="12767"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43566DE2-5C91-0C45-83E1-CB46A66CA317}"/>
                </a:ext>
              </a:extLst>
            </p:cNvPr>
            <p:cNvSpPr/>
            <p:nvPr/>
          </p:nvSpPr>
          <p:spPr>
            <a:xfrm>
              <a:off x="3740305" y="-1311836"/>
              <a:ext cx="385078" cy="385266"/>
            </a:xfrm>
            <a:custGeom>
              <a:avLst/>
              <a:gdLst>
                <a:gd name="connsiteX0" fmla="*/ 386731 w 386730"/>
                <a:gd name="connsiteY0" fmla="*/ 386919 h 386919"/>
                <a:gd name="connsiteX1" fmla="*/ 386731 w 386730"/>
                <a:gd name="connsiteY1" fmla="*/ 386919 h 386919"/>
                <a:gd name="connsiteX2" fmla="*/ 386731 w 386730"/>
                <a:gd name="connsiteY2" fmla="*/ 0 h 386919"/>
                <a:gd name="connsiteX3" fmla="*/ 0 w 386730"/>
                <a:gd name="connsiteY3" fmla="*/ 0 h 386919"/>
                <a:gd name="connsiteX4" fmla="*/ 0 w 386730"/>
                <a:gd name="connsiteY4" fmla="*/ 0 h 386919"/>
                <a:gd name="connsiteX5" fmla="*/ 386731 w 386730"/>
                <a:gd name="connsiteY5" fmla="*/ 386919 h 38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730" h="386919">
                  <a:moveTo>
                    <a:pt x="386731" y="386919"/>
                  </a:moveTo>
                  <a:lnTo>
                    <a:pt x="386731" y="386919"/>
                  </a:lnTo>
                  <a:lnTo>
                    <a:pt x="386731" y="0"/>
                  </a:lnTo>
                  <a:lnTo>
                    <a:pt x="0" y="0"/>
                  </a:lnTo>
                  <a:lnTo>
                    <a:pt x="0" y="0"/>
                  </a:lnTo>
                  <a:cubicBezTo>
                    <a:pt x="0" y="213649"/>
                    <a:pt x="173186" y="386919"/>
                    <a:pt x="386731" y="386919"/>
                  </a:cubicBezTo>
                  <a:close/>
                </a:path>
              </a:pathLst>
            </a:custGeom>
            <a:solidFill>
              <a:srgbClr val="FDC82F"/>
            </a:solidFill>
            <a:ln w="12767"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755B82F9-433A-7B44-81A7-3153831CC633}"/>
                </a:ext>
              </a:extLst>
            </p:cNvPr>
            <p:cNvSpPr/>
            <p:nvPr/>
          </p:nvSpPr>
          <p:spPr>
            <a:xfrm>
              <a:off x="2362899" y="-1773316"/>
              <a:ext cx="832470" cy="368853"/>
            </a:xfrm>
            <a:custGeom>
              <a:avLst/>
              <a:gdLst>
                <a:gd name="connsiteX0" fmla="*/ 484563 w 836042"/>
                <a:gd name="connsiteY0" fmla="*/ 367497 h 370435"/>
                <a:gd name="connsiteX1" fmla="*/ 428622 w 836042"/>
                <a:gd name="connsiteY1" fmla="*/ 370436 h 370435"/>
                <a:gd name="connsiteX2" fmla="*/ 373448 w 836042"/>
                <a:gd name="connsiteY2" fmla="*/ 370436 h 370435"/>
                <a:gd name="connsiteX3" fmla="*/ 0 w 836042"/>
                <a:gd name="connsiteY3" fmla="*/ 370436 h 370435"/>
                <a:gd name="connsiteX4" fmla="*/ 353779 w 836042"/>
                <a:gd name="connsiteY4" fmla="*/ 2556 h 370435"/>
                <a:gd name="connsiteX5" fmla="*/ 396948 w 836042"/>
                <a:gd name="connsiteY5" fmla="*/ 0 h 370435"/>
                <a:gd name="connsiteX6" fmla="*/ 462595 w 836042"/>
                <a:gd name="connsiteY6" fmla="*/ 0 h 370435"/>
                <a:gd name="connsiteX7" fmla="*/ 462595 w 836042"/>
                <a:gd name="connsiteY7" fmla="*/ 0 h 370435"/>
                <a:gd name="connsiteX8" fmla="*/ 836043 w 836042"/>
                <a:gd name="connsiteY8" fmla="*/ 0 h 370435"/>
                <a:gd name="connsiteX9" fmla="*/ 484563 w 836042"/>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042" h="370435">
                  <a:moveTo>
                    <a:pt x="484563" y="367497"/>
                  </a:moveTo>
                  <a:cubicBezTo>
                    <a:pt x="463617" y="370308"/>
                    <a:pt x="429388" y="370436"/>
                    <a:pt x="428622" y="370436"/>
                  </a:cubicBezTo>
                  <a:lnTo>
                    <a:pt x="373448" y="370436"/>
                  </a:lnTo>
                  <a:lnTo>
                    <a:pt x="0" y="370436"/>
                  </a:lnTo>
                  <a:cubicBezTo>
                    <a:pt x="21329" y="181704"/>
                    <a:pt x="167438" y="30923"/>
                    <a:pt x="353779" y="2556"/>
                  </a:cubicBezTo>
                  <a:cubicBezTo>
                    <a:pt x="372809" y="128"/>
                    <a:pt x="396948" y="0"/>
                    <a:pt x="396948" y="0"/>
                  </a:cubicBezTo>
                  <a:lnTo>
                    <a:pt x="462595" y="0"/>
                  </a:lnTo>
                  <a:lnTo>
                    <a:pt x="462595" y="0"/>
                  </a:lnTo>
                  <a:lnTo>
                    <a:pt x="836043" y="0"/>
                  </a:lnTo>
                  <a:cubicBezTo>
                    <a:pt x="814842" y="187965"/>
                    <a:pt x="669881" y="338235"/>
                    <a:pt x="484563" y="367497"/>
                  </a:cubicBezTo>
                  <a:close/>
                </a:path>
              </a:pathLst>
            </a:custGeom>
            <a:solidFill>
              <a:srgbClr val="FDC82F"/>
            </a:solidFill>
            <a:ln w="12767"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036EDDCA-C2EC-FF4A-8A66-67565340ECF1}"/>
                </a:ext>
              </a:extLst>
            </p:cNvPr>
            <p:cNvSpPr/>
            <p:nvPr/>
          </p:nvSpPr>
          <p:spPr>
            <a:xfrm>
              <a:off x="44545" y="-1770517"/>
              <a:ext cx="832471" cy="368853"/>
            </a:xfrm>
            <a:custGeom>
              <a:avLst/>
              <a:gdLst>
                <a:gd name="connsiteX0" fmla="*/ 484563 w 836043"/>
                <a:gd name="connsiteY0" fmla="*/ 367497 h 370435"/>
                <a:gd name="connsiteX1" fmla="*/ 428622 w 836043"/>
                <a:gd name="connsiteY1" fmla="*/ 370436 h 370435"/>
                <a:gd name="connsiteX2" fmla="*/ 373448 w 836043"/>
                <a:gd name="connsiteY2" fmla="*/ 370436 h 370435"/>
                <a:gd name="connsiteX3" fmla="*/ 0 w 836043"/>
                <a:gd name="connsiteY3" fmla="*/ 370436 h 370435"/>
                <a:gd name="connsiteX4" fmla="*/ 353779 w 836043"/>
                <a:gd name="connsiteY4" fmla="*/ 2556 h 370435"/>
                <a:gd name="connsiteX5" fmla="*/ 396948 w 836043"/>
                <a:gd name="connsiteY5" fmla="*/ 0 h 370435"/>
                <a:gd name="connsiteX6" fmla="*/ 462595 w 836043"/>
                <a:gd name="connsiteY6" fmla="*/ 0 h 370435"/>
                <a:gd name="connsiteX7" fmla="*/ 462595 w 836043"/>
                <a:gd name="connsiteY7" fmla="*/ 0 h 370435"/>
                <a:gd name="connsiteX8" fmla="*/ 836043 w 836043"/>
                <a:gd name="connsiteY8" fmla="*/ 0 h 370435"/>
                <a:gd name="connsiteX9" fmla="*/ 484563 w 836043"/>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043" h="370435">
                  <a:moveTo>
                    <a:pt x="484563" y="367497"/>
                  </a:moveTo>
                  <a:cubicBezTo>
                    <a:pt x="463617" y="370308"/>
                    <a:pt x="429388" y="370436"/>
                    <a:pt x="428622" y="370436"/>
                  </a:cubicBezTo>
                  <a:lnTo>
                    <a:pt x="373448" y="370436"/>
                  </a:lnTo>
                  <a:lnTo>
                    <a:pt x="0" y="370436"/>
                  </a:lnTo>
                  <a:cubicBezTo>
                    <a:pt x="21329" y="181704"/>
                    <a:pt x="167439" y="30923"/>
                    <a:pt x="353779" y="2556"/>
                  </a:cubicBezTo>
                  <a:cubicBezTo>
                    <a:pt x="372809" y="128"/>
                    <a:pt x="396948" y="0"/>
                    <a:pt x="396948" y="0"/>
                  </a:cubicBezTo>
                  <a:lnTo>
                    <a:pt x="462595" y="0"/>
                  </a:lnTo>
                  <a:lnTo>
                    <a:pt x="462595" y="0"/>
                  </a:lnTo>
                  <a:lnTo>
                    <a:pt x="836043" y="0"/>
                  </a:lnTo>
                  <a:cubicBezTo>
                    <a:pt x="814969" y="187965"/>
                    <a:pt x="669882" y="338235"/>
                    <a:pt x="484563" y="367497"/>
                  </a:cubicBezTo>
                  <a:close/>
                </a:path>
              </a:pathLst>
            </a:custGeom>
            <a:solidFill>
              <a:srgbClr val="FDC82F"/>
            </a:solidFill>
            <a:ln w="12767"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E584EB65-A75A-3740-8381-2AADCB699B5E}"/>
                </a:ext>
              </a:extLst>
            </p:cNvPr>
            <p:cNvSpPr/>
            <p:nvPr/>
          </p:nvSpPr>
          <p:spPr>
            <a:xfrm>
              <a:off x="974430" y="-1764409"/>
              <a:ext cx="831580" cy="371270"/>
            </a:xfrm>
            <a:custGeom>
              <a:avLst/>
              <a:gdLst>
                <a:gd name="connsiteX0" fmla="*/ 0 w 835148"/>
                <a:gd name="connsiteY0" fmla="*/ 372863 h 372863"/>
                <a:gd name="connsiteX1" fmla="*/ 835149 w 835148"/>
                <a:gd name="connsiteY1" fmla="*/ 372863 h 372863"/>
                <a:gd name="connsiteX2" fmla="*/ 417638 w 835148"/>
                <a:gd name="connsiteY2" fmla="*/ 0 h 372863"/>
                <a:gd name="connsiteX3" fmla="*/ 0 w 835148"/>
                <a:gd name="connsiteY3" fmla="*/ 372863 h 372863"/>
              </a:gdLst>
              <a:ahLst/>
              <a:cxnLst>
                <a:cxn ang="0">
                  <a:pos x="connsiteX0" y="connsiteY0"/>
                </a:cxn>
                <a:cxn ang="0">
                  <a:pos x="connsiteX1" y="connsiteY1"/>
                </a:cxn>
                <a:cxn ang="0">
                  <a:pos x="connsiteX2" y="connsiteY2"/>
                </a:cxn>
                <a:cxn ang="0">
                  <a:pos x="connsiteX3" y="connsiteY3"/>
                </a:cxn>
              </a:cxnLst>
              <a:rect l="l" t="t" r="r" b="b"/>
              <a:pathLst>
                <a:path w="835148" h="372863">
                  <a:moveTo>
                    <a:pt x="0" y="372863"/>
                  </a:moveTo>
                  <a:lnTo>
                    <a:pt x="835149" y="372863"/>
                  </a:lnTo>
                  <a:cubicBezTo>
                    <a:pt x="811521" y="163048"/>
                    <a:pt x="633610" y="0"/>
                    <a:pt x="417638" y="0"/>
                  </a:cubicBezTo>
                  <a:cubicBezTo>
                    <a:pt x="201667" y="128"/>
                    <a:pt x="23756" y="163176"/>
                    <a:pt x="0" y="372863"/>
                  </a:cubicBezTo>
                  <a:close/>
                </a:path>
              </a:pathLst>
            </a:custGeom>
            <a:solidFill>
              <a:srgbClr val="339966"/>
            </a:solidFill>
            <a:ln w="12767"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C7CD0997-4A19-D143-9F07-60AD6CE095A3}"/>
                </a:ext>
              </a:extLst>
            </p:cNvPr>
            <p:cNvSpPr/>
            <p:nvPr/>
          </p:nvSpPr>
          <p:spPr>
            <a:xfrm>
              <a:off x="3290623" y="-1771789"/>
              <a:ext cx="831580" cy="371270"/>
            </a:xfrm>
            <a:custGeom>
              <a:avLst/>
              <a:gdLst>
                <a:gd name="connsiteX0" fmla="*/ 0 w 835148"/>
                <a:gd name="connsiteY0" fmla="*/ 372863 h 372863"/>
                <a:gd name="connsiteX1" fmla="*/ 835149 w 835148"/>
                <a:gd name="connsiteY1" fmla="*/ 372863 h 372863"/>
                <a:gd name="connsiteX2" fmla="*/ 417638 w 835148"/>
                <a:gd name="connsiteY2" fmla="*/ 0 h 372863"/>
                <a:gd name="connsiteX3" fmla="*/ 0 w 835148"/>
                <a:gd name="connsiteY3" fmla="*/ 372863 h 372863"/>
              </a:gdLst>
              <a:ahLst/>
              <a:cxnLst>
                <a:cxn ang="0">
                  <a:pos x="connsiteX0" y="connsiteY0"/>
                </a:cxn>
                <a:cxn ang="0">
                  <a:pos x="connsiteX1" y="connsiteY1"/>
                </a:cxn>
                <a:cxn ang="0">
                  <a:pos x="connsiteX2" y="connsiteY2"/>
                </a:cxn>
                <a:cxn ang="0">
                  <a:pos x="connsiteX3" y="connsiteY3"/>
                </a:cxn>
              </a:cxnLst>
              <a:rect l="l" t="t" r="r" b="b"/>
              <a:pathLst>
                <a:path w="835148" h="372863">
                  <a:moveTo>
                    <a:pt x="0" y="372863"/>
                  </a:moveTo>
                  <a:lnTo>
                    <a:pt x="835149" y="372863"/>
                  </a:lnTo>
                  <a:cubicBezTo>
                    <a:pt x="811521" y="163048"/>
                    <a:pt x="633609" y="0"/>
                    <a:pt x="417638" y="0"/>
                  </a:cubicBezTo>
                  <a:cubicBezTo>
                    <a:pt x="201667" y="0"/>
                    <a:pt x="23628" y="163176"/>
                    <a:pt x="0" y="372863"/>
                  </a:cubicBezTo>
                  <a:close/>
                </a:path>
              </a:pathLst>
            </a:custGeom>
            <a:solidFill>
              <a:srgbClr val="339966"/>
            </a:solidFill>
            <a:ln w="12767" cap="flat">
              <a:noFill/>
              <a:prstDash val="solid"/>
              <a:miter/>
            </a:ln>
          </p:spPr>
          <p:txBody>
            <a:bodyPr rtlCol="0" anchor="ctr"/>
            <a:lstStyle/>
            <a:p>
              <a:endParaRPr lang="en-US"/>
            </a:p>
          </p:txBody>
        </p:sp>
        <p:grpSp>
          <p:nvGrpSpPr>
            <p:cNvPr id="31" name="Graphic 4">
              <a:extLst>
                <a:ext uri="{FF2B5EF4-FFF2-40B4-BE49-F238E27FC236}">
                  <a16:creationId xmlns:a16="http://schemas.microsoft.com/office/drawing/2014/main" id="{A1FAD615-9033-0F4B-B651-2D24E9292FD0}"/>
                </a:ext>
              </a:extLst>
            </p:cNvPr>
            <p:cNvGrpSpPr/>
            <p:nvPr/>
          </p:nvGrpSpPr>
          <p:grpSpPr>
            <a:xfrm>
              <a:off x="-426376" y="-1308273"/>
              <a:ext cx="832599" cy="376565"/>
              <a:chOff x="682895" y="4708459"/>
              <a:chExt cx="836171" cy="378181"/>
            </a:xfrm>
            <a:solidFill>
              <a:srgbClr val="F54359"/>
            </a:solidFill>
          </p:grpSpPr>
          <p:sp>
            <p:nvSpPr>
              <p:cNvPr id="47" name="Freeform 46">
                <a:extLst>
                  <a:ext uri="{FF2B5EF4-FFF2-40B4-BE49-F238E27FC236}">
                    <a16:creationId xmlns:a16="http://schemas.microsoft.com/office/drawing/2014/main" id="{880B054D-3F9A-3B45-BEFC-DC01DDC1CACC}"/>
                  </a:ext>
                </a:extLst>
              </p:cNvPr>
              <p:cNvSpPr/>
              <p:nvPr/>
            </p:nvSpPr>
            <p:spPr>
              <a:xfrm>
                <a:off x="1091338"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48" name="Freeform 47">
                <a:extLst>
                  <a:ext uri="{FF2B5EF4-FFF2-40B4-BE49-F238E27FC236}">
                    <a16:creationId xmlns:a16="http://schemas.microsoft.com/office/drawing/2014/main" id="{B38498E0-63CA-3F45-863D-73D532794CE7}"/>
                  </a:ext>
                </a:extLst>
              </p:cNvPr>
              <p:cNvSpPr/>
              <p:nvPr/>
            </p:nvSpPr>
            <p:spPr>
              <a:xfrm>
                <a:off x="682895" y="4708459"/>
                <a:ext cx="427728" cy="378181"/>
              </a:xfrm>
              <a:custGeom>
                <a:avLst/>
                <a:gdLst>
                  <a:gd name="connsiteX0" fmla="*/ 427729 w 427728"/>
                  <a:gd name="connsiteY0" fmla="*/ 16100 h 378181"/>
                  <a:gd name="connsiteX1" fmla="*/ 5110 w 427728"/>
                  <a:gd name="connsiteY1" fmla="*/ 375036 h 378181"/>
                  <a:gd name="connsiteX2" fmla="*/ 129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10" y="375036"/>
                      <a:pt x="5110" y="375036"/>
                    </a:cubicBezTo>
                    <a:lnTo>
                      <a:pt x="129"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grpSp>
          <p:nvGrpSpPr>
            <p:cNvPr id="32" name="Graphic 4">
              <a:extLst>
                <a:ext uri="{FF2B5EF4-FFF2-40B4-BE49-F238E27FC236}">
                  <a16:creationId xmlns:a16="http://schemas.microsoft.com/office/drawing/2014/main" id="{8DB716DA-93B1-EE4B-B227-0DA0B11A5920}"/>
                </a:ext>
              </a:extLst>
            </p:cNvPr>
            <p:cNvGrpSpPr/>
            <p:nvPr/>
          </p:nvGrpSpPr>
          <p:grpSpPr>
            <a:xfrm>
              <a:off x="1902153" y="-1308273"/>
              <a:ext cx="832599" cy="376565"/>
              <a:chOff x="3021414" y="4708459"/>
              <a:chExt cx="836171" cy="378181"/>
            </a:xfrm>
            <a:solidFill>
              <a:srgbClr val="F54359"/>
            </a:solidFill>
          </p:grpSpPr>
          <p:sp>
            <p:nvSpPr>
              <p:cNvPr id="45" name="Freeform 44">
                <a:extLst>
                  <a:ext uri="{FF2B5EF4-FFF2-40B4-BE49-F238E27FC236}">
                    <a16:creationId xmlns:a16="http://schemas.microsoft.com/office/drawing/2014/main" id="{5997BF44-13CC-3C49-923C-E9089CF79D67}"/>
                  </a:ext>
                </a:extLst>
              </p:cNvPr>
              <p:cNvSpPr/>
              <p:nvPr/>
            </p:nvSpPr>
            <p:spPr>
              <a:xfrm>
                <a:off x="3429857"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46" name="Freeform 45">
                <a:extLst>
                  <a:ext uri="{FF2B5EF4-FFF2-40B4-BE49-F238E27FC236}">
                    <a16:creationId xmlns:a16="http://schemas.microsoft.com/office/drawing/2014/main" id="{DE271E13-0C5D-AE47-961B-CF3B5F48707D}"/>
                  </a:ext>
                </a:extLst>
              </p:cNvPr>
              <p:cNvSpPr/>
              <p:nvPr/>
            </p:nvSpPr>
            <p:spPr>
              <a:xfrm>
                <a:off x="3021414" y="4708459"/>
                <a:ext cx="427728" cy="378181"/>
              </a:xfrm>
              <a:custGeom>
                <a:avLst/>
                <a:gdLst>
                  <a:gd name="connsiteX0" fmla="*/ 427729 w 427728"/>
                  <a:gd name="connsiteY0" fmla="*/ 16100 h 378181"/>
                  <a:gd name="connsiteX1" fmla="*/ 5109 w 427728"/>
                  <a:gd name="connsiteY1" fmla="*/ 375036 h 378181"/>
                  <a:gd name="connsiteX2" fmla="*/ 129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09" y="375036"/>
                      <a:pt x="5109" y="375036"/>
                    </a:cubicBezTo>
                    <a:lnTo>
                      <a:pt x="129"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sp>
          <p:nvSpPr>
            <p:cNvPr id="33" name="Freeform 32">
              <a:extLst>
                <a:ext uri="{FF2B5EF4-FFF2-40B4-BE49-F238E27FC236}">
                  <a16:creationId xmlns:a16="http://schemas.microsoft.com/office/drawing/2014/main" id="{1482EB12-9616-D44E-83F1-68AF1BFD9AEE}"/>
                </a:ext>
              </a:extLst>
            </p:cNvPr>
            <p:cNvSpPr/>
            <p:nvPr/>
          </p:nvSpPr>
          <p:spPr>
            <a:xfrm>
              <a:off x="2823746" y="-1307744"/>
              <a:ext cx="374590" cy="375575"/>
            </a:xfrm>
            <a:custGeom>
              <a:avLst/>
              <a:gdLst>
                <a:gd name="connsiteX0" fmla="*/ 376028 w 376197"/>
                <a:gd name="connsiteY0" fmla="*/ 370031 h 377186"/>
                <a:gd name="connsiteX1" fmla="*/ 5518 w 376197"/>
                <a:gd name="connsiteY1" fmla="*/ 234 h 377186"/>
                <a:gd name="connsiteX2" fmla="*/ 793 w 376197"/>
                <a:gd name="connsiteY2" fmla="*/ 1001 h 377186"/>
                <a:gd name="connsiteX3" fmla="*/ 410 w 376197"/>
                <a:gd name="connsiteY3" fmla="*/ 5473 h 377186"/>
                <a:gd name="connsiteX4" fmla="*/ 364917 w 376197"/>
                <a:gd name="connsiteY4" fmla="*/ 376292 h 377186"/>
                <a:gd name="connsiteX5" fmla="*/ 375773 w 376197"/>
                <a:gd name="connsiteY5" fmla="*/ 377187 h 377186"/>
                <a:gd name="connsiteX6" fmla="*/ 376028 w 376197"/>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7" h="377186">
                  <a:moveTo>
                    <a:pt x="376028" y="370031"/>
                  </a:moveTo>
                  <a:cubicBezTo>
                    <a:pt x="385352" y="-22127"/>
                    <a:pt x="5518" y="234"/>
                    <a:pt x="5518" y="234"/>
                  </a:cubicBezTo>
                  <a:lnTo>
                    <a:pt x="793" y="1001"/>
                  </a:lnTo>
                  <a:lnTo>
                    <a:pt x="410" y="5473"/>
                  </a:lnTo>
                  <a:cubicBezTo>
                    <a:pt x="410" y="5473"/>
                    <a:pt x="-26922" y="347925"/>
                    <a:pt x="364917" y="376292"/>
                  </a:cubicBezTo>
                  <a:lnTo>
                    <a:pt x="375773" y="377187"/>
                  </a:lnTo>
                  <a:lnTo>
                    <a:pt x="376028" y="370031"/>
                  </a:lnTo>
                  <a:close/>
                </a:path>
              </a:pathLst>
            </a:custGeom>
            <a:solidFill>
              <a:srgbClr val="339966"/>
            </a:solidFill>
            <a:ln w="12767" cap="flat">
              <a:noFill/>
              <a:prstDash val="solid"/>
              <a:miter/>
            </a:ln>
          </p:spPr>
          <p:txBody>
            <a:bodyPr rtlCol="0" anchor="ctr"/>
            <a:lstStyle/>
            <a:p>
              <a:endParaRPr lang="en-US"/>
            </a:p>
          </p:txBody>
        </p:sp>
        <p:grpSp>
          <p:nvGrpSpPr>
            <p:cNvPr id="34" name="Graphic 4">
              <a:extLst>
                <a:ext uri="{FF2B5EF4-FFF2-40B4-BE49-F238E27FC236}">
                  <a16:creationId xmlns:a16="http://schemas.microsoft.com/office/drawing/2014/main" id="{8A362F32-6246-4747-8106-D1A3F800159D}"/>
                </a:ext>
              </a:extLst>
            </p:cNvPr>
            <p:cNvGrpSpPr/>
            <p:nvPr/>
          </p:nvGrpSpPr>
          <p:grpSpPr>
            <a:xfrm>
              <a:off x="-424467" y="-1767972"/>
              <a:ext cx="365366" cy="372797"/>
              <a:chOff x="684812" y="4246788"/>
              <a:chExt cx="366934" cy="374396"/>
            </a:xfrm>
            <a:solidFill>
              <a:srgbClr val="004438"/>
            </a:solidFill>
          </p:grpSpPr>
          <p:sp>
            <p:nvSpPr>
              <p:cNvPr id="43" name="Freeform 42">
                <a:extLst>
                  <a:ext uri="{FF2B5EF4-FFF2-40B4-BE49-F238E27FC236}">
                    <a16:creationId xmlns:a16="http://schemas.microsoft.com/office/drawing/2014/main" id="{3C7525A9-A1AB-104E-8CE5-8A62854D1059}"/>
                  </a:ext>
                </a:extLst>
              </p:cNvPr>
              <p:cNvSpPr/>
              <p:nvPr/>
            </p:nvSpPr>
            <p:spPr>
              <a:xfrm>
                <a:off x="684812" y="4246916"/>
                <a:ext cx="193492" cy="374268"/>
              </a:xfrm>
              <a:custGeom>
                <a:avLst/>
                <a:gdLst>
                  <a:gd name="connsiteX0" fmla="*/ 1533 w 193492"/>
                  <a:gd name="connsiteY0" fmla="*/ 216843 h 374268"/>
                  <a:gd name="connsiteX1" fmla="*/ 0 w 193492"/>
                  <a:gd name="connsiteY1" fmla="*/ 191798 h 374268"/>
                  <a:gd name="connsiteX2" fmla="*/ 0 w 193492"/>
                  <a:gd name="connsiteY2" fmla="*/ 167137 h 374268"/>
                  <a:gd name="connsiteX3" fmla="*/ 0 w 193492"/>
                  <a:gd name="connsiteY3" fmla="*/ 0 h 374268"/>
                  <a:gd name="connsiteX4" fmla="*/ 192216 w 193492"/>
                  <a:gd name="connsiteY4" fmla="*/ 158448 h 374268"/>
                  <a:gd name="connsiteX5" fmla="*/ 193493 w 193492"/>
                  <a:gd name="connsiteY5" fmla="*/ 177743 h 374268"/>
                  <a:gd name="connsiteX6" fmla="*/ 193493 w 193492"/>
                  <a:gd name="connsiteY6" fmla="*/ 207132 h 374268"/>
                  <a:gd name="connsiteX7" fmla="*/ 193493 w 193492"/>
                  <a:gd name="connsiteY7" fmla="*/ 207132 h 374268"/>
                  <a:gd name="connsiteX8" fmla="*/ 193493 w 193492"/>
                  <a:gd name="connsiteY8" fmla="*/ 374269 h 374268"/>
                  <a:gd name="connsiteX9" fmla="*/ 1533 w 193492"/>
                  <a:gd name="connsiteY9" fmla="*/ 216843 h 374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8">
                    <a:moveTo>
                      <a:pt x="1533" y="216843"/>
                    </a:moveTo>
                    <a:cubicBezTo>
                      <a:pt x="128" y="207515"/>
                      <a:pt x="0" y="192182"/>
                      <a:pt x="0" y="191798"/>
                    </a:cubicBezTo>
                    <a:lnTo>
                      <a:pt x="0" y="167137"/>
                    </a:lnTo>
                    <a:lnTo>
                      <a:pt x="0" y="0"/>
                    </a:lnTo>
                    <a:cubicBezTo>
                      <a:pt x="98598" y="9584"/>
                      <a:pt x="177400" y="75007"/>
                      <a:pt x="192216" y="158448"/>
                    </a:cubicBezTo>
                    <a:cubicBezTo>
                      <a:pt x="193493" y="167009"/>
                      <a:pt x="193493" y="177743"/>
                      <a:pt x="193493" y="177743"/>
                    </a:cubicBezTo>
                    <a:lnTo>
                      <a:pt x="193493" y="207132"/>
                    </a:lnTo>
                    <a:lnTo>
                      <a:pt x="193493" y="207132"/>
                    </a:lnTo>
                    <a:lnTo>
                      <a:pt x="193493" y="374269"/>
                    </a:lnTo>
                    <a:cubicBezTo>
                      <a:pt x="95278" y="364685"/>
                      <a:pt x="16731" y="299773"/>
                      <a:pt x="1533" y="216843"/>
                    </a:cubicBezTo>
                    <a:close/>
                  </a:path>
                </a:pathLst>
              </a:custGeom>
              <a:solidFill>
                <a:srgbClr val="004438"/>
              </a:solidFill>
              <a:ln w="12767" cap="flat">
                <a:noFill/>
                <a:prstDash val="solid"/>
                <a:miter/>
              </a:ln>
            </p:spPr>
            <p:txBody>
              <a:bodyPr rtlCol="0" anchor="ctr"/>
              <a:lstStyle/>
              <a:p>
                <a:endParaRPr lang="en-US"/>
              </a:p>
            </p:txBody>
          </p:sp>
          <p:sp>
            <p:nvSpPr>
              <p:cNvPr id="44" name="Freeform 43">
                <a:extLst>
                  <a:ext uri="{FF2B5EF4-FFF2-40B4-BE49-F238E27FC236}">
                    <a16:creationId xmlns:a16="http://schemas.microsoft.com/office/drawing/2014/main" id="{949B97F1-07E2-0F4B-9EF0-E6C2709BB2B2}"/>
                  </a:ext>
                </a:extLst>
              </p:cNvPr>
              <p:cNvSpPr/>
              <p:nvPr/>
            </p:nvSpPr>
            <p:spPr>
              <a:xfrm>
                <a:off x="858253" y="4246788"/>
                <a:ext cx="193492" cy="374269"/>
              </a:xfrm>
              <a:custGeom>
                <a:avLst/>
                <a:gdLst>
                  <a:gd name="connsiteX0" fmla="*/ 1533 w 193492"/>
                  <a:gd name="connsiteY0" fmla="*/ 216971 h 374269"/>
                  <a:gd name="connsiteX1" fmla="*/ 0 w 193492"/>
                  <a:gd name="connsiteY1" fmla="*/ 191926 h 374269"/>
                  <a:gd name="connsiteX2" fmla="*/ 0 w 193492"/>
                  <a:gd name="connsiteY2" fmla="*/ 167265 h 374269"/>
                  <a:gd name="connsiteX3" fmla="*/ 0 w 193492"/>
                  <a:gd name="connsiteY3" fmla="*/ 0 h 374269"/>
                  <a:gd name="connsiteX4" fmla="*/ 192216 w 193492"/>
                  <a:gd name="connsiteY4" fmla="*/ 158448 h 374269"/>
                  <a:gd name="connsiteX5" fmla="*/ 193493 w 193492"/>
                  <a:gd name="connsiteY5" fmla="*/ 177743 h 374269"/>
                  <a:gd name="connsiteX6" fmla="*/ 193493 w 193492"/>
                  <a:gd name="connsiteY6" fmla="*/ 207132 h 374269"/>
                  <a:gd name="connsiteX7" fmla="*/ 193493 w 193492"/>
                  <a:gd name="connsiteY7" fmla="*/ 207132 h 374269"/>
                  <a:gd name="connsiteX8" fmla="*/ 193493 w 193492"/>
                  <a:gd name="connsiteY8" fmla="*/ 374269 h 374269"/>
                  <a:gd name="connsiteX9" fmla="*/ 1533 w 193492"/>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971"/>
                    </a:moveTo>
                    <a:cubicBezTo>
                      <a:pt x="128" y="207643"/>
                      <a:pt x="0" y="192309"/>
                      <a:pt x="0" y="191926"/>
                    </a:cubicBezTo>
                    <a:lnTo>
                      <a:pt x="0" y="167265"/>
                    </a:lnTo>
                    <a:lnTo>
                      <a:pt x="0" y="0"/>
                    </a:lnTo>
                    <a:cubicBezTo>
                      <a:pt x="98598" y="9584"/>
                      <a:pt x="177400" y="75007"/>
                      <a:pt x="192216" y="158448"/>
                    </a:cubicBezTo>
                    <a:cubicBezTo>
                      <a:pt x="193493" y="167009"/>
                      <a:pt x="193493" y="177743"/>
                      <a:pt x="193493" y="177743"/>
                    </a:cubicBezTo>
                    <a:lnTo>
                      <a:pt x="193493" y="207132"/>
                    </a:lnTo>
                    <a:lnTo>
                      <a:pt x="193493" y="207132"/>
                    </a:lnTo>
                    <a:lnTo>
                      <a:pt x="193493" y="374269"/>
                    </a:lnTo>
                    <a:cubicBezTo>
                      <a:pt x="95405" y="364813"/>
                      <a:pt x="16859" y="299901"/>
                      <a:pt x="1533" y="216971"/>
                    </a:cubicBezTo>
                    <a:close/>
                  </a:path>
                </a:pathLst>
              </a:custGeom>
              <a:solidFill>
                <a:srgbClr val="004438"/>
              </a:solidFill>
              <a:ln w="12767" cap="flat">
                <a:noFill/>
                <a:prstDash val="solid"/>
                <a:miter/>
              </a:ln>
            </p:spPr>
            <p:txBody>
              <a:bodyPr rtlCol="0" anchor="ctr"/>
              <a:lstStyle/>
              <a:p>
                <a:endParaRPr lang="en-US"/>
              </a:p>
            </p:txBody>
          </p:sp>
        </p:grpSp>
        <p:sp>
          <p:nvSpPr>
            <p:cNvPr id="35" name="Freeform 34">
              <a:extLst>
                <a:ext uri="{FF2B5EF4-FFF2-40B4-BE49-F238E27FC236}">
                  <a16:creationId xmlns:a16="http://schemas.microsoft.com/office/drawing/2014/main" id="{43776143-19C8-B242-9D1C-EE253A51F7B4}"/>
                </a:ext>
              </a:extLst>
            </p:cNvPr>
            <p:cNvSpPr/>
            <p:nvPr/>
          </p:nvSpPr>
          <p:spPr>
            <a:xfrm>
              <a:off x="5149986" y="-1307744"/>
              <a:ext cx="374590" cy="375575"/>
            </a:xfrm>
            <a:custGeom>
              <a:avLst/>
              <a:gdLst>
                <a:gd name="connsiteX0" fmla="*/ 376029 w 376197"/>
                <a:gd name="connsiteY0" fmla="*/ 370031 h 377186"/>
                <a:gd name="connsiteX1" fmla="*/ 5519 w 376197"/>
                <a:gd name="connsiteY1" fmla="*/ 234 h 377186"/>
                <a:gd name="connsiteX2" fmla="*/ 793 w 376197"/>
                <a:gd name="connsiteY2" fmla="*/ 1001 h 377186"/>
                <a:gd name="connsiteX3" fmla="*/ 410 w 376197"/>
                <a:gd name="connsiteY3" fmla="*/ 5473 h 377186"/>
                <a:gd name="connsiteX4" fmla="*/ 364918 w 376197"/>
                <a:gd name="connsiteY4" fmla="*/ 376292 h 377186"/>
                <a:gd name="connsiteX5" fmla="*/ 375773 w 376197"/>
                <a:gd name="connsiteY5" fmla="*/ 377187 h 377186"/>
                <a:gd name="connsiteX6" fmla="*/ 376029 w 376197"/>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7" h="377186">
                  <a:moveTo>
                    <a:pt x="376029" y="370031"/>
                  </a:moveTo>
                  <a:cubicBezTo>
                    <a:pt x="385352" y="-22127"/>
                    <a:pt x="5519" y="234"/>
                    <a:pt x="5519" y="234"/>
                  </a:cubicBezTo>
                  <a:lnTo>
                    <a:pt x="793" y="1001"/>
                  </a:lnTo>
                  <a:lnTo>
                    <a:pt x="410" y="5473"/>
                  </a:lnTo>
                  <a:cubicBezTo>
                    <a:pt x="410" y="5473"/>
                    <a:pt x="-26921" y="347925"/>
                    <a:pt x="364918" y="376292"/>
                  </a:cubicBezTo>
                  <a:lnTo>
                    <a:pt x="375773" y="377187"/>
                  </a:lnTo>
                  <a:lnTo>
                    <a:pt x="376029" y="370031"/>
                  </a:lnTo>
                  <a:close/>
                </a:path>
              </a:pathLst>
            </a:custGeom>
            <a:solidFill>
              <a:srgbClr val="339966"/>
            </a:solidFill>
            <a:ln w="12767" cap="flat">
              <a:noFill/>
              <a:prstDash val="solid"/>
              <a:miter/>
            </a:ln>
          </p:spPr>
          <p:txBody>
            <a:bodyPr rtlCol="0" anchor="ctr"/>
            <a:lstStyle/>
            <a:p>
              <a:endParaRPr lang="en-US"/>
            </a:p>
          </p:txBody>
        </p:sp>
        <p:sp>
          <p:nvSpPr>
            <p:cNvPr id="36" name="Freeform 35">
              <a:extLst>
                <a:ext uri="{FF2B5EF4-FFF2-40B4-BE49-F238E27FC236}">
                  <a16:creationId xmlns:a16="http://schemas.microsoft.com/office/drawing/2014/main" id="{02CEB420-963A-4949-AEAF-2E2B74C5D214}"/>
                </a:ext>
              </a:extLst>
            </p:cNvPr>
            <p:cNvSpPr/>
            <p:nvPr/>
          </p:nvSpPr>
          <p:spPr>
            <a:xfrm>
              <a:off x="4694608" y="-1770517"/>
              <a:ext cx="832470" cy="368853"/>
            </a:xfrm>
            <a:custGeom>
              <a:avLst/>
              <a:gdLst>
                <a:gd name="connsiteX0" fmla="*/ 484563 w 836042"/>
                <a:gd name="connsiteY0" fmla="*/ 367497 h 370435"/>
                <a:gd name="connsiteX1" fmla="*/ 428622 w 836042"/>
                <a:gd name="connsiteY1" fmla="*/ 370436 h 370435"/>
                <a:gd name="connsiteX2" fmla="*/ 373448 w 836042"/>
                <a:gd name="connsiteY2" fmla="*/ 370436 h 370435"/>
                <a:gd name="connsiteX3" fmla="*/ 0 w 836042"/>
                <a:gd name="connsiteY3" fmla="*/ 370436 h 370435"/>
                <a:gd name="connsiteX4" fmla="*/ 353779 w 836042"/>
                <a:gd name="connsiteY4" fmla="*/ 2556 h 370435"/>
                <a:gd name="connsiteX5" fmla="*/ 396947 w 836042"/>
                <a:gd name="connsiteY5" fmla="*/ 0 h 370435"/>
                <a:gd name="connsiteX6" fmla="*/ 462595 w 836042"/>
                <a:gd name="connsiteY6" fmla="*/ 0 h 370435"/>
                <a:gd name="connsiteX7" fmla="*/ 462595 w 836042"/>
                <a:gd name="connsiteY7" fmla="*/ 0 h 370435"/>
                <a:gd name="connsiteX8" fmla="*/ 836042 w 836042"/>
                <a:gd name="connsiteY8" fmla="*/ 0 h 370435"/>
                <a:gd name="connsiteX9" fmla="*/ 484563 w 836042"/>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042" h="370435">
                  <a:moveTo>
                    <a:pt x="484563" y="367497"/>
                  </a:moveTo>
                  <a:cubicBezTo>
                    <a:pt x="463617" y="370308"/>
                    <a:pt x="429388" y="370436"/>
                    <a:pt x="428622" y="370436"/>
                  </a:cubicBezTo>
                  <a:lnTo>
                    <a:pt x="373448" y="370436"/>
                  </a:lnTo>
                  <a:lnTo>
                    <a:pt x="0" y="370436"/>
                  </a:lnTo>
                  <a:cubicBezTo>
                    <a:pt x="21329" y="181704"/>
                    <a:pt x="167438" y="30923"/>
                    <a:pt x="353779" y="2556"/>
                  </a:cubicBezTo>
                  <a:cubicBezTo>
                    <a:pt x="372809" y="128"/>
                    <a:pt x="396947" y="0"/>
                    <a:pt x="396947" y="0"/>
                  </a:cubicBezTo>
                  <a:lnTo>
                    <a:pt x="462595" y="0"/>
                  </a:lnTo>
                  <a:lnTo>
                    <a:pt x="462595" y="0"/>
                  </a:lnTo>
                  <a:lnTo>
                    <a:pt x="836042" y="0"/>
                  </a:lnTo>
                  <a:cubicBezTo>
                    <a:pt x="814969" y="187965"/>
                    <a:pt x="669882" y="338235"/>
                    <a:pt x="484563" y="367497"/>
                  </a:cubicBezTo>
                  <a:close/>
                </a:path>
              </a:pathLst>
            </a:custGeom>
            <a:solidFill>
              <a:srgbClr val="FDC82F"/>
            </a:solidFill>
            <a:ln w="12767" cap="flat">
              <a:noFill/>
              <a:prstDash val="solid"/>
              <a:miter/>
            </a:ln>
          </p:spPr>
          <p:txBody>
            <a:bodyPr rtlCol="0" anchor="ctr"/>
            <a:lstStyle/>
            <a:p>
              <a:endParaRPr lang="en-US"/>
            </a:p>
          </p:txBody>
        </p:sp>
        <p:grpSp>
          <p:nvGrpSpPr>
            <p:cNvPr id="37" name="Graphic 4">
              <a:extLst>
                <a:ext uri="{FF2B5EF4-FFF2-40B4-BE49-F238E27FC236}">
                  <a16:creationId xmlns:a16="http://schemas.microsoft.com/office/drawing/2014/main" id="{B5A425BD-1CEB-5541-832D-013D5401F11E}"/>
                </a:ext>
              </a:extLst>
            </p:cNvPr>
            <p:cNvGrpSpPr/>
            <p:nvPr/>
          </p:nvGrpSpPr>
          <p:grpSpPr>
            <a:xfrm>
              <a:off x="4223687" y="-1308273"/>
              <a:ext cx="832600" cy="376565"/>
              <a:chOff x="5352908" y="4708459"/>
              <a:chExt cx="836172" cy="378181"/>
            </a:xfrm>
            <a:solidFill>
              <a:srgbClr val="F54359"/>
            </a:solidFill>
          </p:grpSpPr>
          <p:sp>
            <p:nvSpPr>
              <p:cNvPr id="41" name="Freeform 40">
                <a:extLst>
                  <a:ext uri="{FF2B5EF4-FFF2-40B4-BE49-F238E27FC236}">
                    <a16:creationId xmlns:a16="http://schemas.microsoft.com/office/drawing/2014/main" id="{B24689C7-7143-C740-8942-827F60F28701}"/>
                  </a:ext>
                </a:extLst>
              </p:cNvPr>
              <p:cNvSpPr/>
              <p:nvPr/>
            </p:nvSpPr>
            <p:spPr>
              <a:xfrm>
                <a:off x="5761352"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42" name="Freeform 41">
                <a:extLst>
                  <a:ext uri="{FF2B5EF4-FFF2-40B4-BE49-F238E27FC236}">
                    <a16:creationId xmlns:a16="http://schemas.microsoft.com/office/drawing/2014/main" id="{784685C6-FE61-AB4F-A0B1-7502B833002A}"/>
                  </a:ext>
                </a:extLst>
              </p:cNvPr>
              <p:cNvSpPr/>
              <p:nvPr/>
            </p:nvSpPr>
            <p:spPr>
              <a:xfrm>
                <a:off x="5352908" y="4708459"/>
                <a:ext cx="427728" cy="378181"/>
              </a:xfrm>
              <a:custGeom>
                <a:avLst/>
                <a:gdLst>
                  <a:gd name="connsiteX0" fmla="*/ 427729 w 427728"/>
                  <a:gd name="connsiteY0" fmla="*/ 16100 h 378181"/>
                  <a:gd name="connsiteX1" fmla="*/ 5110 w 427728"/>
                  <a:gd name="connsiteY1" fmla="*/ 375036 h 378181"/>
                  <a:gd name="connsiteX2" fmla="*/ 129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10" y="375036"/>
                      <a:pt x="5110" y="375036"/>
                    </a:cubicBezTo>
                    <a:lnTo>
                      <a:pt x="129"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grpSp>
          <p:nvGrpSpPr>
            <p:cNvPr id="38" name="Graphic 4">
              <a:extLst>
                <a:ext uri="{FF2B5EF4-FFF2-40B4-BE49-F238E27FC236}">
                  <a16:creationId xmlns:a16="http://schemas.microsoft.com/office/drawing/2014/main" id="{2021C3B7-D571-1C40-BF19-D3D21B8BB5D9}"/>
                </a:ext>
              </a:extLst>
            </p:cNvPr>
            <p:cNvGrpSpPr/>
            <p:nvPr/>
          </p:nvGrpSpPr>
          <p:grpSpPr>
            <a:xfrm>
              <a:off x="4225468" y="-1767972"/>
              <a:ext cx="365493" cy="372670"/>
              <a:chOff x="5354697" y="4246788"/>
              <a:chExt cx="367061" cy="374269"/>
            </a:xfrm>
            <a:solidFill>
              <a:srgbClr val="004438"/>
            </a:solidFill>
          </p:grpSpPr>
          <p:sp>
            <p:nvSpPr>
              <p:cNvPr id="39" name="Freeform 38">
                <a:extLst>
                  <a:ext uri="{FF2B5EF4-FFF2-40B4-BE49-F238E27FC236}">
                    <a16:creationId xmlns:a16="http://schemas.microsoft.com/office/drawing/2014/main" id="{37E722BA-7F54-BA49-B785-D94C15E389C3}"/>
                  </a:ext>
                </a:extLst>
              </p:cNvPr>
              <p:cNvSpPr/>
              <p:nvPr/>
            </p:nvSpPr>
            <p:spPr>
              <a:xfrm>
                <a:off x="5354697" y="4246788"/>
                <a:ext cx="193493" cy="374269"/>
              </a:xfrm>
              <a:custGeom>
                <a:avLst/>
                <a:gdLst>
                  <a:gd name="connsiteX0" fmla="*/ 1533 w 193493"/>
                  <a:gd name="connsiteY0" fmla="*/ 216971 h 374269"/>
                  <a:gd name="connsiteX1" fmla="*/ 0 w 193493"/>
                  <a:gd name="connsiteY1" fmla="*/ 191926 h 374269"/>
                  <a:gd name="connsiteX2" fmla="*/ 0 w 193493"/>
                  <a:gd name="connsiteY2" fmla="*/ 167265 h 374269"/>
                  <a:gd name="connsiteX3" fmla="*/ 0 w 193493"/>
                  <a:gd name="connsiteY3" fmla="*/ 0 h 374269"/>
                  <a:gd name="connsiteX4" fmla="*/ 192216 w 193493"/>
                  <a:gd name="connsiteY4" fmla="*/ 158448 h 374269"/>
                  <a:gd name="connsiteX5" fmla="*/ 193493 w 193493"/>
                  <a:gd name="connsiteY5" fmla="*/ 177743 h 374269"/>
                  <a:gd name="connsiteX6" fmla="*/ 193493 w 193493"/>
                  <a:gd name="connsiteY6" fmla="*/ 207132 h 374269"/>
                  <a:gd name="connsiteX7" fmla="*/ 193493 w 193493"/>
                  <a:gd name="connsiteY7" fmla="*/ 207132 h 374269"/>
                  <a:gd name="connsiteX8" fmla="*/ 193493 w 193493"/>
                  <a:gd name="connsiteY8" fmla="*/ 374269 h 374269"/>
                  <a:gd name="connsiteX9" fmla="*/ 1533 w 193493"/>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3" h="374269">
                    <a:moveTo>
                      <a:pt x="1533" y="216971"/>
                    </a:moveTo>
                    <a:cubicBezTo>
                      <a:pt x="128" y="207643"/>
                      <a:pt x="0" y="192309"/>
                      <a:pt x="0" y="191926"/>
                    </a:cubicBezTo>
                    <a:lnTo>
                      <a:pt x="0" y="167265"/>
                    </a:lnTo>
                    <a:lnTo>
                      <a:pt x="0" y="0"/>
                    </a:lnTo>
                    <a:cubicBezTo>
                      <a:pt x="98598" y="9584"/>
                      <a:pt x="177401" y="75007"/>
                      <a:pt x="192216" y="158448"/>
                    </a:cubicBezTo>
                    <a:cubicBezTo>
                      <a:pt x="193493" y="167009"/>
                      <a:pt x="193493" y="177743"/>
                      <a:pt x="193493" y="177743"/>
                    </a:cubicBezTo>
                    <a:lnTo>
                      <a:pt x="193493" y="207132"/>
                    </a:lnTo>
                    <a:lnTo>
                      <a:pt x="193493" y="207132"/>
                    </a:lnTo>
                    <a:lnTo>
                      <a:pt x="193493" y="374269"/>
                    </a:lnTo>
                    <a:cubicBezTo>
                      <a:pt x="95405" y="364813"/>
                      <a:pt x="16859" y="299901"/>
                      <a:pt x="1533" y="216971"/>
                    </a:cubicBezTo>
                    <a:close/>
                  </a:path>
                </a:pathLst>
              </a:custGeom>
              <a:solidFill>
                <a:srgbClr val="004438"/>
              </a:solidFill>
              <a:ln w="12767" cap="flat">
                <a:noFill/>
                <a:prstDash val="solid"/>
                <a:miter/>
              </a:ln>
            </p:spPr>
            <p:txBody>
              <a:bodyPr rtlCol="0" anchor="ctr"/>
              <a:lstStyle/>
              <a:p>
                <a:endParaRPr lang="en-US"/>
              </a:p>
            </p:txBody>
          </p:sp>
          <p:sp>
            <p:nvSpPr>
              <p:cNvPr id="40" name="Freeform 39">
                <a:extLst>
                  <a:ext uri="{FF2B5EF4-FFF2-40B4-BE49-F238E27FC236}">
                    <a16:creationId xmlns:a16="http://schemas.microsoft.com/office/drawing/2014/main" id="{A22FED12-5ACA-B646-8097-E98373F28CDB}"/>
                  </a:ext>
                </a:extLst>
              </p:cNvPr>
              <p:cNvSpPr/>
              <p:nvPr/>
            </p:nvSpPr>
            <p:spPr>
              <a:xfrm>
                <a:off x="5528266" y="4246788"/>
                <a:ext cx="193492" cy="374269"/>
              </a:xfrm>
              <a:custGeom>
                <a:avLst/>
                <a:gdLst>
                  <a:gd name="connsiteX0" fmla="*/ 1533 w 193492"/>
                  <a:gd name="connsiteY0" fmla="*/ 216971 h 374269"/>
                  <a:gd name="connsiteX1" fmla="*/ 0 w 193492"/>
                  <a:gd name="connsiteY1" fmla="*/ 191926 h 374269"/>
                  <a:gd name="connsiteX2" fmla="*/ 0 w 193492"/>
                  <a:gd name="connsiteY2" fmla="*/ 167265 h 374269"/>
                  <a:gd name="connsiteX3" fmla="*/ 0 w 193492"/>
                  <a:gd name="connsiteY3" fmla="*/ 0 h 374269"/>
                  <a:gd name="connsiteX4" fmla="*/ 192216 w 193492"/>
                  <a:gd name="connsiteY4" fmla="*/ 158448 h 374269"/>
                  <a:gd name="connsiteX5" fmla="*/ 193492 w 193492"/>
                  <a:gd name="connsiteY5" fmla="*/ 177743 h 374269"/>
                  <a:gd name="connsiteX6" fmla="*/ 193492 w 193492"/>
                  <a:gd name="connsiteY6" fmla="*/ 207132 h 374269"/>
                  <a:gd name="connsiteX7" fmla="*/ 193492 w 193492"/>
                  <a:gd name="connsiteY7" fmla="*/ 207132 h 374269"/>
                  <a:gd name="connsiteX8" fmla="*/ 193492 w 193492"/>
                  <a:gd name="connsiteY8" fmla="*/ 374269 h 374269"/>
                  <a:gd name="connsiteX9" fmla="*/ 1533 w 193492"/>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971"/>
                    </a:moveTo>
                    <a:cubicBezTo>
                      <a:pt x="127" y="207643"/>
                      <a:pt x="0" y="192309"/>
                      <a:pt x="0" y="191926"/>
                    </a:cubicBezTo>
                    <a:lnTo>
                      <a:pt x="0" y="167265"/>
                    </a:lnTo>
                    <a:lnTo>
                      <a:pt x="0" y="0"/>
                    </a:lnTo>
                    <a:cubicBezTo>
                      <a:pt x="98598" y="9584"/>
                      <a:pt x="177400" y="75007"/>
                      <a:pt x="192216" y="158448"/>
                    </a:cubicBezTo>
                    <a:cubicBezTo>
                      <a:pt x="193492" y="167009"/>
                      <a:pt x="193492" y="177743"/>
                      <a:pt x="193492" y="177743"/>
                    </a:cubicBezTo>
                    <a:lnTo>
                      <a:pt x="193492" y="207132"/>
                    </a:lnTo>
                    <a:lnTo>
                      <a:pt x="193492" y="207132"/>
                    </a:lnTo>
                    <a:lnTo>
                      <a:pt x="193492" y="374269"/>
                    </a:lnTo>
                    <a:cubicBezTo>
                      <a:pt x="95405" y="364813"/>
                      <a:pt x="16858" y="299901"/>
                      <a:pt x="1533" y="216971"/>
                    </a:cubicBezTo>
                    <a:close/>
                  </a:path>
                </a:pathLst>
              </a:custGeom>
              <a:solidFill>
                <a:srgbClr val="004438"/>
              </a:solidFill>
              <a:ln w="12767" cap="flat">
                <a:noFill/>
                <a:prstDash val="solid"/>
                <a:miter/>
              </a:ln>
            </p:spPr>
            <p:txBody>
              <a:bodyPr rtlCol="0" anchor="ctr"/>
              <a:lstStyle/>
              <a:p>
                <a:endParaRPr lang="en-US"/>
              </a:p>
            </p:txBody>
          </p:sp>
        </p:grpSp>
      </p:grpSp>
      <p:sp>
        <p:nvSpPr>
          <p:cNvPr id="51" name="Footer Placeholder 2">
            <a:extLst>
              <a:ext uri="{FF2B5EF4-FFF2-40B4-BE49-F238E27FC236}">
                <a16:creationId xmlns:a16="http://schemas.microsoft.com/office/drawing/2014/main" id="{63110C76-CF58-3F4C-9C24-2EAEC7F77394}"/>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53" name="TextBox 52">
            <a:extLst>
              <a:ext uri="{FF2B5EF4-FFF2-40B4-BE49-F238E27FC236}">
                <a16:creationId xmlns:a16="http://schemas.microsoft.com/office/drawing/2014/main" id="{7AFF2C1B-328A-6147-A94E-E60CF5CE3C1B}"/>
              </a:ext>
            </a:extLst>
          </p:cNvPr>
          <p:cNvSpPr txBox="1"/>
          <p:nvPr userDrawn="1"/>
        </p:nvSpPr>
        <p:spPr>
          <a:xfrm>
            <a:off x="2830879" y="6405672"/>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6739168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Work_Divider_Slide_2">
    <p:bg>
      <p:bgPr>
        <a:solidFill>
          <a:schemeClr val="bg1"/>
        </a:solidFill>
        <a:effectLst/>
      </p:bgPr>
    </p:bg>
    <p:spTree>
      <p:nvGrpSpPr>
        <p:cNvPr id="1" name=""/>
        <p:cNvGrpSpPr/>
        <p:nvPr/>
      </p:nvGrpSpPr>
      <p:grpSpPr>
        <a:xfrm>
          <a:off x="0" y="0"/>
          <a:ext cx="0" cy="0"/>
          <a:chOff x="0" y="0"/>
          <a:chExt cx="0" cy="0"/>
        </a:xfrm>
      </p:grpSpPr>
      <p:sp>
        <p:nvSpPr>
          <p:cNvPr id="173" name="Slide Number Placeholder 3">
            <a:extLst>
              <a:ext uri="{FF2B5EF4-FFF2-40B4-BE49-F238E27FC236}">
                <a16:creationId xmlns:a16="http://schemas.microsoft.com/office/drawing/2014/main" id="{8B40897D-5A8E-6344-B134-38BC71DF0839}"/>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186" name="Graphic 185">
            <a:extLst>
              <a:ext uri="{FF2B5EF4-FFF2-40B4-BE49-F238E27FC236}">
                <a16:creationId xmlns:a16="http://schemas.microsoft.com/office/drawing/2014/main" id="{0C21E66B-72EA-C045-AF6E-B8CEBE14182F}"/>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87" name="Text Placeholder 10">
            <a:extLst>
              <a:ext uri="{FF2B5EF4-FFF2-40B4-BE49-F238E27FC236}">
                <a16:creationId xmlns:a16="http://schemas.microsoft.com/office/drawing/2014/main" id="{69CB4474-308D-B348-BFAD-06AD0AD3AD64}"/>
              </a:ext>
            </a:extLst>
          </p:cNvPr>
          <p:cNvSpPr>
            <a:spLocks noGrp="1"/>
          </p:cNvSpPr>
          <p:nvPr>
            <p:ph type="body" sz="quarter" idx="13" hasCustomPrompt="1"/>
          </p:nvPr>
        </p:nvSpPr>
        <p:spPr>
          <a:xfrm>
            <a:off x="527608" y="459582"/>
            <a:ext cx="11076561"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188" name="Text Placeholder 13">
            <a:extLst>
              <a:ext uri="{FF2B5EF4-FFF2-40B4-BE49-F238E27FC236}">
                <a16:creationId xmlns:a16="http://schemas.microsoft.com/office/drawing/2014/main" id="{BA32325A-4534-7D44-A699-02CE8ECBBA3B}"/>
              </a:ext>
            </a:extLst>
          </p:cNvPr>
          <p:cNvSpPr>
            <a:spLocks noGrp="1"/>
          </p:cNvSpPr>
          <p:nvPr>
            <p:ph type="body" sz="quarter" idx="14"/>
          </p:nvPr>
        </p:nvSpPr>
        <p:spPr>
          <a:xfrm>
            <a:off x="509340" y="3407040"/>
            <a:ext cx="3387751" cy="2556650"/>
          </a:xfrm>
        </p:spPr>
        <p:txBody>
          <a:bodyPr>
            <a:normAutofit/>
          </a:bodyPr>
          <a:lstStyle>
            <a:lvl1pPr marL="0" indent="0">
              <a:lnSpc>
                <a:spcPct val="100000"/>
              </a:lnSpc>
              <a:spcBef>
                <a:spcPts val="0"/>
              </a:spcBef>
              <a:buNone/>
              <a:defRPr sz="1800" b="0" i="0">
                <a:solidFill>
                  <a:schemeClr val="tx1"/>
                </a:solidFill>
                <a:latin typeface="GILROY-MEDIUM" pitchFamily="2" charset="77"/>
              </a:defRPr>
            </a:lvl1pPr>
            <a:lvl2pPr marL="274320" indent="-228600">
              <a:lnSpc>
                <a:spcPct val="100000"/>
              </a:lnSpc>
              <a:spcBef>
                <a:spcPts val="600"/>
              </a:spcBef>
              <a:spcAft>
                <a:spcPts val="600"/>
              </a:spcAft>
              <a:buFont typeface="Apple Symbols" panose="02000000000000000000" pitchFamily="2" charset="-79"/>
              <a:buChar char="⋅"/>
              <a:defRPr sz="1400" b="0" i="0">
                <a:solidFill>
                  <a:schemeClr val="tx1"/>
                </a:solidFill>
                <a:latin typeface="Gilroy" pitchFamily="2" charset="77"/>
              </a:defRPr>
            </a:lvl2pPr>
          </a:lstStyle>
          <a:p>
            <a:pPr lvl="0"/>
            <a:r>
              <a:rPr lang="en-US" dirty="0"/>
              <a:t>Click to edit Master text styles</a:t>
            </a:r>
          </a:p>
          <a:p>
            <a:pPr lvl="1"/>
            <a:r>
              <a:rPr lang="en-US" dirty="0"/>
              <a:t>Second level</a:t>
            </a:r>
          </a:p>
        </p:txBody>
      </p:sp>
      <p:sp>
        <p:nvSpPr>
          <p:cNvPr id="11" name="Text Placeholder 13">
            <a:extLst>
              <a:ext uri="{FF2B5EF4-FFF2-40B4-BE49-F238E27FC236}">
                <a16:creationId xmlns:a16="http://schemas.microsoft.com/office/drawing/2014/main" id="{2F13A2DE-995D-1D4B-8CF3-D10EE6B27E60}"/>
              </a:ext>
            </a:extLst>
          </p:cNvPr>
          <p:cNvSpPr>
            <a:spLocks noGrp="1"/>
          </p:cNvSpPr>
          <p:nvPr>
            <p:ph type="body" sz="quarter" idx="18"/>
          </p:nvPr>
        </p:nvSpPr>
        <p:spPr>
          <a:xfrm>
            <a:off x="4362879" y="3407040"/>
            <a:ext cx="3387751" cy="2556650"/>
          </a:xfrm>
        </p:spPr>
        <p:txBody>
          <a:bodyPr>
            <a:normAutofit/>
          </a:bodyPr>
          <a:lstStyle>
            <a:lvl1pPr marL="0" indent="0">
              <a:lnSpc>
                <a:spcPct val="100000"/>
              </a:lnSpc>
              <a:spcBef>
                <a:spcPts val="0"/>
              </a:spcBef>
              <a:buNone/>
              <a:defRPr sz="1800" b="0" i="0">
                <a:solidFill>
                  <a:schemeClr val="tx1"/>
                </a:solidFill>
                <a:latin typeface="GILROY-MEDIUM" pitchFamily="2" charset="77"/>
              </a:defRPr>
            </a:lvl1pPr>
            <a:lvl2pPr marL="274320" indent="-228600">
              <a:lnSpc>
                <a:spcPct val="100000"/>
              </a:lnSpc>
              <a:spcBef>
                <a:spcPts val="600"/>
              </a:spcBef>
              <a:spcAft>
                <a:spcPts val="600"/>
              </a:spcAft>
              <a:buFont typeface="Apple Symbols" panose="02000000000000000000" pitchFamily="2" charset="-79"/>
              <a:buChar char="⋅"/>
              <a:defRPr sz="1400" b="0" i="0">
                <a:solidFill>
                  <a:schemeClr val="tx1"/>
                </a:solidFill>
                <a:latin typeface="Gilroy" pitchFamily="2" charset="77"/>
              </a:defRPr>
            </a:lvl2pPr>
          </a:lstStyle>
          <a:p>
            <a:pPr lvl="0"/>
            <a:r>
              <a:rPr lang="en-US" dirty="0"/>
              <a:t>Click to edit Master text styles</a:t>
            </a:r>
          </a:p>
          <a:p>
            <a:pPr lvl="1"/>
            <a:r>
              <a:rPr lang="en-US" dirty="0"/>
              <a:t>Second level</a:t>
            </a:r>
          </a:p>
        </p:txBody>
      </p:sp>
      <p:sp>
        <p:nvSpPr>
          <p:cNvPr id="12" name="Text Placeholder 13">
            <a:extLst>
              <a:ext uri="{FF2B5EF4-FFF2-40B4-BE49-F238E27FC236}">
                <a16:creationId xmlns:a16="http://schemas.microsoft.com/office/drawing/2014/main" id="{29DFA201-9168-5B4C-9A5D-26DD1806F238}"/>
              </a:ext>
            </a:extLst>
          </p:cNvPr>
          <p:cNvSpPr>
            <a:spLocks noGrp="1"/>
          </p:cNvSpPr>
          <p:nvPr>
            <p:ph type="body" sz="quarter" idx="19"/>
          </p:nvPr>
        </p:nvSpPr>
        <p:spPr>
          <a:xfrm>
            <a:off x="8216418" y="3407040"/>
            <a:ext cx="3387751" cy="2556650"/>
          </a:xfrm>
        </p:spPr>
        <p:txBody>
          <a:bodyPr>
            <a:normAutofit/>
          </a:bodyPr>
          <a:lstStyle>
            <a:lvl1pPr marL="0" indent="0">
              <a:lnSpc>
                <a:spcPct val="100000"/>
              </a:lnSpc>
              <a:spcBef>
                <a:spcPts val="0"/>
              </a:spcBef>
              <a:buNone/>
              <a:defRPr sz="1800" b="0" i="0">
                <a:solidFill>
                  <a:schemeClr val="tx1"/>
                </a:solidFill>
                <a:latin typeface="GILROY-MEDIUM" pitchFamily="2" charset="77"/>
              </a:defRPr>
            </a:lvl1pPr>
            <a:lvl2pPr marL="274320" indent="-228600">
              <a:lnSpc>
                <a:spcPct val="100000"/>
              </a:lnSpc>
              <a:spcBef>
                <a:spcPts val="600"/>
              </a:spcBef>
              <a:spcAft>
                <a:spcPts val="600"/>
              </a:spcAft>
              <a:buFont typeface="Apple Symbols" panose="02000000000000000000" pitchFamily="2" charset="-79"/>
              <a:buChar char="⋅"/>
              <a:defRPr sz="1400" b="0" i="0">
                <a:solidFill>
                  <a:schemeClr val="tx1"/>
                </a:solidFill>
                <a:latin typeface="Gilroy" pitchFamily="2" charset="77"/>
              </a:defRPr>
            </a:lvl2pPr>
          </a:lstStyle>
          <a:p>
            <a:pPr lvl="0"/>
            <a:r>
              <a:rPr lang="en-US" dirty="0"/>
              <a:t>Click to edit Master text styles</a:t>
            </a:r>
          </a:p>
          <a:p>
            <a:pPr lvl="1"/>
            <a:r>
              <a:rPr lang="en-US" dirty="0"/>
              <a:t>Second level</a:t>
            </a:r>
          </a:p>
        </p:txBody>
      </p:sp>
      <p:sp>
        <p:nvSpPr>
          <p:cNvPr id="14" name="Picture Placeholder 11">
            <a:extLst>
              <a:ext uri="{FF2B5EF4-FFF2-40B4-BE49-F238E27FC236}">
                <a16:creationId xmlns:a16="http://schemas.microsoft.com/office/drawing/2014/main" id="{6BDA0835-7A02-F342-828F-89CDB4960359}"/>
              </a:ext>
            </a:extLst>
          </p:cNvPr>
          <p:cNvSpPr>
            <a:spLocks noGrp="1" noChangeAspect="1"/>
          </p:cNvSpPr>
          <p:nvPr>
            <p:ph type="pic" sz="quarter" idx="21"/>
          </p:nvPr>
        </p:nvSpPr>
        <p:spPr>
          <a:xfrm>
            <a:off x="527607" y="1350692"/>
            <a:ext cx="3387751" cy="1806400"/>
          </a:xfrm>
          <a:prstGeom prst="round2DiagRect">
            <a:avLst/>
          </a:prstGeom>
          <a:noFill/>
        </p:spPr>
        <p:txBody>
          <a:bodyPr>
            <a:normAutofit/>
          </a:bodyPr>
          <a:lstStyle>
            <a:lvl1pPr marL="0" indent="0">
              <a:buNone/>
              <a:defRPr sz="1200"/>
            </a:lvl1pPr>
          </a:lstStyle>
          <a:p>
            <a:r>
              <a:rPr lang="en-US"/>
              <a:t>Click icon to add picture</a:t>
            </a:r>
            <a:endParaRPr lang="en-US" dirty="0"/>
          </a:p>
        </p:txBody>
      </p:sp>
      <p:sp>
        <p:nvSpPr>
          <p:cNvPr id="15" name="Picture Placeholder 11">
            <a:extLst>
              <a:ext uri="{FF2B5EF4-FFF2-40B4-BE49-F238E27FC236}">
                <a16:creationId xmlns:a16="http://schemas.microsoft.com/office/drawing/2014/main" id="{835BE597-1432-2D4D-803D-E8F6686868FB}"/>
              </a:ext>
            </a:extLst>
          </p:cNvPr>
          <p:cNvSpPr>
            <a:spLocks noGrp="1" noChangeAspect="1"/>
          </p:cNvSpPr>
          <p:nvPr>
            <p:ph type="pic" sz="quarter" idx="22"/>
          </p:nvPr>
        </p:nvSpPr>
        <p:spPr>
          <a:xfrm>
            <a:off x="4362879" y="1350692"/>
            <a:ext cx="3387751" cy="1806400"/>
          </a:xfrm>
          <a:prstGeom prst="round2DiagRect">
            <a:avLst/>
          </a:prstGeom>
          <a:noFill/>
        </p:spPr>
        <p:txBody>
          <a:bodyPr>
            <a:normAutofit/>
          </a:bodyPr>
          <a:lstStyle>
            <a:lvl1pPr marL="0" indent="0">
              <a:buNone/>
              <a:defRPr sz="1200"/>
            </a:lvl1pPr>
          </a:lstStyle>
          <a:p>
            <a:r>
              <a:rPr lang="en-US"/>
              <a:t>Click icon to add picture</a:t>
            </a:r>
            <a:endParaRPr lang="en-US" dirty="0"/>
          </a:p>
        </p:txBody>
      </p:sp>
      <p:sp>
        <p:nvSpPr>
          <p:cNvPr id="16" name="Picture Placeholder 11">
            <a:extLst>
              <a:ext uri="{FF2B5EF4-FFF2-40B4-BE49-F238E27FC236}">
                <a16:creationId xmlns:a16="http://schemas.microsoft.com/office/drawing/2014/main" id="{A8BDD896-39C0-5D42-B7FC-6BFD45ABDBB4}"/>
              </a:ext>
            </a:extLst>
          </p:cNvPr>
          <p:cNvSpPr>
            <a:spLocks noGrp="1" noChangeAspect="1"/>
          </p:cNvSpPr>
          <p:nvPr>
            <p:ph type="pic" sz="quarter" idx="23"/>
          </p:nvPr>
        </p:nvSpPr>
        <p:spPr>
          <a:xfrm>
            <a:off x="8216418" y="1350692"/>
            <a:ext cx="3387751" cy="1806400"/>
          </a:xfrm>
          <a:prstGeom prst="round2DiagRect">
            <a:avLst/>
          </a:prstGeom>
          <a:noFill/>
        </p:spPr>
        <p:txBody>
          <a:bodyPr>
            <a:normAutofit/>
          </a:bodyPr>
          <a:lstStyle>
            <a:lvl1pPr marL="0" indent="0">
              <a:buNone/>
              <a:defRPr sz="1200"/>
            </a:lvl1pPr>
          </a:lstStyle>
          <a:p>
            <a:r>
              <a:rPr lang="en-US"/>
              <a:t>Click icon to add picture</a:t>
            </a:r>
            <a:endParaRPr lang="en-US" dirty="0"/>
          </a:p>
        </p:txBody>
      </p:sp>
      <p:grpSp>
        <p:nvGrpSpPr>
          <p:cNvPr id="17" name="Group 16">
            <a:extLst>
              <a:ext uri="{FF2B5EF4-FFF2-40B4-BE49-F238E27FC236}">
                <a16:creationId xmlns:a16="http://schemas.microsoft.com/office/drawing/2014/main" id="{9D3423F0-7421-9946-8175-7601223A0C6B}"/>
              </a:ext>
            </a:extLst>
          </p:cNvPr>
          <p:cNvGrpSpPr/>
          <p:nvPr userDrawn="1"/>
        </p:nvGrpSpPr>
        <p:grpSpPr>
          <a:xfrm>
            <a:off x="7763288" y="436830"/>
            <a:ext cx="4267467" cy="606952"/>
            <a:chOff x="-426376" y="-1773316"/>
            <a:chExt cx="5953454" cy="846746"/>
          </a:xfrm>
        </p:grpSpPr>
        <p:grpSp>
          <p:nvGrpSpPr>
            <p:cNvPr id="18" name="Graphic 4">
              <a:extLst>
                <a:ext uri="{FF2B5EF4-FFF2-40B4-BE49-F238E27FC236}">
                  <a16:creationId xmlns:a16="http://schemas.microsoft.com/office/drawing/2014/main" id="{EBAA910E-00C0-E449-8412-BC6DC84C1F06}"/>
                </a:ext>
              </a:extLst>
            </p:cNvPr>
            <p:cNvGrpSpPr/>
            <p:nvPr/>
          </p:nvGrpSpPr>
          <p:grpSpPr>
            <a:xfrm>
              <a:off x="1901009" y="-1772425"/>
              <a:ext cx="365493" cy="372670"/>
              <a:chOff x="3020265" y="4242316"/>
              <a:chExt cx="367061" cy="374269"/>
            </a:xfrm>
            <a:solidFill>
              <a:srgbClr val="004438"/>
            </a:solidFill>
          </p:grpSpPr>
          <p:sp>
            <p:nvSpPr>
              <p:cNvPr id="47" name="Freeform 46">
                <a:extLst>
                  <a:ext uri="{FF2B5EF4-FFF2-40B4-BE49-F238E27FC236}">
                    <a16:creationId xmlns:a16="http://schemas.microsoft.com/office/drawing/2014/main" id="{3EAC49A5-6E87-5040-AEAC-F44786930EA6}"/>
                  </a:ext>
                </a:extLst>
              </p:cNvPr>
              <p:cNvSpPr/>
              <p:nvPr/>
            </p:nvSpPr>
            <p:spPr>
              <a:xfrm>
                <a:off x="3020265" y="4242316"/>
                <a:ext cx="193492" cy="374269"/>
              </a:xfrm>
              <a:custGeom>
                <a:avLst/>
                <a:gdLst>
                  <a:gd name="connsiteX0" fmla="*/ 1533 w 193492"/>
                  <a:gd name="connsiteY0" fmla="*/ 216843 h 374269"/>
                  <a:gd name="connsiteX1" fmla="*/ 0 w 193492"/>
                  <a:gd name="connsiteY1" fmla="*/ 191799 h 374269"/>
                  <a:gd name="connsiteX2" fmla="*/ 0 w 193492"/>
                  <a:gd name="connsiteY2" fmla="*/ 167137 h 374269"/>
                  <a:gd name="connsiteX3" fmla="*/ 0 w 193492"/>
                  <a:gd name="connsiteY3" fmla="*/ 0 h 374269"/>
                  <a:gd name="connsiteX4" fmla="*/ 192216 w 193492"/>
                  <a:gd name="connsiteY4" fmla="*/ 158448 h 374269"/>
                  <a:gd name="connsiteX5" fmla="*/ 193493 w 193492"/>
                  <a:gd name="connsiteY5" fmla="*/ 177743 h 374269"/>
                  <a:gd name="connsiteX6" fmla="*/ 193493 w 193492"/>
                  <a:gd name="connsiteY6" fmla="*/ 207132 h 374269"/>
                  <a:gd name="connsiteX7" fmla="*/ 193493 w 193492"/>
                  <a:gd name="connsiteY7" fmla="*/ 207132 h 374269"/>
                  <a:gd name="connsiteX8" fmla="*/ 193493 w 193492"/>
                  <a:gd name="connsiteY8" fmla="*/ 374269 h 374269"/>
                  <a:gd name="connsiteX9" fmla="*/ 1533 w 193492"/>
                  <a:gd name="connsiteY9" fmla="*/ 216843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843"/>
                    </a:moveTo>
                    <a:cubicBezTo>
                      <a:pt x="128" y="207516"/>
                      <a:pt x="0" y="192182"/>
                      <a:pt x="0" y="191799"/>
                    </a:cubicBezTo>
                    <a:lnTo>
                      <a:pt x="0" y="167137"/>
                    </a:lnTo>
                    <a:lnTo>
                      <a:pt x="0" y="0"/>
                    </a:lnTo>
                    <a:cubicBezTo>
                      <a:pt x="98598" y="9584"/>
                      <a:pt x="177400" y="75007"/>
                      <a:pt x="192216" y="158448"/>
                    </a:cubicBezTo>
                    <a:cubicBezTo>
                      <a:pt x="193493" y="167009"/>
                      <a:pt x="193493" y="177743"/>
                      <a:pt x="193493" y="177743"/>
                    </a:cubicBezTo>
                    <a:lnTo>
                      <a:pt x="193493" y="207132"/>
                    </a:lnTo>
                    <a:lnTo>
                      <a:pt x="193493" y="207132"/>
                    </a:lnTo>
                    <a:lnTo>
                      <a:pt x="193493" y="374269"/>
                    </a:lnTo>
                    <a:cubicBezTo>
                      <a:pt x="95405" y="364813"/>
                      <a:pt x="16859" y="299901"/>
                      <a:pt x="1533" y="216843"/>
                    </a:cubicBezTo>
                    <a:close/>
                  </a:path>
                </a:pathLst>
              </a:custGeom>
              <a:solidFill>
                <a:srgbClr val="004438"/>
              </a:solidFill>
              <a:ln w="12767" cap="flat">
                <a:noFill/>
                <a:prstDash val="solid"/>
                <a:miter/>
              </a:ln>
            </p:spPr>
            <p:txBody>
              <a:bodyPr rtlCol="0" anchor="ctr"/>
              <a:lstStyle/>
              <a:p>
                <a:endParaRPr lang="en-US"/>
              </a:p>
            </p:txBody>
          </p:sp>
          <p:sp>
            <p:nvSpPr>
              <p:cNvPr id="48" name="Freeform 47">
                <a:extLst>
                  <a:ext uri="{FF2B5EF4-FFF2-40B4-BE49-F238E27FC236}">
                    <a16:creationId xmlns:a16="http://schemas.microsoft.com/office/drawing/2014/main" id="{8F8D19D4-7084-2943-A80A-ABE11B7528BF}"/>
                  </a:ext>
                </a:extLst>
              </p:cNvPr>
              <p:cNvSpPr/>
              <p:nvPr/>
            </p:nvSpPr>
            <p:spPr>
              <a:xfrm>
                <a:off x="3193834" y="4242316"/>
                <a:ext cx="193492" cy="374269"/>
              </a:xfrm>
              <a:custGeom>
                <a:avLst/>
                <a:gdLst>
                  <a:gd name="connsiteX0" fmla="*/ 1533 w 193492"/>
                  <a:gd name="connsiteY0" fmla="*/ 216843 h 374269"/>
                  <a:gd name="connsiteX1" fmla="*/ 0 w 193492"/>
                  <a:gd name="connsiteY1" fmla="*/ 191799 h 374269"/>
                  <a:gd name="connsiteX2" fmla="*/ 0 w 193492"/>
                  <a:gd name="connsiteY2" fmla="*/ 167137 h 374269"/>
                  <a:gd name="connsiteX3" fmla="*/ 0 w 193492"/>
                  <a:gd name="connsiteY3" fmla="*/ 0 h 374269"/>
                  <a:gd name="connsiteX4" fmla="*/ 192216 w 193492"/>
                  <a:gd name="connsiteY4" fmla="*/ 158448 h 374269"/>
                  <a:gd name="connsiteX5" fmla="*/ 193493 w 193492"/>
                  <a:gd name="connsiteY5" fmla="*/ 177743 h 374269"/>
                  <a:gd name="connsiteX6" fmla="*/ 193493 w 193492"/>
                  <a:gd name="connsiteY6" fmla="*/ 207132 h 374269"/>
                  <a:gd name="connsiteX7" fmla="*/ 193493 w 193492"/>
                  <a:gd name="connsiteY7" fmla="*/ 207132 h 374269"/>
                  <a:gd name="connsiteX8" fmla="*/ 193493 w 193492"/>
                  <a:gd name="connsiteY8" fmla="*/ 374269 h 374269"/>
                  <a:gd name="connsiteX9" fmla="*/ 1533 w 193492"/>
                  <a:gd name="connsiteY9" fmla="*/ 216843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843"/>
                    </a:moveTo>
                    <a:cubicBezTo>
                      <a:pt x="128" y="207516"/>
                      <a:pt x="0" y="192182"/>
                      <a:pt x="0" y="191799"/>
                    </a:cubicBezTo>
                    <a:lnTo>
                      <a:pt x="0" y="167137"/>
                    </a:lnTo>
                    <a:lnTo>
                      <a:pt x="0" y="0"/>
                    </a:lnTo>
                    <a:cubicBezTo>
                      <a:pt x="98598" y="9584"/>
                      <a:pt x="177401" y="75007"/>
                      <a:pt x="192216" y="158448"/>
                    </a:cubicBezTo>
                    <a:cubicBezTo>
                      <a:pt x="193493" y="167009"/>
                      <a:pt x="193493" y="177743"/>
                      <a:pt x="193493" y="177743"/>
                    </a:cubicBezTo>
                    <a:lnTo>
                      <a:pt x="193493" y="207132"/>
                    </a:lnTo>
                    <a:lnTo>
                      <a:pt x="193493" y="207132"/>
                    </a:lnTo>
                    <a:lnTo>
                      <a:pt x="193493" y="374269"/>
                    </a:lnTo>
                    <a:cubicBezTo>
                      <a:pt x="95278" y="364813"/>
                      <a:pt x="16731" y="299901"/>
                      <a:pt x="1533" y="216843"/>
                    </a:cubicBezTo>
                    <a:close/>
                  </a:path>
                </a:pathLst>
              </a:custGeom>
              <a:solidFill>
                <a:srgbClr val="004438"/>
              </a:solidFill>
              <a:ln w="12767" cap="flat">
                <a:noFill/>
                <a:prstDash val="solid"/>
                <a:miter/>
              </a:ln>
            </p:spPr>
            <p:txBody>
              <a:bodyPr rtlCol="0" anchor="ctr"/>
              <a:lstStyle/>
              <a:p>
                <a:endParaRPr lang="en-US"/>
              </a:p>
            </p:txBody>
          </p:sp>
        </p:grpSp>
        <p:sp>
          <p:nvSpPr>
            <p:cNvPr id="20" name="Freeform 19">
              <a:extLst>
                <a:ext uri="{FF2B5EF4-FFF2-40B4-BE49-F238E27FC236}">
                  <a16:creationId xmlns:a16="http://schemas.microsoft.com/office/drawing/2014/main" id="{0F786BE7-D209-AE4A-BF84-087EC0DFD436}"/>
                </a:ext>
              </a:extLst>
            </p:cNvPr>
            <p:cNvSpPr/>
            <p:nvPr/>
          </p:nvSpPr>
          <p:spPr>
            <a:xfrm>
              <a:off x="974303" y="-1310945"/>
              <a:ext cx="383298" cy="383485"/>
            </a:xfrm>
            <a:custGeom>
              <a:avLst/>
              <a:gdLst>
                <a:gd name="connsiteX0" fmla="*/ 384942 w 384942"/>
                <a:gd name="connsiteY0" fmla="*/ 192565 h 385130"/>
                <a:gd name="connsiteX1" fmla="*/ 192471 w 384942"/>
                <a:gd name="connsiteY1" fmla="*/ 385130 h 385130"/>
                <a:gd name="connsiteX2" fmla="*/ 0 w 384942"/>
                <a:gd name="connsiteY2" fmla="*/ 192565 h 385130"/>
                <a:gd name="connsiteX3" fmla="*/ 192471 w 384942"/>
                <a:gd name="connsiteY3" fmla="*/ 0 h 385130"/>
                <a:gd name="connsiteX4" fmla="*/ 384942 w 384942"/>
                <a:gd name="connsiteY4" fmla="*/ 192565 h 385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942" h="385130">
                  <a:moveTo>
                    <a:pt x="384942" y="192565"/>
                  </a:moveTo>
                  <a:cubicBezTo>
                    <a:pt x="384942" y="298916"/>
                    <a:pt x="298770" y="385130"/>
                    <a:pt x="192471" y="385130"/>
                  </a:cubicBezTo>
                  <a:cubicBezTo>
                    <a:pt x="86172" y="385130"/>
                    <a:pt x="0" y="298916"/>
                    <a:pt x="0" y="192565"/>
                  </a:cubicBezTo>
                  <a:cubicBezTo>
                    <a:pt x="0" y="86214"/>
                    <a:pt x="86172" y="0"/>
                    <a:pt x="192471" y="0"/>
                  </a:cubicBezTo>
                  <a:cubicBezTo>
                    <a:pt x="298770" y="0"/>
                    <a:pt x="384942" y="86214"/>
                    <a:pt x="384942" y="192565"/>
                  </a:cubicBezTo>
                  <a:close/>
                </a:path>
              </a:pathLst>
            </a:custGeom>
            <a:solidFill>
              <a:srgbClr val="EBBDA9"/>
            </a:solidFill>
            <a:ln w="12767"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7D6F7F22-5850-9A4C-97A8-D57E6D4B920C}"/>
                </a:ext>
              </a:extLst>
            </p:cNvPr>
            <p:cNvSpPr/>
            <p:nvPr/>
          </p:nvSpPr>
          <p:spPr>
            <a:xfrm>
              <a:off x="1425892" y="-1311836"/>
              <a:ext cx="385078" cy="385266"/>
            </a:xfrm>
            <a:custGeom>
              <a:avLst/>
              <a:gdLst>
                <a:gd name="connsiteX0" fmla="*/ 386730 w 386730"/>
                <a:gd name="connsiteY0" fmla="*/ 386919 h 386919"/>
                <a:gd name="connsiteX1" fmla="*/ 386730 w 386730"/>
                <a:gd name="connsiteY1" fmla="*/ 386919 h 386919"/>
                <a:gd name="connsiteX2" fmla="*/ 386730 w 386730"/>
                <a:gd name="connsiteY2" fmla="*/ 0 h 386919"/>
                <a:gd name="connsiteX3" fmla="*/ 0 w 386730"/>
                <a:gd name="connsiteY3" fmla="*/ 0 h 386919"/>
                <a:gd name="connsiteX4" fmla="*/ 0 w 386730"/>
                <a:gd name="connsiteY4" fmla="*/ 0 h 386919"/>
                <a:gd name="connsiteX5" fmla="*/ 386730 w 386730"/>
                <a:gd name="connsiteY5" fmla="*/ 386919 h 38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730" h="386919">
                  <a:moveTo>
                    <a:pt x="386730" y="386919"/>
                  </a:moveTo>
                  <a:lnTo>
                    <a:pt x="386730" y="386919"/>
                  </a:lnTo>
                  <a:lnTo>
                    <a:pt x="386730" y="0"/>
                  </a:lnTo>
                  <a:lnTo>
                    <a:pt x="0" y="0"/>
                  </a:lnTo>
                  <a:lnTo>
                    <a:pt x="0" y="0"/>
                  </a:lnTo>
                  <a:cubicBezTo>
                    <a:pt x="0" y="213649"/>
                    <a:pt x="173058" y="386919"/>
                    <a:pt x="386730" y="386919"/>
                  </a:cubicBezTo>
                  <a:close/>
                </a:path>
              </a:pathLst>
            </a:custGeom>
            <a:solidFill>
              <a:srgbClr val="FDC82F"/>
            </a:solidFill>
            <a:ln w="12767"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3E09EF52-AB6E-FC41-9198-74810F9D9E50}"/>
                </a:ext>
              </a:extLst>
            </p:cNvPr>
            <p:cNvSpPr/>
            <p:nvPr/>
          </p:nvSpPr>
          <p:spPr>
            <a:xfrm>
              <a:off x="499923" y="-1307744"/>
              <a:ext cx="374590" cy="375575"/>
            </a:xfrm>
            <a:custGeom>
              <a:avLst/>
              <a:gdLst>
                <a:gd name="connsiteX0" fmla="*/ 376029 w 376197"/>
                <a:gd name="connsiteY0" fmla="*/ 370031 h 377186"/>
                <a:gd name="connsiteX1" fmla="*/ 5519 w 376197"/>
                <a:gd name="connsiteY1" fmla="*/ 234 h 377186"/>
                <a:gd name="connsiteX2" fmla="*/ 793 w 376197"/>
                <a:gd name="connsiteY2" fmla="*/ 1001 h 377186"/>
                <a:gd name="connsiteX3" fmla="*/ 410 w 376197"/>
                <a:gd name="connsiteY3" fmla="*/ 5473 h 377186"/>
                <a:gd name="connsiteX4" fmla="*/ 364917 w 376197"/>
                <a:gd name="connsiteY4" fmla="*/ 376292 h 377186"/>
                <a:gd name="connsiteX5" fmla="*/ 375773 w 376197"/>
                <a:gd name="connsiteY5" fmla="*/ 377187 h 377186"/>
                <a:gd name="connsiteX6" fmla="*/ 376029 w 376197"/>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7" h="377186">
                  <a:moveTo>
                    <a:pt x="376029" y="370031"/>
                  </a:moveTo>
                  <a:cubicBezTo>
                    <a:pt x="385352" y="-22127"/>
                    <a:pt x="5519" y="234"/>
                    <a:pt x="5519" y="234"/>
                  </a:cubicBezTo>
                  <a:lnTo>
                    <a:pt x="793" y="1001"/>
                  </a:lnTo>
                  <a:lnTo>
                    <a:pt x="410" y="5473"/>
                  </a:lnTo>
                  <a:cubicBezTo>
                    <a:pt x="410" y="5473"/>
                    <a:pt x="-26922" y="347925"/>
                    <a:pt x="364917" y="376292"/>
                  </a:cubicBezTo>
                  <a:lnTo>
                    <a:pt x="375773" y="377187"/>
                  </a:lnTo>
                  <a:lnTo>
                    <a:pt x="376029" y="370031"/>
                  </a:lnTo>
                  <a:close/>
                </a:path>
              </a:pathLst>
            </a:custGeom>
            <a:solidFill>
              <a:srgbClr val="339966"/>
            </a:solidFill>
            <a:ln w="12767"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F6CA32D5-02EC-BA41-B848-86F709AE4D7F}"/>
                </a:ext>
              </a:extLst>
            </p:cNvPr>
            <p:cNvSpPr/>
            <p:nvPr/>
          </p:nvSpPr>
          <p:spPr>
            <a:xfrm>
              <a:off x="3282993" y="-1311709"/>
              <a:ext cx="383298" cy="383485"/>
            </a:xfrm>
            <a:custGeom>
              <a:avLst/>
              <a:gdLst>
                <a:gd name="connsiteX0" fmla="*/ 384942 w 384942"/>
                <a:gd name="connsiteY0" fmla="*/ 192565 h 385130"/>
                <a:gd name="connsiteX1" fmla="*/ 192471 w 384942"/>
                <a:gd name="connsiteY1" fmla="*/ 385130 h 385130"/>
                <a:gd name="connsiteX2" fmla="*/ -1 w 384942"/>
                <a:gd name="connsiteY2" fmla="*/ 192565 h 385130"/>
                <a:gd name="connsiteX3" fmla="*/ 192471 w 384942"/>
                <a:gd name="connsiteY3" fmla="*/ 0 h 385130"/>
                <a:gd name="connsiteX4" fmla="*/ 384942 w 384942"/>
                <a:gd name="connsiteY4" fmla="*/ 192565 h 385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942" h="385130">
                  <a:moveTo>
                    <a:pt x="384942" y="192565"/>
                  </a:moveTo>
                  <a:cubicBezTo>
                    <a:pt x="384942" y="298916"/>
                    <a:pt x="298770" y="385130"/>
                    <a:pt x="192471" y="385130"/>
                  </a:cubicBezTo>
                  <a:cubicBezTo>
                    <a:pt x="86172" y="385130"/>
                    <a:pt x="-1" y="298916"/>
                    <a:pt x="-1" y="192565"/>
                  </a:cubicBezTo>
                  <a:cubicBezTo>
                    <a:pt x="-1" y="86214"/>
                    <a:pt x="86172" y="0"/>
                    <a:pt x="192471" y="0"/>
                  </a:cubicBezTo>
                  <a:cubicBezTo>
                    <a:pt x="298770" y="0"/>
                    <a:pt x="384942" y="86214"/>
                    <a:pt x="384942" y="192565"/>
                  </a:cubicBezTo>
                  <a:close/>
                </a:path>
              </a:pathLst>
            </a:custGeom>
            <a:solidFill>
              <a:srgbClr val="EBBDA9"/>
            </a:solidFill>
            <a:ln w="12767"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D8FC7D2B-983D-AA4C-8B01-6C64F630615C}"/>
                </a:ext>
              </a:extLst>
            </p:cNvPr>
            <p:cNvSpPr/>
            <p:nvPr/>
          </p:nvSpPr>
          <p:spPr>
            <a:xfrm>
              <a:off x="3740305" y="-1311836"/>
              <a:ext cx="385078" cy="385266"/>
            </a:xfrm>
            <a:custGeom>
              <a:avLst/>
              <a:gdLst>
                <a:gd name="connsiteX0" fmla="*/ 386731 w 386730"/>
                <a:gd name="connsiteY0" fmla="*/ 386919 h 386919"/>
                <a:gd name="connsiteX1" fmla="*/ 386731 w 386730"/>
                <a:gd name="connsiteY1" fmla="*/ 386919 h 386919"/>
                <a:gd name="connsiteX2" fmla="*/ 386731 w 386730"/>
                <a:gd name="connsiteY2" fmla="*/ 0 h 386919"/>
                <a:gd name="connsiteX3" fmla="*/ 0 w 386730"/>
                <a:gd name="connsiteY3" fmla="*/ 0 h 386919"/>
                <a:gd name="connsiteX4" fmla="*/ 0 w 386730"/>
                <a:gd name="connsiteY4" fmla="*/ 0 h 386919"/>
                <a:gd name="connsiteX5" fmla="*/ 386731 w 386730"/>
                <a:gd name="connsiteY5" fmla="*/ 386919 h 38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730" h="386919">
                  <a:moveTo>
                    <a:pt x="386731" y="386919"/>
                  </a:moveTo>
                  <a:lnTo>
                    <a:pt x="386731" y="386919"/>
                  </a:lnTo>
                  <a:lnTo>
                    <a:pt x="386731" y="0"/>
                  </a:lnTo>
                  <a:lnTo>
                    <a:pt x="0" y="0"/>
                  </a:lnTo>
                  <a:lnTo>
                    <a:pt x="0" y="0"/>
                  </a:lnTo>
                  <a:cubicBezTo>
                    <a:pt x="0" y="213649"/>
                    <a:pt x="173186" y="386919"/>
                    <a:pt x="386731" y="386919"/>
                  </a:cubicBezTo>
                  <a:close/>
                </a:path>
              </a:pathLst>
            </a:custGeom>
            <a:solidFill>
              <a:srgbClr val="FDC82F"/>
            </a:solidFill>
            <a:ln w="12767"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A69660EA-2FD8-9849-850F-0401DF5186DA}"/>
                </a:ext>
              </a:extLst>
            </p:cNvPr>
            <p:cNvSpPr/>
            <p:nvPr/>
          </p:nvSpPr>
          <p:spPr>
            <a:xfrm>
              <a:off x="2362899" y="-1773316"/>
              <a:ext cx="832470" cy="368853"/>
            </a:xfrm>
            <a:custGeom>
              <a:avLst/>
              <a:gdLst>
                <a:gd name="connsiteX0" fmla="*/ 484563 w 836042"/>
                <a:gd name="connsiteY0" fmla="*/ 367497 h 370435"/>
                <a:gd name="connsiteX1" fmla="*/ 428622 w 836042"/>
                <a:gd name="connsiteY1" fmla="*/ 370436 h 370435"/>
                <a:gd name="connsiteX2" fmla="*/ 373448 w 836042"/>
                <a:gd name="connsiteY2" fmla="*/ 370436 h 370435"/>
                <a:gd name="connsiteX3" fmla="*/ 0 w 836042"/>
                <a:gd name="connsiteY3" fmla="*/ 370436 h 370435"/>
                <a:gd name="connsiteX4" fmla="*/ 353779 w 836042"/>
                <a:gd name="connsiteY4" fmla="*/ 2556 h 370435"/>
                <a:gd name="connsiteX5" fmla="*/ 396948 w 836042"/>
                <a:gd name="connsiteY5" fmla="*/ 0 h 370435"/>
                <a:gd name="connsiteX6" fmla="*/ 462595 w 836042"/>
                <a:gd name="connsiteY6" fmla="*/ 0 h 370435"/>
                <a:gd name="connsiteX7" fmla="*/ 462595 w 836042"/>
                <a:gd name="connsiteY7" fmla="*/ 0 h 370435"/>
                <a:gd name="connsiteX8" fmla="*/ 836043 w 836042"/>
                <a:gd name="connsiteY8" fmla="*/ 0 h 370435"/>
                <a:gd name="connsiteX9" fmla="*/ 484563 w 836042"/>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042" h="370435">
                  <a:moveTo>
                    <a:pt x="484563" y="367497"/>
                  </a:moveTo>
                  <a:cubicBezTo>
                    <a:pt x="463617" y="370308"/>
                    <a:pt x="429388" y="370436"/>
                    <a:pt x="428622" y="370436"/>
                  </a:cubicBezTo>
                  <a:lnTo>
                    <a:pt x="373448" y="370436"/>
                  </a:lnTo>
                  <a:lnTo>
                    <a:pt x="0" y="370436"/>
                  </a:lnTo>
                  <a:cubicBezTo>
                    <a:pt x="21329" y="181704"/>
                    <a:pt x="167438" y="30923"/>
                    <a:pt x="353779" y="2556"/>
                  </a:cubicBezTo>
                  <a:cubicBezTo>
                    <a:pt x="372809" y="128"/>
                    <a:pt x="396948" y="0"/>
                    <a:pt x="396948" y="0"/>
                  </a:cubicBezTo>
                  <a:lnTo>
                    <a:pt x="462595" y="0"/>
                  </a:lnTo>
                  <a:lnTo>
                    <a:pt x="462595" y="0"/>
                  </a:lnTo>
                  <a:lnTo>
                    <a:pt x="836043" y="0"/>
                  </a:lnTo>
                  <a:cubicBezTo>
                    <a:pt x="814842" y="187965"/>
                    <a:pt x="669881" y="338235"/>
                    <a:pt x="484563" y="367497"/>
                  </a:cubicBezTo>
                  <a:close/>
                </a:path>
              </a:pathLst>
            </a:custGeom>
            <a:solidFill>
              <a:srgbClr val="FDC82F"/>
            </a:solidFill>
            <a:ln w="12767"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CE7D3C6D-044B-3B48-8844-DA40E65D406A}"/>
                </a:ext>
              </a:extLst>
            </p:cNvPr>
            <p:cNvSpPr/>
            <p:nvPr/>
          </p:nvSpPr>
          <p:spPr>
            <a:xfrm>
              <a:off x="44545" y="-1770517"/>
              <a:ext cx="832471" cy="368853"/>
            </a:xfrm>
            <a:custGeom>
              <a:avLst/>
              <a:gdLst>
                <a:gd name="connsiteX0" fmla="*/ 484563 w 836043"/>
                <a:gd name="connsiteY0" fmla="*/ 367497 h 370435"/>
                <a:gd name="connsiteX1" fmla="*/ 428622 w 836043"/>
                <a:gd name="connsiteY1" fmla="*/ 370436 h 370435"/>
                <a:gd name="connsiteX2" fmla="*/ 373448 w 836043"/>
                <a:gd name="connsiteY2" fmla="*/ 370436 h 370435"/>
                <a:gd name="connsiteX3" fmla="*/ 0 w 836043"/>
                <a:gd name="connsiteY3" fmla="*/ 370436 h 370435"/>
                <a:gd name="connsiteX4" fmla="*/ 353779 w 836043"/>
                <a:gd name="connsiteY4" fmla="*/ 2556 h 370435"/>
                <a:gd name="connsiteX5" fmla="*/ 396948 w 836043"/>
                <a:gd name="connsiteY5" fmla="*/ 0 h 370435"/>
                <a:gd name="connsiteX6" fmla="*/ 462595 w 836043"/>
                <a:gd name="connsiteY6" fmla="*/ 0 h 370435"/>
                <a:gd name="connsiteX7" fmla="*/ 462595 w 836043"/>
                <a:gd name="connsiteY7" fmla="*/ 0 h 370435"/>
                <a:gd name="connsiteX8" fmla="*/ 836043 w 836043"/>
                <a:gd name="connsiteY8" fmla="*/ 0 h 370435"/>
                <a:gd name="connsiteX9" fmla="*/ 484563 w 836043"/>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043" h="370435">
                  <a:moveTo>
                    <a:pt x="484563" y="367497"/>
                  </a:moveTo>
                  <a:cubicBezTo>
                    <a:pt x="463617" y="370308"/>
                    <a:pt x="429388" y="370436"/>
                    <a:pt x="428622" y="370436"/>
                  </a:cubicBezTo>
                  <a:lnTo>
                    <a:pt x="373448" y="370436"/>
                  </a:lnTo>
                  <a:lnTo>
                    <a:pt x="0" y="370436"/>
                  </a:lnTo>
                  <a:cubicBezTo>
                    <a:pt x="21329" y="181704"/>
                    <a:pt x="167439" y="30923"/>
                    <a:pt x="353779" y="2556"/>
                  </a:cubicBezTo>
                  <a:cubicBezTo>
                    <a:pt x="372809" y="128"/>
                    <a:pt x="396948" y="0"/>
                    <a:pt x="396948" y="0"/>
                  </a:cubicBezTo>
                  <a:lnTo>
                    <a:pt x="462595" y="0"/>
                  </a:lnTo>
                  <a:lnTo>
                    <a:pt x="462595" y="0"/>
                  </a:lnTo>
                  <a:lnTo>
                    <a:pt x="836043" y="0"/>
                  </a:lnTo>
                  <a:cubicBezTo>
                    <a:pt x="814969" y="187965"/>
                    <a:pt x="669882" y="338235"/>
                    <a:pt x="484563" y="367497"/>
                  </a:cubicBezTo>
                  <a:close/>
                </a:path>
              </a:pathLst>
            </a:custGeom>
            <a:solidFill>
              <a:srgbClr val="FDC82F"/>
            </a:solidFill>
            <a:ln w="12767"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24285E0C-FD0D-0242-A8F3-756EE9035EF8}"/>
                </a:ext>
              </a:extLst>
            </p:cNvPr>
            <p:cNvSpPr/>
            <p:nvPr/>
          </p:nvSpPr>
          <p:spPr>
            <a:xfrm>
              <a:off x="974430" y="-1764409"/>
              <a:ext cx="831580" cy="371270"/>
            </a:xfrm>
            <a:custGeom>
              <a:avLst/>
              <a:gdLst>
                <a:gd name="connsiteX0" fmla="*/ 0 w 835148"/>
                <a:gd name="connsiteY0" fmla="*/ 372863 h 372863"/>
                <a:gd name="connsiteX1" fmla="*/ 835149 w 835148"/>
                <a:gd name="connsiteY1" fmla="*/ 372863 h 372863"/>
                <a:gd name="connsiteX2" fmla="*/ 417638 w 835148"/>
                <a:gd name="connsiteY2" fmla="*/ 0 h 372863"/>
                <a:gd name="connsiteX3" fmla="*/ 0 w 835148"/>
                <a:gd name="connsiteY3" fmla="*/ 372863 h 372863"/>
              </a:gdLst>
              <a:ahLst/>
              <a:cxnLst>
                <a:cxn ang="0">
                  <a:pos x="connsiteX0" y="connsiteY0"/>
                </a:cxn>
                <a:cxn ang="0">
                  <a:pos x="connsiteX1" y="connsiteY1"/>
                </a:cxn>
                <a:cxn ang="0">
                  <a:pos x="connsiteX2" y="connsiteY2"/>
                </a:cxn>
                <a:cxn ang="0">
                  <a:pos x="connsiteX3" y="connsiteY3"/>
                </a:cxn>
              </a:cxnLst>
              <a:rect l="l" t="t" r="r" b="b"/>
              <a:pathLst>
                <a:path w="835148" h="372863">
                  <a:moveTo>
                    <a:pt x="0" y="372863"/>
                  </a:moveTo>
                  <a:lnTo>
                    <a:pt x="835149" y="372863"/>
                  </a:lnTo>
                  <a:cubicBezTo>
                    <a:pt x="811521" y="163048"/>
                    <a:pt x="633610" y="0"/>
                    <a:pt x="417638" y="0"/>
                  </a:cubicBezTo>
                  <a:cubicBezTo>
                    <a:pt x="201667" y="128"/>
                    <a:pt x="23756" y="163176"/>
                    <a:pt x="0" y="372863"/>
                  </a:cubicBezTo>
                  <a:close/>
                </a:path>
              </a:pathLst>
            </a:custGeom>
            <a:solidFill>
              <a:srgbClr val="339966"/>
            </a:solidFill>
            <a:ln w="12767"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63847D6C-9344-A74A-9690-0B2AFDC96845}"/>
                </a:ext>
              </a:extLst>
            </p:cNvPr>
            <p:cNvSpPr/>
            <p:nvPr/>
          </p:nvSpPr>
          <p:spPr>
            <a:xfrm>
              <a:off x="3290623" y="-1771789"/>
              <a:ext cx="831580" cy="371270"/>
            </a:xfrm>
            <a:custGeom>
              <a:avLst/>
              <a:gdLst>
                <a:gd name="connsiteX0" fmla="*/ 0 w 835148"/>
                <a:gd name="connsiteY0" fmla="*/ 372863 h 372863"/>
                <a:gd name="connsiteX1" fmla="*/ 835149 w 835148"/>
                <a:gd name="connsiteY1" fmla="*/ 372863 h 372863"/>
                <a:gd name="connsiteX2" fmla="*/ 417638 w 835148"/>
                <a:gd name="connsiteY2" fmla="*/ 0 h 372863"/>
                <a:gd name="connsiteX3" fmla="*/ 0 w 835148"/>
                <a:gd name="connsiteY3" fmla="*/ 372863 h 372863"/>
              </a:gdLst>
              <a:ahLst/>
              <a:cxnLst>
                <a:cxn ang="0">
                  <a:pos x="connsiteX0" y="connsiteY0"/>
                </a:cxn>
                <a:cxn ang="0">
                  <a:pos x="connsiteX1" y="connsiteY1"/>
                </a:cxn>
                <a:cxn ang="0">
                  <a:pos x="connsiteX2" y="connsiteY2"/>
                </a:cxn>
                <a:cxn ang="0">
                  <a:pos x="connsiteX3" y="connsiteY3"/>
                </a:cxn>
              </a:cxnLst>
              <a:rect l="l" t="t" r="r" b="b"/>
              <a:pathLst>
                <a:path w="835148" h="372863">
                  <a:moveTo>
                    <a:pt x="0" y="372863"/>
                  </a:moveTo>
                  <a:lnTo>
                    <a:pt x="835149" y="372863"/>
                  </a:lnTo>
                  <a:cubicBezTo>
                    <a:pt x="811521" y="163048"/>
                    <a:pt x="633609" y="0"/>
                    <a:pt x="417638" y="0"/>
                  </a:cubicBezTo>
                  <a:cubicBezTo>
                    <a:pt x="201667" y="0"/>
                    <a:pt x="23628" y="163176"/>
                    <a:pt x="0" y="372863"/>
                  </a:cubicBezTo>
                  <a:close/>
                </a:path>
              </a:pathLst>
            </a:custGeom>
            <a:solidFill>
              <a:srgbClr val="339966"/>
            </a:solidFill>
            <a:ln w="12767" cap="flat">
              <a:noFill/>
              <a:prstDash val="solid"/>
              <a:miter/>
            </a:ln>
          </p:spPr>
          <p:txBody>
            <a:bodyPr rtlCol="0" anchor="ctr"/>
            <a:lstStyle/>
            <a:p>
              <a:endParaRPr lang="en-US"/>
            </a:p>
          </p:txBody>
        </p:sp>
        <p:grpSp>
          <p:nvGrpSpPr>
            <p:cNvPr id="29" name="Graphic 4">
              <a:extLst>
                <a:ext uri="{FF2B5EF4-FFF2-40B4-BE49-F238E27FC236}">
                  <a16:creationId xmlns:a16="http://schemas.microsoft.com/office/drawing/2014/main" id="{5307D5E2-7EFB-FC42-A352-61368CC80B00}"/>
                </a:ext>
              </a:extLst>
            </p:cNvPr>
            <p:cNvGrpSpPr/>
            <p:nvPr/>
          </p:nvGrpSpPr>
          <p:grpSpPr>
            <a:xfrm>
              <a:off x="-426376" y="-1308273"/>
              <a:ext cx="832599" cy="376565"/>
              <a:chOff x="682895" y="4708459"/>
              <a:chExt cx="836171" cy="378181"/>
            </a:xfrm>
            <a:solidFill>
              <a:srgbClr val="F54359"/>
            </a:solidFill>
          </p:grpSpPr>
          <p:sp>
            <p:nvSpPr>
              <p:cNvPr id="45" name="Freeform 44">
                <a:extLst>
                  <a:ext uri="{FF2B5EF4-FFF2-40B4-BE49-F238E27FC236}">
                    <a16:creationId xmlns:a16="http://schemas.microsoft.com/office/drawing/2014/main" id="{477A7B90-DB8D-4D49-AC3C-7B40B39A33CE}"/>
                  </a:ext>
                </a:extLst>
              </p:cNvPr>
              <p:cNvSpPr/>
              <p:nvPr/>
            </p:nvSpPr>
            <p:spPr>
              <a:xfrm>
                <a:off x="1091338"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46" name="Freeform 45">
                <a:extLst>
                  <a:ext uri="{FF2B5EF4-FFF2-40B4-BE49-F238E27FC236}">
                    <a16:creationId xmlns:a16="http://schemas.microsoft.com/office/drawing/2014/main" id="{2765564D-86D3-CF46-BD36-30CAD5E1F372}"/>
                  </a:ext>
                </a:extLst>
              </p:cNvPr>
              <p:cNvSpPr/>
              <p:nvPr/>
            </p:nvSpPr>
            <p:spPr>
              <a:xfrm>
                <a:off x="682895" y="4708459"/>
                <a:ext cx="427728" cy="378181"/>
              </a:xfrm>
              <a:custGeom>
                <a:avLst/>
                <a:gdLst>
                  <a:gd name="connsiteX0" fmla="*/ 427729 w 427728"/>
                  <a:gd name="connsiteY0" fmla="*/ 16100 h 378181"/>
                  <a:gd name="connsiteX1" fmla="*/ 5110 w 427728"/>
                  <a:gd name="connsiteY1" fmla="*/ 375036 h 378181"/>
                  <a:gd name="connsiteX2" fmla="*/ 129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10" y="375036"/>
                      <a:pt x="5110" y="375036"/>
                    </a:cubicBezTo>
                    <a:lnTo>
                      <a:pt x="129"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grpSp>
          <p:nvGrpSpPr>
            <p:cNvPr id="30" name="Graphic 4">
              <a:extLst>
                <a:ext uri="{FF2B5EF4-FFF2-40B4-BE49-F238E27FC236}">
                  <a16:creationId xmlns:a16="http://schemas.microsoft.com/office/drawing/2014/main" id="{14A4C8DF-F8FF-EA46-84CF-0F8B4E797994}"/>
                </a:ext>
              </a:extLst>
            </p:cNvPr>
            <p:cNvGrpSpPr/>
            <p:nvPr/>
          </p:nvGrpSpPr>
          <p:grpSpPr>
            <a:xfrm>
              <a:off x="1902153" y="-1308273"/>
              <a:ext cx="832599" cy="376565"/>
              <a:chOff x="3021414" y="4708459"/>
              <a:chExt cx="836171" cy="378181"/>
            </a:xfrm>
            <a:solidFill>
              <a:srgbClr val="F54359"/>
            </a:solidFill>
          </p:grpSpPr>
          <p:sp>
            <p:nvSpPr>
              <p:cNvPr id="43" name="Freeform 42">
                <a:extLst>
                  <a:ext uri="{FF2B5EF4-FFF2-40B4-BE49-F238E27FC236}">
                    <a16:creationId xmlns:a16="http://schemas.microsoft.com/office/drawing/2014/main" id="{066F4CB3-7D81-B64C-8C14-743325117E9A}"/>
                  </a:ext>
                </a:extLst>
              </p:cNvPr>
              <p:cNvSpPr/>
              <p:nvPr/>
            </p:nvSpPr>
            <p:spPr>
              <a:xfrm>
                <a:off x="3429857"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44" name="Freeform 43">
                <a:extLst>
                  <a:ext uri="{FF2B5EF4-FFF2-40B4-BE49-F238E27FC236}">
                    <a16:creationId xmlns:a16="http://schemas.microsoft.com/office/drawing/2014/main" id="{BF9884B7-A96B-E540-933D-519F43C65CED}"/>
                  </a:ext>
                </a:extLst>
              </p:cNvPr>
              <p:cNvSpPr/>
              <p:nvPr/>
            </p:nvSpPr>
            <p:spPr>
              <a:xfrm>
                <a:off x="3021414" y="4708459"/>
                <a:ext cx="427728" cy="378181"/>
              </a:xfrm>
              <a:custGeom>
                <a:avLst/>
                <a:gdLst>
                  <a:gd name="connsiteX0" fmla="*/ 427729 w 427728"/>
                  <a:gd name="connsiteY0" fmla="*/ 16100 h 378181"/>
                  <a:gd name="connsiteX1" fmla="*/ 5109 w 427728"/>
                  <a:gd name="connsiteY1" fmla="*/ 375036 h 378181"/>
                  <a:gd name="connsiteX2" fmla="*/ 129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09" y="375036"/>
                      <a:pt x="5109" y="375036"/>
                    </a:cubicBezTo>
                    <a:lnTo>
                      <a:pt x="129"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sp>
          <p:nvSpPr>
            <p:cNvPr id="31" name="Freeform 30">
              <a:extLst>
                <a:ext uri="{FF2B5EF4-FFF2-40B4-BE49-F238E27FC236}">
                  <a16:creationId xmlns:a16="http://schemas.microsoft.com/office/drawing/2014/main" id="{DDEB2FF7-ED0F-2945-AAFB-A273B60862A0}"/>
                </a:ext>
              </a:extLst>
            </p:cNvPr>
            <p:cNvSpPr/>
            <p:nvPr/>
          </p:nvSpPr>
          <p:spPr>
            <a:xfrm>
              <a:off x="2823746" y="-1307744"/>
              <a:ext cx="374590" cy="375575"/>
            </a:xfrm>
            <a:custGeom>
              <a:avLst/>
              <a:gdLst>
                <a:gd name="connsiteX0" fmla="*/ 376028 w 376197"/>
                <a:gd name="connsiteY0" fmla="*/ 370031 h 377186"/>
                <a:gd name="connsiteX1" fmla="*/ 5518 w 376197"/>
                <a:gd name="connsiteY1" fmla="*/ 234 h 377186"/>
                <a:gd name="connsiteX2" fmla="*/ 793 w 376197"/>
                <a:gd name="connsiteY2" fmla="*/ 1001 h 377186"/>
                <a:gd name="connsiteX3" fmla="*/ 410 w 376197"/>
                <a:gd name="connsiteY3" fmla="*/ 5473 h 377186"/>
                <a:gd name="connsiteX4" fmla="*/ 364917 w 376197"/>
                <a:gd name="connsiteY4" fmla="*/ 376292 h 377186"/>
                <a:gd name="connsiteX5" fmla="*/ 375773 w 376197"/>
                <a:gd name="connsiteY5" fmla="*/ 377187 h 377186"/>
                <a:gd name="connsiteX6" fmla="*/ 376028 w 376197"/>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7" h="377186">
                  <a:moveTo>
                    <a:pt x="376028" y="370031"/>
                  </a:moveTo>
                  <a:cubicBezTo>
                    <a:pt x="385352" y="-22127"/>
                    <a:pt x="5518" y="234"/>
                    <a:pt x="5518" y="234"/>
                  </a:cubicBezTo>
                  <a:lnTo>
                    <a:pt x="793" y="1001"/>
                  </a:lnTo>
                  <a:lnTo>
                    <a:pt x="410" y="5473"/>
                  </a:lnTo>
                  <a:cubicBezTo>
                    <a:pt x="410" y="5473"/>
                    <a:pt x="-26922" y="347925"/>
                    <a:pt x="364917" y="376292"/>
                  </a:cubicBezTo>
                  <a:lnTo>
                    <a:pt x="375773" y="377187"/>
                  </a:lnTo>
                  <a:lnTo>
                    <a:pt x="376028" y="370031"/>
                  </a:lnTo>
                  <a:close/>
                </a:path>
              </a:pathLst>
            </a:custGeom>
            <a:solidFill>
              <a:srgbClr val="339966"/>
            </a:solidFill>
            <a:ln w="12767" cap="flat">
              <a:noFill/>
              <a:prstDash val="solid"/>
              <a:miter/>
            </a:ln>
          </p:spPr>
          <p:txBody>
            <a:bodyPr rtlCol="0" anchor="ctr"/>
            <a:lstStyle/>
            <a:p>
              <a:endParaRPr lang="en-US"/>
            </a:p>
          </p:txBody>
        </p:sp>
        <p:grpSp>
          <p:nvGrpSpPr>
            <p:cNvPr id="32" name="Graphic 4">
              <a:extLst>
                <a:ext uri="{FF2B5EF4-FFF2-40B4-BE49-F238E27FC236}">
                  <a16:creationId xmlns:a16="http://schemas.microsoft.com/office/drawing/2014/main" id="{C36F3119-D4FF-034C-ADC9-C58C5CEB4C90}"/>
                </a:ext>
              </a:extLst>
            </p:cNvPr>
            <p:cNvGrpSpPr/>
            <p:nvPr/>
          </p:nvGrpSpPr>
          <p:grpSpPr>
            <a:xfrm>
              <a:off x="-424467" y="-1767972"/>
              <a:ext cx="365366" cy="372797"/>
              <a:chOff x="684812" y="4246788"/>
              <a:chExt cx="366934" cy="374396"/>
            </a:xfrm>
            <a:solidFill>
              <a:srgbClr val="004438"/>
            </a:solidFill>
          </p:grpSpPr>
          <p:sp>
            <p:nvSpPr>
              <p:cNvPr id="41" name="Freeform 40">
                <a:extLst>
                  <a:ext uri="{FF2B5EF4-FFF2-40B4-BE49-F238E27FC236}">
                    <a16:creationId xmlns:a16="http://schemas.microsoft.com/office/drawing/2014/main" id="{2CBAB929-46AC-1241-A047-66BF75FDA2DD}"/>
                  </a:ext>
                </a:extLst>
              </p:cNvPr>
              <p:cNvSpPr/>
              <p:nvPr/>
            </p:nvSpPr>
            <p:spPr>
              <a:xfrm>
                <a:off x="684812" y="4246916"/>
                <a:ext cx="193492" cy="374268"/>
              </a:xfrm>
              <a:custGeom>
                <a:avLst/>
                <a:gdLst>
                  <a:gd name="connsiteX0" fmla="*/ 1533 w 193492"/>
                  <a:gd name="connsiteY0" fmla="*/ 216843 h 374268"/>
                  <a:gd name="connsiteX1" fmla="*/ 0 w 193492"/>
                  <a:gd name="connsiteY1" fmla="*/ 191798 h 374268"/>
                  <a:gd name="connsiteX2" fmla="*/ 0 w 193492"/>
                  <a:gd name="connsiteY2" fmla="*/ 167137 h 374268"/>
                  <a:gd name="connsiteX3" fmla="*/ 0 w 193492"/>
                  <a:gd name="connsiteY3" fmla="*/ 0 h 374268"/>
                  <a:gd name="connsiteX4" fmla="*/ 192216 w 193492"/>
                  <a:gd name="connsiteY4" fmla="*/ 158448 h 374268"/>
                  <a:gd name="connsiteX5" fmla="*/ 193493 w 193492"/>
                  <a:gd name="connsiteY5" fmla="*/ 177743 h 374268"/>
                  <a:gd name="connsiteX6" fmla="*/ 193493 w 193492"/>
                  <a:gd name="connsiteY6" fmla="*/ 207132 h 374268"/>
                  <a:gd name="connsiteX7" fmla="*/ 193493 w 193492"/>
                  <a:gd name="connsiteY7" fmla="*/ 207132 h 374268"/>
                  <a:gd name="connsiteX8" fmla="*/ 193493 w 193492"/>
                  <a:gd name="connsiteY8" fmla="*/ 374269 h 374268"/>
                  <a:gd name="connsiteX9" fmla="*/ 1533 w 193492"/>
                  <a:gd name="connsiteY9" fmla="*/ 216843 h 374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8">
                    <a:moveTo>
                      <a:pt x="1533" y="216843"/>
                    </a:moveTo>
                    <a:cubicBezTo>
                      <a:pt x="128" y="207515"/>
                      <a:pt x="0" y="192182"/>
                      <a:pt x="0" y="191798"/>
                    </a:cubicBezTo>
                    <a:lnTo>
                      <a:pt x="0" y="167137"/>
                    </a:lnTo>
                    <a:lnTo>
                      <a:pt x="0" y="0"/>
                    </a:lnTo>
                    <a:cubicBezTo>
                      <a:pt x="98598" y="9584"/>
                      <a:pt x="177400" y="75007"/>
                      <a:pt x="192216" y="158448"/>
                    </a:cubicBezTo>
                    <a:cubicBezTo>
                      <a:pt x="193493" y="167009"/>
                      <a:pt x="193493" y="177743"/>
                      <a:pt x="193493" y="177743"/>
                    </a:cubicBezTo>
                    <a:lnTo>
                      <a:pt x="193493" y="207132"/>
                    </a:lnTo>
                    <a:lnTo>
                      <a:pt x="193493" y="207132"/>
                    </a:lnTo>
                    <a:lnTo>
                      <a:pt x="193493" y="374269"/>
                    </a:lnTo>
                    <a:cubicBezTo>
                      <a:pt x="95278" y="364685"/>
                      <a:pt x="16731" y="299773"/>
                      <a:pt x="1533" y="216843"/>
                    </a:cubicBezTo>
                    <a:close/>
                  </a:path>
                </a:pathLst>
              </a:custGeom>
              <a:solidFill>
                <a:srgbClr val="004438"/>
              </a:solidFill>
              <a:ln w="12767" cap="flat">
                <a:noFill/>
                <a:prstDash val="solid"/>
                <a:miter/>
              </a:ln>
            </p:spPr>
            <p:txBody>
              <a:bodyPr rtlCol="0" anchor="ctr"/>
              <a:lstStyle/>
              <a:p>
                <a:endParaRPr lang="en-US"/>
              </a:p>
            </p:txBody>
          </p:sp>
          <p:sp>
            <p:nvSpPr>
              <p:cNvPr id="42" name="Freeform 41">
                <a:extLst>
                  <a:ext uri="{FF2B5EF4-FFF2-40B4-BE49-F238E27FC236}">
                    <a16:creationId xmlns:a16="http://schemas.microsoft.com/office/drawing/2014/main" id="{0DF2EB8F-54B6-7A43-ABEC-AB717F18EE48}"/>
                  </a:ext>
                </a:extLst>
              </p:cNvPr>
              <p:cNvSpPr/>
              <p:nvPr/>
            </p:nvSpPr>
            <p:spPr>
              <a:xfrm>
                <a:off x="858253" y="4246788"/>
                <a:ext cx="193492" cy="374269"/>
              </a:xfrm>
              <a:custGeom>
                <a:avLst/>
                <a:gdLst>
                  <a:gd name="connsiteX0" fmla="*/ 1533 w 193492"/>
                  <a:gd name="connsiteY0" fmla="*/ 216971 h 374269"/>
                  <a:gd name="connsiteX1" fmla="*/ 0 w 193492"/>
                  <a:gd name="connsiteY1" fmla="*/ 191926 h 374269"/>
                  <a:gd name="connsiteX2" fmla="*/ 0 w 193492"/>
                  <a:gd name="connsiteY2" fmla="*/ 167265 h 374269"/>
                  <a:gd name="connsiteX3" fmla="*/ 0 w 193492"/>
                  <a:gd name="connsiteY3" fmla="*/ 0 h 374269"/>
                  <a:gd name="connsiteX4" fmla="*/ 192216 w 193492"/>
                  <a:gd name="connsiteY4" fmla="*/ 158448 h 374269"/>
                  <a:gd name="connsiteX5" fmla="*/ 193493 w 193492"/>
                  <a:gd name="connsiteY5" fmla="*/ 177743 h 374269"/>
                  <a:gd name="connsiteX6" fmla="*/ 193493 w 193492"/>
                  <a:gd name="connsiteY6" fmla="*/ 207132 h 374269"/>
                  <a:gd name="connsiteX7" fmla="*/ 193493 w 193492"/>
                  <a:gd name="connsiteY7" fmla="*/ 207132 h 374269"/>
                  <a:gd name="connsiteX8" fmla="*/ 193493 w 193492"/>
                  <a:gd name="connsiteY8" fmla="*/ 374269 h 374269"/>
                  <a:gd name="connsiteX9" fmla="*/ 1533 w 193492"/>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971"/>
                    </a:moveTo>
                    <a:cubicBezTo>
                      <a:pt x="128" y="207643"/>
                      <a:pt x="0" y="192309"/>
                      <a:pt x="0" y="191926"/>
                    </a:cubicBezTo>
                    <a:lnTo>
                      <a:pt x="0" y="167265"/>
                    </a:lnTo>
                    <a:lnTo>
                      <a:pt x="0" y="0"/>
                    </a:lnTo>
                    <a:cubicBezTo>
                      <a:pt x="98598" y="9584"/>
                      <a:pt x="177400" y="75007"/>
                      <a:pt x="192216" y="158448"/>
                    </a:cubicBezTo>
                    <a:cubicBezTo>
                      <a:pt x="193493" y="167009"/>
                      <a:pt x="193493" y="177743"/>
                      <a:pt x="193493" y="177743"/>
                    </a:cubicBezTo>
                    <a:lnTo>
                      <a:pt x="193493" y="207132"/>
                    </a:lnTo>
                    <a:lnTo>
                      <a:pt x="193493" y="207132"/>
                    </a:lnTo>
                    <a:lnTo>
                      <a:pt x="193493" y="374269"/>
                    </a:lnTo>
                    <a:cubicBezTo>
                      <a:pt x="95405" y="364813"/>
                      <a:pt x="16859" y="299901"/>
                      <a:pt x="1533" y="216971"/>
                    </a:cubicBezTo>
                    <a:close/>
                  </a:path>
                </a:pathLst>
              </a:custGeom>
              <a:solidFill>
                <a:srgbClr val="004438"/>
              </a:solidFill>
              <a:ln w="12767" cap="flat">
                <a:noFill/>
                <a:prstDash val="solid"/>
                <a:miter/>
              </a:ln>
            </p:spPr>
            <p:txBody>
              <a:bodyPr rtlCol="0" anchor="ctr"/>
              <a:lstStyle/>
              <a:p>
                <a:endParaRPr lang="en-US"/>
              </a:p>
            </p:txBody>
          </p:sp>
        </p:grpSp>
        <p:sp>
          <p:nvSpPr>
            <p:cNvPr id="33" name="Freeform 32">
              <a:extLst>
                <a:ext uri="{FF2B5EF4-FFF2-40B4-BE49-F238E27FC236}">
                  <a16:creationId xmlns:a16="http://schemas.microsoft.com/office/drawing/2014/main" id="{FDAC9BFF-5439-6340-A020-1C9718A4DE73}"/>
                </a:ext>
              </a:extLst>
            </p:cNvPr>
            <p:cNvSpPr/>
            <p:nvPr/>
          </p:nvSpPr>
          <p:spPr>
            <a:xfrm>
              <a:off x="5149986" y="-1307744"/>
              <a:ext cx="374590" cy="375575"/>
            </a:xfrm>
            <a:custGeom>
              <a:avLst/>
              <a:gdLst>
                <a:gd name="connsiteX0" fmla="*/ 376029 w 376197"/>
                <a:gd name="connsiteY0" fmla="*/ 370031 h 377186"/>
                <a:gd name="connsiteX1" fmla="*/ 5519 w 376197"/>
                <a:gd name="connsiteY1" fmla="*/ 234 h 377186"/>
                <a:gd name="connsiteX2" fmla="*/ 793 w 376197"/>
                <a:gd name="connsiteY2" fmla="*/ 1001 h 377186"/>
                <a:gd name="connsiteX3" fmla="*/ 410 w 376197"/>
                <a:gd name="connsiteY3" fmla="*/ 5473 h 377186"/>
                <a:gd name="connsiteX4" fmla="*/ 364918 w 376197"/>
                <a:gd name="connsiteY4" fmla="*/ 376292 h 377186"/>
                <a:gd name="connsiteX5" fmla="*/ 375773 w 376197"/>
                <a:gd name="connsiteY5" fmla="*/ 377187 h 377186"/>
                <a:gd name="connsiteX6" fmla="*/ 376029 w 376197"/>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7" h="377186">
                  <a:moveTo>
                    <a:pt x="376029" y="370031"/>
                  </a:moveTo>
                  <a:cubicBezTo>
                    <a:pt x="385352" y="-22127"/>
                    <a:pt x="5519" y="234"/>
                    <a:pt x="5519" y="234"/>
                  </a:cubicBezTo>
                  <a:lnTo>
                    <a:pt x="793" y="1001"/>
                  </a:lnTo>
                  <a:lnTo>
                    <a:pt x="410" y="5473"/>
                  </a:lnTo>
                  <a:cubicBezTo>
                    <a:pt x="410" y="5473"/>
                    <a:pt x="-26921" y="347925"/>
                    <a:pt x="364918" y="376292"/>
                  </a:cubicBezTo>
                  <a:lnTo>
                    <a:pt x="375773" y="377187"/>
                  </a:lnTo>
                  <a:lnTo>
                    <a:pt x="376029" y="370031"/>
                  </a:lnTo>
                  <a:close/>
                </a:path>
              </a:pathLst>
            </a:custGeom>
            <a:solidFill>
              <a:srgbClr val="339966"/>
            </a:solidFill>
            <a:ln w="12767" cap="flat">
              <a:noFill/>
              <a:prstDash val="solid"/>
              <a:miter/>
            </a:ln>
          </p:spPr>
          <p:txBody>
            <a:bodyPr rtlCol="0" anchor="ctr"/>
            <a:lstStyle/>
            <a:p>
              <a:endParaRPr lang="en-US"/>
            </a:p>
          </p:txBody>
        </p:sp>
        <p:sp>
          <p:nvSpPr>
            <p:cNvPr id="34" name="Freeform 33">
              <a:extLst>
                <a:ext uri="{FF2B5EF4-FFF2-40B4-BE49-F238E27FC236}">
                  <a16:creationId xmlns:a16="http://schemas.microsoft.com/office/drawing/2014/main" id="{7CCE7EE7-ABCA-8F40-9392-BC19D2A9852E}"/>
                </a:ext>
              </a:extLst>
            </p:cNvPr>
            <p:cNvSpPr/>
            <p:nvPr/>
          </p:nvSpPr>
          <p:spPr>
            <a:xfrm>
              <a:off x="4694608" y="-1770517"/>
              <a:ext cx="832470" cy="368853"/>
            </a:xfrm>
            <a:custGeom>
              <a:avLst/>
              <a:gdLst>
                <a:gd name="connsiteX0" fmla="*/ 484563 w 836042"/>
                <a:gd name="connsiteY0" fmla="*/ 367497 h 370435"/>
                <a:gd name="connsiteX1" fmla="*/ 428622 w 836042"/>
                <a:gd name="connsiteY1" fmla="*/ 370436 h 370435"/>
                <a:gd name="connsiteX2" fmla="*/ 373448 w 836042"/>
                <a:gd name="connsiteY2" fmla="*/ 370436 h 370435"/>
                <a:gd name="connsiteX3" fmla="*/ 0 w 836042"/>
                <a:gd name="connsiteY3" fmla="*/ 370436 h 370435"/>
                <a:gd name="connsiteX4" fmla="*/ 353779 w 836042"/>
                <a:gd name="connsiteY4" fmla="*/ 2556 h 370435"/>
                <a:gd name="connsiteX5" fmla="*/ 396947 w 836042"/>
                <a:gd name="connsiteY5" fmla="*/ 0 h 370435"/>
                <a:gd name="connsiteX6" fmla="*/ 462595 w 836042"/>
                <a:gd name="connsiteY6" fmla="*/ 0 h 370435"/>
                <a:gd name="connsiteX7" fmla="*/ 462595 w 836042"/>
                <a:gd name="connsiteY7" fmla="*/ 0 h 370435"/>
                <a:gd name="connsiteX8" fmla="*/ 836042 w 836042"/>
                <a:gd name="connsiteY8" fmla="*/ 0 h 370435"/>
                <a:gd name="connsiteX9" fmla="*/ 484563 w 836042"/>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042" h="370435">
                  <a:moveTo>
                    <a:pt x="484563" y="367497"/>
                  </a:moveTo>
                  <a:cubicBezTo>
                    <a:pt x="463617" y="370308"/>
                    <a:pt x="429388" y="370436"/>
                    <a:pt x="428622" y="370436"/>
                  </a:cubicBezTo>
                  <a:lnTo>
                    <a:pt x="373448" y="370436"/>
                  </a:lnTo>
                  <a:lnTo>
                    <a:pt x="0" y="370436"/>
                  </a:lnTo>
                  <a:cubicBezTo>
                    <a:pt x="21329" y="181704"/>
                    <a:pt x="167438" y="30923"/>
                    <a:pt x="353779" y="2556"/>
                  </a:cubicBezTo>
                  <a:cubicBezTo>
                    <a:pt x="372809" y="128"/>
                    <a:pt x="396947" y="0"/>
                    <a:pt x="396947" y="0"/>
                  </a:cubicBezTo>
                  <a:lnTo>
                    <a:pt x="462595" y="0"/>
                  </a:lnTo>
                  <a:lnTo>
                    <a:pt x="462595" y="0"/>
                  </a:lnTo>
                  <a:lnTo>
                    <a:pt x="836042" y="0"/>
                  </a:lnTo>
                  <a:cubicBezTo>
                    <a:pt x="814969" y="187965"/>
                    <a:pt x="669882" y="338235"/>
                    <a:pt x="484563" y="367497"/>
                  </a:cubicBezTo>
                  <a:close/>
                </a:path>
              </a:pathLst>
            </a:custGeom>
            <a:solidFill>
              <a:srgbClr val="FDC82F"/>
            </a:solidFill>
            <a:ln w="12767" cap="flat">
              <a:noFill/>
              <a:prstDash val="solid"/>
              <a:miter/>
            </a:ln>
          </p:spPr>
          <p:txBody>
            <a:bodyPr rtlCol="0" anchor="ctr"/>
            <a:lstStyle/>
            <a:p>
              <a:endParaRPr lang="en-US"/>
            </a:p>
          </p:txBody>
        </p:sp>
        <p:grpSp>
          <p:nvGrpSpPr>
            <p:cNvPr id="35" name="Graphic 4">
              <a:extLst>
                <a:ext uri="{FF2B5EF4-FFF2-40B4-BE49-F238E27FC236}">
                  <a16:creationId xmlns:a16="http://schemas.microsoft.com/office/drawing/2014/main" id="{6D1D9E6C-4C22-6D41-B734-B81A8FB7A284}"/>
                </a:ext>
              </a:extLst>
            </p:cNvPr>
            <p:cNvGrpSpPr/>
            <p:nvPr/>
          </p:nvGrpSpPr>
          <p:grpSpPr>
            <a:xfrm>
              <a:off x="4223687" y="-1308273"/>
              <a:ext cx="832600" cy="376565"/>
              <a:chOff x="5352908" y="4708459"/>
              <a:chExt cx="836172" cy="378181"/>
            </a:xfrm>
            <a:solidFill>
              <a:srgbClr val="F54359"/>
            </a:solidFill>
          </p:grpSpPr>
          <p:sp>
            <p:nvSpPr>
              <p:cNvPr id="39" name="Freeform 38">
                <a:extLst>
                  <a:ext uri="{FF2B5EF4-FFF2-40B4-BE49-F238E27FC236}">
                    <a16:creationId xmlns:a16="http://schemas.microsoft.com/office/drawing/2014/main" id="{71E61F64-90FE-5248-A5CC-678D1DFC3B36}"/>
                  </a:ext>
                </a:extLst>
              </p:cNvPr>
              <p:cNvSpPr/>
              <p:nvPr/>
            </p:nvSpPr>
            <p:spPr>
              <a:xfrm>
                <a:off x="5761352"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40" name="Freeform 39">
                <a:extLst>
                  <a:ext uri="{FF2B5EF4-FFF2-40B4-BE49-F238E27FC236}">
                    <a16:creationId xmlns:a16="http://schemas.microsoft.com/office/drawing/2014/main" id="{0554D37A-04DB-2847-91D2-82EEFDF7DD16}"/>
                  </a:ext>
                </a:extLst>
              </p:cNvPr>
              <p:cNvSpPr/>
              <p:nvPr/>
            </p:nvSpPr>
            <p:spPr>
              <a:xfrm>
                <a:off x="5352908" y="4708459"/>
                <a:ext cx="427728" cy="378181"/>
              </a:xfrm>
              <a:custGeom>
                <a:avLst/>
                <a:gdLst>
                  <a:gd name="connsiteX0" fmla="*/ 427729 w 427728"/>
                  <a:gd name="connsiteY0" fmla="*/ 16100 h 378181"/>
                  <a:gd name="connsiteX1" fmla="*/ 5110 w 427728"/>
                  <a:gd name="connsiteY1" fmla="*/ 375036 h 378181"/>
                  <a:gd name="connsiteX2" fmla="*/ 129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10" y="375036"/>
                      <a:pt x="5110" y="375036"/>
                    </a:cubicBezTo>
                    <a:lnTo>
                      <a:pt x="129"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grpSp>
          <p:nvGrpSpPr>
            <p:cNvPr id="36" name="Graphic 4">
              <a:extLst>
                <a:ext uri="{FF2B5EF4-FFF2-40B4-BE49-F238E27FC236}">
                  <a16:creationId xmlns:a16="http://schemas.microsoft.com/office/drawing/2014/main" id="{16DD03F6-905B-8A49-A87B-2F9AC0F61180}"/>
                </a:ext>
              </a:extLst>
            </p:cNvPr>
            <p:cNvGrpSpPr/>
            <p:nvPr/>
          </p:nvGrpSpPr>
          <p:grpSpPr>
            <a:xfrm>
              <a:off x="4225468" y="-1767972"/>
              <a:ext cx="365493" cy="372670"/>
              <a:chOff x="5354697" y="4246788"/>
              <a:chExt cx="367061" cy="374269"/>
            </a:xfrm>
            <a:solidFill>
              <a:srgbClr val="004438"/>
            </a:solidFill>
          </p:grpSpPr>
          <p:sp>
            <p:nvSpPr>
              <p:cNvPr id="37" name="Freeform 36">
                <a:extLst>
                  <a:ext uri="{FF2B5EF4-FFF2-40B4-BE49-F238E27FC236}">
                    <a16:creationId xmlns:a16="http://schemas.microsoft.com/office/drawing/2014/main" id="{D8B45E4C-2F51-4E40-AF11-FD90AA900B32}"/>
                  </a:ext>
                </a:extLst>
              </p:cNvPr>
              <p:cNvSpPr/>
              <p:nvPr/>
            </p:nvSpPr>
            <p:spPr>
              <a:xfrm>
                <a:off x="5354697" y="4246788"/>
                <a:ext cx="193493" cy="374269"/>
              </a:xfrm>
              <a:custGeom>
                <a:avLst/>
                <a:gdLst>
                  <a:gd name="connsiteX0" fmla="*/ 1533 w 193493"/>
                  <a:gd name="connsiteY0" fmla="*/ 216971 h 374269"/>
                  <a:gd name="connsiteX1" fmla="*/ 0 w 193493"/>
                  <a:gd name="connsiteY1" fmla="*/ 191926 h 374269"/>
                  <a:gd name="connsiteX2" fmla="*/ 0 w 193493"/>
                  <a:gd name="connsiteY2" fmla="*/ 167265 h 374269"/>
                  <a:gd name="connsiteX3" fmla="*/ 0 w 193493"/>
                  <a:gd name="connsiteY3" fmla="*/ 0 h 374269"/>
                  <a:gd name="connsiteX4" fmla="*/ 192216 w 193493"/>
                  <a:gd name="connsiteY4" fmla="*/ 158448 h 374269"/>
                  <a:gd name="connsiteX5" fmla="*/ 193493 w 193493"/>
                  <a:gd name="connsiteY5" fmla="*/ 177743 h 374269"/>
                  <a:gd name="connsiteX6" fmla="*/ 193493 w 193493"/>
                  <a:gd name="connsiteY6" fmla="*/ 207132 h 374269"/>
                  <a:gd name="connsiteX7" fmla="*/ 193493 w 193493"/>
                  <a:gd name="connsiteY7" fmla="*/ 207132 h 374269"/>
                  <a:gd name="connsiteX8" fmla="*/ 193493 w 193493"/>
                  <a:gd name="connsiteY8" fmla="*/ 374269 h 374269"/>
                  <a:gd name="connsiteX9" fmla="*/ 1533 w 193493"/>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3" h="374269">
                    <a:moveTo>
                      <a:pt x="1533" y="216971"/>
                    </a:moveTo>
                    <a:cubicBezTo>
                      <a:pt x="128" y="207643"/>
                      <a:pt x="0" y="192309"/>
                      <a:pt x="0" y="191926"/>
                    </a:cubicBezTo>
                    <a:lnTo>
                      <a:pt x="0" y="167265"/>
                    </a:lnTo>
                    <a:lnTo>
                      <a:pt x="0" y="0"/>
                    </a:lnTo>
                    <a:cubicBezTo>
                      <a:pt x="98598" y="9584"/>
                      <a:pt x="177401" y="75007"/>
                      <a:pt x="192216" y="158448"/>
                    </a:cubicBezTo>
                    <a:cubicBezTo>
                      <a:pt x="193493" y="167009"/>
                      <a:pt x="193493" y="177743"/>
                      <a:pt x="193493" y="177743"/>
                    </a:cubicBezTo>
                    <a:lnTo>
                      <a:pt x="193493" y="207132"/>
                    </a:lnTo>
                    <a:lnTo>
                      <a:pt x="193493" y="207132"/>
                    </a:lnTo>
                    <a:lnTo>
                      <a:pt x="193493" y="374269"/>
                    </a:lnTo>
                    <a:cubicBezTo>
                      <a:pt x="95405" y="364813"/>
                      <a:pt x="16859" y="299901"/>
                      <a:pt x="1533" y="216971"/>
                    </a:cubicBezTo>
                    <a:close/>
                  </a:path>
                </a:pathLst>
              </a:custGeom>
              <a:solidFill>
                <a:srgbClr val="004438"/>
              </a:solidFill>
              <a:ln w="12767"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EDD0CC72-7E10-7F45-B6DD-87F29B9850D4}"/>
                  </a:ext>
                </a:extLst>
              </p:cNvPr>
              <p:cNvSpPr/>
              <p:nvPr/>
            </p:nvSpPr>
            <p:spPr>
              <a:xfrm>
                <a:off x="5528266" y="4246788"/>
                <a:ext cx="193492" cy="374269"/>
              </a:xfrm>
              <a:custGeom>
                <a:avLst/>
                <a:gdLst>
                  <a:gd name="connsiteX0" fmla="*/ 1533 w 193492"/>
                  <a:gd name="connsiteY0" fmla="*/ 216971 h 374269"/>
                  <a:gd name="connsiteX1" fmla="*/ 0 w 193492"/>
                  <a:gd name="connsiteY1" fmla="*/ 191926 h 374269"/>
                  <a:gd name="connsiteX2" fmla="*/ 0 w 193492"/>
                  <a:gd name="connsiteY2" fmla="*/ 167265 h 374269"/>
                  <a:gd name="connsiteX3" fmla="*/ 0 w 193492"/>
                  <a:gd name="connsiteY3" fmla="*/ 0 h 374269"/>
                  <a:gd name="connsiteX4" fmla="*/ 192216 w 193492"/>
                  <a:gd name="connsiteY4" fmla="*/ 158448 h 374269"/>
                  <a:gd name="connsiteX5" fmla="*/ 193492 w 193492"/>
                  <a:gd name="connsiteY5" fmla="*/ 177743 h 374269"/>
                  <a:gd name="connsiteX6" fmla="*/ 193492 w 193492"/>
                  <a:gd name="connsiteY6" fmla="*/ 207132 h 374269"/>
                  <a:gd name="connsiteX7" fmla="*/ 193492 w 193492"/>
                  <a:gd name="connsiteY7" fmla="*/ 207132 h 374269"/>
                  <a:gd name="connsiteX8" fmla="*/ 193492 w 193492"/>
                  <a:gd name="connsiteY8" fmla="*/ 374269 h 374269"/>
                  <a:gd name="connsiteX9" fmla="*/ 1533 w 193492"/>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971"/>
                    </a:moveTo>
                    <a:cubicBezTo>
                      <a:pt x="127" y="207643"/>
                      <a:pt x="0" y="192309"/>
                      <a:pt x="0" y="191926"/>
                    </a:cubicBezTo>
                    <a:lnTo>
                      <a:pt x="0" y="167265"/>
                    </a:lnTo>
                    <a:lnTo>
                      <a:pt x="0" y="0"/>
                    </a:lnTo>
                    <a:cubicBezTo>
                      <a:pt x="98598" y="9584"/>
                      <a:pt x="177400" y="75007"/>
                      <a:pt x="192216" y="158448"/>
                    </a:cubicBezTo>
                    <a:cubicBezTo>
                      <a:pt x="193492" y="167009"/>
                      <a:pt x="193492" y="177743"/>
                      <a:pt x="193492" y="177743"/>
                    </a:cubicBezTo>
                    <a:lnTo>
                      <a:pt x="193492" y="207132"/>
                    </a:lnTo>
                    <a:lnTo>
                      <a:pt x="193492" y="207132"/>
                    </a:lnTo>
                    <a:lnTo>
                      <a:pt x="193492" y="374269"/>
                    </a:lnTo>
                    <a:cubicBezTo>
                      <a:pt x="95405" y="364813"/>
                      <a:pt x="16858" y="299901"/>
                      <a:pt x="1533" y="216971"/>
                    </a:cubicBezTo>
                    <a:close/>
                  </a:path>
                </a:pathLst>
              </a:custGeom>
              <a:solidFill>
                <a:srgbClr val="004438"/>
              </a:solidFill>
              <a:ln w="12767" cap="flat">
                <a:noFill/>
                <a:prstDash val="solid"/>
                <a:miter/>
              </a:ln>
            </p:spPr>
            <p:txBody>
              <a:bodyPr rtlCol="0" anchor="ctr"/>
              <a:lstStyle/>
              <a:p>
                <a:endParaRPr lang="en-US"/>
              </a:p>
            </p:txBody>
          </p:sp>
        </p:grpSp>
      </p:grpSp>
      <p:sp>
        <p:nvSpPr>
          <p:cNvPr id="49" name="Footer Placeholder 2">
            <a:extLst>
              <a:ext uri="{FF2B5EF4-FFF2-40B4-BE49-F238E27FC236}">
                <a16:creationId xmlns:a16="http://schemas.microsoft.com/office/drawing/2014/main" id="{13B71117-7806-3B41-8FED-43BEAB04B734}"/>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51" name="TextBox 50">
            <a:extLst>
              <a:ext uri="{FF2B5EF4-FFF2-40B4-BE49-F238E27FC236}">
                <a16:creationId xmlns:a16="http://schemas.microsoft.com/office/drawing/2014/main" id="{DF94B891-D616-8947-AFD4-9E46A0773ECD}"/>
              </a:ext>
            </a:extLst>
          </p:cNvPr>
          <p:cNvSpPr txBox="1"/>
          <p:nvPr userDrawn="1"/>
        </p:nvSpPr>
        <p:spPr>
          <a:xfrm>
            <a:off x="2830879" y="6405672"/>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57834729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_Slide_3">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1" name="Text Placeholder 10">
            <a:extLst>
              <a:ext uri="{FF2B5EF4-FFF2-40B4-BE49-F238E27FC236}">
                <a16:creationId xmlns:a16="http://schemas.microsoft.com/office/drawing/2014/main" id="{48997D48-FFEF-2C4E-B04C-F6CB098007BD}"/>
              </a:ext>
            </a:extLst>
          </p:cNvPr>
          <p:cNvSpPr>
            <a:spLocks noGrp="1"/>
          </p:cNvSpPr>
          <p:nvPr>
            <p:ph type="body" sz="quarter" idx="13" hasCustomPrompt="1"/>
          </p:nvPr>
        </p:nvSpPr>
        <p:spPr>
          <a:xfrm>
            <a:off x="527609" y="886281"/>
            <a:ext cx="5422900"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12" name="Picture Placeholder 11">
            <a:extLst>
              <a:ext uri="{FF2B5EF4-FFF2-40B4-BE49-F238E27FC236}">
                <a16:creationId xmlns:a16="http://schemas.microsoft.com/office/drawing/2014/main" id="{71DA05E2-4EB2-D349-90C1-DEAEC9B6958A}"/>
              </a:ext>
            </a:extLst>
          </p:cNvPr>
          <p:cNvSpPr>
            <a:spLocks noGrp="1" noChangeAspect="1"/>
          </p:cNvSpPr>
          <p:nvPr>
            <p:ph type="pic" sz="quarter" idx="14"/>
          </p:nvPr>
        </p:nvSpPr>
        <p:spPr>
          <a:xfrm>
            <a:off x="886523" y="1892623"/>
            <a:ext cx="1456181" cy="1456181"/>
          </a:xfrm>
          <a:prstGeom prst="ellipse">
            <a:avLst/>
          </a:prstGeom>
        </p:spPr>
        <p:txBody>
          <a:bodyPr>
            <a:normAutofit/>
          </a:bodyPr>
          <a:lstStyle>
            <a:lvl1pPr marL="0" indent="0">
              <a:buNone/>
              <a:defRPr sz="1200"/>
            </a:lvl1pPr>
          </a:lstStyle>
          <a:p>
            <a:r>
              <a:rPr lang="en-US"/>
              <a:t>Click icon to add picture</a:t>
            </a:r>
            <a:endParaRPr lang="en-US" dirty="0"/>
          </a:p>
        </p:txBody>
      </p:sp>
      <p:sp>
        <p:nvSpPr>
          <p:cNvPr id="30" name="Text Placeholder 29">
            <a:extLst>
              <a:ext uri="{FF2B5EF4-FFF2-40B4-BE49-F238E27FC236}">
                <a16:creationId xmlns:a16="http://schemas.microsoft.com/office/drawing/2014/main" id="{2E0F114E-BC07-CC4B-BB2A-39BE9EFBC6EE}"/>
              </a:ext>
            </a:extLst>
          </p:cNvPr>
          <p:cNvSpPr>
            <a:spLocks noGrp="1"/>
          </p:cNvSpPr>
          <p:nvPr>
            <p:ph type="body" sz="quarter" idx="15"/>
          </p:nvPr>
        </p:nvSpPr>
        <p:spPr>
          <a:xfrm>
            <a:off x="159669" y="3567113"/>
            <a:ext cx="2909888" cy="1135062"/>
          </a:xfrm>
        </p:spPr>
        <p:txBody>
          <a:bodyPr>
            <a:normAutofit/>
          </a:bodyPr>
          <a:lstStyle>
            <a:lvl1pPr marL="0" indent="0" algn="ctr">
              <a:lnSpc>
                <a:spcPct val="100000"/>
              </a:lnSpc>
              <a:spcBef>
                <a:spcPts val="0"/>
              </a:spcBef>
              <a:buNone/>
              <a:defRPr sz="2300" b="0" i="0">
                <a:solidFill>
                  <a:schemeClr val="tx1"/>
                </a:solidFill>
                <a:latin typeface="Gilroy" pitchFamily="2" charset="77"/>
              </a:defRPr>
            </a:lvl1pPr>
          </a:lstStyle>
          <a:p>
            <a:pPr lvl="0"/>
            <a:r>
              <a:rPr lang="en-US"/>
              <a:t>Click to edit Master text styles</a:t>
            </a:r>
          </a:p>
        </p:txBody>
      </p:sp>
      <p:sp>
        <p:nvSpPr>
          <p:cNvPr id="32" name="Picture Placeholder 11">
            <a:extLst>
              <a:ext uri="{FF2B5EF4-FFF2-40B4-BE49-F238E27FC236}">
                <a16:creationId xmlns:a16="http://schemas.microsoft.com/office/drawing/2014/main" id="{4488DD2F-BCC9-B34E-9714-6F335CCE86A8}"/>
              </a:ext>
            </a:extLst>
          </p:cNvPr>
          <p:cNvSpPr>
            <a:spLocks noGrp="1" noChangeAspect="1"/>
          </p:cNvSpPr>
          <p:nvPr>
            <p:ph type="pic" sz="quarter" idx="16"/>
          </p:nvPr>
        </p:nvSpPr>
        <p:spPr>
          <a:xfrm>
            <a:off x="3841997" y="1892623"/>
            <a:ext cx="1456181" cy="1456181"/>
          </a:xfrm>
          <a:prstGeom prst="ellipse">
            <a:avLst/>
          </a:prstGeom>
        </p:spPr>
        <p:txBody>
          <a:bodyPr>
            <a:normAutofit/>
          </a:bodyPr>
          <a:lstStyle>
            <a:lvl1pPr marL="0" indent="0">
              <a:buNone/>
              <a:defRPr sz="1200"/>
            </a:lvl1pPr>
          </a:lstStyle>
          <a:p>
            <a:r>
              <a:rPr lang="en-US"/>
              <a:t>Click icon to add picture</a:t>
            </a:r>
            <a:endParaRPr lang="en-US" dirty="0"/>
          </a:p>
        </p:txBody>
      </p:sp>
      <p:sp>
        <p:nvSpPr>
          <p:cNvPr id="33" name="Text Placeholder 29">
            <a:extLst>
              <a:ext uri="{FF2B5EF4-FFF2-40B4-BE49-F238E27FC236}">
                <a16:creationId xmlns:a16="http://schemas.microsoft.com/office/drawing/2014/main" id="{EEF51350-A74E-6C41-AD2A-907CB56EDDE5}"/>
              </a:ext>
            </a:extLst>
          </p:cNvPr>
          <p:cNvSpPr>
            <a:spLocks noGrp="1"/>
          </p:cNvSpPr>
          <p:nvPr>
            <p:ph type="body" sz="quarter" idx="17"/>
          </p:nvPr>
        </p:nvSpPr>
        <p:spPr>
          <a:xfrm>
            <a:off x="3115143" y="3567113"/>
            <a:ext cx="2909888" cy="1135062"/>
          </a:xfrm>
        </p:spPr>
        <p:txBody>
          <a:bodyPr>
            <a:normAutofit/>
          </a:bodyPr>
          <a:lstStyle>
            <a:lvl1pPr marL="0" indent="0" algn="ctr">
              <a:lnSpc>
                <a:spcPct val="100000"/>
              </a:lnSpc>
              <a:spcBef>
                <a:spcPts val="0"/>
              </a:spcBef>
              <a:buNone/>
              <a:defRPr sz="2300" b="0" i="0">
                <a:solidFill>
                  <a:schemeClr val="tx1"/>
                </a:solidFill>
                <a:latin typeface="Gilroy" pitchFamily="2" charset="77"/>
              </a:defRPr>
            </a:lvl1pPr>
          </a:lstStyle>
          <a:p>
            <a:pPr lvl="0"/>
            <a:r>
              <a:rPr lang="en-US"/>
              <a:t>Click to edit Master text styles</a:t>
            </a:r>
          </a:p>
        </p:txBody>
      </p:sp>
      <p:sp>
        <p:nvSpPr>
          <p:cNvPr id="34" name="Picture Placeholder 11">
            <a:extLst>
              <a:ext uri="{FF2B5EF4-FFF2-40B4-BE49-F238E27FC236}">
                <a16:creationId xmlns:a16="http://schemas.microsoft.com/office/drawing/2014/main" id="{A8E5A71A-8EEE-6B45-A1F3-25F355ECCB7C}"/>
              </a:ext>
            </a:extLst>
          </p:cNvPr>
          <p:cNvSpPr>
            <a:spLocks noGrp="1" noChangeAspect="1"/>
          </p:cNvSpPr>
          <p:nvPr>
            <p:ph type="pic" sz="quarter" idx="18"/>
          </p:nvPr>
        </p:nvSpPr>
        <p:spPr>
          <a:xfrm>
            <a:off x="6797466" y="1892623"/>
            <a:ext cx="1456181" cy="1456181"/>
          </a:xfrm>
          <a:prstGeom prst="ellipse">
            <a:avLst/>
          </a:prstGeom>
        </p:spPr>
        <p:txBody>
          <a:bodyPr>
            <a:normAutofit/>
          </a:bodyPr>
          <a:lstStyle>
            <a:lvl1pPr marL="0" indent="0">
              <a:buNone/>
              <a:defRPr sz="1200"/>
            </a:lvl1pPr>
          </a:lstStyle>
          <a:p>
            <a:r>
              <a:rPr lang="en-US"/>
              <a:t>Click icon to add picture</a:t>
            </a:r>
            <a:endParaRPr lang="en-US" dirty="0"/>
          </a:p>
        </p:txBody>
      </p:sp>
      <p:sp>
        <p:nvSpPr>
          <p:cNvPr id="35" name="Text Placeholder 29">
            <a:extLst>
              <a:ext uri="{FF2B5EF4-FFF2-40B4-BE49-F238E27FC236}">
                <a16:creationId xmlns:a16="http://schemas.microsoft.com/office/drawing/2014/main" id="{FD805556-5054-7B47-8468-1BEFF6A979B8}"/>
              </a:ext>
            </a:extLst>
          </p:cNvPr>
          <p:cNvSpPr>
            <a:spLocks noGrp="1"/>
          </p:cNvSpPr>
          <p:nvPr>
            <p:ph type="body" sz="quarter" idx="19"/>
          </p:nvPr>
        </p:nvSpPr>
        <p:spPr>
          <a:xfrm>
            <a:off x="6070612" y="3567113"/>
            <a:ext cx="2909888" cy="1135062"/>
          </a:xfrm>
        </p:spPr>
        <p:txBody>
          <a:bodyPr>
            <a:normAutofit/>
          </a:bodyPr>
          <a:lstStyle>
            <a:lvl1pPr marL="0" indent="0" algn="ctr">
              <a:lnSpc>
                <a:spcPct val="100000"/>
              </a:lnSpc>
              <a:spcBef>
                <a:spcPts val="0"/>
              </a:spcBef>
              <a:buNone/>
              <a:defRPr sz="2300" b="0" i="0">
                <a:solidFill>
                  <a:schemeClr val="tx1"/>
                </a:solidFill>
                <a:latin typeface="Gilroy" pitchFamily="2" charset="77"/>
              </a:defRPr>
            </a:lvl1pPr>
          </a:lstStyle>
          <a:p>
            <a:pPr lvl="0"/>
            <a:r>
              <a:rPr lang="en-US"/>
              <a:t>Click to edit Master text styles</a:t>
            </a:r>
          </a:p>
        </p:txBody>
      </p:sp>
      <p:sp>
        <p:nvSpPr>
          <p:cNvPr id="36" name="Picture Placeholder 11">
            <a:extLst>
              <a:ext uri="{FF2B5EF4-FFF2-40B4-BE49-F238E27FC236}">
                <a16:creationId xmlns:a16="http://schemas.microsoft.com/office/drawing/2014/main" id="{82ECD1BB-71A0-D144-A7CF-C239F7B607B6}"/>
              </a:ext>
            </a:extLst>
          </p:cNvPr>
          <p:cNvSpPr>
            <a:spLocks noGrp="1" noChangeAspect="1"/>
          </p:cNvSpPr>
          <p:nvPr>
            <p:ph type="pic" sz="quarter" idx="20"/>
          </p:nvPr>
        </p:nvSpPr>
        <p:spPr>
          <a:xfrm>
            <a:off x="9752940" y="1892623"/>
            <a:ext cx="1456181" cy="1456181"/>
          </a:xfrm>
          <a:prstGeom prst="ellipse">
            <a:avLst/>
          </a:prstGeom>
        </p:spPr>
        <p:txBody>
          <a:bodyPr>
            <a:normAutofit/>
          </a:bodyPr>
          <a:lstStyle>
            <a:lvl1pPr marL="0" indent="0">
              <a:buNone/>
              <a:defRPr sz="1200"/>
            </a:lvl1pPr>
          </a:lstStyle>
          <a:p>
            <a:r>
              <a:rPr lang="en-US"/>
              <a:t>Click icon to add picture</a:t>
            </a:r>
            <a:endParaRPr lang="en-US" dirty="0"/>
          </a:p>
        </p:txBody>
      </p:sp>
      <p:sp>
        <p:nvSpPr>
          <p:cNvPr id="37" name="Text Placeholder 29">
            <a:extLst>
              <a:ext uri="{FF2B5EF4-FFF2-40B4-BE49-F238E27FC236}">
                <a16:creationId xmlns:a16="http://schemas.microsoft.com/office/drawing/2014/main" id="{73F14607-165C-C740-8084-99BF5E43BDE8}"/>
              </a:ext>
            </a:extLst>
          </p:cNvPr>
          <p:cNvSpPr>
            <a:spLocks noGrp="1"/>
          </p:cNvSpPr>
          <p:nvPr>
            <p:ph type="body" sz="quarter" idx="21"/>
          </p:nvPr>
        </p:nvSpPr>
        <p:spPr>
          <a:xfrm>
            <a:off x="9026086" y="3567113"/>
            <a:ext cx="2909888" cy="1135062"/>
          </a:xfrm>
        </p:spPr>
        <p:txBody>
          <a:bodyPr>
            <a:normAutofit/>
          </a:bodyPr>
          <a:lstStyle>
            <a:lvl1pPr marL="0" indent="0" algn="ctr">
              <a:lnSpc>
                <a:spcPct val="100000"/>
              </a:lnSpc>
              <a:spcBef>
                <a:spcPts val="0"/>
              </a:spcBef>
              <a:buNone/>
              <a:defRPr sz="2300" b="0" i="0">
                <a:solidFill>
                  <a:schemeClr val="tx1"/>
                </a:solidFill>
                <a:latin typeface="Gilroy" pitchFamily="2" charset="77"/>
              </a:defRPr>
            </a:lvl1pPr>
          </a:lstStyle>
          <a:p>
            <a:pPr lvl="0"/>
            <a:r>
              <a:rPr lang="en-US"/>
              <a:t>Click to edit Master text styles</a:t>
            </a:r>
          </a:p>
        </p:txBody>
      </p:sp>
      <p:grpSp>
        <p:nvGrpSpPr>
          <p:cNvPr id="6" name="Graphic 4">
            <a:extLst>
              <a:ext uri="{FF2B5EF4-FFF2-40B4-BE49-F238E27FC236}">
                <a16:creationId xmlns:a16="http://schemas.microsoft.com/office/drawing/2014/main" id="{54F5BEF5-D35B-534F-ACC1-3D4CD5F0405B}"/>
              </a:ext>
            </a:extLst>
          </p:cNvPr>
          <p:cNvGrpSpPr/>
          <p:nvPr/>
        </p:nvGrpSpPr>
        <p:grpSpPr>
          <a:xfrm>
            <a:off x="527609" y="5091687"/>
            <a:ext cx="11533783" cy="980597"/>
            <a:chOff x="682895" y="4106996"/>
            <a:chExt cx="11583266" cy="984804"/>
          </a:xfrm>
        </p:grpSpPr>
        <p:sp>
          <p:nvSpPr>
            <p:cNvPr id="9" name="Freeform 8">
              <a:extLst>
                <a:ext uri="{FF2B5EF4-FFF2-40B4-BE49-F238E27FC236}">
                  <a16:creationId xmlns:a16="http://schemas.microsoft.com/office/drawing/2014/main" id="{71A547E9-BC08-C344-9A53-50C6C2D60E02}"/>
                </a:ext>
              </a:extLst>
            </p:cNvPr>
            <p:cNvSpPr/>
            <p:nvPr/>
          </p:nvSpPr>
          <p:spPr>
            <a:xfrm>
              <a:off x="6070429" y="4106996"/>
              <a:ext cx="244580" cy="134424"/>
            </a:xfrm>
            <a:custGeom>
              <a:avLst/>
              <a:gdLst>
                <a:gd name="connsiteX0" fmla="*/ 158754 w 244580"/>
                <a:gd name="connsiteY0" fmla="*/ 134425 h 134424"/>
                <a:gd name="connsiteX1" fmla="*/ 86593 w 244580"/>
                <a:gd name="connsiteY1" fmla="*/ 134425 h 134424"/>
                <a:gd name="connsiteX2" fmla="*/ 62327 w 244580"/>
                <a:gd name="connsiteY2" fmla="*/ 116792 h 134424"/>
                <a:gd name="connsiteX3" fmla="*/ 33846 w 244580"/>
                <a:gd name="connsiteY3" fmla="*/ 35140 h 134424"/>
                <a:gd name="connsiteX4" fmla="*/ 0 w 244580"/>
                <a:gd name="connsiteY4" fmla="*/ 20828 h 134424"/>
                <a:gd name="connsiteX5" fmla="*/ 8813 w 244580"/>
                <a:gd name="connsiteY5" fmla="*/ 0 h 134424"/>
                <a:gd name="connsiteX6" fmla="*/ 51981 w 244580"/>
                <a:gd name="connsiteY6" fmla="*/ 18273 h 134424"/>
                <a:gd name="connsiteX7" fmla="*/ 83783 w 244580"/>
                <a:gd name="connsiteY7" fmla="*/ 109636 h 134424"/>
                <a:gd name="connsiteX8" fmla="*/ 86593 w 244580"/>
                <a:gd name="connsiteY8" fmla="*/ 111808 h 134424"/>
                <a:gd name="connsiteX9" fmla="*/ 158754 w 244580"/>
                <a:gd name="connsiteY9" fmla="*/ 111808 h 134424"/>
                <a:gd name="connsiteX10" fmla="*/ 161564 w 244580"/>
                <a:gd name="connsiteY10" fmla="*/ 109763 h 134424"/>
                <a:gd name="connsiteX11" fmla="*/ 190683 w 244580"/>
                <a:gd name="connsiteY11" fmla="*/ 16356 h 134424"/>
                <a:gd name="connsiteX12" fmla="*/ 237173 w 244580"/>
                <a:gd name="connsiteY12" fmla="*/ 255 h 134424"/>
                <a:gd name="connsiteX13" fmla="*/ 244581 w 244580"/>
                <a:gd name="connsiteY13" fmla="*/ 21723 h 134424"/>
                <a:gd name="connsiteX14" fmla="*/ 208947 w 244580"/>
                <a:gd name="connsiteY14" fmla="*/ 33990 h 134424"/>
                <a:gd name="connsiteX15" fmla="*/ 183148 w 244580"/>
                <a:gd name="connsiteY15" fmla="*/ 116408 h 134424"/>
                <a:gd name="connsiteX16" fmla="*/ 158754 w 244580"/>
                <a:gd name="connsiteY16" fmla="*/ 134425 h 134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4580" h="134424">
                  <a:moveTo>
                    <a:pt x="158754" y="134425"/>
                  </a:moveTo>
                  <a:lnTo>
                    <a:pt x="86593" y="134425"/>
                  </a:lnTo>
                  <a:cubicBezTo>
                    <a:pt x="75482" y="134425"/>
                    <a:pt x="65775" y="127269"/>
                    <a:pt x="62327" y="116792"/>
                  </a:cubicBezTo>
                  <a:lnTo>
                    <a:pt x="33846" y="35140"/>
                  </a:lnTo>
                  <a:lnTo>
                    <a:pt x="0" y="20828"/>
                  </a:lnTo>
                  <a:lnTo>
                    <a:pt x="8813" y="0"/>
                  </a:lnTo>
                  <a:lnTo>
                    <a:pt x="51981" y="18273"/>
                  </a:lnTo>
                  <a:lnTo>
                    <a:pt x="83783" y="109636"/>
                  </a:lnTo>
                  <a:cubicBezTo>
                    <a:pt x="84294" y="111041"/>
                    <a:pt x="85316" y="111808"/>
                    <a:pt x="86593" y="111808"/>
                  </a:cubicBezTo>
                  <a:lnTo>
                    <a:pt x="158754" y="111808"/>
                  </a:lnTo>
                  <a:cubicBezTo>
                    <a:pt x="160031" y="111808"/>
                    <a:pt x="161180" y="111041"/>
                    <a:pt x="161564" y="109763"/>
                  </a:cubicBezTo>
                  <a:lnTo>
                    <a:pt x="190683" y="16356"/>
                  </a:lnTo>
                  <a:lnTo>
                    <a:pt x="237173" y="255"/>
                  </a:lnTo>
                  <a:lnTo>
                    <a:pt x="244581" y="21723"/>
                  </a:lnTo>
                  <a:lnTo>
                    <a:pt x="208947" y="33990"/>
                  </a:lnTo>
                  <a:lnTo>
                    <a:pt x="183148" y="116408"/>
                  </a:lnTo>
                  <a:cubicBezTo>
                    <a:pt x="179827" y="127142"/>
                    <a:pt x="169993" y="134425"/>
                    <a:pt x="158754" y="134425"/>
                  </a:cubicBezTo>
                  <a:close/>
                </a:path>
              </a:pathLst>
            </a:custGeom>
            <a:solidFill>
              <a:srgbClr val="FFFFFF"/>
            </a:solidFill>
            <a:ln w="12767" cap="flat">
              <a:noFill/>
              <a:prstDash val="solid"/>
              <a:miter/>
            </a:ln>
          </p:spPr>
          <p:txBody>
            <a:bodyPr rtlCol="0" anchor="ctr"/>
            <a:lstStyle/>
            <a:p>
              <a:endParaRPr lang="en-US"/>
            </a:p>
          </p:txBody>
        </p:sp>
        <p:grpSp>
          <p:nvGrpSpPr>
            <p:cNvPr id="10" name="Graphic 4">
              <a:extLst>
                <a:ext uri="{FF2B5EF4-FFF2-40B4-BE49-F238E27FC236}">
                  <a16:creationId xmlns:a16="http://schemas.microsoft.com/office/drawing/2014/main" id="{12FFC943-9F6C-2443-AACA-37959DBCAB29}"/>
                </a:ext>
              </a:extLst>
            </p:cNvPr>
            <p:cNvGrpSpPr/>
            <p:nvPr/>
          </p:nvGrpSpPr>
          <p:grpSpPr>
            <a:xfrm>
              <a:off x="3020265" y="4242316"/>
              <a:ext cx="367061" cy="374269"/>
              <a:chOff x="3020265" y="4242316"/>
              <a:chExt cx="367061" cy="374269"/>
            </a:xfrm>
            <a:solidFill>
              <a:srgbClr val="004438"/>
            </a:solidFill>
          </p:grpSpPr>
          <p:sp>
            <p:nvSpPr>
              <p:cNvPr id="13" name="Freeform 12">
                <a:extLst>
                  <a:ext uri="{FF2B5EF4-FFF2-40B4-BE49-F238E27FC236}">
                    <a16:creationId xmlns:a16="http://schemas.microsoft.com/office/drawing/2014/main" id="{46FC8FBE-6355-8147-972E-E5280CD9F0CD}"/>
                  </a:ext>
                </a:extLst>
              </p:cNvPr>
              <p:cNvSpPr/>
              <p:nvPr/>
            </p:nvSpPr>
            <p:spPr>
              <a:xfrm>
                <a:off x="3020265" y="4242316"/>
                <a:ext cx="193492" cy="374269"/>
              </a:xfrm>
              <a:custGeom>
                <a:avLst/>
                <a:gdLst>
                  <a:gd name="connsiteX0" fmla="*/ 1533 w 193492"/>
                  <a:gd name="connsiteY0" fmla="*/ 216843 h 374269"/>
                  <a:gd name="connsiteX1" fmla="*/ 0 w 193492"/>
                  <a:gd name="connsiteY1" fmla="*/ 191799 h 374269"/>
                  <a:gd name="connsiteX2" fmla="*/ 0 w 193492"/>
                  <a:gd name="connsiteY2" fmla="*/ 167137 h 374269"/>
                  <a:gd name="connsiteX3" fmla="*/ 0 w 193492"/>
                  <a:gd name="connsiteY3" fmla="*/ 0 h 374269"/>
                  <a:gd name="connsiteX4" fmla="*/ 192216 w 193492"/>
                  <a:gd name="connsiteY4" fmla="*/ 158448 h 374269"/>
                  <a:gd name="connsiteX5" fmla="*/ 193493 w 193492"/>
                  <a:gd name="connsiteY5" fmla="*/ 177743 h 374269"/>
                  <a:gd name="connsiteX6" fmla="*/ 193493 w 193492"/>
                  <a:gd name="connsiteY6" fmla="*/ 207132 h 374269"/>
                  <a:gd name="connsiteX7" fmla="*/ 193493 w 193492"/>
                  <a:gd name="connsiteY7" fmla="*/ 207132 h 374269"/>
                  <a:gd name="connsiteX8" fmla="*/ 193493 w 193492"/>
                  <a:gd name="connsiteY8" fmla="*/ 374269 h 374269"/>
                  <a:gd name="connsiteX9" fmla="*/ 1533 w 193492"/>
                  <a:gd name="connsiteY9" fmla="*/ 216843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843"/>
                    </a:moveTo>
                    <a:cubicBezTo>
                      <a:pt x="128" y="207516"/>
                      <a:pt x="0" y="192182"/>
                      <a:pt x="0" y="191799"/>
                    </a:cubicBezTo>
                    <a:lnTo>
                      <a:pt x="0" y="167137"/>
                    </a:lnTo>
                    <a:lnTo>
                      <a:pt x="0" y="0"/>
                    </a:lnTo>
                    <a:cubicBezTo>
                      <a:pt x="98598" y="9584"/>
                      <a:pt x="177400" y="75007"/>
                      <a:pt x="192216" y="158448"/>
                    </a:cubicBezTo>
                    <a:cubicBezTo>
                      <a:pt x="193493" y="167009"/>
                      <a:pt x="193493" y="177743"/>
                      <a:pt x="193493" y="177743"/>
                    </a:cubicBezTo>
                    <a:lnTo>
                      <a:pt x="193493" y="207132"/>
                    </a:lnTo>
                    <a:lnTo>
                      <a:pt x="193493" y="207132"/>
                    </a:lnTo>
                    <a:lnTo>
                      <a:pt x="193493" y="374269"/>
                    </a:lnTo>
                    <a:cubicBezTo>
                      <a:pt x="95405" y="364813"/>
                      <a:pt x="16859" y="299901"/>
                      <a:pt x="1533" y="216843"/>
                    </a:cubicBezTo>
                    <a:close/>
                  </a:path>
                </a:pathLst>
              </a:custGeom>
              <a:solidFill>
                <a:srgbClr val="004438"/>
              </a:solidFill>
              <a:ln w="12767"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0ED938B6-6D06-CB4F-857A-26EB1A2DBFA7}"/>
                  </a:ext>
                </a:extLst>
              </p:cNvPr>
              <p:cNvSpPr/>
              <p:nvPr/>
            </p:nvSpPr>
            <p:spPr>
              <a:xfrm>
                <a:off x="3193834" y="4242316"/>
                <a:ext cx="193492" cy="374269"/>
              </a:xfrm>
              <a:custGeom>
                <a:avLst/>
                <a:gdLst>
                  <a:gd name="connsiteX0" fmla="*/ 1533 w 193492"/>
                  <a:gd name="connsiteY0" fmla="*/ 216843 h 374269"/>
                  <a:gd name="connsiteX1" fmla="*/ 0 w 193492"/>
                  <a:gd name="connsiteY1" fmla="*/ 191799 h 374269"/>
                  <a:gd name="connsiteX2" fmla="*/ 0 w 193492"/>
                  <a:gd name="connsiteY2" fmla="*/ 167137 h 374269"/>
                  <a:gd name="connsiteX3" fmla="*/ 0 w 193492"/>
                  <a:gd name="connsiteY3" fmla="*/ 0 h 374269"/>
                  <a:gd name="connsiteX4" fmla="*/ 192216 w 193492"/>
                  <a:gd name="connsiteY4" fmla="*/ 158448 h 374269"/>
                  <a:gd name="connsiteX5" fmla="*/ 193493 w 193492"/>
                  <a:gd name="connsiteY5" fmla="*/ 177743 h 374269"/>
                  <a:gd name="connsiteX6" fmla="*/ 193493 w 193492"/>
                  <a:gd name="connsiteY6" fmla="*/ 207132 h 374269"/>
                  <a:gd name="connsiteX7" fmla="*/ 193493 w 193492"/>
                  <a:gd name="connsiteY7" fmla="*/ 207132 h 374269"/>
                  <a:gd name="connsiteX8" fmla="*/ 193493 w 193492"/>
                  <a:gd name="connsiteY8" fmla="*/ 374269 h 374269"/>
                  <a:gd name="connsiteX9" fmla="*/ 1533 w 193492"/>
                  <a:gd name="connsiteY9" fmla="*/ 216843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843"/>
                    </a:moveTo>
                    <a:cubicBezTo>
                      <a:pt x="128" y="207516"/>
                      <a:pt x="0" y="192182"/>
                      <a:pt x="0" y="191799"/>
                    </a:cubicBezTo>
                    <a:lnTo>
                      <a:pt x="0" y="167137"/>
                    </a:lnTo>
                    <a:lnTo>
                      <a:pt x="0" y="0"/>
                    </a:lnTo>
                    <a:cubicBezTo>
                      <a:pt x="98598" y="9584"/>
                      <a:pt x="177401" y="75007"/>
                      <a:pt x="192216" y="158448"/>
                    </a:cubicBezTo>
                    <a:cubicBezTo>
                      <a:pt x="193493" y="167009"/>
                      <a:pt x="193493" y="177743"/>
                      <a:pt x="193493" y="177743"/>
                    </a:cubicBezTo>
                    <a:lnTo>
                      <a:pt x="193493" y="207132"/>
                    </a:lnTo>
                    <a:lnTo>
                      <a:pt x="193493" y="207132"/>
                    </a:lnTo>
                    <a:lnTo>
                      <a:pt x="193493" y="374269"/>
                    </a:lnTo>
                    <a:cubicBezTo>
                      <a:pt x="95278" y="364813"/>
                      <a:pt x="16731" y="299901"/>
                      <a:pt x="1533" y="216843"/>
                    </a:cubicBezTo>
                    <a:close/>
                  </a:path>
                </a:pathLst>
              </a:custGeom>
              <a:solidFill>
                <a:srgbClr val="004438"/>
              </a:solidFill>
              <a:ln w="12767" cap="flat">
                <a:noFill/>
                <a:prstDash val="solid"/>
                <a:miter/>
              </a:ln>
            </p:spPr>
            <p:txBody>
              <a:bodyPr rtlCol="0" anchor="ctr"/>
              <a:lstStyle/>
              <a:p>
                <a:endParaRPr lang="en-US"/>
              </a:p>
            </p:txBody>
          </p:sp>
        </p:grpSp>
        <p:sp>
          <p:nvSpPr>
            <p:cNvPr id="15" name="Freeform 14">
              <a:extLst>
                <a:ext uri="{FF2B5EF4-FFF2-40B4-BE49-F238E27FC236}">
                  <a16:creationId xmlns:a16="http://schemas.microsoft.com/office/drawing/2014/main" id="{AE420714-11DC-B04B-9B6D-A87AD4E9FC3D}"/>
                </a:ext>
              </a:extLst>
            </p:cNvPr>
            <p:cNvSpPr/>
            <p:nvPr/>
          </p:nvSpPr>
          <p:spPr>
            <a:xfrm>
              <a:off x="2089583" y="4705776"/>
              <a:ext cx="384942" cy="385130"/>
            </a:xfrm>
            <a:custGeom>
              <a:avLst/>
              <a:gdLst>
                <a:gd name="connsiteX0" fmla="*/ 384942 w 384942"/>
                <a:gd name="connsiteY0" fmla="*/ 192565 h 385130"/>
                <a:gd name="connsiteX1" fmla="*/ 192471 w 384942"/>
                <a:gd name="connsiteY1" fmla="*/ 385130 h 385130"/>
                <a:gd name="connsiteX2" fmla="*/ 0 w 384942"/>
                <a:gd name="connsiteY2" fmla="*/ 192565 h 385130"/>
                <a:gd name="connsiteX3" fmla="*/ 192471 w 384942"/>
                <a:gd name="connsiteY3" fmla="*/ 0 h 385130"/>
                <a:gd name="connsiteX4" fmla="*/ 384942 w 384942"/>
                <a:gd name="connsiteY4" fmla="*/ 192565 h 385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942" h="385130">
                  <a:moveTo>
                    <a:pt x="384942" y="192565"/>
                  </a:moveTo>
                  <a:cubicBezTo>
                    <a:pt x="384942" y="298916"/>
                    <a:pt x="298770" y="385130"/>
                    <a:pt x="192471" y="385130"/>
                  </a:cubicBezTo>
                  <a:cubicBezTo>
                    <a:pt x="86172" y="385130"/>
                    <a:pt x="0" y="298916"/>
                    <a:pt x="0" y="192565"/>
                  </a:cubicBezTo>
                  <a:cubicBezTo>
                    <a:pt x="0" y="86214"/>
                    <a:pt x="86172" y="0"/>
                    <a:pt x="192471" y="0"/>
                  </a:cubicBezTo>
                  <a:cubicBezTo>
                    <a:pt x="298770" y="0"/>
                    <a:pt x="384942" y="86214"/>
                    <a:pt x="384942" y="192565"/>
                  </a:cubicBezTo>
                  <a:close/>
                </a:path>
              </a:pathLst>
            </a:custGeom>
            <a:solidFill>
              <a:srgbClr val="EBBDA9"/>
            </a:solidFill>
            <a:ln w="12767"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ACE5AB4D-D7A7-5E48-9CEF-163D3A34F9EC}"/>
                </a:ext>
              </a:extLst>
            </p:cNvPr>
            <p:cNvSpPr/>
            <p:nvPr/>
          </p:nvSpPr>
          <p:spPr>
            <a:xfrm>
              <a:off x="2543110" y="4704881"/>
              <a:ext cx="386730" cy="386919"/>
            </a:xfrm>
            <a:custGeom>
              <a:avLst/>
              <a:gdLst>
                <a:gd name="connsiteX0" fmla="*/ 386730 w 386730"/>
                <a:gd name="connsiteY0" fmla="*/ 386919 h 386919"/>
                <a:gd name="connsiteX1" fmla="*/ 386730 w 386730"/>
                <a:gd name="connsiteY1" fmla="*/ 386919 h 386919"/>
                <a:gd name="connsiteX2" fmla="*/ 386730 w 386730"/>
                <a:gd name="connsiteY2" fmla="*/ 0 h 386919"/>
                <a:gd name="connsiteX3" fmla="*/ 0 w 386730"/>
                <a:gd name="connsiteY3" fmla="*/ 0 h 386919"/>
                <a:gd name="connsiteX4" fmla="*/ 0 w 386730"/>
                <a:gd name="connsiteY4" fmla="*/ 0 h 386919"/>
                <a:gd name="connsiteX5" fmla="*/ 386730 w 386730"/>
                <a:gd name="connsiteY5" fmla="*/ 386919 h 38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730" h="386919">
                  <a:moveTo>
                    <a:pt x="386730" y="386919"/>
                  </a:moveTo>
                  <a:lnTo>
                    <a:pt x="386730" y="386919"/>
                  </a:lnTo>
                  <a:lnTo>
                    <a:pt x="386730" y="0"/>
                  </a:lnTo>
                  <a:lnTo>
                    <a:pt x="0" y="0"/>
                  </a:lnTo>
                  <a:lnTo>
                    <a:pt x="0" y="0"/>
                  </a:lnTo>
                  <a:cubicBezTo>
                    <a:pt x="0" y="213649"/>
                    <a:pt x="173058" y="386919"/>
                    <a:pt x="386730" y="386919"/>
                  </a:cubicBezTo>
                  <a:close/>
                </a:path>
              </a:pathLst>
            </a:custGeom>
            <a:solidFill>
              <a:srgbClr val="FDC82F"/>
            </a:solidFill>
            <a:ln w="12767"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A484B9E6-349B-B749-B901-EB099B6F79C6}"/>
                </a:ext>
              </a:extLst>
            </p:cNvPr>
            <p:cNvSpPr/>
            <p:nvPr/>
          </p:nvSpPr>
          <p:spPr>
            <a:xfrm>
              <a:off x="1613168" y="4708991"/>
              <a:ext cx="376197" cy="377186"/>
            </a:xfrm>
            <a:custGeom>
              <a:avLst/>
              <a:gdLst>
                <a:gd name="connsiteX0" fmla="*/ 376029 w 376197"/>
                <a:gd name="connsiteY0" fmla="*/ 370031 h 377186"/>
                <a:gd name="connsiteX1" fmla="*/ 5519 w 376197"/>
                <a:gd name="connsiteY1" fmla="*/ 234 h 377186"/>
                <a:gd name="connsiteX2" fmla="*/ 793 w 376197"/>
                <a:gd name="connsiteY2" fmla="*/ 1001 h 377186"/>
                <a:gd name="connsiteX3" fmla="*/ 410 w 376197"/>
                <a:gd name="connsiteY3" fmla="*/ 5473 h 377186"/>
                <a:gd name="connsiteX4" fmla="*/ 364917 w 376197"/>
                <a:gd name="connsiteY4" fmla="*/ 376292 h 377186"/>
                <a:gd name="connsiteX5" fmla="*/ 375773 w 376197"/>
                <a:gd name="connsiteY5" fmla="*/ 377187 h 377186"/>
                <a:gd name="connsiteX6" fmla="*/ 376029 w 376197"/>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7" h="377186">
                  <a:moveTo>
                    <a:pt x="376029" y="370031"/>
                  </a:moveTo>
                  <a:cubicBezTo>
                    <a:pt x="385352" y="-22127"/>
                    <a:pt x="5519" y="234"/>
                    <a:pt x="5519" y="234"/>
                  </a:cubicBezTo>
                  <a:lnTo>
                    <a:pt x="793" y="1001"/>
                  </a:lnTo>
                  <a:lnTo>
                    <a:pt x="410" y="5473"/>
                  </a:lnTo>
                  <a:cubicBezTo>
                    <a:pt x="410" y="5473"/>
                    <a:pt x="-26922" y="347925"/>
                    <a:pt x="364917" y="376292"/>
                  </a:cubicBezTo>
                  <a:lnTo>
                    <a:pt x="375773" y="377187"/>
                  </a:lnTo>
                  <a:lnTo>
                    <a:pt x="376029" y="370031"/>
                  </a:lnTo>
                  <a:close/>
                </a:path>
              </a:pathLst>
            </a:custGeom>
            <a:solidFill>
              <a:srgbClr val="339966"/>
            </a:solidFill>
            <a:ln w="12767"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BBE35742-0079-F94F-A372-4296DB28EB27}"/>
                </a:ext>
              </a:extLst>
            </p:cNvPr>
            <p:cNvSpPr/>
            <p:nvPr/>
          </p:nvSpPr>
          <p:spPr>
            <a:xfrm>
              <a:off x="4408178" y="4705009"/>
              <a:ext cx="384942" cy="385130"/>
            </a:xfrm>
            <a:custGeom>
              <a:avLst/>
              <a:gdLst>
                <a:gd name="connsiteX0" fmla="*/ 384942 w 384942"/>
                <a:gd name="connsiteY0" fmla="*/ 192565 h 385130"/>
                <a:gd name="connsiteX1" fmla="*/ 192471 w 384942"/>
                <a:gd name="connsiteY1" fmla="*/ 385130 h 385130"/>
                <a:gd name="connsiteX2" fmla="*/ -1 w 384942"/>
                <a:gd name="connsiteY2" fmla="*/ 192565 h 385130"/>
                <a:gd name="connsiteX3" fmla="*/ 192471 w 384942"/>
                <a:gd name="connsiteY3" fmla="*/ 0 h 385130"/>
                <a:gd name="connsiteX4" fmla="*/ 384942 w 384942"/>
                <a:gd name="connsiteY4" fmla="*/ 192565 h 385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942" h="385130">
                  <a:moveTo>
                    <a:pt x="384942" y="192565"/>
                  </a:moveTo>
                  <a:cubicBezTo>
                    <a:pt x="384942" y="298916"/>
                    <a:pt x="298770" y="385130"/>
                    <a:pt x="192471" y="385130"/>
                  </a:cubicBezTo>
                  <a:cubicBezTo>
                    <a:pt x="86172" y="385130"/>
                    <a:pt x="-1" y="298916"/>
                    <a:pt x="-1" y="192565"/>
                  </a:cubicBezTo>
                  <a:cubicBezTo>
                    <a:pt x="-1" y="86214"/>
                    <a:pt x="86172" y="0"/>
                    <a:pt x="192471" y="0"/>
                  </a:cubicBezTo>
                  <a:cubicBezTo>
                    <a:pt x="298770" y="0"/>
                    <a:pt x="384942" y="86214"/>
                    <a:pt x="384942" y="192565"/>
                  </a:cubicBezTo>
                  <a:close/>
                </a:path>
              </a:pathLst>
            </a:custGeom>
            <a:solidFill>
              <a:srgbClr val="EBBDA9"/>
            </a:solidFill>
            <a:ln w="12767"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DCBC1364-E5D9-054D-9AAB-922DC7D79F51}"/>
                </a:ext>
              </a:extLst>
            </p:cNvPr>
            <p:cNvSpPr/>
            <p:nvPr/>
          </p:nvSpPr>
          <p:spPr>
            <a:xfrm>
              <a:off x="4867452" y="4704881"/>
              <a:ext cx="386730" cy="386919"/>
            </a:xfrm>
            <a:custGeom>
              <a:avLst/>
              <a:gdLst>
                <a:gd name="connsiteX0" fmla="*/ 386731 w 386730"/>
                <a:gd name="connsiteY0" fmla="*/ 386919 h 386919"/>
                <a:gd name="connsiteX1" fmla="*/ 386731 w 386730"/>
                <a:gd name="connsiteY1" fmla="*/ 386919 h 386919"/>
                <a:gd name="connsiteX2" fmla="*/ 386731 w 386730"/>
                <a:gd name="connsiteY2" fmla="*/ 0 h 386919"/>
                <a:gd name="connsiteX3" fmla="*/ 0 w 386730"/>
                <a:gd name="connsiteY3" fmla="*/ 0 h 386919"/>
                <a:gd name="connsiteX4" fmla="*/ 0 w 386730"/>
                <a:gd name="connsiteY4" fmla="*/ 0 h 386919"/>
                <a:gd name="connsiteX5" fmla="*/ 386731 w 386730"/>
                <a:gd name="connsiteY5" fmla="*/ 386919 h 38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730" h="386919">
                  <a:moveTo>
                    <a:pt x="386731" y="386919"/>
                  </a:moveTo>
                  <a:lnTo>
                    <a:pt x="386731" y="386919"/>
                  </a:lnTo>
                  <a:lnTo>
                    <a:pt x="386731" y="0"/>
                  </a:lnTo>
                  <a:lnTo>
                    <a:pt x="0" y="0"/>
                  </a:lnTo>
                  <a:lnTo>
                    <a:pt x="0" y="0"/>
                  </a:lnTo>
                  <a:cubicBezTo>
                    <a:pt x="0" y="213649"/>
                    <a:pt x="173186" y="386919"/>
                    <a:pt x="386731" y="386919"/>
                  </a:cubicBezTo>
                  <a:close/>
                </a:path>
              </a:pathLst>
            </a:custGeom>
            <a:solidFill>
              <a:srgbClr val="FDC82F"/>
            </a:solidFill>
            <a:ln w="12767"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21809603-3B4D-A04D-A8CB-8A630D2CC60E}"/>
                </a:ext>
              </a:extLst>
            </p:cNvPr>
            <p:cNvSpPr/>
            <p:nvPr/>
          </p:nvSpPr>
          <p:spPr>
            <a:xfrm>
              <a:off x="3484137" y="4241421"/>
              <a:ext cx="836042" cy="370435"/>
            </a:xfrm>
            <a:custGeom>
              <a:avLst/>
              <a:gdLst>
                <a:gd name="connsiteX0" fmla="*/ 484563 w 836042"/>
                <a:gd name="connsiteY0" fmla="*/ 367497 h 370435"/>
                <a:gd name="connsiteX1" fmla="*/ 428622 w 836042"/>
                <a:gd name="connsiteY1" fmla="*/ 370436 h 370435"/>
                <a:gd name="connsiteX2" fmla="*/ 373448 w 836042"/>
                <a:gd name="connsiteY2" fmla="*/ 370436 h 370435"/>
                <a:gd name="connsiteX3" fmla="*/ 0 w 836042"/>
                <a:gd name="connsiteY3" fmla="*/ 370436 h 370435"/>
                <a:gd name="connsiteX4" fmla="*/ 353779 w 836042"/>
                <a:gd name="connsiteY4" fmla="*/ 2556 h 370435"/>
                <a:gd name="connsiteX5" fmla="*/ 396948 w 836042"/>
                <a:gd name="connsiteY5" fmla="*/ 0 h 370435"/>
                <a:gd name="connsiteX6" fmla="*/ 462595 w 836042"/>
                <a:gd name="connsiteY6" fmla="*/ 0 h 370435"/>
                <a:gd name="connsiteX7" fmla="*/ 462595 w 836042"/>
                <a:gd name="connsiteY7" fmla="*/ 0 h 370435"/>
                <a:gd name="connsiteX8" fmla="*/ 836043 w 836042"/>
                <a:gd name="connsiteY8" fmla="*/ 0 h 370435"/>
                <a:gd name="connsiteX9" fmla="*/ 484563 w 836042"/>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042" h="370435">
                  <a:moveTo>
                    <a:pt x="484563" y="367497"/>
                  </a:moveTo>
                  <a:cubicBezTo>
                    <a:pt x="463617" y="370308"/>
                    <a:pt x="429388" y="370436"/>
                    <a:pt x="428622" y="370436"/>
                  </a:cubicBezTo>
                  <a:lnTo>
                    <a:pt x="373448" y="370436"/>
                  </a:lnTo>
                  <a:lnTo>
                    <a:pt x="0" y="370436"/>
                  </a:lnTo>
                  <a:cubicBezTo>
                    <a:pt x="21329" y="181704"/>
                    <a:pt x="167438" y="30923"/>
                    <a:pt x="353779" y="2556"/>
                  </a:cubicBezTo>
                  <a:cubicBezTo>
                    <a:pt x="372809" y="128"/>
                    <a:pt x="396948" y="0"/>
                    <a:pt x="396948" y="0"/>
                  </a:cubicBezTo>
                  <a:lnTo>
                    <a:pt x="462595" y="0"/>
                  </a:lnTo>
                  <a:lnTo>
                    <a:pt x="462595" y="0"/>
                  </a:lnTo>
                  <a:lnTo>
                    <a:pt x="836043" y="0"/>
                  </a:lnTo>
                  <a:cubicBezTo>
                    <a:pt x="814842" y="187965"/>
                    <a:pt x="669881" y="338235"/>
                    <a:pt x="484563" y="367497"/>
                  </a:cubicBezTo>
                  <a:close/>
                </a:path>
              </a:pathLst>
            </a:custGeom>
            <a:solidFill>
              <a:srgbClr val="FDC82F"/>
            </a:solidFill>
            <a:ln w="12767"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AEB2996A-03E9-3448-8C11-8B2BF51A9984}"/>
                </a:ext>
              </a:extLst>
            </p:cNvPr>
            <p:cNvSpPr/>
            <p:nvPr/>
          </p:nvSpPr>
          <p:spPr>
            <a:xfrm>
              <a:off x="1155836" y="4244232"/>
              <a:ext cx="836043" cy="370435"/>
            </a:xfrm>
            <a:custGeom>
              <a:avLst/>
              <a:gdLst>
                <a:gd name="connsiteX0" fmla="*/ 484563 w 836043"/>
                <a:gd name="connsiteY0" fmla="*/ 367497 h 370435"/>
                <a:gd name="connsiteX1" fmla="*/ 428622 w 836043"/>
                <a:gd name="connsiteY1" fmla="*/ 370436 h 370435"/>
                <a:gd name="connsiteX2" fmla="*/ 373448 w 836043"/>
                <a:gd name="connsiteY2" fmla="*/ 370436 h 370435"/>
                <a:gd name="connsiteX3" fmla="*/ 0 w 836043"/>
                <a:gd name="connsiteY3" fmla="*/ 370436 h 370435"/>
                <a:gd name="connsiteX4" fmla="*/ 353779 w 836043"/>
                <a:gd name="connsiteY4" fmla="*/ 2556 h 370435"/>
                <a:gd name="connsiteX5" fmla="*/ 396948 w 836043"/>
                <a:gd name="connsiteY5" fmla="*/ 0 h 370435"/>
                <a:gd name="connsiteX6" fmla="*/ 462595 w 836043"/>
                <a:gd name="connsiteY6" fmla="*/ 0 h 370435"/>
                <a:gd name="connsiteX7" fmla="*/ 462595 w 836043"/>
                <a:gd name="connsiteY7" fmla="*/ 0 h 370435"/>
                <a:gd name="connsiteX8" fmla="*/ 836043 w 836043"/>
                <a:gd name="connsiteY8" fmla="*/ 0 h 370435"/>
                <a:gd name="connsiteX9" fmla="*/ 484563 w 836043"/>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043" h="370435">
                  <a:moveTo>
                    <a:pt x="484563" y="367497"/>
                  </a:moveTo>
                  <a:cubicBezTo>
                    <a:pt x="463617" y="370308"/>
                    <a:pt x="429388" y="370436"/>
                    <a:pt x="428622" y="370436"/>
                  </a:cubicBezTo>
                  <a:lnTo>
                    <a:pt x="373448" y="370436"/>
                  </a:lnTo>
                  <a:lnTo>
                    <a:pt x="0" y="370436"/>
                  </a:lnTo>
                  <a:cubicBezTo>
                    <a:pt x="21329" y="181704"/>
                    <a:pt x="167439" y="30923"/>
                    <a:pt x="353779" y="2556"/>
                  </a:cubicBezTo>
                  <a:cubicBezTo>
                    <a:pt x="372809" y="128"/>
                    <a:pt x="396948" y="0"/>
                    <a:pt x="396948" y="0"/>
                  </a:cubicBezTo>
                  <a:lnTo>
                    <a:pt x="462595" y="0"/>
                  </a:lnTo>
                  <a:lnTo>
                    <a:pt x="462595" y="0"/>
                  </a:lnTo>
                  <a:lnTo>
                    <a:pt x="836043" y="0"/>
                  </a:lnTo>
                  <a:cubicBezTo>
                    <a:pt x="814969" y="187965"/>
                    <a:pt x="669882" y="338235"/>
                    <a:pt x="484563" y="367497"/>
                  </a:cubicBezTo>
                  <a:close/>
                </a:path>
              </a:pathLst>
            </a:custGeom>
            <a:solidFill>
              <a:srgbClr val="FDC82F"/>
            </a:solidFill>
            <a:ln w="12767"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B0AEB768-16B4-C94B-BEC1-F397513B67D7}"/>
                </a:ext>
              </a:extLst>
            </p:cNvPr>
            <p:cNvSpPr/>
            <p:nvPr/>
          </p:nvSpPr>
          <p:spPr>
            <a:xfrm>
              <a:off x="2089711" y="4250366"/>
              <a:ext cx="835148" cy="372863"/>
            </a:xfrm>
            <a:custGeom>
              <a:avLst/>
              <a:gdLst>
                <a:gd name="connsiteX0" fmla="*/ 0 w 835148"/>
                <a:gd name="connsiteY0" fmla="*/ 372863 h 372863"/>
                <a:gd name="connsiteX1" fmla="*/ 835149 w 835148"/>
                <a:gd name="connsiteY1" fmla="*/ 372863 h 372863"/>
                <a:gd name="connsiteX2" fmla="*/ 417638 w 835148"/>
                <a:gd name="connsiteY2" fmla="*/ 0 h 372863"/>
                <a:gd name="connsiteX3" fmla="*/ 0 w 835148"/>
                <a:gd name="connsiteY3" fmla="*/ 372863 h 372863"/>
              </a:gdLst>
              <a:ahLst/>
              <a:cxnLst>
                <a:cxn ang="0">
                  <a:pos x="connsiteX0" y="connsiteY0"/>
                </a:cxn>
                <a:cxn ang="0">
                  <a:pos x="connsiteX1" y="connsiteY1"/>
                </a:cxn>
                <a:cxn ang="0">
                  <a:pos x="connsiteX2" y="connsiteY2"/>
                </a:cxn>
                <a:cxn ang="0">
                  <a:pos x="connsiteX3" y="connsiteY3"/>
                </a:cxn>
              </a:cxnLst>
              <a:rect l="l" t="t" r="r" b="b"/>
              <a:pathLst>
                <a:path w="835148" h="372863">
                  <a:moveTo>
                    <a:pt x="0" y="372863"/>
                  </a:moveTo>
                  <a:lnTo>
                    <a:pt x="835149" y="372863"/>
                  </a:lnTo>
                  <a:cubicBezTo>
                    <a:pt x="811521" y="163048"/>
                    <a:pt x="633610" y="0"/>
                    <a:pt x="417638" y="0"/>
                  </a:cubicBezTo>
                  <a:cubicBezTo>
                    <a:pt x="201667" y="128"/>
                    <a:pt x="23756" y="163176"/>
                    <a:pt x="0" y="372863"/>
                  </a:cubicBezTo>
                  <a:close/>
                </a:path>
              </a:pathLst>
            </a:custGeom>
            <a:solidFill>
              <a:srgbClr val="339966"/>
            </a:solidFill>
            <a:ln w="12767"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117F3FD7-E801-8149-BCEB-20FEE365D2F1}"/>
                </a:ext>
              </a:extLst>
            </p:cNvPr>
            <p:cNvSpPr/>
            <p:nvPr/>
          </p:nvSpPr>
          <p:spPr>
            <a:xfrm>
              <a:off x="4415841" y="4242955"/>
              <a:ext cx="835148" cy="372863"/>
            </a:xfrm>
            <a:custGeom>
              <a:avLst/>
              <a:gdLst>
                <a:gd name="connsiteX0" fmla="*/ 0 w 835148"/>
                <a:gd name="connsiteY0" fmla="*/ 372863 h 372863"/>
                <a:gd name="connsiteX1" fmla="*/ 835149 w 835148"/>
                <a:gd name="connsiteY1" fmla="*/ 372863 h 372863"/>
                <a:gd name="connsiteX2" fmla="*/ 417638 w 835148"/>
                <a:gd name="connsiteY2" fmla="*/ 0 h 372863"/>
                <a:gd name="connsiteX3" fmla="*/ 0 w 835148"/>
                <a:gd name="connsiteY3" fmla="*/ 372863 h 372863"/>
              </a:gdLst>
              <a:ahLst/>
              <a:cxnLst>
                <a:cxn ang="0">
                  <a:pos x="connsiteX0" y="connsiteY0"/>
                </a:cxn>
                <a:cxn ang="0">
                  <a:pos x="connsiteX1" y="connsiteY1"/>
                </a:cxn>
                <a:cxn ang="0">
                  <a:pos x="connsiteX2" y="connsiteY2"/>
                </a:cxn>
                <a:cxn ang="0">
                  <a:pos x="connsiteX3" y="connsiteY3"/>
                </a:cxn>
              </a:cxnLst>
              <a:rect l="l" t="t" r="r" b="b"/>
              <a:pathLst>
                <a:path w="835148" h="372863">
                  <a:moveTo>
                    <a:pt x="0" y="372863"/>
                  </a:moveTo>
                  <a:lnTo>
                    <a:pt x="835149" y="372863"/>
                  </a:lnTo>
                  <a:cubicBezTo>
                    <a:pt x="811521" y="163048"/>
                    <a:pt x="633609" y="0"/>
                    <a:pt x="417638" y="0"/>
                  </a:cubicBezTo>
                  <a:cubicBezTo>
                    <a:pt x="201667" y="0"/>
                    <a:pt x="23628" y="163176"/>
                    <a:pt x="0" y="372863"/>
                  </a:cubicBezTo>
                  <a:close/>
                </a:path>
              </a:pathLst>
            </a:custGeom>
            <a:solidFill>
              <a:srgbClr val="339966"/>
            </a:solidFill>
            <a:ln w="12767" cap="flat">
              <a:noFill/>
              <a:prstDash val="solid"/>
              <a:miter/>
            </a:ln>
          </p:spPr>
          <p:txBody>
            <a:bodyPr rtlCol="0" anchor="ctr"/>
            <a:lstStyle/>
            <a:p>
              <a:endParaRPr lang="en-US"/>
            </a:p>
          </p:txBody>
        </p:sp>
        <p:grpSp>
          <p:nvGrpSpPr>
            <p:cNvPr id="24" name="Graphic 4">
              <a:extLst>
                <a:ext uri="{FF2B5EF4-FFF2-40B4-BE49-F238E27FC236}">
                  <a16:creationId xmlns:a16="http://schemas.microsoft.com/office/drawing/2014/main" id="{AFCD6667-DD09-C34A-B504-FB9D92E9B816}"/>
                </a:ext>
              </a:extLst>
            </p:cNvPr>
            <p:cNvGrpSpPr/>
            <p:nvPr/>
          </p:nvGrpSpPr>
          <p:grpSpPr>
            <a:xfrm>
              <a:off x="682895" y="4708459"/>
              <a:ext cx="836171" cy="378181"/>
              <a:chOff x="682895" y="4708459"/>
              <a:chExt cx="836171" cy="378181"/>
            </a:xfrm>
            <a:solidFill>
              <a:srgbClr val="F54359"/>
            </a:solidFill>
          </p:grpSpPr>
          <p:sp>
            <p:nvSpPr>
              <p:cNvPr id="25" name="Freeform 24">
                <a:extLst>
                  <a:ext uri="{FF2B5EF4-FFF2-40B4-BE49-F238E27FC236}">
                    <a16:creationId xmlns:a16="http://schemas.microsoft.com/office/drawing/2014/main" id="{50F0F436-960B-E842-B7F3-9AB3EA9C8AD7}"/>
                  </a:ext>
                </a:extLst>
              </p:cNvPr>
              <p:cNvSpPr/>
              <p:nvPr/>
            </p:nvSpPr>
            <p:spPr>
              <a:xfrm>
                <a:off x="1091338"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66EAAA72-A12B-6345-A03B-B7708452ACAE}"/>
                  </a:ext>
                </a:extLst>
              </p:cNvPr>
              <p:cNvSpPr/>
              <p:nvPr/>
            </p:nvSpPr>
            <p:spPr>
              <a:xfrm>
                <a:off x="682895" y="4708459"/>
                <a:ext cx="427728" cy="378181"/>
              </a:xfrm>
              <a:custGeom>
                <a:avLst/>
                <a:gdLst>
                  <a:gd name="connsiteX0" fmla="*/ 427729 w 427728"/>
                  <a:gd name="connsiteY0" fmla="*/ 16100 h 378181"/>
                  <a:gd name="connsiteX1" fmla="*/ 5110 w 427728"/>
                  <a:gd name="connsiteY1" fmla="*/ 375036 h 378181"/>
                  <a:gd name="connsiteX2" fmla="*/ 129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10" y="375036"/>
                      <a:pt x="5110" y="375036"/>
                    </a:cubicBezTo>
                    <a:lnTo>
                      <a:pt x="129"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grpSp>
          <p:nvGrpSpPr>
            <p:cNvPr id="27" name="Graphic 4">
              <a:extLst>
                <a:ext uri="{FF2B5EF4-FFF2-40B4-BE49-F238E27FC236}">
                  <a16:creationId xmlns:a16="http://schemas.microsoft.com/office/drawing/2014/main" id="{37B8D2B8-EA4F-3746-B198-7B094A82AA23}"/>
                </a:ext>
              </a:extLst>
            </p:cNvPr>
            <p:cNvGrpSpPr/>
            <p:nvPr/>
          </p:nvGrpSpPr>
          <p:grpSpPr>
            <a:xfrm>
              <a:off x="3021414" y="4708459"/>
              <a:ext cx="836171" cy="378181"/>
              <a:chOff x="3021414" y="4708459"/>
              <a:chExt cx="836171" cy="378181"/>
            </a:xfrm>
            <a:solidFill>
              <a:srgbClr val="F54359"/>
            </a:solidFill>
          </p:grpSpPr>
          <p:sp>
            <p:nvSpPr>
              <p:cNvPr id="28" name="Freeform 27">
                <a:extLst>
                  <a:ext uri="{FF2B5EF4-FFF2-40B4-BE49-F238E27FC236}">
                    <a16:creationId xmlns:a16="http://schemas.microsoft.com/office/drawing/2014/main" id="{EF252A61-3DE4-E145-A7BA-6D0840019AA1}"/>
                  </a:ext>
                </a:extLst>
              </p:cNvPr>
              <p:cNvSpPr/>
              <p:nvPr/>
            </p:nvSpPr>
            <p:spPr>
              <a:xfrm>
                <a:off x="3429857"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16DC8104-9845-2E43-8105-1C2CEE29A4B2}"/>
                  </a:ext>
                </a:extLst>
              </p:cNvPr>
              <p:cNvSpPr/>
              <p:nvPr/>
            </p:nvSpPr>
            <p:spPr>
              <a:xfrm>
                <a:off x="3021414" y="4708459"/>
                <a:ext cx="427728" cy="378181"/>
              </a:xfrm>
              <a:custGeom>
                <a:avLst/>
                <a:gdLst>
                  <a:gd name="connsiteX0" fmla="*/ 427729 w 427728"/>
                  <a:gd name="connsiteY0" fmla="*/ 16100 h 378181"/>
                  <a:gd name="connsiteX1" fmla="*/ 5109 w 427728"/>
                  <a:gd name="connsiteY1" fmla="*/ 375036 h 378181"/>
                  <a:gd name="connsiteX2" fmla="*/ 129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09" y="375036"/>
                      <a:pt x="5109" y="375036"/>
                    </a:cubicBezTo>
                    <a:lnTo>
                      <a:pt x="129"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sp>
          <p:nvSpPr>
            <p:cNvPr id="31" name="Freeform 30">
              <a:extLst>
                <a:ext uri="{FF2B5EF4-FFF2-40B4-BE49-F238E27FC236}">
                  <a16:creationId xmlns:a16="http://schemas.microsoft.com/office/drawing/2014/main" id="{63631FC9-05B9-D949-AD83-1CB360372E0B}"/>
                </a:ext>
              </a:extLst>
            </p:cNvPr>
            <p:cNvSpPr/>
            <p:nvPr/>
          </p:nvSpPr>
          <p:spPr>
            <a:xfrm>
              <a:off x="3946961" y="4708991"/>
              <a:ext cx="376197" cy="377186"/>
            </a:xfrm>
            <a:custGeom>
              <a:avLst/>
              <a:gdLst>
                <a:gd name="connsiteX0" fmla="*/ 376028 w 376197"/>
                <a:gd name="connsiteY0" fmla="*/ 370031 h 377186"/>
                <a:gd name="connsiteX1" fmla="*/ 5518 w 376197"/>
                <a:gd name="connsiteY1" fmla="*/ 234 h 377186"/>
                <a:gd name="connsiteX2" fmla="*/ 793 w 376197"/>
                <a:gd name="connsiteY2" fmla="*/ 1001 h 377186"/>
                <a:gd name="connsiteX3" fmla="*/ 410 w 376197"/>
                <a:gd name="connsiteY3" fmla="*/ 5473 h 377186"/>
                <a:gd name="connsiteX4" fmla="*/ 364917 w 376197"/>
                <a:gd name="connsiteY4" fmla="*/ 376292 h 377186"/>
                <a:gd name="connsiteX5" fmla="*/ 375773 w 376197"/>
                <a:gd name="connsiteY5" fmla="*/ 377187 h 377186"/>
                <a:gd name="connsiteX6" fmla="*/ 376028 w 376197"/>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7" h="377186">
                  <a:moveTo>
                    <a:pt x="376028" y="370031"/>
                  </a:moveTo>
                  <a:cubicBezTo>
                    <a:pt x="385352" y="-22127"/>
                    <a:pt x="5518" y="234"/>
                    <a:pt x="5518" y="234"/>
                  </a:cubicBezTo>
                  <a:lnTo>
                    <a:pt x="793" y="1001"/>
                  </a:lnTo>
                  <a:lnTo>
                    <a:pt x="410" y="5473"/>
                  </a:lnTo>
                  <a:cubicBezTo>
                    <a:pt x="410" y="5473"/>
                    <a:pt x="-26922" y="347925"/>
                    <a:pt x="364917" y="376292"/>
                  </a:cubicBezTo>
                  <a:lnTo>
                    <a:pt x="375773" y="377187"/>
                  </a:lnTo>
                  <a:lnTo>
                    <a:pt x="376028" y="370031"/>
                  </a:lnTo>
                  <a:close/>
                </a:path>
              </a:pathLst>
            </a:custGeom>
            <a:solidFill>
              <a:srgbClr val="339966"/>
            </a:solidFill>
            <a:ln w="12767" cap="flat">
              <a:noFill/>
              <a:prstDash val="solid"/>
              <a:miter/>
            </a:ln>
          </p:spPr>
          <p:txBody>
            <a:bodyPr rtlCol="0" anchor="ctr"/>
            <a:lstStyle/>
            <a:p>
              <a:endParaRPr lang="en-US"/>
            </a:p>
          </p:txBody>
        </p:sp>
        <p:grpSp>
          <p:nvGrpSpPr>
            <p:cNvPr id="38" name="Graphic 4">
              <a:extLst>
                <a:ext uri="{FF2B5EF4-FFF2-40B4-BE49-F238E27FC236}">
                  <a16:creationId xmlns:a16="http://schemas.microsoft.com/office/drawing/2014/main" id="{6219E04C-3C02-8946-AEC9-632CA30BD338}"/>
                </a:ext>
              </a:extLst>
            </p:cNvPr>
            <p:cNvGrpSpPr/>
            <p:nvPr/>
          </p:nvGrpSpPr>
          <p:grpSpPr>
            <a:xfrm>
              <a:off x="684812" y="4246788"/>
              <a:ext cx="366934" cy="374396"/>
              <a:chOff x="684812" y="4246788"/>
              <a:chExt cx="366934" cy="374396"/>
            </a:xfrm>
            <a:solidFill>
              <a:srgbClr val="004438"/>
            </a:solidFill>
          </p:grpSpPr>
          <p:sp>
            <p:nvSpPr>
              <p:cNvPr id="39" name="Freeform 38">
                <a:extLst>
                  <a:ext uri="{FF2B5EF4-FFF2-40B4-BE49-F238E27FC236}">
                    <a16:creationId xmlns:a16="http://schemas.microsoft.com/office/drawing/2014/main" id="{2973BEEC-FBC3-B041-92AE-EC9715EB4B39}"/>
                  </a:ext>
                </a:extLst>
              </p:cNvPr>
              <p:cNvSpPr/>
              <p:nvPr/>
            </p:nvSpPr>
            <p:spPr>
              <a:xfrm>
                <a:off x="684812" y="4246916"/>
                <a:ext cx="193492" cy="374268"/>
              </a:xfrm>
              <a:custGeom>
                <a:avLst/>
                <a:gdLst>
                  <a:gd name="connsiteX0" fmla="*/ 1533 w 193492"/>
                  <a:gd name="connsiteY0" fmla="*/ 216843 h 374268"/>
                  <a:gd name="connsiteX1" fmla="*/ 0 w 193492"/>
                  <a:gd name="connsiteY1" fmla="*/ 191798 h 374268"/>
                  <a:gd name="connsiteX2" fmla="*/ 0 w 193492"/>
                  <a:gd name="connsiteY2" fmla="*/ 167137 h 374268"/>
                  <a:gd name="connsiteX3" fmla="*/ 0 w 193492"/>
                  <a:gd name="connsiteY3" fmla="*/ 0 h 374268"/>
                  <a:gd name="connsiteX4" fmla="*/ 192216 w 193492"/>
                  <a:gd name="connsiteY4" fmla="*/ 158448 h 374268"/>
                  <a:gd name="connsiteX5" fmla="*/ 193493 w 193492"/>
                  <a:gd name="connsiteY5" fmla="*/ 177743 h 374268"/>
                  <a:gd name="connsiteX6" fmla="*/ 193493 w 193492"/>
                  <a:gd name="connsiteY6" fmla="*/ 207132 h 374268"/>
                  <a:gd name="connsiteX7" fmla="*/ 193493 w 193492"/>
                  <a:gd name="connsiteY7" fmla="*/ 207132 h 374268"/>
                  <a:gd name="connsiteX8" fmla="*/ 193493 w 193492"/>
                  <a:gd name="connsiteY8" fmla="*/ 374269 h 374268"/>
                  <a:gd name="connsiteX9" fmla="*/ 1533 w 193492"/>
                  <a:gd name="connsiteY9" fmla="*/ 216843 h 374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8">
                    <a:moveTo>
                      <a:pt x="1533" y="216843"/>
                    </a:moveTo>
                    <a:cubicBezTo>
                      <a:pt x="128" y="207515"/>
                      <a:pt x="0" y="192182"/>
                      <a:pt x="0" y="191798"/>
                    </a:cubicBezTo>
                    <a:lnTo>
                      <a:pt x="0" y="167137"/>
                    </a:lnTo>
                    <a:lnTo>
                      <a:pt x="0" y="0"/>
                    </a:lnTo>
                    <a:cubicBezTo>
                      <a:pt x="98598" y="9584"/>
                      <a:pt x="177400" y="75007"/>
                      <a:pt x="192216" y="158448"/>
                    </a:cubicBezTo>
                    <a:cubicBezTo>
                      <a:pt x="193493" y="167009"/>
                      <a:pt x="193493" y="177743"/>
                      <a:pt x="193493" y="177743"/>
                    </a:cubicBezTo>
                    <a:lnTo>
                      <a:pt x="193493" y="207132"/>
                    </a:lnTo>
                    <a:lnTo>
                      <a:pt x="193493" y="207132"/>
                    </a:lnTo>
                    <a:lnTo>
                      <a:pt x="193493" y="374269"/>
                    </a:lnTo>
                    <a:cubicBezTo>
                      <a:pt x="95278" y="364685"/>
                      <a:pt x="16731" y="299773"/>
                      <a:pt x="1533" y="216843"/>
                    </a:cubicBezTo>
                    <a:close/>
                  </a:path>
                </a:pathLst>
              </a:custGeom>
              <a:solidFill>
                <a:srgbClr val="004438"/>
              </a:solidFill>
              <a:ln w="12767" cap="flat">
                <a:noFill/>
                <a:prstDash val="solid"/>
                <a:miter/>
              </a:ln>
            </p:spPr>
            <p:txBody>
              <a:bodyPr rtlCol="0" anchor="ctr"/>
              <a:lstStyle/>
              <a:p>
                <a:endParaRPr lang="en-US"/>
              </a:p>
            </p:txBody>
          </p:sp>
          <p:sp>
            <p:nvSpPr>
              <p:cNvPr id="40" name="Freeform 39">
                <a:extLst>
                  <a:ext uri="{FF2B5EF4-FFF2-40B4-BE49-F238E27FC236}">
                    <a16:creationId xmlns:a16="http://schemas.microsoft.com/office/drawing/2014/main" id="{41FB473A-9C56-314A-81C7-D4E023C09F1B}"/>
                  </a:ext>
                </a:extLst>
              </p:cNvPr>
              <p:cNvSpPr/>
              <p:nvPr/>
            </p:nvSpPr>
            <p:spPr>
              <a:xfrm>
                <a:off x="858253" y="4246788"/>
                <a:ext cx="193492" cy="374269"/>
              </a:xfrm>
              <a:custGeom>
                <a:avLst/>
                <a:gdLst>
                  <a:gd name="connsiteX0" fmla="*/ 1533 w 193492"/>
                  <a:gd name="connsiteY0" fmla="*/ 216971 h 374269"/>
                  <a:gd name="connsiteX1" fmla="*/ 0 w 193492"/>
                  <a:gd name="connsiteY1" fmla="*/ 191926 h 374269"/>
                  <a:gd name="connsiteX2" fmla="*/ 0 w 193492"/>
                  <a:gd name="connsiteY2" fmla="*/ 167265 h 374269"/>
                  <a:gd name="connsiteX3" fmla="*/ 0 w 193492"/>
                  <a:gd name="connsiteY3" fmla="*/ 0 h 374269"/>
                  <a:gd name="connsiteX4" fmla="*/ 192216 w 193492"/>
                  <a:gd name="connsiteY4" fmla="*/ 158448 h 374269"/>
                  <a:gd name="connsiteX5" fmla="*/ 193493 w 193492"/>
                  <a:gd name="connsiteY5" fmla="*/ 177743 h 374269"/>
                  <a:gd name="connsiteX6" fmla="*/ 193493 w 193492"/>
                  <a:gd name="connsiteY6" fmla="*/ 207132 h 374269"/>
                  <a:gd name="connsiteX7" fmla="*/ 193493 w 193492"/>
                  <a:gd name="connsiteY7" fmla="*/ 207132 h 374269"/>
                  <a:gd name="connsiteX8" fmla="*/ 193493 w 193492"/>
                  <a:gd name="connsiteY8" fmla="*/ 374269 h 374269"/>
                  <a:gd name="connsiteX9" fmla="*/ 1533 w 193492"/>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971"/>
                    </a:moveTo>
                    <a:cubicBezTo>
                      <a:pt x="128" y="207643"/>
                      <a:pt x="0" y="192309"/>
                      <a:pt x="0" y="191926"/>
                    </a:cubicBezTo>
                    <a:lnTo>
                      <a:pt x="0" y="167265"/>
                    </a:lnTo>
                    <a:lnTo>
                      <a:pt x="0" y="0"/>
                    </a:lnTo>
                    <a:cubicBezTo>
                      <a:pt x="98598" y="9584"/>
                      <a:pt x="177400" y="75007"/>
                      <a:pt x="192216" y="158448"/>
                    </a:cubicBezTo>
                    <a:cubicBezTo>
                      <a:pt x="193493" y="167009"/>
                      <a:pt x="193493" y="177743"/>
                      <a:pt x="193493" y="177743"/>
                    </a:cubicBezTo>
                    <a:lnTo>
                      <a:pt x="193493" y="207132"/>
                    </a:lnTo>
                    <a:lnTo>
                      <a:pt x="193493" y="207132"/>
                    </a:lnTo>
                    <a:lnTo>
                      <a:pt x="193493" y="374269"/>
                    </a:lnTo>
                    <a:cubicBezTo>
                      <a:pt x="95405" y="364813"/>
                      <a:pt x="16859" y="299901"/>
                      <a:pt x="1533" y="216971"/>
                    </a:cubicBezTo>
                    <a:close/>
                  </a:path>
                </a:pathLst>
              </a:custGeom>
              <a:solidFill>
                <a:srgbClr val="004438"/>
              </a:solidFill>
              <a:ln w="12767" cap="flat">
                <a:noFill/>
                <a:prstDash val="solid"/>
                <a:miter/>
              </a:ln>
            </p:spPr>
            <p:txBody>
              <a:bodyPr rtlCol="0" anchor="ctr"/>
              <a:lstStyle/>
              <a:p>
                <a:endParaRPr lang="en-US"/>
              </a:p>
            </p:txBody>
          </p:sp>
        </p:grpSp>
        <p:sp>
          <p:nvSpPr>
            <p:cNvPr id="41" name="Freeform 40">
              <a:extLst>
                <a:ext uri="{FF2B5EF4-FFF2-40B4-BE49-F238E27FC236}">
                  <a16:creationId xmlns:a16="http://schemas.microsoft.com/office/drawing/2014/main" id="{EF8DD9EE-F85C-F146-B760-89668E831C86}"/>
                </a:ext>
              </a:extLst>
            </p:cNvPr>
            <p:cNvSpPr/>
            <p:nvPr/>
          </p:nvSpPr>
          <p:spPr>
            <a:xfrm>
              <a:off x="6759596" y="4705776"/>
              <a:ext cx="384942" cy="385130"/>
            </a:xfrm>
            <a:custGeom>
              <a:avLst/>
              <a:gdLst>
                <a:gd name="connsiteX0" fmla="*/ 384943 w 384942"/>
                <a:gd name="connsiteY0" fmla="*/ 192565 h 385130"/>
                <a:gd name="connsiteX1" fmla="*/ 192471 w 384942"/>
                <a:gd name="connsiteY1" fmla="*/ 385130 h 385130"/>
                <a:gd name="connsiteX2" fmla="*/ 0 w 384942"/>
                <a:gd name="connsiteY2" fmla="*/ 192565 h 385130"/>
                <a:gd name="connsiteX3" fmla="*/ 192471 w 384942"/>
                <a:gd name="connsiteY3" fmla="*/ 0 h 385130"/>
                <a:gd name="connsiteX4" fmla="*/ 384943 w 384942"/>
                <a:gd name="connsiteY4" fmla="*/ 192565 h 385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942" h="385130">
                  <a:moveTo>
                    <a:pt x="384943" y="192565"/>
                  </a:moveTo>
                  <a:cubicBezTo>
                    <a:pt x="384943" y="298916"/>
                    <a:pt x="298770" y="385130"/>
                    <a:pt x="192471" y="385130"/>
                  </a:cubicBezTo>
                  <a:cubicBezTo>
                    <a:pt x="86172" y="385130"/>
                    <a:pt x="0" y="298916"/>
                    <a:pt x="0" y="192565"/>
                  </a:cubicBezTo>
                  <a:cubicBezTo>
                    <a:pt x="0" y="86214"/>
                    <a:pt x="86172" y="0"/>
                    <a:pt x="192471" y="0"/>
                  </a:cubicBezTo>
                  <a:cubicBezTo>
                    <a:pt x="298770" y="0"/>
                    <a:pt x="384943" y="86214"/>
                    <a:pt x="384943" y="192565"/>
                  </a:cubicBezTo>
                  <a:close/>
                </a:path>
              </a:pathLst>
            </a:custGeom>
            <a:solidFill>
              <a:srgbClr val="EBBDA9"/>
            </a:solidFill>
            <a:ln w="12767" cap="flat">
              <a:noFill/>
              <a:prstDash val="solid"/>
              <a:miter/>
            </a:ln>
          </p:spPr>
          <p:txBody>
            <a:bodyPr rtlCol="0" anchor="ctr"/>
            <a:lstStyle/>
            <a:p>
              <a:endParaRPr lang="en-US"/>
            </a:p>
          </p:txBody>
        </p:sp>
        <p:sp>
          <p:nvSpPr>
            <p:cNvPr id="42" name="Freeform 41">
              <a:extLst>
                <a:ext uri="{FF2B5EF4-FFF2-40B4-BE49-F238E27FC236}">
                  <a16:creationId xmlns:a16="http://schemas.microsoft.com/office/drawing/2014/main" id="{BAB2F478-31B8-944A-A9D7-3059F920F450}"/>
                </a:ext>
              </a:extLst>
            </p:cNvPr>
            <p:cNvSpPr/>
            <p:nvPr/>
          </p:nvSpPr>
          <p:spPr>
            <a:xfrm>
              <a:off x="7213123" y="4704881"/>
              <a:ext cx="386730" cy="386919"/>
            </a:xfrm>
            <a:custGeom>
              <a:avLst/>
              <a:gdLst>
                <a:gd name="connsiteX0" fmla="*/ 386730 w 386730"/>
                <a:gd name="connsiteY0" fmla="*/ 386919 h 386919"/>
                <a:gd name="connsiteX1" fmla="*/ 386730 w 386730"/>
                <a:gd name="connsiteY1" fmla="*/ 386919 h 386919"/>
                <a:gd name="connsiteX2" fmla="*/ 386730 w 386730"/>
                <a:gd name="connsiteY2" fmla="*/ 0 h 386919"/>
                <a:gd name="connsiteX3" fmla="*/ 0 w 386730"/>
                <a:gd name="connsiteY3" fmla="*/ 0 h 386919"/>
                <a:gd name="connsiteX4" fmla="*/ 0 w 386730"/>
                <a:gd name="connsiteY4" fmla="*/ 0 h 386919"/>
                <a:gd name="connsiteX5" fmla="*/ 386730 w 386730"/>
                <a:gd name="connsiteY5" fmla="*/ 386919 h 38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730" h="386919">
                  <a:moveTo>
                    <a:pt x="386730" y="386919"/>
                  </a:moveTo>
                  <a:lnTo>
                    <a:pt x="386730" y="386919"/>
                  </a:lnTo>
                  <a:lnTo>
                    <a:pt x="386730" y="0"/>
                  </a:lnTo>
                  <a:lnTo>
                    <a:pt x="0" y="0"/>
                  </a:lnTo>
                  <a:lnTo>
                    <a:pt x="0" y="0"/>
                  </a:lnTo>
                  <a:cubicBezTo>
                    <a:pt x="0" y="213649"/>
                    <a:pt x="173058" y="386919"/>
                    <a:pt x="386730" y="386919"/>
                  </a:cubicBezTo>
                  <a:close/>
                </a:path>
              </a:pathLst>
            </a:custGeom>
            <a:solidFill>
              <a:srgbClr val="FDC82F"/>
            </a:solidFill>
            <a:ln w="12767" cap="flat">
              <a:noFill/>
              <a:prstDash val="solid"/>
              <a:miter/>
            </a:ln>
          </p:spPr>
          <p:txBody>
            <a:bodyPr rtlCol="0" anchor="ctr"/>
            <a:lstStyle/>
            <a:p>
              <a:endParaRPr lang="en-US"/>
            </a:p>
          </p:txBody>
        </p:sp>
        <p:sp>
          <p:nvSpPr>
            <p:cNvPr id="43" name="Freeform 42">
              <a:extLst>
                <a:ext uri="{FF2B5EF4-FFF2-40B4-BE49-F238E27FC236}">
                  <a16:creationId xmlns:a16="http://schemas.microsoft.com/office/drawing/2014/main" id="{EECA8CB3-69EF-7346-98D7-C443DAB4C3D6}"/>
                </a:ext>
              </a:extLst>
            </p:cNvPr>
            <p:cNvSpPr/>
            <p:nvPr/>
          </p:nvSpPr>
          <p:spPr>
            <a:xfrm>
              <a:off x="6283181" y="4708991"/>
              <a:ext cx="376197" cy="377186"/>
            </a:xfrm>
            <a:custGeom>
              <a:avLst/>
              <a:gdLst>
                <a:gd name="connsiteX0" fmla="*/ 376029 w 376197"/>
                <a:gd name="connsiteY0" fmla="*/ 370031 h 377186"/>
                <a:gd name="connsiteX1" fmla="*/ 5519 w 376197"/>
                <a:gd name="connsiteY1" fmla="*/ 234 h 377186"/>
                <a:gd name="connsiteX2" fmla="*/ 793 w 376197"/>
                <a:gd name="connsiteY2" fmla="*/ 1001 h 377186"/>
                <a:gd name="connsiteX3" fmla="*/ 410 w 376197"/>
                <a:gd name="connsiteY3" fmla="*/ 5473 h 377186"/>
                <a:gd name="connsiteX4" fmla="*/ 364918 w 376197"/>
                <a:gd name="connsiteY4" fmla="*/ 376292 h 377186"/>
                <a:gd name="connsiteX5" fmla="*/ 375773 w 376197"/>
                <a:gd name="connsiteY5" fmla="*/ 377187 h 377186"/>
                <a:gd name="connsiteX6" fmla="*/ 376029 w 376197"/>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7" h="377186">
                  <a:moveTo>
                    <a:pt x="376029" y="370031"/>
                  </a:moveTo>
                  <a:cubicBezTo>
                    <a:pt x="385352" y="-22127"/>
                    <a:pt x="5519" y="234"/>
                    <a:pt x="5519" y="234"/>
                  </a:cubicBezTo>
                  <a:lnTo>
                    <a:pt x="793" y="1001"/>
                  </a:lnTo>
                  <a:lnTo>
                    <a:pt x="410" y="5473"/>
                  </a:lnTo>
                  <a:cubicBezTo>
                    <a:pt x="410" y="5473"/>
                    <a:pt x="-26921" y="347925"/>
                    <a:pt x="364918" y="376292"/>
                  </a:cubicBezTo>
                  <a:lnTo>
                    <a:pt x="375773" y="377187"/>
                  </a:lnTo>
                  <a:lnTo>
                    <a:pt x="376029" y="370031"/>
                  </a:lnTo>
                  <a:close/>
                </a:path>
              </a:pathLst>
            </a:custGeom>
            <a:solidFill>
              <a:srgbClr val="339966"/>
            </a:solidFill>
            <a:ln w="12767" cap="flat">
              <a:noFill/>
              <a:prstDash val="solid"/>
              <a:miter/>
            </a:ln>
          </p:spPr>
          <p:txBody>
            <a:bodyPr rtlCol="0" anchor="ctr"/>
            <a:lstStyle/>
            <a:p>
              <a:endParaRPr lang="en-US"/>
            </a:p>
          </p:txBody>
        </p:sp>
        <p:sp>
          <p:nvSpPr>
            <p:cNvPr id="44" name="Freeform 43">
              <a:extLst>
                <a:ext uri="{FF2B5EF4-FFF2-40B4-BE49-F238E27FC236}">
                  <a16:creationId xmlns:a16="http://schemas.microsoft.com/office/drawing/2014/main" id="{EB76535A-2D28-8A4A-877E-2F352B1F376B}"/>
                </a:ext>
              </a:extLst>
            </p:cNvPr>
            <p:cNvSpPr/>
            <p:nvPr/>
          </p:nvSpPr>
          <p:spPr>
            <a:xfrm>
              <a:off x="9078190" y="4705009"/>
              <a:ext cx="384942" cy="385130"/>
            </a:xfrm>
            <a:custGeom>
              <a:avLst/>
              <a:gdLst>
                <a:gd name="connsiteX0" fmla="*/ 384942 w 384942"/>
                <a:gd name="connsiteY0" fmla="*/ 192565 h 385130"/>
                <a:gd name="connsiteX1" fmla="*/ 192471 w 384942"/>
                <a:gd name="connsiteY1" fmla="*/ 385130 h 385130"/>
                <a:gd name="connsiteX2" fmla="*/ 0 w 384942"/>
                <a:gd name="connsiteY2" fmla="*/ 192565 h 385130"/>
                <a:gd name="connsiteX3" fmla="*/ 192471 w 384942"/>
                <a:gd name="connsiteY3" fmla="*/ 0 h 385130"/>
                <a:gd name="connsiteX4" fmla="*/ 384942 w 384942"/>
                <a:gd name="connsiteY4" fmla="*/ 192565 h 385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942" h="385130">
                  <a:moveTo>
                    <a:pt x="384942" y="192565"/>
                  </a:moveTo>
                  <a:cubicBezTo>
                    <a:pt x="384942" y="298916"/>
                    <a:pt x="298770" y="385130"/>
                    <a:pt x="192471" y="385130"/>
                  </a:cubicBezTo>
                  <a:cubicBezTo>
                    <a:pt x="86172" y="385130"/>
                    <a:pt x="0" y="298916"/>
                    <a:pt x="0" y="192565"/>
                  </a:cubicBezTo>
                  <a:cubicBezTo>
                    <a:pt x="0" y="86214"/>
                    <a:pt x="86172" y="0"/>
                    <a:pt x="192471" y="0"/>
                  </a:cubicBezTo>
                  <a:cubicBezTo>
                    <a:pt x="298770" y="0"/>
                    <a:pt x="384942" y="86214"/>
                    <a:pt x="384942" y="192565"/>
                  </a:cubicBezTo>
                  <a:close/>
                </a:path>
              </a:pathLst>
            </a:custGeom>
            <a:solidFill>
              <a:srgbClr val="EBBDA9"/>
            </a:solidFill>
            <a:ln w="12767" cap="flat">
              <a:noFill/>
              <a:prstDash val="solid"/>
              <a:miter/>
            </a:ln>
          </p:spPr>
          <p:txBody>
            <a:bodyPr rtlCol="0" anchor="ctr"/>
            <a:lstStyle/>
            <a:p>
              <a:endParaRPr lang="en-US"/>
            </a:p>
          </p:txBody>
        </p:sp>
        <p:sp>
          <p:nvSpPr>
            <p:cNvPr id="45" name="Freeform 44">
              <a:extLst>
                <a:ext uri="{FF2B5EF4-FFF2-40B4-BE49-F238E27FC236}">
                  <a16:creationId xmlns:a16="http://schemas.microsoft.com/office/drawing/2014/main" id="{C083F70E-7A9E-9A49-B797-EE15910D6043}"/>
                </a:ext>
              </a:extLst>
            </p:cNvPr>
            <p:cNvSpPr/>
            <p:nvPr/>
          </p:nvSpPr>
          <p:spPr>
            <a:xfrm>
              <a:off x="9537465" y="4704881"/>
              <a:ext cx="386730" cy="386919"/>
            </a:xfrm>
            <a:custGeom>
              <a:avLst/>
              <a:gdLst>
                <a:gd name="connsiteX0" fmla="*/ 386730 w 386730"/>
                <a:gd name="connsiteY0" fmla="*/ 386919 h 386919"/>
                <a:gd name="connsiteX1" fmla="*/ 386730 w 386730"/>
                <a:gd name="connsiteY1" fmla="*/ 386919 h 386919"/>
                <a:gd name="connsiteX2" fmla="*/ 386730 w 386730"/>
                <a:gd name="connsiteY2" fmla="*/ 0 h 386919"/>
                <a:gd name="connsiteX3" fmla="*/ 0 w 386730"/>
                <a:gd name="connsiteY3" fmla="*/ 0 h 386919"/>
                <a:gd name="connsiteX4" fmla="*/ 0 w 386730"/>
                <a:gd name="connsiteY4" fmla="*/ 0 h 386919"/>
                <a:gd name="connsiteX5" fmla="*/ 386730 w 386730"/>
                <a:gd name="connsiteY5" fmla="*/ 386919 h 38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730" h="386919">
                  <a:moveTo>
                    <a:pt x="386730" y="386919"/>
                  </a:moveTo>
                  <a:lnTo>
                    <a:pt x="386730" y="386919"/>
                  </a:lnTo>
                  <a:lnTo>
                    <a:pt x="386730" y="0"/>
                  </a:lnTo>
                  <a:lnTo>
                    <a:pt x="0" y="0"/>
                  </a:lnTo>
                  <a:lnTo>
                    <a:pt x="0" y="0"/>
                  </a:lnTo>
                  <a:cubicBezTo>
                    <a:pt x="0" y="213649"/>
                    <a:pt x="173186" y="386919"/>
                    <a:pt x="386730" y="386919"/>
                  </a:cubicBezTo>
                  <a:close/>
                </a:path>
              </a:pathLst>
            </a:custGeom>
            <a:solidFill>
              <a:srgbClr val="FDC82F"/>
            </a:solidFill>
            <a:ln w="12767" cap="flat">
              <a:noFill/>
              <a:prstDash val="solid"/>
              <a:miter/>
            </a:ln>
          </p:spPr>
          <p:txBody>
            <a:bodyPr rtlCol="0" anchor="ctr"/>
            <a:lstStyle/>
            <a:p>
              <a:endParaRPr lang="en-US"/>
            </a:p>
          </p:txBody>
        </p:sp>
        <p:sp>
          <p:nvSpPr>
            <p:cNvPr id="46" name="Freeform 45">
              <a:extLst>
                <a:ext uri="{FF2B5EF4-FFF2-40B4-BE49-F238E27FC236}">
                  <a16:creationId xmlns:a16="http://schemas.microsoft.com/office/drawing/2014/main" id="{08407607-8441-4641-89C2-03696F01AEAC}"/>
                </a:ext>
              </a:extLst>
            </p:cNvPr>
            <p:cNvSpPr/>
            <p:nvPr/>
          </p:nvSpPr>
          <p:spPr>
            <a:xfrm>
              <a:off x="8154022" y="4241421"/>
              <a:ext cx="836170" cy="370435"/>
            </a:xfrm>
            <a:custGeom>
              <a:avLst/>
              <a:gdLst>
                <a:gd name="connsiteX0" fmla="*/ 484563 w 836170"/>
                <a:gd name="connsiteY0" fmla="*/ 367497 h 370435"/>
                <a:gd name="connsiteX1" fmla="*/ 428622 w 836170"/>
                <a:gd name="connsiteY1" fmla="*/ 370436 h 370435"/>
                <a:gd name="connsiteX2" fmla="*/ 373448 w 836170"/>
                <a:gd name="connsiteY2" fmla="*/ 370436 h 370435"/>
                <a:gd name="connsiteX3" fmla="*/ 0 w 836170"/>
                <a:gd name="connsiteY3" fmla="*/ 370436 h 370435"/>
                <a:gd name="connsiteX4" fmla="*/ 353907 w 836170"/>
                <a:gd name="connsiteY4" fmla="*/ 2556 h 370435"/>
                <a:gd name="connsiteX5" fmla="*/ 397076 w 836170"/>
                <a:gd name="connsiteY5" fmla="*/ 0 h 370435"/>
                <a:gd name="connsiteX6" fmla="*/ 462722 w 836170"/>
                <a:gd name="connsiteY6" fmla="*/ 0 h 370435"/>
                <a:gd name="connsiteX7" fmla="*/ 462722 w 836170"/>
                <a:gd name="connsiteY7" fmla="*/ 0 h 370435"/>
                <a:gd name="connsiteX8" fmla="*/ 836171 w 836170"/>
                <a:gd name="connsiteY8" fmla="*/ 0 h 370435"/>
                <a:gd name="connsiteX9" fmla="*/ 484563 w 836170"/>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170" h="370435">
                  <a:moveTo>
                    <a:pt x="484563" y="367497"/>
                  </a:moveTo>
                  <a:cubicBezTo>
                    <a:pt x="463617" y="370308"/>
                    <a:pt x="429388" y="370436"/>
                    <a:pt x="428622" y="370436"/>
                  </a:cubicBezTo>
                  <a:lnTo>
                    <a:pt x="373448" y="370436"/>
                  </a:lnTo>
                  <a:lnTo>
                    <a:pt x="0" y="370436"/>
                  </a:lnTo>
                  <a:cubicBezTo>
                    <a:pt x="21329" y="181704"/>
                    <a:pt x="167438" y="30923"/>
                    <a:pt x="353907" y="2556"/>
                  </a:cubicBezTo>
                  <a:cubicBezTo>
                    <a:pt x="372937" y="128"/>
                    <a:pt x="397076" y="0"/>
                    <a:pt x="397076" y="0"/>
                  </a:cubicBezTo>
                  <a:lnTo>
                    <a:pt x="462722" y="0"/>
                  </a:lnTo>
                  <a:lnTo>
                    <a:pt x="462722" y="0"/>
                  </a:lnTo>
                  <a:lnTo>
                    <a:pt x="836171" y="0"/>
                  </a:lnTo>
                  <a:cubicBezTo>
                    <a:pt x="814969" y="187965"/>
                    <a:pt x="669882" y="338235"/>
                    <a:pt x="484563" y="367497"/>
                  </a:cubicBezTo>
                  <a:close/>
                </a:path>
              </a:pathLst>
            </a:custGeom>
            <a:solidFill>
              <a:srgbClr val="FDC82F"/>
            </a:solidFill>
            <a:ln w="12767" cap="flat">
              <a:noFill/>
              <a:prstDash val="solid"/>
              <a:miter/>
            </a:ln>
          </p:spPr>
          <p:txBody>
            <a:bodyPr rtlCol="0" anchor="ctr"/>
            <a:lstStyle/>
            <a:p>
              <a:endParaRPr lang="en-US"/>
            </a:p>
          </p:txBody>
        </p:sp>
        <p:sp>
          <p:nvSpPr>
            <p:cNvPr id="47" name="Freeform 46">
              <a:extLst>
                <a:ext uri="{FF2B5EF4-FFF2-40B4-BE49-F238E27FC236}">
                  <a16:creationId xmlns:a16="http://schemas.microsoft.com/office/drawing/2014/main" id="{C9D913EE-261B-F643-A91C-54B4E235EE00}"/>
                </a:ext>
              </a:extLst>
            </p:cNvPr>
            <p:cNvSpPr/>
            <p:nvPr/>
          </p:nvSpPr>
          <p:spPr>
            <a:xfrm>
              <a:off x="5825849" y="4244232"/>
              <a:ext cx="836042" cy="370435"/>
            </a:xfrm>
            <a:custGeom>
              <a:avLst/>
              <a:gdLst>
                <a:gd name="connsiteX0" fmla="*/ 484563 w 836042"/>
                <a:gd name="connsiteY0" fmla="*/ 367497 h 370435"/>
                <a:gd name="connsiteX1" fmla="*/ 428622 w 836042"/>
                <a:gd name="connsiteY1" fmla="*/ 370436 h 370435"/>
                <a:gd name="connsiteX2" fmla="*/ 373448 w 836042"/>
                <a:gd name="connsiteY2" fmla="*/ 370436 h 370435"/>
                <a:gd name="connsiteX3" fmla="*/ 0 w 836042"/>
                <a:gd name="connsiteY3" fmla="*/ 370436 h 370435"/>
                <a:gd name="connsiteX4" fmla="*/ 353779 w 836042"/>
                <a:gd name="connsiteY4" fmla="*/ 2556 h 370435"/>
                <a:gd name="connsiteX5" fmla="*/ 396947 w 836042"/>
                <a:gd name="connsiteY5" fmla="*/ 0 h 370435"/>
                <a:gd name="connsiteX6" fmla="*/ 462595 w 836042"/>
                <a:gd name="connsiteY6" fmla="*/ 0 h 370435"/>
                <a:gd name="connsiteX7" fmla="*/ 462595 w 836042"/>
                <a:gd name="connsiteY7" fmla="*/ 0 h 370435"/>
                <a:gd name="connsiteX8" fmla="*/ 836042 w 836042"/>
                <a:gd name="connsiteY8" fmla="*/ 0 h 370435"/>
                <a:gd name="connsiteX9" fmla="*/ 484563 w 836042"/>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042" h="370435">
                  <a:moveTo>
                    <a:pt x="484563" y="367497"/>
                  </a:moveTo>
                  <a:cubicBezTo>
                    <a:pt x="463617" y="370308"/>
                    <a:pt x="429388" y="370436"/>
                    <a:pt x="428622" y="370436"/>
                  </a:cubicBezTo>
                  <a:lnTo>
                    <a:pt x="373448" y="370436"/>
                  </a:lnTo>
                  <a:lnTo>
                    <a:pt x="0" y="370436"/>
                  </a:lnTo>
                  <a:cubicBezTo>
                    <a:pt x="21329" y="181704"/>
                    <a:pt x="167438" y="30923"/>
                    <a:pt x="353779" y="2556"/>
                  </a:cubicBezTo>
                  <a:cubicBezTo>
                    <a:pt x="372809" y="128"/>
                    <a:pt x="396947" y="0"/>
                    <a:pt x="396947" y="0"/>
                  </a:cubicBezTo>
                  <a:lnTo>
                    <a:pt x="462595" y="0"/>
                  </a:lnTo>
                  <a:lnTo>
                    <a:pt x="462595" y="0"/>
                  </a:lnTo>
                  <a:lnTo>
                    <a:pt x="836042" y="0"/>
                  </a:lnTo>
                  <a:cubicBezTo>
                    <a:pt x="814969" y="187965"/>
                    <a:pt x="669882" y="338235"/>
                    <a:pt x="484563" y="367497"/>
                  </a:cubicBezTo>
                  <a:close/>
                </a:path>
              </a:pathLst>
            </a:custGeom>
            <a:solidFill>
              <a:srgbClr val="FDC82F"/>
            </a:solidFill>
            <a:ln w="12767" cap="flat">
              <a:noFill/>
              <a:prstDash val="solid"/>
              <a:miter/>
            </a:ln>
          </p:spPr>
          <p:txBody>
            <a:bodyPr rtlCol="0" anchor="ctr"/>
            <a:lstStyle/>
            <a:p>
              <a:endParaRPr lang="en-US"/>
            </a:p>
          </p:txBody>
        </p:sp>
        <p:sp>
          <p:nvSpPr>
            <p:cNvPr id="48" name="Freeform 47">
              <a:extLst>
                <a:ext uri="{FF2B5EF4-FFF2-40B4-BE49-F238E27FC236}">
                  <a16:creationId xmlns:a16="http://schemas.microsoft.com/office/drawing/2014/main" id="{2FA2D0BC-2AE8-0F4A-A0FF-8D96D872DE0A}"/>
                </a:ext>
              </a:extLst>
            </p:cNvPr>
            <p:cNvSpPr/>
            <p:nvPr/>
          </p:nvSpPr>
          <p:spPr>
            <a:xfrm>
              <a:off x="6759724" y="4250366"/>
              <a:ext cx="835148" cy="372863"/>
            </a:xfrm>
            <a:custGeom>
              <a:avLst/>
              <a:gdLst>
                <a:gd name="connsiteX0" fmla="*/ 0 w 835148"/>
                <a:gd name="connsiteY0" fmla="*/ 372863 h 372863"/>
                <a:gd name="connsiteX1" fmla="*/ 835149 w 835148"/>
                <a:gd name="connsiteY1" fmla="*/ 372863 h 372863"/>
                <a:gd name="connsiteX2" fmla="*/ 417638 w 835148"/>
                <a:gd name="connsiteY2" fmla="*/ 0 h 372863"/>
                <a:gd name="connsiteX3" fmla="*/ 0 w 835148"/>
                <a:gd name="connsiteY3" fmla="*/ 372863 h 372863"/>
              </a:gdLst>
              <a:ahLst/>
              <a:cxnLst>
                <a:cxn ang="0">
                  <a:pos x="connsiteX0" y="connsiteY0"/>
                </a:cxn>
                <a:cxn ang="0">
                  <a:pos x="connsiteX1" y="connsiteY1"/>
                </a:cxn>
                <a:cxn ang="0">
                  <a:pos x="connsiteX2" y="connsiteY2"/>
                </a:cxn>
                <a:cxn ang="0">
                  <a:pos x="connsiteX3" y="connsiteY3"/>
                </a:cxn>
              </a:cxnLst>
              <a:rect l="l" t="t" r="r" b="b"/>
              <a:pathLst>
                <a:path w="835148" h="372863">
                  <a:moveTo>
                    <a:pt x="0" y="372863"/>
                  </a:moveTo>
                  <a:lnTo>
                    <a:pt x="835149" y="372863"/>
                  </a:lnTo>
                  <a:cubicBezTo>
                    <a:pt x="811521" y="163048"/>
                    <a:pt x="633609" y="0"/>
                    <a:pt x="417638" y="0"/>
                  </a:cubicBezTo>
                  <a:cubicBezTo>
                    <a:pt x="201539" y="128"/>
                    <a:pt x="23755" y="163176"/>
                    <a:pt x="0" y="372863"/>
                  </a:cubicBezTo>
                  <a:close/>
                </a:path>
              </a:pathLst>
            </a:custGeom>
            <a:solidFill>
              <a:srgbClr val="339966"/>
            </a:solidFill>
            <a:ln w="12767" cap="flat">
              <a:noFill/>
              <a:prstDash val="solid"/>
              <a:miter/>
            </a:ln>
          </p:spPr>
          <p:txBody>
            <a:bodyPr rtlCol="0" anchor="ctr"/>
            <a:lstStyle/>
            <a:p>
              <a:endParaRPr lang="en-US"/>
            </a:p>
          </p:txBody>
        </p:sp>
        <p:sp>
          <p:nvSpPr>
            <p:cNvPr id="49" name="Freeform 48">
              <a:extLst>
                <a:ext uri="{FF2B5EF4-FFF2-40B4-BE49-F238E27FC236}">
                  <a16:creationId xmlns:a16="http://schemas.microsoft.com/office/drawing/2014/main" id="{195E75AA-3725-EC42-A4AD-FE86D5179550}"/>
                </a:ext>
              </a:extLst>
            </p:cNvPr>
            <p:cNvSpPr/>
            <p:nvPr/>
          </p:nvSpPr>
          <p:spPr>
            <a:xfrm>
              <a:off x="9085854" y="4242955"/>
              <a:ext cx="835148" cy="372863"/>
            </a:xfrm>
            <a:custGeom>
              <a:avLst/>
              <a:gdLst>
                <a:gd name="connsiteX0" fmla="*/ 0 w 835148"/>
                <a:gd name="connsiteY0" fmla="*/ 372863 h 372863"/>
                <a:gd name="connsiteX1" fmla="*/ 835148 w 835148"/>
                <a:gd name="connsiteY1" fmla="*/ 372863 h 372863"/>
                <a:gd name="connsiteX2" fmla="*/ 417638 w 835148"/>
                <a:gd name="connsiteY2" fmla="*/ 0 h 372863"/>
                <a:gd name="connsiteX3" fmla="*/ 0 w 835148"/>
                <a:gd name="connsiteY3" fmla="*/ 372863 h 372863"/>
              </a:gdLst>
              <a:ahLst/>
              <a:cxnLst>
                <a:cxn ang="0">
                  <a:pos x="connsiteX0" y="connsiteY0"/>
                </a:cxn>
                <a:cxn ang="0">
                  <a:pos x="connsiteX1" y="connsiteY1"/>
                </a:cxn>
                <a:cxn ang="0">
                  <a:pos x="connsiteX2" y="connsiteY2"/>
                </a:cxn>
                <a:cxn ang="0">
                  <a:pos x="connsiteX3" y="connsiteY3"/>
                </a:cxn>
              </a:cxnLst>
              <a:rect l="l" t="t" r="r" b="b"/>
              <a:pathLst>
                <a:path w="835148" h="372863">
                  <a:moveTo>
                    <a:pt x="0" y="372863"/>
                  </a:moveTo>
                  <a:lnTo>
                    <a:pt x="835148" y="372863"/>
                  </a:lnTo>
                  <a:cubicBezTo>
                    <a:pt x="811521" y="163048"/>
                    <a:pt x="633609" y="0"/>
                    <a:pt x="417638" y="0"/>
                  </a:cubicBezTo>
                  <a:cubicBezTo>
                    <a:pt x="201539" y="128"/>
                    <a:pt x="23628" y="163176"/>
                    <a:pt x="0" y="372863"/>
                  </a:cubicBezTo>
                  <a:close/>
                </a:path>
              </a:pathLst>
            </a:custGeom>
            <a:solidFill>
              <a:srgbClr val="339966"/>
            </a:solidFill>
            <a:ln w="12767" cap="flat">
              <a:noFill/>
              <a:prstDash val="solid"/>
              <a:miter/>
            </a:ln>
          </p:spPr>
          <p:txBody>
            <a:bodyPr rtlCol="0" anchor="ctr"/>
            <a:lstStyle/>
            <a:p>
              <a:endParaRPr lang="en-US"/>
            </a:p>
          </p:txBody>
        </p:sp>
        <p:grpSp>
          <p:nvGrpSpPr>
            <p:cNvPr id="50" name="Graphic 4">
              <a:extLst>
                <a:ext uri="{FF2B5EF4-FFF2-40B4-BE49-F238E27FC236}">
                  <a16:creationId xmlns:a16="http://schemas.microsoft.com/office/drawing/2014/main" id="{7F2B9011-2C47-1C43-9757-782A1C3A81C2}"/>
                </a:ext>
              </a:extLst>
            </p:cNvPr>
            <p:cNvGrpSpPr/>
            <p:nvPr/>
          </p:nvGrpSpPr>
          <p:grpSpPr>
            <a:xfrm>
              <a:off x="5352908" y="4708459"/>
              <a:ext cx="836172" cy="378181"/>
              <a:chOff x="5352908" y="4708459"/>
              <a:chExt cx="836172" cy="378181"/>
            </a:xfrm>
            <a:solidFill>
              <a:srgbClr val="F54359"/>
            </a:solidFill>
          </p:grpSpPr>
          <p:sp>
            <p:nvSpPr>
              <p:cNvPr id="51" name="Freeform 50">
                <a:extLst>
                  <a:ext uri="{FF2B5EF4-FFF2-40B4-BE49-F238E27FC236}">
                    <a16:creationId xmlns:a16="http://schemas.microsoft.com/office/drawing/2014/main" id="{83395D0D-3F14-9743-A2A4-0800F06B7FDB}"/>
                  </a:ext>
                </a:extLst>
              </p:cNvPr>
              <p:cNvSpPr/>
              <p:nvPr/>
            </p:nvSpPr>
            <p:spPr>
              <a:xfrm>
                <a:off x="5761352"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52" name="Freeform 51">
                <a:extLst>
                  <a:ext uri="{FF2B5EF4-FFF2-40B4-BE49-F238E27FC236}">
                    <a16:creationId xmlns:a16="http://schemas.microsoft.com/office/drawing/2014/main" id="{837B22D4-51C1-1640-B083-26E66F90A844}"/>
                  </a:ext>
                </a:extLst>
              </p:cNvPr>
              <p:cNvSpPr/>
              <p:nvPr/>
            </p:nvSpPr>
            <p:spPr>
              <a:xfrm>
                <a:off x="5352908" y="4708459"/>
                <a:ext cx="427728" cy="378181"/>
              </a:xfrm>
              <a:custGeom>
                <a:avLst/>
                <a:gdLst>
                  <a:gd name="connsiteX0" fmla="*/ 427729 w 427728"/>
                  <a:gd name="connsiteY0" fmla="*/ 16100 h 378181"/>
                  <a:gd name="connsiteX1" fmla="*/ 5110 w 427728"/>
                  <a:gd name="connsiteY1" fmla="*/ 375036 h 378181"/>
                  <a:gd name="connsiteX2" fmla="*/ 129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10" y="375036"/>
                      <a:pt x="5110" y="375036"/>
                    </a:cubicBezTo>
                    <a:lnTo>
                      <a:pt x="129"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grpSp>
          <p:nvGrpSpPr>
            <p:cNvPr id="53" name="Graphic 4">
              <a:extLst>
                <a:ext uri="{FF2B5EF4-FFF2-40B4-BE49-F238E27FC236}">
                  <a16:creationId xmlns:a16="http://schemas.microsoft.com/office/drawing/2014/main" id="{AEDE0C38-9D2C-B440-B7DA-66492E698723}"/>
                </a:ext>
              </a:extLst>
            </p:cNvPr>
            <p:cNvGrpSpPr/>
            <p:nvPr/>
          </p:nvGrpSpPr>
          <p:grpSpPr>
            <a:xfrm>
              <a:off x="7691427" y="4708459"/>
              <a:ext cx="836171" cy="378181"/>
              <a:chOff x="7691427" y="4708459"/>
              <a:chExt cx="836171" cy="378181"/>
            </a:xfrm>
            <a:solidFill>
              <a:srgbClr val="F54359"/>
            </a:solidFill>
          </p:grpSpPr>
          <p:sp>
            <p:nvSpPr>
              <p:cNvPr id="54" name="Freeform 53">
                <a:extLst>
                  <a:ext uri="{FF2B5EF4-FFF2-40B4-BE49-F238E27FC236}">
                    <a16:creationId xmlns:a16="http://schemas.microsoft.com/office/drawing/2014/main" id="{4D9CA713-AF8C-7744-ADC2-B03F5F501347}"/>
                  </a:ext>
                </a:extLst>
              </p:cNvPr>
              <p:cNvSpPr/>
              <p:nvPr/>
            </p:nvSpPr>
            <p:spPr>
              <a:xfrm>
                <a:off x="8099870"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55" name="Freeform 54">
                <a:extLst>
                  <a:ext uri="{FF2B5EF4-FFF2-40B4-BE49-F238E27FC236}">
                    <a16:creationId xmlns:a16="http://schemas.microsoft.com/office/drawing/2014/main" id="{3DA93A76-50D1-9646-B567-CFB432B36CAB}"/>
                  </a:ext>
                </a:extLst>
              </p:cNvPr>
              <p:cNvSpPr/>
              <p:nvPr/>
            </p:nvSpPr>
            <p:spPr>
              <a:xfrm>
                <a:off x="7691427" y="4708459"/>
                <a:ext cx="427728" cy="378181"/>
              </a:xfrm>
              <a:custGeom>
                <a:avLst/>
                <a:gdLst>
                  <a:gd name="connsiteX0" fmla="*/ 427729 w 427728"/>
                  <a:gd name="connsiteY0" fmla="*/ 16100 h 378181"/>
                  <a:gd name="connsiteX1" fmla="*/ 5109 w 427728"/>
                  <a:gd name="connsiteY1" fmla="*/ 375036 h 378181"/>
                  <a:gd name="connsiteX2" fmla="*/ 128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09" y="375036"/>
                      <a:pt x="5109" y="375036"/>
                    </a:cubicBezTo>
                    <a:lnTo>
                      <a:pt x="128"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sp>
          <p:nvSpPr>
            <p:cNvPr id="56" name="Freeform 55">
              <a:extLst>
                <a:ext uri="{FF2B5EF4-FFF2-40B4-BE49-F238E27FC236}">
                  <a16:creationId xmlns:a16="http://schemas.microsoft.com/office/drawing/2014/main" id="{BDB78B38-8272-CE42-8B80-3B28A385B5D8}"/>
                </a:ext>
              </a:extLst>
            </p:cNvPr>
            <p:cNvSpPr/>
            <p:nvPr/>
          </p:nvSpPr>
          <p:spPr>
            <a:xfrm>
              <a:off x="8616974" y="4708991"/>
              <a:ext cx="376197" cy="377186"/>
            </a:xfrm>
            <a:custGeom>
              <a:avLst/>
              <a:gdLst>
                <a:gd name="connsiteX0" fmla="*/ 376028 w 376197"/>
                <a:gd name="connsiteY0" fmla="*/ 370031 h 377186"/>
                <a:gd name="connsiteX1" fmla="*/ 5518 w 376197"/>
                <a:gd name="connsiteY1" fmla="*/ 234 h 377186"/>
                <a:gd name="connsiteX2" fmla="*/ 792 w 376197"/>
                <a:gd name="connsiteY2" fmla="*/ 1001 h 377186"/>
                <a:gd name="connsiteX3" fmla="*/ 410 w 376197"/>
                <a:gd name="connsiteY3" fmla="*/ 5473 h 377186"/>
                <a:gd name="connsiteX4" fmla="*/ 364917 w 376197"/>
                <a:gd name="connsiteY4" fmla="*/ 376292 h 377186"/>
                <a:gd name="connsiteX5" fmla="*/ 375773 w 376197"/>
                <a:gd name="connsiteY5" fmla="*/ 377187 h 377186"/>
                <a:gd name="connsiteX6" fmla="*/ 376028 w 376197"/>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7" h="377186">
                  <a:moveTo>
                    <a:pt x="376028" y="370031"/>
                  </a:moveTo>
                  <a:cubicBezTo>
                    <a:pt x="385351" y="-22127"/>
                    <a:pt x="5518" y="234"/>
                    <a:pt x="5518" y="234"/>
                  </a:cubicBezTo>
                  <a:lnTo>
                    <a:pt x="792" y="1001"/>
                  </a:lnTo>
                  <a:lnTo>
                    <a:pt x="410" y="5473"/>
                  </a:lnTo>
                  <a:cubicBezTo>
                    <a:pt x="410" y="5473"/>
                    <a:pt x="-26922" y="347925"/>
                    <a:pt x="364917" y="376292"/>
                  </a:cubicBezTo>
                  <a:lnTo>
                    <a:pt x="375773" y="377187"/>
                  </a:lnTo>
                  <a:lnTo>
                    <a:pt x="376028" y="370031"/>
                  </a:lnTo>
                  <a:close/>
                </a:path>
              </a:pathLst>
            </a:custGeom>
            <a:solidFill>
              <a:srgbClr val="339966"/>
            </a:solidFill>
            <a:ln w="12767" cap="flat">
              <a:noFill/>
              <a:prstDash val="solid"/>
              <a:miter/>
            </a:ln>
          </p:spPr>
          <p:txBody>
            <a:bodyPr rtlCol="0" anchor="ctr"/>
            <a:lstStyle/>
            <a:p>
              <a:endParaRPr lang="en-US"/>
            </a:p>
          </p:txBody>
        </p:sp>
        <p:grpSp>
          <p:nvGrpSpPr>
            <p:cNvPr id="57" name="Graphic 4">
              <a:extLst>
                <a:ext uri="{FF2B5EF4-FFF2-40B4-BE49-F238E27FC236}">
                  <a16:creationId xmlns:a16="http://schemas.microsoft.com/office/drawing/2014/main" id="{CBB66857-E618-E145-8A8D-7022A5F452CB}"/>
                </a:ext>
              </a:extLst>
            </p:cNvPr>
            <p:cNvGrpSpPr/>
            <p:nvPr/>
          </p:nvGrpSpPr>
          <p:grpSpPr>
            <a:xfrm>
              <a:off x="5354697" y="4246788"/>
              <a:ext cx="367061" cy="374269"/>
              <a:chOff x="5354697" y="4246788"/>
              <a:chExt cx="367061" cy="374269"/>
            </a:xfrm>
            <a:solidFill>
              <a:srgbClr val="004438"/>
            </a:solidFill>
          </p:grpSpPr>
          <p:sp>
            <p:nvSpPr>
              <p:cNvPr id="58" name="Freeform 57">
                <a:extLst>
                  <a:ext uri="{FF2B5EF4-FFF2-40B4-BE49-F238E27FC236}">
                    <a16:creationId xmlns:a16="http://schemas.microsoft.com/office/drawing/2014/main" id="{16962255-F736-D34D-94C4-C04E2305B761}"/>
                  </a:ext>
                </a:extLst>
              </p:cNvPr>
              <p:cNvSpPr/>
              <p:nvPr/>
            </p:nvSpPr>
            <p:spPr>
              <a:xfrm>
                <a:off x="5354697" y="4246788"/>
                <a:ext cx="193493" cy="374269"/>
              </a:xfrm>
              <a:custGeom>
                <a:avLst/>
                <a:gdLst>
                  <a:gd name="connsiteX0" fmla="*/ 1533 w 193493"/>
                  <a:gd name="connsiteY0" fmla="*/ 216971 h 374269"/>
                  <a:gd name="connsiteX1" fmla="*/ 0 w 193493"/>
                  <a:gd name="connsiteY1" fmla="*/ 191926 h 374269"/>
                  <a:gd name="connsiteX2" fmla="*/ 0 w 193493"/>
                  <a:gd name="connsiteY2" fmla="*/ 167265 h 374269"/>
                  <a:gd name="connsiteX3" fmla="*/ 0 w 193493"/>
                  <a:gd name="connsiteY3" fmla="*/ 0 h 374269"/>
                  <a:gd name="connsiteX4" fmla="*/ 192216 w 193493"/>
                  <a:gd name="connsiteY4" fmla="*/ 158448 h 374269"/>
                  <a:gd name="connsiteX5" fmla="*/ 193493 w 193493"/>
                  <a:gd name="connsiteY5" fmla="*/ 177743 h 374269"/>
                  <a:gd name="connsiteX6" fmla="*/ 193493 w 193493"/>
                  <a:gd name="connsiteY6" fmla="*/ 207132 h 374269"/>
                  <a:gd name="connsiteX7" fmla="*/ 193493 w 193493"/>
                  <a:gd name="connsiteY7" fmla="*/ 207132 h 374269"/>
                  <a:gd name="connsiteX8" fmla="*/ 193493 w 193493"/>
                  <a:gd name="connsiteY8" fmla="*/ 374269 h 374269"/>
                  <a:gd name="connsiteX9" fmla="*/ 1533 w 193493"/>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3" h="374269">
                    <a:moveTo>
                      <a:pt x="1533" y="216971"/>
                    </a:moveTo>
                    <a:cubicBezTo>
                      <a:pt x="128" y="207643"/>
                      <a:pt x="0" y="192309"/>
                      <a:pt x="0" y="191926"/>
                    </a:cubicBezTo>
                    <a:lnTo>
                      <a:pt x="0" y="167265"/>
                    </a:lnTo>
                    <a:lnTo>
                      <a:pt x="0" y="0"/>
                    </a:lnTo>
                    <a:cubicBezTo>
                      <a:pt x="98598" y="9584"/>
                      <a:pt x="177401" y="75007"/>
                      <a:pt x="192216" y="158448"/>
                    </a:cubicBezTo>
                    <a:cubicBezTo>
                      <a:pt x="193493" y="167009"/>
                      <a:pt x="193493" y="177743"/>
                      <a:pt x="193493" y="177743"/>
                    </a:cubicBezTo>
                    <a:lnTo>
                      <a:pt x="193493" y="207132"/>
                    </a:lnTo>
                    <a:lnTo>
                      <a:pt x="193493" y="207132"/>
                    </a:lnTo>
                    <a:lnTo>
                      <a:pt x="193493" y="374269"/>
                    </a:lnTo>
                    <a:cubicBezTo>
                      <a:pt x="95405" y="364813"/>
                      <a:pt x="16859" y="299901"/>
                      <a:pt x="1533" y="216971"/>
                    </a:cubicBezTo>
                    <a:close/>
                  </a:path>
                </a:pathLst>
              </a:custGeom>
              <a:solidFill>
                <a:srgbClr val="004438"/>
              </a:solidFill>
              <a:ln w="12767"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F890058E-FC43-9541-A54E-98340816ED6A}"/>
                  </a:ext>
                </a:extLst>
              </p:cNvPr>
              <p:cNvSpPr/>
              <p:nvPr/>
            </p:nvSpPr>
            <p:spPr>
              <a:xfrm>
                <a:off x="5528266" y="4246788"/>
                <a:ext cx="193492" cy="374269"/>
              </a:xfrm>
              <a:custGeom>
                <a:avLst/>
                <a:gdLst>
                  <a:gd name="connsiteX0" fmla="*/ 1533 w 193492"/>
                  <a:gd name="connsiteY0" fmla="*/ 216971 h 374269"/>
                  <a:gd name="connsiteX1" fmla="*/ 0 w 193492"/>
                  <a:gd name="connsiteY1" fmla="*/ 191926 h 374269"/>
                  <a:gd name="connsiteX2" fmla="*/ 0 w 193492"/>
                  <a:gd name="connsiteY2" fmla="*/ 167265 h 374269"/>
                  <a:gd name="connsiteX3" fmla="*/ 0 w 193492"/>
                  <a:gd name="connsiteY3" fmla="*/ 0 h 374269"/>
                  <a:gd name="connsiteX4" fmla="*/ 192216 w 193492"/>
                  <a:gd name="connsiteY4" fmla="*/ 158448 h 374269"/>
                  <a:gd name="connsiteX5" fmla="*/ 193492 w 193492"/>
                  <a:gd name="connsiteY5" fmla="*/ 177743 h 374269"/>
                  <a:gd name="connsiteX6" fmla="*/ 193492 w 193492"/>
                  <a:gd name="connsiteY6" fmla="*/ 207132 h 374269"/>
                  <a:gd name="connsiteX7" fmla="*/ 193492 w 193492"/>
                  <a:gd name="connsiteY7" fmla="*/ 207132 h 374269"/>
                  <a:gd name="connsiteX8" fmla="*/ 193492 w 193492"/>
                  <a:gd name="connsiteY8" fmla="*/ 374269 h 374269"/>
                  <a:gd name="connsiteX9" fmla="*/ 1533 w 193492"/>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971"/>
                    </a:moveTo>
                    <a:cubicBezTo>
                      <a:pt x="127" y="207643"/>
                      <a:pt x="0" y="192309"/>
                      <a:pt x="0" y="191926"/>
                    </a:cubicBezTo>
                    <a:lnTo>
                      <a:pt x="0" y="167265"/>
                    </a:lnTo>
                    <a:lnTo>
                      <a:pt x="0" y="0"/>
                    </a:lnTo>
                    <a:cubicBezTo>
                      <a:pt x="98598" y="9584"/>
                      <a:pt x="177400" y="75007"/>
                      <a:pt x="192216" y="158448"/>
                    </a:cubicBezTo>
                    <a:cubicBezTo>
                      <a:pt x="193492" y="167009"/>
                      <a:pt x="193492" y="177743"/>
                      <a:pt x="193492" y="177743"/>
                    </a:cubicBezTo>
                    <a:lnTo>
                      <a:pt x="193492" y="207132"/>
                    </a:lnTo>
                    <a:lnTo>
                      <a:pt x="193492" y="207132"/>
                    </a:lnTo>
                    <a:lnTo>
                      <a:pt x="193492" y="374269"/>
                    </a:lnTo>
                    <a:cubicBezTo>
                      <a:pt x="95405" y="364813"/>
                      <a:pt x="16858" y="299901"/>
                      <a:pt x="1533" y="216971"/>
                    </a:cubicBezTo>
                    <a:close/>
                  </a:path>
                </a:pathLst>
              </a:custGeom>
              <a:solidFill>
                <a:srgbClr val="004438"/>
              </a:solidFill>
              <a:ln w="12767" cap="flat">
                <a:noFill/>
                <a:prstDash val="solid"/>
                <a:miter/>
              </a:ln>
            </p:spPr>
            <p:txBody>
              <a:bodyPr rtlCol="0" anchor="ctr"/>
              <a:lstStyle/>
              <a:p>
                <a:endParaRPr lang="en-US"/>
              </a:p>
            </p:txBody>
          </p:sp>
        </p:grpSp>
        <p:grpSp>
          <p:nvGrpSpPr>
            <p:cNvPr id="60" name="Graphic 4">
              <a:extLst>
                <a:ext uri="{FF2B5EF4-FFF2-40B4-BE49-F238E27FC236}">
                  <a16:creationId xmlns:a16="http://schemas.microsoft.com/office/drawing/2014/main" id="{DA80B58C-D324-154D-8959-3043F312F695}"/>
                </a:ext>
              </a:extLst>
            </p:cNvPr>
            <p:cNvGrpSpPr/>
            <p:nvPr/>
          </p:nvGrpSpPr>
          <p:grpSpPr>
            <a:xfrm>
              <a:off x="7689639" y="4246788"/>
              <a:ext cx="367061" cy="374269"/>
              <a:chOff x="7689639" y="4246788"/>
              <a:chExt cx="367061" cy="374269"/>
            </a:xfrm>
            <a:solidFill>
              <a:srgbClr val="004438"/>
            </a:solidFill>
          </p:grpSpPr>
          <p:sp>
            <p:nvSpPr>
              <p:cNvPr id="61" name="Freeform 60">
                <a:extLst>
                  <a:ext uri="{FF2B5EF4-FFF2-40B4-BE49-F238E27FC236}">
                    <a16:creationId xmlns:a16="http://schemas.microsoft.com/office/drawing/2014/main" id="{7BF7D35C-11FB-2C40-84B5-CFEF0EA64AAD}"/>
                  </a:ext>
                </a:extLst>
              </p:cNvPr>
              <p:cNvSpPr/>
              <p:nvPr/>
            </p:nvSpPr>
            <p:spPr>
              <a:xfrm>
                <a:off x="7689639" y="4246788"/>
                <a:ext cx="193492" cy="374269"/>
              </a:xfrm>
              <a:custGeom>
                <a:avLst/>
                <a:gdLst>
                  <a:gd name="connsiteX0" fmla="*/ 1533 w 193492"/>
                  <a:gd name="connsiteY0" fmla="*/ 216971 h 374269"/>
                  <a:gd name="connsiteX1" fmla="*/ 0 w 193492"/>
                  <a:gd name="connsiteY1" fmla="*/ 191926 h 374269"/>
                  <a:gd name="connsiteX2" fmla="*/ 0 w 193492"/>
                  <a:gd name="connsiteY2" fmla="*/ 167265 h 374269"/>
                  <a:gd name="connsiteX3" fmla="*/ 0 w 193492"/>
                  <a:gd name="connsiteY3" fmla="*/ 0 h 374269"/>
                  <a:gd name="connsiteX4" fmla="*/ 192216 w 193492"/>
                  <a:gd name="connsiteY4" fmla="*/ 158448 h 374269"/>
                  <a:gd name="connsiteX5" fmla="*/ 193492 w 193492"/>
                  <a:gd name="connsiteY5" fmla="*/ 177743 h 374269"/>
                  <a:gd name="connsiteX6" fmla="*/ 193492 w 193492"/>
                  <a:gd name="connsiteY6" fmla="*/ 207132 h 374269"/>
                  <a:gd name="connsiteX7" fmla="*/ 193492 w 193492"/>
                  <a:gd name="connsiteY7" fmla="*/ 207132 h 374269"/>
                  <a:gd name="connsiteX8" fmla="*/ 193492 w 193492"/>
                  <a:gd name="connsiteY8" fmla="*/ 374269 h 374269"/>
                  <a:gd name="connsiteX9" fmla="*/ 1533 w 193492"/>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971"/>
                    </a:moveTo>
                    <a:cubicBezTo>
                      <a:pt x="128" y="207643"/>
                      <a:pt x="0" y="192309"/>
                      <a:pt x="0" y="191926"/>
                    </a:cubicBezTo>
                    <a:lnTo>
                      <a:pt x="0" y="167265"/>
                    </a:lnTo>
                    <a:lnTo>
                      <a:pt x="0" y="0"/>
                    </a:lnTo>
                    <a:cubicBezTo>
                      <a:pt x="98598" y="9584"/>
                      <a:pt x="177401" y="75007"/>
                      <a:pt x="192216" y="158448"/>
                    </a:cubicBezTo>
                    <a:cubicBezTo>
                      <a:pt x="193492" y="167009"/>
                      <a:pt x="193492" y="177743"/>
                      <a:pt x="193492" y="177743"/>
                    </a:cubicBezTo>
                    <a:lnTo>
                      <a:pt x="193492" y="207132"/>
                    </a:lnTo>
                    <a:lnTo>
                      <a:pt x="193492" y="207132"/>
                    </a:lnTo>
                    <a:lnTo>
                      <a:pt x="193492" y="374269"/>
                    </a:lnTo>
                    <a:cubicBezTo>
                      <a:pt x="95405" y="364813"/>
                      <a:pt x="16859" y="299901"/>
                      <a:pt x="1533" y="216971"/>
                    </a:cubicBezTo>
                    <a:close/>
                  </a:path>
                </a:pathLst>
              </a:custGeom>
              <a:solidFill>
                <a:srgbClr val="004438"/>
              </a:solidFill>
              <a:ln w="12767" cap="flat">
                <a:noFill/>
                <a:prstDash val="solid"/>
                <a:miter/>
              </a:ln>
            </p:spPr>
            <p:txBody>
              <a:bodyPr rtlCol="0" anchor="ctr"/>
              <a:lstStyle/>
              <a:p>
                <a:endParaRPr lang="en-US"/>
              </a:p>
            </p:txBody>
          </p:sp>
          <p:sp>
            <p:nvSpPr>
              <p:cNvPr id="62" name="Freeform 61">
                <a:extLst>
                  <a:ext uri="{FF2B5EF4-FFF2-40B4-BE49-F238E27FC236}">
                    <a16:creationId xmlns:a16="http://schemas.microsoft.com/office/drawing/2014/main" id="{86CD9952-25A0-3443-ADB4-17256C2F46A7}"/>
                  </a:ext>
                </a:extLst>
              </p:cNvPr>
              <p:cNvSpPr/>
              <p:nvPr/>
            </p:nvSpPr>
            <p:spPr>
              <a:xfrm>
                <a:off x="7863208" y="4246788"/>
                <a:ext cx="193493" cy="374269"/>
              </a:xfrm>
              <a:custGeom>
                <a:avLst/>
                <a:gdLst>
                  <a:gd name="connsiteX0" fmla="*/ 1533 w 193493"/>
                  <a:gd name="connsiteY0" fmla="*/ 216971 h 374269"/>
                  <a:gd name="connsiteX1" fmla="*/ 0 w 193493"/>
                  <a:gd name="connsiteY1" fmla="*/ 191926 h 374269"/>
                  <a:gd name="connsiteX2" fmla="*/ 0 w 193493"/>
                  <a:gd name="connsiteY2" fmla="*/ 167265 h 374269"/>
                  <a:gd name="connsiteX3" fmla="*/ 0 w 193493"/>
                  <a:gd name="connsiteY3" fmla="*/ 0 h 374269"/>
                  <a:gd name="connsiteX4" fmla="*/ 192216 w 193493"/>
                  <a:gd name="connsiteY4" fmla="*/ 158448 h 374269"/>
                  <a:gd name="connsiteX5" fmla="*/ 193493 w 193493"/>
                  <a:gd name="connsiteY5" fmla="*/ 177743 h 374269"/>
                  <a:gd name="connsiteX6" fmla="*/ 193493 w 193493"/>
                  <a:gd name="connsiteY6" fmla="*/ 207132 h 374269"/>
                  <a:gd name="connsiteX7" fmla="*/ 193493 w 193493"/>
                  <a:gd name="connsiteY7" fmla="*/ 207132 h 374269"/>
                  <a:gd name="connsiteX8" fmla="*/ 193493 w 193493"/>
                  <a:gd name="connsiteY8" fmla="*/ 374269 h 374269"/>
                  <a:gd name="connsiteX9" fmla="*/ 1533 w 193493"/>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3" h="374269">
                    <a:moveTo>
                      <a:pt x="1533" y="216971"/>
                    </a:moveTo>
                    <a:cubicBezTo>
                      <a:pt x="128" y="207643"/>
                      <a:pt x="0" y="192309"/>
                      <a:pt x="0" y="191926"/>
                    </a:cubicBezTo>
                    <a:lnTo>
                      <a:pt x="0" y="167265"/>
                    </a:lnTo>
                    <a:lnTo>
                      <a:pt x="0" y="0"/>
                    </a:lnTo>
                    <a:cubicBezTo>
                      <a:pt x="98599" y="9584"/>
                      <a:pt x="177401" y="75007"/>
                      <a:pt x="192216" y="158448"/>
                    </a:cubicBezTo>
                    <a:cubicBezTo>
                      <a:pt x="193493" y="167009"/>
                      <a:pt x="193493" y="177743"/>
                      <a:pt x="193493" y="177743"/>
                    </a:cubicBezTo>
                    <a:lnTo>
                      <a:pt x="193493" y="207132"/>
                    </a:lnTo>
                    <a:lnTo>
                      <a:pt x="193493" y="207132"/>
                    </a:lnTo>
                    <a:lnTo>
                      <a:pt x="193493" y="374269"/>
                    </a:lnTo>
                    <a:cubicBezTo>
                      <a:pt x="95406" y="364813"/>
                      <a:pt x="16859" y="299901"/>
                      <a:pt x="1533" y="216971"/>
                    </a:cubicBezTo>
                    <a:close/>
                  </a:path>
                </a:pathLst>
              </a:custGeom>
              <a:solidFill>
                <a:srgbClr val="004438"/>
              </a:solidFill>
              <a:ln w="12767" cap="flat">
                <a:noFill/>
                <a:prstDash val="solid"/>
                <a:miter/>
              </a:ln>
            </p:spPr>
            <p:txBody>
              <a:bodyPr rtlCol="0" anchor="ctr"/>
              <a:lstStyle/>
              <a:p>
                <a:endParaRPr lang="en-US"/>
              </a:p>
            </p:txBody>
          </p:sp>
        </p:grpSp>
        <p:sp>
          <p:nvSpPr>
            <p:cNvPr id="63" name="Freeform 62">
              <a:extLst>
                <a:ext uri="{FF2B5EF4-FFF2-40B4-BE49-F238E27FC236}">
                  <a16:creationId xmlns:a16="http://schemas.microsoft.com/office/drawing/2014/main" id="{E3225725-66DA-9C42-AA8A-7FD6D2ABD58C}"/>
                </a:ext>
              </a:extLst>
            </p:cNvPr>
            <p:cNvSpPr/>
            <p:nvPr/>
          </p:nvSpPr>
          <p:spPr>
            <a:xfrm>
              <a:off x="10949490" y="4708991"/>
              <a:ext cx="376196" cy="377186"/>
            </a:xfrm>
            <a:custGeom>
              <a:avLst/>
              <a:gdLst>
                <a:gd name="connsiteX0" fmla="*/ 376028 w 376196"/>
                <a:gd name="connsiteY0" fmla="*/ 370031 h 377186"/>
                <a:gd name="connsiteX1" fmla="*/ 5519 w 376196"/>
                <a:gd name="connsiteY1" fmla="*/ 234 h 377186"/>
                <a:gd name="connsiteX2" fmla="*/ 793 w 376196"/>
                <a:gd name="connsiteY2" fmla="*/ 1001 h 377186"/>
                <a:gd name="connsiteX3" fmla="*/ 410 w 376196"/>
                <a:gd name="connsiteY3" fmla="*/ 5473 h 377186"/>
                <a:gd name="connsiteX4" fmla="*/ 364916 w 376196"/>
                <a:gd name="connsiteY4" fmla="*/ 376292 h 377186"/>
                <a:gd name="connsiteX5" fmla="*/ 375773 w 376196"/>
                <a:gd name="connsiteY5" fmla="*/ 377187 h 377186"/>
                <a:gd name="connsiteX6" fmla="*/ 376028 w 376196"/>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6" h="377186">
                  <a:moveTo>
                    <a:pt x="376028" y="370031"/>
                  </a:moveTo>
                  <a:cubicBezTo>
                    <a:pt x="385352" y="-22127"/>
                    <a:pt x="5519" y="234"/>
                    <a:pt x="5519" y="234"/>
                  </a:cubicBezTo>
                  <a:lnTo>
                    <a:pt x="793" y="1001"/>
                  </a:lnTo>
                  <a:lnTo>
                    <a:pt x="410" y="5473"/>
                  </a:lnTo>
                  <a:cubicBezTo>
                    <a:pt x="410" y="5473"/>
                    <a:pt x="-26922" y="347925"/>
                    <a:pt x="364916" y="376292"/>
                  </a:cubicBezTo>
                  <a:lnTo>
                    <a:pt x="375773" y="377187"/>
                  </a:lnTo>
                  <a:lnTo>
                    <a:pt x="376028" y="370031"/>
                  </a:lnTo>
                  <a:close/>
                </a:path>
              </a:pathLst>
            </a:custGeom>
            <a:solidFill>
              <a:srgbClr val="339966"/>
            </a:solidFill>
            <a:ln w="12767"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D36B6271-1AFD-9348-9A93-90DD9AFD6D9D}"/>
                </a:ext>
              </a:extLst>
            </p:cNvPr>
            <p:cNvSpPr/>
            <p:nvPr/>
          </p:nvSpPr>
          <p:spPr>
            <a:xfrm>
              <a:off x="10492286" y="4244232"/>
              <a:ext cx="836170" cy="370435"/>
            </a:xfrm>
            <a:custGeom>
              <a:avLst/>
              <a:gdLst>
                <a:gd name="connsiteX0" fmla="*/ 484563 w 836170"/>
                <a:gd name="connsiteY0" fmla="*/ 367497 h 370435"/>
                <a:gd name="connsiteX1" fmla="*/ 428622 w 836170"/>
                <a:gd name="connsiteY1" fmla="*/ 370436 h 370435"/>
                <a:gd name="connsiteX2" fmla="*/ 373447 w 836170"/>
                <a:gd name="connsiteY2" fmla="*/ 370436 h 370435"/>
                <a:gd name="connsiteX3" fmla="*/ 0 w 836170"/>
                <a:gd name="connsiteY3" fmla="*/ 370436 h 370435"/>
                <a:gd name="connsiteX4" fmla="*/ 353907 w 836170"/>
                <a:gd name="connsiteY4" fmla="*/ 2556 h 370435"/>
                <a:gd name="connsiteX5" fmla="*/ 397076 w 836170"/>
                <a:gd name="connsiteY5" fmla="*/ 0 h 370435"/>
                <a:gd name="connsiteX6" fmla="*/ 462723 w 836170"/>
                <a:gd name="connsiteY6" fmla="*/ 0 h 370435"/>
                <a:gd name="connsiteX7" fmla="*/ 462723 w 836170"/>
                <a:gd name="connsiteY7" fmla="*/ 0 h 370435"/>
                <a:gd name="connsiteX8" fmla="*/ 836171 w 836170"/>
                <a:gd name="connsiteY8" fmla="*/ 0 h 370435"/>
                <a:gd name="connsiteX9" fmla="*/ 484563 w 836170"/>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170" h="370435">
                  <a:moveTo>
                    <a:pt x="484563" y="367497"/>
                  </a:moveTo>
                  <a:cubicBezTo>
                    <a:pt x="463617" y="370308"/>
                    <a:pt x="429387" y="370436"/>
                    <a:pt x="428622" y="370436"/>
                  </a:cubicBezTo>
                  <a:lnTo>
                    <a:pt x="373447" y="370436"/>
                  </a:lnTo>
                  <a:lnTo>
                    <a:pt x="0" y="370436"/>
                  </a:lnTo>
                  <a:cubicBezTo>
                    <a:pt x="21329" y="181704"/>
                    <a:pt x="167438" y="30923"/>
                    <a:pt x="353907" y="2556"/>
                  </a:cubicBezTo>
                  <a:cubicBezTo>
                    <a:pt x="372937" y="128"/>
                    <a:pt x="397076" y="0"/>
                    <a:pt x="397076" y="0"/>
                  </a:cubicBezTo>
                  <a:lnTo>
                    <a:pt x="462723" y="0"/>
                  </a:lnTo>
                  <a:lnTo>
                    <a:pt x="462723" y="0"/>
                  </a:lnTo>
                  <a:lnTo>
                    <a:pt x="836171" y="0"/>
                  </a:lnTo>
                  <a:cubicBezTo>
                    <a:pt x="814841" y="187965"/>
                    <a:pt x="669882" y="338235"/>
                    <a:pt x="484563" y="367497"/>
                  </a:cubicBezTo>
                  <a:close/>
                </a:path>
              </a:pathLst>
            </a:custGeom>
            <a:solidFill>
              <a:srgbClr val="FDC82F"/>
            </a:solidFill>
            <a:ln w="12767" cap="flat">
              <a:noFill/>
              <a:prstDash val="solid"/>
              <a:miter/>
            </a:ln>
          </p:spPr>
          <p:txBody>
            <a:bodyPr rtlCol="0" anchor="ctr"/>
            <a:lstStyle/>
            <a:p>
              <a:endParaRPr lang="en-US"/>
            </a:p>
          </p:txBody>
        </p:sp>
        <p:grpSp>
          <p:nvGrpSpPr>
            <p:cNvPr id="65" name="Graphic 4">
              <a:extLst>
                <a:ext uri="{FF2B5EF4-FFF2-40B4-BE49-F238E27FC236}">
                  <a16:creationId xmlns:a16="http://schemas.microsoft.com/office/drawing/2014/main" id="{B982F926-A8FB-E24F-9BC3-846662C8CF5D}"/>
                </a:ext>
              </a:extLst>
            </p:cNvPr>
            <p:cNvGrpSpPr/>
            <p:nvPr/>
          </p:nvGrpSpPr>
          <p:grpSpPr>
            <a:xfrm>
              <a:off x="10019344" y="4708459"/>
              <a:ext cx="836172" cy="378181"/>
              <a:chOff x="10019344" y="4708459"/>
              <a:chExt cx="836172" cy="378181"/>
            </a:xfrm>
            <a:solidFill>
              <a:srgbClr val="F54359"/>
            </a:solidFill>
          </p:grpSpPr>
          <p:sp>
            <p:nvSpPr>
              <p:cNvPr id="66" name="Freeform 65">
                <a:extLst>
                  <a:ext uri="{FF2B5EF4-FFF2-40B4-BE49-F238E27FC236}">
                    <a16:creationId xmlns:a16="http://schemas.microsoft.com/office/drawing/2014/main" id="{DC0696CA-B829-1742-ADA5-6B81619BBF61}"/>
                  </a:ext>
                </a:extLst>
              </p:cNvPr>
              <p:cNvSpPr/>
              <p:nvPr/>
            </p:nvSpPr>
            <p:spPr>
              <a:xfrm>
                <a:off x="10427788"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67" name="Freeform 66">
                <a:extLst>
                  <a:ext uri="{FF2B5EF4-FFF2-40B4-BE49-F238E27FC236}">
                    <a16:creationId xmlns:a16="http://schemas.microsoft.com/office/drawing/2014/main" id="{82CEAE9A-03E1-B047-A79B-FC89C74A0820}"/>
                  </a:ext>
                </a:extLst>
              </p:cNvPr>
              <p:cNvSpPr/>
              <p:nvPr/>
            </p:nvSpPr>
            <p:spPr>
              <a:xfrm>
                <a:off x="10019344" y="4708459"/>
                <a:ext cx="427728" cy="378181"/>
              </a:xfrm>
              <a:custGeom>
                <a:avLst/>
                <a:gdLst>
                  <a:gd name="connsiteX0" fmla="*/ 427729 w 427728"/>
                  <a:gd name="connsiteY0" fmla="*/ 16100 h 378181"/>
                  <a:gd name="connsiteX1" fmla="*/ 5110 w 427728"/>
                  <a:gd name="connsiteY1" fmla="*/ 375036 h 378181"/>
                  <a:gd name="connsiteX2" fmla="*/ 129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10" y="375036"/>
                      <a:pt x="5110" y="375036"/>
                    </a:cubicBezTo>
                    <a:lnTo>
                      <a:pt x="129"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grpSp>
          <p:nvGrpSpPr>
            <p:cNvPr id="68" name="Graphic 4">
              <a:extLst>
                <a:ext uri="{FF2B5EF4-FFF2-40B4-BE49-F238E27FC236}">
                  <a16:creationId xmlns:a16="http://schemas.microsoft.com/office/drawing/2014/main" id="{1B2992CE-7302-A543-B82D-62FD137F2178}"/>
                </a:ext>
              </a:extLst>
            </p:cNvPr>
            <p:cNvGrpSpPr/>
            <p:nvPr/>
          </p:nvGrpSpPr>
          <p:grpSpPr>
            <a:xfrm>
              <a:off x="10021133" y="4246788"/>
              <a:ext cx="367061" cy="374269"/>
              <a:chOff x="10021133" y="4246788"/>
              <a:chExt cx="367061" cy="374269"/>
            </a:xfrm>
            <a:solidFill>
              <a:srgbClr val="004438"/>
            </a:solidFill>
          </p:grpSpPr>
          <p:sp>
            <p:nvSpPr>
              <p:cNvPr id="69" name="Freeform 68">
                <a:extLst>
                  <a:ext uri="{FF2B5EF4-FFF2-40B4-BE49-F238E27FC236}">
                    <a16:creationId xmlns:a16="http://schemas.microsoft.com/office/drawing/2014/main" id="{E08C5682-7630-354D-8950-9BF4B1D57ABE}"/>
                  </a:ext>
                </a:extLst>
              </p:cNvPr>
              <p:cNvSpPr/>
              <p:nvPr/>
            </p:nvSpPr>
            <p:spPr>
              <a:xfrm>
                <a:off x="10021133" y="4246788"/>
                <a:ext cx="193493" cy="374269"/>
              </a:xfrm>
              <a:custGeom>
                <a:avLst/>
                <a:gdLst>
                  <a:gd name="connsiteX0" fmla="*/ 1533 w 193493"/>
                  <a:gd name="connsiteY0" fmla="*/ 216971 h 374269"/>
                  <a:gd name="connsiteX1" fmla="*/ 0 w 193493"/>
                  <a:gd name="connsiteY1" fmla="*/ 191926 h 374269"/>
                  <a:gd name="connsiteX2" fmla="*/ 0 w 193493"/>
                  <a:gd name="connsiteY2" fmla="*/ 167265 h 374269"/>
                  <a:gd name="connsiteX3" fmla="*/ 0 w 193493"/>
                  <a:gd name="connsiteY3" fmla="*/ 0 h 374269"/>
                  <a:gd name="connsiteX4" fmla="*/ 192216 w 193493"/>
                  <a:gd name="connsiteY4" fmla="*/ 158448 h 374269"/>
                  <a:gd name="connsiteX5" fmla="*/ 193493 w 193493"/>
                  <a:gd name="connsiteY5" fmla="*/ 177743 h 374269"/>
                  <a:gd name="connsiteX6" fmla="*/ 193493 w 193493"/>
                  <a:gd name="connsiteY6" fmla="*/ 207132 h 374269"/>
                  <a:gd name="connsiteX7" fmla="*/ 193493 w 193493"/>
                  <a:gd name="connsiteY7" fmla="*/ 207132 h 374269"/>
                  <a:gd name="connsiteX8" fmla="*/ 193493 w 193493"/>
                  <a:gd name="connsiteY8" fmla="*/ 374269 h 374269"/>
                  <a:gd name="connsiteX9" fmla="*/ 1533 w 193493"/>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3" h="374269">
                    <a:moveTo>
                      <a:pt x="1533" y="216971"/>
                    </a:moveTo>
                    <a:cubicBezTo>
                      <a:pt x="128" y="207643"/>
                      <a:pt x="0" y="192309"/>
                      <a:pt x="0" y="191926"/>
                    </a:cubicBezTo>
                    <a:lnTo>
                      <a:pt x="0" y="167265"/>
                    </a:lnTo>
                    <a:lnTo>
                      <a:pt x="0" y="0"/>
                    </a:lnTo>
                    <a:cubicBezTo>
                      <a:pt x="98599" y="9584"/>
                      <a:pt x="177401" y="75007"/>
                      <a:pt x="192216" y="158448"/>
                    </a:cubicBezTo>
                    <a:cubicBezTo>
                      <a:pt x="193493" y="167009"/>
                      <a:pt x="193493" y="177743"/>
                      <a:pt x="193493" y="177743"/>
                    </a:cubicBezTo>
                    <a:lnTo>
                      <a:pt x="193493" y="207132"/>
                    </a:lnTo>
                    <a:lnTo>
                      <a:pt x="193493" y="207132"/>
                    </a:lnTo>
                    <a:lnTo>
                      <a:pt x="193493" y="374269"/>
                    </a:lnTo>
                    <a:cubicBezTo>
                      <a:pt x="95406" y="364813"/>
                      <a:pt x="16859" y="299901"/>
                      <a:pt x="1533" y="216971"/>
                    </a:cubicBezTo>
                    <a:close/>
                  </a:path>
                </a:pathLst>
              </a:custGeom>
              <a:solidFill>
                <a:srgbClr val="004438"/>
              </a:solidFill>
              <a:ln w="12767"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90AA83F5-8AB6-AB42-8C89-BBAB862381BE}"/>
                  </a:ext>
                </a:extLst>
              </p:cNvPr>
              <p:cNvSpPr/>
              <p:nvPr/>
            </p:nvSpPr>
            <p:spPr>
              <a:xfrm>
                <a:off x="10194703" y="4246788"/>
                <a:ext cx="193492" cy="374269"/>
              </a:xfrm>
              <a:custGeom>
                <a:avLst/>
                <a:gdLst>
                  <a:gd name="connsiteX0" fmla="*/ 1533 w 193492"/>
                  <a:gd name="connsiteY0" fmla="*/ 216971 h 374269"/>
                  <a:gd name="connsiteX1" fmla="*/ 0 w 193492"/>
                  <a:gd name="connsiteY1" fmla="*/ 191926 h 374269"/>
                  <a:gd name="connsiteX2" fmla="*/ 0 w 193492"/>
                  <a:gd name="connsiteY2" fmla="*/ 167265 h 374269"/>
                  <a:gd name="connsiteX3" fmla="*/ 0 w 193492"/>
                  <a:gd name="connsiteY3" fmla="*/ 0 h 374269"/>
                  <a:gd name="connsiteX4" fmla="*/ 192216 w 193492"/>
                  <a:gd name="connsiteY4" fmla="*/ 158448 h 374269"/>
                  <a:gd name="connsiteX5" fmla="*/ 193492 w 193492"/>
                  <a:gd name="connsiteY5" fmla="*/ 177743 h 374269"/>
                  <a:gd name="connsiteX6" fmla="*/ 193492 w 193492"/>
                  <a:gd name="connsiteY6" fmla="*/ 207132 h 374269"/>
                  <a:gd name="connsiteX7" fmla="*/ 193492 w 193492"/>
                  <a:gd name="connsiteY7" fmla="*/ 207132 h 374269"/>
                  <a:gd name="connsiteX8" fmla="*/ 193492 w 193492"/>
                  <a:gd name="connsiteY8" fmla="*/ 374269 h 374269"/>
                  <a:gd name="connsiteX9" fmla="*/ 1533 w 193492"/>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971"/>
                    </a:moveTo>
                    <a:cubicBezTo>
                      <a:pt x="127" y="207643"/>
                      <a:pt x="0" y="192309"/>
                      <a:pt x="0" y="191926"/>
                    </a:cubicBezTo>
                    <a:lnTo>
                      <a:pt x="0" y="167265"/>
                    </a:lnTo>
                    <a:lnTo>
                      <a:pt x="0" y="0"/>
                    </a:lnTo>
                    <a:cubicBezTo>
                      <a:pt x="98598" y="9584"/>
                      <a:pt x="177400" y="75007"/>
                      <a:pt x="192216" y="158448"/>
                    </a:cubicBezTo>
                    <a:cubicBezTo>
                      <a:pt x="193492" y="167009"/>
                      <a:pt x="193492" y="177743"/>
                      <a:pt x="193492" y="177743"/>
                    </a:cubicBezTo>
                    <a:lnTo>
                      <a:pt x="193492" y="207132"/>
                    </a:lnTo>
                    <a:lnTo>
                      <a:pt x="193492" y="207132"/>
                    </a:lnTo>
                    <a:lnTo>
                      <a:pt x="193492" y="374269"/>
                    </a:lnTo>
                    <a:cubicBezTo>
                      <a:pt x="95405" y="364813"/>
                      <a:pt x="16858" y="299901"/>
                      <a:pt x="1533" y="216971"/>
                    </a:cubicBezTo>
                    <a:close/>
                  </a:path>
                </a:pathLst>
              </a:custGeom>
              <a:solidFill>
                <a:srgbClr val="004438"/>
              </a:solidFill>
              <a:ln w="12767" cap="flat">
                <a:noFill/>
                <a:prstDash val="solid"/>
                <a:miter/>
              </a:ln>
            </p:spPr>
            <p:txBody>
              <a:bodyPr rtlCol="0" anchor="ctr"/>
              <a:lstStyle/>
              <a:p>
                <a:endParaRPr lang="en-US"/>
              </a:p>
            </p:txBody>
          </p:sp>
        </p:grpSp>
        <p:sp>
          <p:nvSpPr>
            <p:cNvPr id="71" name="Freeform 70">
              <a:extLst>
                <a:ext uri="{FF2B5EF4-FFF2-40B4-BE49-F238E27FC236}">
                  <a16:creationId xmlns:a16="http://schemas.microsoft.com/office/drawing/2014/main" id="{0E7B50E9-0ECA-FD4B-99A7-9EBC72A67AA1}"/>
                </a:ext>
              </a:extLst>
            </p:cNvPr>
            <p:cNvSpPr/>
            <p:nvPr/>
          </p:nvSpPr>
          <p:spPr>
            <a:xfrm>
              <a:off x="11425905" y="4705776"/>
              <a:ext cx="384942" cy="385130"/>
            </a:xfrm>
            <a:custGeom>
              <a:avLst/>
              <a:gdLst>
                <a:gd name="connsiteX0" fmla="*/ 384942 w 384942"/>
                <a:gd name="connsiteY0" fmla="*/ 192565 h 385130"/>
                <a:gd name="connsiteX1" fmla="*/ 192471 w 384942"/>
                <a:gd name="connsiteY1" fmla="*/ 385130 h 385130"/>
                <a:gd name="connsiteX2" fmla="*/ 1 w 384942"/>
                <a:gd name="connsiteY2" fmla="*/ 192565 h 385130"/>
                <a:gd name="connsiteX3" fmla="*/ 192471 w 384942"/>
                <a:gd name="connsiteY3" fmla="*/ 0 h 385130"/>
                <a:gd name="connsiteX4" fmla="*/ 384942 w 384942"/>
                <a:gd name="connsiteY4" fmla="*/ 192565 h 385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942" h="385130">
                  <a:moveTo>
                    <a:pt x="384942" y="192565"/>
                  </a:moveTo>
                  <a:cubicBezTo>
                    <a:pt x="384942" y="298916"/>
                    <a:pt x="298769" y="385130"/>
                    <a:pt x="192471" y="385130"/>
                  </a:cubicBezTo>
                  <a:cubicBezTo>
                    <a:pt x="86173" y="385130"/>
                    <a:pt x="1" y="298916"/>
                    <a:pt x="1" y="192565"/>
                  </a:cubicBezTo>
                  <a:cubicBezTo>
                    <a:pt x="1" y="86214"/>
                    <a:pt x="86173" y="0"/>
                    <a:pt x="192471" y="0"/>
                  </a:cubicBezTo>
                  <a:cubicBezTo>
                    <a:pt x="298769" y="0"/>
                    <a:pt x="384942" y="86214"/>
                    <a:pt x="384942" y="192565"/>
                  </a:cubicBezTo>
                  <a:close/>
                </a:path>
              </a:pathLst>
            </a:custGeom>
            <a:solidFill>
              <a:srgbClr val="EBBDA9"/>
            </a:solidFill>
            <a:ln w="12767" cap="flat">
              <a:noFill/>
              <a:prstDash val="solid"/>
              <a:miter/>
            </a:ln>
          </p:spPr>
          <p:txBody>
            <a:bodyPr rtlCol="0" anchor="ctr"/>
            <a:lstStyle/>
            <a:p>
              <a:endParaRPr lang="en-US"/>
            </a:p>
          </p:txBody>
        </p:sp>
        <p:sp>
          <p:nvSpPr>
            <p:cNvPr id="72" name="Freeform 71">
              <a:extLst>
                <a:ext uri="{FF2B5EF4-FFF2-40B4-BE49-F238E27FC236}">
                  <a16:creationId xmlns:a16="http://schemas.microsoft.com/office/drawing/2014/main" id="{DFC574F3-4F26-3844-BDFA-EF7CB734E6A1}"/>
                </a:ext>
              </a:extLst>
            </p:cNvPr>
            <p:cNvSpPr/>
            <p:nvPr/>
          </p:nvSpPr>
          <p:spPr>
            <a:xfrm>
              <a:off x="11879433" y="4704881"/>
              <a:ext cx="386729" cy="386919"/>
            </a:xfrm>
            <a:custGeom>
              <a:avLst/>
              <a:gdLst>
                <a:gd name="connsiteX0" fmla="*/ 386729 w 386729"/>
                <a:gd name="connsiteY0" fmla="*/ 386919 h 386919"/>
                <a:gd name="connsiteX1" fmla="*/ 386729 w 386729"/>
                <a:gd name="connsiteY1" fmla="*/ 386919 h 386919"/>
                <a:gd name="connsiteX2" fmla="*/ 386729 w 386729"/>
                <a:gd name="connsiteY2" fmla="*/ 0 h 386919"/>
                <a:gd name="connsiteX3" fmla="*/ 0 w 386729"/>
                <a:gd name="connsiteY3" fmla="*/ 0 h 386919"/>
                <a:gd name="connsiteX4" fmla="*/ 0 w 386729"/>
                <a:gd name="connsiteY4" fmla="*/ 0 h 386919"/>
                <a:gd name="connsiteX5" fmla="*/ 386729 w 386729"/>
                <a:gd name="connsiteY5" fmla="*/ 386919 h 38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729" h="386919">
                  <a:moveTo>
                    <a:pt x="386729" y="386919"/>
                  </a:moveTo>
                  <a:lnTo>
                    <a:pt x="386729" y="386919"/>
                  </a:lnTo>
                  <a:lnTo>
                    <a:pt x="386729" y="0"/>
                  </a:lnTo>
                  <a:lnTo>
                    <a:pt x="0" y="0"/>
                  </a:lnTo>
                  <a:lnTo>
                    <a:pt x="0" y="0"/>
                  </a:lnTo>
                  <a:cubicBezTo>
                    <a:pt x="0" y="213649"/>
                    <a:pt x="173185" y="386919"/>
                    <a:pt x="386729" y="386919"/>
                  </a:cubicBezTo>
                  <a:close/>
                </a:path>
              </a:pathLst>
            </a:custGeom>
            <a:solidFill>
              <a:srgbClr val="FDC82F"/>
            </a:solidFill>
            <a:ln w="12767" cap="flat">
              <a:noFill/>
              <a:prstDash val="solid"/>
              <a:miter/>
            </a:ln>
          </p:spPr>
          <p:txBody>
            <a:bodyPr rtlCol="0" anchor="ctr"/>
            <a:lstStyle/>
            <a:p>
              <a:endParaRPr lang="en-US"/>
            </a:p>
          </p:txBody>
        </p:sp>
        <p:sp>
          <p:nvSpPr>
            <p:cNvPr id="73" name="Freeform 72">
              <a:extLst>
                <a:ext uri="{FF2B5EF4-FFF2-40B4-BE49-F238E27FC236}">
                  <a16:creationId xmlns:a16="http://schemas.microsoft.com/office/drawing/2014/main" id="{9D3EBD67-1F98-BE4B-A231-EBB12210BDA4}"/>
                </a:ext>
              </a:extLst>
            </p:cNvPr>
            <p:cNvSpPr/>
            <p:nvPr/>
          </p:nvSpPr>
          <p:spPr>
            <a:xfrm>
              <a:off x="11426160" y="4250366"/>
              <a:ext cx="835148" cy="372863"/>
            </a:xfrm>
            <a:custGeom>
              <a:avLst/>
              <a:gdLst>
                <a:gd name="connsiteX0" fmla="*/ 0 w 835148"/>
                <a:gd name="connsiteY0" fmla="*/ 372863 h 372863"/>
                <a:gd name="connsiteX1" fmla="*/ 835149 w 835148"/>
                <a:gd name="connsiteY1" fmla="*/ 372863 h 372863"/>
                <a:gd name="connsiteX2" fmla="*/ 417639 w 835148"/>
                <a:gd name="connsiteY2" fmla="*/ 0 h 372863"/>
                <a:gd name="connsiteX3" fmla="*/ 0 w 835148"/>
                <a:gd name="connsiteY3" fmla="*/ 372863 h 372863"/>
              </a:gdLst>
              <a:ahLst/>
              <a:cxnLst>
                <a:cxn ang="0">
                  <a:pos x="connsiteX0" y="connsiteY0"/>
                </a:cxn>
                <a:cxn ang="0">
                  <a:pos x="connsiteX1" y="connsiteY1"/>
                </a:cxn>
                <a:cxn ang="0">
                  <a:pos x="connsiteX2" y="connsiteY2"/>
                </a:cxn>
                <a:cxn ang="0">
                  <a:pos x="connsiteX3" y="connsiteY3"/>
                </a:cxn>
              </a:cxnLst>
              <a:rect l="l" t="t" r="r" b="b"/>
              <a:pathLst>
                <a:path w="835148" h="372863">
                  <a:moveTo>
                    <a:pt x="0" y="372863"/>
                  </a:moveTo>
                  <a:lnTo>
                    <a:pt x="835149" y="372863"/>
                  </a:lnTo>
                  <a:cubicBezTo>
                    <a:pt x="811521" y="163048"/>
                    <a:pt x="633611" y="0"/>
                    <a:pt x="417639" y="0"/>
                  </a:cubicBezTo>
                  <a:cubicBezTo>
                    <a:pt x="201540" y="128"/>
                    <a:pt x="23629" y="163176"/>
                    <a:pt x="0" y="372863"/>
                  </a:cubicBezTo>
                  <a:close/>
                </a:path>
              </a:pathLst>
            </a:custGeom>
            <a:solidFill>
              <a:srgbClr val="339966"/>
            </a:solidFill>
            <a:ln w="12767" cap="flat">
              <a:noFill/>
              <a:prstDash val="solid"/>
              <a:miter/>
            </a:ln>
          </p:spPr>
          <p:txBody>
            <a:bodyPr rtlCol="0" anchor="ctr"/>
            <a:lstStyle/>
            <a:p>
              <a:endParaRPr lang="en-US" dirty="0"/>
            </a:p>
          </p:txBody>
        </p:sp>
      </p:grpSp>
      <p:sp>
        <p:nvSpPr>
          <p:cNvPr id="74" name="Footer Placeholder 2">
            <a:extLst>
              <a:ext uri="{FF2B5EF4-FFF2-40B4-BE49-F238E27FC236}">
                <a16:creationId xmlns:a16="http://schemas.microsoft.com/office/drawing/2014/main" id="{4045B92E-1089-1D44-A023-6213537FE61F}"/>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76" name="TextBox 75">
            <a:extLst>
              <a:ext uri="{FF2B5EF4-FFF2-40B4-BE49-F238E27FC236}">
                <a16:creationId xmlns:a16="http://schemas.microsoft.com/office/drawing/2014/main" id="{D92BB12A-746C-634E-BE03-4C5889F6004C}"/>
              </a:ext>
            </a:extLst>
          </p:cNvPr>
          <p:cNvSpPr txBox="1"/>
          <p:nvPr userDrawn="1"/>
        </p:nvSpPr>
        <p:spPr>
          <a:xfrm>
            <a:off x="2830879" y="6405672"/>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18636026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_Slide_4">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1" name="Text Placeholder 10">
            <a:extLst>
              <a:ext uri="{FF2B5EF4-FFF2-40B4-BE49-F238E27FC236}">
                <a16:creationId xmlns:a16="http://schemas.microsoft.com/office/drawing/2014/main" id="{48997D48-FFEF-2C4E-B04C-F6CB098007BD}"/>
              </a:ext>
            </a:extLst>
          </p:cNvPr>
          <p:cNvSpPr>
            <a:spLocks noGrp="1"/>
          </p:cNvSpPr>
          <p:nvPr>
            <p:ph type="body" sz="quarter" idx="13" hasCustomPrompt="1"/>
          </p:nvPr>
        </p:nvSpPr>
        <p:spPr>
          <a:xfrm>
            <a:off x="527609" y="886281"/>
            <a:ext cx="5422900"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12" name="Picture Placeholder 11">
            <a:extLst>
              <a:ext uri="{FF2B5EF4-FFF2-40B4-BE49-F238E27FC236}">
                <a16:creationId xmlns:a16="http://schemas.microsoft.com/office/drawing/2014/main" id="{71DA05E2-4EB2-D349-90C1-DEAEC9B6958A}"/>
              </a:ext>
            </a:extLst>
          </p:cNvPr>
          <p:cNvSpPr>
            <a:spLocks noGrp="1" noChangeAspect="1"/>
          </p:cNvSpPr>
          <p:nvPr>
            <p:ph type="pic" sz="quarter" idx="14"/>
          </p:nvPr>
        </p:nvSpPr>
        <p:spPr>
          <a:xfrm>
            <a:off x="886523" y="2562096"/>
            <a:ext cx="1456181" cy="1456181"/>
          </a:xfrm>
          <a:prstGeom prst="ellipse">
            <a:avLst/>
          </a:prstGeom>
        </p:spPr>
        <p:txBody>
          <a:bodyPr>
            <a:normAutofit/>
          </a:bodyPr>
          <a:lstStyle>
            <a:lvl1pPr marL="0" indent="0">
              <a:buNone/>
              <a:defRPr sz="1200"/>
            </a:lvl1pPr>
          </a:lstStyle>
          <a:p>
            <a:r>
              <a:rPr lang="en-US"/>
              <a:t>Click icon to add picture</a:t>
            </a:r>
            <a:endParaRPr lang="en-US" dirty="0"/>
          </a:p>
        </p:txBody>
      </p:sp>
      <p:sp>
        <p:nvSpPr>
          <p:cNvPr id="30" name="Text Placeholder 29">
            <a:extLst>
              <a:ext uri="{FF2B5EF4-FFF2-40B4-BE49-F238E27FC236}">
                <a16:creationId xmlns:a16="http://schemas.microsoft.com/office/drawing/2014/main" id="{2E0F114E-BC07-CC4B-BB2A-39BE9EFBC6EE}"/>
              </a:ext>
            </a:extLst>
          </p:cNvPr>
          <p:cNvSpPr>
            <a:spLocks noGrp="1"/>
          </p:cNvSpPr>
          <p:nvPr>
            <p:ph type="body" sz="quarter" idx="15"/>
          </p:nvPr>
        </p:nvSpPr>
        <p:spPr>
          <a:xfrm>
            <a:off x="159669" y="4236586"/>
            <a:ext cx="2909888" cy="1135062"/>
          </a:xfrm>
        </p:spPr>
        <p:txBody>
          <a:bodyPr>
            <a:normAutofit/>
          </a:bodyPr>
          <a:lstStyle>
            <a:lvl1pPr marL="0" indent="0" algn="ctr">
              <a:lnSpc>
                <a:spcPct val="100000"/>
              </a:lnSpc>
              <a:spcBef>
                <a:spcPts val="0"/>
              </a:spcBef>
              <a:buNone/>
              <a:defRPr sz="2300" b="0" i="0">
                <a:solidFill>
                  <a:schemeClr val="tx1"/>
                </a:solidFill>
                <a:latin typeface="Gilroy" pitchFamily="2" charset="77"/>
              </a:defRPr>
            </a:lvl1pPr>
          </a:lstStyle>
          <a:p>
            <a:pPr lvl="0"/>
            <a:r>
              <a:rPr lang="en-US"/>
              <a:t>Click to edit Master text styles</a:t>
            </a:r>
          </a:p>
        </p:txBody>
      </p:sp>
      <p:sp>
        <p:nvSpPr>
          <p:cNvPr id="32" name="Picture Placeholder 11">
            <a:extLst>
              <a:ext uri="{FF2B5EF4-FFF2-40B4-BE49-F238E27FC236}">
                <a16:creationId xmlns:a16="http://schemas.microsoft.com/office/drawing/2014/main" id="{4488DD2F-BCC9-B34E-9714-6F335CCE86A8}"/>
              </a:ext>
            </a:extLst>
          </p:cNvPr>
          <p:cNvSpPr>
            <a:spLocks noGrp="1" noChangeAspect="1"/>
          </p:cNvSpPr>
          <p:nvPr>
            <p:ph type="pic" sz="quarter" idx="16"/>
          </p:nvPr>
        </p:nvSpPr>
        <p:spPr>
          <a:xfrm>
            <a:off x="3637891" y="2562096"/>
            <a:ext cx="1456181" cy="1456181"/>
          </a:xfrm>
          <a:prstGeom prst="ellipse">
            <a:avLst/>
          </a:prstGeom>
        </p:spPr>
        <p:txBody>
          <a:bodyPr>
            <a:normAutofit/>
          </a:bodyPr>
          <a:lstStyle>
            <a:lvl1pPr marL="0" indent="0">
              <a:buNone/>
              <a:defRPr sz="1200"/>
            </a:lvl1pPr>
          </a:lstStyle>
          <a:p>
            <a:r>
              <a:rPr lang="en-US"/>
              <a:t>Click icon to add picture</a:t>
            </a:r>
            <a:endParaRPr lang="en-US" dirty="0"/>
          </a:p>
        </p:txBody>
      </p:sp>
      <p:sp>
        <p:nvSpPr>
          <p:cNvPr id="33" name="Text Placeholder 29">
            <a:extLst>
              <a:ext uri="{FF2B5EF4-FFF2-40B4-BE49-F238E27FC236}">
                <a16:creationId xmlns:a16="http://schemas.microsoft.com/office/drawing/2014/main" id="{EEF51350-A74E-6C41-AD2A-907CB56EDDE5}"/>
              </a:ext>
            </a:extLst>
          </p:cNvPr>
          <p:cNvSpPr>
            <a:spLocks noGrp="1"/>
          </p:cNvSpPr>
          <p:nvPr>
            <p:ph type="body" sz="quarter" idx="17"/>
          </p:nvPr>
        </p:nvSpPr>
        <p:spPr>
          <a:xfrm>
            <a:off x="2911037" y="4236586"/>
            <a:ext cx="2909888" cy="1135062"/>
          </a:xfrm>
        </p:spPr>
        <p:txBody>
          <a:bodyPr>
            <a:normAutofit/>
          </a:bodyPr>
          <a:lstStyle>
            <a:lvl1pPr marL="0" indent="0" algn="ctr">
              <a:lnSpc>
                <a:spcPct val="100000"/>
              </a:lnSpc>
              <a:spcBef>
                <a:spcPts val="0"/>
              </a:spcBef>
              <a:buNone/>
              <a:defRPr sz="2300" b="0" i="0">
                <a:solidFill>
                  <a:schemeClr val="tx1"/>
                </a:solidFill>
                <a:latin typeface="Gilroy" pitchFamily="2" charset="77"/>
              </a:defRPr>
            </a:lvl1pPr>
          </a:lstStyle>
          <a:p>
            <a:pPr lvl="0"/>
            <a:r>
              <a:rPr lang="en-US"/>
              <a:t>Click to edit Master text styles</a:t>
            </a:r>
          </a:p>
        </p:txBody>
      </p:sp>
      <p:sp>
        <p:nvSpPr>
          <p:cNvPr id="34" name="Picture Placeholder 11">
            <a:extLst>
              <a:ext uri="{FF2B5EF4-FFF2-40B4-BE49-F238E27FC236}">
                <a16:creationId xmlns:a16="http://schemas.microsoft.com/office/drawing/2014/main" id="{A8E5A71A-8EEE-6B45-A1F3-25F355ECCB7C}"/>
              </a:ext>
            </a:extLst>
          </p:cNvPr>
          <p:cNvSpPr>
            <a:spLocks noGrp="1" noChangeAspect="1"/>
          </p:cNvSpPr>
          <p:nvPr>
            <p:ph type="pic" sz="quarter" idx="18"/>
          </p:nvPr>
        </p:nvSpPr>
        <p:spPr>
          <a:xfrm>
            <a:off x="6389252" y="2562096"/>
            <a:ext cx="1456181" cy="1456181"/>
          </a:xfrm>
          <a:prstGeom prst="ellipse">
            <a:avLst/>
          </a:prstGeom>
        </p:spPr>
        <p:txBody>
          <a:bodyPr>
            <a:normAutofit/>
          </a:bodyPr>
          <a:lstStyle>
            <a:lvl1pPr marL="0" indent="0">
              <a:buNone/>
              <a:defRPr sz="1200"/>
            </a:lvl1pPr>
          </a:lstStyle>
          <a:p>
            <a:r>
              <a:rPr lang="en-US"/>
              <a:t>Click icon to add picture</a:t>
            </a:r>
            <a:endParaRPr lang="en-US" dirty="0"/>
          </a:p>
        </p:txBody>
      </p:sp>
      <p:sp>
        <p:nvSpPr>
          <p:cNvPr id="35" name="Text Placeholder 29">
            <a:extLst>
              <a:ext uri="{FF2B5EF4-FFF2-40B4-BE49-F238E27FC236}">
                <a16:creationId xmlns:a16="http://schemas.microsoft.com/office/drawing/2014/main" id="{FD805556-5054-7B47-8468-1BEFF6A979B8}"/>
              </a:ext>
            </a:extLst>
          </p:cNvPr>
          <p:cNvSpPr>
            <a:spLocks noGrp="1"/>
          </p:cNvSpPr>
          <p:nvPr>
            <p:ph type="body" sz="quarter" idx="19"/>
          </p:nvPr>
        </p:nvSpPr>
        <p:spPr>
          <a:xfrm>
            <a:off x="5662398" y="4236586"/>
            <a:ext cx="2909888" cy="1135062"/>
          </a:xfrm>
        </p:spPr>
        <p:txBody>
          <a:bodyPr>
            <a:normAutofit/>
          </a:bodyPr>
          <a:lstStyle>
            <a:lvl1pPr marL="0" indent="0" algn="ctr">
              <a:lnSpc>
                <a:spcPct val="100000"/>
              </a:lnSpc>
              <a:spcBef>
                <a:spcPts val="0"/>
              </a:spcBef>
              <a:buNone/>
              <a:defRPr sz="2300" b="0" i="0">
                <a:solidFill>
                  <a:schemeClr val="tx1"/>
                </a:solidFill>
                <a:latin typeface="Gilroy" pitchFamily="2" charset="77"/>
              </a:defRPr>
            </a:lvl1pPr>
          </a:lstStyle>
          <a:p>
            <a:pPr lvl="0"/>
            <a:r>
              <a:rPr lang="en-US"/>
              <a:t>Click to edit Master text styles</a:t>
            </a:r>
          </a:p>
        </p:txBody>
      </p:sp>
      <p:sp>
        <p:nvSpPr>
          <p:cNvPr id="20" name="Picture Placeholder 48">
            <a:extLst>
              <a:ext uri="{FF2B5EF4-FFF2-40B4-BE49-F238E27FC236}">
                <a16:creationId xmlns:a16="http://schemas.microsoft.com/office/drawing/2014/main" id="{98067469-0C02-964E-B52A-74EE39C5F8E5}"/>
              </a:ext>
            </a:extLst>
          </p:cNvPr>
          <p:cNvSpPr>
            <a:spLocks noGrp="1" noChangeAspect="1"/>
          </p:cNvSpPr>
          <p:nvPr>
            <p:ph type="pic" sz="quarter" idx="21"/>
          </p:nvPr>
        </p:nvSpPr>
        <p:spPr>
          <a:xfrm>
            <a:off x="9106427" y="348030"/>
            <a:ext cx="2786012" cy="6291072"/>
          </a:xfrm>
          <a:custGeom>
            <a:avLst/>
            <a:gdLst>
              <a:gd name="connsiteX0" fmla="*/ 797739 w 797739"/>
              <a:gd name="connsiteY0" fmla="*/ 0 h 1799652"/>
              <a:gd name="connsiteX1" fmla="*/ 797739 w 797739"/>
              <a:gd name="connsiteY1" fmla="*/ 1799652 h 1799652"/>
              <a:gd name="connsiteX2" fmla="*/ 5960 w 797739"/>
              <a:gd name="connsiteY2" fmla="*/ 1003132 h 1799652"/>
              <a:gd name="connsiteX3" fmla="*/ 797739 w 797739"/>
              <a:gd name="connsiteY3" fmla="*/ 0 h 1799652"/>
            </a:gdLst>
            <a:ahLst/>
            <a:cxnLst>
              <a:cxn ang="0">
                <a:pos x="connsiteX0" y="connsiteY0"/>
              </a:cxn>
              <a:cxn ang="0">
                <a:pos x="connsiteX1" y="connsiteY1"/>
              </a:cxn>
              <a:cxn ang="0">
                <a:pos x="connsiteX2" y="connsiteY2"/>
              </a:cxn>
              <a:cxn ang="0">
                <a:pos x="connsiteX3" y="connsiteY3"/>
              </a:cxn>
            </a:cxnLst>
            <a:rect l="l" t="t" r="r" b="b"/>
            <a:pathLst>
              <a:path w="797739" h="1799652">
                <a:moveTo>
                  <a:pt x="797739" y="0"/>
                </a:moveTo>
                <a:lnTo>
                  <a:pt x="797739" y="1799652"/>
                </a:lnTo>
                <a:cubicBezTo>
                  <a:pt x="381830" y="1751616"/>
                  <a:pt x="53709" y="1421531"/>
                  <a:pt x="5960" y="1003132"/>
                </a:cubicBezTo>
                <a:cubicBezTo>
                  <a:pt x="-50757" y="506172"/>
                  <a:pt x="303736" y="57055"/>
                  <a:pt x="797739" y="0"/>
                </a:cubicBezTo>
                <a:close/>
              </a:path>
            </a:pathLst>
          </a:custGeom>
        </p:spPr>
        <p:txBody>
          <a:bodyPr wrap="square">
            <a:noAutofit/>
          </a:bodyPr>
          <a:lstStyle>
            <a:lvl1pPr marL="0" indent="0">
              <a:buNone/>
              <a:defRPr sz="1400"/>
            </a:lvl1pPr>
          </a:lstStyle>
          <a:p>
            <a:r>
              <a:rPr lang="en-US"/>
              <a:t>Click icon to add picture</a:t>
            </a:r>
            <a:endParaRPr lang="en-US" dirty="0"/>
          </a:p>
        </p:txBody>
      </p:sp>
      <p:grpSp>
        <p:nvGrpSpPr>
          <p:cNvPr id="2" name="Group 1">
            <a:extLst>
              <a:ext uri="{FF2B5EF4-FFF2-40B4-BE49-F238E27FC236}">
                <a16:creationId xmlns:a16="http://schemas.microsoft.com/office/drawing/2014/main" id="{7749E544-E2E4-CA41-9E38-E1E43EF9E233}"/>
              </a:ext>
            </a:extLst>
          </p:cNvPr>
          <p:cNvGrpSpPr/>
          <p:nvPr userDrawn="1"/>
        </p:nvGrpSpPr>
        <p:grpSpPr>
          <a:xfrm>
            <a:off x="5455660" y="308143"/>
            <a:ext cx="6594826" cy="937967"/>
            <a:chOff x="-426376" y="-1773316"/>
            <a:chExt cx="5953454" cy="846746"/>
          </a:xfrm>
        </p:grpSpPr>
        <p:grpSp>
          <p:nvGrpSpPr>
            <p:cNvPr id="16" name="Graphic 4">
              <a:extLst>
                <a:ext uri="{FF2B5EF4-FFF2-40B4-BE49-F238E27FC236}">
                  <a16:creationId xmlns:a16="http://schemas.microsoft.com/office/drawing/2014/main" id="{3EDC865D-00A1-B54B-BEFE-8E0BD76833A6}"/>
                </a:ext>
              </a:extLst>
            </p:cNvPr>
            <p:cNvGrpSpPr/>
            <p:nvPr/>
          </p:nvGrpSpPr>
          <p:grpSpPr>
            <a:xfrm>
              <a:off x="1901009" y="-1772425"/>
              <a:ext cx="365493" cy="372670"/>
              <a:chOff x="3020265" y="4242316"/>
              <a:chExt cx="367061" cy="374269"/>
            </a:xfrm>
            <a:solidFill>
              <a:srgbClr val="004438"/>
            </a:solidFill>
          </p:grpSpPr>
          <p:sp>
            <p:nvSpPr>
              <p:cNvPr id="75" name="Freeform 74">
                <a:extLst>
                  <a:ext uri="{FF2B5EF4-FFF2-40B4-BE49-F238E27FC236}">
                    <a16:creationId xmlns:a16="http://schemas.microsoft.com/office/drawing/2014/main" id="{0A337D53-C3B6-374A-AAD1-66BC0D596491}"/>
                  </a:ext>
                </a:extLst>
              </p:cNvPr>
              <p:cNvSpPr/>
              <p:nvPr/>
            </p:nvSpPr>
            <p:spPr>
              <a:xfrm>
                <a:off x="3020265" y="4242316"/>
                <a:ext cx="193492" cy="374269"/>
              </a:xfrm>
              <a:custGeom>
                <a:avLst/>
                <a:gdLst>
                  <a:gd name="connsiteX0" fmla="*/ 1533 w 193492"/>
                  <a:gd name="connsiteY0" fmla="*/ 216843 h 374269"/>
                  <a:gd name="connsiteX1" fmla="*/ 0 w 193492"/>
                  <a:gd name="connsiteY1" fmla="*/ 191799 h 374269"/>
                  <a:gd name="connsiteX2" fmla="*/ 0 w 193492"/>
                  <a:gd name="connsiteY2" fmla="*/ 167137 h 374269"/>
                  <a:gd name="connsiteX3" fmla="*/ 0 w 193492"/>
                  <a:gd name="connsiteY3" fmla="*/ 0 h 374269"/>
                  <a:gd name="connsiteX4" fmla="*/ 192216 w 193492"/>
                  <a:gd name="connsiteY4" fmla="*/ 158448 h 374269"/>
                  <a:gd name="connsiteX5" fmla="*/ 193493 w 193492"/>
                  <a:gd name="connsiteY5" fmla="*/ 177743 h 374269"/>
                  <a:gd name="connsiteX6" fmla="*/ 193493 w 193492"/>
                  <a:gd name="connsiteY6" fmla="*/ 207132 h 374269"/>
                  <a:gd name="connsiteX7" fmla="*/ 193493 w 193492"/>
                  <a:gd name="connsiteY7" fmla="*/ 207132 h 374269"/>
                  <a:gd name="connsiteX8" fmla="*/ 193493 w 193492"/>
                  <a:gd name="connsiteY8" fmla="*/ 374269 h 374269"/>
                  <a:gd name="connsiteX9" fmla="*/ 1533 w 193492"/>
                  <a:gd name="connsiteY9" fmla="*/ 216843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843"/>
                    </a:moveTo>
                    <a:cubicBezTo>
                      <a:pt x="128" y="207516"/>
                      <a:pt x="0" y="192182"/>
                      <a:pt x="0" y="191799"/>
                    </a:cubicBezTo>
                    <a:lnTo>
                      <a:pt x="0" y="167137"/>
                    </a:lnTo>
                    <a:lnTo>
                      <a:pt x="0" y="0"/>
                    </a:lnTo>
                    <a:cubicBezTo>
                      <a:pt x="98598" y="9584"/>
                      <a:pt x="177400" y="75007"/>
                      <a:pt x="192216" y="158448"/>
                    </a:cubicBezTo>
                    <a:cubicBezTo>
                      <a:pt x="193493" y="167009"/>
                      <a:pt x="193493" y="177743"/>
                      <a:pt x="193493" y="177743"/>
                    </a:cubicBezTo>
                    <a:lnTo>
                      <a:pt x="193493" y="207132"/>
                    </a:lnTo>
                    <a:lnTo>
                      <a:pt x="193493" y="207132"/>
                    </a:lnTo>
                    <a:lnTo>
                      <a:pt x="193493" y="374269"/>
                    </a:lnTo>
                    <a:cubicBezTo>
                      <a:pt x="95405" y="364813"/>
                      <a:pt x="16859" y="299901"/>
                      <a:pt x="1533" y="216843"/>
                    </a:cubicBezTo>
                    <a:close/>
                  </a:path>
                </a:pathLst>
              </a:custGeom>
              <a:solidFill>
                <a:srgbClr val="004438"/>
              </a:solidFill>
              <a:ln w="12767" cap="flat">
                <a:noFill/>
                <a:prstDash val="solid"/>
                <a:miter/>
              </a:ln>
            </p:spPr>
            <p:txBody>
              <a:bodyPr rtlCol="0" anchor="ctr"/>
              <a:lstStyle/>
              <a:p>
                <a:endParaRPr lang="en-US"/>
              </a:p>
            </p:txBody>
          </p:sp>
          <p:sp>
            <p:nvSpPr>
              <p:cNvPr id="76" name="Freeform 75">
                <a:extLst>
                  <a:ext uri="{FF2B5EF4-FFF2-40B4-BE49-F238E27FC236}">
                    <a16:creationId xmlns:a16="http://schemas.microsoft.com/office/drawing/2014/main" id="{CC2EB43F-7322-2C4A-9C68-8CA91F4BCAA9}"/>
                  </a:ext>
                </a:extLst>
              </p:cNvPr>
              <p:cNvSpPr/>
              <p:nvPr/>
            </p:nvSpPr>
            <p:spPr>
              <a:xfrm>
                <a:off x="3193834" y="4242316"/>
                <a:ext cx="193492" cy="374269"/>
              </a:xfrm>
              <a:custGeom>
                <a:avLst/>
                <a:gdLst>
                  <a:gd name="connsiteX0" fmla="*/ 1533 w 193492"/>
                  <a:gd name="connsiteY0" fmla="*/ 216843 h 374269"/>
                  <a:gd name="connsiteX1" fmla="*/ 0 w 193492"/>
                  <a:gd name="connsiteY1" fmla="*/ 191799 h 374269"/>
                  <a:gd name="connsiteX2" fmla="*/ 0 w 193492"/>
                  <a:gd name="connsiteY2" fmla="*/ 167137 h 374269"/>
                  <a:gd name="connsiteX3" fmla="*/ 0 w 193492"/>
                  <a:gd name="connsiteY3" fmla="*/ 0 h 374269"/>
                  <a:gd name="connsiteX4" fmla="*/ 192216 w 193492"/>
                  <a:gd name="connsiteY4" fmla="*/ 158448 h 374269"/>
                  <a:gd name="connsiteX5" fmla="*/ 193493 w 193492"/>
                  <a:gd name="connsiteY5" fmla="*/ 177743 h 374269"/>
                  <a:gd name="connsiteX6" fmla="*/ 193493 w 193492"/>
                  <a:gd name="connsiteY6" fmla="*/ 207132 h 374269"/>
                  <a:gd name="connsiteX7" fmla="*/ 193493 w 193492"/>
                  <a:gd name="connsiteY7" fmla="*/ 207132 h 374269"/>
                  <a:gd name="connsiteX8" fmla="*/ 193493 w 193492"/>
                  <a:gd name="connsiteY8" fmla="*/ 374269 h 374269"/>
                  <a:gd name="connsiteX9" fmla="*/ 1533 w 193492"/>
                  <a:gd name="connsiteY9" fmla="*/ 216843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843"/>
                    </a:moveTo>
                    <a:cubicBezTo>
                      <a:pt x="128" y="207516"/>
                      <a:pt x="0" y="192182"/>
                      <a:pt x="0" y="191799"/>
                    </a:cubicBezTo>
                    <a:lnTo>
                      <a:pt x="0" y="167137"/>
                    </a:lnTo>
                    <a:lnTo>
                      <a:pt x="0" y="0"/>
                    </a:lnTo>
                    <a:cubicBezTo>
                      <a:pt x="98598" y="9584"/>
                      <a:pt x="177401" y="75007"/>
                      <a:pt x="192216" y="158448"/>
                    </a:cubicBezTo>
                    <a:cubicBezTo>
                      <a:pt x="193493" y="167009"/>
                      <a:pt x="193493" y="177743"/>
                      <a:pt x="193493" y="177743"/>
                    </a:cubicBezTo>
                    <a:lnTo>
                      <a:pt x="193493" y="207132"/>
                    </a:lnTo>
                    <a:lnTo>
                      <a:pt x="193493" y="207132"/>
                    </a:lnTo>
                    <a:lnTo>
                      <a:pt x="193493" y="374269"/>
                    </a:lnTo>
                    <a:cubicBezTo>
                      <a:pt x="95278" y="364813"/>
                      <a:pt x="16731" y="299901"/>
                      <a:pt x="1533" y="216843"/>
                    </a:cubicBezTo>
                    <a:close/>
                  </a:path>
                </a:pathLst>
              </a:custGeom>
              <a:solidFill>
                <a:srgbClr val="004438"/>
              </a:solidFill>
              <a:ln w="12767" cap="flat">
                <a:noFill/>
                <a:prstDash val="solid"/>
                <a:miter/>
              </a:ln>
            </p:spPr>
            <p:txBody>
              <a:bodyPr rtlCol="0" anchor="ctr"/>
              <a:lstStyle/>
              <a:p>
                <a:endParaRPr lang="en-US"/>
              </a:p>
            </p:txBody>
          </p:sp>
        </p:grpSp>
        <p:sp>
          <p:nvSpPr>
            <p:cNvPr id="17" name="Freeform 16">
              <a:extLst>
                <a:ext uri="{FF2B5EF4-FFF2-40B4-BE49-F238E27FC236}">
                  <a16:creationId xmlns:a16="http://schemas.microsoft.com/office/drawing/2014/main" id="{1249FC36-EF08-5A4C-80F1-81FAF7D81CA4}"/>
                </a:ext>
              </a:extLst>
            </p:cNvPr>
            <p:cNvSpPr/>
            <p:nvPr/>
          </p:nvSpPr>
          <p:spPr>
            <a:xfrm>
              <a:off x="974303" y="-1310945"/>
              <a:ext cx="383298" cy="383485"/>
            </a:xfrm>
            <a:custGeom>
              <a:avLst/>
              <a:gdLst>
                <a:gd name="connsiteX0" fmla="*/ 384942 w 384942"/>
                <a:gd name="connsiteY0" fmla="*/ 192565 h 385130"/>
                <a:gd name="connsiteX1" fmla="*/ 192471 w 384942"/>
                <a:gd name="connsiteY1" fmla="*/ 385130 h 385130"/>
                <a:gd name="connsiteX2" fmla="*/ 0 w 384942"/>
                <a:gd name="connsiteY2" fmla="*/ 192565 h 385130"/>
                <a:gd name="connsiteX3" fmla="*/ 192471 w 384942"/>
                <a:gd name="connsiteY3" fmla="*/ 0 h 385130"/>
                <a:gd name="connsiteX4" fmla="*/ 384942 w 384942"/>
                <a:gd name="connsiteY4" fmla="*/ 192565 h 385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942" h="385130">
                  <a:moveTo>
                    <a:pt x="384942" y="192565"/>
                  </a:moveTo>
                  <a:cubicBezTo>
                    <a:pt x="384942" y="298916"/>
                    <a:pt x="298770" y="385130"/>
                    <a:pt x="192471" y="385130"/>
                  </a:cubicBezTo>
                  <a:cubicBezTo>
                    <a:pt x="86172" y="385130"/>
                    <a:pt x="0" y="298916"/>
                    <a:pt x="0" y="192565"/>
                  </a:cubicBezTo>
                  <a:cubicBezTo>
                    <a:pt x="0" y="86214"/>
                    <a:pt x="86172" y="0"/>
                    <a:pt x="192471" y="0"/>
                  </a:cubicBezTo>
                  <a:cubicBezTo>
                    <a:pt x="298770" y="0"/>
                    <a:pt x="384942" y="86214"/>
                    <a:pt x="384942" y="192565"/>
                  </a:cubicBezTo>
                  <a:close/>
                </a:path>
              </a:pathLst>
            </a:custGeom>
            <a:solidFill>
              <a:srgbClr val="EBBDA9"/>
            </a:solidFill>
            <a:ln w="12767"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78AA97E5-5728-A843-B654-55FFB2692FC9}"/>
                </a:ext>
              </a:extLst>
            </p:cNvPr>
            <p:cNvSpPr/>
            <p:nvPr/>
          </p:nvSpPr>
          <p:spPr>
            <a:xfrm>
              <a:off x="1425892" y="-1311836"/>
              <a:ext cx="385078" cy="385266"/>
            </a:xfrm>
            <a:custGeom>
              <a:avLst/>
              <a:gdLst>
                <a:gd name="connsiteX0" fmla="*/ 386730 w 386730"/>
                <a:gd name="connsiteY0" fmla="*/ 386919 h 386919"/>
                <a:gd name="connsiteX1" fmla="*/ 386730 w 386730"/>
                <a:gd name="connsiteY1" fmla="*/ 386919 h 386919"/>
                <a:gd name="connsiteX2" fmla="*/ 386730 w 386730"/>
                <a:gd name="connsiteY2" fmla="*/ 0 h 386919"/>
                <a:gd name="connsiteX3" fmla="*/ 0 w 386730"/>
                <a:gd name="connsiteY3" fmla="*/ 0 h 386919"/>
                <a:gd name="connsiteX4" fmla="*/ 0 w 386730"/>
                <a:gd name="connsiteY4" fmla="*/ 0 h 386919"/>
                <a:gd name="connsiteX5" fmla="*/ 386730 w 386730"/>
                <a:gd name="connsiteY5" fmla="*/ 386919 h 38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730" h="386919">
                  <a:moveTo>
                    <a:pt x="386730" y="386919"/>
                  </a:moveTo>
                  <a:lnTo>
                    <a:pt x="386730" y="386919"/>
                  </a:lnTo>
                  <a:lnTo>
                    <a:pt x="386730" y="0"/>
                  </a:lnTo>
                  <a:lnTo>
                    <a:pt x="0" y="0"/>
                  </a:lnTo>
                  <a:lnTo>
                    <a:pt x="0" y="0"/>
                  </a:lnTo>
                  <a:cubicBezTo>
                    <a:pt x="0" y="213649"/>
                    <a:pt x="173058" y="386919"/>
                    <a:pt x="386730" y="386919"/>
                  </a:cubicBezTo>
                  <a:close/>
                </a:path>
              </a:pathLst>
            </a:custGeom>
            <a:solidFill>
              <a:srgbClr val="FDC82F"/>
            </a:solidFill>
            <a:ln w="12767"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B5C0EA7D-2F11-1B47-98D0-7C5E67C11D32}"/>
                </a:ext>
              </a:extLst>
            </p:cNvPr>
            <p:cNvSpPr/>
            <p:nvPr/>
          </p:nvSpPr>
          <p:spPr>
            <a:xfrm>
              <a:off x="499923" y="-1307744"/>
              <a:ext cx="374590" cy="375575"/>
            </a:xfrm>
            <a:custGeom>
              <a:avLst/>
              <a:gdLst>
                <a:gd name="connsiteX0" fmla="*/ 376029 w 376197"/>
                <a:gd name="connsiteY0" fmla="*/ 370031 h 377186"/>
                <a:gd name="connsiteX1" fmla="*/ 5519 w 376197"/>
                <a:gd name="connsiteY1" fmla="*/ 234 h 377186"/>
                <a:gd name="connsiteX2" fmla="*/ 793 w 376197"/>
                <a:gd name="connsiteY2" fmla="*/ 1001 h 377186"/>
                <a:gd name="connsiteX3" fmla="*/ 410 w 376197"/>
                <a:gd name="connsiteY3" fmla="*/ 5473 h 377186"/>
                <a:gd name="connsiteX4" fmla="*/ 364917 w 376197"/>
                <a:gd name="connsiteY4" fmla="*/ 376292 h 377186"/>
                <a:gd name="connsiteX5" fmla="*/ 375773 w 376197"/>
                <a:gd name="connsiteY5" fmla="*/ 377187 h 377186"/>
                <a:gd name="connsiteX6" fmla="*/ 376029 w 376197"/>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7" h="377186">
                  <a:moveTo>
                    <a:pt x="376029" y="370031"/>
                  </a:moveTo>
                  <a:cubicBezTo>
                    <a:pt x="385352" y="-22127"/>
                    <a:pt x="5519" y="234"/>
                    <a:pt x="5519" y="234"/>
                  </a:cubicBezTo>
                  <a:lnTo>
                    <a:pt x="793" y="1001"/>
                  </a:lnTo>
                  <a:lnTo>
                    <a:pt x="410" y="5473"/>
                  </a:lnTo>
                  <a:cubicBezTo>
                    <a:pt x="410" y="5473"/>
                    <a:pt x="-26922" y="347925"/>
                    <a:pt x="364917" y="376292"/>
                  </a:cubicBezTo>
                  <a:lnTo>
                    <a:pt x="375773" y="377187"/>
                  </a:lnTo>
                  <a:lnTo>
                    <a:pt x="376029" y="370031"/>
                  </a:lnTo>
                  <a:close/>
                </a:path>
              </a:pathLst>
            </a:custGeom>
            <a:solidFill>
              <a:srgbClr val="339966"/>
            </a:solidFill>
            <a:ln w="12767"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8785DA7D-C64B-344E-BA8A-A1712ED03C69}"/>
                </a:ext>
              </a:extLst>
            </p:cNvPr>
            <p:cNvSpPr/>
            <p:nvPr/>
          </p:nvSpPr>
          <p:spPr>
            <a:xfrm>
              <a:off x="3282993" y="-1311709"/>
              <a:ext cx="383298" cy="383485"/>
            </a:xfrm>
            <a:custGeom>
              <a:avLst/>
              <a:gdLst>
                <a:gd name="connsiteX0" fmla="*/ 384942 w 384942"/>
                <a:gd name="connsiteY0" fmla="*/ 192565 h 385130"/>
                <a:gd name="connsiteX1" fmla="*/ 192471 w 384942"/>
                <a:gd name="connsiteY1" fmla="*/ 385130 h 385130"/>
                <a:gd name="connsiteX2" fmla="*/ -1 w 384942"/>
                <a:gd name="connsiteY2" fmla="*/ 192565 h 385130"/>
                <a:gd name="connsiteX3" fmla="*/ 192471 w 384942"/>
                <a:gd name="connsiteY3" fmla="*/ 0 h 385130"/>
                <a:gd name="connsiteX4" fmla="*/ 384942 w 384942"/>
                <a:gd name="connsiteY4" fmla="*/ 192565 h 385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942" h="385130">
                  <a:moveTo>
                    <a:pt x="384942" y="192565"/>
                  </a:moveTo>
                  <a:cubicBezTo>
                    <a:pt x="384942" y="298916"/>
                    <a:pt x="298770" y="385130"/>
                    <a:pt x="192471" y="385130"/>
                  </a:cubicBezTo>
                  <a:cubicBezTo>
                    <a:pt x="86172" y="385130"/>
                    <a:pt x="-1" y="298916"/>
                    <a:pt x="-1" y="192565"/>
                  </a:cubicBezTo>
                  <a:cubicBezTo>
                    <a:pt x="-1" y="86214"/>
                    <a:pt x="86172" y="0"/>
                    <a:pt x="192471" y="0"/>
                  </a:cubicBezTo>
                  <a:cubicBezTo>
                    <a:pt x="298770" y="0"/>
                    <a:pt x="384942" y="86214"/>
                    <a:pt x="384942" y="192565"/>
                  </a:cubicBezTo>
                  <a:close/>
                </a:path>
              </a:pathLst>
            </a:custGeom>
            <a:solidFill>
              <a:srgbClr val="EBBDA9"/>
            </a:solidFill>
            <a:ln w="12767"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FE26A0A5-5867-4345-844E-167A1864E1C3}"/>
                </a:ext>
              </a:extLst>
            </p:cNvPr>
            <p:cNvSpPr/>
            <p:nvPr/>
          </p:nvSpPr>
          <p:spPr>
            <a:xfrm>
              <a:off x="3740305" y="-1311836"/>
              <a:ext cx="385078" cy="385266"/>
            </a:xfrm>
            <a:custGeom>
              <a:avLst/>
              <a:gdLst>
                <a:gd name="connsiteX0" fmla="*/ 386731 w 386730"/>
                <a:gd name="connsiteY0" fmla="*/ 386919 h 386919"/>
                <a:gd name="connsiteX1" fmla="*/ 386731 w 386730"/>
                <a:gd name="connsiteY1" fmla="*/ 386919 h 386919"/>
                <a:gd name="connsiteX2" fmla="*/ 386731 w 386730"/>
                <a:gd name="connsiteY2" fmla="*/ 0 h 386919"/>
                <a:gd name="connsiteX3" fmla="*/ 0 w 386730"/>
                <a:gd name="connsiteY3" fmla="*/ 0 h 386919"/>
                <a:gd name="connsiteX4" fmla="*/ 0 w 386730"/>
                <a:gd name="connsiteY4" fmla="*/ 0 h 386919"/>
                <a:gd name="connsiteX5" fmla="*/ 386731 w 386730"/>
                <a:gd name="connsiteY5" fmla="*/ 386919 h 38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730" h="386919">
                  <a:moveTo>
                    <a:pt x="386731" y="386919"/>
                  </a:moveTo>
                  <a:lnTo>
                    <a:pt x="386731" y="386919"/>
                  </a:lnTo>
                  <a:lnTo>
                    <a:pt x="386731" y="0"/>
                  </a:lnTo>
                  <a:lnTo>
                    <a:pt x="0" y="0"/>
                  </a:lnTo>
                  <a:lnTo>
                    <a:pt x="0" y="0"/>
                  </a:lnTo>
                  <a:cubicBezTo>
                    <a:pt x="0" y="213649"/>
                    <a:pt x="173186" y="386919"/>
                    <a:pt x="386731" y="386919"/>
                  </a:cubicBezTo>
                  <a:close/>
                </a:path>
              </a:pathLst>
            </a:custGeom>
            <a:solidFill>
              <a:srgbClr val="FDC82F"/>
            </a:solidFill>
            <a:ln w="12767"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5F1CC7F9-A8D3-3C4B-93C7-B9BD8AB23449}"/>
                </a:ext>
              </a:extLst>
            </p:cNvPr>
            <p:cNvSpPr/>
            <p:nvPr/>
          </p:nvSpPr>
          <p:spPr>
            <a:xfrm>
              <a:off x="2362899" y="-1773316"/>
              <a:ext cx="832470" cy="368853"/>
            </a:xfrm>
            <a:custGeom>
              <a:avLst/>
              <a:gdLst>
                <a:gd name="connsiteX0" fmla="*/ 484563 w 836042"/>
                <a:gd name="connsiteY0" fmla="*/ 367497 h 370435"/>
                <a:gd name="connsiteX1" fmla="*/ 428622 w 836042"/>
                <a:gd name="connsiteY1" fmla="*/ 370436 h 370435"/>
                <a:gd name="connsiteX2" fmla="*/ 373448 w 836042"/>
                <a:gd name="connsiteY2" fmla="*/ 370436 h 370435"/>
                <a:gd name="connsiteX3" fmla="*/ 0 w 836042"/>
                <a:gd name="connsiteY3" fmla="*/ 370436 h 370435"/>
                <a:gd name="connsiteX4" fmla="*/ 353779 w 836042"/>
                <a:gd name="connsiteY4" fmla="*/ 2556 h 370435"/>
                <a:gd name="connsiteX5" fmla="*/ 396948 w 836042"/>
                <a:gd name="connsiteY5" fmla="*/ 0 h 370435"/>
                <a:gd name="connsiteX6" fmla="*/ 462595 w 836042"/>
                <a:gd name="connsiteY6" fmla="*/ 0 h 370435"/>
                <a:gd name="connsiteX7" fmla="*/ 462595 w 836042"/>
                <a:gd name="connsiteY7" fmla="*/ 0 h 370435"/>
                <a:gd name="connsiteX8" fmla="*/ 836043 w 836042"/>
                <a:gd name="connsiteY8" fmla="*/ 0 h 370435"/>
                <a:gd name="connsiteX9" fmla="*/ 484563 w 836042"/>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042" h="370435">
                  <a:moveTo>
                    <a:pt x="484563" y="367497"/>
                  </a:moveTo>
                  <a:cubicBezTo>
                    <a:pt x="463617" y="370308"/>
                    <a:pt x="429388" y="370436"/>
                    <a:pt x="428622" y="370436"/>
                  </a:cubicBezTo>
                  <a:lnTo>
                    <a:pt x="373448" y="370436"/>
                  </a:lnTo>
                  <a:lnTo>
                    <a:pt x="0" y="370436"/>
                  </a:lnTo>
                  <a:cubicBezTo>
                    <a:pt x="21329" y="181704"/>
                    <a:pt x="167438" y="30923"/>
                    <a:pt x="353779" y="2556"/>
                  </a:cubicBezTo>
                  <a:cubicBezTo>
                    <a:pt x="372809" y="128"/>
                    <a:pt x="396948" y="0"/>
                    <a:pt x="396948" y="0"/>
                  </a:cubicBezTo>
                  <a:lnTo>
                    <a:pt x="462595" y="0"/>
                  </a:lnTo>
                  <a:lnTo>
                    <a:pt x="462595" y="0"/>
                  </a:lnTo>
                  <a:lnTo>
                    <a:pt x="836043" y="0"/>
                  </a:lnTo>
                  <a:cubicBezTo>
                    <a:pt x="814842" y="187965"/>
                    <a:pt x="669881" y="338235"/>
                    <a:pt x="484563" y="367497"/>
                  </a:cubicBezTo>
                  <a:close/>
                </a:path>
              </a:pathLst>
            </a:custGeom>
            <a:solidFill>
              <a:srgbClr val="FDC82F"/>
            </a:solidFill>
            <a:ln w="12767"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098FAB31-D784-CC4B-966E-827BC19CC22E}"/>
                </a:ext>
              </a:extLst>
            </p:cNvPr>
            <p:cNvSpPr/>
            <p:nvPr/>
          </p:nvSpPr>
          <p:spPr>
            <a:xfrm>
              <a:off x="44545" y="-1770517"/>
              <a:ext cx="832471" cy="368853"/>
            </a:xfrm>
            <a:custGeom>
              <a:avLst/>
              <a:gdLst>
                <a:gd name="connsiteX0" fmla="*/ 484563 w 836043"/>
                <a:gd name="connsiteY0" fmla="*/ 367497 h 370435"/>
                <a:gd name="connsiteX1" fmla="*/ 428622 w 836043"/>
                <a:gd name="connsiteY1" fmla="*/ 370436 h 370435"/>
                <a:gd name="connsiteX2" fmla="*/ 373448 w 836043"/>
                <a:gd name="connsiteY2" fmla="*/ 370436 h 370435"/>
                <a:gd name="connsiteX3" fmla="*/ 0 w 836043"/>
                <a:gd name="connsiteY3" fmla="*/ 370436 h 370435"/>
                <a:gd name="connsiteX4" fmla="*/ 353779 w 836043"/>
                <a:gd name="connsiteY4" fmla="*/ 2556 h 370435"/>
                <a:gd name="connsiteX5" fmla="*/ 396948 w 836043"/>
                <a:gd name="connsiteY5" fmla="*/ 0 h 370435"/>
                <a:gd name="connsiteX6" fmla="*/ 462595 w 836043"/>
                <a:gd name="connsiteY6" fmla="*/ 0 h 370435"/>
                <a:gd name="connsiteX7" fmla="*/ 462595 w 836043"/>
                <a:gd name="connsiteY7" fmla="*/ 0 h 370435"/>
                <a:gd name="connsiteX8" fmla="*/ 836043 w 836043"/>
                <a:gd name="connsiteY8" fmla="*/ 0 h 370435"/>
                <a:gd name="connsiteX9" fmla="*/ 484563 w 836043"/>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043" h="370435">
                  <a:moveTo>
                    <a:pt x="484563" y="367497"/>
                  </a:moveTo>
                  <a:cubicBezTo>
                    <a:pt x="463617" y="370308"/>
                    <a:pt x="429388" y="370436"/>
                    <a:pt x="428622" y="370436"/>
                  </a:cubicBezTo>
                  <a:lnTo>
                    <a:pt x="373448" y="370436"/>
                  </a:lnTo>
                  <a:lnTo>
                    <a:pt x="0" y="370436"/>
                  </a:lnTo>
                  <a:cubicBezTo>
                    <a:pt x="21329" y="181704"/>
                    <a:pt x="167439" y="30923"/>
                    <a:pt x="353779" y="2556"/>
                  </a:cubicBezTo>
                  <a:cubicBezTo>
                    <a:pt x="372809" y="128"/>
                    <a:pt x="396948" y="0"/>
                    <a:pt x="396948" y="0"/>
                  </a:cubicBezTo>
                  <a:lnTo>
                    <a:pt x="462595" y="0"/>
                  </a:lnTo>
                  <a:lnTo>
                    <a:pt x="462595" y="0"/>
                  </a:lnTo>
                  <a:lnTo>
                    <a:pt x="836043" y="0"/>
                  </a:lnTo>
                  <a:cubicBezTo>
                    <a:pt x="814969" y="187965"/>
                    <a:pt x="669882" y="338235"/>
                    <a:pt x="484563" y="367497"/>
                  </a:cubicBezTo>
                  <a:close/>
                </a:path>
              </a:pathLst>
            </a:custGeom>
            <a:solidFill>
              <a:srgbClr val="FDC82F"/>
            </a:solidFill>
            <a:ln w="12767"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9BEDC82F-B510-1442-8341-88BDB4D14BF6}"/>
                </a:ext>
              </a:extLst>
            </p:cNvPr>
            <p:cNvSpPr/>
            <p:nvPr/>
          </p:nvSpPr>
          <p:spPr>
            <a:xfrm>
              <a:off x="974430" y="-1764409"/>
              <a:ext cx="831580" cy="371270"/>
            </a:xfrm>
            <a:custGeom>
              <a:avLst/>
              <a:gdLst>
                <a:gd name="connsiteX0" fmla="*/ 0 w 835148"/>
                <a:gd name="connsiteY0" fmla="*/ 372863 h 372863"/>
                <a:gd name="connsiteX1" fmla="*/ 835149 w 835148"/>
                <a:gd name="connsiteY1" fmla="*/ 372863 h 372863"/>
                <a:gd name="connsiteX2" fmla="*/ 417638 w 835148"/>
                <a:gd name="connsiteY2" fmla="*/ 0 h 372863"/>
                <a:gd name="connsiteX3" fmla="*/ 0 w 835148"/>
                <a:gd name="connsiteY3" fmla="*/ 372863 h 372863"/>
              </a:gdLst>
              <a:ahLst/>
              <a:cxnLst>
                <a:cxn ang="0">
                  <a:pos x="connsiteX0" y="connsiteY0"/>
                </a:cxn>
                <a:cxn ang="0">
                  <a:pos x="connsiteX1" y="connsiteY1"/>
                </a:cxn>
                <a:cxn ang="0">
                  <a:pos x="connsiteX2" y="connsiteY2"/>
                </a:cxn>
                <a:cxn ang="0">
                  <a:pos x="connsiteX3" y="connsiteY3"/>
                </a:cxn>
              </a:cxnLst>
              <a:rect l="l" t="t" r="r" b="b"/>
              <a:pathLst>
                <a:path w="835148" h="372863">
                  <a:moveTo>
                    <a:pt x="0" y="372863"/>
                  </a:moveTo>
                  <a:lnTo>
                    <a:pt x="835149" y="372863"/>
                  </a:lnTo>
                  <a:cubicBezTo>
                    <a:pt x="811521" y="163048"/>
                    <a:pt x="633610" y="0"/>
                    <a:pt x="417638" y="0"/>
                  </a:cubicBezTo>
                  <a:cubicBezTo>
                    <a:pt x="201667" y="128"/>
                    <a:pt x="23756" y="163176"/>
                    <a:pt x="0" y="372863"/>
                  </a:cubicBezTo>
                  <a:close/>
                </a:path>
              </a:pathLst>
            </a:custGeom>
            <a:solidFill>
              <a:srgbClr val="339966"/>
            </a:solidFill>
            <a:ln w="12767"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0714ED7B-4E76-4E41-85EA-B7ACD24DB65B}"/>
                </a:ext>
              </a:extLst>
            </p:cNvPr>
            <p:cNvSpPr/>
            <p:nvPr/>
          </p:nvSpPr>
          <p:spPr>
            <a:xfrm>
              <a:off x="3290623" y="-1771789"/>
              <a:ext cx="831580" cy="371270"/>
            </a:xfrm>
            <a:custGeom>
              <a:avLst/>
              <a:gdLst>
                <a:gd name="connsiteX0" fmla="*/ 0 w 835148"/>
                <a:gd name="connsiteY0" fmla="*/ 372863 h 372863"/>
                <a:gd name="connsiteX1" fmla="*/ 835149 w 835148"/>
                <a:gd name="connsiteY1" fmla="*/ 372863 h 372863"/>
                <a:gd name="connsiteX2" fmla="*/ 417638 w 835148"/>
                <a:gd name="connsiteY2" fmla="*/ 0 h 372863"/>
                <a:gd name="connsiteX3" fmla="*/ 0 w 835148"/>
                <a:gd name="connsiteY3" fmla="*/ 372863 h 372863"/>
              </a:gdLst>
              <a:ahLst/>
              <a:cxnLst>
                <a:cxn ang="0">
                  <a:pos x="connsiteX0" y="connsiteY0"/>
                </a:cxn>
                <a:cxn ang="0">
                  <a:pos x="connsiteX1" y="connsiteY1"/>
                </a:cxn>
                <a:cxn ang="0">
                  <a:pos x="connsiteX2" y="connsiteY2"/>
                </a:cxn>
                <a:cxn ang="0">
                  <a:pos x="connsiteX3" y="connsiteY3"/>
                </a:cxn>
              </a:cxnLst>
              <a:rect l="l" t="t" r="r" b="b"/>
              <a:pathLst>
                <a:path w="835148" h="372863">
                  <a:moveTo>
                    <a:pt x="0" y="372863"/>
                  </a:moveTo>
                  <a:lnTo>
                    <a:pt x="835149" y="372863"/>
                  </a:lnTo>
                  <a:cubicBezTo>
                    <a:pt x="811521" y="163048"/>
                    <a:pt x="633609" y="0"/>
                    <a:pt x="417638" y="0"/>
                  </a:cubicBezTo>
                  <a:cubicBezTo>
                    <a:pt x="201667" y="0"/>
                    <a:pt x="23628" y="163176"/>
                    <a:pt x="0" y="372863"/>
                  </a:cubicBezTo>
                  <a:close/>
                </a:path>
              </a:pathLst>
            </a:custGeom>
            <a:solidFill>
              <a:srgbClr val="339966"/>
            </a:solidFill>
            <a:ln w="12767" cap="flat">
              <a:noFill/>
              <a:prstDash val="solid"/>
              <a:miter/>
            </a:ln>
          </p:spPr>
          <p:txBody>
            <a:bodyPr rtlCol="0" anchor="ctr"/>
            <a:lstStyle/>
            <a:p>
              <a:endParaRPr lang="en-US"/>
            </a:p>
          </p:txBody>
        </p:sp>
        <p:grpSp>
          <p:nvGrpSpPr>
            <p:cNvPr id="27" name="Graphic 4">
              <a:extLst>
                <a:ext uri="{FF2B5EF4-FFF2-40B4-BE49-F238E27FC236}">
                  <a16:creationId xmlns:a16="http://schemas.microsoft.com/office/drawing/2014/main" id="{A5EF44FA-DE31-ED45-B6D7-30284FD44D37}"/>
                </a:ext>
              </a:extLst>
            </p:cNvPr>
            <p:cNvGrpSpPr/>
            <p:nvPr/>
          </p:nvGrpSpPr>
          <p:grpSpPr>
            <a:xfrm>
              <a:off x="-426376" y="-1308273"/>
              <a:ext cx="832599" cy="376565"/>
              <a:chOff x="682895" y="4708459"/>
              <a:chExt cx="836171" cy="378181"/>
            </a:xfrm>
            <a:solidFill>
              <a:srgbClr val="F54359"/>
            </a:solidFill>
          </p:grpSpPr>
          <p:sp>
            <p:nvSpPr>
              <p:cNvPr id="73" name="Freeform 72">
                <a:extLst>
                  <a:ext uri="{FF2B5EF4-FFF2-40B4-BE49-F238E27FC236}">
                    <a16:creationId xmlns:a16="http://schemas.microsoft.com/office/drawing/2014/main" id="{FC0CF500-48BE-654C-8602-69A6ED7E5716}"/>
                  </a:ext>
                </a:extLst>
              </p:cNvPr>
              <p:cNvSpPr/>
              <p:nvPr/>
            </p:nvSpPr>
            <p:spPr>
              <a:xfrm>
                <a:off x="1091338"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74" name="Freeform 73">
                <a:extLst>
                  <a:ext uri="{FF2B5EF4-FFF2-40B4-BE49-F238E27FC236}">
                    <a16:creationId xmlns:a16="http://schemas.microsoft.com/office/drawing/2014/main" id="{67523ACE-2FCE-6A4D-89BB-91692E2A293A}"/>
                  </a:ext>
                </a:extLst>
              </p:cNvPr>
              <p:cNvSpPr/>
              <p:nvPr/>
            </p:nvSpPr>
            <p:spPr>
              <a:xfrm>
                <a:off x="682895" y="4708459"/>
                <a:ext cx="427728" cy="378181"/>
              </a:xfrm>
              <a:custGeom>
                <a:avLst/>
                <a:gdLst>
                  <a:gd name="connsiteX0" fmla="*/ 427729 w 427728"/>
                  <a:gd name="connsiteY0" fmla="*/ 16100 h 378181"/>
                  <a:gd name="connsiteX1" fmla="*/ 5110 w 427728"/>
                  <a:gd name="connsiteY1" fmla="*/ 375036 h 378181"/>
                  <a:gd name="connsiteX2" fmla="*/ 129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10" y="375036"/>
                      <a:pt x="5110" y="375036"/>
                    </a:cubicBezTo>
                    <a:lnTo>
                      <a:pt x="129"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grpSp>
          <p:nvGrpSpPr>
            <p:cNvPr id="28" name="Graphic 4">
              <a:extLst>
                <a:ext uri="{FF2B5EF4-FFF2-40B4-BE49-F238E27FC236}">
                  <a16:creationId xmlns:a16="http://schemas.microsoft.com/office/drawing/2014/main" id="{29CC6161-DE28-6F4F-ACDC-3F1FBACBC87F}"/>
                </a:ext>
              </a:extLst>
            </p:cNvPr>
            <p:cNvGrpSpPr/>
            <p:nvPr/>
          </p:nvGrpSpPr>
          <p:grpSpPr>
            <a:xfrm>
              <a:off x="1902153" y="-1308273"/>
              <a:ext cx="832599" cy="376565"/>
              <a:chOff x="3021414" y="4708459"/>
              <a:chExt cx="836171" cy="378181"/>
            </a:xfrm>
            <a:solidFill>
              <a:srgbClr val="F54359"/>
            </a:solidFill>
          </p:grpSpPr>
          <p:sp>
            <p:nvSpPr>
              <p:cNvPr id="71" name="Freeform 70">
                <a:extLst>
                  <a:ext uri="{FF2B5EF4-FFF2-40B4-BE49-F238E27FC236}">
                    <a16:creationId xmlns:a16="http://schemas.microsoft.com/office/drawing/2014/main" id="{9F4A29F4-AD60-FE48-8DB0-A52E43E8E295}"/>
                  </a:ext>
                </a:extLst>
              </p:cNvPr>
              <p:cNvSpPr/>
              <p:nvPr/>
            </p:nvSpPr>
            <p:spPr>
              <a:xfrm>
                <a:off x="3429857"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72" name="Freeform 71">
                <a:extLst>
                  <a:ext uri="{FF2B5EF4-FFF2-40B4-BE49-F238E27FC236}">
                    <a16:creationId xmlns:a16="http://schemas.microsoft.com/office/drawing/2014/main" id="{F29B779A-EF8D-6749-B72F-3324F51641C2}"/>
                  </a:ext>
                </a:extLst>
              </p:cNvPr>
              <p:cNvSpPr/>
              <p:nvPr/>
            </p:nvSpPr>
            <p:spPr>
              <a:xfrm>
                <a:off x="3021414" y="4708459"/>
                <a:ext cx="427728" cy="378181"/>
              </a:xfrm>
              <a:custGeom>
                <a:avLst/>
                <a:gdLst>
                  <a:gd name="connsiteX0" fmla="*/ 427729 w 427728"/>
                  <a:gd name="connsiteY0" fmla="*/ 16100 h 378181"/>
                  <a:gd name="connsiteX1" fmla="*/ 5109 w 427728"/>
                  <a:gd name="connsiteY1" fmla="*/ 375036 h 378181"/>
                  <a:gd name="connsiteX2" fmla="*/ 129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09" y="375036"/>
                      <a:pt x="5109" y="375036"/>
                    </a:cubicBezTo>
                    <a:lnTo>
                      <a:pt x="129"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sp>
          <p:nvSpPr>
            <p:cNvPr id="29" name="Freeform 28">
              <a:extLst>
                <a:ext uri="{FF2B5EF4-FFF2-40B4-BE49-F238E27FC236}">
                  <a16:creationId xmlns:a16="http://schemas.microsoft.com/office/drawing/2014/main" id="{7E4E6AB9-9D95-8B4E-8F3B-E45E366B3A79}"/>
                </a:ext>
              </a:extLst>
            </p:cNvPr>
            <p:cNvSpPr/>
            <p:nvPr/>
          </p:nvSpPr>
          <p:spPr>
            <a:xfrm>
              <a:off x="2823746" y="-1307744"/>
              <a:ext cx="374590" cy="375575"/>
            </a:xfrm>
            <a:custGeom>
              <a:avLst/>
              <a:gdLst>
                <a:gd name="connsiteX0" fmla="*/ 376028 w 376197"/>
                <a:gd name="connsiteY0" fmla="*/ 370031 h 377186"/>
                <a:gd name="connsiteX1" fmla="*/ 5518 w 376197"/>
                <a:gd name="connsiteY1" fmla="*/ 234 h 377186"/>
                <a:gd name="connsiteX2" fmla="*/ 793 w 376197"/>
                <a:gd name="connsiteY2" fmla="*/ 1001 h 377186"/>
                <a:gd name="connsiteX3" fmla="*/ 410 w 376197"/>
                <a:gd name="connsiteY3" fmla="*/ 5473 h 377186"/>
                <a:gd name="connsiteX4" fmla="*/ 364917 w 376197"/>
                <a:gd name="connsiteY4" fmla="*/ 376292 h 377186"/>
                <a:gd name="connsiteX5" fmla="*/ 375773 w 376197"/>
                <a:gd name="connsiteY5" fmla="*/ 377187 h 377186"/>
                <a:gd name="connsiteX6" fmla="*/ 376028 w 376197"/>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7" h="377186">
                  <a:moveTo>
                    <a:pt x="376028" y="370031"/>
                  </a:moveTo>
                  <a:cubicBezTo>
                    <a:pt x="385352" y="-22127"/>
                    <a:pt x="5518" y="234"/>
                    <a:pt x="5518" y="234"/>
                  </a:cubicBezTo>
                  <a:lnTo>
                    <a:pt x="793" y="1001"/>
                  </a:lnTo>
                  <a:lnTo>
                    <a:pt x="410" y="5473"/>
                  </a:lnTo>
                  <a:cubicBezTo>
                    <a:pt x="410" y="5473"/>
                    <a:pt x="-26922" y="347925"/>
                    <a:pt x="364917" y="376292"/>
                  </a:cubicBezTo>
                  <a:lnTo>
                    <a:pt x="375773" y="377187"/>
                  </a:lnTo>
                  <a:lnTo>
                    <a:pt x="376028" y="370031"/>
                  </a:lnTo>
                  <a:close/>
                </a:path>
              </a:pathLst>
            </a:custGeom>
            <a:solidFill>
              <a:srgbClr val="339966"/>
            </a:solidFill>
            <a:ln w="12767" cap="flat">
              <a:noFill/>
              <a:prstDash val="solid"/>
              <a:miter/>
            </a:ln>
          </p:spPr>
          <p:txBody>
            <a:bodyPr rtlCol="0" anchor="ctr"/>
            <a:lstStyle/>
            <a:p>
              <a:endParaRPr lang="en-US"/>
            </a:p>
          </p:txBody>
        </p:sp>
        <p:grpSp>
          <p:nvGrpSpPr>
            <p:cNvPr id="31" name="Graphic 4">
              <a:extLst>
                <a:ext uri="{FF2B5EF4-FFF2-40B4-BE49-F238E27FC236}">
                  <a16:creationId xmlns:a16="http://schemas.microsoft.com/office/drawing/2014/main" id="{BEB8A39E-0537-3746-978F-901D30E50758}"/>
                </a:ext>
              </a:extLst>
            </p:cNvPr>
            <p:cNvGrpSpPr/>
            <p:nvPr/>
          </p:nvGrpSpPr>
          <p:grpSpPr>
            <a:xfrm>
              <a:off x="-424467" y="-1767972"/>
              <a:ext cx="365366" cy="372797"/>
              <a:chOff x="684812" y="4246788"/>
              <a:chExt cx="366934" cy="374396"/>
            </a:xfrm>
            <a:solidFill>
              <a:srgbClr val="004438"/>
            </a:solidFill>
          </p:grpSpPr>
          <p:sp>
            <p:nvSpPr>
              <p:cNvPr id="69" name="Freeform 68">
                <a:extLst>
                  <a:ext uri="{FF2B5EF4-FFF2-40B4-BE49-F238E27FC236}">
                    <a16:creationId xmlns:a16="http://schemas.microsoft.com/office/drawing/2014/main" id="{B3FAE561-0238-DF44-9F54-8A0C9A531787}"/>
                  </a:ext>
                </a:extLst>
              </p:cNvPr>
              <p:cNvSpPr/>
              <p:nvPr/>
            </p:nvSpPr>
            <p:spPr>
              <a:xfrm>
                <a:off x="684812" y="4246916"/>
                <a:ext cx="193492" cy="374268"/>
              </a:xfrm>
              <a:custGeom>
                <a:avLst/>
                <a:gdLst>
                  <a:gd name="connsiteX0" fmla="*/ 1533 w 193492"/>
                  <a:gd name="connsiteY0" fmla="*/ 216843 h 374268"/>
                  <a:gd name="connsiteX1" fmla="*/ 0 w 193492"/>
                  <a:gd name="connsiteY1" fmla="*/ 191798 h 374268"/>
                  <a:gd name="connsiteX2" fmla="*/ 0 w 193492"/>
                  <a:gd name="connsiteY2" fmla="*/ 167137 h 374268"/>
                  <a:gd name="connsiteX3" fmla="*/ 0 w 193492"/>
                  <a:gd name="connsiteY3" fmla="*/ 0 h 374268"/>
                  <a:gd name="connsiteX4" fmla="*/ 192216 w 193492"/>
                  <a:gd name="connsiteY4" fmla="*/ 158448 h 374268"/>
                  <a:gd name="connsiteX5" fmla="*/ 193493 w 193492"/>
                  <a:gd name="connsiteY5" fmla="*/ 177743 h 374268"/>
                  <a:gd name="connsiteX6" fmla="*/ 193493 w 193492"/>
                  <a:gd name="connsiteY6" fmla="*/ 207132 h 374268"/>
                  <a:gd name="connsiteX7" fmla="*/ 193493 w 193492"/>
                  <a:gd name="connsiteY7" fmla="*/ 207132 h 374268"/>
                  <a:gd name="connsiteX8" fmla="*/ 193493 w 193492"/>
                  <a:gd name="connsiteY8" fmla="*/ 374269 h 374268"/>
                  <a:gd name="connsiteX9" fmla="*/ 1533 w 193492"/>
                  <a:gd name="connsiteY9" fmla="*/ 216843 h 374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8">
                    <a:moveTo>
                      <a:pt x="1533" y="216843"/>
                    </a:moveTo>
                    <a:cubicBezTo>
                      <a:pt x="128" y="207515"/>
                      <a:pt x="0" y="192182"/>
                      <a:pt x="0" y="191798"/>
                    </a:cubicBezTo>
                    <a:lnTo>
                      <a:pt x="0" y="167137"/>
                    </a:lnTo>
                    <a:lnTo>
                      <a:pt x="0" y="0"/>
                    </a:lnTo>
                    <a:cubicBezTo>
                      <a:pt x="98598" y="9584"/>
                      <a:pt x="177400" y="75007"/>
                      <a:pt x="192216" y="158448"/>
                    </a:cubicBezTo>
                    <a:cubicBezTo>
                      <a:pt x="193493" y="167009"/>
                      <a:pt x="193493" y="177743"/>
                      <a:pt x="193493" y="177743"/>
                    </a:cubicBezTo>
                    <a:lnTo>
                      <a:pt x="193493" y="207132"/>
                    </a:lnTo>
                    <a:lnTo>
                      <a:pt x="193493" y="207132"/>
                    </a:lnTo>
                    <a:lnTo>
                      <a:pt x="193493" y="374269"/>
                    </a:lnTo>
                    <a:cubicBezTo>
                      <a:pt x="95278" y="364685"/>
                      <a:pt x="16731" y="299773"/>
                      <a:pt x="1533" y="216843"/>
                    </a:cubicBezTo>
                    <a:close/>
                  </a:path>
                </a:pathLst>
              </a:custGeom>
              <a:solidFill>
                <a:srgbClr val="004438"/>
              </a:solidFill>
              <a:ln w="12767"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F759047E-36CE-D74A-BE80-DFA550949CF4}"/>
                  </a:ext>
                </a:extLst>
              </p:cNvPr>
              <p:cNvSpPr/>
              <p:nvPr/>
            </p:nvSpPr>
            <p:spPr>
              <a:xfrm>
                <a:off x="858253" y="4246788"/>
                <a:ext cx="193492" cy="374269"/>
              </a:xfrm>
              <a:custGeom>
                <a:avLst/>
                <a:gdLst>
                  <a:gd name="connsiteX0" fmla="*/ 1533 w 193492"/>
                  <a:gd name="connsiteY0" fmla="*/ 216971 h 374269"/>
                  <a:gd name="connsiteX1" fmla="*/ 0 w 193492"/>
                  <a:gd name="connsiteY1" fmla="*/ 191926 h 374269"/>
                  <a:gd name="connsiteX2" fmla="*/ 0 w 193492"/>
                  <a:gd name="connsiteY2" fmla="*/ 167265 h 374269"/>
                  <a:gd name="connsiteX3" fmla="*/ 0 w 193492"/>
                  <a:gd name="connsiteY3" fmla="*/ 0 h 374269"/>
                  <a:gd name="connsiteX4" fmla="*/ 192216 w 193492"/>
                  <a:gd name="connsiteY4" fmla="*/ 158448 h 374269"/>
                  <a:gd name="connsiteX5" fmla="*/ 193493 w 193492"/>
                  <a:gd name="connsiteY5" fmla="*/ 177743 h 374269"/>
                  <a:gd name="connsiteX6" fmla="*/ 193493 w 193492"/>
                  <a:gd name="connsiteY6" fmla="*/ 207132 h 374269"/>
                  <a:gd name="connsiteX7" fmla="*/ 193493 w 193492"/>
                  <a:gd name="connsiteY7" fmla="*/ 207132 h 374269"/>
                  <a:gd name="connsiteX8" fmla="*/ 193493 w 193492"/>
                  <a:gd name="connsiteY8" fmla="*/ 374269 h 374269"/>
                  <a:gd name="connsiteX9" fmla="*/ 1533 w 193492"/>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971"/>
                    </a:moveTo>
                    <a:cubicBezTo>
                      <a:pt x="128" y="207643"/>
                      <a:pt x="0" y="192309"/>
                      <a:pt x="0" y="191926"/>
                    </a:cubicBezTo>
                    <a:lnTo>
                      <a:pt x="0" y="167265"/>
                    </a:lnTo>
                    <a:lnTo>
                      <a:pt x="0" y="0"/>
                    </a:lnTo>
                    <a:cubicBezTo>
                      <a:pt x="98598" y="9584"/>
                      <a:pt x="177400" y="75007"/>
                      <a:pt x="192216" y="158448"/>
                    </a:cubicBezTo>
                    <a:cubicBezTo>
                      <a:pt x="193493" y="167009"/>
                      <a:pt x="193493" y="177743"/>
                      <a:pt x="193493" y="177743"/>
                    </a:cubicBezTo>
                    <a:lnTo>
                      <a:pt x="193493" y="207132"/>
                    </a:lnTo>
                    <a:lnTo>
                      <a:pt x="193493" y="207132"/>
                    </a:lnTo>
                    <a:lnTo>
                      <a:pt x="193493" y="374269"/>
                    </a:lnTo>
                    <a:cubicBezTo>
                      <a:pt x="95405" y="364813"/>
                      <a:pt x="16859" y="299901"/>
                      <a:pt x="1533" y="216971"/>
                    </a:cubicBezTo>
                    <a:close/>
                  </a:path>
                </a:pathLst>
              </a:custGeom>
              <a:solidFill>
                <a:srgbClr val="004438"/>
              </a:solidFill>
              <a:ln w="12767" cap="flat">
                <a:noFill/>
                <a:prstDash val="solid"/>
                <a:miter/>
              </a:ln>
            </p:spPr>
            <p:txBody>
              <a:bodyPr rtlCol="0" anchor="ctr"/>
              <a:lstStyle/>
              <a:p>
                <a:endParaRPr lang="en-US"/>
              </a:p>
            </p:txBody>
          </p:sp>
        </p:grpSp>
        <p:sp>
          <p:nvSpPr>
            <p:cNvPr id="38" name="Freeform 37">
              <a:extLst>
                <a:ext uri="{FF2B5EF4-FFF2-40B4-BE49-F238E27FC236}">
                  <a16:creationId xmlns:a16="http://schemas.microsoft.com/office/drawing/2014/main" id="{77B44ADE-F517-3144-AD43-401916C25B95}"/>
                </a:ext>
              </a:extLst>
            </p:cNvPr>
            <p:cNvSpPr/>
            <p:nvPr/>
          </p:nvSpPr>
          <p:spPr>
            <a:xfrm>
              <a:off x="5149986" y="-1307744"/>
              <a:ext cx="374590" cy="375575"/>
            </a:xfrm>
            <a:custGeom>
              <a:avLst/>
              <a:gdLst>
                <a:gd name="connsiteX0" fmla="*/ 376029 w 376197"/>
                <a:gd name="connsiteY0" fmla="*/ 370031 h 377186"/>
                <a:gd name="connsiteX1" fmla="*/ 5519 w 376197"/>
                <a:gd name="connsiteY1" fmla="*/ 234 h 377186"/>
                <a:gd name="connsiteX2" fmla="*/ 793 w 376197"/>
                <a:gd name="connsiteY2" fmla="*/ 1001 h 377186"/>
                <a:gd name="connsiteX3" fmla="*/ 410 w 376197"/>
                <a:gd name="connsiteY3" fmla="*/ 5473 h 377186"/>
                <a:gd name="connsiteX4" fmla="*/ 364918 w 376197"/>
                <a:gd name="connsiteY4" fmla="*/ 376292 h 377186"/>
                <a:gd name="connsiteX5" fmla="*/ 375773 w 376197"/>
                <a:gd name="connsiteY5" fmla="*/ 377187 h 377186"/>
                <a:gd name="connsiteX6" fmla="*/ 376029 w 376197"/>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7" h="377186">
                  <a:moveTo>
                    <a:pt x="376029" y="370031"/>
                  </a:moveTo>
                  <a:cubicBezTo>
                    <a:pt x="385352" y="-22127"/>
                    <a:pt x="5519" y="234"/>
                    <a:pt x="5519" y="234"/>
                  </a:cubicBezTo>
                  <a:lnTo>
                    <a:pt x="793" y="1001"/>
                  </a:lnTo>
                  <a:lnTo>
                    <a:pt x="410" y="5473"/>
                  </a:lnTo>
                  <a:cubicBezTo>
                    <a:pt x="410" y="5473"/>
                    <a:pt x="-26921" y="347925"/>
                    <a:pt x="364918" y="376292"/>
                  </a:cubicBezTo>
                  <a:lnTo>
                    <a:pt x="375773" y="377187"/>
                  </a:lnTo>
                  <a:lnTo>
                    <a:pt x="376029" y="370031"/>
                  </a:lnTo>
                  <a:close/>
                </a:path>
              </a:pathLst>
            </a:custGeom>
            <a:solidFill>
              <a:srgbClr val="339966"/>
            </a:solidFill>
            <a:ln w="12767" cap="flat">
              <a:noFill/>
              <a:prstDash val="solid"/>
              <a:miter/>
            </a:ln>
          </p:spPr>
          <p:txBody>
            <a:bodyPr rtlCol="0" anchor="ctr"/>
            <a:lstStyle/>
            <a:p>
              <a:endParaRPr lang="en-US"/>
            </a:p>
          </p:txBody>
        </p:sp>
        <p:sp>
          <p:nvSpPr>
            <p:cNvPr id="42" name="Freeform 41">
              <a:extLst>
                <a:ext uri="{FF2B5EF4-FFF2-40B4-BE49-F238E27FC236}">
                  <a16:creationId xmlns:a16="http://schemas.microsoft.com/office/drawing/2014/main" id="{910A02FE-B9A0-A14D-BD6C-B4C686D2B585}"/>
                </a:ext>
              </a:extLst>
            </p:cNvPr>
            <p:cNvSpPr/>
            <p:nvPr/>
          </p:nvSpPr>
          <p:spPr>
            <a:xfrm>
              <a:off x="4694608" y="-1770517"/>
              <a:ext cx="832470" cy="368853"/>
            </a:xfrm>
            <a:custGeom>
              <a:avLst/>
              <a:gdLst>
                <a:gd name="connsiteX0" fmla="*/ 484563 w 836042"/>
                <a:gd name="connsiteY0" fmla="*/ 367497 h 370435"/>
                <a:gd name="connsiteX1" fmla="*/ 428622 w 836042"/>
                <a:gd name="connsiteY1" fmla="*/ 370436 h 370435"/>
                <a:gd name="connsiteX2" fmla="*/ 373448 w 836042"/>
                <a:gd name="connsiteY2" fmla="*/ 370436 h 370435"/>
                <a:gd name="connsiteX3" fmla="*/ 0 w 836042"/>
                <a:gd name="connsiteY3" fmla="*/ 370436 h 370435"/>
                <a:gd name="connsiteX4" fmla="*/ 353779 w 836042"/>
                <a:gd name="connsiteY4" fmla="*/ 2556 h 370435"/>
                <a:gd name="connsiteX5" fmla="*/ 396947 w 836042"/>
                <a:gd name="connsiteY5" fmla="*/ 0 h 370435"/>
                <a:gd name="connsiteX6" fmla="*/ 462595 w 836042"/>
                <a:gd name="connsiteY6" fmla="*/ 0 h 370435"/>
                <a:gd name="connsiteX7" fmla="*/ 462595 w 836042"/>
                <a:gd name="connsiteY7" fmla="*/ 0 h 370435"/>
                <a:gd name="connsiteX8" fmla="*/ 836042 w 836042"/>
                <a:gd name="connsiteY8" fmla="*/ 0 h 370435"/>
                <a:gd name="connsiteX9" fmla="*/ 484563 w 836042"/>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042" h="370435">
                  <a:moveTo>
                    <a:pt x="484563" y="367497"/>
                  </a:moveTo>
                  <a:cubicBezTo>
                    <a:pt x="463617" y="370308"/>
                    <a:pt x="429388" y="370436"/>
                    <a:pt x="428622" y="370436"/>
                  </a:cubicBezTo>
                  <a:lnTo>
                    <a:pt x="373448" y="370436"/>
                  </a:lnTo>
                  <a:lnTo>
                    <a:pt x="0" y="370436"/>
                  </a:lnTo>
                  <a:cubicBezTo>
                    <a:pt x="21329" y="181704"/>
                    <a:pt x="167438" y="30923"/>
                    <a:pt x="353779" y="2556"/>
                  </a:cubicBezTo>
                  <a:cubicBezTo>
                    <a:pt x="372809" y="128"/>
                    <a:pt x="396947" y="0"/>
                    <a:pt x="396947" y="0"/>
                  </a:cubicBezTo>
                  <a:lnTo>
                    <a:pt x="462595" y="0"/>
                  </a:lnTo>
                  <a:lnTo>
                    <a:pt x="462595" y="0"/>
                  </a:lnTo>
                  <a:lnTo>
                    <a:pt x="836042" y="0"/>
                  </a:lnTo>
                  <a:cubicBezTo>
                    <a:pt x="814969" y="187965"/>
                    <a:pt x="669882" y="338235"/>
                    <a:pt x="484563" y="367497"/>
                  </a:cubicBezTo>
                  <a:close/>
                </a:path>
              </a:pathLst>
            </a:custGeom>
            <a:solidFill>
              <a:srgbClr val="FDC82F"/>
            </a:solidFill>
            <a:ln w="12767" cap="flat">
              <a:noFill/>
              <a:prstDash val="solid"/>
              <a:miter/>
            </a:ln>
          </p:spPr>
          <p:txBody>
            <a:bodyPr rtlCol="0" anchor="ctr"/>
            <a:lstStyle/>
            <a:p>
              <a:endParaRPr lang="en-US"/>
            </a:p>
          </p:txBody>
        </p:sp>
        <p:grpSp>
          <p:nvGrpSpPr>
            <p:cNvPr id="45" name="Graphic 4">
              <a:extLst>
                <a:ext uri="{FF2B5EF4-FFF2-40B4-BE49-F238E27FC236}">
                  <a16:creationId xmlns:a16="http://schemas.microsoft.com/office/drawing/2014/main" id="{6722425D-8162-1D4B-9B12-A316A63EF65A}"/>
                </a:ext>
              </a:extLst>
            </p:cNvPr>
            <p:cNvGrpSpPr/>
            <p:nvPr/>
          </p:nvGrpSpPr>
          <p:grpSpPr>
            <a:xfrm>
              <a:off x="4223687" y="-1308273"/>
              <a:ext cx="832600" cy="376565"/>
              <a:chOff x="5352908" y="4708459"/>
              <a:chExt cx="836172" cy="378181"/>
            </a:xfrm>
            <a:solidFill>
              <a:srgbClr val="F54359"/>
            </a:solidFill>
          </p:grpSpPr>
          <p:sp>
            <p:nvSpPr>
              <p:cNvPr id="67" name="Freeform 66">
                <a:extLst>
                  <a:ext uri="{FF2B5EF4-FFF2-40B4-BE49-F238E27FC236}">
                    <a16:creationId xmlns:a16="http://schemas.microsoft.com/office/drawing/2014/main" id="{C58C0C7F-5743-9E4C-9CF0-CB4330D7B002}"/>
                  </a:ext>
                </a:extLst>
              </p:cNvPr>
              <p:cNvSpPr/>
              <p:nvPr/>
            </p:nvSpPr>
            <p:spPr>
              <a:xfrm>
                <a:off x="5761352"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68" name="Freeform 67">
                <a:extLst>
                  <a:ext uri="{FF2B5EF4-FFF2-40B4-BE49-F238E27FC236}">
                    <a16:creationId xmlns:a16="http://schemas.microsoft.com/office/drawing/2014/main" id="{B13A7BE5-E277-A14F-8C8C-68A0EE1DEE39}"/>
                  </a:ext>
                </a:extLst>
              </p:cNvPr>
              <p:cNvSpPr/>
              <p:nvPr/>
            </p:nvSpPr>
            <p:spPr>
              <a:xfrm>
                <a:off x="5352908" y="4708459"/>
                <a:ext cx="427728" cy="378181"/>
              </a:xfrm>
              <a:custGeom>
                <a:avLst/>
                <a:gdLst>
                  <a:gd name="connsiteX0" fmla="*/ 427729 w 427728"/>
                  <a:gd name="connsiteY0" fmla="*/ 16100 h 378181"/>
                  <a:gd name="connsiteX1" fmla="*/ 5110 w 427728"/>
                  <a:gd name="connsiteY1" fmla="*/ 375036 h 378181"/>
                  <a:gd name="connsiteX2" fmla="*/ 129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10" y="375036"/>
                      <a:pt x="5110" y="375036"/>
                    </a:cubicBezTo>
                    <a:lnTo>
                      <a:pt x="129"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grpSp>
          <p:nvGrpSpPr>
            <p:cNvPr id="48" name="Graphic 4">
              <a:extLst>
                <a:ext uri="{FF2B5EF4-FFF2-40B4-BE49-F238E27FC236}">
                  <a16:creationId xmlns:a16="http://schemas.microsoft.com/office/drawing/2014/main" id="{523392DE-44D5-9340-9AAA-0E13967C5902}"/>
                </a:ext>
              </a:extLst>
            </p:cNvPr>
            <p:cNvGrpSpPr/>
            <p:nvPr/>
          </p:nvGrpSpPr>
          <p:grpSpPr>
            <a:xfrm>
              <a:off x="4225468" y="-1767972"/>
              <a:ext cx="365493" cy="372670"/>
              <a:chOff x="5354697" y="4246788"/>
              <a:chExt cx="367061" cy="374269"/>
            </a:xfrm>
            <a:solidFill>
              <a:srgbClr val="004438"/>
            </a:solidFill>
          </p:grpSpPr>
          <p:sp>
            <p:nvSpPr>
              <p:cNvPr id="63" name="Freeform 62">
                <a:extLst>
                  <a:ext uri="{FF2B5EF4-FFF2-40B4-BE49-F238E27FC236}">
                    <a16:creationId xmlns:a16="http://schemas.microsoft.com/office/drawing/2014/main" id="{197B2184-8B90-184A-B36C-B1CD28CAC7D4}"/>
                  </a:ext>
                </a:extLst>
              </p:cNvPr>
              <p:cNvSpPr/>
              <p:nvPr/>
            </p:nvSpPr>
            <p:spPr>
              <a:xfrm>
                <a:off x="5354697" y="4246788"/>
                <a:ext cx="193493" cy="374269"/>
              </a:xfrm>
              <a:custGeom>
                <a:avLst/>
                <a:gdLst>
                  <a:gd name="connsiteX0" fmla="*/ 1533 w 193493"/>
                  <a:gd name="connsiteY0" fmla="*/ 216971 h 374269"/>
                  <a:gd name="connsiteX1" fmla="*/ 0 w 193493"/>
                  <a:gd name="connsiteY1" fmla="*/ 191926 h 374269"/>
                  <a:gd name="connsiteX2" fmla="*/ 0 w 193493"/>
                  <a:gd name="connsiteY2" fmla="*/ 167265 h 374269"/>
                  <a:gd name="connsiteX3" fmla="*/ 0 w 193493"/>
                  <a:gd name="connsiteY3" fmla="*/ 0 h 374269"/>
                  <a:gd name="connsiteX4" fmla="*/ 192216 w 193493"/>
                  <a:gd name="connsiteY4" fmla="*/ 158448 h 374269"/>
                  <a:gd name="connsiteX5" fmla="*/ 193493 w 193493"/>
                  <a:gd name="connsiteY5" fmla="*/ 177743 h 374269"/>
                  <a:gd name="connsiteX6" fmla="*/ 193493 w 193493"/>
                  <a:gd name="connsiteY6" fmla="*/ 207132 h 374269"/>
                  <a:gd name="connsiteX7" fmla="*/ 193493 w 193493"/>
                  <a:gd name="connsiteY7" fmla="*/ 207132 h 374269"/>
                  <a:gd name="connsiteX8" fmla="*/ 193493 w 193493"/>
                  <a:gd name="connsiteY8" fmla="*/ 374269 h 374269"/>
                  <a:gd name="connsiteX9" fmla="*/ 1533 w 193493"/>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3" h="374269">
                    <a:moveTo>
                      <a:pt x="1533" y="216971"/>
                    </a:moveTo>
                    <a:cubicBezTo>
                      <a:pt x="128" y="207643"/>
                      <a:pt x="0" y="192309"/>
                      <a:pt x="0" y="191926"/>
                    </a:cubicBezTo>
                    <a:lnTo>
                      <a:pt x="0" y="167265"/>
                    </a:lnTo>
                    <a:lnTo>
                      <a:pt x="0" y="0"/>
                    </a:lnTo>
                    <a:cubicBezTo>
                      <a:pt x="98598" y="9584"/>
                      <a:pt x="177401" y="75007"/>
                      <a:pt x="192216" y="158448"/>
                    </a:cubicBezTo>
                    <a:cubicBezTo>
                      <a:pt x="193493" y="167009"/>
                      <a:pt x="193493" y="177743"/>
                      <a:pt x="193493" y="177743"/>
                    </a:cubicBezTo>
                    <a:lnTo>
                      <a:pt x="193493" y="207132"/>
                    </a:lnTo>
                    <a:lnTo>
                      <a:pt x="193493" y="207132"/>
                    </a:lnTo>
                    <a:lnTo>
                      <a:pt x="193493" y="374269"/>
                    </a:lnTo>
                    <a:cubicBezTo>
                      <a:pt x="95405" y="364813"/>
                      <a:pt x="16859" y="299901"/>
                      <a:pt x="1533" y="216971"/>
                    </a:cubicBezTo>
                    <a:close/>
                  </a:path>
                </a:pathLst>
              </a:custGeom>
              <a:solidFill>
                <a:srgbClr val="004438"/>
              </a:solidFill>
              <a:ln w="12767"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F044561B-02AD-4045-898B-4292931DD975}"/>
                  </a:ext>
                </a:extLst>
              </p:cNvPr>
              <p:cNvSpPr/>
              <p:nvPr/>
            </p:nvSpPr>
            <p:spPr>
              <a:xfrm>
                <a:off x="5528266" y="4246788"/>
                <a:ext cx="193492" cy="374269"/>
              </a:xfrm>
              <a:custGeom>
                <a:avLst/>
                <a:gdLst>
                  <a:gd name="connsiteX0" fmla="*/ 1533 w 193492"/>
                  <a:gd name="connsiteY0" fmla="*/ 216971 h 374269"/>
                  <a:gd name="connsiteX1" fmla="*/ 0 w 193492"/>
                  <a:gd name="connsiteY1" fmla="*/ 191926 h 374269"/>
                  <a:gd name="connsiteX2" fmla="*/ 0 w 193492"/>
                  <a:gd name="connsiteY2" fmla="*/ 167265 h 374269"/>
                  <a:gd name="connsiteX3" fmla="*/ 0 w 193492"/>
                  <a:gd name="connsiteY3" fmla="*/ 0 h 374269"/>
                  <a:gd name="connsiteX4" fmla="*/ 192216 w 193492"/>
                  <a:gd name="connsiteY4" fmla="*/ 158448 h 374269"/>
                  <a:gd name="connsiteX5" fmla="*/ 193492 w 193492"/>
                  <a:gd name="connsiteY5" fmla="*/ 177743 h 374269"/>
                  <a:gd name="connsiteX6" fmla="*/ 193492 w 193492"/>
                  <a:gd name="connsiteY6" fmla="*/ 207132 h 374269"/>
                  <a:gd name="connsiteX7" fmla="*/ 193492 w 193492"/>
                  <a:gd name="connsiteY7" fmla="*/ 207132 h 374269"/>
                  <a:gd name="connsiteX8" fmla="*/ 193492 w 193492"/>
                  <a:gd name="connsiteY8" fmla="*/ 374269 h 374269"/>
                  <a:gd name="connsiteX9" fmla="*/ 1533 w 193492"/>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971"/>
                    </a:moveTo>
                    <a:cubicBezTo>
                      <a:pt x="127" y="207643"/>
                      <a:pt x="0" y="192309"/>
                      <a:pt x="0" y="191926"/>
                    </a:cubicBezTo>
                    <a:lnTo>
                      <a:pt x="0" y="167265"/>
                    </a:lnTo>
                    <a:lnTo>
                      <a:pt x="0" y="0"/>
                    </a:lnTo>
                    <a:cubicBezTo>
                      <a:pt x="98598" y="9584"/>
                      <a:pt x="177400" y="75007"/>
                      <a:pt x="192216" y="158448"/>
                    </a:cubicBezTo>
                    <a:cubicBezTo>
                      <a:pt x="193492" y="167009"/>
                      <a:pt x="193492" y="177743"/>
                      <a:pt x="193492" y="177743"/>
                    </a:cubicBezTo>
                    <a:lnTo>
                      <a:pt x="193492" y="207132"/>
                    </a:lnTo>
                    <a:lnTo>
                      <a:pt x="193492" y="207132"/>
                    </a:lnTo>
                    <a:lnTo>
                      <a:pt x="193492" y="374269"/>
                    </a:lnTo>
                    <a:cubicBezTo>
                      <a:pt x="95405" y="364813"/>
                      <a:pt x="16858" y="299901"/>
                      <a:pt x="1533" y="216971"/>
                    </a:cubicBezTo>
                    <a:close/>
                  </a:path>
                </a:pathLst>
              </a:custGeom>
              <a:solidFill>
                <a:srgbClr val="004438"/>
              </a:solidFill>
              <a:ln w="12767" cap="flat">
                <a:noFill/>
                <a:prstDash val="solid"/>
                <a:miter/>
              </a:ln>
            </p:spPr>
            <p:txBody>
              <a:bodyPr rtlCol="0" anchor="ctr"/>
              <a:lstStyle/>
              <a:p>
                <a:endParaRPr lang="en-US"/>
              </a:p>
            </p:txBody>
          </p:sp>
        </p:grpSp>
      </p:grpSp>
      <p:sp>
        <p:nvSpPr>
          <p:cNvPr id="44" name="Footer Placeholder 2">
            <a:extLst>
              <a:ext uri="{FF2B5EF4-FFF2-40B4-BE49-F238E27FC236}">
                <a16:creationId xmlns:a16="http://schemas.microsoft.com/office/drawing/2014/main" id="{5AB57E4C-66C8-B346-B74A-E953975FAAF7}"/>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49" name="TextBox 48">
            <a:extLst>
              <a:ext uri="{FF2B5EF4-FFF2-40B4-BE49-F238E27FC236}">
                <a16:creationId xmlns:a16="http://schemas.microsoft.com/office/drawing/2014/main" id="{39BCA047-C935-FE41-840D-702CDACB590C}"/>
              </a:ext>
            </a:extLst>
          </p:cNvPr>
          <p:cNvSpPr txBox="1"/>
          <p:nvPr userDrawn="1"/>
        </p:nvSpPr>
        <p:spPr>
          <a:xfrm>
            <a:off x="2830879" y="6405672"/>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38905594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_Slide_2">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1" name="Text Placeholder 10">
            <a:extLst>
              <a:ext uri="{FF2B5EF4-FFF2-40B4-BE49-F238E27FC236}">
                <a16:creationId xmlns:a16="http://schemas.microsoft.com/office/drawing/2014/main" id="{48997D48-FFEF-2C4E-B04C-F6CB098007BD}"/>
              </a:ext>
            </a:extLst>
          </p:cNvPr>
          <p:cNvSpPr>
            <a:spLocks noGrp="1"/>
          </p:cNvSpPr>
          <p:nvPr>
            <p:ph type="body" sz="quarter" idx="13" hasCustomPrompt="1"/>
          </p:nvPr>
        </p:nvSpPr>
        <p:spPr>
          <a:xfrm>
            <a:off x="527609" y="886281"/>
            <a:ext cx="5422900"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20" name="Picture Placeholder 19">
            <a:extLst>
              <a:ext uri="{FF2B5EF4-FFF2-40B4-BE49-F238E27FC236}">
                <a16:creationId xmlns:a16="http://schemas.microsoft.com/office/drawing/2014/main" id="{ECAE08DB-DB51-F347-B182-CBAE92DC6A61}"/>
              </a:ext>
            </a:extLst>
          </p:cNvPr>
          <p:cNvSpPr>
            <a:spLocks noGrp="1"/>
          </p:cNvSpPr>
          <p:nvPr>
            <p:ph type="pic" sz="quarter" idx="15"/>
          </p:nvPr>
        </p:nvSpPr>
        <p:spPr>
          <a:xfrm>
            <a:off x="7054846" y="0"/>
            <a:ext cx="5137154" cy="6858000"/>
          </a:xfrm>
          <a:custGeom>
            <a:avLst/>
            <a:gdLst>
              <a:gd name="connsiteX0" fmla="*/ 1329948 w 5137154"/>
              <a:gd name="connsiteY0" fmla="*/ 0 h 6858000"/>
              <a:gd name="connsiteX1" fmla="*/ 5137154 w 5137154"/>
              <a:gd name="connsiteY1" fmla="*/ 0 h 6858000"/>
              <a:gd name="connsiteX2" fmla="*/ 5137154 w 5137154"/>
              <a:gd name="connsiteY2" fmla="*/ 6858000 h 6858000"/>
              <a:gd name="connsiteX3" fmla="*/ 1921641 w 5137154"/>
              <a:gd name="connsiteY3" fmla="*/ 6858000 h 6858000"/>
              <a:gd name="connsiteX4" fmla="*/ 4 w 5137154"/>
              <a:gd name="connsiteY4" fmla="*/ 3183001 h 6858000"/>
              <a:gd name="connsiteX5" fmla="*/ 1329948 w 5137154"/>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37154" h="6858000">
                <a:moveTo>
                  <a:pt x="1329948" y="0"/>
                </a:moveTo>
                <a:lnTo>
                  <a:pt x="5137154" y="0"/>
                </a:lnTo>
                <a:lnTo>
                  <a:pt x="5137154" y="6858000"/>
                </a:lnTo>
                <a:lnTo>
                  <a:pt x="1921641" y="6858000"/>
                </a:lnTo>
                <a:cubicBezTo>
                  <a:pt x="760226" y="6049772"/>
                  <a:pt x="4" y="4705223"/>
                  <a:pt x="4" y="3183001"/>
                </a:cubicBezTo>
                <a:cubicBezTo>
                  <a:pt x="-1506" y="1986575"/>
                  <a:pt x="477691" y="839698"/>
                  <a:pt x="1329948" y="0"/>
                </a:cubicBezTo>
                <a:close/>
              </a:path>
            </a:pathLst>
          </a:custGeom>
        </p:spPr>
        <p:txBody>
          <a:bodyPr wrap="square">
            <a:noAutofit/>
          </a:bodyPr>
          <a:lstStyle/>
          <a:p>
            <a:r>
              <a:rPr lang="en-US"/>
              <a:t>Click icon to add picture</a:t>
            </a:r>
          </a:p>
        </p:txBody>
      </p:sp>
      <p:sp>
        <p:nvSpPr>
          <p:cNvPr id="9" name="Text Placeholder 13">
            <a:extLst>
              <a:ext uri="{FF2B5EF4-FFF2-40B4-BE49-F238E27FC236}">
                <a16:creationId xmlns:a16="http://schemas.microsoft.com/office/drawing/2014/main" id="{11C91051-DDEC-BC47-B7EB-2D3C3E8B49DC}"/>
              </a:ext>
            </a:extLst>
          </p:cNvPr>
          <p:cNvSpPr>
            <a:spLocks noGrp="1"/>
          </p:cNvSpPr>
          <p:nvPr>
            <p:ph type="body" sz="quarter" idx="14"/>
          </p:nvPr>
        </p:nvSpPr>
        <p:spPr>
          <a:xfrm>
            <a:off x="509340" y="1485410"/>
            <a:ext cx="5843178" cy="3281019"/>
          </a:xfrm>
        </p:spPr>
        <p:txBody>
          <a:bodyPr>
            <a:normAutofit/>
          </a:bodyPr>
          <a:lstStyle>
            <a:lvl1pPr marL="0" indent="0">
              <a:lnSpc>
                <a:spcPct val="100000"/>
              </a:lnSpc>
              <a:spcBef>
                <a:spcPts val="0"/>
              </a:spcBef>
              <a:buNone/>
              <a:defRPr sz="2300" b="0" i="0">
                <a:solidFill>
                  <a:schemeClr val="tx1"/>
                </a:solidFill>
                <a:latin typeface="Gilroy" pitchFamily="2" charset="77"/>
              </a:defRPr>
            </a:lvl1pPr>
            <a:lvl2pPr marL="274320" indent="-228600">
              <a:lnSpc>
                <a:spcPct val="100000"/>
              </a:lnSpc>
              <a:spcBef>
                <a:spcPts val="1200"/>
              </a:spcBef>
              <a:buFont typeface="Apple Symbols" panose="02000000000000000000" pitchFamily="2" charset="-79"/>
              <a:buChar char="⋅"/>
              <a:defRPr sz="2000" b="0" i="0">
                <a:solidFill>
                  <a:schemeClr val="tx1"/>
                </a:solidFill>
                <a:latin typeface="Gilroy" pitchFamily="2" charset="77"/>
              </a:defRPr>
            </a:lvl2pPr>
          </a:lstStyle>
          <a:p>
            <a:pPr lvl="0"/>
            <a:r>
              <a:rPr lang="en-US" dirty="0"/>
              <a:t>Click to edit Master text styles</a:t>
            </a:r>
          </a:p>
          <a:p>
            <a:pPr lvl="1"/>
            <a:r>
              <a:rPr lang="en-US" dirty="0"/>
              <a:t>Second level</a:t>
            </a:r>
          </a:p>
        </p:txBody>
      </p:sp>
      <p:sp>
        <p:nvSpPr>
          <p:cNvPr id="10" name="Footer Placeholder 2">
            <a:extLst>
              <a:ext uri="{FF2B5EF4-FFF2-40B4-BE49-F238E27FC236}">
                <a16:creationId xmlns:a16="http://schemas.microsoft.com/office/drawing/2014/main" id="{F3AAA251-9669-1D48-863C-84B3CCFA4E4C}"/>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13" name="TextBox 12">
            <a:extLst>
              <a:ext uri="{FF2B5EF4-FFF2-40B4-BE49-F238E27FC236}">
                <a16:creationId xmlns:a16="http://schemas.microsoft.com/office/drawing/2014/main" id="{4CB266CB-6286-254C-9FA1-B810907956BE}"/>
              </a:ext>
            </a:extLst>
          </p:cNvPr>
          <p:cNvSpPr txBox="1"/>
          <p:nvPr userDrawn="1"/>
        </p:nvSpPr>
        <p:spPr>
          <a:xfrm>
            <a:off x="2830879" y="6405672"/>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41130336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_Slide_4_pattern">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1" name="Text Placeholder 10">
            <a:extLst>
              <a:ext uri="{FF2B5EF4-FFF2-40B4-BE49-F238E27FC236}">
                <a16:creationId xmlns:a16="http://schemas.microsoft.com/office/drawing/2014/main" id="{48997D48-FFEF-2C4E-B04C-F6CB098007BD}"/>
              </a:ext>
            </a:extLst>
          </p:cNvPr>
          <p:cNvSpPr>
            <a:spLocks noGrp="1"/>
          </p:cNvSpPr>
          <p:nvPr>
            <p:ph type="body" sz="quarter" idx="13" hasCustomPrompt="1"/>
          </p:nvPr>
        </p:nvSpPr>
        <p:spPr>
          <a:xfrm>
            <a:off x="527609" y="886281"/>
            <a:ext cx="5422900"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12" name="Picture Placeholder 11">
            <a:extLst>
              <a:ext uri="{FF2B5EF4-FFF2-40B4-BE49-F238E27FC236}">
                <a16:creationId xmlns:a16="http://schemas.microsoft.com/office/drawing/2014/main" id="{71DA05E2-4EB2-D349-90C1-DEAEC9B6958A}"/>
              </a:ext>
            </a:extLst>
          </p:cNvPr>
          <p:cNvSpPr>
            <a:spLocks noGrp="1" noChangeAspect="1"/>
          </p:cNvSpPr>
          <p:nvPr>
            <p:ph type="pic" sz="quarter" idx="14"/>
          </p:nvPr>
        </p:nvSpPr>
        <p:spPr>
          <a:xfrm>
            <a:off x="886523" y="2562096"/>
            <a:ext cx="1456181" cy="1456181"/>
          </a:xfrm>
          <a:prstGeom prst="ellipse">
            <a:avLst/>
          </a:prstGeom>
        </p:spPr>
        <p:txBody>
          <a:bodyPr>
            <a:normAutofit/>
          </a:bodyPr>
          <a:lstStyle>
            <a:lvl1pPr marL="0" indent="0">
              <a:buNone/>
              <a:defRPr sz="1200"/>
            </a:lvl1pPr>
          </a:lstStyle>
          <a:p>
            <a:r>
              <a:rPr lang="en-US"/>
              <a:t>Click icon to add picture</a:t>
            </a:r>
            <a:endParaRPr lang="en-US" dirty="0"/>
          </a:p>
        </p:txBody>
      </p:sp>
      <p:sp>
        <p:nvSpPr>
          <p:cNvPr id="30" name="Text Placeholder 29">
            <a:extLst>
              <a:ext uri="{FF2B5EF4-FFF2-40B4-BE49-F238E27FC236}">
                <a16:creationId xmlns:a16="http://schemas.microsoft.com/office/drawing/2014/main" id="{2E0F114E-BC07-CC4B-BB2A-39BE9EFBC6EE}"/>
              </a:ext>
            </a:extLst>
          </p:cNvPr>
          <p:cNvSpPr>
            <a:spLocks noGrp="1"/>
          </p:cNvSpPr>
          <p:nvPr>
            <p:ph type="body" sz="quarter" idx="15"/>
          </p:nvPr>
        </p:nvSpPr>
        <p:spPr>
          <a:xfrm>
            <a:off x="159669" y="4236586"/>
            <a:ext cx="2909888" cy="1135062"/>
          </a:xfrm>
        </p:spPr>
        <p:txBody>
          <a:bodyPr>
            <a:normAutofit/>
          </a:bodyPr>
          <a:lstStyle>
            <a:lvl1pPr marL="0" indent="0" algn="ctr">
              <a:lnSpc>
                <a:spcPct val="100000"/>
              </a:lnSpc>
              <a:spcBef>
                <a:spcPts val="0"/>
              </a:spcBef>
              <a:buNone/>
              <a:defRPr sz="2300" b="0" i="0">
                <a:solidFill>
                  <a:schemeClr val="tx1"/>
                </a:solidFill>
                <a:latin typeface="Gilroy" pitchFamily="2" charset="77"/>
              </a:defRPr>
            </a:lvl1pPr>
          </a:lstStyle>
          <a:p>
            <a:pPr lvl="0"/>
            <a:r>
              <a:rPr lang="en-US" dirty="0"/>
              <a:t>Click to edit Master text styles</a:t>
            </a:r>
          </a:p>
        </p:txBody>
      </p:sp>
      <p:sp>
        <p:nvSpPr>
          <p:cNvPr id="32" name="Picture Placeholder 11">
            <a:extLst>
              <a:ext uri="{FF2B5EF4-FFF2-40B4-BE49-F238E27FC236}">
                <a16:creationId xmlns:a16="http://schemas.microsoft.com/office/drawing/2014/main" id="{4488DD2F-BCC9-B34E-9714-6F335CCE86A8}"/>
              </a:ext>
            </a:extLst>
          </p:cNvPr>
          <p:cNvSpPr>
            <a:spLocks noGrp="1" noChangeAspect="1"/>
          </p:cNvSpPr>
          <p:nvPr>
            <p:ph type="pic" sz="quarter" idx="16"/>
          </p:nvPr>
        </p:nvSpPr>
        <p:spPr>
          <a:xfrm>
            <a:off x="3637891" y="2562096"/>
            <a:ext cx="1456181" cy="1456181"/>
          </a:xfrm>
          <a:prstGeom prst="ellipse">
            <a:avLst/>
          </a:prstGeom>
        </p:spPr>
        <p:txBody>
          <a:bodyPr>
            <a:normAutofit/>
          </a:bodyPr>
          <a:lstStyle>
            <a:lvl1pPr marL="0" indent="0">
              <a:buNone/>
              <a:defRPr sz="1200"/>
            </a:lvl1pPr>
          </a:lstStyle>
          <a:p>
            <a:r>
              <a:rPr lang="en-US"/>
              <a:t>Click icon to add picture</a:t>
            </a:r>
            <a:endParaRPr lang="en-US" dirty="0"/>
          </a:p>
        </p:txBody>
      </p:sp>
      <p:sp>
        <p:nvSpPr>
          <p:cNvPr id="33" name="Text Placeholder 29">
            <a:extLst>
              <a:ext uri="{FF2B5EF4-FFF2-40B4-BE49-F238E27FC236}">
                <a16:creationId xmlns:a16="http://schemas.microsoft.com/office/drawing/2014/main" id="{EEF51350-A74E-6C41-AD2A-907CB56EDDE5}"/>
              </a:ext>
            </a:extLst>
          </p:cNvPr>
          <p:cNvSpPr>
            <a:spLocks noGrp="1"/>
          </p:cNvSpPr>
          <p:nvPr>
            <p:ph type="body" sz="quarter" idx="17"/>
          </p:nvPr>
        </p:nvSpPr>
        <p:spPr>
          <a:xfrm>
            <a:off x="2911037" y="4236586"/>
            <a:ext cx="2909888" cy="1135062"/>
          </a:xfrm>
        </p:spPr>
        <p:txBody>
          <a:bodyPr>
            <a:normAutofit/>
          </a:bodyPr>
          <a:lstStyle>
            <a:lvl1pPr marL="0" indent="0" algn="ctr">
              <a:lnSpc>
                <a:spcPct val="100000"/>
              </a:lnSpc>
              <a:spcBef>
                <a:spcPts val="0"/>
              </a:spcBef>
              <a:buNone/>
              <a:defRPr sz="2300" b="0" i="0">
                <a:solidFill>
                  <a:schemeClr val="tx1"/>
                </a:solidFill>
                <a:latin typeface="Gilroy" pitchFamily="2" charset="77"/>
              </a:defRPr>
            </a:lvl1pPr>
          </a:lstStyle>
          <a:p>
            <a:pPr lvl="0"/>
            <a:r>
              <a:rPr lang="en-US" dirty="0"/>
              <a:t>Click to edit Master text styles</a:t>
            </a:r>
          </a:p>
        </p:txBody>
      </p:sp>
      <p:sp>
        <p:nvSpPr>
          <p:cNvPr id="34" name="Picture Placeholder 11">
            <a:extLst>
              <a:ext uri="{FF2B5EF4-FFF2-40B4-BE49-F238E27FC236}">
                <a16:creationId xmlns:a16="http://schemas.microsoft.com/office/drawing/2014/main" id="{A8E5A71A-8EEE-6B45-A1F3-25F355ECCB7C}"/>
              </a:ext>
            </a:extLst>
          </p:cNvPr>
          <p:cNvSpPr>
            <a:spLocks noGrp="1" noChangeAspect="1"/>
          </p:cNvSpPr>
          <p:nvPr>
            <p:ph type="pic" sz="quarter" idx="18"/>
          </p:nvPr>
        </p:nvSpPr>
        <p:spPr>
          <a:xfrm>
            <a:off x="6389252" y="2562096"/>
            <a:ext cx="1456181" cy="1456181"/>
          </a:xfrm>
          <a:prstGeom prst="ellipse">
            <a:avLst/>
          </a:prstGeom>
        </p:spPr>
        <p:txBody>
          <a:bodyPr>
            <a:normAutofit/>
          </a:bodyPr>
          <a:lstStyle>
            <a:lvl1pPr marL="0" indent="0">
              <a:buNone/>
              <a:defRPr sz="1200"/>
            </a:lvl1pPr>
          </a:lstStyle>
          <a:p>
            <a:r>
              <a:rPr lang="en-US"/>
              <a:t>Click icon to add picture</a:t>
            </a:r>
            <a:endParaRPr lang="en-US" dirty="0"/>
          </a:p>
        </p:txBody>
      </p:sp>
      <p:sp>
        <p:nvSpPr>
          <p:cNvPr id="35" name="Text Placeholder 29">
            <a:extLst>
              <a:ext uri="{FF2B5EF4-FFF2-40B4-BE49-F238E27FC236}">
                <a16:creationId xmlns:a16="http://schemas.microsoft.com/office/drawing/2014/main" id="{FD805556-5054-7B47-8468-1BEFF6A979B8}"/>
              </a:ext>
            </a:extLst>
          </p:cNvPr>
          <p:cNvSpPr>
            <a:spLocks noGrp="1"/>
          </p:cNvSpPr>
          <p:nvPr>
            <p:ph type="body" sz="quarter" idx="19"/>
          </p:nvPr>
        </p:nvSpPr>
        <p:spPr>
          <a:xfrm>
            <a:off x="5662398" y="4236586"/>
            <a:ext cx="2909888" cy="1135062"/>
          </a:xfrm>
        </p:spPr>
        <p:txBody>
          <a:bodyPr>
            <a:normAutofit/>
          </a:bodyPr>
          <a:lstStyle>
            <a:lvl1pPr marL="0" indent="0" algn="ctr">
              <a:lnSpc>
                <a:spcPct val="100000"/>
              </a:lnSpc>
              <a:spcBef>
                <a:spcPts val="0"/>
              </a:spcBef>
              <a:buNone/>
              <a:defRPr sz="2300" b="0" i="0">
                <a:solidFill>
                  <a:schemeClr val="tx1"/>
                </a:solidFill>
                <a:latin typeface="Gilroy" pitchFamily="2" charset="77"/>
              </a:defRPr>
            </a:lvl1pPr>
          </a:lstStyle>
          <a:p>
            <a:pPr lvl="0"/>
            <a:r>
              <a:rPr lang="en-US"/>
              <a:t>Click to edit Master text styles</a:t>
            </a:r>
          </a:p>
        </p:txBody>
      </p:sp>
      <p:sp>
        <p:nvSpPr>
          <p:cNvPr id="20" name="Picture Placeholder 48">
            <a:extLst>
              <a:ext uri="{FF2B5EF4-FFF2-40B4-BE49-F238E27FC236}">
                <a16:creationId xmlns:a16="http://schemas.microsoft.com/office/drawing/2014/main" id="{98067469-0C02-964E-B52A-74EE39C5F8E5}"/>
              </a:ext>
            </a:extLst>
          </p:cNvPr>
          <p:cNvSpPr>
            <a:spLocks noGrp="1" noChangeAspect="1"/>
          </p:cNvSpPr>
          <p:nvPr>
            <p:ph type="pic" sz="quarter" idx="21"/>
          </p:nvPr>
        </p:nvSpPr>
        <p:spPr>
          <a:xfrm>
            <a:off x="9106427" y="348030"/>
            <a:ext cx="2786012" cy="6291072"/>
          </a:xfrm>
          <a:custGeom>
            <a:avLst/>
            <a:gdLst>
              <a:gd name="connsiteX0" fmla="*/ 797739 w 797739"/>
              <a:gd name="connsiteY0" fmla="*/ 0 h 1799652"/>
              <a:gd name="connsiteX1" fmla="*/ 797739 w 797739"/>
              <a:gd name="connsiteY1" fmla="*/ 1799652 h 1799652"/>
              <a:gd name="connsiteX2" fmla="*/ 5960 w 797739"/>
              <a:gd name="connsiteY2" fmla="*/ 1003132 h 1799652"/>
              <a:gd name="connsiteX3" fmla="*/ 797739 w 797739"/>
              <a:gd name="connsiteY3" fmla="*/ 0 h 1799652"/>
            </a:gdLst>
            <a:ahLst/>
            <a:cxnLst>
              <a:cxn ang="0">
                <a:pos x="connsiteX0" y="connsiteY0"/>
              </a:cxn>
              <a:cxn ang="0">
                <a:pos x="connsiteX1" y="connsiteY1"/>
              </a:cxn>
              <a:cxn ang="0">
                <a:pos x="connsiteX2" y="connsiteY2"/>
              </a:cxn>
              <a:cxn ang="0">
                <a:pos x="connsiteX3" y="connsiteY3"/>
              </a:cxn>
            </a:cxnLst>
            <a:rect l="l" t="t" r="r" b="b"/>
            <a:pathLst>
              <a:path w="797739" h="1799652">
                <a:moveTo>
                  <a:pt x="797739" y="0"/>
                </a:moveTo>
                <a:lnTo>
                  <a:pt x="797739" y="1799652"/>
                </a:lnTo>
                <a:cubicBezTo>
                  <a:pt x="381830" y="1751616"/>
                  <a:pt x="53709" y="1421531"/>
                  <a:pt x="5960" y="1003132"/>
                </a:cubicBezTo>
                <a:cubicBezTo>
                  <a:pt x="-50757" y="506172"/>
                  <a:pt x="303736" y="57055"/>
                  <a:pt x="797739" y="0"/>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13" name="Footer Placeholder 2">
            <a:extLst>
              <a:ext uri="{FF2B5EF4-FFF2-40B4-BE49-F238E27FC236}">
                <a16:creationId xmlns:a16="http://schemas.microsoft.com/office/drawing/2014/main" id="{A556006B-F367-814E-BF48-9D18067713ED}"/>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15" name="TextBox 14">
            <a:extLst>
              <a:ext uri="{FF2B5EF4-FFF2-40B4-BE49-F238E27FC236}">
                <a16:creationId xmlns:a16="http://schemas.microsoft.com/office/drawing/2014/main" id="{DD08642B-C276-3147-8627-03E1499C449F}"/>
              </a:ext>
            </a:extLst>
          </p:cNvPr>
          <p:cNvSpPr txBox="1"/>
          <p:nvPr userDrawn="1"/>
        </p:nvSpPr>
        <p:spPr>
          <a:xfrm>
            <a:off x="2830879" y="6405672"/>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15227765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_Slide_5">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20" name="Picture Placeholder 48">
            <a:extLst>
              <a:ext uri="{FF2B5EF4-FFF2-40B4-BE49-F238E27FC236}">
                <a16:creationId xmlns:a16="http://schemas.microsoft.com/office/drawing/2014/main" id="{98067469-0C02-964E-B52A-74EE39C5F8E5}"/>
              </a:ext>
            </a:extLst>
          </p:cNvPr>
          <p:cNvSpPr>
            <a:spLocks noGrp="1" noChangeAspect="1"/>
          </p:cNvSpPr>
          <p:nvPr>
            <p:ph type="pic" sz="quarter" idx="21"/>
          </p:nvPr>
        </p:nvSpPr>
        <p:spPr>
          <a:xfrm>
            <a:off x="6526514" y="348030"/>
            <a:ext cx="2786012" cy="6291072"/>
          </a:xfrm>
          <a:custGeom>
            <a:avLst/>
            <a:gdLst>
              <a:gd name="connsiteX0" fmla="*/ 797739 w 797739"/>
              <a:gd name="connsiteY0" fmla="*/ 0 h 1799652"/>
              <a:gd name="connsiteX1" fmla="*/ 797739 w 797739"/>
              <a:gd name="connsiteY1" fmla="*/ 1799652 h 1799652"/>
              <a:gd name="connsiteX2" fmla="*/ 5960 w 797739"/>
              <a:gd name="connsiteY2" fmla="*/ 1003132 h 1799652"/>
              <a:gd name="connsiteX3" fmla="*/ 797739 w 797739"/>
              <a:gd name="connsiteY3" fmla="*/ 0 h 1799652"/>
            </a:gdLst>
            <a:ahLst/>
            <a:cxnLst>
              <a:cxn ang="0">
                <a:pos x="connsiteX0" y="connsiteY0"/>
              </a:cxn>
              <a:cxn ang="0">
                <a:pos x="connsiteX1" y="connsiteY1"/>
              </a:cxn>
              <a:cxn ang="0">
                <a:pos x="connsiteX2" y="connsiteY2"/>
              </a:cxn>
              <a:cxn ang="0">
                <a:pos x="connsiteX3" y="connsiteY3"/>
              </a:cxn>
            </a:cxnLst>
            <a:rect l="l" t="t" r="r" b="b"/>
            <a:pathLst>
              <a:path w="797739" h="1799652">
                <a:moveTo>
                  <a:pt x="797739" y="0"/>
                </a:moveTo>
                <a:lnTo>
                  <a:pt x="797739" y="1799652"/>
                </a:lnTo>
                <a:cubicBezTo>
                  <a:pt x="381830" y="1751616"/>
                  <a:pt x="53709" y="1421531"/>
                  <a:pt x="5960" y="1003132"/>
                </a:cubicBezTo>
                <a:cubicBezTo>
                  <a:pt x="-50757" y="506172"/>
                  <a:pt x="303736" y="57055"/>
                  <a:pt x="797739" y="0"/>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15" name="Text Placeholder 10">
            <a:extLst>
              <a:ext uri="{FF2B5EF4-FFF2-40B4-BE49-F238E27FC236}">
                <a16:creationId xmlns:a16="http://schemas.microsoft.com/office/drawing/2014/main" id="{3B426041-C522-6C40-A7A7-7312A54DCF30}"/>
              </a:ext>
            </a:extLst>
          </p:cNvPr>
          <p:cNvSpPr>
            <a:spLocks noGrp="1"/>
          </p:cNvSpPr>
          <p:nvPr>
            <p:ph type="body" sz="quarter" idx="13" hasCustomPrompt="1"/>
          </p:nvPr>
        </p:nvSpPr>
        <p:spPr>
          <a:xfrm>
            <a:off x="527609" y="886281"/>
            <a:ext cx="5422900"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pic>
        <p:nvPicPr>
          <p:cNvPr id="7" name="Picture 6" descr="Logo&#10;&#10;Description automatically generated with medium confidence">
            <a:extLst>
              <a:ext uri="{FF2B5EF4-FFF2-40B4-BE49-F238E27FC236}">
                <a16:creationId xmlns:a16="http://schemas.microsoft.com/office/drawing/2014/main" id="{F6F697C7-2230-5F48-A862-3AA275DA382B}"/>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359900" y="0"/>
            <a:ext cx="2832100" cy="6858000"/>
          </a:xfrm>
          <a:prstGeom prst="rect">
            <a:avLst/>
          </a:prstGeom>
        </p:spPr>
      </p:pic>
      <p:sp>
        <p:nvSpPr>
          <p:cNvPr id="9" name="Text Placeholder 13">
            <a:extLst>
              <a:ext uri="{FF2B5EF4-FFF2-40B4-BE49-F238E27FC236}">
                <a16:creationId xmlns:a16="http://schemas.microsoft.com/office/drawing/2014/main" id="{36DABB94-8FBC-A54E-BC19-ECEAFDD54EE4}"/>
              </a:ext>
            </a:extLst>
          </p:cNvPr>
          <p:cNvSpPr>
            <a:spLocks noGrp="1"/>
          </p:cNvSpPr>
          <p:nvPr>
            <p:ph type="body" sz="quarter" idx="14"/>
          </p:nvPr>
        </p:nvSpPr>
        <p:spPr>
          <a:xfrm>
            <a:off x="509340" y="1485410"/>
            <a:ext cx="5843178" cy="3281019"/>
          </a:xfrm>
        </p:spPr>
        <p:txBody>
          <a:bodyPr>
            <a:normAutofit/>
          </a:bodyPr>
          <a:lstStyle>
            <a:lvl1pPr marL="0" indent="0">
              <a:lnSpc>
                <a:spcPct val="100000"/>
              </a:lnSpc>
              <a:spcBef>
                <a:spcPts val="0"/>
              </a:spcBef>
              <a:buNone/>
              <a:defRPr sz="2300" b="0" i="0">
                <a:solidFill>
                  <a:schemeClr val="tx1"/>
                </a:solidFill>
                <a:latin typeface="Gilroy" pitchFamily="2" charset="77"/>
              </a:defRPr>
            </a:lvl1pPr>
            <a:lvl2pPr marL="274320" indent="-228600">
              <a:lnSpc>
                <a:spcPct val="100000"/>
              </a:lnSpc>
              <a:spcBef>
                <a:spcPts val="1200"/>
              </a:spcBef>
              <a:buFont typeface="Apple Symbols" panose="02000000000000000000" pitchFamily="2" charset="-79"/>
              <a:buChar char="⋅"/>
              <a:defRPr sz="2000" b="0" i="0">
                <a:solidFill>
                  <a:schemeClr val="tx1"/>
                </a:solidFill>
                <a:latin typeface="Gilroy" pitchFamily="2" charset="77"/>
              </a:defRPr>
            </a:lvl2pPr>
          </a:lstStyle>
          <a:p>
            <a:pPr lvl="0"/>
            <a:r>
              <a:rPr lang="en-US" dirty="0"/>
              <a:t>Click to edit Master text styles</a:t>
            </a:r>
          </a:p>
          <a:p>
            <a:pPr lvl="1"/>
            <a:r>
              <a:rPr lang="en-US" dirty="0"/>
              <a:t>Second level</a:t>
            </a:r>
          </a:p>
        </p:txBody>
      </p:sp>
      <p:sp>
        <p:nvSpPr>
          <p:cNvPr id="10" name="Footer Placeholder 2">
            <a:extLst>
              <a:ext uri="{FF2B5EF4-FFF2-40B4-BE49-F238E27FC236}">
                <a16:creationId xmlns:a16="http://schemas.microsoft.com/office/drawing/2014/main" id="{A18ADE12-BD44-F747-9AEB-8C5CD7A4DB16}"/>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12" name="TextBox 11">
            <a:extLst>
              <a:ext uri="{FF2B5EF4-FFF2-40B4-BE49-F238E27FC236}">
                <a16:creationId xmlns:a16="http://schemas.microsoft.com/office/drawing/2014/main" id="{418925DE-6C7E-3D40-98F1-09C8E67C65F6}"/>
              </a:ext>
            </a:extLst>
          </p:cNvPr>
          <p:cNvSpPr txBox="1"/>
          <p:nvPr userDrawn="1"/>
        </p:nvSpPr>
        <p:spPr>
          <a:xfrm>
            <a:off x="2830879" y="6405672"/>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12805419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_Slide_6">
    <p:spTree>
      <p:nvGrpSpPr>
        <p:cNvPr id="1" name=""/>
        <p:cNvGrpSpPr/>
        <p:nvPr/>
      </p:nvGrpSpPr>
      <p:grpSpPr>
        <a:xfrm>
          <a:off x="0" y="0"/>
          <a:ext cx="0" cy="0"/>
          <a:chOff x="0" y="0"/>
          <a:chExt cx="0" cy="0"/>
        </a:xfrm>
      </p:grpSpPr>
      <p:pic>
        <p:nvPicPr>
          <p:cNvPr id="9" name="Picture 8" descr="Logo, company name&#10;&#10;Description automatically generated">
            <a:extLst>
              <a:ext uri="{FF2B5EF4-FFF2-40B4-BE49-F238E27FC236}">
                <a16:creationId xmlns:a16="http://schemas.microsoft.com/office/drawing/2014/main" id="{D1594F1E-C23F-B749-A182-E15829443F7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53200" y="0"/>
            <a:ext cx="5638800" cy="6858000"/>
          </a:xfrm>
          <a:prstGeom prst="rect">
            <a:avLst/>
          </a:prstGeom>
        </p:spPr>
      </p:pic>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09510" y="6359131"/>
            <a:ext cx="274320" cy="277748"/>
          </a:xfrm>
          <a:prstGeom prst="rect">
            <a:avLst/>
          </a:prstGeom>
        </p:spPr>
      </p:pic>
      <p:sp>
        <p:nvSpPr>
          <p:cNvPr id="15" name="Text Placeholder 10">
            <a:extLst>
              <a:ext uri="{FF2B5EF4-FFF2-40B4-BE49-F238E27FC236}">
                <a16:creationId xmlns:a16="http://schemas.microsoft.com/office/drawing/2014/main" id="{3B426041-C522-6C40-A7A7-7312A54DCF30}"/>
              </a:ext>
            </a:extLst>
          </p:cNvPr>
          <p:cNvSpPr>
            <a:spLocks noGrp="1"/>
          </p:cNvSpPr>
          <p:nvPr>
            <p:ph type="body" sz="quarter" idx="13" hasCustomPrompt="1"/>
          </p:nvPr>
        </p:nvSpPr>
        <p:spPr>
          <a:xfrm>
            <a:off x="527609" y="886281"/>
            <a:ext cx="5422900"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13" name="Picture Placeholder 34">
            <a:extLst>
              <a:ext uri="{FF2B5EF4-FFF2-40B4-BE49-F238E27FC236}">
                <a16:creationId xmlns:a16="http://schemas.microsoft.com/office/drawing/2014/main" id="{C604392C-74E2-484C-8564-1AF019528029}"/>
              </a:ext>
            </a:extLst>
          </p:cNvPr>
          <p:cNvSpPr>
            <a:spLocks noGrp="1" noChangeAspect="1"/>
          </p:cNvSpPr>
          <p:nvPr>
            <p:ph type="pic" sz="quarter" idx="10"/>
          </p:nvPr>
        </p:nvSpPr>
        <p:spPr>
          <a:xfrm>
            <a:off x="7011034" y="1614693"/>
            <a:ext cx="2331720" cy="1033593"/>
          </a:xfrm>
          <a:custGeom>
            <a:avLst/>
            <a:gdLst>
              <a:gd name="connsiteX0" fmla="*/ 889055 w 1799652"/>
              <a:gd name="connsiteY0" fmla="*/ 78 h 797740"/>
              <a:gd name="connsiteX1" fmla="*/ 1799652 w 1799652"/>
              <a:gd name="connsiteY1" fmla="*/ 797740 h 797740"/>
              <a:gd name="connsiteX2" fmla="*/ 0 w 1799652"/>
              <a:gd name="connsiteY2" fmla="*/ 797740 h 797740"/>
              <a:gd name="connsiteX3" fmla="*/ 796519 w 1799652"/>
              <a:gd name="connsiteY3" fmla="*/ 5960 h 797740"/>
              <a:gd name="connsiteX4" fmla="*/ 889055 w 1799652"/>
              <a:gd name="connsiteY4" fmla="*/ 78 h 797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9652" h="797740">
                <a:moveTo>
                  <a:pt x="889055" y="78"/>
                </a:moveTo>
                <a:cubicBezTo>
                  <a:pt x="1348088" y="-5899"/>
                  <a:pt x="1746163" y="334612"/>
                  <a:pt x="1799652" y="797740"/>
                </a:cubicBezTo>
                <a:lnTo>
                  <a:pt x="0" y="797740"/>
                </a:lnTo>
                <a:cubicBezTo>
                  <a:pt x="48036" y="381831"/>
                  <a:pt x="378121" y="53710"/>
                  <a:pt x="796519" y="5960"/>
                </a:cubicBezTo>
                <a:cubicBezTo>
                  <a:pt x="827579" y="2415"/>
                  <a:pt x="858452" y="477"/>
                  <a:pt x="889055" y="78"/>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14" name="Picture Placeholder 37">
            <a:extLst>
              <a:ext uri="{FF2B5EF4-FFF2-40B4-BE49-F238E27FC236}">
                <a16:creationId xmlns:a16="http://schemas.microsoft.com/office/drawing/2014/main" id="{665D0BDA-7273-844F-8BA3-B1347514F2B3}"/>
              </a:ext>
            </a:extLst>
          </p:cNvPr>
          <p:cNvSpPr>
            <a:spLocks noGrp="1" noChangeAspect="1"/>
          </p:cNvSpPr>
          <p:nvPr>
            <p:ph type="pic" sz="quarter" idx="15"/>
          </p:nvPr>
        </p:nvSpPr>
        <p:spPr>
          <a:xfrm>
            <a:off x="10900303" y="1612074"/>
            <a:ext cx="1033590" cy="2331720"/>
          </a:xfrm>
          <a:custGeom>
            <a:avLst/>
            <a:gdLst>
              <a:gd name="connsiteX0" fmla="*/ 0 w 797738"/>
              <a:gd name="connsiteY0" fmla="*/ 0 h 1799651"/>
              <a:gd name="connsiteX1" fmla="*/ 791779 w 797738"/>
              <a:gd name="connsiteY1" fmla="*/ 796519 h 1799651"/>
              <a:gd name="connsiteX2" fmla="*/ 0 w 797738"/>
              <a:gd name="connsiteY2" fmla="*/ 1799651 h 1799651"/>
            </a:gdLst>
            <a:ahLst/>
            <a:cxnLst>
              <a:cxn ang="0">
                <a:pos x="connsiteX0" y="connsiteY0"/>
              </a:cxn>
              <a:cxn ang="0">
                <a:pos x="connsiteX1" y="connsiteY1"/>
              </a:cxn>
              <a:cxn ang="0">
                <a:pos x="connsiteX2" y="connsiteY2"/>
              </a:cxn>
            </a:cxnLst>
            <a:rect l="l" t="t" r="r" b="b"/>
            <a:pathLst>
              <a:path w="797738" h="1799651">
                <a:moveTo>
                  <a:pt x="0" y="0"/>
                </a:moveTo>
                <a:cubicBezTo>
                  <a:pt x="415909" y="48035"/>
                  <a:pt x="744030" y="378120"/>
                  <a:pt x="791779" y="796519"/>
                </a:cubicBezTo>
                <a:cubicBezTo>
                  <a:pt x="848496" y="1293479"/>
                  <a:pt x="494003" y="1742596"/>
                  <a:pt x="0" y="1799651"/>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17" name="Picture Placeholder 45">
            <a:extLst>
              <a:ext uri="{FF2B5EF4-FFF2-40B4-BE49-F238E27FC236}">
                <a16:creationId xmlns:a16="http://schemas.microsoft.com/office/drawing/2014/main" id="{971B256E-F542-C14B-8693-68136D1924A4}"/>
              </a:ext>
            </a:extLst>
          </p:cNvPr>
          <p:cNvSpPr>
            <a:spLocks noGrp="1" noChangeAspect="1"/>
          </p:cNvSpPr>
          <p:nvPr>
            <p:ph type="pic" sz="quarter" idx="16"/>
          </p:nvPr>
        </p:nvSpPr>
        <p:spPr>
          <a:xfrm>
            <a:off x="9600763" y="5490822"/>
            <a:ext cx="2331720" cy="1033590"/>
          </a:xfrm>
          <a:custGeom>
            <a:avLst/>
            <a:gdLst>
              <a:gd name="connsiteX0" fmla="*/ 0 w 1799651"/>
              <a:gd name="connsiteY0" fmla="*/ 0 h 797738"/>
              <a:gd name="connsiteX1" fmla="*/ 1799651 w 1799651"/>
              <a:gd name="connsiteY1" fmla="*/ 0 h 797738"/>
              <a:gd name="connsiteX2" fmla="*/ 796519 w 1799651"/>
              <a:gd name="connsiteY2" fmla="*/ 791779 h 797738"/>
              <a:gd name="connsiteX3" fmla="*/ 0 w 1799651"/>
              <a:gd name="connsiteY3" fmla="*/ 0 h 797738"/>
            </a:gdLst>
            <a:ahLst/>
            <a:cxnLst>
              <a:cxn ang="0">
                <a:pos x="connsiteX0" y="connsiteY0"/>
              </a:cxn>
              <a:cxn ang="0">
                <a:pos x="connsiteX1" y="connsiteY1"/>
              </a:cxn>
              <a:cxn ang="0">
                <a:pos x="connsiteX2" y="connsiteY2"/>
              </a:cxn>
              <a:cxn ang="0">
                <a:pos x="connsiteX3" y="connsiteY3"/>
              </a:cxn>
            </a:cxnLst>
            <a:rect l="l" t="t" r="r" b="b"/>
            <a:pathLst>
              <a:path w="1799651" h="797738">
                <a:moveTo>
                  <a:pt x="0" y="0"/>
                </a:moveTo>
                <a:lnTo>
                  <a:pt x="1799651" y="0"/>
                </a:lnTo>
                <a:cubicBezTo>
                  <a:pt x="1742596" y="494002"/>
                  <a:pt x="1293479" y="848495"/>
                  <a:pt x="796519" y="791779"/>
                </a:cubicBezTo>
                <a:cubicBezTo>
                  <a:pt x="378121" y="744030"/>
                  <a:pt x="48036" y="415909"/>
                  <a:pt x="0" y="0"/>
                </a:cubicBezTo>
                <a:close/>
              </a:path>
            </a:pathLst>
          </a:custGeom>
        </p:spPr>
        <p:txBody>
          <a:bodyPr wrap="square">
            <a:noAutofit/>
          </a:bodyPr>
          <a:lstStyle>
            <a:lvl1pPr marL="0" indent="0">
              <a:buNone/>
              <a:defRPr sz="1400"/>
            </a:lvl1pPr>
          </a:lstStyle>
          <a:p>
            <a:r>
              <a:rPr lang="en-US"/>
              <a:t>Click icon to add picture</a:t>
            </a:r>
            <a:endParaRPr lang="en-US" dirty="0"/>
          </a:p>
        </p:txBody>
      </p:sp>
      <p:grpSp>
        <p:nvGrpSpPr>
          <p:cNvPr id="18" name="Group 17">
            <a:extLst>
              <a:ext uri="{FF2B5EF4-FFF2-40B4-BE49-F238E27FC236}">
                <a16:creationId xmlns:a16="http://schemas.microsoft.com/office/drawing/2014/main" id="{1C637238-A4C9-0744-AE54-B43F78DA7154}"/>
              </a:ext>
            </a:extLst>
          </p:cNvPr>
          <p:cNvGrpSpPr>
            <a:grpSpLocks noChangeAspect="1"/>
          </p:cNvGrpSpPr>
          <p:nvPr userDrawn="1"/>
        </p:nvGrpSpPr>
        <p:grpSpPr>
          <a:xfrm>
            <a:off x="8706942" y="765832"/>
            <a:ext cx="1143000" cy="1114900"/>
            <a:chOff x="6866799" y="2394507"/>
            <a:chExt cx="1230396" cy="1200147"/>
          </a:xfrm>
        </p:grpSpPr>
        <p:sp>
          <p:nvSpPr>
            <p:cNvPr id="19" name="Freeform 18">
              <a:extLst>
                <a:ext uri="{FF2B5EF4-FFF2-40B4-BE49-F238E27FC236}">
                  <a16:creationId xmlns:a16="http://schemas.microsoft.com/office/drawing/2014/main" id="{BC4158DB-5FB8-C047-947E-4A7996B44BE0}"/>
                </a:ext>
              </a:extLst>
            </p:cNvPr>
            <p:cNvSpPr/>
            <p:nvPr/>
          </p:nvSpPr>
          <p:spPr>
            <a:xfrm>
              <a:off x="6866799" y="2394507"/>
              <a:ext cx="1230396" cy="1200147"/>
            </a:xfrm>
            <a:custGeom>
              <a:avLst/>
              <a:gdLst>
                <a:gd name="connsiteX0" fmla="*/ 512775 w 1230396"/>
                <a:gd name="connsiteY0" fmla="*/ 1130921 h 1200147"/>
                <a:gd name="connsiteX1" fmla="*/ 70277 w 1230396"/>
                <a:gd name="connsiteY1" fmla="*/ 663687 h 1200147"/>
                <a:gd name="connsiteX2" fmla="*/ 56097 w 1230396"/>
                <a:gd name="connsiteY2" fmla="*/ 204447 h 1200147"/>
                <a:gd name="connsiteX3" fmla="*/ 208835 w 1230396"/>
                <a:gd name="connsiteY3" fmla="*/ 54258 h 1200147"/>
                <a:gd name="connsiteX4" fmla="*/ 411120 w 1230396"/>
                <a:gd name="connsiteY4" fmla="*/ 0 h 1200147"/>
                <a:gd name="connsiteX5" fmla="*/ 447511 w 1230396"/>
                <a:gd name="connsiteY5" fmla="*/ 1701 h 1200147"/>
                <a:gd name="connsiteX6" fmla="*/ 615284 w 1230396"/>
                <a:gd name="connsiteY6" fmla="*/ 81303 h 1200147"/>
                <a:gd name="connsiteX7" fmla="*/ 782886 w 1230396"/>
                <a:gd name="connsiteY7" fmla="*/ 1701 h 1200147"/>
                <a:gd name="connsiteX8" fmla="*/ 819277 w 1230396"/>
                <a:gd name="connsiteY8" fmla="*/ 0 h 1200147"/>
                <a:gd name="connsiteX9" fmla="*/ 1021561 w 1230396"/>
                <a:gd name="connsiteY9" fmla="*/ 54258 h 1200147"/>
                <a:gd name="connsiteX10" fmla="*/ 1174300 w 1230396"/>
                <a:gd name="connsiteY10" fmla="*/ 204447 h 1200147"/>
                <a:gd name="connsiteX11" fmla="*/ 1160119 w 1230396"/>
                <a:gd name="connsiteY11" fmla="*/ 663687 h 1200147"/>
                <a:gd name="connsiteX12" fmla="*/ 717793 w 1230396"/>
                <a:gd name="connsiteY12" fmla="*/ 1130921 h 1200147"/>
                <a:gd name="connsiteX13" fmla="*/ 615284 w 1230396"/>
                <a:gd name="connsiteY13" fmla="*/ 1200148 h 1200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0396" h="1200147">
                  <a:moveTo>
                    <a:pt x="512775" y="1130921"/>
                  </a:moveTo>
                  <a:cubicBezTo>
                    <a:pt x="500644" y="1123097"/>
                    <a:pt x="222332" y="933788"/>
                    <a:pt x="70277" y="663687"/>
                  </a:cubicBezTo>
                  <a:cubicBezTo>
                    <a:pt x="-18222" y="507205"/>
                    <a:pt x="-23348" y="340518"/>
                    <a:pt x="56097" y="204447"/>
                  </a:cubicBezTo>
                  <a:cubicBezTo>
                    <a:pt x="92979" y="141977"/>
                    <a:pt x="145635" y="90200"/>
                    <a:pt x="208835" y="54258"/>
                  </a:cubicBezTo>
                  <a:cubicBezTo>
                    <a:pt x="270377" y="18966"/>
                    <a:pt x="340100" y="265"/>
                    <a:pt x="411120" y="0"/>
                  </a:cubicBezTo>
                  <a:cubicBezTo>
                    <a:pt x="423250" y="0"/>
                    <a:pt x="435551" y="0"/>
                    <a:pt x="447511" y="1701"/>
                  </a:cubicBezTo>
                  <a:cubicBezTo>
                    <a:pt x="508845" y="7484"/>
                    <a:pt x="560612" y="34188"/>
                    <a:pt x="615284" y="81303"/>
                  </a:cubicBezTo>
                  <a:cubicBezTo>
                    <a:pt x="658660" y="34123"/>
                    <a:pt x="718760" y="5579"/>
                    <a:pt x="782886" y="1701"/>
                  </a:cubicBezTo>
                  <a:cubicBezTo>
                    <a:pt x="794845" y="510"/>
                    <a:pt x="807147" y="0"/>
                    <a:pt x="819277" y="0"/>
                  </a:cubicBezTo>
                  <a:cubicBezTo>
                    <a:pt x="890300" y="241"/>
                    <a:pt x="960028" y="18945"/>
                    <a:pt x="1021561" y="54258"/>
                  </a:cubicBezTo>
                  <a:cubicBezTo>
                    <a:pt x="1084762" y="90200"/>
                    <a:pt x="1137417" y="141977"/>
                    <a:pt x="1174300" y="204447"/>
                  </a:cubicBezTo>
                  <a:cubicBezTo>
                    <a:pt x="1253744" y="340518"/>
                    <a:pt x="1248619" y="507205"/>
                    <a:pt x="1160119" y="663687"/>
                  </a:cubicBezTo>
                  <a:cubicBezTo>
                    <a:pt x="1008235" y="933788"/>
                    <a:pt x="729752" y="1123097"/>
                    <a:pt x="717793" y="1130921"/>
                  </a:cubicBezTo>
                  <a:lnTo>
                    <a:pt x="615284" y="1200148"/>
                  </a:lnTo>
                  <a:close/>
                </a:path>
              </a:pathLst>
            </a:custGeom>
            <a:noFill/>
            <a:ln w="31750" cap="flat">
              <a:solidFill>
                <a:schemeClr val="accent2"/>
              </a:solid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C63246D9-88A2-9A4A-95D2-B4CDE23D3F8A}"/>
                </a:ext>
              </a:extLst>
            </p:cNvPr>
            <p:cNvSpPr/>
            <p:nvPr/>
          </p:nvSpPr>
          <p:spPr>
            <a:xfrm>
              <a:off x="7050134" y="2577099"/>
              <a:ext cx="863726" cy="797120"/>
            </a:xfrm>
            <a:custGeom>
              <a:avLst/>
              <a:gdLst>
                <a:gd name="connsiteX0" fmla="*/ 616977 w 863726"/>
                <a:gd name="connsiteY0" fmla="*/ 935 h 797120"/>
                <a:gd name="connsiteX1" fmla="*/ 430582 w 863726"/>
                <a:gd name="connsiteY1" fmla="*/ 105029 h 797120"/>
                <a:gd name="connsiteX2" fmla="*/ 246749 w 863726"/>
                <a:gd name="connsiteY2" fmla="*/ 935 h 797120"/>
                <a:gd name="connsiteX3" fmla="*/ 46856 w 863726"/>
                <a:gd name="connsiteY3" fmla="*/ 392139 h 797120"/>
                <a:gd name="connsiteX4" fmla="*/ 431949 w 863726"/>
                <a:gd name="connsiteY4" fmla="*/ 797121 h 797120"/>
                <a:gd name="connsiteX5" fmla="*/ 816870 w 863726"/>
                <a:gd name="connsiteY5" fmla="*/ 391629 h 797120"/>
                <a:gd name="connsiteX6" fmla="*/ 616977 w 863726"/>
                <a:gd name="connsiteY6" fmla="*/ 935 h 797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3726" h="797120">
                  <a:moveTo>
                    <a:pt x="616977" y="935"/>
                  </a:moveTo>
                  <a:cubicBezTo>
                    <a:pt x="536679" y="8589"/>
                    <a:pt x="475344" y="59105"/>
                    <a:pt x="430582" y="105029"/>
                  </a:cubicBezTo>
                  <a:cubicBezTo>
                    <a:pt x="388040" y="56384"/>
                    <a:pt x="329952" y="8759"/>
                    <a:pt x="246749" y="935"/>
                  </a:cubicBezTo>
                  <a:cubicBezTo>
                    <a:pt x="91277" y="-13863"/>
                    <a:pt x="-86406" y="155715"/>
                    <a:pt x="46856" y="392139"/>
                  </a:cubicBezTo>
                  <a:cubicBezTo>
                    <a:pt x="180118" y="628563"/>
                    <a:pt x="431949" y="797121"/>
                    <a:pt x="431949" y="797121"/>
                  </a:cubicBezTo>
                  <a:cubicBezTo>
                    <a:pt x="431949" y="797121"/>
                    <a:pt x="683608" y="627032"/>
                    <a:pt x="816870" y="391629"/>
                  </a:cubicBezTo>
                  <a:cubicBezTo>
                    <a:pt x="950132" y="156226"/>
                    <a:pt x="772449" y="-14203"/>
                    <a:pt x="616977" y="935"/>
                  </a:cubicBezTo>
                  <a:close/>
                </a:path>
              </a:pathLst>
            </a:custGeom>
            <a:noFill/>
            <a:ln w="31750" cap="flat">
              <a:solidFill>
                <a:schemeClr val="accent2"/>
              </a:solid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270E4227-90FA-7644-BDEF-6B73CDAF6E5A}"/>
                </a:ext>
              </a:extLst>
            </p:cNvPr>
            <p:cNvSpPr/>
            <p:nvPr/>
          </p:nvSpPr>
          <p:spPr>
            <a:xfrm>
              <a:off x="7312030" y="2681957"/>
              <a:ext cx="337807" cy="423285"/>
            </a:xfrm>
            <a:custGeom>
              <a:avLst/>
              <a:gdLst>
                <a:gd name="connsiteX0" fmla="*/ 333555 w 337807"/>
                <a:gd name="connsiteY0" fmla="*/ 224007 h 423285"/>
                <a:gd name="connsiteX1" fmla="*/ 168857 w 337807"/>
                <a:gd name="connsiteY1" fmla="*/ 0 h 423285"/>
                <a:gd name="connsiteX2" fmla="*/ 4330 w 337807"/>
                <a:gd name="connsiteY2" fmla="*/ 223837 h 423285"/>
                <a:gd name="connsiteX3" fmla="*/ 168857 w 337807"/>
                <a:gd name="connsiteY3" fmla="*/ 423181 h 423285"/>
                <a:gd name="connsiteX4" fmla="*/ 337705 w 337807"/>
                <a:gd name="connsiteY4" fmla="*/ 266613 h 423285"/>
                <a:gd name="connsiteX5" fmla="*/ 333555 w 337807"/>
                <a:gd name="connsiteY5" fmla="*/ 224007 h 423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7807" h="423285">
                  <a:moveTo>
                    <a:pt x="333555" y="224007"/>
                  </a:moveTo>
                  <a:cubicBezTo>
                    <a:pt x="308782" y="125696"/>
                    <a:pt x="168857" y="0"/>
                    <a:pt x="168857" y="0"/>
                  </a:cubicBezTo>
                  <a:cubicBezTo>
                    <a:pt x="168857" y="0"/>
                    <a:pt x="29103" y="125526"/>
                    <a:pt x="4330" y="223837"/>
                  </a:cubicBezTo>
                  <a:cubicBezTo>
                    <a:pt x="-20443" y="322148"/>
                    <a:pt x="64639" y="423181"/>
                    <a:pt x="168857" y="423181"/>
                  </a:cubicBezTo>
                  <a:cubicBezTo>
                    <a:pt x="258911" y="426365"/>
                    <a:pt x="334507" y="356267"/>
                    <a:pt x="337705" y="266613"/>
                  </a:cubicBezTo>
                  <a:cubicBezTo>
                    <a:pt x="338216" y="252291"/>
                    <a:pt x="336820" y="237965"/>
                    <a:pt x="333555" y="224007"/>
                  </a:cubicBezTo>
                  <a:close/>
                </a:path>
              </a:pathLst>
            </a:custGeom>
            <a:noFill/>
            <a:ln w="31750" cap="flat">
              <a:solidFill>
                <a:schemeClr val="accent2"/>
              </a:solidFill>
              <a:prstDash val="solid"/>
              <a:miter/>
            </a:ln>
          </p:spPr>
          <p:txBody>
            <a:bodyPr rtlCol="0" anchor="ctr"/>
            <a:lstStyle/>
            <a:p>
              <a:endParaRPr lang="en-US"/>
            </a:p>
          </p:txBody>
        </p:sp>
      </p:grpSp>
      <p:pic>
        <p:nvPicPr>
          <p:cNvPr id="23" name="Graphic 22">
            <a:extLst>
              <a:ext uri="{FF2B5EF4-FFF2-40B4-BE49-F238E27FC236}">
                <a16:creationId xmlns:a16="http://schemas.microsoft.com/office/drawing/2014/main" id="{5EBD0764-5E9E-BA41-9162-D0F2ED8F28EE}"/>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8678306" y="4229932"/>
            <a:ext cx="1325880" cy="1325880"/>
          </a:xfrm>
          <a:prstGeom prst="rect">
            <a:avLst/>
          </a:prstGeom>
        </p:spPr>
      </p:pic>
      <p:sp>
        <p:nvSpPr>
          <p:cNvPr id="20" name="Text Placeholder 13">
            <a:extLst>
              <a:ext uri="{FF2B5EF4-FFF2-40B4-BE49-F238E27FC236}">
                <a16:creationId xmlns:a16="http://schemas.microsoft.com/office/drawing/2014/main" id="{3F09C9CC-7AC2-244C-983D-CEF955E3ABDE}"/>
              </a:ext>
            </a:extLst>
          </p:cNvPr>
          <p:cNvSpPr>
            <a:spLocks noGrp="1"/>
          </p:cNvSpPr>
          <p:nvPr>
            <p:ph type="body" sz="quarter" idx="14"/>
          </p:nvPr>
        </p:nvSpPr>
        <p:spPr>
          <a:xfrm>
            <a:off x="509340" y="1485410"/>
            <a:ext cx="5843178" cy="3281019"/>
          </a:xfrm>
        </p:spPr>
        <p:txBody>
          <a:bodyPr>
            <a:normAutofit/>
          </a:bodyPr>
          <a:lstStyle>
            <a:lvl1pPr marL="0" indent="0">
              <a:lnSpc>
                <a:spcPct val="100000"/>
              </a:lnSpc>
              <a:spcBef>
                <a:spcPts val="0"/>
              </a:spcBef>
              <a:buNone/>
              <a:defRPr sz="2300" b="0" i="0">
                <a:solidFill>
                  <a:schemeClr val="tx1"/>
                </a:solidFill>
                <a:latin typeface="Gilroy" pitchFamily="2" charset="77"/>
              </a:defRPr>
            </a:lvl1pPr>
            <a:lvl2pPr marL="274320" indent="-228600">
              <a:lnSpc>
                <a:spcPct val="100000"/>
              </a:lnSpc>
              <a:spcBef>
                <a:spcPts val="1200"/>
              </a:spcBef>
              <a:buFont typeface="Apple Symbols" panose="02000000000000000000" pitchFamily="2" charset="-79"/>
              <a:buChar char="⋅"/>
              <a:defRPr sz="2000" b="0" i="0">
                <a:solidFill>
                  <a:schemeClr val="tx1"/>
                </a:solidFill>
                <a:latin typeface="Gilroy" pitchFamily="2" charset="77"/>
              </a:defRPr>
            </a:lvl2pPr>
          </a:lstStyle>
          <a:p>
            <a:pPr lvl="0"/>
            <a:r>
              <a:rPr lang="en-US" dirty="0"/>
              <a:t>Click to edit Master text styles</a:t>
            </a:r>
          </a:p>
          <a:p>
            <a:pPr lvl="1"/>
            <a:r>
              <a:rPr lang="en-US" dirty="0"/>
              <a:t>Second level</a:t>
            </a:r>
          </a:p>
        </p:txBody>
      </p:sp>
      <p:sp>
        <p:nvSpPr>
          <p:cNvPr id="16" name="Footer Placeholder 2">
            <a:extLst>
              <a:ext uri="{FF2B5EF4-FFF2-40B4-BE49-F238E27FC236}">
                <a16:creationId xmlns:a16="http://schemas.microsoft.com/office/drawing/2014/main" id="{7A60003D-AA30-4243-9281-7BAED84C3BD4}"/>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25" name="TextBox 24">
            <a:extLst>
              <a:ext uri="{FF2B5EF4-FFF2-40B4-BE49-F238E27FC236}">
                <a16:creationId xmlns:a16="http://schemas.microsoft.com/office/drawing/2014/main" id="{BA1F9589-A2D9-DD42-932D-0030775932BD}"/>
              </a:ext>
            </a:extLst>
          </p:cNvPr>
          <p:cNvSpPr txBox="1"/>
          <p:nvPr userDrawn="1"/>
        </p:nvSpPr>
        <p:spPr>
          <a:xfrm>
            <a:off x="2830879" y="6405672"/>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5180860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_Slide_6_no_icons">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5" name="Text Placeholder 10">
            <a:extLst>
              <a:ext uri="{FF2B5EF4-FFF2-40B4-BE49-F238E27FC236}">
                <a16:creationId xmlns:a16="http://schemas.microsoft.com/office/drawing/2014/main" id="{3B426041-C522-6C40-A7A7-7312A54DCF30}"/>
              </a:ext>
            </a:extLst>
          </p:cNvPr>
          <p:cNvSpPr>
            <a:spLocks noGrp="1"/>
          </p:cNvSpPr>
          <p:nvPr>
            <p:ph type="body" sz="quarter" idx="13" hasCustomPrompt="1"/>
          </p:nvPr>
        </p:nvSpPr>
        <p:spPr>
          <a:xfrm>
            <a:off x="527609" y="886281"/>
            <a:ext cx="5422900"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pic>
        <p:nvPicPr>
          <p:cNvPr id="9" name="Picture 8" descr="Logo, company name&#10;&#10;Description automatically generated">
            <a:extLst>
              <a:ext uri="{FF2B5EF4-FFF2-40B4-BE49-F238E27FC236}">
                <a16:creationId xmlns:a16="http://schemas.microsoft.com/office/drawing/2014/main" id="{D1594F1E-C23F-B749-A182-E15829443F7A}"/>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553200" y="0"/>
            <a:ext cx="5638800" cy="6858000"/>
          </a:xfrm>
          <a:prstGeom prst="rect">
            <a:avLst/>
          </a:prstGeom>
        </p:spPr>
      </p:pic>
      <p:sp>
        <p:nvSpPr>
          <p:cNvPr id="13" name="Picture Placeholder 34">
            <a:extLst>
              <a:ext uri="{FF2B5EF4-FFF2-40B4-BE49-F238E27FC236}">
                <a16:creationId xmlns:a16="http://schemas.microsoft.com/office/drawing/2014/main" id="{C604392C-74E2-484C-8564-1AF019528029}"/>
              </a:ext>
            </a:extLst>
          </p:cNvPr>
          <p:cNvSpPr>
            <a:spLocks noGrp="1" noChangeAspect="1"/>
          </p:cNvSpPr>
          <p:nvPr>
            <p:ph type="pic" sz="quarter" idx="10"/>
          </p:nvPr>
        </p:nvSpPr>
        <p:spPr>
          <a:xfrm>
            <a:off x="7011034" y="1614693"/>
            <a:ext cx="2331720" cy="1033593"/>
          </a:xfrm>
          <a:custGeom>
            <a:avLst/>
            <a:gdLst>
              <a:gd name="connsiteX0" fmla="*/ 889055 w 1799652"/>
              <a:gd name="connsiteY0" fmla="*/ 78 h 797740"/>
              <a:gd name="connsiteX1" fmla="*/ 1799652 w 1799652"/>
              <a:gd name="connsiteY1" fmla="*/ 797740 h 797740"/>
              <a:gd name="connsiteX2" fmla="*/ 0 w 1799652"/>
              <a:gd name="connsiteY2" fmla="*/ 797740 h 797740"/>
              <a:gd name="connsiteX3" fmla="*/ 796519 w 1799652"/>
              <a:gd name="connsiteY3" fmla="*/ 5960 h 797740"/>
              <a:gd name="connsiteX4" fmla="*/ 889055 w 1799652"/>
              <a:gd name="connsiteY4" fmla="*/ 78 h 797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9652" h="797740">
                <a:moveTo>
                  <a:pt x="889055" y="78"/>
                </a:moveTo>
                <a:cubicBezTo>
                  <a:pt x="1348088" y="-5899"/>
                  <a:pt x="1746163" y="334612"/>
                  <a:pt x="1799652" y="797740"/>
                </a:cubicBezTo>
                <a:lnTo>
                  <a:pt x="0" y="797740"/>
                </a:lnTo>
                <a:cubicBezTo>
                  <a:pt x="48036" y="381831"/>
                  <a:pt x="378121" y="53710"/>
                  <a:pt x="796519" y="5960"/>
                </a:cubicBezTo>
                <a:cubicBezTo>
                  <a:pt x="827579" y="2415"/>
                  <a:pt x="858452" y="477"/>
                  <a:pt x="889055" y="78"/>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14" name="Picture Placeholder 37">
            <a:extLst>
              <a:ext uri="{FF2B5EF4-FFF2-40B4-BE49-F238E27FC236}">
                <a16:creationId xmlns:a16="http://schemas.microsoft.com/office/drawing/2014/main" id="{665D0BDA-7273-844F-8BA3-B1347514F2B3}"/>
              </a:ext>
            </a:extLst>
          </p:cNvPr>
          <p:cNvSpPr>
            <a:spLocks noGrp="1" noChangeAspect="1"/>
          </p:cNvSpPr>
          <p:nvPr>
            <p:ph type="pic" sz="quarter" idx="15"/>
          </p:nvPr>
        </p:nvSpPr>
        <p:spPr>
          <a:xfrm>
            <a:off x="10900303" y="1612074"/>
            <a:ext cx="1033590" cy="2331720"/>
          </a:xfrm>
          <a:custGeom>
            <a:avLst/>
            <a:gdLst>
              <a:gd name="connsiteX0" fmla="*/ 0 w 797738"/>
              <a:gd name="connsiteY0" fmla="*/ 0 h 1799651"/>
              <a:gd name="connsiteX1" fmla="*/ 791779 w 797738"/>
              <a:gd name="connsiteY1" fmla="*/ 796519 h 1799651"/>
              <a:gd name="connsiteX2" fmla="*/ 0 w 797738"/>
              <a:gd name="connsiteY2" fmla="*/ 1799651 h 1799651"/>
            </a:gdLst>
            <a:ahLst/>
            <a:cxnLst>
              <a:cxn ang="0">
                <a:pos x="connsiteX0" y="connsiteY0"/>
              </a:cxn>
              <a:cxn ang="0">
                <a:pos x="connsiteX1" y="connsiteY1"/>
              </a:cxn>
              <a:cxn ang="0">
                <a:pos x="connsiteX2" y="connsiteY2"/>
              </a:cxn>
            </a:cxnLst>
            <a:rect l="l" t="t" r="r" b="b"/>
            <a:pathLst>
              <a:path w="797738" h="1799651">
                <a:moveTo>
                  <a:pt x="0" y="0"/>
                </a:moveTo>
                <a:cubicBezTo>
                  <a:pt x="415909" y="48035"/>
                  <a:pt x="744030" y="378120"/>
                  <a:pt x="791779" y="796519"/>
                </a:cubicBezTo>
                <a:cubicBezTo>
                  <a:pt x="848496" y="1293479"/>
                  <a:pt x="494003" y="1742596"/>
                  <a:pt x="0" y="1799651"/>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17" name="Picture Placeholder 45">
            <a:extLst>
              <a:ext uri="{FF2B5EF4-FFF2-40B4-BE49-F238E27FC236}">
                <a16:creationId xmlns:a16="http://schemas.microsoft.com/office/drawing/2014/main" id="{971B256E-F542-C14B-8693-68136D1924A4}"/>
              </a:ext>
            </a:extLst>
          </p:cNvPr>
          <p:cNvSpPr>
            <a:spLocks noGrp="1" noChangeAspect="1"/>
          </p:cNvSpPr>
          <p:nvPr>
            <p:ph type="pic" sz="quarter" idx="16"/>
          </p:nvPr>
        </p:nvSpPr>
        <p:spPr>
          <a:xfrm>
            <a:off x="9600763" y="5490822"/>
            <a:ext cx="2331720" cy="1033590"/>
          </a:xfrm>
          <a:custGeom>
            <a:avLst/>
            <a:gdLst>
              <a:gd name="connsiteX0" fmla="*/ 0 w 1799651"/>
              <a:gd name="connsiteY0" fmla="*/ 0 h 797738"/>
              <a:gd name="connsiteX1" fmla="*/ 1799651 w 1799651"/>
              <a:gd name="connsiteY1" fmla="*/ 0 h 797738"/>
              <a:gd name="connsiteX2" fmla="*/ 796519 w 1799651"/>
              <a:gd name="connsiteY2" fmla="*/ 791779 h 797738"/>
              <a:gd name="connsiteX3" fmla="*/ 0 w 1799651"/>
              <a:gd name="connsiteY3" fmla="*/ 0 h 797738"/>
            </a:gdLst>
            <a:ahLst/>
            <a:cxnLst>
              <a:cxn ang="0">
                <a:pos x="connsiteX0" y="connsiteY0"/>
              </a:cxn>
              <a:cxn ang="0">
                <a:pos x="connsiteX1" y="connsiteY1"/>
              </a:cxn>
              <a:cxn ang="0">
                <a:pos x="connsiteX2" y="connsiteY2"/>
              </a:cxn>
              <a:cxn ang="0">
                <a:pos x="connsiteX3" y="connsiteY3"/>
              </a:cxn>
            </a:cxnLst>
            <a:rect l="l" t="t" r="r" b="b"/>
            <a:pathLst>
              <a:path w="1799651" h="797738">
                <a:moveTo>
                  <a:pt x="0" y="0"/>
                </a:moveTo>
                <a:lnTo>
                  <a:pt x="1799651" y="0"/>
                </a:lnTo>
                <a:cubicBezTo>
                  <a:pt x="1742596" y="494002"/>
                  <a:pt x="1293479" y="848495"/>
                  <a:pt x="796519" y="791779"/>
                </a:cubicBezTo>
                <a:cubicBezTo>
                  <a:pt x="378121" y="744030"/>
                  <a:pt x="48036" y="415909"/>
                  <a:pt x="0" y="0"/>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11" name="Text Placeholder 13">
            <a:extLst>
              <a:ext uri="{FF2B5EF4-FFF2-40B4-BE49-F238E27FC236}">
                <a16:creationId xmlns:a16="http://schemas.microsoft.com/office/drawing/2014/main" id="{3EADCF9F-3BEF-814C-9EF7-DB299B2116D4}"/>
              </a:ext>
            </a:extLst>
          </p:cNvPr>
          <p:cNvSpPr>
            <a:spLocks noGrp="1"/>
          </p:cNvSpPr>
          <p:nvPr>
            <p:ph type="body" sz="quarter" idx="14"/>
          </p:nvPr>
        </p:nvSpPr>
        <p:spPr>
          <a:xfrm>
            <a:off x="509340" y="1485410"/>
            <a:ext cx="5843178" cy="3281019"/>
          </a:xfrm>
        </p:spPr>
        <p:txBody>
          <a:bodyPr>
            <a:normAutofit/>
          </a:bodyPr>
          <a:lstStyle>
            <a:lvl1pPr marL="0" indent="0">
              <a:lnSpc>
                <a:spcPct val="100000"/>
              </a:lnSpc>
              <a:spcBef>
                <a:spcPts val="0"/>
              </a:spcBef>
              <a:buNone/>
              <a:defRPr sz="2300" b="0" i="0">
                <a:solidFill>
                  <a:schemeClr val="tx1"/>
                </a:solidFill>
                <a:latin typeface="Gilroy" pitchFamily="2" charset="77"/>
              </a:defRPr>
            </a:lvl1pPr>
            <a:lvl2pPr marL="274320" indent="-228600">
              <a:lnSpc>
                <a:spcPct val="100000"/>
              </a:lnSpc>
              <a:spcBef>
                <a:spcPts val="1200"/>
              </a:spcBef>
              <a:buFont typeface="Apple Symbols" panose="02000000000000000000" pitchFamily="2" charset="-79"/>
              <a:buChar char="⋅"/>
              <a:defRPr sz="2000" b="0" i="0">
                <a:solidFill>
                  <a:schemeClr val="tx1"/>
                </a:solidFill>
                <a:latin typeface="Gilroy" pitchFamily="2" charset="77"/>
              </a:defRPr>
            </a:lvl2pPr>
          </a:lstStyle>
          <a:p>
            <a:pPr lvl="0"/>
            <a:r>
              <a:rPr lang="en-US" dirty="0"/>
              <a:t>Click to edit Master text styles</a:t>
            </a:r>
          </a:p>
          <a:p>
            <a:pPr lvl="1"/>
            <a:r>
              <a:rPr lang="en-US" dirty="0"/>
              <a:t>Second level</a:t>
            </a:r>
          </a:p>
        </p:txBody>
      </p:sp>
      <p:sp>
        <p:nvSpPr>
          <p:cNvPr id="12" name="Footer Placeholder 2">
            <a:extLst>
              <a:ext uri="{FF2B5EF4-FFF2-40B4-BE49-F238E27FC236}">
                <a16:creationId xmlns:a16="http://schemas.microsoft.com/office/drawing/2014/main" id="{B0714371-DD75-284B-B905-39F643507F63}"/>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18" name="TextBox 17">
            <a:extLst>
              <a:ext uri="{FF2B5EF4-FFF2-40B4-BE49-F238E27FC236}">
                <a16:creationId xmlns:a16="http://schemas.microsoft.com/office/drawing/2014/main" id="{25C30991-A38B-D54C-848D-7504FFF07421}"/>
              </a:ext>
            </a:extLst>
          </p:cNvPr>
          <p:cNvSpPr txBox="1"/>
          <p:nvPr userDrawn="1"/>
        </p:nvSpPr>
        <p:spPr>
          <a:xfrm>
            <a:off x="2830879" y="6404169"/>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285655178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_Slide_7">
    <p:spTree>
      <p:nvGrpSpPr>
        <p:cNvPr id="1" name=""/>
        <p:cNvGrpSpPr/>
        <p:nvPr/>
      </p:nvGrpSpPr>
      <p:grpSpPr>
        <a:xfrm>
          <a:off x="0" y="0"/>
          <a:ext cx="0" cy="0"/>
          <a:chOff x="0" y="0"/>
          <a:chExt cx="0" cy="0"/>
        </a:xfrm>
      </p:grpSpPr>
      <p:pic>
        <p:nvPicPr>
          <p:cNvPr id="14" name="Picture 13" descr="Icon&#10;&#10;Description automatically generated">
            <a:extLst>
              <a:ext uri="{FF2B5EF4-FFF2-40B4-BE49-F238E27FC236}">
                <a16:creationId xmlns:a16="http://schemas.microsoft.com/office/drawing/2014/main" id="{8FCECDD5-00EB-FA40-9BC6-D6C72C42DD4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245600" y="0"/>
            <a:ext cx="2946400" cy="6858000"/>
          </a:xfrm>
          <a:prstGeom prst="rect">
            <a:avLst/>
          </a:prstGeom>
        </p:spPr>
      </p:pic>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09510" y="6359131"/>
            <a:ext cx="274320" cy="277748"/>
          </a:xfrm>
          <a:prstGeom prst="rect">
            <a:avLst/>
          </a:prstGeom>
        </p:spPr>
      </p:pic>
      <p:sp>
        <p:nvSpPr>
          <p:cNvPr id="20" name="Picture Placeholder 48">
            <a:extLst>
              <a:ext uri="{FF2B5EF4-FFF2-40B4-BE49-F238E27FC236}">
                <a16:creationId xmlns:a16="http://schemas.microsoft.com/office/drawing/2014/main" id="{98067469-0C02-964E-B52A-74EE39C5F8E5}"/>
              </a:ext>
            </a:extLst>
          </p:cNvPr>
          <p:cNvSpPr>
            <a:spLocks noGrp="1" noChangeAspect="1"/>
          </p:cNvSpPr>
          <p:nvPr>
            <p:ph type="pic" sz="quarter" idx="21"/>
          </p:nvPr>
        </p:nvSpPr>
        <p:spPr>
          <a:xfrm>
            <a:off x="6526514" y="348030"/>
            <a:ext cx="2786012" cy="6291072"/>
          </a:xfrm>
          <a:custGeom>
            <a:avLst/>
            <a:gdLst>
              <a:gd name="connsiteX0" fmla="*/ 797739 w 797739"/>
              <a:gd name="connsiteY0" fmla="*/ 0 h 1799652"/>
              <a:gd name="connsiteX1" fmla="*/ 797739 w 797739"/>
              <a:gd name="connsiteY1" fmla="*/ 1799652 h 1799652"/>
              <a:gd name="connsiteX2" fmla="*/ 5960 w 797739"/>
              <a:gd name="connsiteY2" fmla="*/ 1003132 h 1799652"/>
              <a:gd name="connsiteX3" fmla="*/ 797739 w 797739"/>
              <a:gd name="connsiteY3" fmla="*/ 0 h 1799652"/>
            </a:gdLst>
            <a:ahLst/>
            <a:cxnLst>
              <a:cxn ang="0">
                <a:pos x="connsiteX0" y="connsiteY0"/>
              </a:cxn>
              <a:cxn ang="0">
                <a:pos x="connsiteX1" y="connsiteY1"/>
              </a:cxn>
              <a:cxn ang="0">
                <a:pos x="connsiteX2" y="connsiteY2"/>
              </a:cxn>
              <a:cxn ang="0">
                <a:pos x="connsiteX3" y="connsiteY3"/>
              </a:cxn>
            </a:cxnLst>
            <a:rect l="l" t="t" r="r" b="b"/>
            <a:pathLst>
              <a:path w="797739" h="1799652">
                <a:moveTo>
                  <a:pt x="797739" y="0"/>
                </a:moveTo>
                <a:lnTo>
                  <a:pt x="797739" y="1799652"/>
                </a:lnTo>
                <a:cubicBezTo>
                  <a:pt x="381830" y="1751616"/>
                  <a:pt x="53709" y="1421531"/>
                  <a:pt x="5960" y="1003132"/>
                </a:cubicBezTo>
                <a:cubicBezTo>
                  <a:pt x="-50757" y="506172"/>
                  <a:pt x="303736" y="57055"/>
                  <a:pt x="797739" y="0"/>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17" name="Picture Placeholder 16">
            <a:extLst>
              <a:ext uri="{FF2B5EF4-FFF2-40B4-BE49-F238E27FC236}">
                <a16:creationId xmlns:a16="http://schemas.microsoft.com/office/drawing/2014/main" id="{8277C25F-CD6D-2A44-A3A8-E6DA4B8F39C4}"/>
              </a:ext>
            </a:extLst>
          </p:cNvPr>
          <p:cNvSpPr>
            <a:spLocks noGrp="1" noChangeAspect="1"/>
          </p:cNvSpPr>
          <p:nvPr>
            <p:ph type="pic" sz="quarter" idx="22"/>
          </p:nvPr>
        </p:nvSpPr>
        <p:spPr>
          <a:xfrm>
            <a:off x="9654536" y="420931"/>
            <a:ext cx="2185416" cy="966521"/>
          </a:xfrm>
          <a:custGeom>
            <a:avLst/>
            <a:gdLst>
              <a:gd name="connsiteX0" fmla="*/ 2296422 w 4837176"/>
              <a:gd name="connsiteY0" fmla="*/ 0 h 2139281"/>
              <a:gd name="connsiteX1" fmla="*/ 4837176 w 4837176"/>
              <a:gd name="connsiteY1" fmla="*/ 0 h 2139281"/>
              <a:gd name="connsiteX2" fmla="*/ 4837176 w 4837176"/>
              <a:gd name="connsiteY2" fmla="*/ 7859 h 2139281"/>
              <a:gd name="connsiteX3" fmla="*/ 4759955 w 4837176"/>
              <a:gd name="connsiteY3" fmla="*/ 394886 h 2139281"/>
              <a:gd name="connsiteX4" fmla="*/ 2805335 w 4837176"/>
              <a:gd name="connsiteY4" fmla="*/ 2122170 h 2139281"/>
              <a:gd name="connsiteX5" fmla="*/ 2481148 w 4837176"/>
              <a:gd name="connsiteY5" fmla="*/ 2139281 h 2139281"/>
              <a:gd name="connsiteX6" fmla="*/ 0 w 4837176"/>
              <a:gd name="connsiteY6" fmla="*/ 2139281 h 2139281"/>
              <a:gd name="connsiteX7" fmla="*/ 0 w 4837176"/>
              <a:gd name="connsiteY7" fmla="*/ 2131439 h 2139281"/>
              <a:gd name="connsiteX8" fmla="*/ 77754 w 4837176"/>
              <a:gd name="connsiteY8" fmla="*/ 1742536 h 2139281"/>
              <a:gd name="connsiteX9" fmla="*/ 2046181 w 4837176"/>
              <a:gd name="connsiteY9" fmla="*/ 14870 h 2139281"/>
              <a:gd name="connsiteX10" fmla="*/ 2296422 w 4837176"/>
              <a:gd name="connsiteY10" fmla="*/ 0 h 213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37176" h="2139281">
                <a:moveTo>
                  <a:pt x="2296422" y="0"/>
                </a:moveTo>
                <a:lnTo>
                  <a:pt x="4837176" y="0"/>
                </a:lnTo>
                <a:lnTo>
                  <a:pt x="4837176" y="7859"/>
                </a:lnTo>
                <a:lnTo>
                  <a:pt x="4759955" y="394886"/>
                </a:lnTo>
                <a:cubicBezTo>
                  <a:pt x="4502970" y="1288406"/>
                  <a:pt x="3748651" y="1971432"/>
                  <a:pt x="2805335" y="2122170"/>
                </a:cubicBezTo>
                <a:cubicBezTo>
                  <a:pt x="2697630" y="2133319"/>
                  <a:pt x="2589430" y="2139030"/>
                  <a:pt x="2481148" y="2139281"/>
                </a:cubicBezTo>
                <a:lnTo>
                  <a:pt x="0" y="2139281"/>
                </a:lnTo>
                <a:lnTo>
                  <a:pt x="0" y="2131439"/>
                </a:lnTo>
                <a:lnTo>
                  <a:pt x="77754" y="1742536"/>
                </a:lnTo>
                <a:cubicBezTo>
                  <a:pt x="336652" y="845037"/>
                  <a:pt x="1097323" y="160707"/>
                  <a:pt x="2046181" y="14870"/>
                </a:cubicBezTo>
                <a:cubicBezTo>
                  <a:pt x="2129264" y="5415"/>
                  <a:pt x="2212801" y="453"/>
                  <a:pt x="2296422" y="0"/>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18" name="Picture Placeholder 34">
            <a:extLst>
              <a:ext uri="{FF2B5EF4-FFF2-40B4-BE49-F238E27FC236}">
                <a16:creationId xmlns:a16="http://schemas.microsoft.com/office/drawing/2014/main" id="{C17C99EE-2759-254B-90CE-1BAA37E056E8}"/>
              </a:ext>
            </a:extLst>
          </p:cNvPr>
          <p:cNvSpPr>
            <a:spLocks noGrp="1" noChangeAspect="1"/>
          </p:cNvSpPr>
          <p:nvPr>
            <p:ph type="pic" sz="quarter" idx="10"/>
          </p:nvPr>
        </p:nvSpPr>
        <p:spPr>
          <a:xfrm>
            <a:off x="9556892" y="4317069"/>
            <a:ext cx="2286000" cy="1013326"/>
          </a:xfrm>
          <a:custGeom>
            <a:avLst/>
            <a:gdLst>
              <a:gd name="connsiteX0" fmla="*/ 889055 w 1799652"/>
              <a:gd name="connsiteY0" fmla="*/ 78 h 797740"/>
              <a:gd name="connsiteX1" fmla="*/ 1799652 w 1799652"/>
              <a:gd name="connsiteY1" fmla="*/ 797740 h 797740"/>
              <a:gd name="connsiteX2" fmla="*/ 0 w 1799652"/>
              <a:gd name="connsiteY2" fmla="*/ 797740 h 797740"/>
              <a:gd name="connsiteX3" fmla="*/ 796519 w 1799652"/>
              <a:gd name="connsiteY3" fmla="*/ 5960 h 797740"/>
              <a:gd name="connsiteX4" fmla="*/ 889055 w 1799652"/>
              <a:gd name="connsiteY4" fmla="*/ 78 h 797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9652" h="797740">
                <a:moveTo>
                  <a:pt x="889055" y="78"/>
                </a:moveTo>
                <a:cubicBezTo>
                  <a:pt x="1348088" y="-5899"/>
                  <a:pt x="1746163" y="334612"/>
                  <a:pt x="1799652" y="797740"/>
                </a:cubicBezTo>
                <a:lnTo>
                  <a:pt x="0" y="797740"/>
                </a:lnTo>
                <a:cubicBezTo>
                  <a:pt x="48036" y="381831"/>
                  <a:pt x="378121" y="53710"/>
                  <a:pt x="796519" y="5960"/>
                </a:cubicBezTo>
                <a:cubicBezTo>
                  <a:pt x="827579" y="2415"/>
                  <a:pt x="858452" y="477"/>
                  <a:pt x="889055" y="78"/>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15" name="Text Placeholder 10">
            <a:extLst>
              <a:ext uri="{FF2B5EF4-FFF2-40B4-BE49-F238E27FC236}">
                <a16:creationId xmlns:a16="http://schemas.microsoft.com/office/drawing/2014/main" id="{3B426041-C522-6C40-A7A7-7312A54DCF30}"/>
              </a:ext>
            </a:extLst>
          </p:cNvPr>
          <p:cNvSpPr>
            <a:spLocks noGrp="1"/>
          </p:cNvSpPr>
          <p:nvPr>
            <p:ph type="body" sz="quarter" idx="13" hasCustomPrompt="1"/>
          </p:nvPr>
        </p:nvSpPr>
        <p:spPr>
          <a:xfrm>
            <a:off x="527609" y="886281"/>
            <a:ext cx="5422900"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11" name="Text Placeholder 13">
            <a:extLst>
              <a:ext uri="{FF2B5EF4-FFF2-40B4-BE49-F238E27FC236}">
                <a16:creationId xmlns:a16="http://schemas.microsoft.com/office/drawing/2014/main" id="{EFA4B56A-5988-3C4A-95BF-9994ADC05F9C}"/>
              </a:ext>
            </a:extLst>
          </p:cNvPr>
          <p:cNvSpPr>
            <a:spLocks noGrp="1"/>
          </p:cNvSpPr>
          <p:nvPr>
            <p:ph type="body" sz="quarter" idx="14"/>
          </p:nvPr>
        </p:nvSpPr>
        <p:spPr>
          <a:xfrm>
            <a:off x="509340" y="1485410"/>
            <a:ext cx="5843178" cy="3281019"/>
          </a:xfrm>
        </p:spPr>
        <p:txBody>
          <a:bodyPr>
            <a:normAutofit/>
          </a:bodyPr>
          <a:lstStyle>
            <a:lvl1pPr marL="0" indent="0">
              <a:lnSpc>
                <a:spcPct val="100000"/>
              </a:lnSpc>
              <a:spcBef>
                <a:spcPts val="0"/>
              </a:spcBef>
              <a:buNone/>
              <a:defRPr sz="2300" b="0" i="0">
                <a:solidFill>
                  <a:schemeClr val="tx1"/>
                </a:solidFill>
                <a:latin typeface="Gilroy" pitchFamily="2" charset="77"/>
              </a:defRPr>
            </a:lvl1pPr>
            <a:lvl2pPr marL="274320" indent="-228600">
              <a:lnSpc>
                <a:spcPct val="100000"/>
              </a:lnSpc>
              <a:spcBef>
                <a:spcPts val="1200"/>
              </a:spcBef>
              <a:buFont typeface="Apple Symbols" panose="02000000000000000000" pitchFamily="2" charset="-79"/>
              <a:buChar char="⋅"/>
              <a:defRPr sz="2000" b="0" i="0">
                <a:solidFill>
                  <a:schemeClr val="tx1"/>
                </a:solidFill>
                <a:latin typeface="Gilroy" pitchFamily="2" charset="77"/>
              </a:defRPr>
            </a:lvl2pPr>
          </a:lstStyle>
          <a:p>
            <a:pPr lvl="0"/>
            <a:r>
              <a:rPr lang="en-US" dirty="0"/>
              <a:t>Click to edit Master text styles</a:t>
            </a:r>
          </a:p>
          <a:p>
            <a:pPr lvl="1"/>
            <a:r>
              <a:rPr lang="en-US" dirty="0"/>
              <a:t>Second level</a:t>
            </a:r>
          </a:p>
        </p:txBody>
      </p:sp>
      <p:sp>
        <p:nvSpPr>
          <p:cNvPr id="12" name="Footer Placeholder 2">
            <a:extLst>
              <a:ext uri="{FF2B5EF4-FFF2-40B4-BE49-F238E27FC236}">
                <a16:creationId xmlns:a16="http://schemas.microsoft.com/office/drawing/2014/main" id="{1B329871-ECA2-BD47-82BA-A7807BA13882}"/>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16" name="TextBox 15">
            <a:extLst>
              <a:ext uri="{FF2B5EF4-FFF2-40B4-BE49-F238E27FC236}">
                <a16:creationId xmlns:a16="http://schemas.microsoft.com/office/drawing/2014/main" id="{E9B82608-E971-9442-89C0-AA92CEC04C98}"/>
              </a:ext>
            </a:extLst>
          </p:cNvPr>
          <p:cNvSpPr txBox="1"/>
          <p:nvPr userDrawn="1"/>
        </p:nvSpPr>
        <p:spPr>
          <a:xfrm>
            <a:off x="2830879" y="6404169"/>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11295986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_Slide_2_No_Icons">
    <p:bg>
      <p:bgPr>
        <a:solidFill>
          <a:schemeClr val="tx2"/>
        </a:solidFill>
        <a:effectLst/>
      </p:bgPr>
    </p:bg>
    <p:spTree>
      <p:nvGrpSpPr>
        <p:cNvPr id="1" name=""/>
        <p:cNvGrpSpPr/>
        <p:nvPr/>
      </p:nvGrpSpPr>
      <p:grpSpPr>
        <a:xfrm>
          <a:off x="0" y="0"/>
          <a:ext cx="0" cy="0"/>
          <a:chOff x="0" y="0"/>
          <a:chExt cx="0" cy="0"/>
        </a:xfrm>
      </p:grpSpPr>
      <p:pic>
        <p:nvPicPr>
          <p:cNvPr id="21" name="Picture 20" descr="Shape, background pattern&#10;&#10;Description automatically generated">
            <a:extLst>
              <a:ext uri="{FF2B5EF4-FFF2-40B4-BE49-F238E27FC236}">
                <a16:creationId xmlns:a16="http://schemas.microsoft.com/office/drawing/2014/main" id="{F79260C3-FDDF-E742-9243-DB94A8FAAB3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52784" y="15368"/>
            <a:ext cx="6946900" cy="6858000"/>
          </a:xfrm>
          <a:prstGeom prst="rect">
            <a:avLst/>
          </a:prstGeom>
        </p:spPr>
      </p:pic>
      <p:sp>
        <p:nvSpPr>
          <p:cNvPr id="2" name="Title 1">
            <a:extLst>
              <a:ext uri="{FF2B5EF4-FFF2-40B4-BE49-F238E27FC236}">
                <a16:creationId xmlns:a16="http://schemas.microsoft.com/office/drawing/2014/main" id="{77F500A6-D7AD-F74F-A2B8-F7126E6D9F76}"/>
              </a:ext>
            </a:extLst>
          </p:cNvPr>
          <p:cNvSpPr>
            <a:spLocks noGrp="1"/>
          </p:cNvSpPr>
          <p:nvPr>
            <p:ph type="ctrTitle" hasCustomPrompt="1"/>
          </p:nvPr>
        </p:nvSpPr>
        <p:spPr>
          <a:xfrm>
            <a:off x="432869" y="2935795"/>
            <a:ext cx="5107319" cy="1658231"/>
          </a:xfrm>
        </p:spPr>
        <p:txBody>
          <a:bodyPr anchor="t">
            <a:normAutofit/>
          </a:bodyPr>
          <a:lstStyle>
            <a:lvl1pPr algn="l">
              <a:lnSpc>
                <a:spcPts val="4800"/>
              </a:lnSpc>
              <a:defRPr sz="4000">
                <a:solidFill>
                  <a:schemeClr val="bg1"/>
                </a:solidFill>
                <a:latin typeface="Akzidenz-Grotesk Pro Bold Ext" panose="02000805060000020004" pitchFamily="2" charset="0"/>
              </a:defRPr>
            </a:lvl1pPr>
          </a:lstStyle>
          <a:p>
            <a:r>
              <a:rPr lang="en-US" dirty="0"/>
              <a:t>CLICK TO EDIT </a:t>
            </a:r>
            <a:br>
              <a:rPr lang="en-US" dirty="0"/>
            </a:br>
            <a:r>
              <a:rPr lang="en-US" dirty="0"/>
              <a:t>MASTER TITLE</a:t>
            </a:r>
          </a:p>
        </p:txBody>
      </p:sp>
      <p:sp>
        <p:nvSpPr>
          <p:cNvPr id="35" name="Picture Placeholder 34">
            <a:extLst>
              <a:ext uri="{FF2B5EF4-FFF2-40B4-BE49-F238E27FC236}">
                <a16:creationId xmlns:a16="http://schemas.microsoft.com/office/drawing/2014/main" id="{76DA381F-E3CE-5849-A4BF-7A38FA2E129F}"/>
              </a:ext>
            </a:extLst>
          </p:cNvPr>
          <p:cNvSpPr>
            <a:spLocks noGrp="1"/>
          </p:cNvSpPr>
          <p:nvPr>
            <p:ph type="pic" sz="quarter" idx="10"/>
          </p:nvPr>
        </p:nvSpPr>
        <p:spPr>
          <a:xfrm>
            <a:off x="5418999" y="1084903"/>
            <a:ext cx="1799652" cy="797740"/>
          </a:xfrm>
          <a:custGeom>
            <a:avLst/>
            <a:gdLst>
              <a:gd name="connsiteX0" fmla="*/ 889055 w 1799652"/>
              <a:gd name="connsiteY0" fmla="*/ 78 h 797740"/>
              <a:gd name="connsiteX1" fmla="*/ 1799652 w 1799652"/>
              <a:gd name="connsiteY1" fmla="*/ 797740 h 797740"/>
              <a:gd name="connsiteX2" fmla="*/ 0 w 1799652"/>
              <a:gd name="connsiteY2" fmla="*/ 797740 h 797740"/>
              <a:gd name="connsiteX3" fmla="*/ 796519 w 1799652"/>
              <a:gd name="connsiteY3" fmla="*/ 5960 h 797740"/>
              <a:gd name="connsiteX4" fmla="*/ 889055 w 1799652"/>
              <a:gd name="connsiteY4" fmla="*/ 78 h 797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9652" h="797740">
                <a:moveTo>
                  <a:pt x="889055" y="78"/>
                </a:moveTo>
                <a:cubicBezTo>
                  <a:pt x="1348088" y="-5899"/>
                  <a:pt x="1746163" y="334612"/>
                  <a:pt x="1799652" y="797740"/>
                </a:cubicBezTo>
                <a:lnTo>
                  <a:pt x="0" y="797740"/>
                </a:lnTo>
                <a:cubicBezTo>
                  <a:pt x="48036" y="381831"/>
                  <a:pt x="378121" y="53710"/>
                  <a:pt x="796519" y="5960"/>
                </a:cubicBezTo>
                <a:cubicBezTo>
                  <a:pt x="827579" y="2415"/>
                  <a:pt x="858452" y="477"/>
                  <a:pt x="889055" y="78"/>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38" name="Picture Placeholder 37">
            <a:extLst>
              <a:ext uri="{FF2B5EF4-FFF2-40B4-BE49-F238E27FC236}">
                <a16:creationId xmlns:a16="http://schemas.microsoft.com/office/drawing/2014/main" id="{F0B4CFA6-D70F-0348-B98B-080BD5AA4B44}"/>
              </a:ext>
            </a:extLst>
          </p:cNvPr>
          <p:cNvSpPr>
            <a:spLocks noGrp="1"/>
          </p:cNvSpPr>
          <p:nvPr>
            <p:ph type="pic" sz="quarter" idx="11"/>
          </p:nvPr>
        </p:nvSpPr>
        <p:spPr>
          <a:xfrm>
            <a:off x="8363478" y="1066493"/>
            <a:ext cx="797738" cy="1799651"/>
          </a:xfrm>
          <a:custGeom>
            <a:avLst/>
            <a:gdLst>
              <a:gd name="connsiteX0" fmla="*/ 0 w 797738"/>
              <a:gd name="connsiteY0" fmla="*/ 0 h 1799651"/>
              <a:gd name="connsiteX1" fmla="*/ 791779 w 797738"/>
              <a:gd name="connsiteY1" fmla="*/ 796519 h 1799651"/>
              <a:gd name="connsiteX2" fmla="*/ 0 w 797738"/>
              <a:gd name="connsiteY2" fmla="*/ 1799651 h 1799651"/>
            </a:gdLst>
            <a:ahLst/>
            <a:cxnLst>
              <a:cxn ang="0">
                <a:pos x="connsiteX0" y="connsiteY0"/>
              </a:cxn>
              <a:cxn ang="0">
                <a:pos x="connsiteX1" y="connsiteY1"/>
              </a:cxn>
              <a:cxn ang="0">
                <a:pos x="connsiteX2" y="connsiteY2"/>
              </a:cxn>
            </a:cxnLst>
            <a:rect l="l" t="t" r="r" b="b"/>
            <a:pathLst>
              <a:path w="797738" h="1799651">
                <a:moveTo>
                  <a:pt x="0" y="0"/>
                </a:moveTo>
                <a:cubicBezTo>
                  <a:pt x="415909" y="48035"/>
                  <a:pt x="744030" y="378120"/>
                  <a:pt x="791779" y="796519"/>
                </a:cubicBezTo>
                <a:cubicBezTo>
                  <a:pt x="848496" y="1293479"/>
                  <a:pt x="494003" y="1742596"/>
                  <a:pt x="0" y="1799651"/>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41" name="Picture Placeholder 40">
            <a:extLst>
              <a:ext uri="{FF2B5EF4-FFF2-40B4-BE49-F238E27FC236}">
                <a16:creationId xmlns:a16="http://schemas.microsoft.com/office/drawing/2014/main" id="{A5F2DE6B-0960-2941-8A13-FF7A8D91E26F}"/>
              </a:ext>
            </a:extLst>
          </p:cNvPr>
          <p:cNvSpPr>
            <a:spLocks noGrp="1"/>
          </p:cNvSpPr>
          <p:nvPr>
            <p:ph type="pic" sz="quarter" idx="12"/>
          </p:nvPr>
        </p:nvSpPr>
        <p:spPr>
          <a:xfrm>
            <a:off x="10306043" y="1084905"/>
            <a:ext cx="1799651" cy="797740"/>
          </a:xfrm>
          <a:custGeom>
            <a:avLst/>
            <a:gdLst>
              <a:gd name="connsiteX0" fmla="*/ 889054 w 1799651"/>
              <a:gd name="connsiteY0" fmla="*/ 78 h 797740"/>
              <a:gd name="connsiteX1" fmla="*/ 1799651 w 1799651"/>
              <a:gd name="connsiteY1" fmla="*/ 797740 h 797740"/>
              <a:gd name="connsiteX2" fmla="*/ 0 w 1799651"/>
              <a:gd name="connsiteY2" fmla="*/ 797740 h 797740"/>
              <a:gd name="connsiteX3" fmla="*/ 796519 w 1799651"/>
              <a:gd name="connsiteY3" fmla="*/ 5960 h 797740"/>
              <a:gd name="connsiteX4" fmla="*/ 889054 w 1799651"/>
              <a:gd name="connsiteY4" fmla="*/ 78 h 797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9651" h="797740">
                <a:moveTo>
                  <a:pt x="889054" y="78"/>
                </a:moveTo>
                <a:cubicBezTo>
                  <a:pt x="1348087" y="-5899"/>
                  <a:pt x="1746162" y="334612"/>
                  <a:pt x="1799651" y="797740"/>
                </a:cubicBezTo>
                <a:lnTo>
                  <a:pt x="0" y="797740"/>
                </a:lnTo>
                <a:cubicBezTo>
                  <a:pt x="48035" y="381831"/>
                  <a:pt x="378121" y="53710"/>
                  <a:pt x="796519" y="5960"/>
                </a:cubicBezTo>
                <a:cubicBezTo>
                  <a:pt x="827579" y="2415"/>
                  <a:pt x="858452" y="477"/>
                  <a:pt x="889054" y="78"/>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46" name="Picture Placeholder 45">
            <a:extLst>
              <a:ext uri="{FF2B5EF4-FFF2-40B4-BE49-F238E27FC236}">
                <a16:creationId xmlns:a16="http://schemas.microsoft.com/office/drawing/2014/main" id="{C1D4E754-DDFA-1E4C-A679-580271D1F543}"/>
              </a:ext>
            </a:extLst>
          </p:cNvPr>
          <p:cNvSpPr>
            <a:spLocks noGrp="1"/>
          </p:cNvSpPr>
          <p:nvPr>
            <p:ph type="pic" sz="quarter" idx="13"/>
          </p:nvPr>
        </p:nvSpPr>
        <p:spPr>
          <a:xfrm>
            <a:off x="7355378" y="4027892"/>
            <a:ext cx="1799651" cy="797738"/>
          </a:xfrm>
          <a:custGeom>
            <a:avLst/>
            <a:gdLst>
              <a:gd name="connsiteX0" fmla="*/ 0 w 1799651"/>
              <a:gd name="connsiteY0" fmla="*/ 0 h 797738"/>
              <a:gd name="connsiteX1" fmla="*/ 1799651 w 1799651"/>
              <a:gd name="connsiteY1" fmla="*/ 0 h 797738"/>
              <a:gd name="connsiteX2" fmla="*/ 796519 w 1799651"/>
              <a:gd name="connsiteY2" fmla="*/ 791779 h 797738"/>
              <a:gd name="connsiteX3" fmla="*/ 0 w 1799651"/>
              <a:gd name="connsiteY3" fmla="*/ 0 h 797738"/>
            </a:gdLst>
            <a:ahLst/>
            <a:cxnLst>
              <a:cxn ang="0">
                <a:pos x="connsiteX0" y="connsiteY0"/>
              </a:cxn>
              <a:cxn ang="0">
                <a:pos x="connsiteX1" y="connsiteY1"/>
              </a:cxn>
              <a:cxn ang="0">
                <a:pos x="connsiteX2" y="connsiteY2"/>
              </a:cxn>
              <a:cxn ang="0">
                <a:pos x="connsiteX3" y="connsiteY3"/>
              </a:cxn>
            </a:cxnLst>
            <a:rect l="l" t="t" r="r" b="b"/>
            <a:pathLst>
              <a:path w="1799651" h="797738">
                <a:moveTo>
                  <a:pt x="0" y="0"/>
                </a:moveTo>
                <a:lnTo>
                  <a:pt x="1799651" y="0"/>
                </a:lnTo>
                <a:cubicBezTo>
                  <a:pt x="1742596" y="494002"/>
                  <a:pt x="1293479" y="848495"/>
                  <a:pt x="796519" y="791779"/>
                </a:cubicBezTo>
                <a:cubicBezTo>
                  <a:pt x="378121" y="744030"/>
                  <a:pt x="48036" y="415909"/>
                  <a:pt x="0" y="0"/>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49" name="Picture Placeholder 48">
            <a:extLst>
              <a:ext uri="{FF2B5EF4-FFF2-40B4-BE49-F238E27FC236}">
                <a16:creationId xmlns:a16="http://schemas.microsoft.com/office/drawing/2014/main" id="{B9371207-6D8D-024C-91C7-D5693F797527}"/>
              </a:ext>
            </a:extLst>
          </p:cNvPr>
          <p:cNvSpPr>
            <a:spLocks noGrp="1"/>
          </p:cNvSpPr>
          <p:nvPr>
            <p:ph type="pic" sz="quarter" idx="14"/>
          </p:nvPr>
        </p:nvSpPr>
        <p:spPr>
          <a:xfrm>
            <a:off x="10306837" y="3033607"/>
            <a:ext cx="797739" cy="1799652"/>
          </a:xfrm>
          <a:custGeom>
            <a:avLst/>
            <a:gdLst>
              <a:gd name="connsiteX0" fmla="*/ 797739 w 797739"/>
              <a:gd name="connsiteY0" fmla="*/ 0 h 1799652"/>
              <a:gd name="connsiteX1" fmla="*/ 797739 w 797739"/>
              <a:gd name="connsiteY1" fmla="*/ 1799652 h 1799652"/>
              <a:gd name="connsiteX2" fmla="*/ 5960 w 797739"/>
              <a:gd name="connsiteY2" fmla="*/ 1003132 h 1799652"/>
              <a:gd name="connsiteX3" fmla="*/ 797739 w 797739"/>
              <a:gd name="connsiteY3" fmla="*/ 0 h 1799652"/>
            </a:gdLst>
            <a:ahLst/>
            <a:cxnLst>
              <a:cxn ang="0">
                <a:pos x="connsiteX0" y="connsiteY0"/>
              </a:cxn>
              <a:cxn ang="0">
                <a:pos x="connsiteX1" y="connsiteY1"/>
              </a:cxn>
              <a:cxn ang="0">
                <a:pos x="connsiteX2" y="connsiteY2"/>
              </a:cxn>
              <a:cxn ang="0">
                <a:pos x="connsiteX3" y="connsiteY3"/>
              </a:cxn>
            </a:cxnLst>
            <a:rect l="l" t="t" r="r" b="b"/>
            <a:pathLst>
              <a:path w="797739" h="1799652">
                <a:moveTo>
                  <a:pt x="797739" y="0"/>
                </a:moveTo>
                <a:lnTo>
                  <a:pt x="797739" y="1799652"/>
                </a:lnTo>
                <a:cubicBezTo>
                  <a:pt x="381830" y="1751616"/>
                  <a:pt x="53709" y="1421531"/>
                  <a:pt x="5960" y="1003132"/>
                </a:cubicBezTo>
                <a:cubicBezTo>
                  <a:pt x="-50757" y="506172"/>
                  <a:pt x="303736" y="57055"/>
                  <a:pt x="797739" y="0"/>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52" name="Picture Placeholder 51">
            <a:extLst>
              <a:ext uri="{FF2B5EF4-FFF2-40B4-BE49-F238E27FC236}">
                <a16:creationId xmlns:a16="http://schemas.microsoft.com/office/drawing/2014/main" id="{2C8C32FF-3C7A-1541-ABDB-2394F377FF62}"/>
              </a:ext>
            </a:extLst>
          </p:cNvPr>
          <p:cNvSpPr>
            <a:spLocks noGrp="1"/>
          </p:cNvSpPr>
          <p:nvPr>
            <p:ph type="pic" sz="quarter" idx="15"/>
          </p:nvPr>
        </p:nvSpPr>
        <p:spPr>
          <a:xfrm>
            <a:off x="10298362" y="4988397"/>
            <a:ext cx="1799652" cy="797739"/>
          </a:xfrm>
          <a:custGeom>
            <a:avLst/>
            <a:gdLst>
              <a:gd name="connsiteX0" fmla="*/ 889054 w 1799652"/>
              <a:gd name="connsiteY0" fmla="*/ 78 h 797739"/>
              <a:gd name="connsiteX1" fmla="*/ 1799652 w 1799652"/>
              <a:gd name="connsiteY1" fmla="*/ 797739 h 797739"/>
              <a:gd name="connsiteX2" fmla="*/ 0 w 1799652"/>
              <a:gd name="connsiteY2" fmla="*/ 797739 h 797739"/>
              <a:gd name="connsiteX3" fmla="*/ 796519 w 1799652"/>
              <a:gd name="connsiteY3" fmla="*/ 5959 h 797739"/>
              <a:gd name="connsiteX4" fmla="*/ 889054 w 1799652"/>
              <a:gd name="connsiteY4" fmla="*/ 78 h 797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9652" h="797739">
                <a:moveTo>
                  <a:pt x="889054" y="78"/>
                </a:moveTo>
                <a:cubicBezTo>
                  <a:pt x="1348087" y="-5900"/>
                  <a:pt x="1746162" y="334611"/>
                  <a:pt x="1799652" y="797739"/>
                </a:cubicBezTo>
                <a:lnTo>
                  <a:pt x="0" y="797739"/>
                </a:lnTo>
                <a:cubicBezTo>
                  <a:pt x="48035" y="381830"/>
                  <a:pt x="378121" y="53709"/>
                  <a:pt x="796519" y="5959"/>
                </a:cubicBezTo>
                <a:cubicBezTo>
                  <a:pt x="827579" y="2415"/>
                  <a:pt x="858452" y="476"/>
                  <a:pt x="889054" y="78"/>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56" name="Picture Placeholder 55">
            <a:extLst>
              <a:ext uri="{FF2B5EF4-FFF2-40B4-BE49-F238E27FC236}">
                <a16:creationId xmlns:a16="http://schemas.microsoft.com/office/drawing/2014/main" id="{95744240-5D13-854E-9BB7-BAE7C670E230}"/>
              </a:ext>
            </a:extLst>
          </p:cNvPr>
          <p:cNvSpPr>
            <a:spLocks noGrp="1"/>
          </p:cNvSpPr>
          <p:nvPr>
            <p:ph type="pic" sz="quarter" idx="16"/>
          </p:nvPr>
        </p:nvSpPr>
        <p:spPr>
          <a:xfrm>
            <a:off x="5411315" y="4988396"/>
            <a:ext cx="1799652" cy="797739"/>
          </a:xfrm>
          <a:custGeom>
            <a:avLst/>
            <a:gdLst>
              <a:gd name="connsiteX0" fmla="*/ 889055 w 1799652"/>
              <a:gd name="connsiteY0" fmla="*/ 78 h 797739"/>
              <a:gd name="connsiteX1" fmla="*/ 1799652 w 1799652"/>
              <a:gd name="connsiteY1" fmla="*/ 797739 h 797739"/>
              <a:gd name="connsiteX2" fmla="*/ 0 w 1799652"/>
              <a:gd name="connsiteY2" fmla="*/ 797739 h 797739"/>
              <a:gd name="connsiteX3" fmla="*/ 796519 w 1799652"/>
              <a:gd name="connsiteY3" fmla="*/ 5959 h 797739"/>
              <a:gd name="connsiteX4" fmla="*/ 889055 w 1799652"/>
              <a:gd name="connsiteY4" fmla="*/ 78 h 797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9652" h="797739">
                <a:moveTo>
                  <a:pt x="889055" y="78"/>
                </a:moveTo>
                <a:cubicBezTo>
                  <a:pt x="1348088" y="-5900"/>
                  <a:pt x="1746163" y="334611"/>
                  <a:pt x="1799652" y="797739"/>
                </a:cubicBezTo>
                <a:lnTo>
                  <a:pt x="0" y="797739"/>
                </a:lnTo>
                <a:cubicBezTo>
                  <a:pt x="48036" y="381830"/>
                  <a:pt x="378121" y="53709"/>
                  <a:pt x="796519" y="5959"/>
                </a:cubicBezTo>
                <a:cubicBezTo>
                  <a:pt x="827579" y="2415"/>
                  <a:pt x="858452" y="476"/>
                  <a:pt x="889055" y="78"/>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12" name="TextBox 11">
            <a:extLst>
              <a:ext uri="{FF2B5EF4-FFF2-40B4-BE49-F238E27FC236}">
                <a16:creationId xmlns:a16="http://schemas.microsoft.com/office/drawing/2014/main" id="{6253A579-126C-514F-A0E1-52A1E46CFF84}"/>
              </a:ext>
            </a:extLst>
          </p:cNvPr>
          <p:cNvSpPr txBox="1"/>
          <p:nvPr userDrawn="1"/>
        </p:nvSpPr>
        <p:spPr>
          <a:xfrm>
            <a:off x="432869" y="6405672"/>
            <a:ext cx="4722663" cy="169277"/>
          </a:xfrm>
          <a:prstGeom prst="rect">
            <a:avLst/>
          </a:prstGeom>
          <a:noFill/>
        </p:spPr>
        <p:txBody>
          <a:bodyPr wrap="square" rtlCol="0" anchor="b">
            <a:spAutoFit/>
          </a:bodyPr>
          <a:lstStyle/>
          <a:p>
            <a:pPr algn="l"/>
            <a:r>
              <a:rPr lang="en-US" sz="500" b="0" i="0" u="none" strike="noStrike" kern="1200" dirty="0">
                <a:solidFill>
                  <a:schemeClr val="tx2">
                    <a:lumMod val="60000"/>
                    <a:lumOff val="40000"/>
                  </a:schemeClr>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tx2">
                  <a:lumMod val="60000"/>
                  <a:lumOff val="40000"/>
                </a:schemeClr>
              </a:solidFill>
              <a:latin typeface="Akzidenz-Grotesk Pro Ext" panose="02000504040000020003" pitchFamily="2" charset="0"/>
            </a:endParaRPr>
          </a:p>
        </p:txBody>
      </p:sp>
    </p:spTree>
    <p:extLst>
      <p:ext uri="{BB962C8B-B14F-4D97-AF65-F5344CB8AC3E}">
        <p14:creationId xmlns:p14="http://schemas.microsoft.com/office/powerpoint/2010/main" val="17743337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_Slide_8">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5" name="Text Placeholder 10">
            <a:extLst>
              <a:ext uri="{FF2B5EF4-FFF2-40B4-BE49-F238E27FC236}">
                <a16:creationId xmlns:a16="http://schemas.microsoft.com/office/drawing/2014/main" id="{3B426041-C522-6C40-A7A7-7312A54DCF30}"/>
              </a:ext>
            </a:extLst>
          </p:cNvPr>
          <p:cNvSpPr>
            <a:spLocks noGrp="1"/>
          </p:cNvSpPr>
          <p:nvPr>
            <p:ph type="body" sz="quarter" idx="13" hasCustomPrompt="1"/>
          </p:nvPr>
        </p:nvSpPr>
        <p:spPr>
          <a:xfrm>
            <a:off x="527609" y="886281"/>
            <a:ext cx="5951396"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7" name="Picture Placeholder 6">
            <a:extLst>
              <a:ext uri="{FF2B5EF4-FFF2-40B4-BE49-F238E27FC236}">
                <a16:creationId xmlns:a16="http://schemas.microsoft.com/office/drawing/2014/main" id="{97E5C015-ACCB-9E4E-B0B1-601E35BB78AF}"/>
              </a:ext>
            </a:extLst>
          </p:cNvPr>
          <p:cNvSpPr>
            <a:spLocks noGrp="1"/>
          </p:cNvSpPr>
          <p:nvPr>
            <p:ph type="pic" sz="quarter" idx="15"/>
          </p:nvPr>
        </p:nvSpPr>
        <p:spPr>
          <a:xfrm>
            <a:off x="7507704" y="0"/>
            <a:ext cx="4684295" cy="6858000"/>
          </a:xfrm>
        </p:spPr>
        <p:txBody>
          <a:bodyPr>
            <a:normAutofit/>
          </a:bodyPr>
          <a:lstStyle>
            <a:lvl1pPr marL="0" indent="0">
              <a:buFontTx/>
              <a:buNone/>
              <a:defRPr sz="1400"/>
            </a:lvl1pPr>
          </a:lstStyle>
          <a:p>
            <a:r>
              <a:rPr lang="en-US"/>
              <a:t>Click icon to add picture</a:t>
            </a:r>
            <a:endParaRPr lang="en-US" dirty="0"/>
          </a:p>
        </p:txBody>
      </p:sp>
      <p:sp>
        <p:nvSpPr>
          <p:cNvPr id="9" name="Text Placeholder 13">
            <a:extLst>
              <a:ext uri="{FF2B5EF4-FFF2-40B4-BE49-F238E27FC236}">
                <a16:creationId xmlns:a16="http://schemas.microsoft.com/office/drawing/2014/main" id="{CE618D9B-3DE1-254E-940E-46956FB3A07A}"/>
              </a:ext>
            </a:extLst>
          </p:cNvPr>
          <p:cNvSpPr>
            <a:spLocks noGrp="1"/>
          </p:cNvSpPr>
          <p:nvPr>
            <p:ph type="body" sz="quarter" idx="14"/>
          </p:nvPr>
        </p:nvSpPr>
        <p:spPr>
          <a:xfrm>
            <a:off x="509340" y="1485410"/>
            <a:ext cx="6583276" cy="3281019"/>
          </a:xfrm>
        </p:spPr>
        <p:txBody>
          <a:bodyPr>
            <a:normAutofit/>
          </a:bodyPr>
          <a:lstStyle>
            <a:lvl1pPr marL="0" indent="0">
              <a:lnSpc>
                <a:spcPct val="100000"/>
              </a:lnSpc>
              <a:spcBef>
                <a:spcPts val="0"/>
              </a:spcBef>
              <a:buNone/>
              <a:defRPr sz="2300" b="0" i="0">
                <a:solidFill>
                  <a:schemeClr val="tx1"/>
                </a:solidFill>
                <a:latin typeface="Gilroy" pitchFamily="2" charset="77"/>
              </a:defRPr>
            </a:lvl1pPr>
            <a:lvl2pPr marL="274320" indent="-228600">
              <a:lnSpc>
                <a:spcPct val="100000"/>
              </a:lnSpc>
              <a:spcBef>
                <a:spcPts val="1200"/>
              </a:spcBef>
              <a:buFont typeface="Apple Symbols" panose="02000000000000000000" pitchFamily="2" charset="-79"/>
              <a:buChar char="⋅"/>
              <a:defRPr sz="2000" b="0" i="0">
                <a:solidFill>
                  <a:schemeClr val="tx1"/>
                </a:solidFill>
                <a:latin typeface="Gilroy" pitchFamily="2" charset="77"/>
              </a:defRPr>
            </a:lvl2pPr>
          </a:lstStyle>
          <a:p>
            <a:pPr lvl="0"/>
            <a:r>
              <a:rPr lang="en-US" dirty="0"/>
              <a:t>Click to edit Master text styles</a:t>
            </a:r>
          </a:p>
          <a:p>
            <a:pPr lvl="1"/>
            <a:r>
              <a:rPr lang="en-US" dirty="0"/>
              <a:t>Second level</a:t>
            </a:r>
          </a:p>
        </p:txBody>
      </p:sp>
      <p:sp>
        <p:nvSpPr>
          <p:cNvPr id="10" name="Footer Placeholder 2">
            <a:extLst>
              <a:ext uri="{FF2B5EF4-FFF2-40B4-BE49-F238E27FC236}">
                <a16:creationId xmlns:a16="http://schemas.microsoft.com/office/drawing/2014/main" id="{1827A037-FF5D-BE40-80C0-9279830405AB}"/>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12" name="TextBox 11">
            <a:extLst>
              <a:ext uri="{FF2B5EF4-FFF2-40B4-BE49-F238E27FC236}">
                <a16:creationId xmlns:a16="http://schemas.microsoft.com/office/drawing/2014/main" id="{8E8F56DA-AE00-A747-BCDC-ABBE1927E8CD}"/>
              </a:ext>
            </a:extLst>
          </p:cNvPr>
          <p:cNvSpPr txBox="1"/>
          <p:nvPr userDrawn="1"/>
        </p:nvSpPr>
        <p:spPr>
          <a:xfrm>
            <a:off x="2830879" y="6404169"/>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34951067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_Slide_10">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13" name="Picture 12" descr="Logo&#10;&#10;Description automatically generated">
            <a:extLst>
              <a:ext uri="{FF2B5EF4-FFF2-40B4-BE49-F238E27FC236}">
                <a16:creationId xmlns:a16="http://schemas.microsoft.com/office/drawing/2014/main" id="{D99E9351-890C-5743-BDE7-186E599E375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359900" y="0"/>
            <a:ext cx="2832100" cy="6858000"/>
          </a:xfrm>
          <a:prstGeom prst="rect">
            <a:avLst/>
          </a:prstGeom>
        </p:spPr>
      </p:pic>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09510" y="6359131"/>
            <a:ext cx="274320" cy="277748"/>
          </a:xfrm>
          <a:prstGeom prst="rect">
            <a:avLst/>
          </a:prstGeom>
        </p:spPr>
      </p:pic>
      <p:sp>
        <p:nvSpPr>
          <p:cNvPr id="15" name="Text Placeholder 10">
            <a:extLst>
              <a:ext uri="{FF2B5EF4-FFF2-40B4-BE49-F238E27FC236}">
                <a16:creationId xmlns:a16="http://schemas.microsoft.com/office/drawing/2014/main" id="{3B426041-C522-6C40-A7A7-7312A54DCF30}"/>
              </a:ext>
            </a:extLst>
          </p:cNvPr>
          <p:cNvSpPr>
            <a:spLocks noGrp="1"/>
          </p:cNvSpPr>
          <p:nvPr>
            <p:ph type="body" sz="quarter" idx="13" hasCustomPrompt="1"/>
          </p:nvPr>
        </p:nvSpPr>
        <p:spPr>
          <a:xfrm>
            <a:off x="527609" y="886281"/>
            <a:ext cx="5422900"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19" name="Picture Placeholder 37">
            <a:extLst>
              <a:ext uri="{FF2B5EF4-FFF2-40B4-BE49-F238E27FC236}">
                <a16:creationId xmlns:a16="http://schemas.microsoft.com/office/drawing/2014/main" id="{A4869C0A-F572-D244-A09F-28D5C2223D44}"/>
              </a:ext>
            </a:extLst>
          </p:cNvPr>
          <p:cNvSpPr>
            <a:spLocks noGrp="1" noChangeAspect="1"/>
          </p:cNvSpPr>
          <p:nvPr>
            <p:ph type="pic" sz="quarter" idx="16"/>
          </p:nvPr>
        </p:nvSpPr>
        <p:spPr>
          <a:xfrm>
            <a:off x="10609268" y="310035"/>
            <a:ext cx="640080" cy="1443984"/>
          </a:xfrm>
          <a:custGeom>
            <a:avLst/>
            <a:gdLst>
              <a:gd name="connsiteX0" fmla="*/ 0 w 797738"/>
              <a:gd name="connsiteY0" fmla="*/ 0 h 1799651"/>
              <a:gd name="connsiteX1" fmla="*/ 791779 w 797738"/>
              <a:gd name="connsiteY1" fmla="*/ 796519 h 1799651"/>
              <a:gd name="connsiteX2" fmla="*/ 0 w 797738"/>
              <a:gd name="connsiteY2" fmla="*/ 1799651 h 1799651"/>
            </a:gdLst>
            <a:ahLst/>
            <a:cxnLst>
              <a:cxn ang="0">
                <a:pos x="connsiteX0" y="connsiteY0"/>
              </a:cxn>
              <a:cxn ang="0">
                <a:pos x="connsiteX1" y="connsiteY1"/>
              </a:cxn>
              <a:cxn ang="0">
                <a:pos x="connsiteX2" y="connsiteY2"/>
              </a:cxn>
            </a:cxnLst>
            <a:rect l="l" t="t" r="r" b="b"/>
            <a:pathLst>
              <a:path w="797738" h="1799651">
                <a:moveTo>
                  <a:pt x="0" y="0"/>
                </a:moveTo>
                <a:cubicBezTo>
                  <a:pt x="415909" y="48035"/>
                  <a:pt x="744030" y="378120"/>
                  <a:pt x="791779" y="796519"/>
                </a:cubicBezTo>
                <a:cubicBezTo>
                  <a:pt x="848496" y="1293479"/>
                  <a:pt x="494003" y="1742596"/>
                  <a:pt x="0" y="1799651"/>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21" name="Picture Placeholder 51">
            <a:extLst>
              <a:ext uri="{FF2B5EF4-FFF2-40B4-BE49-F238E27FC236}">
                <a16:creationId xmlns:a16="http://schemas.microsoft.com/office/drawing/2014/main" id="{D9483FF2-7CF5-D449-B772-36F673471891}"/>
              </a:ext>
            </a:extLst>
          </p:cNvPr>
          <p:cNvSpPr>
            <a:spLocks noGrp="1" noChangeAspect="1"/>
          </p:cNvSpPr>
          <p:nvPr>
            <p:ph type="pic" sz="quarter" idx="17"/>
          </p:nvPr>
        </p:nvSpPr>
        <p:spPr>
          <a:xfrm>
            <a:off x="10647498" y="5088153"/>
            <a:ext cx="1443983" cy="640080"/>
          </a:xfrm>
          <a:custGeom>
            <a:avLst/>
            <a:gdLst>
              <a:gd name="connsiteX0" fmla="*/ 889054 w 1799652"/>
              <a:gd name="connsiteY0" fmla="*/ 78 h 797739"/>
              <a:gd name="connsiteX1" fmla="*/ 1799652 w 1799652"/>
              <a:gd name="connsiteY1" fmla="*/ 797739 h 797739"/>
              <a:gd name="connsiteX2" fmla="*/ 0 w 1799652"/>
              <a:gd name="connsiteY2" fmla="*/ 797739 h 797739"/>
              <a:gd name="connsiteX3" fmla="*/ 796519 w 1799652"/>
              <a:gd name="connsiteY3" fmla="*/ 5959 h 797739"/>
              <a:gd name="connsiteX4" fmla="*/ 889054 w 1799652"/>
              <a:gd name="connsiteY4" fmla="*/ 78 h 797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9652" h="797739">
                <a:moveTo>
                  <a:pt x="889054" y="78"/>
                </a:moveTo>
                <a:cubicBezTo>
                  <a:pt x="1348087" y="-5900"/>
                  <a:pt x="1746162" y="334611"/>
                  <a:pt x="1799652" y="797739"/>
                </a:cubicBezTo>
                <a:lnTo>
                  <a:pt x="0" y="797739"/>
                </a:lnTo>
                <a:cubicBezTo>
                  <a:pt x="48035" y="381830"/>
                  <a:pt x="378121" y="53709"/>
                  <a:pt x="796519" y="5959"/>
                </a:cubicBezTo>
                <a:cubicBezTo>
                  <a:pt x="827579" y="2415"/>
                  <a:pt x="858452" y="476"/>
                  <a:pt x="889054" y="78"/>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26" name="Picture Placeholder 25">
            <a:extLst>
              <a:ext uri="{FF2B5EF4-FFF2-40B4-BE49-F238E27FC236}">
                <a16:creationId xmlns:a16="http://schemas.microsoft.com/office/drawing/2014/main" id="{85268272-3AF5-BC45-AAF2-FC1CD857AEE6}"/>
              </a:ext>
            </a:extLst>
          </p:cNvPr>
          <p:cNvSpPr>
            <a:spLocks noGrp="1"/>
          </p:cNvSpPr>
          <p:nvPr>
            <p:ph type="pic" sz="quarter" idx="18"/>
          </p:nvPr>
        </p:nvSpPr>
        <p:spPr>
          <a:xfrm>
            <a:off x="6285387" y="199454"/>
            <a:ext cx="3224147" cy="6373003"/>
          </a:xfrm>
          <a:custGeom>
            <a:avLst/>
            <a:gdLst>
              <a:gd name="connsiteX0" fmla="*/ 2871539 w 3224147"/>
              <a:gd name="connsiteY0" fmla="*/ 1 h 6373003"/>
              <a:gd name="connsiteX1" fmla="*/ 3224147 w 3224147"/>
              <a:gd name="connsiteY1" fmla="*/ 1 h 6373003"/>
              <a:gd name="connsiteX2" fmla="*/ 3224147 w 3224147"/>
              <a:gd name="connsiteY2" fmla="*/ 2219087 h 6373003"/>
              <a:gd name="connsiteX3" fmla="*/ 3189819 w 3224147"/>
              <a:gd name="connsiteY3" fmla="*/ 2217430 h 6373003"/>
              <a:gd name="connsiteX4" fmla="*/ 2219920 w 3224147"/>
              <a:gd name="connsiteY4" fmla="*/ 3186684 h 6373003"/>
              <a:gd name="connsiteX5" fmla="*/ 3189819 w 3224147"/>
              <a:gd name="connsiteY5" fmla="*/ 4155940 h 6373003"/>
              <a:gd name="connsiteX6" fmla="*/ 3224147 w 3224147"/>
              <a:gd name="connsiteY6" fmla="*/ 4154282 h 6373003"/>
              <a:gd name="connsiteX7" fmla="*/ 3224147 w 3224147"/>
              <a:gd name="connsiteY7" fmla="*/ 6373003 h 6373003"/>
              <a:gd name="connsiteX8" fmla="*/ 2853905 w 3224147"/>
              <a:gd name="connsiteY8" fmla="*/ 6373003 h 6373003"/>
              <a:gd name="connsiteX9" fmla="*/ 2773973 w 3224147"/>
              <a:gd name="connsiteY9" fmla="*/ 6360397 h 6373003"/>
              <a:gd name="connsiteX10" fmla="*/ 2606475 w 3224147"/>
              <a:gd name="connsiteY10" fmla="*/ 6191633 h 6373003"/>
              <a:gd name="connsiteX11" fmla="*/ 2374976 w 3224147"/>
              <a:gd name="connsiteY11" fmla="*/ 5472216 h 6373003"/>
              <a:gd name="connsiteX12" fmla="*/ 2145264 w 3224147"/>
              <a:gd name="connsiteY12" fmla="*/ 5377077 h 6373003"/>
              <a:gd name="connsiteX13" fmla="*/ 1461357 w 3224147"/>
              <a:gd name="connsiteY13" fmla="*/ 5714913 h 6373003"/>
              <a:gd name="connsiteX14" fmla="*/ 1344842 w 3224147"/>
              <a:gd name="connsiteY14" fmla="*/ 5741822 h 6373003"/>
              <a:gd name="connsiteX15" fmla="*/ 1159413 w 3224147"/>
              <a:gd name="connsiteY15" fmla="*/ 5665303 h 6373003"/>
              <a:gd name="connsiteX16" fmla="*/ 699476 w 3224147"/>
              <a:gd name="connsiteY16" fmla="*/ 5205289 h 6373003"/>
              <a:gd name="connsiteX17" fmla="*/ 651364 w 3224147"/>
              <a:gd name="connsiteY17" fmla="*/ 4899973 h 6373003"/>
              <a:gd name="connsiteX18" fmla="*/ 996826 w 3224147"/>
              <a:gd name="connsiteY18" fmla="*/ 4228253 h 6373003"/>
              <a:gd name="connsiteX19" fmla="*/ 902262 w 3224147"/>
              <a:gd name="connsiteY19" fmla="*/ 3998692 h 6373003"/>
              <a:gd name="connsiteX20" fmla="*/ 178665 w 3224147"/>
              <a:gd name="connsiteY20" fmla="*/ 3753444 h 6373003"/>
              <a:gd name="connsiteX21" fmla="*/ 0 w 3224147"/>
              <a:gd name="connsiteY21" fmla="*/ 3505137 h 6373003"/>
              <a:gd name="connsiteX22" fmla="*/ 0 w 3224147"/>
              <a:gd name="connsiteY22" fmla="*/ 2853823 h 6373003"/>
              <a:gd name="connsiteX23" fmla="*/ 182622 w 3224147"/>
              <a:gd name="connsiteY23" fmla="*/ 2604367 h 6373003"/>
              <a:gd name="connsiteX24" fmla="*/ 902389 w 3224147"/>
              <a:gd name="connsiteY24" fmla="*/ 2373020 h 6373003"/>
              <a:gd name="connsiteX25" fmla="*/ 997337 w 3224147"/>
              <a:gd name="connsiteY25" fmla="*/ 2143459 h 6373003"/>
              <a:gd name="connsiteX26" fmla="*/ 660042 w 3224147"/>
              <a:gd name="connsiteY26" fmla="*/ 1460007 h 6373003"/>
              <a:gd name="connsiteX27" fmla="*/ 709686 w 3224147"/>
              <a:gd name="connsiteY27" fmla="*/ 1158389 h 6373003"/>
              <a:gd name="connsiteX28" fmla="*/ 1170388 w 3224147"/>
              <a:gd name="connsiteY28" fmla="*/ 697865 h 6373003"/>
              <a:gd name="connsiteX29" fmla="*/ 1475650 w 3224147"/>
              <a:gd name="connsiteY29" fmla="*/ 650168 h 6373003"/>
              <a:gd name="connsiteX30" fmla="*/ 2148199 w 3224147"/>
              <a:gd name="connsiteY30" fmla="*/ 995146 h 6373003"/>
              <a:gd name="connsiteX31" fmla="*/ 2377911 w 3224147"/>
              <a:gd name="connsiteY31" fmla="*/ 900771 h 6373003"/>
              <a:gd name="connsiteX32" fmla="*/ 2623576 w 3224147"/>
              <a:gd name="connsiteY32" fmla="*/ 177911 h 6373003"/>
              <a:gd name="connsiteX33" fmla="*/ 2871539 w 3224147"/>
              <a:gd name="connsiteY33" fmla="*/ 1 h 6373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24147" h="6373003">
                <a:moveTo>
                  <a:pt x="2871539" y="1"/>
                </a:moveTo>
                <a:lnTo>
                  <a:pt x="3224147" y="1"/>
                </a:lnTo>
                <a:lnTo>
                  <a:pt x="3224147" y="2219087"/>
                </a:lnTo>
                <a:lnTo>
                  <a:pt x="3189819" y="2217430"/>
                </a:lnTo>
                <a:cubicBezTo>
                  <a:pt x="2654158" y="2217430"/>
                  <a:pt x="2219920" y="2651380"/>
                  <a:pt x="2219920" y="3186684"/>
                </a:cubicBezTo>
                <a:cubicBezTo>
                  <a:pt x="2219920" y="3721990"/>
                  <a:pt x="2654158" y="4155940"/>
                  <a:pt x="3189819" y="4155940"/>
                </a:cubicBezTo>
                <a:lnTo>
                  <a:pt x="3224147" y="4154282"/>
                </a:lnTo>
                <a:lnTo>
                  <a:pt x="3224147" y="6373003"/>
                </a:lnTo>
                <a:lnTo>
                  <a:pt x="2853905" y="6373003"/>
                </a:lnTo>
                <a:lnTo>
                  <a:pt x="2773973" y="6360397"/>
                </a:lnTo>
                <a:cubicBezTo>
                  <a:pt x="2695817" y="6334779"/>
                  <a:pt x="2632459" y="6273048"/>
                  <a:pt x="2606475" y="6191633"/>
                </a:cubicBezTo>
                <a:lnTo>
                  <a:pt x="2374976" y="5472216"/>
                </a:lnTo>
                <a:cubicBezTo>
                  <a:pt x="2296787" y="5444557"/>
                  <a:pt x="2220109" y="5412800"/>
                  <a:pt x="2145264" y="5377077"/>
                </a:cubicBezTo>
                <a:lnTo>
                  <a:pt x="1461357" y="5714913"/>
                </a:lnTo>
                <a:cubicBezTo>
                  <a:pt x="1425091" y="5732674"/>
                  <a:pt x="1385229" y="5741881"/>
                  <a:pt x="1344842" y="5741822"/>
                </a:cubicBezTo>
                <a:cubicBezTo>
                  <a:pt x="1275279" y="5742124"/>
                  <a:pt x="1208495" y="5714564"/>
                  <a:pt x="1159413" y="5665303"/>
                </a:cubicBezTo>
                <a:lnTo>
                  <a:pt x="699476" y="5205289"/>
                </a:lnTo>
                <a:cubicBezTo>
                  <a:pt x="618667" y="5124821"/>
                  <a:pt x="599212" y="5001365"/>
                  <a:pt x="651364" y="4899973"/>
                </a:cubicBezTo>
                <a:lnTo>
                  <a:pt x="996826" y="4228253"/>
                </a:lnTo>
                <a:cubicBezTo>
                  <a:pt x="961157" y="4153504"/>
                  <a:pt x="929589" y="4076871"/>
                  <a:pt x="902262" y="3998692"/>
                </a:cubicBezTo>
                <a:lnTo>
                  <a:pt x="178665" y="3753444"/>
                </a:lnTo>
                <a:cubicBezTo>
                  <a:pt x="72071" y="3717417"/>
                  <a:pt x="242" y="3617588"/>
                  <a:pt x="0" y="3505137"/>
                </a:cubicBezTo>
                <a:lnTo>
                  <a:pt x="0" y="2853823"/>
                </a:lnTo>
                <a:cubicBezTo>
                  <a:pt x="151" y="2739843"/>
                  <a:pt x="73964" y="2639015"/>
                  <a:pt x="182622" y="2604367"/>
                </a:cubicBezTo>
                <a:lnTo>
                  <a:pt x="902389" y="2373020"/>
                </a:lnTo>
                <a:cubicBezTo>
                  <a:pt x="930110" y="2294935"/>
                  <a:pt x="961800" y="2218315"/>
                  <a:pt x="997337" y="2143459"/>
                </a:cubicBezTo>
                <a:lnTo>
                  <a:pt x="660042" y="1460007"/>
                </a:lnTo>
                <a:cubicBezTo>
                  <a:pt x="610134" y="1359235"/>
                  <a:pt x="630108" y="1237877"/>
                  <a:pt x="709686" y="1158389"/>
                </a:cubicBezTo>
                <a:lnTo>
                  <a:pt x="1170388" y="697865"/>
                </a:lnTo>
                <a:cubicBezTo>
                  <a:pt x="1250742" y="616938"/>
                  <a:pt x="1374413" y="597614"/>
                  <a:pt x="1475650" y="650168"/>
                </a:cubicBezTo>
                <a:lnTo>
                  <a:pt x="2148199" y="995146"/>
                </a:lnTo>
                <a:cubicBezTo>
                  <a:pt x="2223031" y="959617"/>
                  <a:pt x="2299711" y="928113"/>
                  <a:pt x="2377911" y="900771"/>
                </a:cubicBezTo>
                <a:lnTo>
                  <a:pt x="2623576" y="177911"/>
                </a:lnTo>
                <a:cubicBezTo>
                  <a:pt x="2659424" y="71547"/>
                  <a:pt x="2759230" y="-63"/>
                  <a:pt x="2871539" y="1"/>
                </a:cubicBezTo>
                <a:close/>
              </a:path>
            </a:pathLst>
          </a:custGeom>
        </p:spPr>
        <p:txBody>
          <a:bodyPr wrap="square">
            <a:noAutofit/>
          </a:bodyPr>
          <a:lstStyle>
            <a:lvl1pPr marL="0" indent="0">
              <a:buNone/>
              <a:defRPr sz="1400"/>
            </a:lvl1pPr>
          </a:lstStyle>
          <a:p>
            <a:r>
              <a:rPr lang="en-US"/>
              <a:t>Click icon to add picture</a:t>
            </a:r>
            <a:endParaRPr lang="en-US" dirty="0"/>
          </a:p>
        </p:txBody>
      </p:sp>
      <p:sp>
        <p:nvSpPr>
          <p:cNvPr id="11" name="Text Placeholder 13">
            <a:extLst>
              <a:ext uri="{FF2B5EF4-FFF2-40B4-BE49-F238E27FC236}">
                <a16:creationId xmlns:a16="http://schemas.microsoft.com/office/drawing/2014/main" id="{3CCFD535-1D2E-9647-A180-91764D57A2BB}"/>
              </a:ext>
            </a:extLst>
          </p:cNvPr>
          <p:cNvSpPr>
            <a:spLocks noGrp="1"/>
          </p:cNvSpPr>
          <p:nvPr>
            <p:ph type="body" sz="quarter" idx="14"/>
          </p:nvPr>
        </p:nvSpPr>
        <p:spPr>
          <a:xfrm>
            <a:off x="509340" y="1485410"/>
            <a:ext cx="5843178" cy="3281019"/>
          </a:xfrm>
        </p:spPr>
        <p:txBody>
          <a:bodyPr>
            <a:normAutofit/>
          </a:bodyPr>
          <a:lstStyle>
            <a:lvl1pPr marL="0" indent="0">
              <a:lnSpc>
                <a:spcPct val="100000"/>
              </a:lnSpc>
              <a:spcBef>
                <a:spcPts val="0"/>
              </a:spcBef>
              <a:buNone/>
              <a:defRPr sz="2300" b="0" i="0">
                <a:solidFill>
                  <a:schemeClr val="tx1"/>
                </a:solidFill>
                <a:latin typeface="Gilroy" pitchFamily="2" charset="77"/>
              </a:defRPr>
            </a:lvl1pPr>
            <a:lvl2pPr marL="274320" indent="-228600">
              <a:lnSpc>
                <a:spcPct val="100000"/>
              </a:lnSpc>
              <a:spcBef>
                <a:spcPts val="1200"/>
              </a:spcBef>
              <a:buFont typeface="Apple Symbols" panose="02000000000000000000" pitchFamily="2" charset="-79"/>
              <a:buChar char="⋅"/>
              <a:defRPr sz="2000" b="0" i="0">
                <a:solidFill>
                  <a:schemeClr val="tx1"/>
                </a:solidFill>
                <a:latin typeface="Gilroy" pitchFamily="2" charset="77"/>
              </a:defRPr>
            </a:lvl2pPr>
          </a:lstStyle>
          <a:p>
            <a:pPr lvl="0"/>
            <a:r>
              <a:rPr lang="en-US" dirty="0"/>
              <a:t>Click to edit Master text styles</a:t>
            </a:r>
          </a:p>
          <a:p>
            <a:pPr lvl="1"/>
            <a:r>
              <a:rPr lang="en-US" dirty="0"/>
              <a:t>Second level</a:t>
            </a:r>
          </a:p>
        </p:txBody>
      </p:sp>
      <p:sp>
        <p:nvSpPr>
          <p:cNvPr id="12" name="Footer Placeholder 2">
            <a:extLst>
              <a:ext uri="{FF2B5EF4-FFF2-40B4-BE49-F238E27FC236}">
                <a16:creationId xmlns:a16="http://schemas.microsoft.com/office/drawing/2014/main" id="{D0D1E33F-D081-5346-8432-DEC3016DA636}"/>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16" name="TextBox 15">
            <a:extLst>
              <a:ext uri="{FF2B5EF4-FFF2-40B4-BE49-F238E27FC236}">
                <a16:creationId xmlns:a16="http://schemas.microsoft.com/office/drawing/2014/main" id="{4E5B2795-6240-AB45-BFAF-F2ACE7CBDE0E}"/>
              </a:ext>
            </a:extLst>
          </p:cNvPr>
          <p:cNvSpPr txBox="1"/>
          <p:nvPr userDrawn="1"/>
        </p:nvSpPr>
        <p:spPr>
          <a:xfrm>
            <a:off x="2830879" y="6404169"/>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1610068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Quote_Slide_1">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1DDA180C-E354-BA48-9BC3-6513E85762FC}"/>
              </a:ext>
            </a:extLst>
          </p:cNvPr>
          <p:cNvSpPr>
            <a:spLocks noGrp="1"/>
          </p:cNvSpPr>
          <p:nvPr>
            <p:ph type="body" sz="quarter" idx="10"/>
          </p:nvPr>
        </p:nvSpPr>
        <p:spPr>
          <a:xfrm>
            <a:off x="1350169" y="2795778"/>
            <a:ext cx="9491662" cy="2560637"/>
          </a:xfrm>
        </p:spPr>
        <p:txBody>
          <a:bodyPr>
            <a:normAutofit/>
          </a:bodyPr>
          <a:lstStyle>
            <a:lvl1pPr marL="0" indent="0" algn="ctr">
              <a:lnSpc>
                <a:spcPct val="100000"/>
              </a:lnSpc>
              <a:spcBef>
                <a:spcPts val="0"/>
              </a:spcBef>
              <a:buNone/>
              <a:defRPr sz="3300" b="0" i="0">
                <a:solidFill>
                  <a:schemeClr val="accent4"/>
                </a:solidFill>
                <a:latin typeface="Gilroy-Medium" pitchFamily="2" charset="77"/>
              </a:defRPr>
            </a:lvl1pPr>
          </a:lstStyle>
          <a:p>
            <a:pPr lvl="0"/>
            <a:r>
              <a:rPr lang="en-US" dirty="0"/>
              <a:t>Click to edit Master text styles</a:t>
            </a:r>
          </a:p>
        </p:txBody>
      </p:sp>
      <p:pic>
        <p:nvPicPr>
          <p:cNvPr id="5" name="Graphic 4">
            <a:extLst>
              <a:ext uri="{FF2B5EF4-FFF2-40B4-BE49-F238E27FC236}">
                <a16:creationId xmlns:a16="http://schemas.microsoft.com/office/drawing/2014/main" id="{3B38A5FA-C449-3641-9549-8A1FFCD39BC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7155370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Quote_Slide_2">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18E315B-5354-674E-B562-5A2E5F85F37C}"/>
              </a:ext>
            </a:extLst>
          </p:cNvPr>
          <p:cNvSpPr>
            <a:spLocks noGrp="1"/>
          </p:cNvSpPr>
          <p:nvPr>
            <p:ph type="pic" sz="quarter" idx="11"/>
          </p:nvPr>
        </p:nvSpPr>
        <p:spPr>
          <a:xfrm>
            <a:off x="0" y="0"/>
            <a:ext cx="12192000" cy="6858000"/>
          </a:xfrm>
        </p:spPr>
        <p:txBody>
          <a:bodyPr/>
          <a:lstStyle/>
          <a:p>
            <a:r>
              <a:rPr lang="en-US"/>
              <a:t>Click icon to add picture</a:t>
            </a:r>
          </a:p>
        </p:txBody>
      </p:sp>
      <p:sp>
        <p:nvSpPr>
          <p:cNvPr id="6" name="Text Placeholder 5">
            <a:extLst>
              <a:ext uri="{FF2B5EF4-FFF2-40B4-BE49-F238E27FC236}">
                <a16:creationId xmlns:a16="http://schemas.microsoft.com/office/drawing/2014/main" id="{1DDA180C-E354-BA48-9BC3-6513E85762FC}"/>
              </a:ext>
            </a:extLst>
          </p:cNvPr>
          <p:cNvSpPr>
            <a:spLocks noGrp="1"/>
          </p:cNvSpPr>
          <p:nvPr>
            <p:ph type="body" sz="quarter" idx="10" hasCustomPrompt="1"/>
          </p:nvPr>
        </p:nvSpPr>
        <p:spPr>
          <a:xfrm>
            <a:off x="1263078" y="2116501"/>
            <a:ext cx="5660235" cy="2560637"/>
          </a:xfrm>
        </p:spPr>
        <p:txBody>
          <a:bodyPr>
            <a:normAutofit/>
          </a:bodyPr>
          <a:lstStyle>
            <a:lvl1pPr marL="0" indent="0" algn="l">
              <a:lnSpc>
                <a:spcPts val="4200"/>
              </a:lnSpc>
              <a:spcBef>
                <a:spcPts val="0"/>
              </a:spcBef>
              <a:buNone/>
              <a:defRPr sz="3300" b="0" i="0">
                <a:solidFill>
                  <a:schemeClr val="bg1"/>
                </a:solidFill>
                <a:latin typeface="Gilroy-Medium" pitchFamily="2" charset="77"/>
              </a:defRPr>
            </a:lvl1pPr>
          </a:lstStyle>
          <a:p>
            <a:pPr lvl="0"/>
            <a:r>
              <a:rPr lang="en-US" dirty="0"/>
              <a:t>Click to edit Master </a:t>
            </a:r>
            <a:br>
              <a:rPr lang="en-US" dirty="0"/>
            </a:br>
            <a:r>
              <a:rPr lang="en-US" dirty="0"/>
              <a:t>text styles</a:t>
            </a:r>
          </a:p>
        </p:txBody>
      </p:sp>
      <p:pic>
        <p:nvPicPr>
          <p:cNvPr id="8" name="Graphic 7">
            <a:extLst>
              <a:ext uri="{FF2B5EF4-FFF2-40B4-BE49-F238E27FC236}">
                <a16:creationId xmlns:a16="http://schemas.microsoft.com/office/drawing/2014/main" id="{85E3614D-AD53-3748-8C2E-AC88B4FD8B5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52400" y="152400"/>
            <a:ext cx="12192000" cy="6858000"/>
          </a:xfrm>
          <a:prstGeom prst="rect">
            <a:avLst/>
          </a:prstGeom>
        </p:spPr>
      </p:pic>
    </p:spTree>
    <p:extLst>
      <p:ext uri="{BB962C8B-B14F-4D97-AF65-F5344CB8AC3E}">
        <p14:creationId xmlns:p14="http://schemas.microsoft.com/office/powerpoint/2010/main" val="368651504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_Content_Slide_1">
    <p:bg>
      <p:bgPr>
        <a:solidFill>
          <a:schemeClr val="tx2"/>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3538D9D-FD9A-FC46-BC1D-00AF1DE86E15}"/>
              </a:ext>
            </a:extLst>
          </p:cNvPr>
          <p:cNvSpPr/>
          <p:nvPr userDrawn="1"/>
        </p:nvSpPr>
        <p:spPr>
          <a:xfrm>
            <a:off x="318654" y="491690"/>
            <a:ext cx="7260497" cy="6500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1EFB734-9DE2-1142-AFD0-623512F58649}"/>
              </a:ext>
            </a:extLst>
          </p:cNvPr>
          <p:cNvSpPr/>
          <p:nvPr userDrawn="1"/>
        </p:nvSpPr>
        <p:spPr>
          <a:xfrm>
            <a:off x="-7619" y="5768085"/>
            <a:ext cx="12222480" cy="1105154"/>
          </a:xfrm>
          <a:custGeom>
            <a:avLst/>
            <a:gdLst>
              <a:gd name="connsiteX0" fmla="*/ 0 w 12192000"/>
              <a:gd name="connsiteY0" fmla="*/ 0 h 711200"/>
              <a:gd name="connsiteX1" fmla="*/ 12192000 w 12192000"/>
              <a:gd name="connsiteY1" fmla="*/ 0 h 711200"/>
              <a:gd name="connsiteX2" fmla="*/ 12192000 w 12192000"/>
              <a:gd name="connsiteY2" fmla="*/ 711200 h 711200"/>
              <a:gd name="connsiteX3" fmla="*/ 0 w 12192000"/>
              <a:gd name="connsiteY3" fmla="*/ 711200 h 711200"/>
              <a:gd name="connsiteX4" fmla="*/ 0 w 12192000"/>
              <a:gd name="connsiteY4" fmla="*/ 0 h 711200"/>
              <a:gd name="connsiteX0" fmla="*/ 0 w 12192000"/>
              <a:gd name="connsiteY0" fmla="*/ 1337188 h 2048388"/>
              <a:gd name="connsiteX1" fmla="*/ 12172335 w 12192000"/>
              <a:gd name="connsiteY1" fmla="*/ 0 h 2048388"/>
              <a:gd name="connsiteX2" fmla="*/ 12192000 w 12192000"/>
              <a:gd name="connsiteY2" fmla="*/ 2048388 h 2048388"/>
              <a:gd name="connsiteX3" fmla="*/ 0 w 12192000"/>
              <a:gd name="connsiteY3" fmla="*/ 2048388 h 2048388"/>
              <a:gd name="connsiteX4" fmla="*/ 0 w 12192000"/>
              <a:gd name="connsiteY4" fmla="*/ 1337188 h 2048388"/>
              <a:gd name="connsiteX0" fmla="*/ 9832 w 12192000"/>
              <a:gd name="connsiteY0" fmla="*/ 816079 h 2048388"/>
              <a:gd name="connsiteX1" fmla="*/ 12172335 w 12192000"/>
              <a:gd name="connsiteY1" fmla="*/ 0 h 2048388"/>
              <a:gd name="connsiteX2" fmla="*/ 12192000 w 12192000"/>
              <a:gd name="connsiteY2" fmla="*/ 2048388 h 2048388"/>
              <a:gd name="connsiteX3" fmla="*/ 0 w 12192000"/>
              <a:gd name="connsiteY3" fmla="*/ 2048388 h 2048388"/>
              <a:gd name="connsiteX4" fmla="*/ 9832 w 12192000"/>
              <a:gd name="connsiteY4" fmla="*/ 816079 h 2048388"/>
              <a:gd name="connsiteX0" fmla="*/ 9832 w 12192000"/>
              <a:gd name="connsiteY0" fmla="*/ 540775 h 1773084"/>
              <a:gd name="connsiteX1" fmla="*/ 12103509 w 12192000"/>
              <a:gd name="connsiteY1" fmla="*/ 0 h 1773084"/>
              <a:gd name="connsiteX2" fmla="*/ 12192000 w 12192000"/>
              <a:gd name="connsiteY2" fmla="*/ 1773084 h 1773084"/>
              <a:gd name="connsiteX3" fmla="*/ 0 w 12192000"/>
              <a:gd name="connsiteY3" fmla="*/ 1773084 h 1773084"/>
              <a:gd name="connsiteX4" fmla="*/ 9832 w 12192000"/>
              <a:gd name="connsiteY4" fmla="*/ 540775 h 1773084"/>
              <a:gd name="connsiteX0" fmla="*/ 9832 w 12192000"/>
              <a:gd name="connsiteY0" fmla="*/ 737420 h 1773084"/>
              <a:gd name="connsiteX1" fmla="*/ 12103509 w 12192000"/>
              <a:gd name="connsiteY1" fmla="*/ 0 h 1773084"/>
              <a:gd name="connsiteX2" fmla="*/ 12192000 w 12192000"/>
              <a:gd name="connsiteY2" fmla="*/ 1773084 h 1773084"/>
              <a:gd name="connsiteX3" fmla="*/ 0 w 12192000"/>
              <a:gd name="connsiteY3" fmla="*/ 1773084 h 1773084"/>
              <a:gd name="connsiteX4" fmla="*/ 9832 w 12192000"/>
              <a:gd name="connsiteY4" fmla="*/ 737420 h 1773084"/>
              <a:gd name="connsiteX0" fmla="*/ 9832 w 12192000"/>
              <a:gd name="connsiteY0" fmla="*/ 737420 h 1773084"/>
              <a:gd name="connsiteX1" fmla="*/ 12103509 w 12192000"/>
              <a:gd name="connsiteY1" fmla="*/ 0 h 1773084"/>
              <a:gd name="connsiteX2" fmla="*/ 12192000 w 12192000"/>
              <a:gd name="connsiteY2" fmla="*/ 1773084 h 1773084"/>
              <a:gd name="connsiteX3" fmla="*/ 0 w 12192000"/>
              <a:gd name="connsiteY3" fmla="*/ 1773084 h 1773084"/>
              <a:gd name="connsiteX4" fmla="*/ 9832 w 12192000"/>
              <a:gd name="connsiteY4" fmla="*/ 737420 h 1773084"/>
              <a:gd name="connsiteX0" fmla="*/ 0 w 12197408"/>
              <a:gd name="connsiteY0" fmla="*/ 737420 h 1773084"/>
              <a:gd name="connsiteX1" fmla="*/ 12108917 w 12197408"/>
              <a:gd name="connsiteY1" fmla="*/ 0 h 1773084"/>
              <a:gd name="connsiteX2" fmla="*/ 12197408 w 12197408"/>
              <a:gd name="connsiteY2" fmla="*/ 1773084 h 1773084"/>
              <a:gd name="connsiteX3" fmla="*/ 5408 w 12197408"/>
              <a:gd name="connsiteY3" fmla="*/ 1773084 h 1773084"/>
              <a:gd name="connsiteX4" fmla="*/ 0 w 12197408"/>
              <a:gd name="connsiteY4" fmla="*/ 737420 h 1773084"/>
              <a:gd name="connsiteX0" fmla="*/ 2212 w 12199620"/>
              <a:gd name="connsiteY0" fmla="*/ 737420 h 1788324"/>
              <a:gd name="connsiteX1" fmla="*/ 12111129 w 12199620"/>
              <a:gd name="connsiteY1" fmla="*/ 0 h 1788324"/>
              <a:gd name="connsiteX2" fmla="*/ 12199620 w 12199620"/>
              <a:gd name="connsiteY2" fmla="*/ 1773084 h 1788324"/>
              <a:gd name="connsiteX3" fmla="*/ 0 w 12199620"/>
              <a:gd name="connsiteY3" fmla="*/ 1788324 h 1788324"/>
              <a:gd name="connsiteX4" fmla="*/ 2212 w 12199620"/>
              <a:gd name="connsiteY4" fmla="*/ 737420 h 1788324"/>
              <a:gd name="connsiteX0" fmla="*/ 2212 w 12210189"/>
              <a:gd name="connsiteY0" fmla="*/ 722180 h 1773084"/>
              <a:gd name="connsiteX1" fmla="*/ 12210189 w 12210189"/>
              <a:gd name="connsiteY1" fmla="*/ 0 h 1773084"/>
              <a:gd name="connsiteX2" fmla="*/ 12199620 w 12210189"/>
              <a:gd name="connsiteY2" fmla="*/ 1757844 h 1773084"/>
              <a:gd name="connsiteX3" fmla="*/ 0 w 12210189"/>
              <a:gd name="connsiteY3" fmla="*/ 1773084 h 1773084"/>
              <a:gd name="connsiteX4" fmla="*/ 2212 w 12210189"/>
              <a:gd name="connsiteY4" fmla="*/ 722180 h 1773084"/>
              <a:gd name="connsiteX0" fmla="*/ 2212 w 12222480"/>
              <a:gd name="connsiteY0" fmla="*/ 722180 h 1773084"/>
              <a:gd name="connsiteX1" fmla="*/ 12210189 w 12222480"/>
              <a:gd name="connsiteY1" fmla="*/ 0 h 1773084"/>
              <a:gd name="connsiteX2" fmla="*/ 12222480 w 12222480"/>
              <a:gd name="connsiteY2" fmla="*/ 1765464 h 1773084"/>
              <a:gd name="connsiteX3" fmla="*/ 0 w 12222480"/>
              <a:gd name="connsiteY3" fmla="*/ 1773084 h 1773084"/>
              <a:gd name="connsiteX4" fmla="*/ 2212 w 12222480"/>
              <a:gd name="connsiteY4" fmla="*/ 722180 h 1773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2480" h="1773084">
                <a:moveTo>
                  <a:pt x="2212" y="722180"/>
                </a:moveTo>
                <a:lnTo>
                  <a:pt x="12210189" y="0"/>
                </a:lnTo>
                <a:lnTo>
                  <a:pt x="12222480" y="1765464"/>
                </a:lnTo>
                <a:lnTo>
                  <a:pt x="0" y="1773084"/>
                </a:lnTo>
                <a:cubicBezTo>
                  <a:pt x="3277" y="1362314"/>
                  <a:pt x="8767" y="729828"/>
                  <a:pt x="2212" y="72218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1" name="Text Placeholder 10">
            <a:extLst>
              <a:ext uri="{FF2B5EF4-FFF2-40B4-BE49-F238E27FC236}">
                <a16:creationId xmlns:a16="http://schemas.microsoft.com/office/drawing/2014/main" id="{48997D48-FFEF-2C4E-B04C-F6CB098007BD}"/>
              </a:ext>
            </a:extLst>
          </p:cNvPr>
          <p:cNvSpPr>
            <a:spLocks noGrp="1"/>
          </p:cNvSpPr>
          <p:nvPr>
            <p:ph type="body" sz="quarter" idx="13" hasCustomPrompt="1"/>
          </p:nvPr>
        </p:nvSpPr>
        <p:spPr>
          <a:xfrm>
            <a:off x="527608" y="631391"/>
            <a:ext cx="6881859"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7" name="Freeform 6">
            <a:extLst>
              <a:ext uri="{FF2B5EF4-FFF2-40B4-BE49-F238E27FC236}">
                <a16:creationId xmlns:a16="http://schemas.microsoft.com/office/drawing/2014/main" id="{04CAB6F9-AA9F-F449-A5E3-4CD62D41D126}"/>
              </a:ext>
            </a:extLst>
          </p:cNvPr>
          <p:cNvSpPr/>
          <p:nvPr/>
        </p:nvSpPr>
        <p:spPr>
          <a:xfrm>
            <a:off x="6111590" y="-672448"/>
            <a:ext cx="10568830" cy="7406399"/>
          </a:xfrm>
          <a:custGeom>
            <a:avLst/>
            <a:gdLst>
              <a:gd name="connsiteX0" fmla="*/ 0 w 8625170"/>
              <a:gd name="connsiteY0" fmla="*/ 0 h 6044326"/>
              <a:gd name="connsiteX1" fmla="*/ 8625171 w 8625170"/>
              <a:gd name="connsiteY1" fmla="*/ 0 h 6044326"/>
              <a:gd name="connsiteX2" fmla="*/ 8625171 w 8625170"/>
              <a:gd name="connsiteY2" fmla="*/ 6044327 h 6044326"/>
              <a:gd name="connsiteX3" fmla="*/ 0 w 8625170"/>
              <a:gd name="connsiteY3" fmla="*/ 6044327 h 6044326"/>
            </a:gdLst>
            <a:ahLst/>
            <a:cxnLst>
              <a:cxn ang="0">
                <a:pos x="connsiteX0" y="connsiteY0"/>
              </a:cxn>
              <a:cxn ang="0">
                <a:pos x="connsiteX1" y="connsiteY1"/>
              </a:cxn>
              <a:cxn ang="0">
                <a:pos x="connsiteX2" y="connsiteY2"/>
              </a:cxn>
              <a:cxn ang="0">
                <a:pos x="connsiteX3" y="connsiteY3"/>
              </a:cxn>
            </a:cxnLst>
            <a:rect l="l" t="t" r="r" b="b"/>
            <a:pathLst>
              <a:path w="8625170" h="6044326">
                <a:moveTo>
                  <a:pt x="0" y="0"/>
                </a:moveTo>
                <a:lnTo>
                  <a:pt x="8625171" y="0"/>
                </a:lnTo>
                <a:lnTo>
                  <a:pt x="8625171" y="6044327"/>
                </a:lnTo>
                <a:lnTo>
                  <a:pt x="0" y="6044327"/>
                </a:lnTo>
                <a:close/>
              </a:path>
            </a:pathLst>
          </a:custGeom>
          <a:noFill/>
          <a:ln w="8925" cap="flat">
            <a:noFill/>
            <a:prstDash val="solid"/>
            <a:miter/>
          </a:ln>
        </p:spPr>
        <p:txBody>
          <a:bodyPr rtlCol="0" anchor="ctr"/>
          <a:lstStyle/>
          <a:p>
            <a:endParaRPr lang="en-US"/>
          </a:p>
        </p:txBody>
      </p:sp>
      <p:sp>
        <p:nvSpPr>
          <p:cNvPr id="14" name="Text Placeholder 13">
            <a:extLst>
              <a:ext uri="{FF2B5EF4-FFF2-40B4-BE49-F238E27FC236}">
                <a16:creationId xmlns:a16="http://schemas.microsoft.com/office/drawing/2014/main" id="{DDBA36A2-0F73-394A-BEC7-9FDE0BD90E4F}"/>
              </a:ext>
            </a:extLst>
          </p:cNvPr>
          <p:cNvSpPr>
            <a:spLocks noGrp="1"/>
          </p:cNvSpPr>
          <p:nvPr>
            <p:ph type="body" sz="quarter" idx="14"/>
          </p:nvPr>
        </p:nvSpPr>
        <p:spPr>
          <a:xfrm>
            <a:off x="493012" y="1473945"/>
            <a:ext cx="8530020" cy="3805978"/>
          </a:xfrm>
        </p:spPr>
        <p:txBody>
          <a:bodyPr>
            <a:normAutofit/>
          </a:bodyPr>
          <a:lstStyle>
            <a:lvl1pPr marL="0" indent="0">
              <a:lnSpc>
                <a:spcPct val="100000"/>
              </a:lnSpc>
              <a:spcBef>
                <a:spcPts val="0"/>
              </a:spcBef>
              <a:buNone/>
              <a:defRPr sz="2300" b="0" i="0">
                <a:solidFill>
                  <a:schemeClr val="bg1"/>
                </a:solidFill>
                <a:latin typeface="Gilroy" pitchFamily="2" charset="77"/>
              </a:defRPr>
            </a:lvl1pPr>
            <a:lvl2pPr marL="274320" indent="-228600">
              <a:lnSpc>
                <a:spcPct val="100000"/>
              </a:lnSpc>
              <a:spcBef>
                <a:spcPts val="600"/>
              </a:spcBef>
              <a:buFont typeface="Apple Symbols" panose="02000000000000000000" pitchFamily="2" charset="-79"/>
              <a:buChar char="⋅"/>
              <a:defRPr sz="2000" b="0" i="0">
                <a:solidFill>
                  <a:schemeClr val="bg1"/>
                </a:solidFill>
                <a:latin typeface="Gilroy" pitchFamily="2" charset="77"/>
              </a:defRPr>
            </a:lvl2pPr>
          </a:lstStyle>
          <a:p>
            <a:pPr lvl="0"/>
            <a:r>
              <a:rPr lang="en-US" dirty="0"/>
              <a:t>Click to edit Master text styles</a:t>
            </a:r>
          </a:p>
          <a:p>
            <a:pPr lvl="1"/>
            <a:r>
              <a:rPr lang="en-US" dirty="0"/>
              <a:t>Second level</a:t>
            </a:r>
          </a:p>
        </p:txBody>
      </p:sp>
      <p:sp>
        <p:nvSpPr>
          <p:cNvPr id="41" name="Footer Placeholder 2">
            <a:extLst>
              <a:ext uri="{FF2B5EF4-FFF2-40B4-BE49-F238E27FC236}">
                <a16:creationId xmlns:a16="http://schemas.microsoft.com/office/drawing/2014/main" id="{3C6A9CC2-B6D7-8D4A-A181-7F4A836915CC}"/>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43" name="TextBox 42">
            <a:extLst>
              <a:ext uri="{FF2B5EF4-FFF2-40B4-BE49-F238E27FC236}">
                <a16:creationId xmlns:a16="http://schemas.microsoft.com/office/drawing/2014/main" id="{2CF45D19-B2A2-B74A-8BAF-718B95833485}"/>
              </a:ext>
            </a:extLst>
          </p:cNvPr>
          <p:cNvSpPr txBox="1"/>
          <p:nvPr userDrawn="1"/>
        </p:nvSpPr>
        <p:spPr>
          <a:xfrm>
            <a:off x="2830879" y="6404169"/>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grpSp>
        <p:nvGrpSpPr>
          <p:cNvPr id="2" name="Group 1">
            <a:extLst>
              <a:ext uri="{FF2B5EF4-FFF2-40B4-BE49-F238E27FC236}">
                <a16:creationId xmlns:a16="http://schemas.microsoft.com/office/drawing/2014/main" id="{62AD837E-733C-5F46-B90D-E82022FC3648}"/>
              </a:ext>
            </a:extLst>
          </p:cNvPr>
          <p:cNvGrpSpPr/>
          <p:nvPr userDrawn="1"/>
        </p:nvGrpSpPr>
        <p:grpSpPr>
          <a:xfrm>
            <a:off x="7816190" y="821741"/>
            <a:ext cx="5272881" cy="5314696"/>
            <a:chOff x="7816190" y="821741"/>
            <a:chExt cx="5272881" cy="5314696"/>
          </a:xfrm>
        </p:grpSpPr>
        <p:sp>
          <p:nvSpPr>
            <p:cNvPr id="159" name="Freeform 158">
              <a:extLst>
                <a:ext uri="{FF2B5EF4-FFF2-40B4-BE49-F238E27FC236}">
                  <a16:creationId xmlns:a16="http://schemas.microsoft.com/office/drawing/2014/main" id="{8C4DB4F3-E4FD-7248-90DC-DDDC1D37040B}"/>
                </a:ext>
              </a:extLst>
            </p:cNvPr>
            <p:cNvSpPr/>
            <p:nvPr/>
          </p:nvSpPr>
          <p:spPr>
            <a:xfrm>
              <a:off x="10153368" y="5495001"/>
              <a:ext cx="639603" cy="639915"/>
            </a:xfrm>
            <a:custGeom>
              <a:avLst/>
              <a:gdLst>
                <a:gd name="connsiteX0" fmla="*/ 712955 w 712955"/>
                <a:gd name="connsiteY0" fmla="*/ 356652 h 713303"/>
                <a:gd name="connsiteX1" fmla="*/ 356477 w 712955"/>
                <a:gd name="connsiteY1" fmla="*/ 713304 h 713303"/>
                <a:gd name="connsiteX2" fmla="*/ 0 w 712955"/>
                <a:gd name="connsiteY2" fmla="*/ 356652 h 713303"/>
                <a:gd name="connsiteX3" fmla="*/ 356477 w 712955"/>
                <a:gd name="connsiteY3" fmla="*/ 0 h 713303"/>
                <a:gd name="connsiteX4" fmla="*/ 712955 w 712955"/>
                <a:gd name="connsiteY4" fmla="*/ 356652 h 713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955" h="713303">
                  <a:moveTo>
                    <a:pt x="712955" y="356652"/>
                  </a:moveTo>
                  <a:cubicBezTo>
                    <a:pt x="712955" y="553625"/>
                    <a:pt x="553354" y="713304"/>
                    <a:pt x="356477" y="713304"/>
                  </a:cubicBezTo>
                  <a:cubicBezTo>
                    <a:pt x="159601" y="713304"/>
                    <a:pt x="0" y="553625"/>
                    <a:pt x="0" y="356652"/>
                  </a:cubicBezTo>
                  <a:cubicBezTo>
                    <a:pt x="0" y="159679"/>
                    <a:pt x="159601" y="0"/>
                    <a:pt x="356477" y="0"/>
                  </a:cubicBezTo>
                  <a:cubicBezTo>
                    <a:pt x="553354" y="0"/>
                    <a:pt x="712955" y="159679"/>
                    <a:pt x="712955" y="356652"/>
                  </a:cubicBezTo>
                  <a:close/>
                </a:path>
              </a:pathLst>
            </a:custGeom>
            <a:solidFill>
              <a:srgbClr val="F54359"/>
            </a:solidFill>
            <a:ln w="8925" cap="flat">
              <a:noFill/>
              <a:prstDash val="solid"/>
              <a:miter/>
            </a:ln>
          </p:spPr>
          <p:txBody>
            <a:bodyPr rtlCol="0" anchor="ctr"/>
            <a:lstStyle/>
            <a:p>
              <a:endParaRPr lang="en-US"/>
            </a:p>
          </p:txBody>
        </p:sp>
        <p:sp>
          <p:nvSpPr>
            <p:cNvPr id="160" name="Freeform 159">
              <a:extLst>
                <a:ext uri="{FF2B5EF4-FFF2-40B4-BE49-F238E27FC236}">
                  <a16:creationId xmlns:a16="http://schemas.microsoft.com/office/drawing/2014/main" id="{F21DF7D0-03A4-B343-ACCF-B8B0FE88A19D}"/>
                </a:ext>
              </a:extLst>
            </p:cNvPr>
            <p:cNvSpPr/>
            <p:nvPr/>
          </p:nvSpPr>
          <p:spPr>
            <a:xfrm>
              <a:off x="10906911" y="5493478"/>
              <a:ext cx="642645" cy="642959"/>
            </a:xfrm>
            <a:custGeom>
              <a:avLst/>
              <a:gdLst>
                <a:gd name="connsiteX0" fmla="*/ 617186 w 716346"/>
                <a:gd name="connsiteY0" fmla="*/ 716697 h 716696"/>
                <a:gd name="connsiteX1" fmla="*/ 716347 w 716346"/>
                <a:gd name="connsiteY1" fmla="*/ 716697 h 716696"/>
                <a:gd name="connsiteX2" fmla="*/ 716347 w 716346"/>
                <a:gd name="connsiteY2" fmla="*/ 0 h 716696"/>
                <a:gd name="connsiteX3" fmla="*/ 0 w 716346"/>
                <a:gd name="connsiteY3" fmla="*/ 0 h 716696"/>
                <a:gd name="connsiteX4" fmla="*/ 0 w 716346"/>
                <a:gd name="connsiteY4" fmla="*/ 99209 h 716696"/>
                <a:gd name="connsiteX5" fmla="*/ 617186 w 716346"/>
                <a:gd name="connsiteY5" fmla="*/ 716697 h 716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6346" h="716696">
                  <a:moveTo>
                    <a:pt x="617186" y="716697"/>
                  </a:moveTo>
                  <a:lnTo>
                    <a:pt x="716347" y="716697"/>
                  </a:lnTo>
                  <a:lnTo>
                    <a:pt x="716347" y="0"/>
                  </a:lnTo>
                  <a:lnTo>
                    <a:pt x="0" y="0"/>
                  </a:lnTo>
                  <a:lnTo>
                    <a:pt x="0" y="99209"/>
                  </a:lnTo>
                  <a:cubicBezTo>
                    <a:pt x="0" y="440234"/>
                    <a:pt x="276328" y="716697"/>
                    <a:pt x="617186" y="716697"/>
                  </a:cubicBezTo>
                  <a:close/>
                </a:path>
              </a:pathLst>
            </a:custGeom>
            <a:solidFill>
              <a:srgbClr val="FDC82F"/>
            </a:solidFill>
            <a:ln w="8925" cap="flat">
              <a:noFill/>
              <a:prstDash val="solid"/>
              <a:miter/>
            </a:ln>
          </p:spPr>
          <p:txBody>
            <a:bodyPr rtlCol="0" anchor="ctr"/>
            <a:lstStyle/>
            <a:p>
              <a:endParaRPr lang="en-US"/>
            </a:p>
          </p:txBody>
        </p:sp>
        <p:sp>
          <p:nvSpPr>
            <p:cNvPr id="161" name="Freeform 160">
              <a:extLst>
                <a:ext uri="{FF2B5EF4-FFF2-40B4-BE49-F238E27FC236}">
                  <a16:creationId xmlns:a16="http://schemas.microsoft.com/office/drawing/2014/main" id="{DE05F35C-72D0-D44B-8562-490DBDFC1675}"/>
                </a:ext>
              </a:extLst>
            </p:cNvPr>
            <p:cNvSpPr/>
            <p:nvPr/>
          </p:nvSpPr>
          <p:spPr>
            <a:xfrm>
              <a:off x="10909473" y="3185842"/>
              <a:ext cx="642646" cy="642959"/>
            </a:xfrm>
            <a:custGeom>
              <a:avLst/>
              <a:gdLst>
                <a:gd name="connsiteX0" fmla="*/ 716347 w 716347"/>
                <a:gd name="connsiteY0" fmla="*/ 99209 h 716696"/>
                <a:gd name="connsiteX1" fmla="*/ 716347 w 716347"/>
                <a:gd name="connsiteY1" fmla="*/ 0 h 716696"/>
                <a:gd name="connsiteX2" fmla="*/ 0 w 716347"/>
                <a:gd name="connsiteY2" fmla="*/ 0 h 716696"/>
                <a:gd name="connsiteX3" fmla="*/ 0 w 716347"/>
                <a:gd name="connsiteY3" fmla="*/ 716697 h 716696"/>
                <a:gd name="connsiteX4" fmla="*/ 99161 w 716347"/>
                <a:gd name="connsiteY4" fmla="*/ 716697 h 716696"/>
                <a:gd name="connsiteX5" fmla="*/ 716347 w 716347"/>
                <a:gd name="connsiteY5" fmla="*/ 99209 h 716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6347" h="716696">
                  <a:moveTo>
                    <a:pt x="716347" y="99209"/>
                  </a:moveTo>
                  <a:lnTo>
                    <a:pt x="716347" y="0"/>
                  </a:lnTo>
                  <a:lnTo>
                    <a:pt x="0" y="0"/>
                  </a:lnTo>
                  <a:lnTo>
                    <a:pt x="0" y="716697"/>
                  </a:lnTo>
                  <a:lnTo>
                    <a:pt x="99161" y="716697"/>
                  </a:lnTo>
                  <a:cubicBezTo>
                    <a:pt x="440019" y="716697"/>
                    <a:pt x="716347" y="440234"/>
                    <a:pt x="716347" y="99209"/>
                  </a:cubicBezTo>
                  <a:close/>
                </a:path>
              </a:pathLst>
            </a:custGeom>
            <a:solidFill>
              <a:srgbClr val="F54359"/>
            </a:solidFill>
            <a:ln w="8925" cap="flat">
              <a:noFill/>
              <a:prstDash val="solid"/>
              <a:miter/>
            </a:ln>
          </p:spPr>
          <p:txBody>
            <a:bodyPr rtlCol="0" anchor="ctr"/>
            <a:lstStyle/>
            <a:p>
              <a:endParaRPr lang="en-US"/>
            </a:p>
          </p:txBody>
        </p:sp>
        <p:sp>
          <p:nvSpPr>
            <p:cNvPr id="162" name="Freeform 161">
              <a:extLst>
                <a:ext uri="{FF2B5EF4-FFF2-40B4-BE49-F238E27FC236}">
                  <a16:creationId xmlns:a16="http://schemas.microsoft.com/office/drawing/2014/main" id="{9BA01506-29A1-5A4A-B070-3910A303FAED}"/>
                </a:ext>
              </a:extLst>
            </p:cNvPr>
            <p:cNvSpPr/>
            <p:nvPr/>
          </p:nvSpPr>
          <p:spPr>
            <a:xfrm>
              <a:off x="9361669" y="5500296"/>
              <a:ext cx="625194" cy="626769"/>
            </a:xfrm>
            <a:custGeom>
              <a:avLst/>
              <a:gdLst>
                <a:gd name="connsiteX0" fmla="*/ 696580 w 696894"/>
                <a:gd name="connsiteY0" fmla="*/ 685255 h 698649"/>
                <a:gd name="connsiteX1" fmla="*/ 10401 w 696894"/>
                <a:gd name="connsiteY1" fmla="*/ 437 h 698649"/>
                <a:gd name="connsiteX2" fmla="*/ 1565 w 696894"/>
                <a:gd name="connsiteY2" fmla="*/ 1777 h 698649"/>
                <a:gd name="connsiteX3" fmla="*/ 762 w 696894"/>
                <a:gd name="connsiteY3" fmla="*/ 10081 h 698649"/>
                <a:gd name="connsiteX4" fmla="*/ 675785 w 696894"/>
                <a:gd name="connsiteY4" fmla="*/ 696953 h 698649"/>
                <a:gd name="connsiteX5" fmla="*/ 695867 w 696894"/>
                <a:gd name="connsiteY5" fmla="*/ 698649 h 698649"/>
                <a:gd name="connsiteX6" fmla="*/ 696580 w 696894"/>
                <a:gd name="connsiteY6" fmla="*/ 685255 h 698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6894" h="698649">
                  <a:moveTo>
                    <a:pt x="696580" y="685255"/>
                  </a:moveTo>
                  <a:cubicBezTo>
                    <a:pt x="713896" y="-41086"/>
                    <a:pt x="10401" y="437"/>
                    <a:pt x="10401" y="437"/>
                  </a:cubicBezTo>
                  <a:lnTo>
                    <a:pt x="1565" y="1777"/>
                  </a:lnTo>
                  <a:lnTo>
                    <a:pt x="762" y="10081"/>
                  </a:lnTo>
                  <a:cubicBezTo>
                    <a:pt x="762" y="10081"/>
                    <a:pt x="-49934" y="644447"/>
                    <a:pt x="675785" y="696953"/>
                  </a:cubicBezTo>
                  <a:lnTo>
                    <a:pt x="695867" y="698649"/>
                  </a:lnTo>
                  <a:lnTo>
                    <a:pt x="696580" y="685255"/>
                  </a:lnTo>
                  <a:close/>
                </a:path>
              </a:pathLst>
            </a:custGeom>
            <a:solidFill>
              <a:schemeClr val="accent4"/>
            </a:solidFill>
            <a:ln w="8925" cap="flat">
              <a:noFill/>
              <a:prstDash val="solid"/>
              <a:miter/>
            </a:ln>
          </p:spPr>
          <p:txBody>
            <a:bodyPr rtlCol="0" anchor="ctr"/>
            <a:lstStyle/>
            <a:p>
              <a:endParaRPr lang="en-US" dirty="0"/>
            </a:p>
          </p:txBody>
        </p:sp>
        <p:sp>
          <p:nvSpPr>
            <p:cNvPr id="163" name="Freeform 162">
              <a:extLst>
                <a:ext uri="{FF2B5EF4-FFF2-40B4-BE49-F238E27FC236}">
                  <a16:creationId xmlns:a16="http://schemas.microsoft.com/office/drawing/2014/main" id="{5CA09325-0F87-4B4C-9422-5778CF069250}"/>
                </a:ext>
              </a:extLst>
            </p:cNvPr>
            <p:cNvSpPr/>
            <p:nvPr/>
          </p:nvSpPr>
          <p:spPr>
            <a:xfrm>
              <a:off x="10927569" y="3958580"/>
              <a:ext cx="615261" cy="620848"/>
            </a:xfrm>
            <a:custGeom>
              <a:avLst/>
              <a:gdLst>
                <a:gd name="connsiteX0" fmla="*/ 685823 w 685822"/>
                <a:gd name="connsiteY0" fmla="*/ 692051 h 692050"/>
                <a:gd name="connsiteX1" fmla="*/ 685823 w 685822"/>
                <a:gd name="connsiteY1" fmla="*/ 0 h 692050"/>
                <a:gd name="connsiteX2" fmla="*/ 0 w 685822"/>
                <a:gd name="connsiteY2" fmla="*/ 692051 h 692050"/>
                <a:gd name="connsiteX3" fmla="*/ 685823 w 685822"/>
                <a:gd name="connsiteY3" fmla="*/ 692051 h 692050"/>
              </a:gdLst>
              <a:ahLst/>
              <a:cxnLst>
                <a:cxn ang="0">
                  <a:pos x="connsiteX0" y="connsiteY0"/>
                </a:cxn>
                <a:cxn ang="0">
                  <a:pos x="connsiteX1" y="connsiteY1"/>
                </a:cxn>
                <a:cxn ang="0">
                  <a:pos x="connsiteX2" y="connsiteY2"/>
                </a:cxn>
                <a:cxn ang="0">
                  <a:pos x="connsiteX3" y="connsiteY3"/>
                </a:cxn>
              </a:cxnLst>
              <a:rect l="l" t="t" r="r" b="b"/>
              <a:pathLst>
                <a:path w="685822" h="692050">
                  <a:moveTo>
                    <a:pt x="685823" y="692051"/>
                  </a:moveTo>
                  <a:lnTo>
                    <a:pt x="685823" y="0"/>
                  </a:lnTo>
                  <a:cubicBezTo>
                    <a:pt x="324257" y="40898"/>
                    <a:pt x="37843" y="329416"/>
                    <a:pt x="0" y="692051"/>
                  </a:cubicBezTo>
                  <a:lnTo>
                    <a:pt x="685823" y="692051"/>
                  </a:lnTo>
                  <a:close/>
                </a:path>
              </a:pathLst>
            </a:custGeom>
            <a:solidFill>
              <a:srgbClr val="EBBDA9"/>
            </a:solidFill>
            <a:ln w="8925" cap="flat">
              <a:noFill/>
              <a:prstDash val="solid"/>
              <a:miter/>
            </a:ln>
          </p:spPr>
          <p:txBody>
            <a:bodyPr rtlCol="0" anchor="ctr"/>
            <a:lstStyle/>
            <a:p>
              <a:endParaRPr lang="en-US"/>
            </a:p>
          </p:txBody>
        </p:sp>
        <p:sp>
          <p:nvSpPr>
            <p:cNvPr id="164" name="Freeform 163">
              <a:extLst>
                <a:ext uri="{FF2B5EF4-FFF2-40B4-BE49-F238E27FC236}">
                  <a16:creationId xmlns:a16="http://schemas.microsoft.com/office/drawing/2014/main" id="{D8CCCE6A-3694-0C4D-B311-9294E44240D9}"/>
                </a:ext>
              </a:extLst>
            </p:cNvPr>
            <p:cNvSpPr/>
            <p:nvPr/>
          </p:nvSpPr>
          <p:spPr>
            <a:xfrm>
              <a:off x="11697046" y="2408700"/>
              <a:ext cx="615261" cy="620848"/>
            </a:xfrm>
            <a:custGeom>
              <a:avLst/>
              <a:gdLst>
                <a:gd name="connsiteX0" fmla="*/ 685822 w 685822"/>
                <a:gd name="connsiteY0" fmla="*/ 692051 h 692050"/>
                <a:gd name="connsiteX1" fmla="*/ 685822 w 685822"/>
                <a:gd name="connsiteY1" fmla="*/ 0 h 692050"/>
                <a:gd name="connsiteX2" fmla="*/ 0 w 685822"/>
                <a:gd name="connsiteY2" fmla="*/ 692051 h 692050"/>
                <a:gd name="connsiteX3" fmla="*/ 685822 w 685822"/>
                <a:gd name="connsiteY3" fmla="*/ 692051 h 692050"/>
              </a:gdLst>
              <a:ahLst/>
              <a:cxnLst>
                <a:cxn ang="0">
                  <a:pos x="connsiteX0" y="connsiteY0"/>
                </a:cxn>
                <a:cxn ang="0">
                  <a:pos x="connsiteX1" y="connsiteY1"/>
                </a:cxn>
                <a:cxn ang="0">
                  <a:pos x="connsiteX2" y="connsiteY2"/>
                </a:cxn>
                <a:cxn ang="0">
                  <a:pos x="connsiteX3" y="connsiteY3"/>
                </a:cxn>
              </a:cxnLst>
              <a:rect l="l" t="t" r="r" b="b"/>
              <a:pathLst>
                <a:path w="685822" h="692050">
                  <a:moveTo>
                    <a:pt x="685822" y="692051"/>
                  </a:moveTo>
                  <a:lnTo>
                    <a:pt x="685822" y="0"/>
                  </a:lnTo>
                  <a:cubicBezTo>
                    <a:pt x="324257" y="40898"/>
                    <a:pt x="37843" y="329416"/>
                    <a:pt x="0" y="692051"/>
                  </a:cubicBezTo>
                  <a:lnTo>
                    <a:pt x="685822" y="692051"/>
                  </a:lnTo>
                  <a:close/>
                </a:path>
              </a:pathLst>
            </a:custGeom>
            <a:solidFill>
              <a:srgbClr val="F54359"/>
            </a:solidFill>
            <a:ln w="8925" cap="flat">
              <a:noFill/>
              <a:prstDash val="solid"/>
              <a:miter/>
            </a:ln>
          </p:spPr>
          <p:txBody>
            <a:bodyPr rtlCol="0" anchor="ctr"/>
            <a:lstStyle/>
            <a:p>
              <a:endParaRPr lang="en-US"/>
            </a:p>
          </p:txBody>
        </p:sp>
        <p:sp>
          <p:nvSpPr>
            <p:cNvPr id="165" name="Freeform 164">
              <a:extLst>
                <a:ext uri="{FF2B5EF4-FFF2-40B4-BE49-F238E27FC236}">
                  <a16:creationId xmlns:a16="http://schemas.microsoft.com/office/drawing/2014/main" id="{22622A7D-629B-424E-B0CD-34DB2FC63892}"/>
                </a:ext>
              </a:extLst>
            </p:cNvPr>
            <p:cNvSpPr/>
            <p:nvPr userDrawn="1"/>
          </p:nvSpPr>
          <p:spPr>
            <a:xfrm>
              <a:off x="8602003" y="4728111"/>
              <a:ext cx="1389301" cy="615562"/>
            </a:xfrm>
            <a:custGeom>
              <a:avLst/>
              <a:gdLst>
                <a:gd name="connsiteX0" fmla="*/ 897442 w 1548633"/>
                <a:gd name="connsiteY0" fmla="*/ 680710 h 686157"/>
                <a:gd name="connsiteX1" fmla="*/ 793819 w 1548633"/>
                <a:gd name="connsiteY1" fmla="*/ 686157 h 686157"/>
                <a:gd name="connsiteX2" fmla="*/ 691713 w 1548633"/>
                <a:gd name="connsiteY2" fmla="*/ 686157 h 686157"/>
                <a:gd name="connsiteX3" fmla="*/ 0 w 1548633"/>
                <a:gd name="connsiteY3" fmla="*/ 686157 h 686157"/>
                <a:gd name="connsiteX4" fmla="*/ 655298 w 1548633"/>
                <a:gd name="connsiteY4" fmla="*/ 4733 h 686157"/>
                <a:gd name="connsiteX5" fmla="*/ 735269 w 1548633"/>
                <a:gd name="connsiteY5" fmla="*/ 0 h 686157"/>
                <a:gd name="connsiteX6" fmla="*/ 856921 w 1548633"/>
                <a:gd name="connsiteY6" fmla="*/ 0 h 686157"/>
                <a:gd name="connsiteX7" fmla="*/ 856921 w 1548633"/>
                <a:gd name="connsiteY7" fmla="*/ 0 h 686157"/>
                <a:gd name="connsiteX8" fmla="*/ 1548634 w 1548633"/>
                <a:gd name="connsiteY8" fmla="*/ 0 h 686157"/>
                <a:gd name="connsiteX9" fmla="*/ 897442 w 1548633"/>
                <a:gd name="connsiteY9" fmla="*/ 680710 h 68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48633" h="686157">
                  <a:moveTo>
                    <a:pt x="897442" y="680710"/>
                  </a:moveTo>
                  <a:cubicBezTo>
                    <a:pt x="858706" y="685890"/>
                    <a:pt x="795247" y="686157"/>
                    <a:pt x="793819" y="686157"/>
                  </a:cubicBezTo>
                  <a:lnTo>
                    <a:pt x="691713" y="686157"/>
                  </a:lnTo>
                  <a:lnTo>
                    <a:pt x="0" y="686157"/>
                  </a:lnTo>
                  <a:cubicBezTo>
                    <a:pt x="39450" y="336649"/>
                    <a:pt x="310155" y="57329"/>
                    <a:pt x="655298" y="4733"/>
                  </a:cubicBezTo>
                  <a:cubicBezTo>
                    <a:pt x="690553" y="89"/>
                    <a:pt x="735269" y="0"/>
                    <a:pt x="735269" y="0"/>
                  </a:cubicBezTo>
                  <a:lnTo>
                    <a:pt x="856921" y="0"/>
                  </a:lnTo>
                  <a:lnTo>
                    <a:pt x="856921" y="0"/>
                  </a:lnTo>
                  <a:lnTo>
                    <a:pt x="1548634" y="0"/>
                  </a:lnTo>
                  <a:cubicBezTo>
                    <a:pt x="1509273" y="348080"/>
                    <a:pt x="1240710" y="626507"/>
                    <a:pt x="897442" y="680710"/>
                  </a:cubicBezTo>
                  <a:close/>
                </a:path>
              </a:pathLst>
            </a:custGeom>
            <a:solidFill>
              <a:srgbClr val="FDC82F"/>
            </a:solidFill>
            <a:ln w="8925" cap="flat">
              <a:noFill/>
              <a:prstDash val="solid"/>
              <a:miter/>
            </a:ln>
          </p:spPr>
          <p:txBody>
            <a:bodyPr rtlCol="0" anchor="ctr"/>
            <a:lstStyle/>
            <a:p>
              <a:endParaRPr lang="en-US"/>
            </a:p>
          </p:txBody>
        </p:sp>
        <p:grpSp>
          <p:nvGrpSpPr>
            <p:cNvPr id="166" name="Graphic 4">
              <a:extLst>
                <a:ext uri="{FF2B5EF4-FFF2-40B4-BE49-F238E27FC236}">
                  <a16:creationId xmlns:a16="http://schemas.microsoft.com/office/drawing/2014/main" id="{6EB7C9EA-F676-D341-ACB3-4397B665E894}"/>
                </a:ext>
              </a:extLst>
            </p:cNvPr>
            <p:cNvGrpSpPr/>
            <p:nvPr userDrawn="1"/>
          </p:nvGrpSpPr>
          <p:grpSpPr>
            <a:xfrm>
              <a:off x="9357867" y="856659"/>
              <a:ext cx="1389464" cy="628402"/>
              <a:chOff x="5481079" y="27536"/>
              <a:chExt cx="1548814" cy="700470"/>
            </a:xfrm>
            <a:solidFill>
              <a:srgbClr val="F54359"/>
            </a:solidFill>
          </p:grpSpPr>
          <p:sp>
            <p:nvSpPr>
              <p:cNvPr id="187" name="Freeform 186">
                <a:extLst>
                  <a:ext uri="{FF2B5EF4-FFF2-40B4-BE49-F238E27FC236}">
                    <a16:creationId xmlns:a16="http://schemas.microsoft.com/office/drawing/2014/main" id="{32B91F8D-C76D-D246-A809-7BB9708357FC}"/>
                  </a:ext>
                </a:extLst>
              </p:cNvPr>
              <p:cNvSpPr/>
              <p:nvPr/>
            </p:nvSpPr>
            <p:spPr>
              <a:xfrm>
                <a:off x="6237681" y="27536"/>
                <a:ext cx="792213" cy="700470"/>
              </a:xfrm>
              <a:custGeom>
                <a:avLst/>
                <a:gdLst>
                  <a:gd name="connsiteX0" fmla="*/ 0 w 792213"/>
                  <a:gd name="connsiteY0" fmla="*/ 29914 h 700470"/>
                  <a:gd name="connsiteX1" fmla="*/ 782751 w 792213"/>
                  <a:gd name="connsiteY1" fmla="*/ 694640 h 700470"/>
                  <a:gd name="connsiteX2" fmla="*/ 792034 w 792213"/>
                  <a:gd name="connsiteY2" fmla="*/ 692497 h 700470"/>
                  <a:gd name="connsiteX3" fmla="*/ 792212 w 792213"/>
                  <a:gd name="connsiteY3" fmla="*/ 683568 h 700470"/>
                  <a:gd name="connsiteX4" fmla="*/ 17583 w 792213"/>
                  <a:gd name="connsiteY4" fmla="*/ 0 h 700470"/>
                  <a:gd name="connsiteX5" fmla="*/ 0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0" y="29914"/>
                    </a:moveTo>
                    <a:cubicBezTo>
                      <a:pt x="36772" y="808494"/>
                      <a:pt x="782751" y="694640"/>
                      <a:pt x="782751" y="694640"/>
                    </a:cubicBezTo>
                    <a:lnTo>
                      <a:pt x="792034" y="692497"/>
                    </a:lnTo>
                    <a:lnTo>
                      <a:pt x="792212" y="683568"/>
                    </a:lnTo>
                    <a:cubicBezTo>
                      <a:pt x="792212" y="683568"/>
                      <a:pt x="798103" y="893"/>
                      <a:pt x="17583" y="0"/>
                    </a:cubicBezTo>
                    <a:lnTo>
                      <a:pt x="0" y="29914"/>
                    </a:lnTo>
                    <a:close/>
                  </a:path>
                </a:pathLst>
              </a:custGeom>
              <a:solidFill>
                <a:srgbClr val="F54359"/>
              </a:solidFill>
              <a:ln w="8925" cap="flat">
                <a:noFill/>
                <a:prstDash val="solid"/>
                <a:miter/>
              </a:ln>
            </p:spPr>
            <p:txBody>
              <a:bodyPr rtlCol="0" anchor="ctr"/>
              <a:lstStyle/>
              <a:p>
                <a:endParaRPr lang="en-US" dirty="0"/>
              </a:p>
            </p:txBody>
          </p:sp>
          <p:sp>
            <p:nvSpPr>
              <p:cNvPr id="188" name="Freeform 187">
                <a:extLst>
                  <a:ext uri="{FF2B5EF4-FFF2-40B4-BE49-F238E27FC236}">
                    <a16:creationId xmlns:a16="http://schemas.microsoft.com/office/drawing/2014/main" id="{BFD89ADE-00A2-044B-B12E-7B75C89D6E29}"/>
                  </a:ext>
                </a:extLst>
              </p:cNvPr>
              <p:cNvSpPr/>
              <p:nvPr/>
            </p:nvSpPr>
            <p:spPr>
              <a:xfrm>
                <a:off x="5481079" y="27536"/>
                <a:ext cx="792213" cy="700470"/>
              </a:xfrm>
              <a:custGeom>
                <a:avLst/>
                <a:gdLst>
                  <a:gd name="connsiteX0" fmla="*/ 792214 w 792213"/>
                  <a:gd name="connsiteY0" fmla="*/ 29914 h 700470"/>
                  <a:gd name="connsiteX1" fmla="*/ 9462 w 792213"/>
                  <a:gd name="connsiteY1" fmla="*/ 694640 h 700470"/>
                  <a:gd name="connsiteX2" fmla="*/ 180 w 792213"/>
                  <a:gd name="connsiteY2" fmla="*/ 692497 h 700470"/>
                  <a:gd name="connsiteX3" fmla="*/ 1 w 792213"/>
                  <a:gd name="connsiteY3" fmla="*/ 683568 h 700470"/>
                  <a:gd name="connsiteX4" fmla="*/ 774631 w 792213"/>
                  <a:gd name="connsiteY4" fmla="*/ 0 h 700470"/>
                  <a:gd name="connsiteX5" fmla="*/ 792214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792214" y="29914"/>
                    </a:moveTo>
                    <a:cubicBezTo>
                      <a:pt x="755441" y="808494"/>
                      <a:pt x="9462" y="694640"/>
                      <a:pt x="9462" y="694640"/>
                    </a:cubicBezTo>
                    <a:lnTo>
                      <a:pt x="180" y="692497"/>
                    </a:lnTo>
                    <a:lnTo>
                      <a:pt x="1" y="683568"/>
                    </a:lnTo>
                    <a:cubicBezTo>
                      <a:pt x="1" y="683568"/>
                      <a:pt x="-5889" y="893"/>
                      <a:pt x="774631" y="0"/>
                    </a:cubicBezTo>
                    <a:lnTo>
                      <a:pt x="792214" y="29914"/>
                    </a:lnTo>
                    <a:close/>
                  </a:path>
                </a:pathLst>
              </a:custGeom>
              <a:solidFill>
                <a:srgbClr val="F54359"/>
              </a:solidFill>
              <a:ln w="8925" cap="flat">
                <a:noFill/>
                <a:prstDash val="solid"/>
                <a:miter/>
              </a:ln>
            </p:spPr>
            <p:txBody>
              <a:bodyPr rtlCol="0" anchor="ctr"/>
              <a:lstStyle/>
              <a:p>
                <a:endParaRPr lang="en-US"/>
              </a:p>
            </p:txBody>
          </p:sp>
        </p:grpSp>
        <p:sp>
          <p:nvSpPr>
            <p:cNvPr id="168" name="Freeform 167">
              <a:extLst>
                <a:ext uri="{FF2B5EF4-FFF2-40B4-BE49-F238E27FC236}">
                  <a16:creationId xmlns:a16="http://schemas.microsoft.com/office/drawing/2014/main" id="{173FD50E-8957-1645-8C6C-04DC62F8890E}"/>
                </a:ext>
              </a:extLst>
            </p:cNvPr>
            <p:cNvSpPr/>
            <p:nvPr/>
          </p:nvSpPr>
          <p:spPr>
            <a:xfrm>
              <a:off x="11691558" y="848174"/>
              <a:ext cx="625195" cy="626769"/>
            </a:xfrm>
            <a:custGeom>
              <a:avLst/>
              <a:gdLst>
                <a:gd name="connsiteX0" fmla="*/ 696581 w 696895"/>
                <a:gd name="connsiteY0" fmla="*/ 685255 h 698649"/>
                <a:gd name="connsiteX1" fmla="*/ 10401 w 696895"/>
                <a:gd name="connsiteY1" fmla="*/ 437 h 698649"/>
                <a:gd name="connsiteX2" fmla="*/ 1565 w 696895"/>
                <a:gd name="connsiteY2" fmla="*/ 1777 h 698649"/>
                <a:gd name="connsiteX3" fmla="*/ 762 w 696895"/>
                <a:gd name="connsiteY3" fmla="*/ 10081 h 698649"/>
                <a:gd name="connsiteX4" fmla="*/ 675785 w 696895"/>
                <a:gd name="connsiteY4" fmla="*/ 696953 h 698649"/>
                <a:gd name="connsiteX5" fmla="*/ 695867 w 696895"/>
                <a:gd name="connsiteY5" fmla="*/ 698649 h 698649"/>
                <a:gd name="connsiteX6" fmla="*/ 696581 w 696895"/>
                <a:gd name="connsiteY6" fmla="*/ 685255 h 698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6895" h="698649">
                  <a:moveTo>
                    <a:pt x="696581" y="685255"/>
                  </a:moveTo>
                  <a:cubicBezTo>
                    <a:pt x="713896" y="-41086"/>
                    <a:pt x="10401" y="437"/>
                    <a:pt x="10401" y="437"/>
                  </a:cubicBezTo>
                  <a:lnTo>
                    <a:pt x="1565" y="1777"/>
                  </a:lnTo>
                  <a:lnTo>
                    <a:pt x="762" y="10081"/>
                  </a:lnTo>
                  <a:cubicBezTo>
                    <a:pt x="762" y="10081"/>
                    <a:pt x="-49934" y="644446"/>
                    <a:pt x="675785" y="696953"/>
                  </a:cubicBezTo>
                  <a:lnTo>
                    <a:pt x="695867" y="698649"/>
                  </a:lnTo>
                  <a:lnTo>
                    <a:pt x="696581" y="685255"/>
                  </a:lnTo>
                  <a:close/>
                </a:path>
              </a:pathLst>
            </a:custGeom>
            <a:solidFill>
              <a:srgbClr val="FDC82F"/>
            </a:solidFill>
            <a:ln w="8925" cap="flat">
              <a:noFill/>
              <a:prstDash val="solid"/>
              <a:miter/>
            </a:ln>
          </p:spPr>
          <p:txBody>
            <a:bodyPr rtlCol="0" anchor="ctr"/>
            <a:lstStyle/>
            <a:p>
              <a:endParaRPr lang="en-US" dirty="0"/>
            </a:p>
          </p:txBody>
        </p:sp>
        <p:sp>
          <p:nvSpPr>
            <p:cNvPr id="169" name="Freeform 168">
              <a:extLst>
                <a:ext uri="{FF2B5EF4-FFF2-40B4-BE49-F238E27FC236}">
                  <a16:creationId xmlns:a16="http://schemas.microsoft.com/office/drawing/2014/main" id="{6D946890-294D-AA48-A93A-4469C3A5AC2F}"/>
                </a:ext>
              </a:extLst>
            </p:cNvPr>
            <p:cNvSpPr/>
            <p:nvPr userDrawn="1"/>
          </p:nvSpPr>
          <p:spPr>
            <a:xfrm>
              <a:off x="9368357" y="1641250"/>
              <a:ext cx="620546" cy="615562"/>
            </a:xfrm>
            <a:custGeom>
              <a:avLst/>
              <a:gdLst>
                <a:gd name="connsiteX0" fmla="*/ 691713 w 691713"/>
                <a:gd name="connsiteY0" fmla="*/ 0 h 686157"/>
                <a:gd name="connsiteX1" fmla="*/ 0 w 691713"/>
                <a:gd name="connsiteY1" fmla="*/ 0 h 686157"/>
                <a:gd name="connsiteX2" fmla="*/ 691713 w 691713"/>
                <a:gd name="connsiteY2" fmla="*/ 686157 h 686157"/>
                <a:gd name="connsiteX3" fmla="*/ 691713 w 691713"/>
                <a:gd name="connsiteY3" fmla="*/ 0 h 686157"/>
              </a:gdLst>
              <a:ahLst/>
              <a:cxnLst>
                <a:cxn ang="0">
                  <a:pos x="connsiteX0" y="connsiteY0"/>
                </a:cxn>
                <a:cxn ang="0">
                  <a:pos x="connsiteX1" y="connsiteY1"/>
                </a:cxn>
                <a:cxn ang="0">
                  <a:pos x="connsiteX2" y="connsiteY2"/>
                </a:cxn>
                <a:cxn ang="0">
                  <a:pos x="connsiteX3" y="connsiteY3"/>
                </a:cxn>
              </a:cxnLst>
              <a:rect l="l" t="t" r="r" b="b"/>
              <a:pathLst>
                <a:path w="691713" h="686157">
                  <a:moveTo>
                    <a:pt x="691713" y="0"/>
                  </a:moveTo>
                  <a:lnTo>
                    <a:pt x="0" y="0"/>
                  </a:lnTo>
                  <a:cubicBezTo>
                    <a:pt x="40878" y="361742"/>
                    <a:pt x="329256" y="648295"/>
                    <a:pt x="691713" y="686157"/>
                  </a:cubicBezTo>
                  <a:lnTo>
                    <a:pt x="691713" y="0"/>
                  </a:lnTo>
                  <a:close/>
                </a:path>
              </a:pathLst>
            </a:custGeom>
            <a:solidFill>
              <a:schemeClr val="accent4"/>
            </a:solidFill>
            <a:ln w="8925" cap="flat">
              <a:noFill/>
              <a:prstDash val="solid"/>
              <a:miter/>
            </a:ln>
          </p:spPr>
          <p:txBody>
            <a:bodyPr rtlCol="0" anchor="ctr"/>
            <a:lstStyle/>
            <a:p>
              <a:endParaRPr lang="en-US"/>
            </a:p>
          </p:txBody>
        </p:sp>
        <p:sp>
          <p:nvSpPr>
            <p:cNvPr id="170" name="Freeform 169">
              <a:extLst>
                <a:ext uri="{FF2B5EF4-FFF2-40B4-BE49-F238E27FC236}">
                  <a16:creationId xmlns:a16="http://schemas.microsoft.com/office/drawing/2014/main" id="{415B2FC8-8C49-3247-8825-824C6129D988}"/>
                </a:ext>
              </a:extLst>
            </p:cNvPr>
            <p:cNvSpPr/>
            <p:nvPr userDrawn="1"/>
          </p:nvSpPr>
          <p:spPr>
            <a:xfrm>
              <a:off x="10153688" y="1639248"/>
              <a:ext cx="1387540" cy="619487"/>
            </a:xfrm>
            <a:custGeom>
              <a:avLst/>
              <a:gdLst>
                <a:gd name="connsiteX0" fmla="*/ 0 w 1546670"/>
                <a:gd name="connsiteY0" fmla="*/ 690533 h 690532"/>
                <a:gd name="connsiteX1" fmla="*/ 1546670 w 1546670"/>
                <a:gd name="connsiteY1" fmla="*/ 690533 h 690532"/>
                <a:gd name="connsiteX2" fmla="*/ 773290 w 1546670"/>
                <a:gd name="connsiteY2" fmla="*/ 0 h 690532"/>
                <a:gd name="connsiteX3" fmla="*/ 0 w 1546670"/>
                <a:gd name="connsiteY3" fmla="*/ 690533 h 690532"/>
              </a:gdLst>
              <a:ahLst/>
              <a:cxnLst>
                <a:cxn ang="0">
                  <a:pos x="connsiteX0" y="connsiteY0"/>
                </a:cxn>
                <a:cxn ang="0">
                  <a:pos x="connsiteX1" y="connsiteY1"/>
                </a:cxn>
                <a:cxn ang="0">
                  <a:pos x="connsiteX2" y="connsiteY2"/>
                </a:cxn>
                <a:cxn ang="0">
                  <a:pos x="connsiteX3" y="connsiteY3"/>
                </a:cxn>
              </a:cxnLst>
              <a:rect l="l" t="t" r="r" b="b"/>
              <a:pathLst>
                <a:path w="1546670" h="690532">
                  <a:moveTo>
                    <a:pt x="0" y="690533"/>
                  </a:moveTo>
                  <a:lnTo>
                    <a:pt x="1546670" y="690533"/>
                  </a:lnTo>
                  <a:cubicBezTo>
                    <a:pt x="1502758" y="302002"/>
                    <a:pt x="1173413" y="0"/>
                    <a:pt x="773290" y="0"/>
                  </a:cubicBezTo>
                  <a:cubicBezTo>
                    <a:pt x="373346" y="0"/>
                    <a:pt x="43913" y="302002"/>
                    <a:pt x="0" y="690533"/>
                  </a:cubicBezTo>
                  <a:close/>
                </a:path>
              </a:pathLst>
            </a:custGeom>
            <a:solidFill>
              <a:srgbClr val="FDC82F"/>
            </a:solidFill>
            <a:ln w="8925" cap="flat">
              <a:noFill/>
              <a:prstDash val="solid"/>
              <a:miter/>
            </a:ln>
          </p:spPr>
          <p:txBody>
            <a:bodyPr rtlCol="0" anchor="ctr"/>
            <a:lstStyle/>
            <a:p>
              <a:endParaRPr lang="en-US"/>
            </a:p>
          </p:txBody>
        </p:sp>
        <p:grpSp>
          <p:nvGrpSpPr>
            <p:cNvPr id="172" name="Graphic 4">
              <a:extLst>
                <a:ext uri="{FF2B5EF4-FFF2-40B4-BE49-F238E27FC236}">
                  <a16:creationId xmlns:a16="http://schemas.microsoft.com/office/drawing/2014/main" id="{7FDE5C55-BEE5-E54A-9E41-D06A7DD8EBDD}"/>
                </a:ext>
              </a:extLst>
            </p:cNvPr>
            <p:cNvGrpSpPr/>
            <p:nvPr userDrawn="1"/>
          </p:nvGrpSpPr>
          <p:grpSpPr>
            <a:xfrm>
              <a:off x="10153767" y="2407097"/>
              <a:ext cx="1389384" cy="628402"/>
              <a:chOff x="6368257" y="1755787"/>
              <a:chExt cx="1548725" cy="700470"/>
            </a:xfrm>
            <a:solidFill>
              <a:srgbClr val="004438"/>
            </a:solidFill>
          </p:grpSpPr>
          <p:sp>
            <p:nvSpPr>
              <p:cNvPr id="185" name="Freeform 184">
                <a:extLst>
                  <a:ext uri="{FF2B5EF4-FFF2-40B4-BE49-F238E27FC236}">
                    <a16:creationId xmlns:a16="http://schemas.microsoft.com/office/drawing/2014/main" id="{4618493C-8339-AB4A-8963-3258399A1A79}"/>
                  </a:ext>
                </a:extLst>
              </p:cNvPr>
              <p:cNvSpPr/>
              <p:nvPr/>
            </p:nvSpPr>
            <p:spPr>
              <a:xfrm>
                <a:off x="7124769" y="1755787"/>
                <a:ext cx="792213" cy="700470"/>
              </a:xfrm>
              <a:custGeom>
                <a:avLst/>
                <a:gdLst>
                  <a:gd name="connsiteX0" fmla="*/ 0 w 792213"/>
                  <a:gd name="connsiteY0" fmla="*/ 29914 h 700470"/>
                  <a:gd name="connsiteX1" fmla="*/ 782752 w 792213"/>
                  <a:gd name="connsiteY1" fmla="*/ 694640 h 700470"/>
                  <a:gd name="connsiteX2" fmla="*/ 792034 w 792213"/>
                  <a:gd name="connsiteY2" fmla="*/ 692497 h 700470"/>
                  <a:gd name="connsiteX3" fmla="*/ 792212 w 792213"/>
                  <a:gd name="connsiteY3" fmla="*/ 683568 h 700470"/>
                  <a:gd name="connsiteX4" fmla="*/ 17583 w 792213"/>
                  <a:gd name="connsiteY4" fmla="*/ 0 h 700470"/>
                  <a:gd name="connsiteX5" fmla="*/ 0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0" y="29914"/>
                    </a:moveTo>
                    <a:cubicBezTo>
                      <a:pt x="36772" y="808494"/>
                      <a:pt x="782752" y="694640"/>
                      <a:pt x="782752" y="694640"/>
                    </a:cubicBezTo>
                    <a:lnTo>
                      <a:pt x="792034" y="692497"/>
                    </a:lnTo>
                    <a:lnTo>
                      <a:pt x="792212" y="683568"/>
                    </a:lnTo>
                    <a:cubicBezTo>
                      <a:pt x="792212" y="683568"/>
                      <a:pt x="798103" y="893"/>
                      <a:pt x="17583" y="0"/>
                    </a:cubicBezTo>
                    <a:lnTo>
                      <a:pt x="0" y="29914"/>
                    </a:lnTo>
                    <a:close/>
                  </a:path>
                </a:pathLst>
              </a:custGeom>
              <a:solidFill>
                <a:schemeClr val="accent4"/>
              </a:solidFill>
              <a:ln w="8925" cap="flat">
                <a:noFill/>
                <a:prstDash val="solid"/>
                <a:miter/>
              </a:ln>
            </p:spPr>
            <p:txBody>
              <a:bodyPr rtlCol="0" anchor="ctr"/>
              <a:lstStyle/>
              <a:p>
                <a:endParaRPr lang="en-US"/>
              </a:p>
            </p:txBody>
          </p:sp>
          <p:sp>
            <p:nvSpPr>
              <p:cNvPr id="186" name="Freeform 185">
                <a:extLst>
                  <a:ext uri="{FF2B5EF4-FFF2-40B4-BE49-F238E27FC236}">
                    <a16:creationId xmlns:a16="http://schemas.microsoft.com/office/drawing/2014/main" id="{85B08193-3905-4642-8E36-06EB789EB37E}"/>
                  </a:ext>
                </a:extLst>
              </p:cNvPr>
              <p:cNvSpPr/>
              <p:nvPr/>
            </p:nvSpPr>
            <p:spPr>
              <a:xfrm>
                <a:off x="6368257" y="1755787"/>
                <a:ext cx="792213" cy="700470"/>
              </a:xfrm>
              <a:custGeom>
                <a:avLst/>
                <a:gdLst>
                  <a:gd name="connsiteX0" fmla="*/ 792213 w 792213"/>
                  <a:gd name="connsiteY0" fmla="*/ 29914 h 700470"/>
                  <a:gd name="connsiteX1" fmla="*/ 9462 w 792213"/>
                  <a:gd name="connsiteY1" fmla="*/ 694640 h 700470"/>
                  <a:gd name="connsiteX2" fmla="*/ 180 w 792213"/>
                  <a:gd name="connsiteY2" fmla="*/ 692497 h 700470"/>
                  <a:gd name="connsiteX3" fmla="*/ 1 w 792213"/>
                  <a:gd name="connsiteY3" fmla="*/ 683568 h 700470"/>
                  <a:gd name="connsiteX4" fmla="*/ 774631 w 792213"/>
                  <a:gd name="connsiteY4" fmla="*/ 0 h 700470"/>
                  <a:gd name="connsiteX5" fmla="*/ 792213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792213" y="29914"/>
                    </a:moveTo>
                    <a:cubicBezTo>
                      <a:pt x="755441" y="808494"/>
                      <a:pt x="9462" y="694640"/>
                      <a:pt x="9462" y="694640"/>
                    </a:cubicBezTo>
                    <a:lnTo>
                      <a:pt x="180" y="692497"/>
                    </a:lnTo>
                    <a:lnTo>
                      <a:pt x="1" y="683568"/>
                    </a:lnTo>
                    <a:cubicBezTo>
                      <a:pt x="1" y="683568"/>
                      <a:pt x="-5889" y="893"/>
                      <a:pt x="774631" y="0"/>
                    </a:cubicBezTo>
                    <a:lnTo>
                      <a:pt x="792213" y="29914"/>
                    </a:lnTo>
                    <a:close/>
                  </a:path>
                </a:pathLst>
              </a:custGeom>
              <a:solidFill>
                <a:schemeClr val="accent4"/>
              </a:solidFill>
              <a:ln w="8925" cap="flat">
                <a:noFill/>
                <a:prstDash val="solid"/>
                <a:miter/>
              </a:ln>
            </p:spPr>
            <p:txBody>
              <a:bodyPr rtlCol="0" anchor="ctr"/>
              <a:lstStyle/>
              <a:p>
                <a:endParaRPr lang="en-US"/>
              </a:p>
            </p:txBody>
          </p:sp>
        </p:grpSp>
        <p:sp>
          <p:nvSpPr>
            <p:cNvPr id="173" name="Freeform 172">
              <a:extLst>
                <a:ext uri="{FF2B5EF4-FFF2-40B4-BE49-F238E27FC236}">
                  <a16:creationId xmlns:a16="http://schemas.microsoft.com/office/drawing/2014/main" id="{514FCC8D-522A-2944-B161-94575EDD187D}"/>
                </a:ext>
              </a:extLst>
            </p:cNvPr>
            <p:cNvSpPr/>
            <p:nvPr/>
          </p:nvSpPr>
          <p:spPr>
            <a:xfrm>
              <a:off x="10153688" y="4738446"/>
              <a:ext cx="1387540" cy="619487"/>
            </a:xfrm>
            <a:custGeom>
              <a:avLst/>
              <a:gdLst>
                <a:gd name="connsiteX0" fmla="*/ 0 w 1546670"/>
                <a:gd name="connsiteY0" fmla="*/ 690533 h 690532"/>
                <a:gd name="connsiteX1" fmla="*/ 1546670 w 1546670"/>
                <a:gd name="connsiteY1" fmla="*/ 690533 h 690532"/>
                <a:gd name="connsiteX2" fmla="*/ 773290 w 1546670"/>
                <a:gd name="connsiteY2" fmla="*/ 0 h 690532"/>
                <a:gd name="connsiteX3" fmla="*/ 0 w 1546670"/>
                <a:gd name="connsiteY3" fmla="*/ 690533 h 690532"/>
              </a:gdLst>
              <a:ahLst/>
              <a:cxnLst>
                <a:cxn ang="0">
                  <a:pos x="connsiteX0" y="connsiteY0"/>
                </a:cxn>
                <a:cxn ang="0">
                  <a:pos x="connsiteX1" y="connsiteY1"/>
                </a:cxn>
                <a:cxn ang="0">
                  <a:pos x="connsiteX2" y="connsiteY2"/>
                </a:cxn>
                <a:cxn ang="0">
                  <a:pos x="connsiteX3" y="connsiteY3"/>
                </a:cxn>
              </a:cxnLst>
              <a:rect l="l" t="t" r="r" b="b"/>
              <a:pathLst>
                <a:path w="1546670" h="690532">
                  <a:moveTo>
                    <a:pt x="0" y="690533"/>
                  </a:moveTo>
                  <a:lnTo>
                    <a:pt x="1546670" y="690533"/>
                  </a:lnTo>
                  <a:cubicBezTo>
                    <a:pt x="1502758" y="302002"/>
                    <a:pt x="1173413" y="0"/>
                    <a:pt x="773290" y="0"/>
                  </a:cubicBezTo>
                  <a:cubicBezTo>
                    <a:pt x="373346" y="89"/>
                    <a:pt x="43913" y="302002"/>
                    <a:pt x="0" y="690533"/>
                  </a:cubicBezTo>
                  <a:close/>
                </a:path>
              </a:pathLst>
            </a:custGeom>
            <a:solidFill>
              <a:srgbClr val="004438"/>
            </a:solidFill>
            <a:ln w="8925" cap="flat">
              <a:noFill/>
              <a:prstDash val="solid"/>
              <a:miter/>
            </a:ln>
          </p:spPr>
          <p:txBody>
            <a:bodyPr rtlCol="0" anchor="ctr"/>
            <a:lstStyle/>
            <a:p>
              <a:endParaRPr lang="en-US"/>
            </a:p>
          </p:txBody>
        </p:sp>
        <p:sp>
          <p:nvSpPr>
            <p:cNvPr id="174" name="Freeform 173">
              <a:extLst>
                <a:ext uri="{FF2B5EF4-FFF2-40B4-BE49-F238E27FC236}">
                  <a16:creationId xmlns:a16="http://schemas.microsoft.com/office/drawing/2014/main" id="{C518821F-8D9C-644B-8D27-B9D8E44FA057}"/>
                </a:ext>
              </a:extLst>
            </p:cNvPr>
            <p:cNvSpPr/>
            <p:nvPr/>
          </p:nvSpPr>
          <p:spPr>
            <a:xfrm>
              <a:off x="11701531" y="3957138"/>
              <a:ext cx="1387540" cy="619487"/>
            </a:xfrm>
            <a:custGeom>
              <a:avLst/>
              <a:gdLst>
                <a:gd name="connsiteX0" fmla="*/ 1546670 w 1546670"/>
                <a:gd name="connsiteY0" fmla="*/ 0 h 690532"/>
                <a:gd name="connsiteX1" fmla="*/ 0 w 1546670"/>
                <a:gd name="connsiteY1" fmla="*/ 0 h 690532"/>
                <a:gd name="connsiteX2" fmla="*/ 773379 w 1546670"/>
                <a:gd name="connsiteY2" fmla="*/ 690533 h 690532"/>
                <a:gd name="connsiteX3" fmla="*/ 1546670 w 1546670"/>
                <a:gd name="connsiteY3" fmla="*/ 0 h 690532"/>
              </a:gdLst>
              <a:ahLst/>
              <a:cxnLst>
                <a:cxn ang="0">
                  <a:pos x="connsiteX0" y="connsiteY0"/>
                </a:cxn>
                <a:cxn ang="0">
                  <a:pos x="connsiteX1" y="connsiteY1"/>
                </a:cxn>
                <a:cxn ang="0">
                  <a:pos x="connsiteX2" y="connsiteY2"/>
                </a:cxn>
                <a:cxn ang="0">
                  <a:pos x="connsiteX3" y="connsiteY3"/>
                </a:cxn>
              </a:cxnLst>
              <a:rect l="l" t="t" r="r" b="b"/>
              <a:pathLst>
                <a:path w="1546670" h="690532">
                  <a:moveTo>
                    <a:pt x="1546670" y="0"/>
                  </a:moveTo>
                  <a:lnTo>
                    <a:pt x="0" y="0"/>
                  </a:lnTo>
                  <a:cubicBezTo>
                    <a:pt x="43912" y="388531"/>
                    <a:pt x="373257" y="690533"/>
                    <a:pt x="773379" y="690533"/>
                  </a:cubicBezTo>
                  <a:cubicBezTo>
                    <a:pt x="1173413" y="690533"/>
                    <a:pt x="1502758" y="388531"/>
                    <a:pt x="1546670" y="0"/>
                  </a:cubicBezTo>
                  <a:close/>
                </a:path>
              </a:pathLst>
            </a:custGeom>
            <a:solidFill>
              <a:srgbClr val="FDC82F"/>
            </a:solidFill>
            <a:ln w="8925" cap="flat">
              <a:noFill/>
              <a:prstDash val="solid"/>
              <a:miter/>
            </a:ln>
          </p:spPr>
          <p:txBody>
            <a:bodyPr rtlCol="0" anchor="ctr"/>
            <a:lstStyle/>
            <a:p>
              <a:endParaRPr lang="en-US"/>
            </a:p>
          </p:txBody>
        </p:sp>
        <p:sp>
          <p:nvSpPr>
            <p:cNvPr id="175" name="Freeform 174">
              <a:extLst>
                <a:ext uri="{FF2B5EF4-FFF2-40B4-BE49-F238E27FC236}">
                  <a16:creationId xmlns:a16="http://schemas.microsoft.com/office/drawing/2014/main" id="{CBB1CE4A-0605-FA4D-8B13-2A30E03D4D57}"/>
                </a:ext>
              </a:extLst>
            </p:cNvPr>
            <p:cNvSpPr/>
            <p:nvPr userDrawn="1"/>
          </p:nvSpPr>
          <p:spPr>
            <a:xfrm>
              <a:off x="10147843" y="3190009"/>
              <a:ext cx="619184" cy="1388218"/>
            </a:xfrm>
            <a:custGeom>
              <a:avLst/>
              <a:gdLst>
                <a:gd name="connsiteX0" fmla="*/ 690196 w 690195"/>
                <a:gd name="connsiteY0" fmla="*/ 1547426 h 1547425"/>
                <a:gd name="connsiteX1" fmla="*/ 690196 w 690195"/>
                <a:gd name="connsiteY1" fmla="*/ 0 h 1547425"/>
                <a:gd name="connsiteX2" fmla="*/ 0 w 690195"/>
                <a:gd name="connsiteY2" fmla="*/ 773757 h 1547425"/>
                <a:gd name="connsiteX3" fmla="*/ 690196 w 690195"/>
                <a:gd name="connsiteY3" fmla="*/ 1547426 h 1547425"/>
              </a:gdLst>
              <a:ahLst/>
              <a:cxnLst>
                <a:cxn ang="0">
                  <a:pos x="connsiteX0" y="connsiteY0"/>
                </a:cxn>
                <a:cxn ang="0">
                  <a:pos x="connsiteX1" y="connsiteY1"/>
                </a:cxn>
                <a:cxn ang="0">
                  <a:pos x="connsiteX2" y="connsiteY2"/>
                </a:cxn>
                <a:cxn ang="0">
                  <a:pos x="connsiteX3" y="connsiteY3"/>
                </a:cxn>
              </a:cxnLst>
              <a:rect l="l" t="t" r="r" b="b"/>
              <a:pathLst>
                <a:path w="690195" h="1547425">
                  <a:moveTo>
                    <a:pt x="690196" y="1547426"/>
                  </a:moveTo>
                  <a:lnTo>
                    <a:pt x="690196" y="0"/>
                  </a:lnTo>
                  <a:cubicBezTo>
                    <a:pt x="301854" y="43934"/>
                    <a:pt x="0" y="373440"/>
                    <a:pt x="0" y="773757"/>
                  </a:cubicBezTo>
                  <a:cubicBezTo>
                    <a:pt x="89" y="1173986"/>
                    <a:pt x="301854" y="1503581"/>
                    <a:pt x="690196" y="1547426"/>
                  </a:cubicBezTo>
                  <a:close/>
                </a:path>
              </a:pathLst>
            </a:custGeom>
            <a:solidFill>
              <a:srgbClr val="004438"/>
            </a:solidFill>
            <a:ln w="8925" cap="flat">
              <a:noFill/>
              <a:prstDash val="solid"/>
              <a:miter/>
            </a:ln>
          </p:spPr>
          <p:txBody>
            <a:bodyPr rtlCol="0" anchor="ctr"/>
            <a:lstStyle/>
            <a:p>
              <a:endParaRPr lang="en-US"/>
            </a:p>
          </p:txBody>
        </p:sp>
        <p:sp>
          <p:nvSpPr>
            <p:cNvPr id="176" name="Freeform 175">
              <a:extLst>
                <a:ext uri="{FF2B5EF4-FFF2-40B4-BE49-F238E27FC236}">
                  <a16:creationId xmlns:a16="http://schemas.microsoft.com/office/drawing/2014/main" id="{086C7B18-DC90-6441-AAC7-6BF691F882AD}"/>
                </a:ext>
              </a:extLst>
            </p:cNvPr>
            <p:cNvSpPr/>
            <p:nvPr/>
          </p:nvSpPr>
          <p:spPr>
            <a:xfrm>
              <a:off x="11696164" y="3193190"/>
              <a:ext cx="710706" cy="628402"/>
            </a:xfrm>
            <a:custGeom>
              <a:avLst/>
              <a:gdLst>
                <a:gd name="connsiteX0" fmla="*/ 792214 w 792213"/>
                <a:gd name="connsiteY0" fmla="*/ 670556 h 700470"/>
                <a:gd name="connsiteX1" fmla="*/ 9463 w 792213"/>
                <a:gd name="connsiteY1" fmla="*/ 5830 h 700470"/>
                <a:gd name="connsiteX2" fmla="*/ 180 w 792213"/>
                <a:gd name="connsiteY2" fmla="*/ 7973 h 700470"/>
                <a:gd name="connsiteX3" fmla="*/ 1 w 792213"/>
                <a:gd name="connsiteY3" fmla="*/ 16903 h 700470"/>
                <a:gd name="connsiteX4" fmla="*/ 774631 w 792213"/>
                <a:gd name="connsiteY4" fmla="*/ 700470 h 700470"/>
                <a:gd name="connsiteX5" fmla="*/ 792214 w 792213"/>
                <a:gd name="connsiteY5" fmla="*/ 670556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792214" y="670556"/>
                  </a:moveTo>
                  <a:cubicBezTo>
                    <a:pt x="755441" y="-108024"/>
                    <a:pt x="9463" y="5830"/>
                    <a:pt x="9463" y="5830"/>
                  </a:cubicBezTo>
                  <a:lnTo>
                    <a:pt x="180" y="7973"/>
                  </a:lnTo>
                  <a:lnTo>
                    <a:pt x="1" y="16903"/>
                  </a:lnTo>
                  <a:cubicBezTo>
                    <a:pt x="1" y="16903"/>
                    <a:pt x="-5889" y="699577"/>
                    <a:pt x="774631" y="700470"/>
                  </a:cubicBezTo>
                  <a:lnTo>
                    <a:pt x="792214" y="670556"/>
                  </a:lnTo>
                  <a:close/>
                </a:path>
              </a:pathLst>
            </a:custGeom>
            <a:solidFill>
              <a:srgbClr val="004438"/>
            </a:solidFill>
            <a:ln w="8925" cap="flat">
              <a:noFill/>
              <a:prstDash val="solid"/>
              <a:miter/>
            </a:ln>
          </p:spPr>
          <p:txBody>
            <a:bodyPr rtlCol="0" anchor="ctr"/>
            <a:lstStyle/>
            <a:p>
              <a:endParaRPr lang="en-US"/>
            </a:p>
          </p:txBody>
        </p:sp>
        <p:grpSp>
          <p:nvGrpSpPr>
            <p:cNvPr id="177" name="Graphic 4">
              <a:extLst>
                <a:ext uri="{FF2B5EF4-FFF2-40B4-BE49-F238E27FC236}">
                  <a16:creationId xmlns:a16="http://schemas.microsoft.com/office/drawing/2014/main" id="{C939BECB-459B-684C-B7C8-25CC9C2282FA}"/>
                </a:ext>
              </a:extLst>
            </p:cNvPr>
            <p:cNvGrpSpPr/>
            <p:nvPr userDrawn="1"/>
          </p:nvGrpSpPr>
          <p:grpSpPr>
            <a:xfrm>
              <a:off x="7816190" y="5499486"/>
              <a:ext cx="1389384" cy="628402"/>
              <a:chOff x="3762596" y="5202825"/>
              <a:chExt cx="1548725" cy="700470"/>
            </a:xfrm>
            <a:solidFill>
              <a:srgbClr val="F54359"/>
            </a:solidFill>
          </p:grpSpPr>
          <p:sp>
            <p:nvSpPr>
              <p:cNvPr id="183" name="Freeform 182">
                <a:extLst>
                  <a:ext uri="{FF2B5EF4-FFF2-40B4-BE49-F238E27FC236}">
                    <a16:creationId xmlns:a16="http://schemas.microsoft.com/office/drawing/2014/main" id="{EF776D26-33D2-8342-AFA0-50F8C5F5304F}"/>
                  </a:ext>
                </a:extLst>
              </p:cNvPr>
              <p:cNvSpPr/>
              <p:nvPr/>
            </p:nvSpPr>
            <p:spPr>
              <a:xfrm>
                <a:off x="4519109" y="5202825"/>
                <a:ext cx="792213" cy="700470"/>
              </a:xfrm>
              <a:custGeom>
                <a:avLst/>
                <a:gdLst>
                  <a:gd name="connsiteX0" fmla="*/ 0 w 792213"/>
                  <a:gd name="connsiteY0" fmla="*/ 29914 h 700470"/>
                  <a:gd name="connsiteX1" fmla="*/ 782751 w 792213"/>
                  <a:gd name="connsiteY1" fmla="*/ 694640 h 700470"/>
                  <a:gd name="connsiteX2" fmla="*/ 792034 w 792213"/>
                  <a:gd name="connsiteY2" fmla="*/ 692497 h 700470"/>
                  <a:gd name="connsiteX3" fmla="*/ 792212 w 792213"/>
                  <a:gd name="connsiteY3" fmla="*/ 683568 h 700470"/>
                  <a:gd name="connsiteX4" fmla="*/ 17583 w 792213"/>
                  <a:gd name="connsiteY4" fmla="*/ 0 h 700470"/>
                  <a:gd name="connsiteX5" fmla="*/ 0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0" y="29914"/>
                    </a:moveTo>
                    <a:cubicBezTo>
                      <a:pt x="36772" y="808494"/>
                      <a:pt x="782751" y="694640"/>
                      <a:pt x="782751" y="694640"/>
                    </a:cubicBezTo>
                    <a:lnTo>
                      <a:pt x="792034" y="692497"/>
                    </a:lnTo>
                    <a:lnTo>
                      <a:pt x="792212" y="683568"/>
                    </a:lnTo>
                    <a:cubicBezTo>
                      <a:pt x="792212" y="683568"/>
                      <a:pt x="798103" y="893"/>
                      <a:pt x="17583" y="0"/>
                    </a:cubicBezTo>
                    <a:lnTo>
                      <a:pt x="0" y="29914"/>
                    </a:lnTo>
                    <a:close/>
                  </a:path>
                </a:pathLst>
              </a:custGeom>
              <a:solidFill>
                <a:srgbClr val="F54359"/>
              </a:solidFill>
              <a:ln w="8925" cap="flat">
                <a:noFill/>
                <a:prstDash val="solid"/>
                <a:miter/>
              </a:ln>
            </p:spPr>
            <p:txBody>
              <a:bodyPr rtlCol="0" anchor="ctr"/>
              <a:lstStyle/>
              <a:p>
                <a:endParaRPr lang="en-US"/>
              </a:p>
            </p:txBody>
          </p:sp>
          <p:sp>
            <p:nvSpPr>
              <p:cNvPr id="184" name="Freeform 183">
                <a:extLst>
                  <a:ext uri="{FF2B5EF4-FFF2-40B4-BE49-F238E27FC236}">
                    <a16:creationId xmlns:a16="http://schemas.microsoft.com/office/drawing/2014/main" id="{35E0DF1D-2A22-4B4D-B226-D4679325DB7E}"/>
                  </a:ext>
                </a:extLst>
              </p:cNvPr>
              <p:cNvSpPr/>
              <p:nvPr/>
            </p:nvSpPr>
            <p:spPr>
              <a:xfrm>
                <a:off x="3762596" y="5202825"/>
                <a:ext cx="792213" cy="700470"/>
              </a:xfrm>
              <a:custGeom>
                <a:avLst/>
                <a:gdLst>
                  <a:gd name="connsiteX0" fmla="*/ 792214 w 792213"/>
                  <a:gd name="connsiteY0" fmla="*/ 29914 h 700470"/>
                  <a:gd name="connsiteX1" fmla="*/ 9462 w 792213"/>
                  <a:gd name="connsiteY1" fmla="*/ 694640 h 700470"/>
                  <a:gd name="connsiteX2" fmla="*/ 180 w 792213"/>
                  <a:gd name="connsiteY2" fmla="*/ 692497 h 700470"/>
                  <a:gd name="connsiteX3" fmla="*/ 1 w 792213"/>
                  <a:gd name="connsiteY3" fmla="*/ 683568 h 700470"/>
                  <a:gd name="connsiteX4" fmla="*/ 774631 w 792213"/>
                  <a:gd name="connsiteY4" fmla="*/ 0 h 700470"/>
                  <a:gd name="connsiteX5" fmla="*/ 792214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792214" y="29914"/>
                    </a:moveTo>
                    <a:cubicBezTo>
                      <a:pt x="755441" y="808494"/>
                      <a:pt x="9462" y="694640"/>
                      <a:pt x="9462" y="694640"/>
                    </a:cubicBezTo>
                    <a:lnTo>
                      <a:pt x="180" y="692497"/>
                    </a:lnTo>
                    <a:lnTo>
                      <a:pt x="1" y="683568"/>
                    </a:lnTo>
                    <a:cubicBezTo>
                      <a:pt x="1" y="683568"/>
                      <a:pt x="-5889" y="893"/>
                      <a:pt x="774631" y="0"/>
                    </a:cubicBezTo>
                    <a:lnTo>
                      <a:pt x="792214" y="29914"/>
                    </a:lnTo>
                    <a:close/>
                  </a:path>
                </a:pathLst>
              </a:custGeom>
              <a:solidFill>
                <a:srgbClr val="F54359"/>
              </a:solidFill>
              <a:ln w="8925" cap="flat">
                <a:noFill/>
                <a:prstDash val="solid"/>
                <a:miter/>
              </a:ln>
            </p:spPr>
            <p:txBody>
              <a:bodyPr rtlCol="0" anchor="ctr"/>
              <a:lstStyle/>
              <a:p>
                <a:endParaRPr lang="en-US"/>
              </a:p>
            </p:txBody>
          </p:sp>
        </p:grpSp>
        <p:sp>
          <p:nvSpPr>
            <p:cNvPr id="178" name="Freeform 177">
              <a:extLst>
                <a:ext uri="{FF2B5EF4-FFF2-40B4-BE49-F238E27FC236}">
                  <a16:creationId xmlns:a16="http://schemas.microsoft.com/office/drawing/2014/main" id="{B1FA6A80-5822-174B-9455-5409C2DCA506}"/>
                </a:ext>
              </a:extLst>
            </p:cNvPr>
            <p:cNvSpPr/>
            <p:nvPr/>
          </p:nvSpPr>
          <p:spPr>
            <a:xfrm>
              <a:off x="11701528" y="5499486"/>
              <a:ext cx="710706" cy="628402"/>
            </a:xfrm>
            <a:custGeom>
              <a:avLst/>
              <a:gdLst>
                <a:gd name="connsiteX0" fmla="*/ 792214 w 792213"/>
                <a:gd name="connsiteY0" fmla="*/ 29914 h 700470"/>
                <a:gd name="connsiteX1" fmla="*/ 9462 w 792213"/>
                <a:gd name="connsiteY1" fmla="*/ 694640 h 700470"/>
                <a:gd name="connsiteX2" fmla="*/ 179 w 792213"/>
                <a:gd name="connsiteY2" fmla="*/ 692497 h 700470"/>
                <a:gd name="connsiteX3" fmla="*/ 1 w 792213"/>
                <a:gd name="connsiteY3" fmla="*/ 683568 h 700470"/>
                <a:gd name="connsiteX4" fmla="*/ 774630 w 792213"/>
                <a:gd name="connsiteY4" fmla="*/ 0 h 700470"/>
                <a:gd name="connsiteX5" fmla="*/ 792214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792214" y="29914"/>
                  </a:moveTo>
                  <a:cubicBezTo>
                    <a:pt x="755441" y="808494"/>
                    <a:pt x="9462" y="694640"/>
                    <a:pt x="9462" y="694640"/>
                  </a:cubicBezTo>
                  <a:lnTo>
                    <a:pt x="179" y="692497"/>
                  </a:lnTo>
                  <a:lnTo>
                    <a:pt x="1" y="683568"/>
                  </a:lnTo>
                  <a:cubicBezTo>
                    <a:pt x="1" y="683568"/>
                    <a:pt x="-5890" y="893"/>
                    <a:pt x="774630" y="0"/>
                  </a:cubicBezTo>
                  <a:lnTo>
                    <a:pt x="792214" y="29914"/>
                  </a:lnTo>
                  <a:close/>
                </a:path>
              </a:pathLst>
            </a:custGeom>
            <a:solidFill>
              <a:srgbClr val="F54359"/>
            </a:solidFill>
            <a:ln w="8925" cap="flat">
              <a:noFill/>
              <a:prstDash val="solid"/>
              <a:miter/>
            </a:ln>
          </p:spPr>
          <p:txBody>
            <a:bodyPr rtlCol="0" anchor="ctr"/>
            <a:lstStyle/>
            <a:p>
              <a:endParaRPr lang="en-US"/>
            </a:p>
          </p:txBody>
        </p:sp>
        <p:grpSp>
          <p:nvGrpSpPr>
            <p:cNvPr id="179" name="Graphic 4">
              <a:extLst>
                <a:ext uri="{FF2B5EF4-FFF2-40B4-BE49-F238E27FC236}">
                  <a16:creationId xmlns:a16="http://schemas.microsoft.com/office/drawing/2014/main" id="{36A7C502-9A6E-7C4F-AA0F-B8ED533091DD}"/>
                </a:ext>
              </a:extLst>
            </p:cNvPr>
            <p:cNvGrpSpPr/>
            <p:nvPr/>
          </p:nvGrpSpPr>
          <p:grpSpPr>
            <a:xfrm>
              <a:off x="11699689" y="4724908"/>
              <a:ext cx="610056" cy="621890"/>
              <a:chOff x="8091472" y="4339414"/>
              <a:chExt cx="680020" cy="693211"/>
            </a:xfrm>
            <a:solidFill>
              <a:srgbClr val="004438"/>
            </a:solidFill>
          </p:grpSpPr>
          <p:sp>
            <p:nvSpPr>
              <p:cNvPr id="181" name="Freeform 180">
                <a:extLst>
                  <a:ext uri="{FF2B5EF4-FFF2-40B4-BE49-F238E27FC236}">
                    <a16:creationId xmlns:a16="http://schemas.microsoft.com/office/drawing/2014/main" id="{0931B94D-7004-B34A-B106-C528DED737F8}"/>
                  </a:ext>
                </a:extLst>
              </p:cNvPr>
              <p:cNvSpPr/>
              <p:nvPr/>
            </p:nvSpPr>
            <p:spPr>
              <a:xfrm>
                <a:off x="8091472" y="4339414"/>
                <a:ext cx="358620" cy="693211"/>
              </a:xfrm>
              <a:custGeom>
                <a:avLst/>
                <a:gdLst>
                  <a:gd name="connsiteX0" fmla="*/ 2856 w 358620"/>
                  <a:gd name="connsiteY0" fmla="*/ 401747 h 693211"/>
                  <a:gd name="connsiteX1" fmla="*/ 0 w 358620"/>
                  <a:gd name="connsiteY1" fmla="*/ 355312 h 693211"/>
                  <a:gd name="connsiteX2" fmla="*/ 0 w 358620"/>
                  <a:gd name="connsiteY2" fmla="*/ 309592 h 693211"/>
                  <a:gd name="connsiteX3" fmla="*/ 0 w 358620"/>
                  <a:gd name="connsiteY3" fmla="*/ 0 h 693211"/>
                  <a:gd name="connsiteX4" fmla="*/ 356121 w 358620"/>
                  <a:gd name="connsiteY4" fmla="*/ 293340 h 693211"/>
                  <a:gd name="connsiteX5" fmla="*/ 358620 w 358620"/>
                  <a:gd name="connsiteY5" fmla="*/ 329148 h 693211"/>
                  <a:gd name="connsiteX6" fmla="*/ 358620 w 358620"/>
                  <a:gd name="connsiteY6" fmla="*/ 383620 h 693211"/>
                  <a:gd name="connsiteX7" fmla="*/ 358620 w 358620"/>
                  <a:gd name="connsiteY7" fmla="*/ 383620 h 693211"/>
                  <a:gd name="connsiteX8" fmla="*/ 358620 w 358620"/>
                  <a:gd name="connsiteY8" fmla="*/ 693212 h 693211"/>
                  <a:gd name="connsiteX9" fmla="*/ 2856 w 358620"/>
                  <a:gd name="connsiteY9" fmla="*/ 401747 h 693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8620" h="693211">
                    <a:moveTo>
                      <a:pt x="2856" y="401747"/>
                    </a:moveTo>
                    <a:cubicBezTo>
                      <a:pt x="179" y="384423"/>
                      <a:pt x="0" y="356027"/>
                      <a:pt x="0" y="355312"/>
                    </a:cubicBezTo>
                    <a:lnTo>
                      <a:pt x="0" y="309592"/>
                    </a:lnTo>
                    <a:lnTo>
                      <a:pt x="0" y="0"/>
                    </a:lnTo>
                    <a:cubicBezTo>
                      <a:pt x="182702" y="17681"/>
                      <a:pt x="328631" y="138857"/>
                      <a:pt x="356121" y="293340"/>
                    </a:cubicBezTo>
                    <a:cubicBezTo>
                      <a:pt x="358531" y="309146"/>
                      <a:pt x="358620" y="329148"/>
                      <a:pt x="358620" y="329148"/>
                    </a:cubicBezTo>
                    <a:lnTo>
                      <a:pt x="358620" y="383620"/>
                    </a:lnTo>
                    <a:lnTo>
                      <a:pt x="358620" y="383620"/>
                    </a:lnTo>
                    <a:lnTo>
                      <a:pt x="358620" y="693212"/>
                    </a:lnTo>
                    <a:cubicBezTo>
                      <a:pt x="176633" y="675620"/>
                      <a:pt x="31150" y="555427"/>
                      <a:pt x="2856" y="401747"/>
                    </a:cubicBezTo>
                    <a:close/>
                  </a:path>
                </a:pathLst>
              </a:custGeom>
              <a:solidFill>
                <a:schemeClr val="accent4"/>
              </a:solidFill>
              <a:ln w="8925" cap="flat">
                <a:noFill/>
                <a:prstDash val="solid"/>
                <a:miter/>
              </a:ln>
            </p:spPr>
            <p:txBody>
              <a:bodyPr rtlCol="0" anchor="ctr"/>
              <a:lstStyle/>
              <a:p>
                <a:endParaRPr lang="en-US"/>
              </a:p>
            </p:txBody>
          </p:sp>
          <p:sp>
            <p:nvSpPr>
              <p:cNvPr id="182" name="Freeform 181">
                <a:extLst>
                  <a:ext uri="{FF2B5EF4-FFF2-40B4-BE49-F238E27FC236}">
                    <a16:creationId xmlns:a16="http://schemas.microsoft.com/office/drawing/2014/main" id="{22799CD4-58E2-964A-8C6C-BBF0B3FD6540}"/>
                  </a:ext>
                </a:extLst>
              </p:cNvPr>
              <p:cNvSpPr/>
              <p:nvPr/>
            </p:nvSpPr>
            <p:spPr>
              <a:xfrm>
                <a:off x="8412873" y="4339414"/>
                <a:ext cx="358619" cy="693211"/>
              </a:xfrm>
              <a:custGeom>
                <a:avLst/>
                <a:gdLst>
                  <a:gd name="connsiteX0" fmla="*/ 2856 w 358619"/>
                  <a:gd name="connsiteY0" fmla="*/ 401747 h 693211"/>
                  <a:gd name="connsiteX1" fmla="*/ 0 w 358619"/>
                  <a:gd name="connsiteY1" fmla="*/ 355312 h 693211"/>
                  <a:gd name="connsiteX2" fmla="*/ 0 w 358619"/>
                  <a:gd name="connsiteY2" fmla="*/ 309592 h 693211"/>
                  <a:gd name="connsiteX3" fmla="*/ 0 w 358619"/>
                  <a:gd name="connsiteY3" fmla="*/ 0 h 693211"/>
                  <a:gd name="connsiteX4" fmla="*/ 356121 w 358619"/>
                  <a:gd name="connsiteY4" fmla="*/ 293340 h 693211"/>
                  <a:gd name="connsiteX5" fmla="*/ 358620 w 358619"/>
                  <a:gd name="connsiteY5" fmla="*/ 329148 h 693211"/>
                  <a:gd name="connsiteX6" fmla="*/ 358620 w 358619"/>
                  <a:gd name="connsiteY6" fmla="*/ 383620 h 693211"/>
                  <a:gd name="connsiteX7" fmla="*/ 358620 w 358619"/>
                  <a:gd name="connsiteY7" fmla="*/ 383620 h 693211"/>
                  <a:gd name="connsiteX8" fmla="*/ 358620 w 358619"/>
                  <a:gd name="connsiteY8" fmla="*/ 693212 h 693211"/>
                  <a:gd name="connsiteX9" fmla="*/ 2856 w 358619"/>
                  <a:gd name="connsiteY9" fmla="*/ 401747 h 693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8619" h="693211">
                    <a:moveTo>
                      <a:pt x="2856" y="401747"/>
                    </a:moveTo>
                    <a:cubicBezTo>
                      <a:pt x="179" y="384423"/>
                      <a:pt x="0" y="356027"/>
                      <a:pt x="0" y="355312"/>
                    </a:cubicBezTo>
                    <a:lnTo>
                      <a:pt x="0" y="309592"/>
                    </a:lnTo>
                    <a:lnTo>
                      <a:pt x="0" y="0"/>
                    </a:lnTo>
                    <a:cubicBezTo>
                      <a:pt x="182702" y="17681"/>
                      <a:pt x="328631" y="138857"/>
                      <a:pt x="356121" y="293340"/>
                    </a:cubicBezTo>
                    <a:cubicBezTo>
                      <a:pt x="358531" y="309146"/>
                      <a:pt x="358620" y="329148"/>
                      <a:pt x="358620" y="329148"/>
                    </a:cubicBezTo>
                    <a:lnTo>
                      <a:pt x="358620" y="383620"/>
                    </a:lnTo>
                    <a:lnTo>
                      <a:pt x="358620" y="383620"/>
                    </a:lnTo>
                    <a:lnTo>
                      <a:pt x="358620" y="693212"/>
                    </a:lnTo>
                    <a:cubicBezTo>
                      <a:pt x="176633" y="675620"/>
                      <a:pt x="31239" y="555427"/>
                      <a:pt x="2856" y="401747"/>
                    </a:cubicBezTo>
                    <a:close/>
                  </a:path>
                </a:pathLst>
              </a:custGeom>
              <a:solidFill>
                <a:schemeClr val="accent4"/>
              </a:solidFill>
              <a:ln w="8925" cap="flat">
                <a:noFill/>
                <a:prstDash val="solid"/>
                <a:miter/>
              </a:ln>
            </p:spPr>
            <p:txBody>
              <a:bodyPr rtlCol="0" anchor="ctr"/>
              <a:lstStyle/>
              <a:p>
                <a:endParaRPr lang="en-US"/>
              </a:p>
            </p:txBody>
          </p:sp>
        </p:grpSp>
        <p:sp>
          <p:nvSpPr>
            <p:cNvPr id="42" name="Freeform 41">
              <a:extLst>
                <a:ext uri="{FF2B5EF4-FFF2-40B4-BE49-F238E27FC236}">
                  <a16:creationId xmlns:a16="http://schemas.microsoft.com/office/drawing/2014/main" id="{2EDD256E-4985-4749-B248-D6EBB44408B0}"/>
                </a:ext>
              </a:extLst>
            </p:cNvPr>
            <p:cNvSpPr/>
            <p:nvPr userDrawn="1"/>
          </p:nvSpPr>
          <p:spPr>
            <a:xfrm>
              <a:off x="9347260" y="3961274"/>
              <a:ext cx="639603" cy="639915"/>
            </a:xfrm>
            <a:custGeom>
              <a:avLst/>
              <a:gdLst>
                <a:gd name="connsiteX0" fmla="*/ 712955 w 712955"/>
                <a:gd name="connsiteY0" fmla="*/ 356652 h 713303"/>
                <a:gd name="connsiteX1" fmla="*/ 356477 w 712955"/>
                <a:gd name="connsiteY1" fmla="*/ 713304 h 713303"/>
                <a:gd name="connsiteX2" fmla="*/ 0 w 712955"/>
                <a:gd name="connsiteY2" fmla="*/ 356652 h 713303"/>
                <a:gd name="connsiteX3" fmla="*/ 356477 w 712955"/>
                <a:gd name="connsiteY3" fmla="*/ 0 h 713303"/>
                <a:gd name="connsiteX4" fmla="*/ 712955 w 712955"/>
                <a:gd name="connsiteY4" fmla="*/ 356652 h 713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955" h="713303">
                  <a:moveTo>
                    <a:pt x="712955" y="356652"/>
                  </a:moveTo>
                  <a:cubicBezTo>
                    <a:pt x="712955" y="553625"/>
                    <a:pt x="553354" y="713304"/>
                    <a:pt x="356477" y="713304"/>
                  </a:cubicBezTo>
                  <a:cubicBezTo>
                    <a:pt x="159601" y="713304"/>
                    <a:pt x="0" y="553625"/>
                    <a:pt x="0" y="356652"/>
                  </a:cubicBezTo>
                  <a:cubicBezTo>
                    <a:pt x="0" y="159679"/>
                    <a:pt x="159601" y="0"/>
                    <a:pt x="356477" y="0"/>
                  </a:cubicBezTo>
                  <a:cubicBezTo>
                    <a:pt x="553354" y="0"/>
                    <a:pt x="712955" y="159679"/>
                    <a:pt x="712955" y="356652"/>
                  </a:cubicBezTo>
                  <a:close/>
                </a:path>
              </a:pathLst>
            </a:custGeom>
            <a:solidFill>
              <a:schemeClr val="bg1"/>
            </a:solidFill>
            <a:ln w="8925" cap="flat">
              <a:noFill/>
              <a:prstDash val="solid"/>
              <a:miter/>
            </a:ln>
          </p:spPr>
          <p:txBody>
            <a:bodyPr rtlCol="0" anchor="ctr"/>
            <a:lstStyle/>
            <a:p>
              <a:endParaRPr lang="en-US"/>
            </a:p>
          </p:txBody>
        </p:sp>
        <p:sp>
          <p:nvSpPr>
            <p:cNvPr id="44" name="Freeform 43">
              <a:extLst>
                <a:ext uri="{FF2B5EF4-FFF2-40B4-BE49-F238E27FC236}">
                  <a16:creationId xmlns:a16="http://schemas.microsoft.com/office/drawing/2014/main" id="{8A50FA0E-213E-7844-8CE6-3D8F22839C85}"/>
                </a:ext>
              </a:extLst>
            </p:cNvPr>
            <p:cNvSpPr/>
            <p:nvPr userDrawn="1"/>
          </p:nvSpPr>
          <p:spPr>
            <a:xfrm>
              <a:off x="11670142" y="1616416"/>
              <a:ext cx="639603" cy="639915"/>
            </a:xfrm>
            <a:custGeom>
              <a:avLst/>
              <a:gdLst>
                <a:gd name="connsiteX0" fmla="*/ 712955 w 712955"/>
                <a:gd name="connsiteY0" fmla="*/ 356652 h 713303"/>
                <a:gd name="connsiteX1" fmla="*/ 356477 w 712955"/>
                <a:gd name="connsiteY1" fmla="*/ 713304 h 713303"/>
                <a:gd name="connsiteX2" fmla="*/ 0 w 712955"/>
                <a:gd name="connsiteY2" fmla="*/ 356652 h 713303"/>
                <a:gd name="connsiteX3" fmla="*/ 356477 w 712955"/>
                <a:gd name="connsiteY3" fmla="*/ 0 h 713303"/>
                <a:gd name="connsiteX4" fmla="*/ 712955 w 712955"/>
                <a:gd name="connsiteY4" fmla="*/ 356652 h 713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955" h="713303">
                  <a:moveTo>
                    <a:pt x="712955" y="356652"/>
                  </a:moveTo>
                  <a:cubicBezTo>
                    <a:pt x="712955" y="553625"/>
                    <a:pt x="553354" y="713304"/>
                    <a:pt x="356477" y="713304"/>
                  </a:cubicBezTo>
                  <a:cubicBezTo>
                    <a:pt x="159601" y="713304"/>
                    <a:pt x="0" y="553625"/>
                    <a:pt x="0" y="356652"/>
                  </a:cubicBezTo>
                  <a:cubicBezTo>
                    <a:pt x="0" y="159679"/>
                    <a:pt x="159601" y="0"/>
                    <a:pt x="356477" y="0"/>
                  </a:cubicBezTo>
                  <a:cubicBezTo>
                    <a:pt x="553354" y="0"/>
                    <a:pt x="712955" y="159679"/>
                    <a:pt x="712955" y="356652"/>
                  </a:cubicBezTo>
                  <a:close/>
                </a:path>
              </a:pathLst>
            </a:custGeom>
            <a:solidFill>
              <a:schemeClr val="accent3"/>
            </a:solidFill>
            <a:ln w="8925" cap="flat">
              <a:noFill/>
              <a:prstDash val="solid"/>
              <a:miter/>
            </a:ln>
          </p:spPr>
          <p:txBody>
            <a:bodyPr rtlCol="0" anchor="ctr"/>
            <a:lstStyle/>
            <a:p>
              <a:endParaRPr lang="en-US"/>
            </a:p>
          </p:txBody>
        </p:sp>
        <p:sp>
          <p:nvSpPr>
            <p:cNvPr id="46" name="Freeform 45">
              <a:extLst>
                <a:ext uri="{FF2B5EF4-FFF2-40B4-BE49-F238E27FC236}">
                  <a16:creationId xmlns:a16="http://schemas.microsoft.com/office/drawing/2014/main" id="{2AF52F3D-8A77-BA43-BA4F-F0DAE7E396EA}"/>
                </a:ext>
              </a:extLst>
            </p:cNvPr>
            <p:cNvSpPr/>
            <p:nvPr userDrawn="1"/>
          </p:nvSpPr>
          <p:spPr>
            <a:xfrm>
              <a:off x="10901625" y="821741"/>
              <a:ext cx="639603" cy="639915"/>
            </a:xfrm>
            <a:custGeom>
              <a:avLst/>
              <a:gdLst>
                <a:gd name="connsiteX0" fmla="*/ 712955 w 712955"/>
                <a:gd name="connsiteY0" fmla="*/ 356652 h 713303"/>
                <a:gd name="connsiteX1" fmla="*/ 356477 w 712955"/>
                <a:gd name="connsiteY1" fmla="*/ 713304 h 713303"/>
                <a:gd name="connsiteX2" fmla="*/ 0 w 712955"/>
                <a:gd name="connsiteY2" fmla="*/ 356652 h 713303"/>
                <a:gd name="connsiteX3" fmla="*/ 356477 w 712955"/>
                <a:gd name="connsiteY3" fmla="*/ 0 h 713303"/>
                <a:gd name="connsiteX4" fmla="*/ 712955 w 712955"/>
                <a:gd name="connsiteY4" fmla="*/ 356652 h 713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955" h="713303">
                  <a:moveTo>
                    <a:pt x="712955" y="356652"/>
                  </a:moveTo>
                  <a:cubicBezTo>
                    <a:pt x="712955" y="553625"/>
                    <a:pt x="553354" y="713304"/>
                    <a:pt x="356477" y="713304"/>
                  </a:cubicBezTo>
                  <a:cubicBezTo>
                    <a:pt x="159601" y="713304"/>
                    <a:pt x="0" y="553625"/>
                    <a:pt x="0" y="356652"/>
                  </a:cubicBezTo>
                  <a:cubicBezTo>
                    <a:pt x="0" y="159679"/>
                    <a:pt x="159601" y="0"/>
                    <a:pt x="356477" y="0"/>
                  </a:cubicBezTo>
                  <a:cubicBezTo>
                    <a:pt x="553354" y="0"/>
                    <a:pt x="712955" y="159679"/>
                    <a:pt x="712955" y="356652"/>
                  </a:cubicBezTo>
                  <a:close/>
                </a:path>
              </a:pathLst>
            </a:custGeom>
            <a:solidFill>
              <a:schemeClr val="accent4"/>
            </a:solidFill>
            <a:ln w="8925" cap="flat">
              <a:noFill/>
              <a:prstDash val="solid"/>
              <a:miter/>
            </a:ln>
          </p:spPr>
          <p:txBody>
            <a:bodyPr rtlCol="0" anchor="ctr"/>
            <a:lstStyle/>
            <a:p>
              <a:endParaRPr lang="en-US"/>
            </a:p>
          </p:txBody>
        </p:sp>
      </p:grpSp>
    </p:spTree>
    <p:extLst>
      <p:ext uri="{BB962C8B-B14F-4D97-AF65-F5344CB8AC3E}">
        <p14:creationId xmlns:p14="http://schemas.microsoft.com/office/powerpoint/2010/main" val="34896181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_Content_Slide_1">
    <p:bg>
      <p:bgPr>
        <a:solidFill>
          <a:schemeClr val="accent2"/>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3538D9D-FD9A-FC46-BC1D-00AF1DE86E15}"/>
              </a:ext>
            </a:extLst>
          </p:cNvPr>
          <p:cNvSpPr/>
          <p:nvPr userDrawn="1"/>
        </p:nvSpPr>
        <p:spPr>
          <a:xfrm>
            <a:off x="318654" y="491690"/>
            <a:ext cx="7260497" cy="6500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1EFB734-9DE2-1142-AFD0-623512F58649}"/>
              </a:ext>
            </a:extLst>
          </p:cNvPr>
          <p:cNvSpPr/>
          <p:nvPr userDrawn="1"/>
        </p:nvSpPr>
        <p:spPr>
          <a:xfrm>
            <a:off x="-7619" y="5768085"/>
            <a:ext cx="12222480" cy="1105154"/>
          </a:xfrm>
          <a:custGeom>
            <a:avLst/>
            <a:gdLst>
              <a:gd name="connsiteX0" fmla="*/ 0 w 12192000"/>
              <a:gd name="connsiteY0" fmla="*/ 0 h 711200"/>
              <a:gd name="connsiteX1" fmla="*/ 12192000 w 12192000"/>
              <a:gd name="connsiteY1" fmla="*/ 0 h 711200"/>
              <a:gd name="connsiteX2" fmla="*/ 12192000 w 12192000"/>
              <a:gd name="connsiteY2" fmla="*/ 711200 h 711200"/>
              <a:gd name="connsiteX3" fmla="*/ 0 w 12192000"/>
              <a:gd name="connsiteY3" fmla="*/ 711200 h 711200"/>
              <a:gd name="connsiteX4" fmla="*/ 0 w 12192000"/>
              <a:gd name="connsiteY4" fmla="*/ 0 h 711200"/>
              <a:gd name="connsiteX0" fmla="*/ 0 w 12192000"/>
              <a:gd name="connsiteY0" fmla="*/ 1337188 h 2048388"/>
              <a:gd name="connsiteX1" fmla="*/ 12172335 w 12192000"/>
              <a:gd name="connsiteY1" fmla="*/ 0 h 2048388"/>
              <a:gd name="connsiteX2" fmla="*/ 12192000 w 12192000"/>
              <a:gd name="connsiteY2" fmla="*/ 2048388 h 2048388"/>
              <a:gd name="connsiteX3" fmla="*/ 0 w 12192000"/>
              <a:gd name="connsiteY3" fmla="*/ 2048388 h 2048388"/>
              <a:gd name="connsiteX4" fmla="*/ 0 w 12192000"/>
              <a:gd name="connsiteY4" fmla="*/ 1337188 h 2048388"/>
              <a:gd name="connsiteX0" fmla="*/ 9832 w 12192000"/>
              <a:gd name="connsiteY0" fmla="*/ 816079 h 2048388"/>
              <a:gd name="connsiteX1" fmla="*/ 12172335 w 12192000"/>
              <a:gd name="connsiteY1" fmla="*/ 0 h 2048388"/>
              <a:gd name="connsiteX2" fmla="*/ 12192000 w 12192000"/>
              <a:gd name="connsiteY2" fmla="*/ 2048388 h 2048388"/>
              <a:gd name="connsiteX3" fmla="*/ 0 w 12192000"/>
              <a:gd name="connsiteY3" fmla="*/ 2048388 h 2048388"/>
              <a:gd name="connsiteX4" fmla="*/ 9832 w 12192000"/>
              <a:gd name="connsiteY4" fmla="*/ 816079 h 2048388"/>
              <a:gd name="connsiteX0" fmla="*/ 9832 w 12192000"/>
              <a:gd name="connsiteY0" fmla="*/ 540775 h 1773084"/>
              <a:gd name="connsiteX1" fmla="*/ 12103509 w 12192000"/>
              <a:gd name="connsiteY1" fmla="*/ 0 h 1773084"/>
              <a:gd name="connsiteX2" fmla="*/ 12192000 w 12192000"/>
              <a:gd name="connsiteY2" fmla="*/ 1773084 h 1773084"/>
              <a:gd name="connsiteX3" fmla="*/ 0 w 12192000"/>
              <a:gd name="connsiteY3" fmla="*/ 1773084 h 1773084"/>
              <a:gd name="connsiteX4" fmla="*/ 9832 w 12192000"/>
              <a:gd name="connsiteY4" fmla="*/ 540775 h 1773084"/>
              <a:gd name="connsiteX0" fmla="*/ 9832 w 12192000"/>
              <a:gd name="connsiteY0" fmla="*/ 737420 h 1773084"/>
              <a:gd name="connsiteX1" fmla="*/ 12103509 w 12192000"/>
              <a:gd name="connsiteY1" fmla="*/ 0 h 1773084"/>
              <a:gd name="connsiteX2" fmla="*/ 12192000 w 12192000"/>
              <a:gd name="connsiteY2" fmla="*/ 1773084 h 1773084"/>
              <a:gd name="connsiteX3" fmla="*/ 0 w 12192000"/>
              <a:gd name="connsiteY3" fmla="*/ 1773084 h 1773084"/>
              <a:gd name="connsiteX4" fmla="*/ 9832 w 12192000"/>
              <a:gd name="connsiteY4" fmla="*/ 737420 h 1773084"/>
              <a:gd name="connsiteX0" fmla="*/ 9832 w 12192000"/>
              <a:gd name="connsiteY0" fmla="*/ 737420 h 1773084"/>
              <a:gd name="connsiteX1" fmla="*/ 12103509 w 12192000"/>
              <a:gd name="connsiteY1" fmla="*/ 0 h 1773084"/>
              <a:gd name="connsiteX2" fmla="*/ 12192000 w 12192000"/>
              <a:gd name="connsiteY2" fmla="*/ 1773084 h 1773084"/>
              <a:gd name="connsiteX3" fmla="*/ 0 w 12192000"/>
              <a:gd name="connsiteY3" fmla="*/ 1773084 h 1773084"/>
              <a:gd name="connsiteX4" fmla="*/ 9832 w 12192000"/>
              <a:gd name="connsiteY4" fmla="*/ 737420 h 1773084"/>
              <a:gd name="connsiteX0" fmla="*/ 0 w 12197408"/>
              <a:gd name="connsiteY0" fmla="*/ 737420 h 1773084"/>
              <a:gd name="connsiteX1" fmla="*/ 12108917 w 12197408"/>
              <a:gd name="connsiteY1" fmla="*/ 0 h 1773084"/>
              <a:gd name="connsiteX2" fmla="*/ 12197408 w 12197408"/>
              <a:gd name="connsiteY2" fmla="*/ 1773084 h 1773084"/>
              <a:gd name="connsiteX3" fmla="*/ 5408 w 12197408"/>
              <a:gd name="connsiteY3" fmla="*/ 1773084 h 1773084"/>
              <a:gd name="connsiteX4" fmla="*/ 0 w 12197408"/>
              <a:gd name="connsiteY4" fmla="*/ 737420 h 1773084"/>
              <a:gd name="connsiteX0" fmla="*/ 2212 w 12199620"/>
              <a:gd name="connsiteY0" fmla="*/ 737420 h 1788324"/>
              <a:gd name="connsiteX1" fmla="*/ 12111129 w 12199620"/>
              <a:gd name="connsiteY1" fmla="*/ 0 h 1788324"/>
              <a:gd name="connsiteX2" fmla="*/ 12199620 w 12199620"/>
              <a:gd name="connsiteY2" fmla="*/ 1773084 h 1788324"/>
              <a:gd name="connsiteX3" fmla="*/ 0 w 12199620"/>
              <a:gd name="connsiteY3" fmla="*/ 1788324 h 1788324"/>
              <a:gd name="connsiteX4" fmla="*/ 2212 w 12199620"/>
              <a:gd name="connsiteY4" fmla="*/ 737420 h 1788324"/>
              <a:gd name="connsiteX0" fmla="*/ 2212 w 12210189"/>
              <a:gd name="connsiteY0" fmla="*/ 722180 h 1773084"/>
              <a:gd name="connsiteX1" fmla="*/ 12210189 w 12210189"/>
              <a:gd name="connsiteY1" fmla="*/ 0 h 1773084"/>
              <a:gd name="connsiteX2" fmla="*/ 12199620 w 12210189"/>
              <a:gd name="connsiteY2" fmla="*/ 1757844 h 1773084"/>
              <a:gd name="connsiteX3" fmla="*/ 0 w 12210189"/>
              <a:gd name="connsiteY3" fmla="*/ 1773084 h 1773084"/>
              <a:gd name="connsiteX4" fmla="*/ 2212 w 12210189"/>
              <a:gd name="connsiteY4" fmla="*/ 722180 h 1773084"/>
              <a:gd name="connsiteX0" fmla="*/ 2212 w 12222480"/>
              <a:gd name="connsiteY0" fmla="*/ 722180 h 1773084"/>
              <a:gd name="connsiteX1" fmla="*/ 12210189 w 12222480"/>
              <a:gd name="connsiteY1" fmla="*/ 0 h 1773084"/>
              <a:gd name="connsiteX2" fmla="*/ 12222480 w 12222480"/>
              <a:gd name="connsiteY2" fmla="*/ 1765464 h 1773084"/>
              <a:gd name="connsiteX3" fmla="*/ 0 w 12222480"/>
              <a:gd name="connsiteY3" fmla="*/ 1773084 h 1773084"/>
              <a:gd name="connsiteX4" fmla="*/ 2212 w 12222480"/>
              <a:gd name="connsiteY4" fmla="*/ 722180 h 1773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2480" h="1773084">
                <a:moveTo>
                  <a:pt x="2212" y="722180"/>
                </a:moveTo>
                <a:lnTo>
                  <a:pt x="12210189" y="0"/>
                </a:lnTo>
                <a:lnTo>
                  <a:pt x="12222480" y="1765464"/>
                </a:lnTo>
                <a:lnTo>
                  <a:pt x="0" y="1773084"/>
                </a:lnTo>
                <a:cubicBezTo>
                  <a:pt x="3277" y="1362314"/>
                  <a:pt x="8767" y="729828"/>
                  <a:pt x="2212" y="72218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1" name="Text Placeholder 10">
            <a:extLst>
              <a:ext uri="{FF2B5EF4-FFF2-40B4-BE49-F238E27FC236}">
                <a16:creationId xmlns:a16="http://schemas.microsoft.com/office/drawing/2014/main" id="{48997D48-FFEF-2C4E-B04C-F6CB098007BD}"/>
              </a:ext>
            </a:extLst>
          </p:cNvPr>
          <p:cNvSpPr>
            <a:spLocks noGrp="1"/>
          </p:cNvSpPr>
          <p:nvPr>
            <p:ph type="body" sz="quarter" idx="13" hasCustomPrompt="1"/>
          </p:nvPr>
        </p:nvSpPr>
        <p:spPr>
          <a:xfrm>
            <a:off x="527608" y="631391"/>
            <a:ext cx="6881859"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7" name="Freeform 6">
            <a:extLst>
              <a:ext uri="{FF2B5EF4-FFF2-40B4-BE49-F238E27FC236}">
                <a16:creationId xmlns:a16="http://schemas.microsoft.com/office/drawing/2014/main" id="{04CAB6F9-AA9F-F449-A5E3-4CD62D41D126}"/>
              </a:ext>
            </a:extLst>
          </p:cNvPr>
          <p:cNvSpPr/>
          <p:nvPr/>
        </p:nvSpPr>
        <p:spPr>
          <a:xfrm>
            <a:off x="6111590" y="-672448"/>
            <a:ext cx="10568830" cy="7406399"/>
          </a:xfrm>
          <a:custGeom>
            <a:avLst/>
            <a:gdLst>
              <a:gd name="connsiteX0" fmla="*/ 0 w 8625170"/>
              <a:gd name="connsiteY0" fmla="*/ 0 h 6044326"/>
              <a:gd name="connsiteX1" fmla="*/ 8625171 w 8625170"/>
              <a:gd name="connsiteY1" fmla="*/ 0 h 6044326"/>
              <a:gd name="connsiteX2" fmla="*/ 8625171 w 8625170"/>
              <a:gd name="connsiteY2" fmla="*/ 6044327 h 6044326"/>
              <a:gd name="connsiteX3" fmla="*/ 0 w 8625170"/>
              <a:gd name="connsiteY3" fmla="*/ 6044327 h 6044326"/>
            </a:gdLst>
            <a:ahLst/>
            <a:cxnLst>
              <a:cxn ang="0">
                <a:pos x="connsiteX0" y="connsiteY0"/>
              </a:cxn>
              <a:cxn ang="0">
                <a:pos x="connsiteX1" y="connsiteY1"/>
              </a:cxn>
              <a:cxn ang="0">
                <a:pos x="connsiteX2" y="connsiteY2"/>
              </a:cxn>
              <a:cxn ang="0">
                <a:pos x="connsiteX3" y="connsiteY3"/>
              </a:cxn>
            </a:cxnLst>
            <a:rect l="l" t="t" r="r" b="b"/>
            <a:pathLst>
              <a:path w="8625170" h="6044326">
                <a:moveTo>
                  <a:pt x="0" y="0"/>
                </a:moveTo>
                <a:lnTo>
                  <a:pt x="8625171" y="0"/>
                </a:lnTo>
                <a:lnTo>
                  <a:pt x="8625171" y="6044327"/>
                </a:lnTo>
                <a:lnTo>
                  <a:pt x="0" y="6044327"/>
                </a:lnTo>
                <a:close/>
              </a:path>
            </a:pathLst>
          </a:custGeom>
          <a:noFill/>
          <a:ln w="8925" cap="flat">
            <a:noFill/>
            <a:prstDash val="solid"/>
            <a:miter/>
          </a:ln>
        </p:spPr>
        <p:txBody>
          <a:bodyPr rtlCol="0" anchor="ctr"/>
          <a:lstStyle/>
          <a:p>
            <a:endParaRPr lang="en-US"/>
          </a:p>
        </p:txBody>
      </p:sp>
      <p:sp>
        <p:nvSpPr>
          <p:cNvPr id="14" name="Text Placeholder 13">
            <a:extLst>
              <a:ext uri="{FF2B5EF4-FFF2-40B4-BE49-F238E27FC236}">
                <a16:creationId xmlns:a16="http://schemas.microsoft.com/office/drawing/2014/main" id="{DDBA36A2-0F73-394A-BEC7-9FDE0BD90E4F}"/>
              </a:ext>
            </a:extLst>
          </p:cNvPr>
          <p:cNvSpPr>
            <a:spLocks noGrp="1"/>
          </p:cNvSpPr>
          <p:nvPr>
            <p:ph type="body" sz="quarter" idx="14"/>
          </p:nvPr>
        </p:nvSpPr>
        <p:spPr>
          <a:xfrm>
            <a:off x="493011" y="1473945"/>
            <a:ext cx="8428551" cy="3805978"/>
          </a:xfrm>
        </p:spPr>
        <p:txBody>
          <a:bodyPr>
            <a:normAutofit/>
          </a:bodyPr>
          <a:lstStyle>
            <a:lvl1pPr marL="0" indent="0">
              <a:lnSpc>
                <a:spcPct val="100000"/>
              </a:lnSpc>
              <a:spcBef>
                <a:spcPts val="0"/>
              </a:spcBef>
              <a:buNone/>
              <a:defRPr sz="2300" b="0" i="0">
                <a:solidFill>
                  <a:schemeClr val="accent6"/>
                </a:solidFill>
                <a:latin typeface="Gilroy" pitchFamily="2" charset="77"/>
              </a:defRPr>
            </a:lvl1pPr>
            <a:lvl2pPr marL="274320" indent="-228600">
              <a:lnSpc>
                <a:spcPct val="100000"/>
              </a:lnSpc>
              <a:spcBef>
                <a:spcPts val="600"/>
              </a:spcBef>
              <a:buFont typeface="Apple Symbols" panose="02000000000000000000" pitchFamily="2" charset="-79"/>
              <a:buChar char="⋅"/>
              <a:defRPr sz="2000" b="0" i="0">
                <a:solidFill>
                  <a:schemeClr val="accent6"/>
                </a:solidFill>
                <a:latin typeface="Gilroy" pitchFamily="2" charset="77"/>
              </a:defRPr>
            </a:lvl2pPr>
          </a:lstStyle>
          <a:p>
            <a:pPr lvl="0"/>
            <a:r>
              <a:rPr lang="en-US" dirty="0"/>
              <a:t>Click to edit Master text styles</a:t>
            </a:r>
          </a:p>
          <a:p>
            <a:pPr lvl="1"/>
            <a:r>
              <a:rPr lang="en-US" dirty="0"/>
              <a:t>Second level</a:t>
            </a:r>
          </a:p>
        </p:txBody>
      </p:sp>
      <p:sp>
        <p:nvSpPr>
          <p:cNvPr id="41" name="Footer Placeholder 2">
            <a:extLst>
              <a:ext uri="{FF2B5EF4-FFF2-40B4-BE49-F238E27FC236}">
                <a16:creationId xmlns:a16="http://schemas.microsoft.com/office/drawing/2014/main" id="{A23A89C9-0213-0544-AE49-78345217AB5C}"/>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43" name="TextBox 42">
            <a:extLst>
              <a:ext uri="{FF2B5EF4-FFF2-40B4-BE49-F238E27FC236}">
                <a16:creationId xmlns:a16="http://schemas.microsoft.com/office/drawing/2014/main" id="{A06796A6-1EDD-EF41-858F-B2B31EEBC673}"/>
              </a:ext>
            </a:extLst>
          </p:cNvPr>
          <p:cNvSpPr txBox="1"/>
          <p:nvPr userDrawn="1"/>
        </p:nvSpPr>
        <p:spPr>
          <a:xfrm>
            <a:off x="2830879" y="6404169"/>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grpSp>
        <p:nvGrpSpPr>
          <p:cNvPr id="92" name="Group 91">
            <a:extLst>
              <a:ext uri="{FF2B5EF4-FFF2-40B4-BE49-F238E27FC236}">
                <a16:creationId xmlns:a16="http://schemas.microsoft.com/office/drawing/2014/main" id="{27017613-A0ED-6944-9175-CEDF7A241808}"/>
              </a:ext>
            </a:extLst>
          </p:cNvPr>
          <p:cNvGrpSpPr/>
          <p:nvPr userDrawn="1"/>
        </p:nvGrpSpPr>
        <p:grpSpPr>
          <a:xfrm>
            <a:off x="7831338" y="821741"/>
            <a:ext cx="5272881" cy="5314696"/>
            <a:chOff x="7816190" y="821741"/>
            <a:chExt cx="5272881" cy="5314696"/>
          </a:xfrm>
        </p:grpSpPr>
        <p:sp>
          <p:nvSpPr>
            <p:cNvPr id="93" name="Freeform 92">
              <a:extLst>
                <a:ext uri="{FF2B5EF4-FFF2-40B4-BE49-F238E27FC236}">
                  <a16:creationId xmlns:a16="http://schemas.microsoft.com/office/drawing/2014/main" id="{DF3D4C6D-25C0-2342-A069-C1F170DD3197}"/>
                </a:ext>
              </a:extLst>
            </p:cNvPr>
            <p:cNvSpPr/>
            <p:nvPr/>
          </p:nvSpPr>
          <p:spPr>
            <a:xfrm>
              <a:off x="10153368" y="5495001"/>
              <a:ext cx="639603" cy="639915"/>
            </a:xfrm>
            <a:custGeom>
              <a:avLst/>
              <a:gdLst>
                <a:gd name="connsiteX0" fmla="*/ 712955 w 712955"/>
                <a:gd name="connsiteY0" fmla="*/ 356652 h 713303"/>
                <a:gd name="connsiteX1" fmla="*/ 356477 w 712955"/>
                <a:gd name="connsiteY1" fmla="*/ 713304 h 713303"/>
                <a:gd name="connsiteX2" fmla="*/ 0 w 712955"/>
                <a:gd name="connsiteY2" fmla="*/ 356652 h 713303"/>
                <a:gd name="connsiteX3" fmla="*/ 356477 w 712955"/>
                <a:gd name="connsiteY3" fmla="*/ 0 h 713303"/>
                <a:gd name="connsiteX4" fmla="*/ 712955 w 712955"/>
                <a:gd name="connsiteY4" fmla="*/ 356652 h 713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955" h="713303">
                  <a:moveTo>
                    <a:pt x="712955" y="356652"/>
                  </a:moveTo>
                  <a:cubicBezTo>
                    <a:pt x="712955" y="553625"/>
                    <a:pt x="553354" y="713304"/>
                    <a:pt x="356477" y="713304"/>
                  </a:cubicBezTo>
                  <a:cubicBezTo>
                    <a:pt x="159601" y="713304"/>
                    <a:pt x="0" y="553625"/>
                    <a:pt x="0" y="356652"/>
                  </a:cubicBezTo>
                  <a:cubicBezTo>
                    <a:pt x="0" y="159679"/>
                    <a:pt x="159601" y="0"/>
                    <a:pt x="356477" y="0"/>
                  </a:cubicBezTo>
                  <a:cubicBezTo>
                    <a:pt x="553354" y="0"/>
                    <a:pt x="712955" y="159679"/>
                    <a:pt x="712955" y="356652"/>
                  </a:cubicBezTo>
                  <a:close/>
                </a:path>
              </a:pathLst>
            </a:custGeom>
            <a:solidFill>
              <a:srgbClr val="F54359"/>
            </a:solidFill>
            <a:ln w="8925" cap="flat">
              <a:noFill/>
              <a:prstDash val="solid"/>
              <a:miter/>
            </a:ln>
          </p:spPr>
          <p:txBody>
            <a:bodyPr rtlCol="0" anchor="ctr"/>
            <a:lstStyle/>
            <a:p>
              <a:endParaRPr lang="en-US"/>
            </a:p>
          </p:txBody>
        </p:sp>
        <p:sp>
          <p:nvSpPr>
            <p:cNvPr id="94" name="Freeform 93">
              <a:extLst>
                <a:ext uri="{FF2B5EF4-FFF2-40B4-BE49-F238E27FC236}">
                  <a16:creationId xmlns:a16="http://schemas.microsoft.com/office/drawing/2014/main" id="{6830ACFF-A5D7-6F4C-A34B-AA8D0DD43C0A}"/>
                </a:ext>
              </a:extLst>
            </p:cNvPr>
            <p:cNvSpPr/>
            <p:nvPr/>
          </p:nvSpPr>
          <p:spPr>
            <a:xfrm>
              <a:off x="10906911" y="5493478"/>
              <a:ext cx="642645" cy="642959"/>
            </a:xfrm>
            <a:custGeom>
              <a:avLst/>
              <a:gdLst>
                <a:gd name="connsiteX0" fmla="*/ 617186 w 716346"/>
                <a:gd name="connsiteY0" fmla="*/ 716697 h 716696"/>
                <a:gd name="connsiteX1" fmla="*/ 716347 w 716346"/>
                <a:gd name="connsiteY1" fmla="*/ 716697 h 716696"/>
                <a:gd name="connsiteX2" fmla="*/ 716347 w 716346"/>
                <a:gd name="connsiteY2" fmla="*/ 0 h 716696"/>
                <a:gd name="connsiteX3" fmla="*/ 0 w 716346"/>
                <a:gd name="connsiteY3" fmla="*/ 0 h 716696"/>
                <a:gd name="connsiteX4" fmla="*/ 0 w 716346"/>
                <a:gd name="connsiteY4" fmla="*/ 99209 h 716696"/>
                <a:gd name="connsiteX5" fmla="*/ 617186 w 716346"/>
                <a:gd name="connsiteY5" fmla="*/ 716697 h 716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6346" h="716696">
                  <a:moveTo>
                    <a:pt x="617186" y="716697"/>
                  </a:moveTo>
                  <a:lnTo>
                    <a:pt x="716347" y="716697"/>
                  </a:lnTo>
                  <a:lnTo>
                    <a:pt x="716347" y="0"/>
                  </a:lnTo>
                  <a:lnTo>
                    <a:pt x="0" y="0"/>
                  </a:lnTo>
                  <a:lnTo>
                    <a:pt x="0" y="99209"/>
                  </a:lnTo>
                  <a:cubicBezTo>
                    <a:pt x="0" y="440234"/>
                    <a:pt x="276328" y="716697"/>
                    <a:pt x="617186" y="716697"/>
                  </a:cubicBezTo>
                  <a:close/>
                </a:path>
              </a:pathLst>
            </a:custGeom>
            <a:solidFill>
              <a:srgbClr val="FDC82F"/>
            </a:solidFill>
            <a:ln w="8925" cap="flat">
              <a:noFill/>
              <a:prstDash val="solid"/>
              <a:miter/>
            </a:ln>
          </p:spPr>
          <p:txBody>
            <a:bodyPr rtlCol="0" anchor="ctr"/>
            <a:lstStyle/>
            <a:p>
              <a:endParaRPr lang="en-US"/>
            </a:p>
          </p:txBody>
        </p:sp>
        <p:sp>
          <p:nvSpPr>
            <p:cNvPr id="95" name="Freeform 94">
              <a:extLst>
                <a:ext uri="{FF2B5EF4-FFF2-40B4-BE49-F238E27FC236}">
                  <a16:creationId xmlns:a16="http://schemas.microsoft.com/office/drawing/2014/main" id="{F2C17AEA-0720-F844-BD3E-AEA5E3703AE2}"/>
                </a:ext>
              </a:extLst>
            </p:cNvPr>
            <p:cNvSpPr/>
            <p:nvPr/>
          </p:nvSpPr>
          <p:spPr>
            <a:xfrm>
              <a:off x="10909473" y="3185842"/>
              <a:ext cx="642646" cy="642959"/>
            </a:xfrm>
            <a:custGeom>
              <a:avLst/>
              <a:gdLst>
                <a:gd name="connsiteX0" fmla="*/ 716347 w 716347"/>
                <a:gd name="connsiteY0" fmla="*/ 99209 h 716696"/>
                <a:gd name="connsiteX1" fmla="*/ 716347 w 716347"/>
                <a:gd name="connsiteY1" fmla="*/ 0 h 716696"/>
                <a:gd name="connsiteX2" fmla="*/ 0 w 716347"/>
                <a:gd name="connsiteY2" fmla="*/ 0 h 716696"/>
                <a:gd name="connsiteX3" fmla="*/ 0 w 716347"/>
                <a:gd name="connsiteY3" fmla="*/ 716697 h 716696"/>
                <a:gd name="connsiteX4" fmla="*/ 99161 w 716347"/>
                <a:gd name="connsiteY4" fmla="*/ 716697 h 716696"/>
                <a:gd name="connsiteX5" fmla="*/ 716347 w 716347"/>
                <a:gd name="connsiteY5" fmla="*/ 99209 h 716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6347" h="716696">
                  <a:moveTo>
                    <a:pt x="716347" y="99209"/>
                  </a:moveTo>
                  <a:lnTo>
                    <a:pt x="716347" y="0"/>
                  </a:lnTo>
                  <a:lnTo>
                    <a:pt x="0" y="0"/>
                  </a:lnTo>
                  <a:lnTo>
                    <a:pt x="0" y="716697"/>
                  </a:lnTo>
                  <a:lnTo>
                    <a:pt x="99161" y="716697"/>
                  </a:lnTo>
                  <a:cubicBezTo>
                    <a:pt x="440019" y="716697"/>
                    <a:pt x="716347" y="440234"/>
                    <a:pt x="716347" y="99209"/>
                  </a:cubicBezTo>
                  <a:close/>
                </a:path>
              </a:pathLst>
            </a:custGeom>
            <a:solidFill>
              <a:srgbClr val="F54359"/>
            </a:solidFill>
            <a:ln w="8925" cap="flat">
              <a:noFill/>
              <a:prstDash val="solid"/>
              <a:miter/>
            </a:ln>
          </p:spPr>
          <p:txBody>
            <a:bodyPr rtlCol="0" anchor="ctr"/>
            <a:lstStyle/>
            <a:p>
              <a:endParaRPr lang="en-US"/>
            </a:p>
          </p:txBody>
        </p:sp>
        <p:sp>
          <p:nvSpPr>
            <p:cNvPr id="96" name="Freeform 95">
              <a:extLst>
                <a:ext uri="{FF2B5EF4-FFF2-40B4-BE49-F238E27FC236}">
                  <a16:creationId xmlns:a16="http://schemas.microsoft.com/office/drawing/2014/main" id="{20D4EAE0-3273-C843-A1AF-4E7581F0F9F9}"/>
                </a:ext>
              </a:extLst>
            </p:cNvPr>
            <p:cNvSpPr/>
            <p:nvPr/>
          </p:nvSpPr>
          <p:spPr>
            <a:xfrm>
              <a:off x="9361669" y="5500296"/>
              <a:ext cx="625194" cy="626769"/>
            </a:xfrm>
            <a:custGeom>
              <a:avLst/>
              <a:gdLst>
                <a:gd name="connsiteX0" fmla="*/ 696580 w 696894"/>
                <a:gd name="connsiteY0" fmla="*/ 685255 h 698649"/>
                <a:gd name="connsiteX1" fmla="*/ 10401 w 696894"/>
                <a:gd name="connsiteY1" fmla="*/ 437 h 698649"/>
                <a:gd name="connsiteX2" fmla="*/ 1565 w 696894"/>
                <a:gd name="connsiteY2" fmla="*/ 1777 h 698649"/>
                <a:gd name="connsiteX3" fmla="*/ 762 w 696894"/>
                <a:gd name="connsiteY3" fmla="*/ 10081 h 698649"/>
                <a:gd name="connsiteX4" fmla="*/ 675785 w 696894"/>
                <a:gd name="connsiteY4" fmla="*/ 696953 h 698649"/>
                <a:gd name="connsiteX5" fmla="*/ 695867 w 696894"/>
                <a:gd name="connsiteY5" fmla="*/ 698649 h 698649"/>
                <a:gd name="connsiteX6" fmla="*/ 696580 w 696894"/>
                <a:gd name="connsiteY6" fmla="*/ 685255 h 698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6894" h="698649">
                  <a:moveTo>
                    <a:pt x="696580" y="685255"/>
                  </a:moveTo>
                  <a:cubicBezTo>
                    <a:pt x="713896" y="-41086"/>
                    <a:pt x="10401" y="437"/>
                    <a:pt x="10401" y="437"/>
                  </a:cubicBezTo>
                  <a:lnTo>
                    <a:pt x="1565" y="1777"/>
                  </a:lnTo>
                  <a:lnTo>
                    <a:pt x="762" y="10081"/>
                  </a:lnTo>
                  <a:cubicBezTo>
                    <a:pt x="762" y="10081"/>
                    <a:pt x="-49934" y="644447"/>
                    <a:pt x="675785" y="696953"/>
                  </a:cubicBezTo>
                  <a:lnTo>
                    <a:pt x="695867" y="698649"/>
                  </a:lnTo>
                  <a:lnTo>
                    <a:pt x="696580" y="685255"/>
                  </a:lnTo>
                  <a:close/>
                </a:path>
              </a:pathLst>
            </a:custGeom>
            <a:solidFill>
              <a:schemeClr val="tx2"/>
            </a:solidFill>
            <a:ln w="8925" cap="flat">
              <a:noFill/>
              <a:prstDash val="solid"/>
              <a:miter/>
            </a:ln>
          </p:spPr>
          <p:txBody>
            <a:bodyPr rtlCol="0" anchor="ctr"/>
            <a:lstStyle/>
            <a:p>
              <a:endParaRPr lang="en-US" dirty="0"/>
            </a:p>
          </p:txBody>
        </p:sp>
        <p:sp>
          <p:nvSpPr>
            <p:cNvPr id="97" name="Freeform 96">
              <a:extLst>
                <a:ext uri="{FF2B5EF4-FFF2-40B4-BE49-F238E27FC236}">
                  <a16:creationId xmlns:a16="http://schemas.microsoft.com/office/drawing/2014/main" id="{3F4BAF3C-5404-804D-9560-CFA685CF78EF}"/>
                </a:ext>
              </a:extLst>
            </p:cNvPr>
            <p:cNvSpPr/>
            <p:nvPr/>
          </p:nvSpPr>
          <p:spPr>
            <a:xfrm>
              <a:off x="10927569" y="3958580"/>
              <a:ext cx="615261" cy="620848"/>
            </a:xfrm>
            <a:custGeom>
              <a:avLst/>
              <a:gdLst>
                <a:gd name="connsiteX0" fmla="*/ 685823 w 685822"/>
                <a:gd name="connsiteY0" fmla="*/ 692051 h 692050"/>
                <a:gd name="connsiteX1" fmla="*/ 685823 w 685822"/>
                <a:gd name="connsiteY1" fmla="*/ 0 h 692050"/>
                <a:gd name="connsiteX2" fmla="*/ 0 w 685822"/>
                <a:gd name="connsiteY2" fmla="*/ 692051 h 692050"/>
                <a:gd name="connsiteX3" fmla="*/ 685823 w 685822"/>
                <a:gd name="connsiteY3" fmla="*/ 692051 h 692050"/>
              </a:gdLst>
              <a:ahLst/>
              <a:cxnLst>
                <a:cxn ang="0">
                  <a:pos x="connsiteX0" y="connsiteY0"/>
                </a:cxn>
                <a:cxn ang="0">
                  <a:pos x="connsiteX1" y="connsiteY1"/>
                </a:cxn>
                <a:cxn ang="0">
                  <a:pos x="connsiteX2" y="connsiteY2"/>
                </a:cxn>
                <a:cxn ang="0">
                  <a:pos x="connsiteX3" y="connsiteY3"/>
                </a:cxn>
              </a:cxnLst>
              <a:rect l="l" t="t" r="r" b="b"/>
              <a:pathLst>
                <a:path w="685822" h="692050">
                  <a:moveTo>
                    <a:pt x="685823" y="692051"/>
                  </a:moveTo>
                  <a:lnTo>
                    <a:pt x="685823" y="0"/>
                  </a:lnTo>
                  <a:cubicBezTo>
                    <a:pt x="324257" y="40898"/>
                    <a:pt x="37843" y="329416"/>
                    <a:pt x="0" y="692051"/>
                  </a:cubicBezTo>
                  <a:lnTo>
                    <a:pt x="685823" y="692051"/>
                  </a:lnTo>
                  <a:close/>
                </a:path>
              </a:pathLst>
            </a:custGeom>
            <a:solidFill>
              <a:srgbClr val="EBBDA9"/>
            </a:solidFill>
            <a:ln w="8925" cap="flat">
              <a:noFill/>
              <a:prstDash val="solid"/>
              <a:miter/>
            </a:ln>
          </p:spPr>
          <p:txBody>
            <a:bodyPr rtlCol="0" anchor="ctr"/>
            <a:lstStyle/>
            <a:p>
              <a:endParaRPr lang="en-US"/>
            </a:p>
          </p:txBody>
        </p:sp>
        <p:sp>
          <p:nvSpPr>
            <p:cNvPr id="98" name="Freeform 97">
              <a:extLst>
                <a:ext uri="{FF2B5EF4-FFF2-40B4-BE49-F238E27FC236}">
                  <a16:creationId xmlns:a16="http://schemas.microsoft.com/office/drawing/2014/main" id="{F02744D1-280A-2347-B697-4B924FA5813A}"/>
                </a:ext>
              </a:extLst>
            </p:cNvPr>
            <p:cNvSpPr/>
            <p:nvPr/>
          </p:nvSpPr>
          <p:spPr>
            <a:xfrm>
              <a:off x="11697046" y="2408700"/>
              <a:ext cx="615261" cy="620848"/>
            </a:xfrm>
            <a:custGeom>
              <a:avLst/>
              <a:gdLst>
                <a:gd name="connsiteX0" fmla="*/ 685822 w 685822"/>
                <a:gd name="connsiteY0" fmla="*/ 692051 h 692050"/>
                <a:gd name="connsiteX1" fmla="*/ 685822 w 685822"/>
                <a:gd name="connsiteY1" fmla="*/ 0 h 692050"/>
                <a:gd name="connsiteX2" fmla="*/ 0 w 685822"/>
                <a:gd name="connsiteY2" fmla="*/ 692051 h 692050"/>
                <a:gd name="connsiteX3" fmla="*/ 685822 w 685822"/>
                <a:gd name="connsiteY3" fmla="*/ 692051 h 692050"/>
              </a:gdLst>
              <a:ahLst/>
              <a:cxnLst>
                <a:cxn ang="0">
                  <a:pos x="connsiteX0" y="connsiteY0"/>
                </a:cxn>
                <a:cxn ang="0">
                  <a:pos x="connsiteX1" y="connsiteY1"/>
                </a:cxn>
                <a:cxn ang="0">
                  <a:pos x="connsiteX2" y="connsiteY2"/>
                </a:cxn>
                <a:cxn ang="0">
                  <a:pos x="connsiteX3" y="connsiteY3"/>
                </a:cxn>
              </a:cxnLst>
              <a:rect l="l" t="t" r="r" b="b"/>
              <a:pathLst>
                <a:path w="685822" h="692050">
                  <a:moveTo>
                    <a:pt x="685822" y="692051"/>
                  </a:moveTo>
                  <a:lnTo>
                    <a:pt x="685822" y="0"/>
                  </a:lnTo>
                  <a:cubicBezTo>
                    <a:pt x="324257" y="40898"/>
                    <a:pt x="37843" y="329416"/>
                    <a:pt x="0" y="692051"/>
                  </a:cubicBezTo>
                  <a:lnTo>
                    <a:pt x="685822" y="692051"/>
                  </a:lnTo>
                  <a:close/>
                </a:path>
              </a:pathLst>
            </a:custGeom>
            <a:solidFill>
              <a:srgbClr val="F54359"/>
            </a:solidFill>
            <a:ln w="8925" cap="flat">
              <a:noFill/>
              <a:prstDash val="solid"/>
              <a:miter/>
            </a:ln>
          </p:spPr>
          <p:txBody>
            <a:bodyPr rtlCol="0" anchor="ctr"/>
            <a:lstStyle/>
            <a:p>
              <a:endParaRPr lang="en-US"/>
            </a:p>
          </p:txBody>
        </p:sp>
        <p:sp>
          <p:nvSpPr>
            <p:cNvPr id="99" name="Freeform 98">
              <a:extLst>
                <a:ext uri="{FF2B5EF4-FFF2-40B4-BE49-F238E27FC236}">
                  <a16:creationId xmlns:a16="http://schemas.microsoft.com/office/drawing/2014/main" id="{A5A92DC1-4F9B-BE4D-B84A-CFA2A424CAE5}"/>
                </a:ext>
              </a:extLst>
            </p:cNvPr>
            <p:cNvSpPr/>
            <p:nvPr userDrawn="1"/>
          </p:nvSpPr>
          <p:spPr>
            <a:xfrm>
              <a:off x="8602003" y="4728111"/>
              <a:ext cx="1389301" cy="615562"/>
            </a:xfrm>
            <a:custGeom>
              <a:avLst/>
              <a:gdLst>
                <a:gd name="connsiteX0" fmla="*/ 897442 w 1548633"/>
                <a:gd name="connsiteY0" fmla="*/ 680710 h 686157"/>
                <a:gd name="connsiteX1" fmla="*/ 793819 w 1548633"/>
                <a:gd name="connsiteY1" fmla="*/ 686157 h 686157"/>
                <a:gd name="connsiteX2" fmla="*/ 691713 w 1548633"/>
                <a:gd name="connsiteY2" fmla="*/ 686157 h 686157"/>
                <a:gd name="connsiteX3" fmla="*/ 0 w 1548633"/>
                <a:gd name="connsiteY3" fmla="*/ 686157 h 686157"/>
                <a:gd name="connsiteX4" fmla="*/ 655298 w 1548633"/>
                <a:gd name="connsiteY4" fmla="*/ 4733 h 686157"/>
                <a:gd name="connsiteX5" fmla="*/ 735269 w 1548633"/>
                <a:gd name="connsiteY5" fmla="*/ 0 h 686157"/>
                <a:gd name="connsiteX6" fmla="*/ 856921 w 1548633"/>
                <a:gd name="connsiteY6" fmla="*/ 0 h 686157"/>
                <a:gd name="connsiteX7" fmla="*/ 856921 w 1548633"/>
                <a:gd name="connsiteY7" fmla="*/ 0 h 686157"/>
                <a:gd name="connsiteX8" fmla="*/ 1548634 w 1548633"/>
                <a:gd name="connsiteY8" fmla="*/ 0 h 686157"/>
                <a:gd name="connsiteX9" fmla="*/ 897442 w 1548633"/>
                <a:gd name="connsiteY9" fmla="*/ 680710 h 68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48633" h="686157">
                  <a:moveTo>
                    <a:pt x="897442" y="680710"/>
                  </a:moveTo>
                  <a:cubicBezTo>
                    <a:pt x="858706" y="685890"/>
                    <a:pt x="795247" y="686157"/>
                    <a:pt x="793819" y="686157"/>
                  </a:cubicBezTo>
                  <a:lnTo>
                    <a:pt x="691713" y="686157"/>
                  </a:lnTo>
                  <a:lnTo>
                    <a:pt x="0" y="686157"/>
                  </a:lnTo>
                  <a:cubicBezTo>
                    <a:pt x="39450" y="336649"/>
                    <a:pt x="310155" y="57329"/>
                    <a:pt x="655298" y="4733"/>
                  </a:cubicBezTo>
                  <a:cubicBezTo>
                    <a:pt x="690553" y="89"/>
                    <a:pt x="735269" y="0"/>
                    <a:pt x="735269" y="0"/>
                  </a:cubicBezTo>
                  <a:lnTo>
                    <a:pt x="856921" y="0"/>
                  </a:lnTo>
                  <a:lnTo>
                    <a:pt x="856921" y="0"/>
                  </a:lnTo>
                  <a:lnTo>
                    <a:pt x="1548634" y="0"/>
                  </a:lnTo>
                  <a:cubicBezTo>
                    <a:pt x="1509273" y="348080"/>
                    <a:pt x="1240710" y="626507"/>
                    <a:pt x="897442" y="680710"/>
                  </a:cubicBezTo>
                  <a:close/>
                </a:path>
              </a:pathLst>
            </a:custGeom>
            <a:solidFill>
              <a:srgbClr val="FDC82F"/>
            </a:solidFill>
            <a:ln w="8925" cap="flat">
              <a:noFill/>
              <a:prstDash val="solid"/>
              <a:miter/>
            </a:ln>
          </p:spPr>
          <p:txBody>
            <a:bodyPr rtlCol="0" anchor="ctr"/>
            <a:lstStyle/>
            <a:p>
              <a:endParaRPr lang="en-US"/>
            </a:p>
          </p:txBody>
        </p:sp>
        <p:grpSp>
          <p:nvGrpSpPr>
            <p:cNvPr id="100" name="Graphic 4">
              <a:extLst>
                <a:ext uri="{FF2B5EF4-FFF2-40B4-BE49-F238E27FC236}">
                  <a16:creationId xmlns:a16="http://schemas.microsoft.com/office/drawing/2014/main" id="{443447AB-1CE5-5343-B877-E1EB66D8EFE8}"/>
                </a:ext>
              </a:extLst>
            </p:cNvPr>
            <p:cNvGrpSpPr/>
            <p:nvPr userDrawn="1"/>
          </p:nvGrpSpPr>
          <p:grpSpPr>
            <a:xfrm>
              <a:off x="9357867" y="856659"/>
              <a:ext cx="1389464" cy="628402"/>
              <a:chOff x="5481079" y="27536"/>
              <a:chExt cx="1548814" cy="700470"/>
            </a:xfrm>
            <a:solidFill>
              <a:srgbClr val="F54359"/>
            </a:solidFill>
          </p:grpSpPr>
          <p:sp>
            <p:nvSpPr>
              <p:cNvPr id="121" name="Freeform 120">
                <a:extLst>
                  <a:ext uri="{FF2B5EF4-FFF2-40B4-BE49-F238E27FC236}">
                    <a16:creationId xmlns:a16="http://schemas.microsoft.com/office/drawing/2014/main" id="{7ABD0DD8-BA96-A448-9CED-80D0576397CC}"/>
                  </a:ext>
                </a:extLst>
              </p:cNvPr>
              <p:cNvSpPr/>
              <p:nvPr/>
            </p:nvSpPr>
            <p:spPr>
              <a:xfrm>
                <a:off x="6237681" y="27536"/>
                <a:ext cx="792213" cy="700470"/>
              </a:xfrm>
              <a:custGeom>
                <a:avLst/>
                <a:gdLst>
                  <a:gd name="connsiteX0" fmla="*/ 0 w 792213"/>
                  <a:gd name="connsiteY0" fmla="*/ 29914 h 700470"/>
                  <a:gd name="connsiteX1" fmla="*/ 782751 w 792213"/>
                  <a:gd name="connsiteY1" fmla="*/ 694640 h 700470"/>
                  <a:gd name="connsiteX2" fmla="*/ 792034 w 792213"/>
                  <a:gd name="connsiteY2" fmla="*/ 692497 h 700470"/>
                  <a:gd name="connsiteX3" fmla="*/ 792212 w 792213"/>
                  <a:gd name="connsiteY3" fmla="*/ 683568 h 700470"/>
                  <a:gd name="connsiteX4" fmla="*/ 17583 w 792213"/>
                  <a:gd name="connsiteY4" fmla="*/ 0 h 700470"/>
                  <a:gd name="connsiteX5" fmla="*/ 0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0" y="29914"/>
                    </a:moveTo>
                    <a:cubicBezTo>
                      <a:pt x="36772" y="808494"/>
                      <a:pt x="782751" y="694640"/>
                      <a:pt x="782751" y="694640"/>
                    </a:cubicBezTo>
                    <a:lnTo>
                      <a:pt x="792034" y="692497"/>
                    </a:lnTo>
                    <a:lnTo>
                      <a:pt x="792212" y="683568"/>
                    </a:lnTo>
                    <a:cubicBezTo>
                      <a:pt x="792212" y="683568"/>
                      <a:pt x="798103" y="893"/>
                      <a:pt x="17583" y="0"/>
                    </a:cubicBezTo>
                    <a:lnTo>
                      <a:pt x="0" y="29914"/>
                    </a:lnTo>
                    <a:close/>
                  </a:path>
                </a:pathLst>
              </a:custGeom>
              <a:solidFill>
                <a:srgbClr val="F54359"/>
              </a:solidFill>
              <a:ln w="8925" cap="flat">
                <a:noFill/>
                <a:prstDash val="solid"/>
                <a:miter/>
              </a:ln>
            </p:spPr>
            <p:txBody>
              <a:bodyPr rtlCol="0" anchor="ctr"/>
              <a:lstStyle/>
              <a:p>
                <a:endParaRPr lang="en-US" dirty="0"/>
              </a:p>
            </p:txBody>
          </p:sp>
          <p:sp>
            <p:nvSpPr>
              <p:cNvPr id="122" name="Freeform 121">
                <a:extLst>
                  <a:ext uri="{FF2B5EF4-FFF2-40B4-BE49-F238E27FC236}">
                    <a16:creationId xmlns:a16="http://schemas.microsoft.com/office/drawing/2014/main" id="{07022170-01AC-9B42-A8D8-F7AA76FD53C8}"/>
                  </a:ext>
                </a:extLst>
              </p:cNvPr>
              <p:cNvSpPr/>
              <p:nvPr/>
            </p:nvSpPr>
            <p:spPr>
              <a:xfrm>
                <a:off x="5481079" y="27536"/>
                <a:ext cx="792213" cy="700470"/>
              </a:xfrm>
              <a:custGeom>
                <a:avLst/>
                <a:gdLst>
                  <a:gd name="connsiteX0" fmla="*/ 792214 w 792213"/>
                  <a:gd name="connsiteY0" fmla="*/ 29914 h 700470"/>
                  <a:gd name="connsiteX1" fmla="*/ 9462 w 792213"/>
                  <a:gd name="connsiteY1" fmla="*/ 694640 h 700470"/>
                  <a:gd name="connsiteX2" fmla="*/ 180 w 792213"/>
                  <a:gd name="connsiteY2" fmla="*/ 692497 h 700470"/>
                  <a:gd name="connsiteX3" fmla="*/ 1 w 792213"/>
                  <a:gd name="connsiteY3" fmla="*/ 683568 h 700470"/>
                  <a:gd name="connsiteX4" fmla="*/ 774631 w 792213"/>
                  <a:gd name="connsiteY4" fmla="*/ 0 h 700470"/>
                  <a:gd name="connsiteX5" fmla="*/ 792214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792214" y="29914"/>
                    </a:moveTo>
                    <a:cubicBezTo>
                      <a:pt x="755441" y="808494"/>
                      <a:pt x="9462" y="694640"/>
                      <a:pt x="9462" y="694640"/>
                    </a:cubicBezTo>
                    <a:lnTo>
                      <a:pt x="180" y="692497"/>
                    </a:lnTo>
                    <a:lnTo>
                      <a:pt x="1" y="683568"/>
                    </a:lnTo>
                    <a:cubicBezTo>
                      <a:pt x="1" y="683568"/>
                      <a:pt x="-5889" y="893"/>
                      <a:pt x="774631" y="0"/>
                    </a:cubicBezTo>
                    <a:lnTo>
                      <a:pt x="792214" y="29914"/>
                    </a:lnTo>
                    <a:close/>
                  </a:path>
                </a:pathLst>
              </a:custGeom>
              <a:solidFill>
                <a:srgbClr val="F54359"/>
              </a:solidFill>
              <a:ln w="8925" cap="flat">
                <a:noFill/>
                <a:prstDash val="solid"/>
                <a:miter/>
              </a:ln>
            </p:spPr>
            <p:txBody>
              <a:bodyPr rtlCol="0" anchor="ctr"/>
              <a:lstStyle/>
              <a:p>
                <a:endParaRPr lang="en-US"/>
              </a:p>
            </p:txBody>
          </p:sp>
        </p:grpSp>
        <p:sp>
          <p:nvSpPr>
            <p:cNvPr id="101" name="Freeform 100">
              <a:extLst>
                <a:ext uri="{FF2B5EF4-FFF2-40B4-BE49-F238E27FC236}">
                  <a16:creationId xmlns:a16="http://schemas.microsoft.com/office/drawing/2014/main" id="{34918573-5310-2146-9F4B-DA5D479F8787}"/>
                </a:ext>
              </a:extLst>
            </p:cNvPr>
            <p:cNvSpPr/>
            <p:nvPr/>
          </p:nvSpPr>
          <p:spPr>
            <a:xfrm>
              <a:off x="11691558" y="848174"/>
              <a:ext cx="625195" cy="626769"/>
            </a:xfrm>
            <a:custGeom>
              <a:avLst/>
              <a:gdLst>
                <a:gd name="connsiteX0" fmla="*/ 696581 w 696895"/>
                <a:gd name="connsiteY0" fmla="*/ 685255 h 698649"/>
                <a:gd name="connsiteX1" fmla="*/ 10401 w 696895"/>
                <a:gd name="connsiteY1" fmla="*/ 437 h 698649"/>
                <a:gd name="connsiteX2" fmla="*/ 1565 w 696895"/>
                <a:gd name="connsiteY2" fmla="*/ 1777 h 698649"/>
                <a:gd name="connsiteX3" fmla="*/ 762 w 696895"/>
                <a:gd name="connsiteY3" fmla="*/ 10081 h 698649"/>
                <a:gd name="connsiteX4" fmla="*/ 675785 w 696895"/>
                <a:gd name="connsiteY4" fmla="*/ 696953 h 698649"/>
                <a:gd name="connsiteX5" fmla="*/ 695867 w 696895"/>
                <a:gd name="connsiteY5" fmla="*/ 698649 h 698649"/>
                <a:gd name="connsiteX6" fmla="*/ 696581 w 696895"/>
                <a:gd name="connsiteY6" fmla="*/ 685255 h 698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6895" h="698649">
                  <a:moveTo>
                    <a:pt x="696581" y="685255"/>
                  </a:moveTo>
                  <a:cubicBezTo>
                    <a:pt x="713896" y="-41086"/>
                    <a:pt x="10401" y="437"/>
                    <a:pt x="10401" y="437"/>
                  </a:cubicBezTo>
                  <a:lnTo>
                    <a:pt x="1565" y="1777"/>
                  </a:lnTo>
                  <a:lnTo>
                    <a:pt x="762" y="10081"/>
                  </a:lnTo>
                  <a:cubicBezTo>
                    <a:pt x="762" y="10081"/>
                    <a:pt x="-49934" y="644446"/>
                    <a:pt x="675785" y="696953"/>
                  </a:cubicBezTo>
                  <a:lnTo>
                    <a:pt x="695867" y="698649"/>
                  </a:lnTo>
                  <a:lnTo>
                    <a:pt x="696581" y="685255"/>
                  </a:lnTo>
                  <a:close/>
                </a:path>
              </a:pathLst>
            </a:custGeom>
            <a:solidFill>
              <a:srgbClr val="FDC82F"/>
            </a:solidFill>
            <a:ln w="8925" cap="flat">
              <a:noFill/>
              <a:prstDash val="solid"/>
              <a:miter/>
            </a:ln>
          </p:spPr>
          <p:txBody>
            <a:bodyPr rtlCol="0" anchor="ctr"/>
            <a:lstStyle/>
            <a:p>
              <a:endParaRPr lang="en-US" dirty="0"/>
            </a:p>
          </p:txBody>
        </p:sp>
        <p:sp>
          <p:nvSpPr>
            <p:cNvPr id="102" name="Freeform 101">
              <a:extLst>
                <a:ext uri="{FF2B5EF4-FFF2-40B4-BE49-F238E27FC236}">
                  <a16:creationId xmlns:a16="http://schemas.microsoft.com/office/drawing/2014/main" id="{387C1C2C-DCDB-4E44-8076-E693073F3E3D}"/>
                </a:ext>
              </a:extLst>
            </p:cNvPr>
            <p:cNvSpPr/>
            <p:nvPr userDrawn="1"/>
          </p:nvSpPr>
          <p:spPr>
            <a:xfrm>
              <a:off x="9368357" y="1641250"/>
              <a:ext cx="620546" cy="615562"/>
            </a:xfrm>
            <a:custGeom>
              <a:avLst/>
              <a:gdLst>
                <a:gd name="connsiteX0" fmla="*/ 691713 w 691713"/>
                <a:gd name="connsiteY0" fmla="*/ 0 h 686157"/>
                <a:gd name="connsiteX1" fmla="*/ 0 w 691713"/>
                <a:gd name="connsiteY1" fmla="*/ 0 h 686157"/>
                <a:gd name="connsiteX2" fmla="*/ 691713 w 691713"/>
                <a:gd name="connsiteY2" fmla="*/ 686157 h 686157"/>
                <a:gd name="connsiteX3" fmla="*/ 691713 w 691713"/>
                <a:gd name="connsiteY3" fmla="*/ 0 h 686157"/>
              </a:gdLst>
              <a:ahLst/>
              <a:cxnLst>
                <a:cxn ang="0">
                  <a:pos x="connsiteX0" y="connsiteY0"/>
                </a:cxn>
                <a:cxn ang="0">
                  <a:pos x="connsiteX1" y="connsiteY1"/>
                </a:cxn>
                <a:cxn ang="0">
                  <a:pos x="connsiteX2" y="connsiteY2"/>
                </a:cxn>
                <a:cxn ang="0">
                  <a:pos x="connsiteX3" y="connsiteY3"/>
                </a:cxn>
              </a:cxnLst>
              <a:rect l="l" t="t" r="r" b="b"/>
              <a:pathLst>
                <a:path w="691713" h="686157">
                  <a:moveTo>
                    <a:pt x="691713" y="0"/>
                  </a:moveTo>
                  <a:lnTo>
                    <a:pt x="0" y="0"/>
                  </a:lnTo>
                  <a:cubicBezTo>
                    <a:pt x="40878" y="361742"/>
                    <a:pt x="329256" y="648295"/>
                    <a:pt x="691713" y="686157"/>
                  </a:cubicBezTo>
                  <a:lnTo>
                    <a:pt x="691713" y="0"/>
                  </a:lnTo>
                  <a:close/>
                </a:path>
              </a:pathLst>
            </a:custGeom>
            <a:solidFill>
              <a:schemeClr val="tx2"/>
            </a:solidFill>
            <a:ln w="8925" cap="flat">
              <a:noFill/>
              <a:prstDash val="solid"/>
              <a:miter/>
            </a:ln>
          </p:spPr>
          <p:txBody>
            <a:bodyPr rtlCol="0" anchor="ctr"/>
            <a:lstStyle/>
            <a:p>
              <a:endParaRPr lang="en-US"/>
            </a:p>
          </p:txBody>
        </p:sp>
        <p:sp>
          <p:nvSpPr>
            <p:cNvPr id="103" name="Freeform 102">
              <a:extLst>
                <a:ext uri="{FF2B5EF4-FFF2-40B4-BE49-F238E27FC236}">
                  <a16:creationId xmlns:a16="http://schemas.microsoft.com/office/drawing/2014/main" id="{695814FC-C74C-6C42-982E-7D13F4BDD265}"/>
                </a:ext>
              </a:extLst>
            </p:cNvPr>
            <p:cNvSpPr/>
            <p:nvPr userDrawn="1"/>
          </p:nvSpPr>
          <p:spPr>
            <a:xfrm>
              <a:off x="10153688" y="1639248"/>
              <a:ext cx="1387540" cy="619487"/>
            </a:xfrm>
            <a:custGeom>
              <a:avLst/>
              <a:gdLst>
                <a:gd name="connsiteX0" fmla="*/ 0 w 1546670"/>
                <a:gd name="connsiteY0" fmla="*/ 690533 h 690532"/>
                <a:gd name="connsiteX1" fmla="*/ 1546670 w 1546670"/>
                <a:gd name="connsiteY1" fmla="*/ 690533 h 690532"/>
                <a:gd name="connsiteX2" fmla="*/ 773290 w 1546670"/>
                <a:gd name="connsiteY2" fmla="*/ 0 h 690532"/>
                <a:gd name="connsiteX3" fmla="*/ 0 w 1546670"/>
                <a:gd name="connsiteY3" fmla="*/ 690533 h 690532"/>
              </a:gdLst>
              <a:ahLst/>
              <a:cxnLst>
                <a:cxn ang="0">
                  <a:pos x="connsiteX0" y="connsiteY0"/>
                </a:cxn>
                <a:cxn ang="0">
                  <a:pos x="connsiteX1" y="connsiteY1"/>
                </a:cxn>
                <a:cxn ang="0">
                  <a:pos x="connsiteX2" y="connsiteY2"/>
                </a:cxn>
                <a:cxn ang="0">
                  <a:pos x="connsiteX3" y="connsiteY3"/>
                </a:cxn>
              </a:cxnLst>
              <a:rect l="l" t="t" r="r" b="b"/>
              <a:pathLst>
                <a:path w="1546670" h="690532">
                  <a:moveTo>
                    <a:pt x="0" y="690533"/>
                  </a:moveTo>
                  <a:lnTo>
                    <a:pt x="1546670" y="690533"/>
                  </a:lnTo>
                  <a:cubicBezTo>
                    <a:pt x="1502758" y="302002"/>
                    <a:pt x="1173413" y="0"/>
                    <a:pt x="773290" y="0"/>
                  </a:cubicBezTo>
                  <a:cubicBezTo>
                    <a:pt x="373346" y="0"/>
                    <a:pt x="43913" y="302002"/>
                    <a:pt x="0" y="690533"/>
                  </a:cubicBezTo>
                  <a:close/>
                </a:path>
              </a:pathLst>
            </a:custGeom>
            <a:solidFill>
              <a:srgbClr val="FDC82F"/>
            </a:solidFill>
            <a:ln w="8925" cap="flat">
              <a:noFill/>
              <a:prstDash val="solid"/>
              <a:miter/>
            </a:ln>
          </p:spPr>
          <p:txBody>
            <a:bodyPr rtlCol="0" anchor="ctr"/>
            <a:lstStyle/>
            <a:p>
              <a:endParaRPr lang="en-US"/>
            </a:p>
          </p:txBody>
        </p:sp>
        <p:grpSp>
          <p:nvGrpSpPr>
            <p:cNvPr id="104" name="Graphic 4">
              <a:extLst>
                <a:ext uri="{FF2B5EF4-FFF2-40B4-BE49-F238E27FC236}">
                  <a16:creationId xmlns:a16="http://schemas.microsoft.com/office/drawing/2014/main" id="{BBF0AB99-18F8-C145-B165-64A4C7F6BDF3}"/>
                </a:ext>
              </a:extLst>
            </p:cNvPr>
            <p:cNvGrpSpPr/>
            <p:nvPr userDrawn="1"/>
          </p:nvGrpSpPr>
          <p:grpSpPr>
            <a:xfrm>
              <a:off x="10153767" y="2407097"/>
              <a:ext cx="1389384" cy="628402"/>
              <a:chOff x="6368257" y="1755787"/>
              <a:chExt cx="1548725" cy="700470"/>
            </a:xfrm>
            <a:solidFill>
              <a:srgbClr val="004438"/>
            </a:solidFill>
          </p:grpSpPr>
          <p:sp>
            <p:nvSpPr>
              <p:cNvPr id="119" name="Freeform 118">
                <a:extLst>
                  <a:ext uri="{FF2B5EF4-FFF2-40B4-BE49-F238E27FC236}">
                    <a16:creationId xmlns:a16="http://schemas.microsoft.com/office/drawing/2014/main" id="{09FB7997-BE72-1D45-A453-7B16B087F6F2}"/>
                  </a:ext>
                </a:extLst>
              </p:cNvPr>
              <p:cNvSpPr/>
              <p:nvPr/>
            </p:nvSpPr>
            <p:spPr>
              <a:xfrm>
                <a:off x="7124769" y="1755787"/>
                <a:ext cx="792213" cy="700470"/>
              </a:xfrm>
              <a:custGeom>
                <a:avLst/>
                <a:gdLst>
                  <a:gd name="connsiteX0" fmla="*/ 0 w 792213"/>
                  <a:gd name="connsiteY0" fmla="*/ 29914 h 700470"/>
                  <a:gd name="connsiteX1" fmla="*/ 782752 w 792213"/>
                  <a:gd name="connsiteY1" fmla="*/ 694640 h 700470"/>
                  <a:gd name="connsiteX2" fmla="*/ 792034 w 792213"/>
                  <a:gd name="connsiteY2" fmla="*/ 692497 h 700470"/>
                  <a:gd name="connsiteX3" fmla="*/ 792212 w 792213"/>
                  <a:gd name="connsiteY3" fmla="*/ 683568 h 700470"/>
                  <a:gd name="connsiteX4" fmla="*/ 17583 w 792213"/>
                  <a:gd name="connsiteY4" fmla="*/ 0 h 700470"/>
                  <a:gd name="connsiteX5" fmla="*/ 0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0" y="29914"/>
                    </a:moveTo>
                    <a:cubicBezTo>
                      <a:pt x="36772" y="808494"/>
                      <a:pt x="782752" y="694640"/>
                      <a:pt x="782752" y="694640"/>
                    </a:cubicBezTo>
                    <a:lnTo>
                      <a:pt x="792034" y="692497"/>
                    </a:lnTo>
                    <a:lnTo>
                      <a:pt x="792212" y="683568"/>
                    </a:lnTo>
                    <a:cubicBezTo>
                      <a:pt x="792212" y="683568"/>
                      <a:pt x="798103" y="893"/>
                      <a:pt x="17583" y="0"/>
                    </a:cubicBezTo>
                    <a:lnTo>
                      <a:pt x="0" y="29914"/>
                    </a:lnTo>
                    <a:close/>
                  </a:path>
                </a:pathLst>
              </a:custGeom>
              <a:solidFill>
                <a:schemeClr val="tx2"/>
              </a:solidFill>
              <a:ln w="8925" cap="flat">
                <a:noFill/>
                <a:prstDash val="solid"/>
                <a:miter/>
              </a:ln>
            </p:spPr>
            <p:txBody>
              <a:bodyPr rtlCol="0" anchor="ctr"/>
              <a:lstStyle/>
              <a:p>
                <a:endParaRPr lang="en-US" dirty="0"/>
              </a:p>
            </p:txBody>
          </p:sp>
          <p:sp>
            <p:nvSpPr>
              <p:cNvPr id="120" name="Freeform 119">
                <a:extLst>
                  <a:ext uri="{FF2B5EF4-FFF2-40B4-BE49-F238E27FC236}">
                    <a16:creationId xmlns:a16="http://schemas.microsoft.com/office/drawing/2014/main" id="{D5B15B36-FF14-4E41-B1C2-D5567288E2ED}"/>
                  </a:ext>
                </a:extLst>
              </p:cNvPr>
              <p:cNvSpPr/>
              <p:nvPr/>
            </p:nvSpPr>
            <p:spPr>
              <a:xfrm>
                <a:off x="6368257" y="1755787"/>
                <a:ext cx="792213" cy="700470"/>
              </a:xfrm>
              <a:custGeom>
                <a:avLst/>
                <a:gdLst>
                  <a:gd name="connsiteX0" fmla="*/ 792213 w 792213"/>
                  <a:gd name="connsiteY0" fmla="*/ 29914 h 700470"/>
                  <a:gd name="connsiteX1" fmla="*/ 9462 w 792213"/>
                  <a:gd name="connsiteY1" fmla="*/ 694640 h 700470"/>
                  <a:gd name="connsiteX2" fmla="*/ 180 w 792213"/>
                  <a:gd name="connsiteY2" fmla="*/ 692497 h 700470"/>
                  <a:gd name="connsiteX3" fmla="*/ 1 w 792213"/>
                  <a:gd name="connsiteY3" fmla="*/ 683568 h 700470"/>
                  <a:gd name="connsiteX4" fmla="*/ 774631 w 792213"/>
                  <a:gd name="connsiteY4" fmla="*/ 0 h 700470"/>
                  <a:gd name="connsiteX5" fmla="*/ 792213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792213" y="29914"/>
                    </a:moveTo>
                    <a:cubicBezTo>
                      <a:pt x="755441" y="808494"/>
                      <a:pt x="9462" y="694640"/>
                      <a:pt x="9462" y="694640"/>
                    </a:cubicBezTo>
                    <a:lnTo>
                      <a:pt x="180" y="692497"/>
                    </a:lnTo>
                    <a:lnTo>
                      <a:pt x="1" y="683568"/>
                    </a:lnTo>
                    <a:cubicBezTo>
                      <a:pt x="1" y="683568"/>
                      <a:pt x="-5889" y="893"/>
                      <a:pt x="774631" y="0"/>
                    </a:cubicBezTo>
                    <a:lnTo>
                      <a:pt x="792213" y="29914"/>
                    </a:lnTo>
                    <a:close/>
                  </a:path>
                </a:pathLst>
              </a:custGeom>
              <a:solidFill>
                <a:schemeClr val="tx2"/>
              </a:solidFill>
              <a:ln w="8925" cap="flat">
                <a:noFill/>
                <a:prstDash val="solid"/>
                <a:miter/>
              </a:ln>
            </p:spPr>
            <p:txBody>
              <a:bodyPr rtlCol="0" anchor="ctr"/>
              <a:lstStyle/>
              <a:p>
                <a:endParaRPr lang="en-US"/>
              </a:p>
            </p:txBody>
          </p:sp>
        </p:grpSp>
        <p:sp>
          <p:nvSpPr>
            <p:cNvPr id="105" name="Freeform 104">
              <a:extLst>
                <a:ext uri="{FF2B5EF4-FFF2-40B4-BE49-F238E27FC236}">
                  <a16:creationId xmlns:a16="http://schemas.microsoft.com/office/drawing/2014/main" id="{6DF60029-76B6-1542-9CC9-EA51AFD1BD87}"/>
                </a:ext>
              </a:extLst>
            </p:cNvPr>
            <p:cNvSpPr/>
            <p:nvPr/>
          </p:nvSpPr>
          <p:spPr>
            <a:xfrm>
              <a:off x="10153688" y="4738446"/>
              <a:ext cx="1387540" cy="619487"/>
            </a:xfrm>
            <a:custGeom>
              <a:avLst/>
              <a:gdLst>
                <a:gd name="connsiteX0" fmla="*/ 0 w 1546670"/>
                <a:gd name="connsiteY0" fmla="*/ 690533 h 690532"/>
                <a:gd name="connsiteX1" fmla="*/ 1546670 w 1546670"/>
                <a:gd name="connsiteY1" fmla="*/ 690533 h 690532"/>
                <a:gd name="connsiteX2" fmla="*/ 773290 w 1546670"/>
                <a:gd name="connsiteY2" fmla="*/ 0 h 690532"/>
                <a:gd name="connsiteX3" fmla="*/ 0 w 1546670"/>
                <a:gd name="connsiteY3" fmla="*/ 690533 h 690532"/>
              </a:gdLst>
              <a:ahLst/>
              <a:cxnLst>
                <a:cxn ang="0">
                  <a:pos x="connsiteX0" y="connsiteY0"/>
                </a:cxn>
                <a:cxn ang="0">
                  <a:pos x="connsiteX1" y="connsiteY1"/>
                </a:cxn>
                <a:cxn ang="0">
                  <a:pos x="connsiteX2" y="connsiteY2"/>
                </a:cxn>
                <a:cxn ang="0">
                  <a:pos x="connsiteX3" y="connsiteY3"/>
                </a:cxn>
              </a:cxnLst>
              <a:rect l="l" t="t" r="r" b="b"/>
              <a:pathLst>
                <a:path w="1546670" h="690532">
                  <a:moveTo>
                    <a:pt x="0" y="690533"/>
                  </a:moveTo>
                  <a:lnTo>
                    <a:pt x="1546670" y="690533"/>
                  </a:lnTo>
                  <a:cubicBezTo>
                    <a:pt x="1502758" y="302002"/>
                    <a:pt x="1173413" y="0"/>
                    <a:pt x="773290" y="0"/>
                  </a:cubicBezTo>
                  <a:cubicBezTo>
                    <a:pt x="373346" y="89"/>
                    <a:pt x="43913" y="302002"/>
                    <a:pt x="0" y="690533"/>
                  </a:cubicBezTo>
                  <a:close/>
                </a:path>
              </a:pathLst>
            </a:custGeom>
            <a:solidFill>
              <a:srgbClr val="004438"/>
            </a:solidFill>
            <a:ln w="8925" cap="flat">
              <a:noFill/>
              <a:prstDash val="solid"/>
              <a:miter/>
            </a:ln>
          </p:spPr>
          <p:txBody>
            <a:bodyPr rtlCol="0" anchor="ctr"/>
            <a:lstStyle/>
            <a:p>
              <a:endParaRPr lang="en-US"/>
            </a:p>
          </p:txBody>
        </p:sp>
        <p:sp>
          <p:nvSpPr>
            <p:cNvPr id="106" name="Freeform 105">
              <a:extLst>
                <a:ext uri="{FF2B5EF4-FFF2-40B4-BE49-F238E27FC236}">
                  <a16:creationId xmlns:a16="http://schemas.microsoft.com/office/drawing/2014/main" id="{C81E85D4-A609-814B-BC80-72F90B9FA21C}"/>
                </a:ext>
              </a:extLst>
            </p:cNvPr>
            <p:cNvSpPr/>
            <p:nvPr/>
          </p:nvSpPr>
          <p:spPr>
            <a:xfrm>
              <a:off x="11701531" y="3957138"/>
              <a:ext cx="1387540" cy="619487"/>
            </a:xfrm>
            <a:custGeom>
              <a:avLst/>
              <a:gdLst>
                <a:gd name="connsiteX0" fmla="*/ 1546670 w 1546670"/>
                <a:gd name="connsiteY0" fmla="*/ 0 h 690532"/>
                <a:gd name="connsiteX1" fmla="*/ 0 w 1546670"/>
                <a:gd name="connsiteY1" fmla="*/ 0 h 690532"/>
                <a:gd name="connsiteX2" fmla="*/ 773379 w 1546670"/>
                <a:gd name="connsiteY2" fmla="*/ 690533 h 690532"/>
                <a:gd name="connsiteX3" fmla="*/ 1546670 w 1546670"/>
                <a:gd name="connsiteY3" fmla="*/ 0 h 690532"/>
              </a:gdLst>
              <a:ahLst/>
              <a:cxnLst>
                <a:cxn ang="0">
                  <a:pos x="connsiteX0" y="connsiteY0"/>
                </a:cxn>
                <a:cxn ang="0">
                  <a:pos x="connsiteX1" y="connsiteY1"/>
                </a:cxn>
                <a:cxn ang="0">
                  <a:pos x="connsiteX2" y="connsiteY2"/>
                </a:cxn>
                <a:cxn ang="0">
                  <a:pos x="connsiteX3" y="connsiteY3"/>
                </a:cxn>
              </a:cxnLst>
              <a:rect l="l" t="t" r="r" b="b"/>
              <a:pathLst>
                <a:path w="1546670" h="690532">
                  <a:moveTo>
                    <a:pt x="1546670" y="0"/>
                  </a:moveTo>
                  <a:lnTo>
                    <a:pt x="0" y="0"/>
                  </a:lnTo>
                  <a:cubicBezTo>
                    <a:pt x="43912" y="388531"/>
                    <a:pt x="373257" y="690533"/>
                    <a:pt x="773379" y="690533"/>
                  </a:cubicBezTo>
                  <a:cubicBezTo>
                    <a:pt x="1173413" y="690533"/>
                    <a:pt x="1502758" y="388531"/>
                    <a:pt x="1546670" y="0"/>
                  </a:cubicBezTo>
                  <a:close/>
                </a:path>
              </a:pathLst>
            </a:custGeom>
            <a:solidFill>
              <a:srgbClr val="FDC82F"/>
            </a:solidFill>
            <a:ln w="8925" cap="flat">
              <a:noFill/>
              <a:prstDash val="solid"/>
              <a:miter/>
            </a:ln>
          </p:spPr>
          <p:txBody>
            <a:bodyPr rtlCol="0" anchor="ctr"/>
            <a:lstStyle/>
            <a:p>
              <a:endParaRPr lang="en-US"/>
            </a:p>
          </p:txBody>
        </p:sp>
        <p:sp>
          <p:nvSpPr>
            <p:cNvPr id="107" name="Freeform 106">
              <a:extLst>
                <a:ext uri="{FF2B5EF4-FFF2-40B4-BE49-F238E27FC236}">
                  <a16:creationId xmlns:a16="http://schemas.microsoft.com/office/drawing/2014/main" id="{DB4E0FF5-3854-4546-B09B-C38B0013CACA}"/>
                </a:ext>
              </a:extLst>
            </p:cNvPr>
            <p:cNvSpPr/>
            <p:nvPr userDrawn="1"/>
          </p:nvSpPr>
          <p:spPr>
            <a:xfrm>
              <a:off x="10147843" y="3190009"/>
              <a:ext cx="619184" cy="1388218"/>
            </a:xfrm>
            <a:custGeom>
              <a:avLst/>
              <a:gdLst>
                <a:gd name="connsiteX0" fmla="*/ 690196 w 690195"/>
                <a:gd name="connsiteY0" fmla="*/ 1547426 h 1547425"/>
                <a:gd name="connsiteX1" fmla="*/ 690196 w 690195"/>
                <a:gd name="connsiteY1" fmla="*/ 0 h 1547425"/>
                <a:gd name="connsiteX2" fmla="*/ 0 w 690195"/>
                <a:gd name="connsiteY2" fmla="*/ 773757 h 1547425"/>
                <a:gd name="connsiteX3" fmla="*/ 690196 w 690195"/>
                <a:gd name="connsiteY3" fmla="*/ 1547426 h 1547425"/>
              </a:gdLst>
              <a:ahLst/>
              <a:cxnLst>
                <a:cxn ang="0">
                  <a:pos x="connsiteX0" y="connsiteY0"/>
                </a:cxn>
                <a:cxn ang="0">
                  <a:pos x="connsiteX1" y="connsiteY1"/>
                </a:cxn>
                <a:cxn ang="0">
                  <a:pos x="connsiteX2" y="connsiteY2"/>
                </a:cxn>
                <a:cxn ang="0">
                  <a:pos x="connsiteX3" y="connsiteY3"/>
                </a:cxn>
              </a:cxnLst>
              <a:rect l="l" t="t" r="r" b="b"/>
              <a:pathLst>
                <a:path w="690195" h="1547425">
                  <a:moveTo>
                    <a:pt x="690196" y="1547426"/>
                  </a:moveTo>
                  <a:lnTo>
                    <a:pt x="690196" y="0"/>
                  </a:lnTo>
                  <a:cubicBezTo>
                    <a:pt x="301854" y="43934"/>
                    <a:pt x="0" y="373440"/>
                    <a:pt x="0" y="773757"/>
                  </a:cubicBezTo>
                  <a:cubicBezTo>
                    <a:pt x="89" y="1173986"/>
                    <a:pt x="301854" y="1503581"/>
                    <a:pt x="690196" y="1547426"/>
                  </a:cubicBezTo>
                  <a:close/>
                </a:path>
              </a:pathLst>
            </a:custGeom>
            <a:solidFill>
              <a:srgbClr val="004438"/>
            </a:solidFill>
            <a:ln w="8925" cap="flat">
              <a:noFill/>
              <a:prstDash val="solid"/>
              <a:miter/>
            </a:ln>
          </p:spPr>
          <p:txBody>
            <a:bodyPr rtlCol="0" anchor="ctr"/>
            <a:lstStyle/>
            <a:p>
              <a:endParaRPr lang="en-US"/>
            </a:p>
          </p:txBody>
        </p:sp>
        <p:sp>
          <p:nvSpPr>
            <p:cNvPr id="108" name="Freeform 107">
              <a:extLst>
                <a:ext uri="{FF2B5EF4-FFF2-40B4-BE49-F238E27FC236}">
                  <a16:creationId xmlns:a16="http://schemas.microsoft.com/office/drawing/2014/main" id="{37F39B11-13C4-DD48-9895-D356427E0051}"/>
                </a:ext>
              </a:extLst>
            </p:cNvPr>
            <p:cNvSpPr/>
            <p:nvPr/>
          </p:nvSpPr>
          <p:spPr>
            <a:xfrm>
              <a:off x="11696164" y="3193190"/>
              <a:ext cx="710706" cy="628402"/>
            </a:xfrm>
            <a:custGeom>
              <a:avLst/>
              <a:gdLst>
                <a:gd name="connsiteX0" fmla="*/ 792214 w 792213"/>
                <a:gd name="connsiteY0" fmla="*/ 670556 h 700470"/>
                <a:gd name="connsiteX1" fmla="*/ 9463 w 792213"/>
                <a:gd name="connsiteY1" fmla="*/ 5830 h 700470"/>
                <a:gd name="connsiteX2" fmla="*/ 180 w 792213"/>
                <a:gd name="connsiteY2" fmla="*/ 7973 h 700470"/>
                <a:gd name="connsiteX3" fmla="*/ 1 w 792213"/>
                <a:gd name="connsiteY3" fmla="*/ 16903 h 700470"/>
                <a:gd name="connsiteX4" fmla="*/ 774631 w 792213"/>
                <a:gd name="connsiteY4" fmla="*/ 700470 h 700470"/>
                <a:gd name="connsiteX5" fmla="*/ 792214 w 792213"/>
                <a:gd name="connsiteY5" fmla="*/ 670556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792214" y="670556"/>
                  </a:moveTo>
                  <a:cubicBezTo>
                    <a:pt x="755441" y="-108024"/>
                    <a:pt x="9463" y="5830"/>
                    <a:pt x="9463" y="5830"/>
                  </a:cubicBezTo>
                  <a:lnTo>
                    <a:pt x="180" y="7973"/>
                  </a:lnTo>
                  <a:lnTo>
                    <a:pt x="1" y="16903"/>
                  </a:lnTo>
                  <a:cubicBezTo>
                    <a:pt x="1" y="16903"/>
                    <a:pt x="-5889" y="699577"/>
                    <a:pt x="774631" y="700470"/>
                  </a:cubicBezTo>
                  <a:lnTo>
                    <a:pt x="792214" y="670556"/>
                  </a:lnTo>
                  <a:close/>
                </a:path>
              </a:pathLst>
            </a:custGeom>
            <a:solidFill>
              <a:srgbClr val="004438"/>
            </a:solidFill>
            <a:ln w="8925" cap="flat">
              <a:noFill/>
              <a:prstDash val="solid"/>
              <a:miter/>
            </a:ln>
          </p:spPr>
          <p:txBody>
            <a:bodyPr rtlCol="0" anchor="ctr"/>
            <a:lstStyle/>
            <a:p>
              <a:endParaRPr lang="en-US"/>
            </a:p>
          </p:txBody>
        </p:sp>
        <p:grpSp>
          <p:nvGrpSpPr>
            <p:cNvPr id="109" name="Graphic 4">
              <a:extLst>
                <a:ext uri="{FF2B5EF4-FFF2-40B4-BE49-F238E27FC236}">
                  <a16:creationId xmlns:a16="http://schemas.microsoft.com/office/drawing/2014/main" id="{2F913551-E667-4A45-AE70-071D6A0161EE}"/>
                </a:ext>
              </a:extLst>
            </p:cNvPr>
            <p:cNvGrpSpPr/>
            <p:nvPr userDrawn="1"/>
          </p:nvGrpSpPr>
          <p:grpSpPr>
            <a:xfrm>
              <a:off x="7816190" y="5499486"/>
              <a:ext cx="1389384" cy="628402"/>
              <a:chOff x="3762596" y="5202825"/>
              <a:chExt cx="1548725" cy="700470"/>
            </a:xfrm>
            <a:solidFill>
              <a:srgbClr val="F54359"/>
            </a:solidFill>
          </p:grpSpPr>
          <p:sp>
            <p:nvSpPr>
              <p:cNvPr id="117" name="Freeform 116">
                <a:extLst>
                  <a:ext uri="{FF2B5EF4-FFF2-40B4-BE49-F238E27FC236}">
                    <a16:creationId xmlns:a16="http://schemas.microsoft.com/office/drawing/2014/main" id="{B9A98AAD-8F42-C94F-9253-2F095B4473DD}"/>
                  </a:ext>
                </a:extLst>
              </p:cNvPr>
              <p:cNvSpPr/>
              <p:nvPr/>
            </p:nvSpPr>
            <p:spPr>
              <a:xfrm>
                <a:off x="4519109" y="5202825"/>
                <a:ext cx="792213" cy="700470"/>
              </a:xfrm>
              <a:custGeom>
                <a:avLst/>
                <a:gdLst>
                  <a:gd name="connsiteX0" fmla="*/ 0 w 792213"/>
                  <a:gd name="connsiteY0" fmla="*/ 29914 h 700470"/>
                  <a:gd name="connsiteX1" fmla="*/ 782751 w 792213"/>
                  <a:gd name="connsiteY1" fmla="*/ 694640 h 700470"/>
                  <a:gd name="connsiteX2" fmla="*/ 792034 w 792213"/>
                  <a:gd name="connsiteY2" fmla="*/ 692497 h 700470"/>
                  <a:gd name="connsiteX3" fmla="*/ 792212 w 792213"/>
                  <a:gd name="connsiteY3" fmla="*/ 683568 h 700470"/>
                  <a:gd name="connsiteX4" fmla="*/ 17583 w 792213"/>
                  <a:gd name="connsiteY4" fmla="*/ 0 h 700470"/>
                  <a:gd name="connsiteX5" fmla="*/ 0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0" y="29914"/>
                    </a:moveTo>
                    <a:cubicBezTo>
                      <a:pt x="36772" y="808494"/>
                      <a:pt x="782751" y="694640"/>
                      <a:pt x="782751" y="694640"/>
                    </a:cubicBezTo>
                    <a:lnTo>
                      <a:pt x="792034" y="692497"/>
                    </a:lnTo>
                    <a:lnTo>
                      <a:pt x="792212" y="683568"/>
                    </a:lnTo>
                    <a:cubicBezTo>
                      <a:pt x="792212" y="683568"/>
                      <a:pt x="798103" y="893"/>
                      <a:pt x="17583" y="0"/>
                    </a:cubicBezTo>
                    <a:lnTo>
                      <a:pt x="0" y="29914"/>
                    </a:lnTo>
                    <a:close/>
                  </a:path>
                </a:pathLst>
              </a:custGeom>
              <a:solidFill>
                <a:srgbClr val="F54359"/>
              </a:solidFill>
              <a:ln w="8925" cap="flat">
                <a:noFill/>
                <a:prstDash val="solid"/>
                <a:miter/>
              </a:ln>
            </p:spPr>
            <p:txBody>
              <a:bodyPr rtlCol="0" anchor="ctr"/>
              <a:lstStyle/>
              <a:p>
                <a:endParaRPr lang="en-US"/>
              </a:p>
            </p:txBody>
          </p:sp>
          <p:sp>
            <p:nvSpPr>
              <p:cNvPr id="118" name="Freeform 117">
                <a:extLst>
                  <a:ext uri="{FF2B5EF4-FFF2-40B4-BE49-F238E27FC236}">
                    <a16:creationId xmlns:a16="http://schemas.microsoft.com/office/drawing/2014/main" id="{E398850B-E345-AB4C-864F-766233D43898}"/>
                  </a:ext>
                </a:extLst>
              </p:cNvPr>
              <p:cNvSpPr/>
              <p:nvPr/>
            </p:nvSpPr>
            <p:spPr>
              <a:xfrm>
                <a:off x="3762596" y="5202825"/>
                <a:ext cx="792213" cy="700470"/>
              </a:xfrm>
              <a:custGeom>
                <a:avLst/>
                <a:gdLst>
                  <a:gd name="connsiteX0" fmla="*/ 792214 w 792213"/>
                  <a:gd name="connsiteY0" fmla="*/ 29914 h 700470"/>
                  <a:gd name="connsiteX1" fmla="*/ 9462 w 792213"/>
                  <a:gd name="connsiteY1" fmla="*/ 694640 h 700470"/>
                  <a:gd name="connsiteX2" fmla="*/ 180 w 792213"/>
                  <a:gd name="connsiteY2" fmla="*/ 692497 h 700470"/>
                  <a:gd name="connsiteX3" fmla="*/ 1 w 792213"/>
                  <a:gd name="connsiteY3" fmla="*/ 683568 h 700470"/>
                  <a:gd name="connsiteX4" fmla="*/ 774631 w 792213"/>
                  <a:gd name="connsiteY4" fmla="*/ 0 h 700470"/>
                  <a:gd name="connsiteX5" fmla="*/ 792214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792214" y="29914"/>
                    </a:moveTo>
                    <a:cubicBezTo>
                      <a:pt x="755441" y="808494"/>
                      <a:pt x="9462" y="694640"/>
                      <a:pt x="9462" y="694640"/>
                    </a:cubicBezTo>
                    <a:lnTo>
                      <a:pt x="180" y="692497"/>
                    </a:lnTo>
                    <a:lnTo>
                      <a:pt x="1" y="683568"/>
                    </a:lnTo>
                    <a:cubicBezTo>
                      <a:pt x="1" y="683568"/>
                      <a:pt x="-5889" y="893"/>
                      <a:pt x="774631" y="0"/>
                    </a:cubicBezTo>
                    <a:lnTo>
                      <a:pt x="792214" y="29914"/>
                    </a:lnTo>
                    <a:close/>
                  </a:path>
                </a:pathLst>
              </a:custGeom>
              <a:solidFill>
                <a:srgbClr val="F54359"/>
              </a:solidFill>
              <a:ln w="8925" cap="flat">
                <a:noFill/>
                <a:prstDash val="solid"/>
                <a:miter/>
              </a:ln>
            </p:spPr>
            <p:txBody>
              <a:bodyPr rtlCol="0" anchor="ctr"/>
              <a:lstStyle/>
              <a:p>
                <a:endParaRPr lang="en-US"/>
              </a:p>
            </p:txBody>
          </p:sp>
        </p:grpSp>
        <p:sp>
          <p:nvSpPr>
            <p:cNvPr id="110" name="Freeform 109">
              <a:extLst>
                <a:ext uri="{FF2B5EF4-FFF2-40B4-BE49-F238E27FC236}">
                  <a16:creationId xmlns:a16="http://schemas.microsoft.com/office/drawing/2014/main" id="{C6887398-7D3A-C341-B4F6-678E3E23A332}"/>
                </a:ext>
              </a:extLst>
            </p:cNvPr>
            <p:cNvSpPr/>
            <p:nvPr/>
          </p:nvSpPr>
          <p:spPr>
            <a:xfrm>
              <a:off x="11701528" y="5499486"/>
              <a:ext cx="710706" cy="628402"/>
            </a:xfrm>
            <a:custGeom>
              <a:avLst/>
              <a:gdLst>
                <a:gd name="connsiteX0" fmla="*/ 792214 w 792213"/>
                <a:gd name="connsiteY0" fmla="*/ 29914 h 700470"/>
                <a:gd name="connsiteX1" fmla="*/ 9462 w 792213"/>
                <a:gd name="connsiteY1" fmla="*/ 694640 h 700470"/>
                <a:gd name="connsiteX2" fmla="*/ 179 w 792213"/>
                <a:gd name="connsiteY2" fmla="*/ 692497 h 700470"/>
                <a:gd name="connsiteX3" fmla="*/ 1 w 792213"/>
                <a:gd name="connsiteY3" fmla="*/ 683568 h 700470"/>
                <a:gd name="connsiteX4" fmla="*/ 774630 w 792213"/>
                <a:gd name="connsiteY4" fmla="*/ 0 h 700470"/>
                <a:gd name="connsiteX5" fmla="*/ 792214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792214" y="29914"/>
                  </a:moveTo>
                  <a:cubicBezTo>
                    <a:pt x="755441" y="808494"/>
                    <a:pt x="9462" y="694640"/>
                    <a:pt x="9462" y="694640"/>
                  </a:cubicBezTo>
                  <a:lnTo>
                    <a:pt x="179" y="692497"/>
                  </a:lnTo>
                  <a:lnTo>
                    <a:pt x="1" y="683568"/>
                  </a:lnTo>
                  <a:cubicBezTo>
                    <a:pt x="1" y="683568"/>
                    <a:pt x="-5890" y="893"/>
                    <a:pt x="774630" y="0"/>
                  </a:cubicBezTo>
                  <a:lnTo>
                    <a:pt x="792214" y="29914"/>
                  </a:lnTo>
                  <a:close/>
                </a:path>
              </a:pathLst>
            </a:custGeom>
            <a:solidFill>
              <a:srgbClr val="F54359"/>
            </a:solidFill>
            <a:ln w="8925" cap="flat">
              <a:noFill/>
              <a:prstDash val="solid"/>
              <a:miter/>
            </a:ln>
          </p:spPr>
          <p:txBody>
            <a:bodyPr rtlCol="0" anchor="ctr"/>
            <a:lstStyle/>
            <a:p>
              <a:endParaRPr lang="en-US"/>
            </a:p>
          </p:txBody>
        </p:sp>
        <p:grpSp>
          <p:nvGrpSpPr>
            <p:cNvPr id="111" name="Graphic 4">
              <a:extLst>
                <a:ext uri="{FF2B5EF4-FFF2-40B4-BE49-F238E27FC236}">
                  <a16:creationId xmlns:a16="http://schemas.microsoft.com/office/drawing/2014/main" id="{CB2F900B-54D9-014C-95E3-498FF4D1F0C8}"/>
                </a:ext>
              </a:extLst>
            </p:cNvPr>
            <p:cNvGrpSpPr/>
            <p:nvPr/>
          </p:nvGrpSpPr>
          <p:grpSpPr>
            <a:xfrm>
              <a:off x="11699689" y="4724908"/>
              <a:ext cx="610056" cy="621890"/>
              <a:chOff x="8091472" y="4339414"/>
              <a:chExt cx="680020" cy="693211"/>
            </a:xfrm>
            <a:solidFill>
              <a:srgbClr val="004438"/>
            </a:solidFill>
          </p:grpSpPr>
          <p:sp>
            <p:nvSpPr>
              <p:cNvPr id="115" name="Freeform 114">
                <a:extLst>
                  <a:ext uri="{FF2B5EF4-FFF2-40B4-BE49-F238E27FC236}">
                    <a16:creationId xmlns:a16="http://schemas.microsoft.com/office/drawing/2014/main" id="{01487961-2315-5644-85D9-8BFB94C624E4}"/>
                  </a:ext>
                </a:extLst>
              </p:cNvPr>
              <p:cNvSpPr/>
              <p:nvPr/>
            </p:nvSpPr>
            <p:spPr>
              <a:xfrm>
                <a:off x="8091472" y="4339414"/>
                <a:ext cx="358620" cy="693211"/>
              </a:xfrm>
              <a:custGeom>
                <a:avLst/>
                <a:gdLst>
                  <a:gd name="connsiteX0" fmla="*/ 2856 w 358620"/>
                  <a:gd name="connsiteY0" fmla="*/ 401747 h 693211"/>
                  <a:gd name="connsiteX1" fmla="*/ 0 w 358620"/>
                  <a:gd name="connsiteY1" fmla="*/ 355312 h 693211"/>
                  <a:gd name="connsiteX2" fmla="*/ 0 w 358620"/>
                  <a:gd name="connsiteY2" fmla="*/ 309592 h 693211"/>
                  <a:gd name="connsiteX3" fmla="*/ 0 w 358620"/>
                  <a:gd name="connsiteY3" fmla="*/ 0 h 693211"/>
                  <a:gd name="connsiteX4" fmla="*/ 356121 w 358620"/>
                  <a:gd name="connsiteY4" fmla="*/ 293340 h 693211"/>
                  <a:gd name="connsiteX5" fmla="*/ 358620 w 358620"/>
                  <a:gd name="connsiteY5" fmla="*/ 329148 h 693211"/>
                  <a:gd name="connsiteX6" fmla="*/ 358620 w 358620"/>
                  <a:gd name="connsiteY6" fmla="*/ 383620 h 693211"/>
                  <a:gd name="connsiteX7" fmla="*/ 358620 w 358620"/>
                  <a:gd name="connsiteY7" fmla="*/ 383620 h 693211"/>
                  <a:gd name="connsiteX8" fmla="*/ 358620 w 358620"/>
                  <a:gd name="connsiteY8" fmla="*/ 693212 h 693211"/>
                  <a:gd name="connsiteX9" fmla="*/ 2856 w 358620"/>
                  <a:gd name="connsiteY9" fmla="*/ 401747 h 693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8620" h="693211">
                    <a:moveTo>
                      <a:pt x="2856" y="401747"/>
                    </a:moveTo>
                    <a:cubicBezTo>
                      <a:pt x="179" y="384423"/>
                      <a:pt x="0" y="356027"/>
                      <a:pt x="0" y="355312"/>
                    </a:cubicBezTo>
                    <a:lnTo>
                      <a:pt x="0" y="309592"/>
                    </a:lnTo>
                    <a:lnTo>
                      <a:pt x="0" y="0"/>
                    </a:lnTo>
                    <a:cubicBezTo>
                      <a:pt x="182702" y="17681"/>
                      <a:pt x="328631" y="138857"/>
                      <a:pt x="356121" y="293340"/>
                    </a:cubicBezTo>
                    <a:cubicBezTo>
                      <a:pt x="358531" y="309146"/>
                      <a:pt x="358620" y="329148"/>
                      <a:pt x="358620" y="329148"/>
                    </a:cubicBezTo>
                    <a:lnTo>
                      <a:pt x="358620" y="383620"/>
                    </a:lnTo>
                    <a:lnTo>
                      <a:pt x="358620" y="383620"/>
                    </a:lnTo>
                    <a:lnTo>
                      <a:pt x="358620" y="693212"/>
                    </a:lnTo>
                    <a:cubicBezTo>
                      <a:pt x="176633" y="675620"/>
                      <a:pt x="31150" y="555427"/>
                      <a:pt x="2856" y="401747"/>
                    </a:cubicBezTo>
                    <a:close/>
                  </a:path>
                </a:pathLst>
              </a:custGeom>
              <a:solidFill>
                <a:schemeClr val="tx2"/>
              </a:solidFill>
              <a:ln w="8925" cap="flat">
                <a:noFill/>
                <a:prstDash val="solid"/>
                <a:miter/>
              </a:ln>
            </p:spPr>
            <p:txBody>
              <a:bodyPr rtlCol="0" anchor="ctr"/>
              <a:lstStyle/>
              <a:p>
                <a:endParaRPr lang="en-US"/>
              </a:p>
            </p:txBody>
          </p:sp>
          <p:sp>
            <p:nvSpPr>
              <p:cNvPr id="116" name="Freeform 115">
                <a:extLst>
                  <a:ext uri="{FF2B5EF4-FFF2-40B4-BE49-F238E27FC236}">
                    <a16:creationId xmlns:a16="http://schemas.microsoft.com/office/drawing/2014/main" id="{BE97BD38-CBE5-8D4B-96EB-7A776078A55A}"/>
                  </a:ext>
                </a:extLst>
              </p:cNvPr>
              <p:cNvSpPr/>
              <p:nvPr/>
            </p:nvSpPr>
            <p:spPr>
              <a:xfrm>
                <a:off x="8412873" y="4339414"/>
                <a:ext cx="358619" cy="693211"/>
              </a:xfrm>
              <a:custGeom>
                <a:avLst/>
                <a:gdLst>
                  <a:gd name="connsiteX0" fmla="*/ 2856 w 358619"/>
                  <a:gd name="connsiteY0" fmla="*/ 401747 h 693211"/>
                  <a:gd name="connsiteX1" fmla="*/ 0 w 358619"/>
                  <a:gd name="connsiteY1" fmla="*/ 355312 h 693211"/>
                  <a:gd name="connsiteX2" fmla="*/ 0 w 358619"/>
                  <a:gd name="connsiteY2" fmla="*/ 309592 h 693211"/>
                  <a:gd name="connsiteX3" fmla="*/ 0 w 358619"/>
                  <a:gd name="connsiteY3" fmla="*/ 0 h 693211"/>
                  <a:gd name="connsiteX4" fmla="*/ 356121 w 358619"/>
                  <a:gd name="connsiteY4" fmla="*/ 293340 h 693211"/>
                  <a:gd name="connsiteX5" fmla="*/ 358620 w 358619"/>
                  <a:gd name="connsiteY5" fmla="*/ 329148 h 693211"/>
                  <a:gd name="connsiteX6" fmla="*/ 358620 w 358619"/>
                  <a:gd name="connsiteY6" fmla="*/ 383620 h 693211"/>
                  <a:gd name="connsiteX7" fmla="*/ 358620 w 358619"/>
                  <a:gd name="connsiteY7" fmla="*/ 383620 h 693211"/>
                  <a:gd name="connsiteX8" fmla="*/ 358620 w 358619"/>
                  <a:gd name="connsiteY8" fmla="*/ 693212 h 693211"/>
                  <a:gd name="connsiteX9" fmla="*/ 2856 w 358619"/>
                  <a:gd name="connsiteY9" fmla="*/ 401747 h 693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8619" h="693211">
                    <a:moveTo>
                      <a:pt x="2856" y="401747"/>
                    </a:moveTo>
                    <a:cubicBezTo>
                      <a:pt x="179" y="384423"/>
                      <a:pt x="0" y="356027"/>
                      <a:pt x="0" y="355312"/>
                    </a:cubicBezTo>
                    <a:lnTo>
                      <a:pt x="0" y="309592"/>
                    </a:lnTo>
                    <a:lnTo>
                      <a:pt x="0" y="0"/>
                    </a:lnTo>
                    <a:cubicBezTo>
                      <a:pt x="182702" y="17681"/>
                      <a:pt x="328631" y="138857"/>
                      <a:pt x="356121" y="293340"/>
                    </a:cubicBezTo>
                    <a:cubicBezTo>
                      <a:pt x="358531" y="309146"/>
                      <a:pt x="358620" y="329148"/>
                      <a:pt x="358620" y="329148"/>
                    </a:cubicBezTo>
                    <a:lnTo>
                      <a:pt x="358620" y="383620"/>
                    </a:lnTo>
                    <a:lnTo>
                      <a:pt x="358620" y="383620"/>
                    </a:lnTo>
                    <a:lnTo>
                      <a:pt x="358620" y="693212"/>
                    </a:lnTo>
                    <a:cubicBezTo>
                      <a:pt x="176633" y="675620"/>
                      <a:pt x="31239" y="555427"/>
                      <a:pt x="2856" y="401747"/>
                    </a:cubicBezTo>
                    <a:close/>
                  </a:path>
                </a:pathLst>
              </a:custGeom>
              <a:solidFill>
                <a:schemeClr val="tx2"/>
              </a:solidFill>
              <a:ln w="8925" cap="flat">
                <a:noFill/>
                <a:prstDash val="solid"/>
                <a:miter/>
              </a:ln>
            </p:spPr>
            <p:txBody>
              <a:bodyPr rtlCol="0" anchor="ctr"/>
              <a:lstStyle/>
              <a:p>
                <a:endParaRPr lang="en-US"/>
              </a:p>
            </p:txBody>
          </p:sp>
        </p:grpSp>
        <p:sp>
          <p:nvSpPr>
            <p:cNvPr id="112" name="Freeform 111">
              <a:extLst>
                <a:ext uri="{FF2B5EF4-FFF2-40B4-BE49-F238E27FC236}">
                  <a16:creationId xmlns:a16="http://schemas.microsoft.com/office/drawing/2014/main" id="{148F2FA5-03FC-594E-936D-E0FADFFA3B0C}"/>
                </a:ext>
              </a:extLst>
            </p:cNvPr>
            <p:cNvSpPr/>
            <p:nvPr userDrawn="1"/>
          </p:nvSpPr>
          <p:spPr>
            <a:xfrm>
              <a:off x="9347260" y="3961274"/>
              <a:ext cx="639603" cy="639915"/>
            </a:xfrm>
            <a:custGeom>
              <a:avLst/>
              <a:gdLst>
                <a:gd name="connsiteX0" fmla="*/ 712955 w 712955"/>
                <a:gd name="connsiteY0" fmla="*/ 356652 h 713303"/>
                <a:gd name="connsiteX1" fmla="*/ 356477 w 712955"/>
                <a:gd name="connsiteY1" fmla="*/ 713304 h 713303"/>
                <a:gd name="connsiteX2" fmla="*/ 0 w 712955"/>
                <a:gd name="connsiteY2" fmla="*/ 356652 h 713303"/>
                <a:gd name="connsiteX3" fmla="*/ 356477 w 712955"/>
                <a:gd name="connsiteY3" fmla="*/ 0 h 713303"/>
                <a:gd name="connsiteX4" fmla="*/ 712955 w 712955"/>
                <a:gd name="connsiteY4" fmla="*/ 356652 h 713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955" h="713303">
                  <a:moveTo>
                    <a:pt x="712955" y="356652"/>
                  </a:moveTo>
                  <a:cubicBezTo>
                    <a:pt x="712955" y="553625"/>
                    <a:pt x="553354" y="713304"/>
                    <a:pt x="356477" y="713304"/>
                  </a:cubicBezTo>
                  <a:cubicBezTo>
                    <a:pt x="159601" y="713304"/>
                    <a:pt x="0" y="553625"/>
                    <a:pt x="0" y="356652"/>
                  </a:cubicBezTo>
                  <a:cubicBezTo>
                    <a:pt x="0" y="159679"/>
                    <a:pt x="159601" y="0"/>
                    <a:pt x="356477" y="0"/>
                  </a:cubicBezTo>
                  <a:cubicBezTo>
                    <a:pt x="553354" y="0"/>
                    <a:pt x="712955" y="159679"/>
                    <a:pt x="712955" y="356652"/>
                  </a:cubicBezTo>
                  <a:close/>
                </a:path>
              </a:pathLst>
            </a:custGeom>
            <a:solidFill>
              <a:schemeClr val="bg1"/>
            </a:solidFill>
            <a:ln w="8925" cap="flat">
              <a:noFill/>
              <a:prstDash val="solid"/>
              <a:miter/>
            </a:ln>
          </p:spPr>
          <p:txBody>
            <a:bodyPr rtlCol="0" anchor="ctr"/>
            <a:lstStyle/>
            <a:p>
              <a:endParaRPr lang="en-US"/>
            </a:p>
          </p:txBody>
        </p:sp>
        <p:sp>
          <p:nvSpPr>
            <p:cNvPr id="113" name="Freeform 112">
              <a:extLst>
                <a:ext uri="{FF2B5EF4-FFF2-40B4-BE49-F238E27FC236}">
                  <a16:creationId xmlns:a16="http://schemas.microsoft.com/office/drawing/2014/main" id="{F7E9562C-24E6-5041-9C5D-FA834B71D6E5}"/>
                </a:ext>
              </a:extLst>
            </p:cNvPr>
            <p:cNvSpPr/>
            <p:nvPr userDrawn="1"/>
          </p:nvSpPr>
          <p:spPr>
            <a:xfrm>
              <a:off x="11670142" y="1616416"/>
              <a:ext cx="639603" cy="639915"/>
            </a:xfrm>
            <a:custGeom>
              <a:avLst/>
              <a:gdLst>
                <a:gd name="connsiteX0" fmla="*/ 712955 w 712955"/>
                <a:gd name="connsiteY0" fmla="*/ 356652 h 713303"/>
                <a:gd name="connsiteX1" fmla="*/ 356477 w 712955"/>
                <a:gd name="connsiteY1" fmla="*/ 713304 h 713303"/>
                <a:gd name="connsiteX2" fmla="*/ 0 w 712955"/>
                <a:gd name="connsiteY2" fmla="*/ 356652 h 713303"/>
                <a:gd name="connsiteX3" fmla="*/ 356477 w 712955"/>
                <a:gd name="connsiteY3" fmla="*/ 0 h 713303"/>
                <a:gd name="connsiteX4" fmla="*/ 712955 w 712955"/>
                <a:gd name="connsiteY4" fmla="*/ 356652 h 713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955" h="713303">
                  <a:moveTo>
                    <a:pt x="712955" y="356652"/>
                  </a:moveTo>
                  <a:cubicBezTo>
                    <a:pt x="712955" y="553625"/>
                    <a:pt x="553354" y="713304"/>
                    <a:pt x="356477" y="713304"/>
                  </a:cubicBezTo>
                  <a:cubicBezTo>
                    <a:pt x="159601" y="713304"/>
                    <a:pt x="0" y="553625"/>
                    <a:pt x="0" y="356652"/>
                  </a:cubicBezTo>
                  <a:cubicBezTo>
                    <a:pt x="0" y="159679"/>
                    <a:pt x="159601" y="0"/>
                    <a:pt x="356477" y="0"/>
                  </a:cubicBezTo>
                  <a:cubicBezTo>
                    <a:pt x="553354" y="0"/>
                    <a:pt x="712955" y="159679"/>
                    <a:pt x="712955" y="356652"/>
                  </a:cubicBezTo>
                  <a:close/>
                </a:path>
              </a:pathLst>
            </a:custGeom>
            <a:solidFill>
              <a:schemeClr val="accent3"/>
            </a:solidFill>
            <a:ln w="8925" cap="flat">
              <a:noFill/>
              <a:prstDash val="solid"/>
              <a:miter/>
            </a:ln>
          </p:spPr>
          <p:txBody>
            <a:bodyPr rtlCol="0" anchor="ctr"/>
            <a:lstStyle/>
            <a:p>
              <a:endParaRPr lang="en-US"/>
            </a:p>
          </p:txBody>
        </p:sp>
        <p:sp>
          <p:nvSpPr>
            <p:cNvPr id="114" name="Freeform 113">
              <a:extLst>
                <a:ext uri="{FF2B5EF4-FFF2-40B4-BE49-F238E27FC236}">
                  <a16:creationId xmlns:a16="http://schemas.microsoft.com/office/drawing/2014/main" id="{8C83957F-5932-1D48-907D-A9E17827EA0F}"/>
                </a:ext>
              </a:extLst>
            </p:cNvPr>
            <p:cNvSpPr/>
            <p:nvPr userDrawn="1"/>
          </p:nvSpPr>
          <p:spPr>
            <a:xfrm>
              <a:off x="10901625" y="821741"/>
              <a:ext cx="639603" cy="639915"/>
            </a:xfrm>
            <a:custGeom>
              <a:avLst/>
              <a:gdLst>
                <a:gd name="connsiteX0" fmla="*/ 712955 w 712955"/>
                <a:gd name="connsiteY0" fmla="*/ 356652 h 713303"/>
                <a:gd name="connsiteX1" fmla="*/ 356477 w 712955"/>
                <a:gd name="connsiteY1" fmla="*/ 713304 h 713303"/>
                <a:gd name="connsiteX2" fmla="*/ 0 w 712955"/>
                <a:gd name="connsiteY2" fmla="*/ 356652 h 713303"/>
                <a:gd name="connsiteX3" fmla="*/ 356477 w 712955"/>
                <a:gd name="connsiteY3" fmla="*/ 0 h 713303"/>
                <a:gd name="connsiteX4" fmla="*/ 712955 w 712955"/>
                <a:gd name="connsiteY4" fmla="*/ 356652 h 713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955" h="713303">
                  <a:moveTo>
                    <a:pt x="712955" y="356652"/>
                  </a:moveTo>
                  <a:cubicBezTo>
                    <a:pt x="712955" y="553625"/>
                    <a:pt x="553354" y="713304"/>
                    <a:pt x="356477" y="713304"/>
                  </a:cubicBezTo>
                  <a:cubicBezTo>
                    <a:pt x="159601" y="713304"/>
                    <a:pt x="0" y="553625"/>
                    <a:pt x="0" y="356652"/>
                  </a:cubicBezTo>
                  <a:cubicBezTo>
                    <a:pt x="0" y="159679"/>
                    <a:pt x="159601" y="0"/>
                    <a:pt x="356477" y="0"/>
                  </a:cubicBezTo>
                  <a:cubicBezTo>
                    <a:pt x="553354" y="0"/>
                    <a:pt x="712955" y="159679"/>
                    <a:pt x="712955" y="356652"/>
                  </a:cubicBezTo>
                  <a:close/>
                </a:path>
              </a:pathLst>
            </a:custGeom>
            <a:solidFill>
              <a:schemeClr val="accent4"/>
            </a:solidFill>
            <a:ln w="8925" cap="flat">
              <a:noFill/>
              <a:prstDash val="solid"/>
              <a:miter/>
            </a:ln>
          </p:spPr>
          <p:txBody>
            <a:bodyPr rtlCol="0" anchor="ctr"/>
            <a:lstStyle/>
            <a:p>
              <a:endParaRPr lang="en-US"/>
            </a:p>
          </p:txBody>
        </p:sp>
      </p:grpSp>
    </p:spTree>
    <p:extLst>
      <p:ext uri="{BB962C8B-B14F-4D97-AF65-F5344CB8AC3E}">
        <p14:creationId xmlns:p14="http://schemas.microsoft.com/office/powerpoint/2010/main" val="52635971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_Content_Slide_1">
    <p:bg>
      <p:bgPr>
        <a:solidFill>
          <a:schemeClr val="bg2"/>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3538D9D-FD9A-FC46-BC1D-00AF1DE86E15}"/>
              </a:ext>
            </a:extLst>
          </p:cNvPr>
          <p:cNvSpPr/>
          <p:nvPr userDrawn="1"/>
        </p:nvSpPr>
        <p:spPr>
          <a:xfrm>
            <a:off x="318654" y="491690"/>
            <a:ext cx="7260497" cy="6500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1EFB734-9DE2-1142-AFD0-623512F58649}"/>
              </a:ext>
            </a:extLst>
          </p:cNvPr>
          <p:cNvSpPr/>
          <p:nvPr userDrawn="1"/>
        </p:nvSpPr>
        <p:spPr>
          <a:xfrm>
            <a:off x="-7619" y="5768085"/>
            <a:ext cx="12222480" cy="1105154"/>
          </a:xfrm>
          <a:custGeom>
            <a:avLst/>
            <a:gdLst>
              <a:gd name="connsiteX0" fmla="*/ 0 w 12192000"/>
              <a:gd name="connsiteY0" fmla="*/ 0 h 711200"/>
              <a:gd name="connsiteX1" fmla="*/ 12192000 w 12192000"/>
              <a:gd name="connsiteY1" fmla="*/ 0 h 711200"/>
              <a:gd name="connsiteX2" fmla="*/ 12192000 w 12192000"/>
              <a:gd name="connsiteY2" fmla="*/ 711200 h 711200"/>
              <a:gd name="connsiteX3" fmla="*/ 0 w 12192000"/>
              <a:gd name="connsiteY3" fmla="*/ 711200 h 711200"/>
              <a:gd name="connsiteX4" fmla="*/ 0 w 12192000"/>
              <a:gd name="connsiteY4" fmla="*/ 0 h 711200"/>
              <a:gd name="connsiteX0" fmla="*/ 0 w 12192000"/>
              <a:gd name="connsiteY0" fmla="*/ 1337188 h 2048388"/>
              <a:gd name="connsiteX1" fmla="*/ 12172335 w 12192000"/>
              <a:gd name="connsiteY1" fmla="*/ 0 h 2048388"/>
              <a:gd name="connsiteX2" fmla="*/ 12192000 w 12192000"/>
              <a:gd name="connsiteY2" fmla="*/ 2048388 h 2048388"/>
              <a:gd name="connsiteX3" fmla="*/ 0 w 12192000"/>
              <a:gd name="connsiteY3" fmla="*/ 2048388 h 2048388"/>
              <a:gd name="connsiteX4" fmla="*/ 0 w 12192000"/>
              <a:gd name="connsiteY4" fmla="*/ 1337188 h 2048388"/>
              <a:gd name="connsiteX0" fmla="*/ 9832 w 12192000"/>
              <a:gd name="connsiteY0" fmla="*/ 816079 h 2048388"/>
              <a:gd name="connsiteX1" fmla="*/ 12172335 w 12192000"/>
              <a:gd name="connsiteY1" fmla="*/ 0 h 2048388"/>
              <a:gd name="connsiteX2" fmla="*/ 12192000 w 12192000"/>
              <a:gd name="connsiteY2" fmla="*/ 2048388 h 2048388"/>
              <a:gd name="connsiteX3" fmla="*/ 0 w 12192000"/>
              <a:gd name="connsiteY3" fmla="*/ 2048388 h 2048388"/>
              <a:gd name="connsiteX4" fmla="*/ 9832 w 12192000"/>
              <a:gd name="connsiteY4" fmla="*/ 816079 h 2048388"/>
              <a:gd name="connsiteX0" fmla="*/ 9832 w 12192000"/>
              <a:gd name="connsiteY0" fmla="*/ 540775 h 1773084"/>
              <a:gd name="connsiteX1" fmla="*/ 12103509 w 12192000"/>
              <a:gd name="connsiteY1" fmla="*/ 0 h 1773084"/>
              <a:gd name="connsiteX2" fmla="*/ 12192000 w 12192000"/>
              <a:gd name="connsiteY2" fmla="*/ 1773084 h 1773084"/>
              <a:gd name="connsiteX3" fmla="*/ 0 w 12192000"/>
              <a:gd name="connsiteY3" fmla="*/ 1773084 h 1773084"/>
              <a:gd name="connsiteX4" fmla="*/ 9832 w 12192000"/>
              <a:gd name="connsiteY4" fmla="*/ 540775 h 1773084"/>
              <a:gd name="connsiteX0" fmla="*/ 9832 w 12192000"/>
              <a:gd name="connsiteY0" fmla="*/ 737420 h 1773084"/>
              <a:gd name="connsiteX1" fmla="*/ 12103509 w 12192000"/>
              <a:gd name="connsiteY1" fmla="*/ 0 h 1773084"/>
              <a:gd name="connsiteX2" fmla="*/ 12192000 w 12192000"/>
              <a:gd name="connsiteY2" fmla="*/ 1773084 h 1773084"/>
              <a:gd name="connsiteX3" fmla="*/ 0 w 12192000"/>
              <a:gd name="connsiteY3" fmla="*/ 1773084 h 1773084"/>
              <a:gd name="connsiteX4" fmla="*/ 9832 w 12192000"/>
              <a:gd name="connsiteY4" fmla="*/ 737420 h 1773084"/>
              <a:gd name="connsiteX0" fmla="*/ 9832 w 12192000"/>
              <a:gd name="connsiteY0" fmla="*/ 737420 h 1773084"/>
              <a:gd name="connsiteX1" fmla="*/ 12103509 w 12192000"/>
              <a:gd name="connsiteY1" fmla="*/ 0 h 1773084"/>
              <a:gd name="connsiteX2" fmla="*/ 12192000 w 12192000"/>
              <a:gd name="connsiteY2" fmla="*/ 1773084 h 1773084"/>
              <a:gd name="connsiteX3" fmla="*/ 0 w 12192000"/>
              <a:gd name="connsiteY3" fmla="*/ 1773084 h 1773084"/>
              <a:gd name="connsiteX4" fmla="*/ 9832 w 12192000"/>
              <a:gd name="connsiteY4" fmla="*/ 737420 h 1773084"/>
              <a:gd name="connsiteX0" fmla="*/ 0 w 12197408"/>
              <a:gd name="connsiteY0" fmla="*/ 737420 h 1773084"/>
              <a:gd name="connsiteX1" fmla="*/ 12108917 w 12197408"/>
              <a:gd name="connsiteY1" fmla="*/ 0 h 1773084"/>
              <a:gd name="connsiteX2" fmla="*/ 12197408 w 12197408"/>
              <a:gd name="connsiteY2" fmla="*/ 1773084 h 1773084"/>
              <a:gd name="connsiteX3" fmla="*/ 5408 w 12197408"/>
              <a:gd name="connsiteY3" fmla="*/ 1773084 h 1773084"/>
              <a:gd name="connsiteX4" fmla="*/ 0 w 12197408"/>
              <a:gd name="connsiteY4" fmla="*/ 737420 h 1773084"/>
              <a:gd name="connsiteX0" fmla="*/ 2212 w 12199620"/>
              <a:gd name="connsiteY0" fmla="*/ 737420 h 1788324"/>
              <a:gd name="connsiteX1" fmla="*/ 12111129 w 12199620"/>
              <a:gd name="connsiteY1" fmla="*/ 0 h 1788324"/>
              <a:gd name="connsiteX2" fmla="*/ 12199620 w 12199620"/>
              <a:gd name="connsiteY2" fmla="*/ 1773084 h 1788324"/>
              <a:gd name="connsiteX3" fmla="*/ 0 w 12199620"/>
              <a:gd name="connsiteY3" fmla="*/ 1788324 h 1788324"/>
              <a:gd name="connsiteX4" fmla="*/ 2212 w 12199620"/>
              <a:gd name="connsiteY4" fmla="*/ 737420 h 1788324"/>
              <a:gd name="connsiteX0" fmla="*/ 2212 w 12210189"/>
              <a:gd name="connsiteY0" fmla="*/ 722180 h 1773084"/>
              <a:gd name="connsiteX1" fmla="*/ 12210189 w 12210189"/>
              <a:gd name="connsiteY1" fmla="*/ 0 h 1773084"/>
              <a:gd name="connsiteX2" fmla="*/ 12199620 w 12210189"/>
              <a:gd name="connsiteY2" fmla="*/ 1757844 h 1773084"/>
              <a:gd name="connsiteX3" fmla="*/ 0 w 12210189"/>
              <a:gd name="connsiteY3" fmla="*/ 1773084 h 1773084"/>
              <a:gd name="connsiteX4" fmla="*/ 2212 w 12210189"/>
              <a:gd name="connsiteY4" fmla="*/ 722180 h 1773084"/>
              <a:gd name="connsiteX0" fmla="*/ 2212 w 12222480"/>
              <a:gd name="connsiteY0" fmla="*/ 722180 h 1773084"/>
              <a:gd name="connsiteX1" fmla="*/ 12210189 w 12222480"/>
              <a:gd name="connsiteY1" fmla="*/ 0 h 1773084"/>
              <a:gd name="connsiteX2" fmla="*/ 12222480 w 12222480"/>
              <a:gd name="connsiteY2" fmla="*/ 1765464 h 1773084"/>
              <a:gd name="connsiteX3" fmla="*/ 0 w 12222480"/>
              <a:gd name="connsiteY3" fmla="*/ 1773084 h 1773084"/>
              <a:gd name="connsiteX4" fmla="*/ 2212 w 12222480"/>
              <a:gd name="connsiteY4" fmla="*/ 722180 h 1773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2480" h="1773084">
                <a:moveTo>
                  <a:pt x="2212" y="722180"/>
                </a:moveTo>
                <a:lnTo>
                  <a:pt x="12210189" y="0"/>
                </a:lnTo>
                <a:lnTo>
                  <a:pt x="12222480" y="1765464"/>
                </a:lnTo>
                <a:lnTo>
                  <a:pt x="0" y="1773084"/>
                </a:lnTo>
                <a:cubicBezTo>
                  <a:pt x="3277" y="1362314"/>
                  <a:pt x="8767" y="729828"/>
                  <a:pt x="2212" y="72218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1" name="Text Placeholder 10">
            <a:extLst>
              <a:ext uri="{FF2B5EF4-FFF2-40B4-BE49-F238E27FC236}">
                <a16:creationId xmlns:a16="http://schemas.microsoft.com/office/drawing/2014/main" id="{48997D48-FFEF-2C4E-B04C-F6CB098007BD}"/>
              </a:ext>
            </a:extLst>
          </p:cNvPr>
          <p:cNvSpPr>
            <a:spLocks noGrp="1"/>
          </p:cNvSpPr>
          <p:nvPr>
            <p:ph type="body" sz="quarter" idx="13" hasCustomPrompt="1"/>
          </p:nvPr>
        </p:nvSpPr>
        <p:spPr>
          <a:xfrm>
            <a:off x="527608" y="631391"/>
            <a:ext cx="6881859"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7" name="Freeform 6">
            <a:extLst>
              <a:ext uri="{FF2B5EF4-FFF2-40B4-BE49-F238E27FC236}">
                <a16:creationId xmlns:a16="http://schemas.microsoft.com/office/drawing/2014/main" id="{04CAB6F9-AA9F-F449-A5E3-4CD62D41D126}"/>
              </a:ext>
            </a:extLst>
          </p:cNvPr>
          <p:cNvSpPr/>
          <p:nvPr/>
        </p:nvSpPr>
        <p:spPr>
          <a:xfrm>
            <a:off x="6111590" y="-672448"/>
            <a:ext cx="10568830" cy="7406399"/>
          </a:xfrm>
          <a:custGeom>
            <a:avLst/>
            <a:gdLst>
              <a:gd name="connsiteX0" fmla="*/ 0 w 8625170"/>
              <a:gd name="connsiteY0" fmla="*/ 0 h 6044326"/>
              <a:gd name="connsiteX1" fmla="*/ 8625171 w 8625170"/>
              <a:gd name="connsiteY1" fmla="*/ 0 h 6044326"/>
              <a:gd name="connsiteX2" fmla="*/ 8625171 w 8625170"/>
              <a:gd name="connsiteY2" fmla="*/ 6044327 h 6044326"/>
              <a:gd name="connsiteX3" fmla="*/ 0 w 8625170"/>
              <a:gd name="connsiteY3" fmla="*/ 6044327 h 6044326"/>
            </a:gdLst>
            <a:ahLst/>
            <a:cxnLst>
              <a:cxn ang="0">
                <a:pos x="connsiteX0" y="connsiteY0"/>
              </a:cxn>
              <a:cxn ang="0">
                <a:pos x="connsiteX1" y="connsiteY1"/>
              </a:cxn>
              <a:cxn ang="0">
                <a:pos x="connsiteX2" y="connsiteY2"/>
              </a:cxn>
              <a:cxn ang="0">
                <a:pos x="connsiteX3" y="connsiteY3"/>
              </a:cxn>
            </a:cxnLst>
            <a:rect l="l" t="t" r="r" b="b"/>
            <a:pathLst>
              <a:path w="8625170" h="6044326">
                <a:moveTo>
                  <a:pt x="0" y="0"/>
                </a:moveTo>
                <a:lnTo>
                  <a:pt x="8625171" y="0"/>
                </a:lnTo>
                <a:lnTo>
                  <a:pt x="8625171" y="6044327"/>
                </a:lnTo>
                <a:lnTo>
                  <a:pt x="0" y="6044327"/>
                </a:lnTo>
                <a:close/>
              </a:path>
            </a:pathLst>
          </a:custGeom>
          <a:noFill/>
          <a:ln w="8925" cap="flat">
            <a:noFill/>
            <a:prstDash val="solid"/>
            <a:miter/>
          </a:ln>
        </p:spPr>
        <p:txBody>
          <a:bodyPr rtlCol="0" anchor="ctr"/>
          <a:lstStyle/>
          <a:p>
            <a:endParaRPr lang="en-US"/>
          </a:p>
        </p:txBody>
      </p:sp>
      <p:sp>
        <p:nvSpPr>
          <p:cNvPr id="14" name="Text Placeholder 13">
            <a:extLst>
              <a:ext uri="{FF2B5EF4-FFF2-40B4-BE49-F238E27FC236}">
                <a16:creationId xmlns:a16="http://schemas.microsoft.com/office/drawing/2014/main" id="{DDBA36A2-0F73-394A-BEC7-9FDE0BD90E4F}"/>
              </a:ext>
            </a:extLst>
          </p:cNvPr>
          <p:cNvSpPr>
            <a:spLocks noGrp="1"/>
          </p:cNvSpPr>
          <p:nvPr>
            <p:ph type="body" sz="quarter" idx="14"/>
          </p:nvPr>
        </p:nvSpPr>
        <p:spPr>
          <a:xfrm>
            <a:off x="493011" y="1473945"/>
            <a:ext cx="8428551" cy="3805978"/>
          </a:xfrm>
        </p:spPr>
        <p:txBody>
          <a:bodyPr>
            <a:normAutofit/>
          </a:bodyPr>
          <a:lstStyle>
            <a:lvl1pPr marL="0" indent="0">
              <a:lnSpc>
                <a:spcPct val="100000"/>
              </a:lnSpc>
              <a:spcBef>
                <a:spcPts val="0"/>
              </a:spcBef>
              <a:buNone/>
              <a:defRPr sz="2300" b="0" i="0">
                <a:solidFill>
                  <a:schemeClr val="accent6"/>
                </a:solidFill>
                <a:latin typeface="Gilroy" pitchFamily="2" charset="77"/>
              </a:defRPr>
            </a:lvl1pPr>
            <a:lvl2pPr marL="274320" indent="-228600">
              <a:lnSpc>
                <a:spcPct val="100000"/>
              </a:lnSpc>
              <a:spcBef>
                <a:spcPts val="600"/>
              </a:spcBef>
              <a:buFont typeface="Apple Symbols" panose="02000000000000000000" pitchFamily="2" charset="-79"/>
              <a:buChar char="⋅"/>
              <a:defRPr sz="2000" b="0" i="0">
                <a:solidFill>
                  <a:schemeClr val="accent6"/>
                </a:solidFill>
                <a:latin typeface="Gilroy" pitchFamily="2" charset="77"/>
              </a:defRPr>
            </a:lvl2pPr>
          </a:lstStyle>
          <a:p>
            <a:pPr lvl="0"/>
            <a:r>
              <a:rPr lang="en-US" dirty="0"/>
              <a:t>Click to edit Master text styles</a:t>
            </a:r>
          </a:p>
          <a:p>
            <a:pPr lvl="1"/>
            <a:r>
              <a:rPr lang="en-US" dirty="0"/>
              <a:t>Second level</a:t>
            </a:r>
          </a:p>
        </p:txBody>
      </p:sp>
      <p:sp>
        <p:nvSpPr>
          <p:cNvPr id="41" name="Footer Placeholder 2">
            <a:extLst>
              <a:ext uri="{FF2B5EF4-FFF2-40B4-BE49-F238E27FC236}">
                <a16:creationId xmlns:a16="http://schemas.microsoft.com/office/drawing/2014/main" id="{C695BA59-8E28-0048-8484-22E7BFD7C9F8}"/>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43" name="TextBox 42">
            <a:extLst>
              <a:ext uri="{FF2B5EF4-FFF2-40B4-BE49-F238E27FC236}">
                <a16:creationId xmlns:a16="http://schemas.microsoft.com/office/drawing/2014/main" id="{69F1A360-A23B-2A41-8F73-ACA044FF3E6B}"/>
              </a:ext>
            </a:extLst>
          </p:cNvPr>
          <p:cNvSpPr txBox="1"/>
          <p:nvPr userDrawn="1"/>
        </p:nvSpPr>
        <p:spPr>
          <a:xfrm>
            <a:off x="2830879" y="6404169"/>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grpSp>
        <p:nvGrpSpPr>
          <p:cNvPr id="92" name="Group 91">
            <a:extLst>
              <a:ext uri="{FF2B5EF4-FFF2-40B4-BE49-F238E27FC236}">
                <a16:creationId xmlns:a16="http://schemas.microsoft.com/office/drawing/2014/main" id="{C0C5DC4D-D42C-934D-8E23-5DA4D296ABA5}"/>
              </a:ext>
            </a:extLst>
          </p:cNvPr>
          <p:cNvGrpSpPr/>
          <p:nvPr userDrawn="1"/>
        </p:nvGrpSpPr>
        <p:grpSpPr>
          <a:xfrm>
            <a:off x="7831338" y="821741"/>
            <a:ext cx="5272881" cy="5314696"/>
            <a:chOff x="7816190" y="821741"/>
            <a:chExt cx="5272881" cy="5314696"/>
          </a:xfrm>
        </p:grpSpPr>
        <p:sp>
          <p:nvSpPr>
            <p:cNvPr id="93" name="Freeform 92">
              <a:extLst>
                <a:ext uri="{FF2B5EF4-FFF2-40B4-BE49-F238E27FC236}">
                  <a16:creationId xmlns:a16="http://schemas.microsoft.com/office/drawing/2014/main" id="{D85474EB-BE9E-0148-86A1-197F92AF92F9}"/>
                </a:ext>
              </a:extLst>
            </p:cNvPr>
            <p:cNvSpPr/>
            <p:nvPr/>
          </p:nvSpPr>
          <p:spPr>
            <a:xfrm>
              <a:off x="10153368" y="5495001"/>
              <a:ext cx="639603" cy="639915"/>
            </a:xfrm>
            <a:custGeom>
              <a:avLst/>
              <a:gdLst>
                <a:gd name="connsiteX0" fmla="*/ 712955 w 712955"/>
                <a:gd name="connsiteY0" fmla="*/ 356652 h 713303"/>
                <a:gd name="connsiteX1" fmla="*/ 356477 w 712955"/>
                <a:gd name="connsiteY1" fmla="*/ 713304 h 713303"/>
                <a:gd name="connsiteX2" fmla="*/ 0 w 712955"/>
                <a:gd name="connsiteY2" fmla="*/ 356652 h 713303"/>
                <a:gd name="connsiteX3" fmla="*/ 356477 w 712955"/>
                <a:gd name="connsiteY3" fmla="*/ 0 h 713303"/>
                <a:gd name="connsiteX4" fmla="*/ 712955 w 712955"/>
                <a:gd name="connsiteY4" fmla="*/ 356652 h 713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955" h="713303">
                  <a:moveTo>
                    <a:pt x="712955" y="356652"/>
                  </a:moveTo>
                  <a:cubicBezTo>
                    <a:pt x="712955" y="553625"/>
                    <a:pt x="553354" y="713304"/>
                    <a:pt x="356477" y="713304"/>
                  </a:cubicBezTo>
                  <a:cubicBezTo>
                    <a:pt x="159601" y="713304"/>
                    <a:pt x="0" y="553625"/>
                    <a:pt x="0" y="356652"/>
                  </a:cubicBezTo>
                  <a:cubicBezTo>
                    <a:pt x="0" y="159679"/>
                    <a:pt x="159601" y="0"/>
                    <a:pt x="356477" y="0"/>
                  </a:cubicBezTo>
                  <a:cubicBezTo>
                    <a:pt x="553354" y="0"/>
                    <a:pt x="712955" y="159679"/>
                    <a:pt x="712955" y="356652"/>
                  </a:cubicBezTo>
                  <a:close/>
                </a:path>
              </a:pathLst>
            </a:custGeom>
            <a:solidFill>
              <a:srgbClr val="F54359"/>
            </a:solidFill>
            <a:ln w="8925" cap="flat">
              <a:noFill/>
              <a:prstDash val="solid"/>
              <a:miter/>
            </a:ln>
          </p:spPr>
          <p:txBody>
            <a:bodyPr rtlCol="0" anchor="ctr"/>
            <a:lstStyle/>
            <a:p>
              <a:endParaRPr lang="en-US"/>
            </a:p>
          </p:txBody>
        </p:sp>
        <p:sp>
          <p:nvSpPr>
            <p:cNvPr id="94" name="Freeform 93">
              <a:extLst>
                <a:ext uri="{FF2B5EF4-FFF2-40B4-BE49-F238E27FC236}">
                  <a16:creationId xmlns:a16="http://schemas.microsoft.com/office/drawing/2014/main" id="{9BD5ED03-75F2-114E-9CD7-114BB8626303}"/>
                </a:ext>
              </a:extLst>
            </p:cNvPr>
            <p:cNvSpPr/>
            <p:nvPr/>
          </p:nvSpPr>
          <p:spPr>
            <a:xfrm>
              <a:off x="10906911" y="5493478"/>
              <a:ext cx="642645" cy="642959"/>
            </a:xfrm>
            <a:custGeom>
              <a:avLst/>
              <a:gdLst>
                <a:gd name="connsiteX0" fmla="*/ 617186 w 716346"/>
                <a:gd name="connsiteY0" fmla="*/ 716697 h 716696"/>
                <a:gd name="connsiteX1" fmla="*/ 716347 w 716346"/>
                <a:gd name="connsiteY1" fmla="*/ 716697 h 716696"/>
                <a:gd name="connsiteX2" fmla="*/ 716347 w 716346"/>
                <a:gd name="connsiteY2" fmla="*/ 0 h 716696"/>
                <a:gd name="connsiteX3" fmla="*/ 0 w 716346"/>
                <a:gd name="connsiteY3" fmla="*/ 0 h 716696"/>
                <a:gd name="connsiteX4" fmla="*/ 0 w 716346"/>
                <a:gd name="connsiteY4" fmla="*/ 99209 h 716696"/>
                <a:gd name="connsiteX5" fmla="*/ 617186 w 716346"/>
                <a:gd name="connsiteY5" fmla="*/ 716697 h 716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6346" h="716696">
                  <a:moveTo>
                    <a:pt x="617186" y="716697"/>
                  </a:moveTo>
                  <a:lnTo>
                    <a:pt x="716347" y="716697"/>
                  </a:lnTo>
                  <a:lnTo>
                    <a:pt x="716347" y="0"/>
                  </a:lnTo>
                  <a:lnTo>
                    <a:pt x="0" y="0"/>
                  </a:lnTo>
                  <a:lnTo>
                    <a:pt x="0" y="99209"/>
                  </a:lnTo>
                  <a:cubicBezTo>
                    <a:pt x="0" y="440234"/>
                    <a:pt x="276328" y="716697"/>
                    <a:pt x="617186" y="716697"/>
                  </a:cubicBezTo>
                  <a:close/>
                </a:path>
              </a:pathLst>
            </a:custGeom>
            <a:solidFill>
              <a:srgbClr val="FDC82F"/>
            </a:solidFill>
            <a:ln w="8925" cap="flat">
              <a:noFill/>
              <a:prstDash val="solid"/>
              <a:miter/>
            </a:ln>
          </p:spPr>
          <p:txBody>
            <a:bodyPr rtlCol="0" anchor="ctr"/>
            <a:lstStyle/>
            <a:p>
              <a:endParaRPr lang="en-US"/>
            </a:p>
          </p:txBody>
        </p:sp>
        <p:sp>
          <p:nvSpPr>
            <p:cNvPr id="95" name="Freeform 94">
              <a:extLst>
                <a:ext uri="{FF2B5EF4-FFF2-40B4-BE49-F238E27FC236}">
                  <a16:creationId xmlns:a16="http://schemas.microsoft.com/office/drawing/2014/main" id="{85630856-B24A-7346-9C86-3CD6C5F9CEE6}"/>
                </a:ext>
              </a:extLst>
            </p:cNvPr>
            <p:cNvSpPr/>
            <p:nvPr/>
          </p:nvSpPr>
          <p:spPr>
            <a:xfrm>
              <a:off x="10909473" y="3185842"/>
              <a:ext cx="642646" cy="642959"/>
            </a:xfrm>
            <a:custGeom>
              <a:avLst/>
              <a:gdLst>
                <a:gd name="connsiteX0" fmla="*/ 716347 w 716347"/>
                <a:gd name="connsiteY0" fmla="*/ 99209 h 716696"/>
                <a:gd name="connsiteX1" fmla="*/ 716347 w 716347"/>
                <a:gd name="connsiteY1" fmla="*/ 0 h 716696"/>
                <a:gd name="connsiteX2" fmla="*/ 0 w 716347"/>
                <a:gd name="connsiteY2" fmla="*/ 0 h 716696"/>
                <a:gd name="connsiteX3" fmla="*/ 0 w 716347"/>
                <a:gd name="connsiteY3" fmla="*/ 716697 h 716696"/>
                <a:gd name="connsiteX4" fmla="*/ 99161 w 716347"/>
                <a:gd name="connsiteY4" fmla="*/ 716697 h 716696"/>
                <a:gd name="connsiteX5" fmla="*/ 716347 w 716347"/>
                <a:gd name="connsiteY5" fmla="*/ 99209 h 716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6347" h="716696">
                  <a:moveTo>
                    <a:pt x="716347" y="99209"/>
                  </a:moveTo>
                  <a:lnTo>
                    <a:pt x="716347" y="0"/>
                  </a:lnTo>
                  <a:lnTo>
                    <a:pt x="0" y="0"/>
                  </a:lnTo>
                  <a:lnTo>
                    <a:pt x="0" y="716697"/>
                  </a:lnTo>
                  <a:lnTo>
                    <a:pt x="99161" y="716697"/>
                  </a:lnTo>
                  <a:cubicBezTo>
                    <a:pt x="440019" y="716697"/>
                    <a:pt x="716347" y="440234"/>
                    <a:pt x="716347" y="99209"/>
                  </a:cubicBezTo>
                  <a:close/>
                </a:path>
              </a:pathLst>
            </a:custGeom>
            <a:solidFill>
              <a:srgbClr val="F54359"/>
            </a:solidFill>
            <a:ln w="8925" cap="flat">
              <a:noFill/>
              <a:prstDash val="solid"/>
              <a:miter/>
            </a:ln>
          </p:spPr>
          <p:txBody>
            <a:bodyPr rtlCol="0" anchor="ctr"/>
            <a:lstStyle/>
            <a:p>
              <a:endParaRPr lang="en-US"/>
            </a:p>
          </p:txBody>
        </p:sp>
        <p:sp>
          <p:nvSpPr>
            <p:cNvPr id="96" name="Freeform 95">
              <a:extLst>
                <a:ext uri="{FF2B5EF4-FFF2-40B4-BE49-F238E27FC236}">
                  <a16:creationId xmlns:a16="http://schemas.microsoft.com/office/drawing/2014/main" id="{01D2D4A6-7B06-BB44-A8F2-F90092A1D935}"/>
                </a:ext>
              </a:extLst>
            </p:cNvPr>
            <p:cNvSpPr/>
            <p:nvPr/>
          </p:nvSpPr>
          <p:spPr>
            <a:xfrm>
              <a:off x="9361669" y="5500296"/>
              <a:ext cx="625194" cy="626769"/>
            </a:xfrm>
            <a:custGeom>
              <a:avLst/>
              <a:gdLst>
                <a:gd name="connsiteX0" fmla="*/ 696580 w 696894"/>
                <a:gd name="connsiteY0" fmla="*/ 685255 h 698649"/>
                <a:gd name="connsiteX1" fmla="*/ 10401 w 696894"/>
                <a:gd name="connsiteY1" fmla="*/ 437 h 698649"/>
                <a:gd name="connsiteX2" fmla="*/ 1565 w 696894"/>
                <a:gd name="connsiteY2" fmla="*/ 1777 h 698649"/>
                <a:gd name="connsiteX3" fmla="*/ 762 w 696894"/>
                <a:gd name="connsiteY3" fmla="*/ 10081 h 698649"/>
                <a:gd name="connsiteX4" fmla="*/ 675785 w 696894"/>
                <a:gd name="connsiteY4" fmla="*/ 696953 h 698649"/>
                <a:gd name="connsiteX5" fmla="*/ 695867 w 696894"/>
                <a:gd name="connsiteY5" fmla="*/ 698649 h 698649"/>
                <a:gd name="connsiteX6" fmla="*/ 696580 w 696894"/>
                <a:gd name="connsiteY6" fmla="*/ 685255 h 698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6894" h="698649">
                  <a:moveTo>
                    <a:pt x="696580" y="685255"/>
                  </a:moveTo>
                  <a:cubicBezTo>
                    <a:pt x="713896" y="-41086"/>
                    <a:pt x="10401" y="437"/>
                    <a:pt x="10401" y="437"/>
                  </a:cubicBezTo>
                  <a:lnTo>
                    <a:pt x="1565" y="1777"/>
                  </a:lnTo>
                  <a:lnTo>
                    <a:pt x="762" y="10081"/>
                  </a:lnTo>
                  <a:cubicBezTo>
                    <a:pt x="762" y="10081"/>
                    <a:pt x="-49934" y="644447"/>
                    <a:pt x="675785" y="696953"/>
                  </a:cubicBezTo>
                  <a:lnTo>
                    <a:pt x="695867" y="698649"/>
                  </a:lnTo>
                  <a:lnTo>
                    <a:pt x="696580" y="685255"/>
                  </a:lnTo>
                  <a:close/>
                </a:path>
              </a:pathLst>
            </a:custGeom>
            <a:solidFill>
              <a:schemeClr val="tx2"/>
            </a:solidFill>
            <a:ln w="8925" cap="flat">
              <a:noFill/>
              <a:prstDash val="solid"/>
              <a:miter/>
            </a:ln>
          </p:spPr>
          <p:txBody>
            <a:bodyPr rtlCol="0" anchor="ctr"/>
            <a:lstStyle/>
            <a:p>
              <a:endParaRPr lang="en-US" dirty="0"/>
            </a:p>
          </p:txBody>
        </p:sp>
        <p:sp>
          <p:nvSpPr>
            <p:cNvPr id="97" name="Freeform 96">
              <a:extLst>
                <a:ext uri="{FF2B5EF4-FFF2-40B4-BE49-F238E27FC236}">
                  <a16:creationId xmlns:a16="http://schemas.microsoft.com/office/drawing/2014/main" id="{BB8CD113-1E14-9844-BA54-A4201CBDC7ED}"/>
                </a:ext>
              </a:extLst>
            </p:cNvPr>
            <p:cNvSpPr/>
            <p:nvPr/>
          </p:nvSpPr>
          <p:spPr>
            <a:xfrm>
              <a:off x="10927569" y="3958580"/>
              <a:ext cx="615261" cy="620848"/>
            </a:xfrm>
            <a:custGeom>
              <a:avLst/>
              <a:gdLst>
                <a:gd name="connsiteX0" fmla="*/ 685823 w 685822"/>
                <a:gd name="connsiteY0" fmla="*/ 692051 h 692050"/>
                <a:gd name="connsiteX1" fmla="*/ 685823 w 685822"/>
                <a:gd name="connsiteY1" fmla="*/ 0 h 692050"/>
                <a:gd name="connsiteX2" fmla="*/ 0 w 685822"/>
                <a:gd name="connsiteY2" fmla="*/ 692051 h 692050"/>
                <a:gd name="connsiteX3" fmla="*/ 685823 w 685822"/>
                <a:gd name="connsiteY3" fmla="*/ 692051 h 692050"/>
              </a:gdLst>
              <a:ahLst/>
              <a:cxnLst>
                <a:cxn ang="0">
                  <a:pos x="connsiteX0" y="connsiteY0"/>
                </a:cxn>
                <a:cxn ang="0">
                  <a:pos x="connsiteX1" y="connsiteY1"/>
                </a:cxn>
                <a:cxn ang="0">
                  <a:pos x="connsiteX2" y="connsiteY2"/>
                </a:cxn>
                <a:cxn ang="0">
                  <a:pos x="connsiteX3" y="connsiteY3"/>
                </a:cxn>
              </a:cxnLst>
              <a:rect l="l" t="t" r="r" b="b"/>
              <a:pathLst>
                <a:path w="685822" h="692050">
                  <a:moveTo>
                    <a:pt x="685823" y="692051"/>
                  </a:moveTo>
                  <a:lnTo>
                    <a:pt x="685823" y="0"/>
                  </a:lnTo>
                  <a:cubicBezTo>
                    <a:pt x="324257" y="40898"/>
                    <a:pt x="37843" y="329416"/>
                    <a:pt x="0" y="692051"/>
                  </a:cubicBezTo>
                  <a:lnTo>
                    <a:pt x="685823" y="692051"/>
                  </a:lnTo>
                  <a:close/>
                </a:path>
              </a:pathLst>
            </a:custGeom>
            <a:solidFill>
              <a:srgbClr val="EBBDA9"/>
            </a:solidFill>
            <a:ln w="8925" cap="flat">
              <a:noFill/>
              <a:prstDash val="solid"/>
              <a:miter/>
            </a:ln>
          </p:spPr>
          <p:txBody>
            <a:bodyPr rtlCol="0" anchor="ctr"/>
            <a:lstStyle/>
            <a:p>
              <a:endParaRPr lang="en-US"/>
            </a:p>
          </p:txBody>
        </p:sp>
        <p:sp>
          <p:nvSpPr>
            <p:cNvPr id="98" name="Freeform 97">
              <a:extLst>
                <a:ext uri="{FF2B5EF4-FFF2-40B4-BE49-F238E27FC236}">
                  <a16:creationId xmlns:a16="http://schemas.microsoft.com/office/drawing/2014/main" id="{C8792B12-7334-F44C-A464-A031E81A57AC}"/>
                </a:ext>
              </a:extLst>
            </p:cNvPr>
            <p:cNvSpPr/>
            <p:nvPr/>
          </p:nvSpPr>
          <p:spPr>
            <a:xfrm>
              <a:off x="11697046" y="2408700"/>
              <a:ext cx="615261" cy="620848"/>
            </a:xfrm>
            <a:custGeom>
              <a:avLst/>
              <a:gdLst>
                <a:gd name="connsiteX0" fmla="*/ 685822 w 685822"/>
                <a:gd name="connsiteY0" fmla="*/ 692051 h 692050"/>
                <a:gd name="connsiteX1" fmla="*/ 685822 w 685822"/>
                <a:gd name="connsiteY1" fmla="*/ 0 h 692050"/>
                <a:gd name="connsiteX2" fmla="*/ 0 w 685822"/>
                <a:gd name="connsiteY2" fmla="*/ 692051 h 692050"/>
                <a:gd name="connsiteX3" fmla="*/ 685822 w 685822"/>
                <a:gd name="connsiteY3" fmla="*/ 692051 h 692050"/>
              </a:gdLst>
              <a:ahLst/>
              <a:cxnLst>
                <a:cxn ang="0">
                  <a:pos x="connsiteX0" y="connsiteY0"/>
                </a:cxn>
                <a:cxn ang="0">
                  <a:pos x="connsiteX1" y="connsiteY1"/>
                </a:cxn>
                <a:cxn ang="0">
                  <a:pos x="connsiteX2" y="connsiteY2"/>
                </a:cxn>
                <a:cxn ang="0">
                  <a:pos x="connsiteX3" y="connsiteY3"/>
                </a:cxn>
              </a:cxnLst>
              <a:rect l="l" t="t" r="r" b="b"/>
              <a:pathLst>
                <a:path w="685822" h="692050">
                  <a:moveTo>
                    <a:pt x="685822" y="692051"/>
                  </a:moveTo>
                  <a:lnTo>
                    <a:pt x="685822" y="0"/>
                  </a:lnTo>
                  <a:cubicBezTo>
                    <a:pt x="324257" y="40898"/>
                    <a:pt x="37843" y="329416"/>
                    <a:pt x="0" y="692051"/>
                  </a:cubicBezTo>
                  <a:lnTo>
                    <a:pt x="685822" y="692051"/>
                  </a:lnTo>
                  <a:close/>
                </a:path>
              </a:pathLst>
            </a:custGeom>
            <a:solidFill>
              <a:srgbClr val="F54359"/>
            </a:solidFill>
            <a:ln w="8925" cap="flat">
              <a:noFill/>
              <a:prstDash val="solid"/>
              <a:miter/>
            </a:ln>
          </p:spPr>
          <p:txBody>
            <a:bodyPr rtlCol="0" anchor="ctr"/>
            <a:lstStyle/>
            <a:p>
              <a:endParaRPr lang="en-US"/>
            </a:p>
          </p:txBody>
        </p:sp>
        <p:sp>
          <p:nvSpPr>
            <p:cNvPr id="99" name="Freeform 98">
              <a:extLst>
                <a:ext uri="{FF2B5EF4-FFF2-40B4-BE49-F238E27FC236}">
                  <a16:creationId xmlns:a16="http://schemas.microsoft.com/office/drawing/2014/main" id="{959265C0-9BCB-F545-90EE-18F4CBCF9A92}"/>
                </a:ext>
              </a:extLst>
            </p:cNvPr>
            <p:cNvSpPr/>
            <p:nvPr userDrawn="1"/>
          </p:nvSpPr>
          <p:spPr>
            <a:xfrm>
              <a:off x="8602003" y="4728111"/>
              <a:ext cx="1389301" cy="615562"/>
            </a:xfrm>
            <a:custGeom>
              <a:avLst/>
              <a:gdLst>
                <a:gd name="connsiteX0" fmla="*/ 897442 w 1548633"/>
                <a:gd name="connsiteY0" fmla="*/ 680710 h 686157"/>
                <a:gd name="connsiteX1" fmla="*/ 793819 w 1548633"/>
                <a:gd name="connsiteY1" fmla="*/ 686157 h 686157"/>
                <a:gd name="connsiteX2" fmla="*/ 691713 w 1548633"/>
                <a:gd name="connsiteY2" fmla="*/ 686157 h 686157"/>
                <a:gd name="connsiteX3" fmla="*/ 0 w 1548633"/>
                <a:gd name="connsiteY3" fmla="*/ 686157 h 686157"/>
                <a:gd name="connsiteX4" fmla="*/ 655298 w 1548633"/>
                <a:gd name="connsiteY4" fmla="*/ 4733 h 686157"/>
                <a:gd name="connsiteX5" fmla="*/ 735269 w 1548633"/>
                <a:gd name="connsiteY5" fmla="*/ 0 h 686157"/>
                <a:gd name="connsiteX6" fmla="*/ 856921 w 1548633"/>
                <a:gd name="connsiteY6" fmla="*/ 0 h 686157"/>
                <a:gd name="connsiteX7" fmla="*/ 856921 w 1548633"/>
                <a:gd name="connsiteY7" fmla="*/ 0 h 686157"/>
                <a:gd name="connsiteX8" fmla="*/ 1548634 w 1548633"/>
                <a:gd name="connsiteY8" fmla="*/ 0 h 686157"/>
                <a:gd name="connsiteX9" fmla="*/ 897442 w 1548633"/>
                <a:gd name="connsiteY9" fmla="*/ 680710 h 68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48633" h="686157">
                  <a:moveTo>
                    <a:pt x="897442" y="680710"/>
                  </a:moveTo>
                  <a:cubicBezTo>
                    <a:pt x="858706" y="685890"/>
                    <a:pt x="795247" y="686157"/>
                    <a:pt x="793819" y="686157"/>
                  </a:cubicBezTo>
                  <a:lnTo>
                    <a:pt x="691713" y="686157"/>
                  </a:lnTo>
                  <a:lnTo>
                    <a:pt x="0" y="686157"/>
                  </a:lnTo>
                  <a:cubicBezTo>
                    <a:pt x="39450" y="336649"/>
                    <a:pt x="310155" y="57329"/>
                    <a:pt x="655298" y="4733"/>
                  </a:cubicBezTo>
                  <a:cubicBezTo>
                    <a:pt x="690553" y="89"/>
                    <a:pt x="735269" y="0"/>
                    <a:pt x="735269" y="0"/>
                  </a:cubicBezTo>
                  <a:lnTo>
                    <a:pt x="856921" y="0"/>
                  </a:lnTo>
                  <a:lnTo>
                    <a:pt x="856921" y="0"/>
                  </a:lnTo>
                  <a:lnTo>
                    <a:pt x="1548634" y="0"/>
                  </a:lnTo>
                  <a:cubicBezTo>
                    <a:pt x="1509273" y="348080"/>
                    <a:pt x="1240710" y="626507"/>
                    <a:pt x="897442" y="680710"/>
                  </a:cubicBezTo>
                  <a:close/>
                </a:path>
              </a:pathLst>
            </a:custGeom>
            <a:solidFill>
              <a:srgbClr val="FDC82F"/>
            </a:solidFill>
            <a:ln w="8925" cap="flat">
              <a:noFill/>
              <a:prstDash val="solid"/>
              <a:miter/>
            </a:ln>
          </p:spPr>
          <p:txBody>
            <a:bodyPr rtlCol="0" anchor="ctr"/>
            <a:lstStyle/>
            <a:p>
              <a:endParaRPr lang="en-US"/>
            </a:p>
          </p:txBody>
        </p:sp>
        <p:grpSp>
          <p:nvGrpSpPr>
            <p:cNvPr id="100" name="Graphic 4">
              <a:extLst>
                <a:ext uri="{FF2B5EF4-FFF2-40B4-BE49-F238E27FC236}">
                  <a16:creationId xmlns:a16="http://schemas.microsoft.com/office/drawing/2014/main" id="{06C58617-E301-EF49-B43B-A22289E90D44}"/>
                </a:ext>
              </a:extLst>
            </p:cNvPr>
            <p:cNvGrpSpPr/>
            <p:nvPr userDrawn="1"/>
          </p:nvGrpSpPr>
          <p:grpSpPr>
            <a:xfrm>
              <a:off x="9357867" y="856659"/>
              <a:ext cx="1389464" cy="628402"/>
              <a:chOff x="5481079" y="27536"/>
              <a:chExt cx="1548814" cy="700470"/>
            </a:xfrm>
            <a:solidFill>
              <a:srgbClr val="F54359"/>
            </a:solidFill>
          </p:grpSpPr>
          <p:sp>
            <p:nvSpPr>
              <p:cNvPr id="121" name="Freeform 120">
                <a:extLst>
                  <a:ext uri="{FF2B5EF4-FFF2-40B4-BE49-F238E27FC236}">
                    <a16:creationId xmlns:a16="http://schemas.microsoft.com/office/drawing/2014/main" id="{D9C52508-C228-1640-94D6-89C996E47EE1}"/>
                  </a:ext>
                </a:extLst>
              </p:cNvPr>
              <p:cNvSpPr/>
              <p:nvPr/>
            </p:nvSpPr>
            <p:spPr>
              <a:xfrm>
                <a:off x="6237681" y="27536"/>
                <a:ext cx="792213" cy="700470"/>
              </a:xfrm>
              <a:custGeom>
                <a:avLst/>
                <a:gdLst>
                  <a:gd name="connsiteX0" fmla="*/ 0 w 792213"/>
                  <a:gd name="connsiteY0" fmla="*/ 29914 h 700470"/>
                  <a:gd name="connsiteX1" fmla="*/ 782751 w 792213"/>
                  <a:gd name="connsiteY1" fmla="*/ 694640 h 700470"/>
                  <a:gd name="connsiteX2" fmla="*/ 792034 w 792213"/>
                  <a:gd name="connsiteY2" fmla="*/ 692497 h 700470"/>
                  <a:gd name="connsiteX3" fmla="*/ 792212 w 792213"/>
                  <a:gd name="connsiteY3" fmla="*/ 683568 h 700470"/>
                  <a:gd name="connsiteX4" fmla="*/ 17583 w 792213"/>
                  <a:gd name="connsiteY4" fmla="*/ 0 h 700470"/>
                  <a:gd name="connsiteX5" fmla="*/ 0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0" y="29914"/>
                    </a:moveTo>
                    <a:cubicBezTo>
                      <a:pt x="36772" y="808494"/>
                      <a:pt x="782751" y="694640"/>
                      <a:pt x="782751" y="694640"/>
                    </a:cubicBezTo>
                    <a:lnTo>
                      <a:pt x="792034" y="692497"/>
                    </a:lnTo>
                    <a:lnTo>
                      <a:pt x="792212" y="683568"/>
                    </a:lnTo>
                    <a:cubicBezTo>
                      <a:pt x="792212" y="683568"/>
                      <a:pt x="798103" y="893"/>
                      <a:pt x="17583" y="0"/>
                    </a:cubicBezTo>
                    <a:lnTo>
                      <a:pt x="0" y="29914"/>
                    </a:lnTo>
                    <a:close/>
                  </a:path>
                </a:pathLst>
              </a:custGeom>
              <a:solidFill>
                <a:srgbClr val="F54359"/>
              </a:solidFill>
              <a:ln w="8925" cap="flat">
                <a:noFill/>
                <a:prstDash val="solid"/>
                <a:miter/>
              </a:ln>
            </p:spPr>
            <p:txBody>
              <a:bodyPr rtlCol="0" anchor="ctr"/>
              <a:lstStyle/>
              <a:p>
                <a:endParaRPr lang="en-US" dirty="0"/>
              </a:p>
            </p:txBody>
          </p:sp>
          <p:sp>
            <p:nvSpPr>
              <p:cNvPr id="122" name="Freeform 121">
                <a:extLst>
                  <a:ext uri="{FF2B5EF4-FFF2-40B4-BE49-F238E27FC236}">
                    <a16:creationId xmlns:a16="http://schemas.microsoft.com/office/drawing/2014/main" id="{EAD6F10F-65A4-D946-A861-0D1393E7F262}"/>
                  </a:ext>
                </a:extLst>
              </p:cNvPr>
              <p:cNvSpPr/>
              <p:nvPr/>
            </p:nvSpPr>
            <p:spPr>
              <a:xfrm>
                <a:off x="5481079" y="27536"/>
                <a:ext cx="792213" cy="700470"/>
              </a:xfrm>
              <a:custGeom>
                <a:avLst/>
                <a:gdLst>
                  <a:gd name="connsiteX0" fmla="*/ 792214 w 792213"/>
                  <a:gd name="connsiteY0" fmla="*/ 29914 h 700470"/>
                  <a:gd name="connsiteX1" fmla="*/ 9462 w 792213"/>
                  <a:gd name="connsiteY1" fmla="*/ 694640 h 700470"/>
                  <a:gd name="connsiteX2" fmla="*/ 180 w 792213"/>
                  <a:gd name="connsiteY2" fmla="*/ 692497 h 700470"/>
                  <a:gd name="connsiteX3" fmla="*/ 1 w 792213"/>
                  <a:gd name="connsiteY3" fmla="*/ 683568 h 700470"/>
                  <a:gd name="connsiteX4" fmla="*/ 774631 w 792213"/>
                  <a:gd name="connsiteY4" fmla="*/ 0 h 700470"/>
                  <a:gd name="connsiteX5" fmla="*/ 792214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792214" y="29914"/>
                    </a:moveTo>
                    <a:cubicBezTo>
                      <a:pt x="755441" y="808494"/>
                      <a:pt x="9462" y="694640"/>
                      <a:pt x="9462" y="694640"/>
                    </a:cubicBezTo>
                    <a:lnTo>
                      <a:pt x="180" y="692497"/>
                    </a:lnTo>
                    <a:lnTo>
                      <a:pt x="1" y="683568"/>
                    </a:lnTo>
                    <a:cubicBezTo>
                      <a:pt x="1" y="683568"/>
                      <a:pt x="-5889" y="893"/>
                      <a:pt x="774631" y="0"/>
                    </a:cubicBezTo>
                    <a:lnTo>
                      <a:pt x="792214" y="29914"/>
                    </a:lnTo>
                    <a:close/>
                  </a:path>
                </a:pathLst>
              </a:custGeom>
              <a:solidFill>
                <a:srgbClr val="F54359"/>
              </a:solidFill>
              <a:ln w="8925" cap="flat">
                <a:noFill/>
                <a:prstDash val="solid"/>
                <a:miter/>
              </a:ln>
            </p:spPr>
            <p:txBody>
              <a:bodyPr rtlCol="0" anchor="ctr"/>
              <a:lstStyle/>
              <a:p>
                <a:endParaRPr lang="en-US"/>
              </a:p>
            </p:txBody>
          </p:sp>
        </p:grpSp>
        <p:sp>
          <p:nvSpPr>
            <p:cNvPr id="101" name="Freeform 100">
              <a:extLst>
                <a:ext uri="{FF2B5EF4-FFF2-40B4-BE49-F238E27FC236}">
                  <a16:creationId xmlns:a16="http://schemas.microsoft.com/office/drawing/2014/main" id="{48644B6E-E84F-F74B-8323-A9666B0971D8}"/>
                </a:ext>
              </a:extLst>
            </p:cNvPr>
            <p:cNvSpPr/>
            <p:nvPr/>
          </p:nvSpPr>
          <p:spPr>
            <a:xfrm>
              <a:off x="11691558" y="848174"/>
              <a:ext cx="625195" cy="626769"/>
            </a:xfrm>
            <a:custGeom>
              <a:avLst/>
              <a:gdLst>
                <a:gd name="connsiteX0" fmla="*/ 696581 w 696895"/>
                <a:gd name="connsiteY0" fmla="*/ 685255 h 698649"/>
                <a:gd name="connsiteX1" fmla="*/ 10401 w 696895"/>
                <a:gd name="connsiteY1" fmla="*/ 437 h 698649"/>
                <a:gd name="connsiteX2" fmla="*/ 1565 w 696895"/>
                <a:gd name="connsiteY2" fmla="*/ 1777 h 698649"/>
                <a:gd name="connsiteX3" fmla="*/ 762 w 696895"/>
                <a:gd name="connsiteY3" fmla="*/ 10081 h 698649"/>
                <a:gd name="connsiteX4" fmla="*/ 675785 w 696895"/>
                <a:gd name="connsiteY4" fmla="*/ 696953 h 698649"/>
                <a:gd name="connsiteX5" fmla="*/ 695867 w 696895"/>
                <a:gd name="connsiteY5" fmla="*/ 698649 h 698649"/>
                <a:gd name="connsiteX6" fmla="*/ 696581 w 696895"/>
                <a:gd name="connsiteY6" fmla="*/ 685255 h 698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6895" h="698649">
                  <a:moveTo>
                    <a:pt x="696581" y="685255"/>
                  </a:moveTo>
                  <a:cubicBezTo>
                    <a:pt x="713896" y="-41086"/>
                    <a:pt x="10401" y="437"/>
                    <a:pt x="10401" y="437"/>
                  </a:cubicBezTo>
                  <a:lnTo>
                    <a:pt x="1565" y="1777"/>
                  </a:lnTo>
                  <a:lnTo>
                    <a:pt x="762" y="10081"/>
                  </a:lnTo>
                  <a:cubicBezTo>
                    <a:pt x="762" y="10081"/>
                    <a:pt x="-49934" y="644446"/>
                    <a:pt x="675785" y="696953"/>
                  </a:cubicBezTo>
                  <a:lnTo>
                    <a:pt x="695867" y="698649"/>
                  </a:lnTo>
                  <a:lnTo>
                    <a:pt x="696581" y="685255"/>
                  </a:lnTo>
                  <a:close/>
                </a:path>
              </a:pathLst>
            </a:custGeom>
            <a:solidFill>
              <a:srgbClr val="FDC82F"/>
            </a:solidFill>
            <a:ln w="8925" cap="flat">
              <a:noFill/>
              <a:prstDash val="solid"/>
              <a:miter/>
            </a:ln>
          </p:spPr>
          <p:txBody>
            <a:bodyPr rtlCol="0" anchor="ctr"/>
            <a:lstStyle/>
            <a:p>
              <a:endParaRPr lang="en-US" dirty="0"/>
            </a:p>
          </p:txBody>
        </p:sp>
        <p:sp>
          <p:nvSpPr>
            <p:cNvPr id="102" name="Freeform 101">
              <a:extLst>
                <a:ext uri="{FF2B5EF4-FFF2-40B4-BE49-F238E27FC236}">
                  <a16:creationId xmlns:a16="http://schemas.microsoft.com/office/drawing/2014/main" id="{F2F17538-B15E-FF41-B42B-D7A1265C2BB6}"/>
                </a:ext>
              </a:extLst>
            </p:cNvPr>
            <p:cNvSpPr/>
            <p:nvPr userDrawn="1"/>
          </p:nvSpPr>
          <p:spPr>
            <a:xfrm>
              <a:off x="9368357" y="1641250"/>
              <a:ext cx="620546" cy="615562"/>
            </a:xfrm>
            <a:custGeom>
              <a:avLst/>
              <a:gdLst>
                <a:gd name="connsiteX0" fmla="*/ 691713 w 691713"/>
                <a:gd name="connsiteY0" fmla="*/ 0 h 686157"/>
                <a:gd name="connsiteX1" fmla="*/ 0 w 691713"/>
                <a:gd name="connsiteY1" fmla="*/ 0 h 686157"/>
                <a:gd name="connsiteX2" fmla="*/ 691713 w 691713"/>
                <a:gd name="connsiteY2" fmla="*/ 686157 h 686157"/>
                <a:gd name="connsiteX3" fmla="*/ 691713 w 691713"/>
                <a:gd name="connsiteY3" fmla="*/ 0 h 686157"/>
              </a:gdLst>
              <a:ahLst/>
              <a:cxnLst>
                <a:cxn ang="0">
                  <a:pos x="connsiteX0" y="connsiteY0"/>
                </a:cxn>
                <a:cxn ang="0">
                  <a:pos x="connsiteX1" y="connsiteY1"/>
                </a:cxn>
                <a:cxn ang="0">
                  <a:pos x="connsiteX2" y="connsiteY2"/>
                </a:cxn>
                <a:cxn ang="0">
                  <a:pos x="connsiteX3" y="connsiteY3"/>
                </a:cxn>
              </a:cxnLst>
              <a:rect l="l" t="t" r="r" b="b"/>
              <a:pathLst>
                <a:path w="691713" h="686157">
                  <a:moveTo>
                    <a:pt x="691713" y="0"/>
                  </a:moveTo>
                  <a:lnTo>
                    <a:pt x="0" y="0"/>
                  </a:lnTo>
                  <a:cubicBezTo>
                    <a:pt x="40878" y="361742"/>
                    <a:pt x="329256" y="648295"/>
                    <a:pt x="691713" y="686157"/>
                  </a:cubicBezTo>
                  <a:lnTo>
                    <a:pt x="691713" y="0"/>
                  </a:lnTo>
                  <a:close/>
                </a:path>
              </a:pathLst>
            </a:custGeom>
            <a:solidFill>
              <a:schemeClr val="tx2"/>
            </a:solidFill>
            <a:ln w="8925" cap="flat">
              <a:noFill/>
              <a:prstDash val="solid"/>
              <a:miter/>
            </a:ln>
          </p:spPr>
          <p:txBody>
            <a:bodyPr rtlCol="0" anchor="ctr"/>
            <a:lstStyle/>
            <a:p>
              <a:endParaRPr lang="en-US"/>
            </a:p>
          </p:txBody>
        </p:sp>
        <p:sp>
          <p:nvSpPr>
            <p:cNvPr id="103" name="Freeform 102">
              <a:extLst>
                <a:ext uri="{FF2B5EF4-FFF2-40B4-BE49-F238E27FC236}">
                  <a16:creationId xmlns:a16="http://schemas.microsoft.com/office/drawing/2014/main" id="{2031D576-4A12-B84B-93B9-449B9FAC37B1}"/>
                </a:ext>
              </a:extLst>
            </p:cNvPr>
            <p:cNvSpPr/>
            <p:nvPr userDrawn="1"/>
          </p:nvSpPr>
          <p:spPr>
            <a:xfrm>
              <a:off x="10153688" y="1639248"/>
              <a:ext cx="1387540" cy="619487"/>
            </a:xfrm>
            <a:custGeom>
              <a:avLst/>
              <a:gdLst>
                <a:gd name="connsiteX0" fmla="*/ 0 w 1546670"/>
                <a:gd name="connsiteY0" fmla="*/ 690533 h 690532"/>
                <a:gd name="connsiteX1" fmla="*/ 1546670 w 1546670"/>
                <a:gd name="connsiteY1" fmla="*/ 690533 h 690532"/>
                <a:gd name="connsiteX2" fmla="*/ 773290 w 1546670"/>
                <a:gd name="connsiteY2" fmla="*/ 0 h 690532"/>
                <a:gd name="connsiteX3" fmla="*/ 0 w 1546670"/>
                <a:gd name="connsiteY3" fmla="*/ 690533 h 690532"/>
              </a:gdLst>
              <a:ahLst/>
              <a:cxnLst>
                <a:cxn ang="0">
                  <a:pos x="connsiteX0" y="connsiteY0"/>
                </a:cxn>
                <a:cxn ang="0">
                  <a:pos x="connsiteX1" y="connsiteY1"/>
                </a:cxn>
                <a:cxn ang="0">
                  <a:pos x="connsiteX2" y="connsiteY2"/>
                </a:cxn>
                <a:cxn ang="0">
                  <a:pos x="connsiteX3" y="connsiteY3"/>
                </a:cxn>
              </a:cxnLst>
              <a:rect l="l" t="t" r="r" b="b"/>
              <a:pathLst>
                <a:path w="1546670" h="690532">
                  <a:moveTo>
                    <a:pt x="0" y="690533"/>
                  </a:moveTo>
                  <a:lnTo>
                    <a:pt x="1546670" y="690533"/>
                  </a:lnTo>
                  <a:cubicBezTo>
                    <a:pt x="1502758" y="302002"/>
                    <a:pt x="1173413" y="0"/>
                    <a:pt x="773290" y="0"/>
                  </a:cubicBezTo>
                  <a:cubicBezTo>
                    <a:pt x="373346" y="0"/>
                    <a:pt x="43913" y="302002"/>
                    <a:pt x="0" y="690533"/>
                  </a:cubicBezTo>
                  <a:close/>
                </a:path>
              </a:pathLst>
            </a:custGeom>
            <a:solidFill>
              <a:srgbClr val="FDC82F"/>
            </a:solidFill>
            <a:ln w="8925" cap="flat">
              <a:noFill/>
              <a:prstDash val="solid"/>
              <a:miter/>
            </a:ln>
          </p:spPr>
          <p:txBody>
            <a:bodyPr rtlCol="0" anchor="ctr"/>
            <a:lstStyle/>
            <a:p>
              <a:endParaRPr lang="en-US"/>
            </a:p>
          </p:txBody>
        </p:sp>
        <p:grpSp>
          <p:nvGrpSpPr>
            <p:cNvPr id="104" name="Graphic 4">
              <a:extLst>
                <a:ext uri="{FF2B5EF4-FFF2-40B4-BE49-F238E27FC236}">
                  <a16:creationId xmlns:a16="http://schemas.microsoft.com/office/drawing/2014/main" id="{E632D91E-85AA-A74F-A1BE-D6A65B473BEE}"/>
                </a:ext>
              </a:extLst>
            </p:cNvPr>
            <p:cNvGrpSpPr/>
            <p:nvPr userDrawn="1"/>
          </p:nvGrpSpPr>
          <p:grpSpPr>
            <a:xfrm>
              <a:off x="10153767" y="2407097"/>
              <a:ext cx="1389384" cy="628402"/>
              <a:chOff x="6368257" y="1755787"/>
              <a:chExt cx="1548725" cy="700470"/>
            </a:xfrm>
            <a:solidFill>
              <a:srgbClr val="004438"/>
            </a:solidFill>
          </p:grpSpPr>
          <p:sp>
            <p:nvSpPr>
              <p:cNvPr id="119" name="Freeform 118">
                <a:extLst>
                  <a:ext uri="{FF2B5EF4-FFF2-40B4-BE49-F238E27FC236}">
                    <a16:creationId xmlns:a16="http://schemas.microsoft.com/office/drawing/2014/main" id="{4F8DBBB7-EE19-A147-908B-464AE643350C}"/>
                  </a:ext>
                </a:extLst>
              </p:cNvPr>
              <p:cNvSpPr/>
              <p:nvPr/>
            </p:nvSpPr>
            <p:spPr>
              <a:xfrm>
                <a:off x="7124769" y="1755787"/>
                <a:ext cx="792213" cy="700470"/>
              </a:xfrm>
              <a:custGeom>
                <a:avLst/>
                <a:gdLst>
                  <a:gd name="connsiteX0" fmla="*/ 0 w 792213"/>
                  <a:gd name="connsiteY0" fmla="*/ 29914 h 700470"/>
                  <a:gd name="connsiteX1" fmla="*/ 782752 w 792213"/>
                  <a:gd name="connsiteY1" fmla="*/ 694640 h 700470"/>
                  <a:gd name="connsiteX2" fmla="*/ 792034 w 792213"/>
                  <a:gd name="connsiteY2" fmla="*/ 692497 h 700470"/>
                  <a:gd name="connsiteX3" fmla="*/ 792212 w 792213"/>
                  <a:gd name="connsiteY3" fmla="*/ 683568 h 700470"/>
                  <a:gd name="connsiteX4" fmla="*/ 17583 w 792213"/>
                  <a:gd name="connsiteY4" fmla="*/ 0 h 700470"/>
                  <a:gd name="connsiteX5" fmla="*/ 0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0" y="29914"/>
                    </a:moveTo>
                    <a:cubicBezTo>
                      <a:pt x="36772" y="808494"/>
                      <a:pt x="782752" y="694640"/>
                      <a:pt x="782752" y="694640"/>
                    </a:cubicBezTo>
                    <a:lnTo>
                      <a:pt x="792034" y="692497"/>
                    </a:lnTo>
                    <a:lnTo>
                      <a:pt x="792212" y="683568"/>
                    </a:lnTo>
                    <a:cubicBezTo>
                      <a:pt x="792212" y="683568"/>
                      <a:pt x="798103" y="893"/>
                      <a:pt x="17583" y="0"/>
                    </a:cubicBezTo>
                    <a:lnTo>
                      <a:pt x="0" y="29914"/>
                    </a:lnTo>
                    <a:close/>
                  </a:path>
                </a:pathLst>
              </a:custGeom>
              <a:solidFill>
                <a:schemeClr val="tx2"/>
              </a:solidFill>
              <a:ln w="8925" cap="flat">
                <a:noFill/>
                <a:prstDash val="solid"/>
                <a:miter/>
              </a:ln>
            </p:spPr>
            <p:txBody>
              <a:bodyPr rtlCol="0" anchor="ctr"/>
              <a:lstStyle/>
              <a:p>
                <a:endParaRPr lang="en-US" dirty="0"/>
              </a:p>
            </p:txBody>
          </p:sp>
          <p:sp>
            <p:nvSpPr>
              <p:cNvPr id="120" name="Freeform 119">
                <a:extLst>
                  <a:ext uri="{FF2B5EF4-FFF2-40B4-BE49-F238E27FC236}">
                    <a16:creationId xmlns:a16="http://schemas.microsoft.com/office/drawing/2014/main" id="{808CBF8C-E16B-7545-AD21-9FF3B950D706}"/>
                  </a:ext>
                </a:extLst>
              </p:cNvPr>
              <p:cNvSpPr/>
              <p:nvPr/>
            </p:nvSpPr>
            <p:spPr>
              <a:xfrm>
                <a:off x="6368257" y="1755787"/>
                <a:ext cx="792213" cy="700470"/>
              </a:xfrm>
              <a:custGeom>
                <a:avLst/>
                <a:gdLst>
                  <a:gd name="connsiteX0" fmla="*/ 792213 w 792213"/>
                  <a:gd name="connsiteY0" fmla="*/ 29914 h 700470"/>
                  <a:gd name="connsiteX1" fmla="*/ 9462 w 792213"/>
                  <a:gd name="connsiteY1" fmla="*/ 694640 h 700470"/>
                  <a:gd name="connsiteX2" fmla="*/ 180 w 792213"/>
                  <a:gd name="connsiteY2" fmla="*/ 692497 h 700470"/>
                  <a:gd name="connsiteX3" fmla="*/ 1 w 792213"/>
                  <a:gd name="connsiteY3" fmla="*/ 683568 h 700470"/>
                  <a:gd name="connsiteX4" fmla="*/ 774631 w 792213"/>
                  <a:gd name="connsiteY4" fmla="*/ 0 h 700470"/>
                  <a:gd name="connsiteX5" fmla="*/ 792213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792213" y="29914"/>
                    </a:moveTo>
                    <a:cubicBezTo>
                      <a:pt x="755441" y="808494"/>
                      <a:pt x="9462" y="694640"/>
                      <a:pt x="9462" y="694640"/>
                    </a:cubicBezTo>
                    <a:lnTo>
                      <a:pt x="180" y="692497"/>
                    </a:lnTo>
                    <a:lnTo>
                      <a:pt x="1" y="683568"/>
                    </a:lnTo>
                    <a:cubicBezTo>
                      <a:pt x="1" y="683568"/>
                      <a:pt x="-5889" y="893"/>
                      <a:pt x="774631" y="0"/>
                    </a:cubicBezTo>
                    <a:lnTo>
                      <a:pt x="792213" y="29914"/>
                    </a:lnTo>
                    <a:close/>
                  </a:path>
                </a:pathLst>
              </a:custGeom>
              <a:solidFill>
                <a:schemeClr val="tx2"/>
              </a:solidFill>
              <a:ln w="8925" cap="flat">
                <a:noFill/>
                <a:prstDash val="solid"/>
                <a:miter/>
              </a:ln>
            </p:spPr>
            <p:txBody>
              <a:bodyPr rtlCol="0" anchor="ctr"/>
              <a:lstStyle/>
              <a:p>
                <a:endParaRPr lang="en-US"/>
              </a:p>
            </p:txBody>
          </p:sp>
        </p:grpSp>
        <p:sp>
          <p:nvSpPr>
            <p:cNvPr id="105" name="Freeform 104">
              <a:extLst>
                <a:ext uri="{FF2B5EF4-FFF2-40B4-BE49-F238E27FC236}">
                  <a16:creationId xmlns:a16="http://schemas.microsoft.com/office/drawing/2014/main" id="{49B83038-2CDE-5C4F-B2BF-6008BCE91033}"/>
                </a:ext>
              </a:extLst>
            </p:cNvPr>
            <p:cNvSpPr/>
            <p:nvPr/>
          </p:nvSpPr>
          <p:spPr>
            <a:xfrm>
              <a:off x="10153688" y="4738446"/>
              <a:ext cx="1387540" cy="619487"/>
            </a:xfrm>
            <a:custGeom>
              <a:avLst/>
              <a:gdLst>
                <a:gd name="connsiteX0" fmla="*/ 0 w 1546670"/>
                <a:gd name="connsiteY0" fmla="*/ 690533 h 690532"/>
                <a:gd name="connsiteX1" fmla="*/ 1546670 w 1546670"/>
                <a:gd name="connsiteY1" fmla="*/ 690533 h 690532"/>
                <a:gd name="connsiteX2" fmla="*/ 773290 w 1546670"/>
                <a:gd name="connsiteY2" fmla="*/ 0 h 690532"/>
                <a:gd name="connsiteX3" fmla="*/ 0 w 1546670"/>
                <a:gd name="connsiteY3" fmla="*/ 690533 h 690532"/>
              </a:gdLst>
              <a:ahLst/>
              <a:cxnLst>
                <a:cxn ang="0">
                  <a:pos x="connsiteX0" y="connsiteY0"/>
                </a:cxn>
                <a:cxn ang="0">
                  <a:pos x="connsiteX1" y="connsiteY1"/>
                </a:cxn>
                <a:cxn ang="0">
                  <a:pos x="connsiteX2" y="connsiteY2"/>
                </a:cxn>
                <a:cxn ang="0">
                  <a:pos x="connsiteX3" y="connsiteY3"/>
                </a:cxn>
              </a:cxnLst>
              <a:rect l="l" t="t" r="r" b="b"/>
              <a:pathLst>
                <a:path w="1546670" h="690532">
                  <a:moveTo>
                    <a:pt x="0" y="690533"/>
                  </a:moveTo>
                  <a:lnTo>
                    <a:pt x="1546670" y="690533"/>
                  </a:lnTo>
                  <a:cubicBezTo>
                    <a:pt x="1502758" y="302002"/>
                    <a:pt x="1173413" y="0"/>
                    <a:pt x="773290" y="0"/>
                  </a:cubicBezTo>
                  <a:cubicBezTo>
                    <a:pt x="373346" y="89"/>
                    <a:pt x="43913" y="302002"/>
                    <a:pt x="0" y="690533"/>
                  </a:cubicBezTo>
                  <a:close/>
                </a:path>
              </a:pathLst>
            </a:custGeom>
            <a:solidFill>
              <a:srgbClr val="004438"/>
            </a:solidFill>
            <a:ln w="8925" cap="flat">
              <a:noFill/>
              <a:prstDash val="solid"/>
              <a:miter/>
            </a:ln>
          </p:spPr>
          <p:txBody>
            <a:bodyPr rtlCol="0" anchor="ctr"/>
            <a:lstStyle/>
            <a:p>
              <a:endParaRPr lang="en-US"/>
            </a:p>
          </p:txBody>
        </p:sp>
        <p:sp>
          <p:nvSpPr>
            <p:cNvPr id="106" name="Freeform 105">
              <a:extLst>
                <a:ext uri="{FF2B5EF4-FFF2-40B4-BE49-F238E27FC236}">
                  <a16:creationId xmlns:a16="http://schemas.microsoft.com/office/drawing/2014/main" id="{BA23CF41-C43B-714A-81E6-E9937D0318F1}"/>
                </a:ext>
              </a:extLst>
            </p:cNvPr>
            <p:cNvSpPr/>
            <p:nvPr/>
          </p:nvSpPr>
          <p:spPr>
            <a:xfrm>
              <a:off x="11701531" y="3957138"/>
              <a:ext cx="1387540" cy="619487"/>
            </a:xfrm>
            <a:custGeom>
              <a:avLst/>
              <a:gdLst>
                <a:gd name="connsiteX0" fmla="*/ 1546670 w 1546670"/>
                <a:gd name="connsiteY0" fmla="*/ 0 h 690532"/>
                <a:gd name="connsiteX1" fmla="*/ 0 w 1546670"/>
                <a:gd name="connsiteY1" fmla="*/ 0 h 690532"/>
                <a:gd name="connsiteX2" fmla="*/ 773379 w 1546670"/>
                <a:gd name="connsiteY2" fmla="*/ 690533 h 690532"/>
                <a:gd name="connsiteX3" fmla="*/ 1546670 w 1546670"/>
                <a:gd name="connsiteY3" fmla="*/ 0 h 690532"/>
              </a:gdLst>
              <a:ahLst/>
              <a:cxnLst>
                <a:cxn ang="0">
                  <a:pos x="connsiteX0" y="connsiteY0"/>
                </a:cxn>
                <a:cxn ang="0">
                  <a:pos x="connsiteX1" y="connsiteY1"/>
                </a:cxn>
                <a:cxn ang="0">
                  <a:pos x="connsiteX2" y="connsiteY2"/>
                </a:cxn>
                <a:cxn ang="0">
                  <a:pos x="connsiteX3" y="connsiteY3"/>
                </a:cxn>
              </a:cxnLst>
              <a:rect l="l" t="t" r="r" b="b"/>
              <a:pathLst>
                <a:path w="1546670" h="690532">
                  <a:moveTo>
                    <a:pt x="1546670" y="0"/>
                  </a:moveTo>
                  <a:lnTo>
                    <a:pt x="0" y="0"/>
                  </a:lnTo>
                  <a:cubicBezTo>
                    <a:pt x="43912" y="388531"/>
                    <a:pt x="373257" y="690533"/>
                    <a:pt x="773379" y="690533"/>
                  </a:cubicBezTo>
                  <a:cubicBezTo>
                    <a:pt x="1173413" y="690533"/>
                    <a:pt x="1502758" y="388531"/>
                    <a:pt x="1546670" y="0"/>
                  </a:cubicBezTo>
                  <a:close/>
                </a:path>
              </a:pathLst>
            </a:custGeom>
            <a:solidFill>
              <a:srgbClr val="FDC82F"/>
            </a:solidFill>
            <a:ln w="8925" cap="flat">
              <a:noFill/>
              <a:prstDash val="solid"/>
              <a:miter/>
            </a:ln>
          </p:spPr>
          <p:txBody>
            <a:bodyPr rtlCol="0" anchor="ctr"/>
            <a:lstStyle/>
            <a:p>
              <a:endParaRPr lang="en-US"/>
            </a:p>
          </p:txBody>
        </p:sp>
        <p:sp>
          <p:nvSpPr>
            <p:cNvPr id="107" name="Freeform 106">
              <a:extLst>
                <a:ext uri="{FF2B5EF4-FFF2-40B4-BE49-F238E27FC236}">
                  <a16:creationId xmlns:a16="http://schemas.microsoft.com/office/drawing/2014/main" id="{46CE06D7-5369-6842-B40E-8DB99D4591AE}"/>
                </a:ext>
              </a:extLst>
            </p:cNvPr>
            <p:cNvSpPr/>
            <p:nvPr userDrawn="1"/>
          </p:nvSpPr>
          <p:spPr>
            <a:xfrm>
              <a:off x="10147843" y="3190009"/>
              <a:ext cx="619184" cy="1388218"/>
            </a:xfrm>
            <a:custGeom>
              <a:avLst/>
              <a:gdLst>
                <a:gd name="connsiteX0" fmla="*/ 690196 w 690195"/>
                <a:gd name="connsiteY0" fmla="*/ 1547426 h 1547425"/>
                <a:gd name="connsiteX1" fmla="*/ 690196 w 690195"/>
                <a:gd name="connsiteY1" fmla="*/ 0 h 1547425"/>
                <a:gd name="connsiteX2" fmla="*/ 0 w 690195"/>
                <a:gd name="connsiteY2" fmla="*/ 773757 h 1547425"/>
                <a:gd name="connsiteX3" fmla="*/ 690196 w 690195"/>
                <a:gd name="connsiteY3" fmla="*/ 1547426 h 1547425"/>
              </a:gdLst>
              <a:ahLst/>
              <a:cxnLst>
                <a:cxn ang="0">
                  <a:pos x="connsiteX0" y="connsiteY0"/>
                </a:cxn>
                <a:cxn ang="0">
                  <a:pos x="connsiteX1" y="connsiteY1"/>
                </a:cxn>
                <a:cxn ang="0">
                  <a:pos x="connsiteX2" y="connsiteY2"/>
                </a:cxn>
                <a:cxn ang="0">
                  <a:pos x="connsiteX3" y="connsiteY3"/>
                </a:cxn>
              </a:cxnLst>
              <a:rect l="l" t="t" r="r" b="b"/>
              <a:pathLst>
                <a:path w="690195" h="1547425">
                  <a:moveTo>
                    <a:pt x="690196" y="1547426"/>
                  </a:moveTo>
                  <a:lnTo>
                    <a:pt x="690196" y="0"/>
                  </a:lnTo>
                  <a:cubicBezTo>
                    <a:pt x="301854" y="43934"/>
                    <a:pt x="0" y="373440"/>
                    <a:pt x="0" y="773757"/>
                  </a:cubicBezTo>
                  <a:cubicBezTo>
                    <a:pt x="89" y="1173986"/>
                    <a:pt x="301854" y="1503581"/>
                    <a:pt x="690196" y="1547426"/>
                  </a:cubicBezTo>
                  <a:close/>
                </a:path>
              </a:pathLst>
            </a:custGeom>
            <a:solidFill>
              <a:srgbClr val="004438"/>
            </a:solidFill>
            <a:ln w="8925" cap="flat">
              <a:noFill/>
              <a:prstDash val="solid"/>
              <a:miter/>
            </a:ln>
          </p:spPr>
          <p:txBody>
            <a:bodyPr rtlCol="0" anchor="ctr"/>
            <a:lstStyle/>
            <a:p>
              <a:endParaRPr lang="en-US"/>
            </a:p>
          </p:txBody>
        </p:sp>
        <p:sp>
          <p:nvSpPr>
            <p:cNvPr id="108" name="Freeform 107">
              <a:extLst>
                <a:ext uri="{FF2B5EF4-FFF2-40B4-BE49-F238E27FC236}">
                  <a16:creationId xmlns:a16="http://schemas.microsoft.com/office/drawing/2014/main" id="{1A73FDE2-3D42-0743-882C-FDFE27685B1F}"/>
                </a:ext>
              </a:extLst>
            </p:cNvPr>
            <p:cNvSpPr/>
            <p:nvPr/>
          </p:nvSpPr>
          <p:spPr>
            <a:xfrm>
              <a:off x="11696164" y="3193190"/>
              <a:ext cx="710706" cy="628402"/>
            </a:xfrm>
            <a:custGeom>
              <a:avLst/>
              <a:gdLst>
                <a:gd name="connsiteX0" fmla="*/ 792214 w 792213"/>
                <a:gd name="connsiteY0" fmla="*/ 670556 h 700470"/>
                <a:gd name="connsiteX1" fmla="*/ 9463 w 792213"/>
                <a:gd name="connsiteY1" fmla="*/ 5830 h 700470"/>
                <a:gd name="connsiteX2" fmla="*/ 180 w 792213"/>
                <a:gd name="connsiteY2" fmla="*/ 7973 h 700470"/>
                <a:gd name="connsiteX3" fmla="*/ 1 w 792213"/>
                <a:gd name="connsiteY3" fmla="*/ 16903 h 700470"/>
                <a:gd name="connsiteX4" fmla="*/ 774631 w 792213"/>
                <a:gd name="connsiteY4" fmla="*/ 700470 h 700470"/>
                <a:gd name="connsiteX5" fmla="*/ 792214 w 792213"/>
                <a:gd name="connsiteY5" fmla="*/ 670556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792214" y="670556"/>
                  </a:moveTo>
                  <a:cubicBezTo>
                    <a:pt x="755441" y="-108024"/>
                    <a:pt x="9463" y="5830"/>
                    <a:pt x="9463" y="5830"/>
                  </a:cubicBezTo>
                  <a:lnTo>
                    <a:pt x="180" y="7973"/>
                  </a:lnTo>
                  <a:lnTo>
                    <a:pt x="1" y="16903"/>
                  </a:lnTo>
                  <a:cubicBezTo>
                    <a:pt x="1" y="16903"/>
                    <a:pt x="-5889" y="699577"/>
                    <a:pt x="774631" y="700470"/>
                  </a:cubicBezTo>
                  <a:lnTo>
                    <a:pt x="792214" y="670556"/>
                  </a:lnTo>
                  <a:close/>
                </a:path>
              </a:pathLst>
            </a:custGeom>
            <a:solidFill>
              <a:srgbClr val="004438"/>
            </a:solidFill>
            <a:ln w="8925" cap="flat">
              <a:noFill/>
              <a:prstDash val="solid"/>
              <a:miter/>
            </a:ln>
          </p:spPr>
          <p:txBody>
            <a:bodyPr rtlCol="0" anchor="ctr"/>
            <a:lstStyle/>
            <a:p>
              <a:endParaRPr lang="en-US"/>
            </a:p>
          </p:txBody>
        </p:sp>
        <p:grpSp>
          <p:nvGrpSpPr>
            <p:cNvPr id="109" name="Graphic 4">
              <a:extLst>
                <a:ext uri="{FF2B5EF4-FFF2-40B4-BE49-F238E27FC236}">
                  <a16:creationId xmlns:a16="http://schemas.microsoft.com/office/drawing/2014/main" id="{50334853-80C4-C142-A26F-2776123CDC5D}"/>
                </a:ext>
              </a:extLst>
            </p:cNvPr>
            <p:cNvGrpSpPr/>
            <p:nvPr userDrawn="1"/>
          </p:nvGrpSpPr>
          <p:grpSpPr>
            <a:xfrm>
              <a:off x="7816190" y="5499486"/>
              <a:ext cx="1389384" cy="628402"/>
              <a:chOff x="3762596" y="5202825"/>
              <a:chExt cx="1548725" cy="700470"/>
            </a:xfrm>
            <a:solidFill>
              <a:srgbClr val="F54359"/>
            </a:solidFill>
          </p:grpSpPr>
          <p:sp>
            <p:nvSpPr>
              <p:cNvPr id="117" name="Freeform 116">
                <a:extLst>
                  <a:ext uri="{FF2B5EF4-FFF2-40B4-BE49-F238E27FC236}">
                    <a16:creationId xmlns:a16="http://schemas.microsoft.com/office/drawing/2014/main" id="{88ECF1B4-D46E-DC45-89D4-23F6D8E0732A}"/>
                  </a:ext>
                </a:extLst>
              </p:cNvPr>
              <p:cNvSpPr/>
              <p:nvPr/>
            </p:nvSpPr>
            <p:spPr>
              <a:xfrm>
                <a:off x="4519109" y="5202825"/>
                <a:ext cx="792213" cy="700470"/>
              </a:xfrm>
              <a:custGeom>
                <a:avLst/>
                <a:gdLst>
                  <a:gd name="connsiteX0" fmla="*/ 0 w 792213"/>
                  <a:gd name="connsiteY0" fmla="*/ 29914 h 700470"/>
                  <a:gd name="connsiteX1" fmla="*/ 782751 w 792213"/>
                  <a:gd name="connsiteY1" fmla="*/ 694640 h 700470"/>
                  <a:gd name="connsiteX2" fmla="*/ 792034 w 792213"/>
                  <a:gd name="connsiteY2" fmla="*/ 692497 h 700470"/>
                  <a:gd name="connsiteX3" fmla="*/ 792212 w 792213"/>
                  <a:gd name="connsiteY3" fmla="*/ 683568 h 700470"/>
                  <a:gd name="connsiteX4" fmla="*/ 17583 w 792213"/>
                  <a:gd name="connsiteY4" fmla="*/ 0 h 700470"/>
                  <a:gd name="connsiteX5" fmla="*/ 0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0" y="29914"/>
                    </a:moveTo>
                    <a:cubicBezTo>
                      <a:pt x="36772" y="808494"/>
                      <a:pt x="782751" y="694640"/>
                      <a:pt x="782751" y="694640"/>
                    </a:cubicBezTo>
                    <a:lnTo>
                      <a:pt x="792034" y="692497"/>
                    </a:lnTo>
                    <a:lnTo>
                      <a:pt x="792212" y="683568"/>
                    </a:lnTo>
                    <a:cubicBezTo>
                      <a:pt x="792212" y="683568"/>
                      <a:pt x="798103" y="893"/>
                      <a:pt x="17583" y="0"/>
                    </a:cubicBezTo>
                    <a:lnTo>
                      <a:pt x="0" y="29914"/>
                    </a:lnTo>
                    <a:close/>
                  </a:path>
                </a:pathLst>
              </a:custGeom>
              <a:solidFill>
                <a:srgbClr val="F54359"/>
              </a:solidFill>
              <a:ln w="8925" cap="flat">
                <a:noFill/>
                <a:prstDash val="solid"/>
                <a:miter/>
              </a:ln>
            </p:spPr>
            <p:txBody>
              <a:bodyPr rtlCol="0" anchor="ctr"/>
              <a:lstStyle/>
              <a:p>
                <a:endParaRPr lang="en-US"/>
              </a:p>
            </p:txBody>
          </p:sp>
          <p:sp>
            <p:nvSpPr>
              <p:cNvPr id="118" name="Freeform 117">
                <a:extLst>
                  <a:ext uri="{FF2B5EF4-FFF2-40B4-BE49-F238E27FC236}">
                    <a16:creationId xmlns:a16="http://schemas.microsoft.com/office/drawing/2014/main" id="{CBAECD43-A2BE-A74A-BCD1-059872059EEA}"/>
                  </a:ext>
                </a:extLst>
              </p:cNvPr>
              <p:cNvSpPr/>
              <p:nvPr/>
            </p:nvSpPr>
            <p:spPr>
              <a:xfrm>
                <a:off x="3762596" y="5202825"/>
                <a:ext cx="792213" cy="700470"/>
              </a:xfrm>
              <a:custGeom>
                <a:avLst/>
                <a:gdLst>
                  <a:gd name="connsiteX0" fmla="*/ 792214 w 792213"/>
                  <a:gd name="connsiteY0" fmla="*/ 29914 h 700470"/>
                  <a:gd name="connsiteX1" fmla="*/ 9462 w 792213"/>
                  <a:gd name="connsiteY1" fmla="*/ 694640 h 700470"/>
                  <a:gd name="connsiteX2" fmla="*/ 180 w 792213"/>
                  <a:gd name="connsiteY2" fmla="*/ 692497 h 700470"/>
                  <a:gd name="connsiteX3" fmla="*/ 1 w 792213"/>
                  <a:gd name="connsiteY3" fmla="*/ 683568 h 700470"/>
                  <a:gd name="connsiteX4" fmla="*/ 774631 w 792213"/>
                  <a:gd name="connsiteY4" fmla="*/ 0 h 700470"/>
                  <a:gd name="connsiteX5" fmla="*/ 792214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792214" y="29914"/>
                    </a:moveTo>
                    <a:cubicBezTo>
                      <a:pt x="755441" y="808494"/>
                      <a:pt x="9462" y="694640"/>
                      <a:pt x="9462" y="694640"/>
                    </a:cubicBezTo>
                    <a:lnTo>
                      <a:pt x="180" y="692497"/>
                    </a:lnTo>
                    <a:lnTo>
                      <a:pt x="1" y="683568"/>
                    </a:lnTo>
                    <a:cubicBezTo>
                      <a:pt x="1" y="683568"/>
                      <a:pt x="-5889" y="893"/>
                      <a:pt x="774631" y="0"/>
                    </a:cubicBezTo>
                    <a:lnTo>
                      <a:pt x="792214" y="29914"/>
                    </a:lnTo>
                    <a:close/>
                  </a:path>
                </a:pathLst>
              </a:custGeom>
              <a:solidFill>
                <a:srgbClr val="F54359"/>
              </a:solidFill>
              <a:ln w="8925" cap="flat">
                <a:noFill/>
                <a:prstDash val="solid"/>
                <a:miter/>
              </a:ln>
            </p:spPr>
            <p:txBody>
              <a:bodyPr rtlCol="0" anchor="ctr"/>
              <a:lstStyle/>
              <a:p>
                <a:endParaRPr lang="en-US"/>
              </a:p>
            </p:txBody>
          </p:sp>
        </p:grpSp>
        <p:sp>
          <p:nvSpPr>
            <p:cNvPr id="110" name="Freeform 109">
              <a:extLst>
                <a:ext uri="{FF2B5EF4-FFF2-40B4-BE49-F238E27FC236}">
                  <a16:creationId xmlns:a16="http://schemas.microsoft.com/office/drawing/2014/main" id="{44BE8846-0ACF-5C49-AD45-CDD86A103B6A}"/>
                </a:ext>
              </a:extLst>
            </p:cNvPr>
            <p:cNvSpPr/>
            <p:nvPr/>
          </p:nvSpPr>
          <p:spPr>
            <a:xfrm>
              <a:off x="11701528" y="5499486"/>
              <a:ext cx="710706" cy="628402"/>
            </a:xfrm>
            <a:custGeom>
              <a:avLst/>
              <a:gdLst>
                <a:gd name="connsiteX0" fmla="*/ 792214 w 792213"/>
                <a:gd name="connsiteY0" fmla="*/ 29914 h 700470"/>
                <a:gd name="connsiteX1" fmla="*/ 9462 w 792213"/>
                <a:gd name="connsiteY1" fmla="*/ 694640 h 700470"/>
                <a:gd name="connsiteX2" fmla="*/ 179 w 792213"/>
                <a:gd name="connsiteY2" fmla="*/ 692497 h 700470"/>
                <a:gd name="connsiteX3" fmla="*/ 1 w 792213"/>
                <a:gd name="connsiteY3" fmla="*/ 683568 h 700470"/>
                <a:gd name="connsiteX4" fmla="*/ 774630 w 792213"/>
                <a:gd name="connsiteY4" fmla="*/ 0 h 700470"/>
                <a:gd name="connsiteX5" fmla="*/ 792214 w 792213"/>
                <a:gd name="connsiteY5" fmla="*/ 29914 h 700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213" h="700470">
                  <a:moveTo>
                    <a:pt x="792214" y="29914"/>
                  </a:moveTo>
                  <a:cubicBezTo>
                    <a:pt x="755441" y="808494"/>
                    <a:pt x="9462" y="694640"/>
                    <a:pt x="9462" y="694640"/>
                  </a:cubicBezTo>
                  <a:lnTo>
                    <a:pt x="179" y="692497"/>
                  </a:lnTo>
                  <a:lnTo>
                    <a:pt x="1" y="683568"/>
                  </a:lnTo>
                  <a:cubicBezTo>
                    <a:pt x="1" y="683568"/>
                    <a:pt x="-5890" y="893"/>
                    <a:pt x="774630" y="0"/>
                  </a:cubicBezTo>
                  <a:lnTo>
                    <a:pt x="792214" y="29914"/>
                  </a:lnTo>
                  <a:close/>
                </a:path>
              </a:pathLst>
            </a:custGeom>
            <a:solidFill>
              <a:srgbClr val="F54359"/>
            </a:solidFill>
            <a:ln w="8925" cap="flat">
              <a:noFill/>
              <a:prstDash val="solid"/>
              <a:miter/>
            </a:ln>
          </p:spPr>
          <p:txBody>
            <a:bodyPr rtlCol="0" anchor="ctr"/>
            <a:lstStyle/>
            <a:p>
              <a:endParaRPr lang="en-US"/>
            </a:p>
          </p:txBody>
        </p:sp>
        <p:grpSp>
          <p:nvGrpSpPr>
            <p:cNvPr id="111" name="Graphic 4">
              <a:extLst>
                <a:ext uri="{FF2B5EF4-FFF2-40B4-BE49-F238E27FC236}">
                  <a16:creationId xmlns:a16="http://schemas.microsoft.com/office/drawing/2014/main" id="{A688046E-DD7D-264F-B37E-6AE6A34A9D5C}"/>
                </a:ext>
              </a:extLst>
            </p:cNvPr>
            <p:cNvGrpSpPr/>
            <p:nvPr/>
          </p:nvGrpSpPr>
          <p:grpSpPr>
            <a:xfrm>
              <a:off x="11699689" y="4724908"/>
              <a:ext cx="610056" cy="621890"/>
              <a:chOff x="8091472" y="4339414"/>
              <a:chExt cx="680020" cy="693211"/>
            </a:xfrm>
            <a:solidFill>
              <a:srgbClr val="004438"/>
            </a:solidFill>
          </p:grpSpPr>
          <p:sp>
            <p:nvSpPr>
              <p:cNvPr id="115" name="Freeform 114">
                <a:extLst>
                  <a:ext uri="{FF2B5EF4-FFF2-40B4-BE49-F238E27FC236}">
                    <a16:creationId xmlns:a16="http://schemas.microsoft.com/office/drawing/2014/main" id="{B01F095D-FE67-CA41-8891-793018A070FC}"/>
                  </a:ext>
                </a:extLst>
              </p:cNvPr>
              <p:cNvSpPr/>
              <p:nvPr/>
            </p:nvSpPr>
            <p:spPr>
              <a:xfrm>
                <a:off x="8091472" y="4339414"/>
                <a:ext cx="358620" cy="693211"/>
              </a:xfrm>
              <a:custGeom>
                <a:avLst/>
                <a:gdLst>
                  <a:gd name="connsiteX0" fmla="*/ 2856 w 358620"/>
                  <a:gd name="connsiteY0" fmla="*/ 401747 h 693211"/>
                  <a:gd name="connsiteX1" fmla="*/ 0 w 358620"/>
                  <a:gd name="connsiteY1" fmla="*/ 355312 h 693211"/>
                  <a:gd name="connsiteX2" fmla="*/ 0 w 358620"/>
                  <a:gd name="connsiteY2" fmla="*/ 309592 h 693211"/>
                  <a:gd name="connsiteX3" fmla="*/ 0 w 358620"/>
                  <a:gd name="connsiteY3" fmla="*/ 0 h 693211"/>
                  <a:gd name="connsiteX4" fmla="*/ 356121 w 358620"/>
                  <a:gd name="connsiteY4" fmla="*/ 293340 h 693211"/>
                  <a:gd name="connsiteX5" fmla="*/ 358620 w 358620"/>
                  <a:gd name="connsiteY5" fmla="*/ 329148 h 693211"/>
                  <a:gd name="connsiteX6" fmla="*/ 358620 w 358620"/>
                  <a:gd name="connsiteY6" fmla="*/ 383620 h 693211"/>
                  <a:gd name="connsiteX7" fmla="*/ 358620 w 358620"/>
                  <a:gd name="connsiteY7" fmla="*/ 383620 h 693211"/>
                  <a:gd name="connsiteX8" fmla="*/ 358620 w 358620"/>
                  <a:gd name="connsiteY8" fmla="*/ 693212 h 693211"/>
                  <a:gd name="connsiteX9" fmla="*/ 2856 w 358620"/>
                  <a:gd name="connsiteY9" fmla="*/ 401747 h 693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8620" h="693211">
                    <a:moveTo>
                      <a:pt x="2856" y="401747"/>
                    </a:moveTo>
                    <a:cubicBezTo>
                      <a:pt x="179" y="384423"/>
                      <a:pt x="0" y="356027"/>
                      <a:pt x="0" y="355312"/>
                    </a:cubicBezTo>
                    <a:lnTo>
                      <a:pt x="0" y="309592"/>
                    </a:lnTo>
                    <a:lnTo>
                      <a:pt x="0" y="0"/>
                    </a:lnTo>
                    <a:cubicBezTo>
                      <a:pt x="182702" y="17681"/>
                      <a:pt x="328631" y="138857"/>
                      <a:pt x="356121" y="293340"/>
                    </a:cubicBezTo>
                    <a:cubicBezTo>
                      <a:pt x="358531" y="309146"/>
                      <a:pt x="358620" y="329148"/>
                      <a:pt x="358620" y="329148"/>
                    </a:cubicBezTo>
                    <a:lnTo>
                      <a:pt x="358620" y="383620"/>
                    </a:lnTo>
                    <a:lnTo>
                      <a:pt x="358620" y="383620"/>
                    </a:lnTo>
                    <a:lnTo>
                      <a:pt x="358620" y="693212"/>
                    </a:lnTo>
                    <a:cubicBezTo>
                      <a:pt x="176633" y="675620"/>
                      <a:pt x="31150" y="555427"/>
                      <a:pt x="2856" y="401747"/>
                    </a:cubicBezTo>
                    <a:close/>
                  </a:path>
                </a:pathLst>
              </a:custGeom>
              <a:solidFill>
                <a:schemeClr val="tx2"/>
              </a:solidFill>
              <a:ln w="8925" cap="flat">
                <a:noFill/>
                <a:prstDash val="solid"/>
                <a:miter/>
              </a:ln>
            </p:spPr>
            <p:txBody>
              <a:bodyPr rtlCol="0" anchor="ctr"/>
              <a:lstStyle/>
              <a:p>
                <a:endParaRPr lang="en-US"/>
              </a:p>
            </p:txBody>
          </p:sp>
          <p:sp>
            <p:nvSpPr>
              <p:cNvPr id="116" name="Freeform 115">
                <a:extLst>
                  <a:ext uri="{FF2B5EF4-FFF2-40B4-BE49-F238E27FC236}">
                    <a16:creationId xmlns:a16="http://schemas.microsoft.com/office/drawing/2014/main" id="{6215C925-8ACC-0644-A085-70BAEA77B8B5}"/>
                  </a:ext>
                </a:extLst>
              </p:cNvPr>
              <p:cNvSpPr/>
              <p:nvPr/>
            </p:nvSpPr>
            <p:spPr>
              <a:xfrm>
                <a:off x="8412873" y="4339414"/>
                <a:ext cx="358619" cy="693211"/>
              </a:xfrm>
              <a:custGeom>
                <a:avLst/>
                <a:gdLst>
                  <a:gd name="connsiteX0" fmla="*/ 2856 w 358619"/>
                  <a:gd name="connsiteY0" fmla="*/ 401747 h 693211"/>
                  <a:gd name="connsiteX1" fmla="*/ 0 w 358619"/>
                  <a:gd name="connsiteY1" fmla="*/ 355312 h 693211"/>
                  <a:gd name="connsiteX2" fmla="*/ 0 w 358619"/>
                  <a:gd name="connsiteY2" fmla="*/ 309592 h 693211"/>
                  <a:gd name="connsiteX3" fmla="*/ 0 w 358619"/>
                  <a:gd name="connsiteY3" fmla="*/ 0 h 693211"/>
                  <a:gd name="connsiteX4" fmla="*/ 356121 w 358619"/>
                  <a:gd name="connsiteY4" fmla="*/ 293340 h 693211"/>
                  <a:gd name="connsiteX5" fmla="*/ 358620 w 358619"/>
                  <a:gd name="connsiteY5" fmla="*/ 329148 h 693211"/>
                  <a:gd name="connsiteX6" fmla="*/ 358620 w 358619"/>
                  <a:gd name="connsiteY6" fmla="*/ 383620 h 693211"/>
                  <a:gd name="connsiteX7" fmla="*/ 358620 w 358619"/>
                  <a:gd name="connsiteY7" fmla="*/ 383620 h 693211"/>
                  <a:gd name="connsiteX8" fmla="*/ 358620 w 358619"/>
                  <a:gd name="connsiteY8" fmla="*/ 693212 h 693211"/>
                  <a:gd name="connsiteX9" fmla="*/ 2856 w 358619"/>
                  <a:gd name="connsiteY9" fmla="*/ 401747 h 693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8619" h="693211">
                    <a:moveTo>
                      <a:pt x="2856" y="401747"/>
                    </a:moveTo>
                    <a:cubicBezTo>
                      <a:pt x="179" y="384423"/>
                      <a:pt x="0" y="356027"/>
                      <a:pt x="0" y="355312"/>
                    </a:cubicBezTo>
                    <a:lnTo>
                      <a:pt x="0" y="309592"/>
                    </a:lnTo>
                    <a:lnTo>
                      <a:pt x="0" y="0"/>
                    </a:lnTo>
                    <a:cubicBezTo>
                      <a:pt x="182702" y="17681"/>
                      <a:pt x="328631" y="138857"/>
                      <a:pt x="356121" y="293340"/>
                    </a:cubicBezTo>
                    <a:cubicBezTo>
                      <a:pt x="358531" y="309146"/>
                      <a:pt x="358620" y="329148"/>
                      <a:pt x="358620" y="329148"/>
                    </a:cubicBezTo>
                    <a:lnTo>
                      <a:pt x="358620" y="383620"/>
                    </a:lnTo>
                    <a:lnTo>
                      <a:pt x="358620" y="383620"/>
                    </a:lnTo>
                    <a:lnTo>
                      <a:pt x="358620" y="693212"/>
                    </a:lnTo>
                    <a:cubicBezTo>
                      <a:pt x="176633" y="675620"/>
                      <a:pt x="31239" y="555427"/>
                      <a:pt x="2856" y="401747"/>
                    </a:cubicBezTo>
                    <a:close/>
                  </a:path>
                </a:pathLst>
              </a:custGeom>
              <a:solidFill>
                <a:schemeClr val="tx2"/>
              </a:solidFill>
              <a:ln w="8925" cap="flat">
                <a:noFill/>
                <a:prstDash val="solid"/>
                <a:miter/>
              </a:ln>
            </p:spPr>
            <p:txBody>
              <a:bodyPr rtlCol="0" anchor="ctr"/>
              <a:lstStyle/>
              <a:p>
                <a:endParaRPr lang="en-US"/>
              </a:p>
            </p:txBody>
          </p:sp>
        </p:grpSp>
        <p:sp>
          <p:nvSpPr>
            <p:cNvPr id="112" name="Freeform 111">
              <a:extLst>
                <a:ext uri="{FF2B5EF4-FFF2-40B4-BE49-F238E27FC236}">
                  <a16:creationId xmlns:a16="http://schemas.microsoft.com/office/drawing/2014/main" id="{78BB50B5-3E37-C340-8B19-206AE2EB0B34}"/>
                </a:ext>
              </a:extLst>
            </p:cNvPr>
            <p:cNvSpPr/>
            <p:nvPr userDrawn="1"/>
          </p:nvSpPr>
          <p:spPr>
            <a:xfrm>
              <a:off x="9347260" y="3961274"/>
              <a:ext cx="639603" cy="639915"/>
            </a:xfrm>
            <a:custGeom>
              <a:avLst/>
              <a:gdLst>
                <a:gd name="connsiteX0" fmla="*/ 712955 w 712955"/>
                <a:gd name="connsiteY0" fmla="*/ 356652 h 713303"/>
                <a:gd name="connsiteX1" fmla="*/ 356477 w 712955"/>
                <a:gd name="connsiteY1" fmla="*/ 713304 h 713303"/>
                <a:gd name="connsiteX2" fmla="*/ 0 w 712955"/>
                <a:gd name="connsiteY2" fmla="*/ 356652 h 713303"/>
                <a:gd name="connsiteX3" fmla="*/ 356477 w 712955"/>
                <a:gd name="connsiteY3" fmla="*/ 0 h 713303"/>
                <a:gd name="connsiteX4" fmla="*/ 712955 w 712955"/>
                <a:gd name="connsiteY4" fmla="*/ 356652 h 713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955" h="713303">
                  <a:moveTo>
                    <a:pt x="712955" y="356652"/>
                  </a:moveTo>
                  <a:cubicBezTo>
                    <a:pt x="712955" y="553625"/>
                    <a:pt x="553354" y="713304"/>
                    <a:pt x="356477" y="713304"/>
                  </a:cubicBezTo>
                  <a:cubicBezTo>
                    <a:pt x="159601" y="713304"/>
                    <a:pt x="0" y="553625"/>
                    <a:pt x="0" y="356652"/>
                  </a:cubicBezTo>
                  <a:cubicBezTo>
                    <a:pt x="0" y="159679"/>
                    <a:pt x="159601" y="0"/>
                    <a:pt x="356477" y="0"/>
                  </a:cubicBezTo>
                  <a:cubicBezTo>
                    <a:pt x="553354" y="0"/>
                    <a:pt x="712955" y="159679"/>
                    <a:pt x="712955" y="356652"/>
                  </a:cubicBezTo>
                  <a:close/>
                </a:path>
              </a:pathLst>
            </a:custGeom>
            <a:solidFill>
              <a:schemeClr val="bg1"/>
            </a:solidFill>
            <a:ln w="8925" cap="flat">
              <a:noFill/>
              <a:prstDash val="solid"/>
              <a:miter/>
            </a:ln>
          </p:spPr>
          <p:txBody>
            <a:bodyPr rtlCol="0" anchor="ctr"/>
            <a:lstStyle/>
            <a:p>
              <a:endParaRPr lang="en-US"/>
            </a:p>
          </p:txBody>
        </p:sp>
        <p:sp>
          <p:nvSpPr>
            <p:cNvPr id="113" name="Freeform 112">
              <a:extLst>
                <a:ext uri="{FF2B5EF4-FFF2-40B4-BE49-F238E27FC236}">
                  <a16:creationId xmlns:a16="http://schemas.microsoft.com/office/drawing/2014/main" id="{2F25B918-0E6B-9442-A2BC-138C7289EDCD}"/>
                </a:ext>
              </a:extLst>
            </p:cNvPr>
            <p:cNvSpPr/>
            <p:nvPr userDrawn="1"/>
          </p:nvSpPr>
          <p:spPr>
            <a:xfrm>
              <a:off x="11670142" y="1616416"/>
              <a:ext cx="639603" cy="639915"/>
            </a:xfrm>
            <a:custGeom>
              <a:avLst/>
              <a:gdLst>
                <a:gd name="connsiteX0" fmla="*/ 712955 w 712955"/>
                <a:gd name="connsiteY0" fmla="*/ 356652 h 713303"/>
                <a:gd name="connsiteX1" fmla="*/ 356477 w 712955"/>
                <a:gd name="connsiteY1" fmla="*/ 713304 h 713303"/>
                <a:gd name="connsiteX2" fmla="*/ 0 w 712955"/>
                <a:gd name="connsiteY2" fmla="*/ 356652 h 713303"/>
                <a:gd name="connsiteX3" fmla="*/ 356477 w 712955"/>
                <a:gd name="connsiteY3" fmla="*/ 0 h 713303"/>
                <a:gd name="connsiteX4" fmla="*/ 712955 w 712955"/>
                <a:gd name="connsiteY4" fmla="*/ 356652 h 713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955" h="713303">
                  <a:moveTo>
                    <a:pt x="712955" y="356652"/>
                  </a:moveTo>
                  <a:cubicBezTo>
                    <a:pt x="712955" y="553625"/>
                    <a:pt x="553354" y="713304"/>
                    <a:pt x="356477" y="713304"/>
                  </a:cubicBezTo>
                  <a:cubicBezTo>
                    <a:pt x="159601" y="713304"/>
                    <a:pt x="0" y="553625"/>
                    <a:pt x="0" y="356652"/>
                  </a:cubicBezTo>
                  <a:cubicBezTo>
                    <a:pt x="0" y="159679"/>
                    <a:pt x="159601" y="0"/>
                    <a:pt x="356477" y="0"/>
                  </a:cubicBezTo>
                  <a:cubicBezTo>
                    <a:pt x="553354" y="0"/>
                    <a:pt x="712955" y="159679"/>
                    <a:pt x="712955" y="356652"/>
                  </a:cubicBezTo>
                  <a:close/>
                </a:path>
              </a:pathLst>
            </a:custGeom>
            <a:solidFill>
              <a:schemeClr val="accent3"/>
            </a:solidFill>
            <a:ln w="8925" cap="flat">
              <a:noFill/>
              <a:prstDash val="solid"/>
              <a:miter/>
            </a:ln>
          </p:spPr>
          <p:txBody>
            <a:bodyPr rtlCol="0" anchor="ctr"/>
            <a:lstStyle/>
            <a:p>
              <a:endParaRPr lang="en-US"/>
            </a:p>
          </p:txBody>
        </p:sp>
        <p:sp>
          <p:nvSpPr>
            <p:cNvPr id="114" name="Freeform 113">
              <a:extLst>
                <a:ext uri="{FF2B5EF4-FFF2-40B4-BE49-F238E27FC236}">
                  <a16:creationId xmlns:a16="http://schemas.microsoft.com/office/drawing/2014/main" id="{9015BE34-8D5A-D54E-9A7A-25BC76D9C13F}"/>
                </a:ext>
              </a:extLst>
            </p:cNvPr>
            <p:cNvSpPr/>
            <p:nvPr userDrawn="1"/>
          </p:nvSpPr>
          <p:spPr>
            <a:xfrm>
              <a:off x="10901625" y="821741"/>
              <a:ext cx="639603" cy="639915"/>
            </a:xfrm>
            <a:custGeom>
              <a:avLst/>
              <a:gdLst>
                <a:gd name="connsiteX0" fmla="*/ 712955 w 712955"/>
                <a:gd name="connsiteY0" fmla="*/ 356652 h 713303"/>
                <a:gd name="connsiteX1" fmla="*/ 356477 w 712955"/>
                <a:gd name="connsiteY1" fmla="*/ 713304 h 713303"/>
                <a:gd name="connsiteX2" fmla="*/ 0 w 712955"/>
                <a:gd name="connsiteY2" fmla="*/ 356652 h 713303"/>
                <a:gd name="connsiteX3" fmla="*/ 356477 w 712955"/>
                <a:gd name="connsiteY3" fmla="*/ 0 h 713303"/>
                <a:gd name="connsiteX4" fmla="*/ 712955 w 712955"/>
                <a:gd name="connsiteY4" fmla="*/ 356652 h 713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955" h="713303">
                  <a:moveTo>
                    <a:pt x="712955" y="356652"/>
                  </a:moveTo>
                  <a:cubicBezTo>
                    <a:pt x="712955" y="553625"/>
                    <a:pt x="553354" y="713304"/>
                    <a:pt x="356477" y="713304"/>
                  </a:cubicBezTo>
                  <a:cubicBezTo>
                    <a:pt x="159601" y="713304"/>
                    <a:pt x="0" y="553625"/>
                    <a:pt x="0" y="356652"/>
                  </a:cubicBezTo>
                  <a:cubicBezTo>
                    <a:pt x="0" y="159679"/>
                    <a:pt x="159601" y="0"/>
                    <a:pt x="356477" y="0"/>
                  </a:cubicBezTo>
                  <a:cubicBezTo>
                    <a:pt x="553354" y="0"/>
                    <a:pt x="712955" y="159679"/>
                    <a:pt x="712955" y="356652"/>
                  </a:cubicBezTo>
                  <a:close/>
                </a:path>
              </a:pathLst>
            </a:custGeom>
            <a:solidFill>
              <a:schemeClr val="accent4"/>
            </a:solidFill>
            <a:ln w="8925" cap="flat">
              <a:noFill/>
              <a:prstDash val="solid"/>
              <a:miter/>
            </a:ln>
          </p:spPr>
          <p:txBody>
            <a:bodyPr rtlCol="0" anchor="ctr"/>
            <a:lstStyle/>
            <a:p>
              <a:endParaRPr lang="en-US"/>
            </a:p>
          </p:txBody>
        </p:sp>
      </p:grpSp>
    </p:spTree>
    <p:extLst>
      <p:ext uri="{BB962C8B-B14F-4D97-AF65-F5344CB8AC3E}">
        <p14:creationId xmlns:p14="http://schemas.microsoft.com/office/powerpoint/2010/main" val="5509431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_Content_Slide_1">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277C68-6D96-5B43-91D8-5EE8DE37783A}"/>
              </a:ext>
            </a:extLst>
          </p:cNvPr>
          <p:cNvSpPr/>
          <p:nvPr userDrawn="1"/>
        </p:nvSpPr>
        <p:spPr>
          <a:xfrm>
            <a:off x="0" y="0"/>
            <a:ext cx="7903358" cy="6858000"/>
          </a:xfrm>
          <a:custGeom>
            <a:avLst/>
            <a:gdLst>
              <a:gd name="connsiteX0" fmla="*/ 0 w 7880809"/>
              <a:gd name="connsiteY0" fmla="*/ 0 h 6858000"/>
              <a:gd name="connsiteX1" fmla="*/ 7880809 w 7880809"/>
              <a:gd name="connsiteY1" fmla="*/ 0 h 6858000"/>
              <a:gd name="connsiteX2" fmla="*/ 7880809 w 7880809"/>
              <a:gd name="connsiteY2" fmla="*/ 6858000 h 6858000"/>
              <a:gd name="connsiteX3" fmla="*/ 0 w 7880809"/>
              <a:gd name="connsiteY3" fmla="*/ 6858000 h 6858000"/>
              <a:gd name="connsiteX4" fmla="*/ 0 w 7880809"/>
              <a:gd name="connsiteY4" fmla="*/ 0 h 6858000"/>
              <a:gd name="connsiteX0" fmla="*/ 0 w 7880809"/>
              <a:gd name="connsiteY0" fmla="*/ 0 h 6858000"/>
              <a:gd name="connsiteX1" fmla="*/ 7880809 w 7880809"/>
              <a:gd name="connsiteY1" fmla="*/ 0 h 6858000"/>
              <a:gd name="connsiteX2" fmla="*/ 7164372 w 7880809"/>
              <a:gd name="connsiteY2" fmla="*/ 6858000 h 6858000"/>
              <a:gd name="connsiteX3" fmla="*/ 0 w 7880809"/>
              <a:gd name="connsiteY3" fmla="*/ 6858000 h 6858000"/>
              <a:gd name="connsiteX4" fmla="*/ 0 w 788080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0809" h="6858000">
                <a:moveTo>
                  <a:pt x="0" y="0"/>
                </a:moveTo>
                <a:lnTo>
                  <a:pt x="7880809" y="0"/>
                </a:lnTo>
                <a:lnTo>
                  <a:pt x="7164372" y="6858000"/>
                </a:lnTo>
                <a:lnTo>
                  <a:pt x="0" y="6858000"/>
                </a:lnTo>
                <a:lnTo>
                  <a:pt x="0" y="0"/>
                </a:lnTo>
                <a:close/>
              </a:path>
            </a:pathLst>
          </a:custGeom>
          <a:solidFill>
            <a:schemeClr val="tx2"/>
          </a:solidFill>
          <a:ln w="8925" cap="flat">
            <a:noFill/>
            <a:prstDash val="solid"/>
            <a:miter/>
          </a:ln>
        </p:spPr>
        <p:txBody>
          <a:bodyPr rtlCol="0" anchor="ctr"/>
          <a:lstStyle/>
          <a:p>
            <a:pPr algn="l"/>
            <a:endParaRPr lang="en-US" dirty="0"/>
          </a:p>
        </p:txBody>
      </p:sp>
      <p:sp>
        <p:nvSpPr>
          <p:cNvPr id="9" name="Rectangle 8">
            <a:extLst>
              <a:ext uri="{FF2B5EF4-FFF2-40B4-BE49-F238E27FC236}">
                <a16:creationId xmlns:a16="http://schemas.microsoft.com/office/drawing/2014/main" id="{21EFB734-9DE2-1142-AFD0-623512F58649}"/>
              </a:ext>
            </a:extLst>
          </p:cNvPr>
          <p:cNvSpPr/>
          <p:nvPr userDrawn="1"/>
        </p:nvSpPr>
        <p:spPr>
          <a:xfrm>
            <a:off x="0" y="6146800"/>
            <a:ext cx="12192000" cy="711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5" name="Text Placeholder 13">
            <a:extLst>
              <a:ext uri="{FF2B5EF4-FFF2-40B4-BE49-F238E27FC236}">
                <a16:creationId xmlns:a16="http://schemas.microsoft.com/office/drawing/2014/main" id="{82122509-59C7-0A47-8F52-F2081BB6F70A}"/>
              </a:ext>
            </a:extLst>
          </p:cNvPr>
          <p:cNvSpPr>
            <a:spLocks noGrp="1"/>
          </p:cNvSpPr>
          <p:nvPr>
            <p:ph type="body" sz="quarter" idx="14"/>
          </p:nvPr>
        </p:nvSpPr>
        <p:spPr>
          <a:xfrm>
            <a:off x="493011" y="1473945"/>
            <a:ext cx="5561551" cy="4254826"/>
          </a:xfrm>
        </p:spPr>
        <p:txBody>
          <a:bodyPr>
            <a:normAutofit/>
          </a:bodyPr>
          <a:lstStyle>
            <a:lvl1pPr marL="0" indent="0">
              <a:lnSpc>
                <a:spcPct val="100000"/>
              </a:lnSpc>
              <a:spcBef>
                <a:spcPts val="0"/>
              </a:spcBef>
              <a:buNone/>
              <a:defRPr sz="2300" b="0" i="0">
                <a:solidFill>
                  <a:schemeClr val="bg1"/>
                </a:solidFill>
                <a:latin typeface="Gilroy" pitchFamily="2" charset="77"/>
              </a:defRPr>
            </a:lvl1pPr>
            <a:lvl2pPr marL="274320" indent="-228600">
              <a:lnSpc>
                <a:spcPct val="100000"/>
              </a:lnSpc>
              <a:spcBef>
                <a:spcPts val="600"/>
              </a:spcBef>
              <a:buFont typeface="Apple Symbols" panose="02000000000000000000" pitchFamily="2" charset="-79"/>
              <a:buChar char="⋅"/>
              <a:defRPr sz="2000" b="0" i="0">
                <a:solidFill>
                  <a:schemeClr val="bg1"/>
                </a:solidFill>
                <a:latin typeface="Gilroy" pitchFamily="2" charset="77"/>
              </a:defRPr>
            </a:lvl2pPr>
          </a:lstStyle>
          <a:p>
            <a:pPr lvl="0"/>
            <a:r>
              <a:rPr lang="en-US" dirty="0"/>
              <a:t>Click to edit Master text styles</a:t>
            </a:r>
          </a:p>
          <a:p>
            <a:pPr lvl="1"/>
            <a:r>
              <a:rPr lang="en-US" dirty="0"/>
              <a:t>Second level</a:t>
            </a:r>
          </a:p>
        </p:txBody>
      </p:sp>
      <p:sp>
        <p:nvSpPr>
          <p:cNvPr id="16" name="Rectangle 15">
            <a:extLst>
              <a:ext uri="{FF2B5EF4-FFF2-40B4-BE49-F238E27FC236}">
                <a16:creationId xmlns:a16="http://schemas.microsoft.com/office/drawing/2014/main" id="{8279529D-8ED9-D34B-AF19-828770A6A37C}"/>
              </a:ext>
            </a:extLst>
          </p:cNvPr>
          <p:cNvSpPr/>
          <p:nvPr userDrawn="1"/>
        </p:nvSpPr>
        <p:spPr>
          <a:xfrm>
            <a:off x="318655" y="491690"/>
            <a:ext cx="5557194" cy="6500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10">
            <a:extLst>
              <a:ext uri="{FF2B5EF4-FFF2-40B4-BE49-F238E27FC236}">
                <a16:creationId xmlns:a16="http://schemas.microsoft.com/office/drawing/2014/main" id="{1A2CA060-D635-B543-85B4-3BFC0832EBFB}"/>
              </a:ext>
            </a:extLst>
          </p:cNvPr>
          <p:cNvSpPr>
            <a:spLocks noGrp="1"/>
          </p:cNvSpPr>
          <p:nvPr>
            <p:ph type="body" sz="quarter" idx="13" hasCustomPrompt="1"/>
          </p:nvPr>
        </p:nvSpPr>
        <p:spPr>
          <a:xfrm>
            <a:off x="527609" y="631391"/>
            <a:ext cx="5214133"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19" name="Freeform 18">
            <a:extLst>
              <a:ext uri="{FF2B5EF4-FFF2-40B4-BE49-F238E27FC236}">
                <a16:creationId xmlns:a16="http://schemas.microsoft.com/office/drawing/2014/main" id="{B63DAB22-592C-0646-AF7E-47AA42D7D10D}"/>
              </a:ext>
            </a:extLst>
          </p:cNvPr>
          <p:cNvSpPr/>
          <p:nvPr/>
        </p:nvSpPr>
        <p:spPr>
          <a:xfrm>
            <a:off x="7744617" y="0"/>
            <a:ext cx="8530990" cy="5978390"/>
          </a:xfrm>
          <a:custGeom>
            <a:avLst/>
            <a:gdLst>
              <a:gd name="connsiteX0" fmla="*/ 0 w 5787100"/>
              <a:gd name="connsiteY0" fmla="*/ 0 h 4055513"/>
              <a:gd name="connsiteX1" fmla="*/ 5787101 w 5787100"/>
              <a:gd name="connsiteY1" fmla="*/ 0 h 4055513"/>
              <a:gd name="connsiteX2" fmla="*/ 5787101 w 5787100"/>
              <a:gd name="connsiteY2" fmla="*/ 4055513 h 4055513"/>
              <a:gd name="connsiteX3" fmla="*/ 0 w 5787100"/>
              <a:gd name="connsiteY3" fmla="*/ 4055513 h 4055513"/>
            </a:gdLst>
            <a:ahLst/>
            <a:cxnLst>
              <a:cxn ang="0">
                <a:pos x="connsiteX0" y="connsiteY0"/>
              </a:cxn>
              <a:cxn ang="0">
                <a:pos x="connsiteX1" y="connsiteY1"/>
              </a:cxn>
              <a:cxn ang="0">
                <a:pos x="connsiteX2" y="connsiteY2"/>
              </a:cxn>
              <a:cxn ang="0">
                <a:pos x="connsiteX3" y="connsiteY3"/>
              </a:cxn>
            </a:cxnLst>
            <a:rect l="l" t="t" r="r" b="b"/>
            <a:pathLst>
              <a:path w="5787100" h="4055513">
                <a:moveTo>
                  <a:pt x="0" y="0"/>
                </a:moveTo>
                <a:lnTo>
                  <a:pt x="5787101" y="0"/>
                </a:lnTo>
                <a:lnTo>
                  <a:pt x="5787101" y="4055513"/>
                </a:lnTo>
                <a:lnTo>
                  <a:pt x="0" y="4055513"/>
                </a:lnTo>
                <a:close/>
              </a:path>
            </a:pathLst>
          </a:custGeom>
          <a:noFill/>
          <a:ln w="5892" cap="flat">
            <a:noFill/>
            <a:prstDash val="solid"/>
            <a:miter/>
          </a:ln>
        </p:spPr>
        <p:txBody>
          <a:bodyPr rtlCol="0" anchor="ctr"/>
          <a:lstStyle/>
          <a:p>
            <a:endParaRPr lang="en-US"/>
          </a:p>
        </p:txBody>
      </p:sp>
      <p:sp>
        <p:nvSpPr>
          <p:cNvPr id="50" name="Footer Placeholder 2">
            <a:extLst>
              <a:ext uri="{FF2B5EF4-FFF2-40B4-BE49-F238E27FC236}">
                <a16:creationId xmlns:a16="http://schemas.microsoft.com/office/drawing/2014/main" id="{BE088E5D-7CFE-C44F-916F-D09B43C7973B}"/>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52" name="TextBox 51">
            <a:extLst>
              <a:ext uri="{FF2B5EF4-FFF2-40B4-BE49-F238E27FC236}">
                <a16:creationId xmlns:a16="http://schemas.microsoft.com/office/drawing/2014/main" id="{F85212F0-345A-0642-9732-EEAFCAA61E39}"/>
              </a:ext>
            </a:extLst>
          </p:cNvPr>
          <p:cNvSpPr txBox="1"/>
          <p:nvPr userDrawn="1"/>
        </p:nvSpPr>
        <p:spPr>
          <a:xfrm>
            <a:off x="2830879" y="6404169"/>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grpSp>
        <p:nvGrpSpPr>
          <p:cNvPr id="2" name="Group 1">
            <a:extLst>
              <a:ext uri="{FF2B5EF4-FFF2-40B4-BE49-F238E27FC236}">
                <a16:creationId xmlns:a16="http://schemas.microsoft.com/office/drawing/2014/main" id="{6C192CB9-7003-AD4F-A2C0-E7850C1BAF4E}"/>
              </a:ext>
            </a:extLst>
          </p:cNvPr>
          <p:cNvGrpSpPr/>
          <p:nvPr userDrawn="1"/>
        </p:nvGrpSpPr>
        <p:grpSpPr>
          <a:xfrm>
            <a:off x="8555384" y="174987"/>
            <a:ext cx="4384622" cy="6219670"/>
            <a:chOff x="8555384" y="174987"/>
            <a:chExt cx="4384622" cy="6219670"/>
          </a:xfrm>
        </p:grpSpPr>
        <p:sp>
          <p:nvSpPr>
            <p:cNvPr id="21" name="Freeform 20">
              <a:extLst>
                <a:ext uri="{FF2B5EF4-FFF2-40B4-BE49-F238E27FC236}">
                  <a16:creationId xmlns:a16="http://schemas.microsoft.com/office/drawing/2014/main" id="{D637A496-DCC6-4841-B104-2A257F465368}"/>
                </a:ext>
              </a:extLst>
            </p:cNvPr>
            <p:cNvSpPr/>
            <p:nvPr userDrawn="1"/>
          </p:nvSpPr>
          <p:spPr>
            <a:xfrm>
              <a:off x="11304893" y="5641719"/>
              <a:ext cx="752570" cy="752938"/>
            </a:xfrm>
            <a:custGeom>
              <a:avLst/>
              <a:gdLst>
                <a:gd name="connsiteX0" fmla="*/ 478433 w 478432"/>
                <a:gd name="connsiteY0" fmla="*/ 239333 h 478666"/>
                <a:gd name="connsiteX1" fmla="*/ 239216 w 478432"/>
                <a:gd name="connsiteY1" fmla="*/ 478666 h 478666"/>
                <a:gd name="connsiteX2" fmla="*/ 0 w 478432"/>
                <a:gd name="connsiteY2" fmla="*/ 239333 h 478666"/>
                <a:gd name="connsiteX3" fmla="*/ 239216 w 478432"/>
                <a:gd name="connsiteY3" fmla="*/ 0 h 478666"/>
                <a:gd name="connsiteX4" fmla="*/ 478433 w 478432"/>
                <a:gd name="connsiteY4" fmla="*/ 239333 h 478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432" h="478666">
                  <a:moveTo>
                    <a:pt x="478433" y="239333"/>
                  </a:moveTo>
                  <a:cubicBezTo>
                    <a:pt x="478433" y="371513"/>
                    <a:pt x="371332" y="478666"/>
                    <a:pt x="239216" y="478666"/>
                  </a:cubicBezTo>
                  <a:cubicBezTo>
                    <a:pt x="107101" y="478666"/>
                    <a:pt x="0" y="371513"/>
                    <a:pt x="0" y="239333"/>
                  </a:cubicBezTo>
                  <a:cubicBezTo>
                    <a:pt x="0" y="107153"/>
                    <a:pt x="107101" y="0"/>
                    <a:pt x="239216" y="0"/>
                  </a:cubicBezTo>
                  <a:cubicBezTo>
                    <a:pt x="371332" y="0"/>
                    <a:pt x="478433" y="107153"/>
                    <a:pt x="478433" y="239333"/>
                  </a:cubicBezTo>
                  <a:close/>
                </a:path>
              </a:pathLst>
            </a:custGeom>
            <a:solidFill>
              <a:srgbClr val="F54359"/>
            </a:solidFill>
            <a:ln w="5892"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4D00CF82-94A2-2547-B3F3-69E36474FEBF}"/>
                </a:ext>
              </a:extLst>
            </p:cNvPr>
            <p:cNvSpPr/>
            <p:nvPr/>
          </p:nvSpPr>
          <p:spPr>
            <a:xfrm>
              <a:off x="10374237" y="2914241"/>
              <a:ext cx="756001" cy="756369"/>
            </a:xfrm>
            <a:custGeom>
              <a:avLst/>
              <a:gdLst>
                <a:gd name="connsiteX0" fmla="*/ 73079 w 480613"/>
                <a:gd name="connsiteY0" fmla="*/ 0 h 480847"/>
                <a:gd name="connsiteX1" fmla="*/ 0 w 480613"/>
                <a:gd name="connsiteY1" fmla="*/ 0 h 480847"/>
                <a:gd name="connsiteX2" fmla="*/ 0 w 480613"/>
                <a:gd name="connsiteY2" fmla="*/ 480848 h 480847"/>
                <a:gd name="connsiteX3" fmla="*/ 480613 w 480613"/>
                <a:gd name="connsiteY3" fmla="*/ 480848 h 480847"/>
                <a:gd name="connsiteX4" fmla="*/ 480613 w 480613"/>
                <a:gd name="connsiteY4" fmla="*/ 407733 h 480847"/>
                <a:gd name="connsiteX5" fmla="*/ 73079 w 480613"/>
                <a:gd name="connsiteY5" fmla="*/ 0 h 48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0613" h="480847">
                  <a:moveTo>
                    <a:pt x="73079" y="0"/>
                  </a:moveTo>
                  <a:lnTo>
                    <a:pt x="0" y="0"/>
                  </a:lnTo>
                  <a:lnTo>
                    <a:pt x="0" y="480848"/>
                  </a:lnTo>
                  <a:lnTo>
                    <a:pt x="480613" y="480848"/>
                  </a:lnTo>
                  <a:lnTo>
                    <a:pt x="480613" y="407733"/>
                  </a:lnTo>
                  <a:cubicBezTo>
                    <a:pt x="480613" y="182551"/>
                    <a:pt x="298151" y="0"/>
                    <a:pt x="73079" y="0"/>
                  </a:cubicBezTo>
                  <a:close/>
                </a:path>
              </a:pathLst>
            </a:custGeom>
            <a:solidFill>
              <a:srgbClr val="EBBDA9"/>
            </a:solidFill>
            <a:ln w="5892"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7E355644-48EA-7A4B-BCAB-3BE706C14BC5}"/>
                </a:ext>
              </a:extLst>
            </p:cNvPr>
            <p:cNvSpPr/>
            <p:nvPr/>
          </p:nvSpPr>
          <p:spPr>
            <a:xfrm>
              <a:off x="10373620" y="5648030"/>
              <a:ext cx="735442" cy="737352"/>
            </a:xfrm>
            <a:custGeom>
              <a:avLst/>
              <a:gdLst>
                <a:gd name="connsiteX0" fmla="*/ 467333 w 467543"/>
                <a:gd name="connsiteY0" fmla="*/ 459795 h 468757"/>
                <a:gd name="connsiteX1" fmla="*/ 6935 w 467543"/>
                <a:gd name="connsiteY1" fmla="*/ 292 h 468757"/>
                <a:gd name="connsiteX2" fmla="*/ 1041 w 467543"/>
                <a:gd name="connsiteY2" fmla="*/ 1236 h 468757"/>
                <a:gd name="connsiteX3" fmla="*/ 511 w 467543"/>
                <a:gd name="connsiteY3" fmla="*/ 6779 h 468757"/>
                <a:gd name="connsiteX4" fmla="*/ 453425 w 467543"/>
                <a:gd name="connsiteY4" fmla="*/ 467638 h 468757"/>
                <a:gd name="connsiteX5" fmla="*/ 466862 w 467543"/>
                <a:gd name="connsiteY5" fmla="*/ 468758 h 468757"/>
                <a:gd name="connsiteX6" fmla="*/ 467333 w 467543"/>
                <a:gd name="connsiteY6" fmla="*/ 459795 h 468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7543" h="468757">
                  <a:moveTo>
                    <a:pt x="467333" y="459795"/>
                  </a:moveTo>
                  <a:cubicBezTo>
                    <a:pt x="478943" y="-27538"/>
                    <a:pt x="6935" y="292"/>
                    <a:pt x="6935" y="292"/>
                  </a:cubicBezTo>
                  <a:lnTo>
                    <a:pt x="1041" y="1236"/>
                  </a:lnTo>
                  <a:lnTo>
                    <a:pt x="511" y="6779"/>
                  </a:lnTo>
                  <a:cubicBezTo>
                    <a:pt x="511" y="6779"/>
                    <a:pt x="-33495" y="432378"/>
                    <a:pt x="453425" y="467638"/>
                  </a:cubicBezTo>
                  <a:lnTo>
                    <a:pt x="466862" y="468758"/>
                  </a:lnTo>
                  <a:lnTo>
                    <a:pt x="467333" y="459795"/>
                  </a:lnTo>
                  <a:close/>
                </a:path>
              </a:pathLst>
            </a:custGeom>
            <a:solidFill>
              <a:srgbClr val="339966"/>
            </a:solidFill>
            <a:ln w="5892"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CCB1DB93-7D40-774F-8698-859B2F4FCEB5}"/>
                </a:ext>
              </a:extLst>
            </p:cNvPr>
            <p:cNvSpPr/>
            <p:nvPr/>
          </p:nvSpPr>
          <p:spPr>
            <a:xfrm>
              <a:off x="10386197" y="2009934"/>
              <a:ext cx="731991" cy="732348"/>
            </a:xfrm>
            <a:custGeom>
              <a:avLst/>
              <a:gdLst>
                <a:gd name="connsiteX0" fmla="*/ 465349 w 465349"/>
                <a:gd name="connsiteY0" fmla="*/ 232788 h 465576"/>
                <a:gd name="connsiteX1" fmla="*/ 232675 w 465349"/>
                <a:gd name="connsiteY1" fmla="*/ 465576 h 465576"/>
                <a:gd name="connsiteX2" fmla="*/ 0 w 465349"/>
                <a:gd name="connsiteY2" fmla="*/ 232788 h 465576"/>
                <a:gd name="connsiteX3" fmla="*/ 232675 w 465349"/>
                <a:gd name="connsiteY3" fmla="*/ 0 h 465576"/>
                <a:gd name="connsiteX4" fmla="*/ 465349 w 465349"/>
                <a:gd name="connsiteY4" fmla="*/ 232788 h 465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9" h="465576">
                  <a:moveTo>
                    <a:pt x="465349" y="232788"/>
                  </a:moveTo>
                  <a:cubicBezTo>
                    <a:pt x="465349" y="361329"/>
                    <a:pt x="361211" y="465576"/>
                    <a:pt x="232675" y="465576"/>
                  </a:cubicBezTo>
                  <a:cubicBezTo>
                    <a:pt x="104197" y="465576"/>
                    <a:pt x="0" y="361388"/>
                    <a:pt x="0" y="232788"/>
                  </a:cubicBezTo>
                  <a:cubicBezTo>
                    <a:pt x="0" y="104248"/>
                    <a:pt x="104138" y="0"/>
                    <a:pt x="232675" y="0"/>
                  </a:cubicBezTo>
                  <a:cubicBezTo>
                    <a:pt x="361211" y="0"/>
                    <a:pt x="465349" y="104248"/>
                    <a:pt x="465349" y="232788"/>
                  </a:cubicBezTo>
                  <a:close/>
                </a:path>
              </a:pathLst>
            </a:custGeom>
            <a:solidFill>
              <a:srgbClr val="FDC82F"/>
            </a:solidFill>
            <a:ln w="5892" cap="flat">
              <a:noFill/>
              <a:prstDash val="solid"/>
              <a:miter/>
            </a:ln>
          </p:spPr>
          <p:txBody>
            <a:bodyPr rtlCol="0" anchor="ctr"/>
            <a:lstStyle/>
            <a:p>
              <a:endParaRPr lang="en-US"/>
            </a:p>
          </p:txBody>
        </p:sp>
        <p:sp>
          <p:nvSpPr>
            <p:cNvPr id="36" name="Freeform 35">
              <a:extLst>
                <a:ext uri="{FF2B5EF4-FFF2-40B4-BE49-F238E27FC236}">
                  <a16:creationId xmlns:a16="http://schemas.microsoft.com/office/drawing/2014/main" id="{76FE678E-5F1C-5A4F-8E35-0271CA4F3DEB}"/>
                </a:ext>
              </a:extLst>
            </p:cNvPr>
            <p:cNvSpPr/>
            <p:nvPr/>
          </p:nvSpPr>
          <p:spPr>
            <a:xfrm>
              <a:off x="8563296" y="174987"/>
              <a:ext cx="735442" cy="737352"/>
            </a:xfrm>
            <a:custGeom>
              <a:avLst/>
              <a:gdLst>
                <a:gd name="connsiteX0" fmla="*/ 467333 w 467543"/>
                <a:gd name="connsiteY0" fmla="*/ 459795 h 468757"/>
                <a:gd name="connsiteX1" fmla="*/ 6935 w 467543"/>
                <a:gd name="connsiteY1" fmla="*/ 292 h 468757"/>
                <a:gd name="connsiteX2" fmla="*/ 1041 w 467543"/>
                <a:gd name="connsiteY2" fmla="*/ 1236 h 468757"/>
                <a:gd name="connsiteX3" fmla="*/ 511 w 467543"/>
                <a:gd name="connsiteY3" fmla="*/ 6778 h 468757"/>
                <a:gd name="connsiteX4" fmla="*/ 453425 w 467543"/>
                <a:gd name="connsiteY4" fmla="*/ 467638 h 468757"/>
                <a:gd name="connsiteX5" fmla="*/ 466862 w 467543"/>
                <a:gd name="connsiteY5" fmla="*/ 468758 h 468757"/>
                <a:gd name="connsiteX6" fmla="*/ 467333 w 467543"/>
                <a:gd name="connsiteY6" fmla="*/ 459795 h 468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7543" h="468757">
                  <a:moveTo>
                    <a:pt x="467333" y="459795"/>
                  </a:moveTo>
                  <a:cubicBezTo>
                    <a:pt x="478943" y="-27538"/>
                    <a:pt x="6935" y="292"/>
                    <a:pt x="6935" y="292"/>
                  </a:cubicBezTo>
                  <a:lnTo>
                    <a:pt x="1041" y="1236"/>
                  </a:lnTo>
                  <a:lnTo>
                    <a:pt x="511" y="6778"/>
                  </a:lnTo>
                  <a:cubicBezTo>
                    <a:pt x="511" y="6778"/>
                    <a:pt x="-33495" y="432377"/>
                    <a:pt x="453425" y="467638"/>
                  </a:cubicBezTo>
                  <a:lnTo>
                    <a:pt x="466862" y="468758"/>
                  </a:lnTo>
                  <a:lnTo>
                    <a:pt x="467333" y="459795"/>
                  </a:lnTo>
                  <a:close/>
                </a:path>
              </a:pathLst>
            </a:custGeom>
            <a:solidFill>
              <a:srgbClr val="FDC82F"/>
            </a:solidFill>
            <a:ln w="5892" cap="flat">
              <a:noFill/>
              <a:prstDash val="solid"/>
              <a:miter/>
            </a:ln>
          </p:spPr>
          <p:txBody>
            <a:bodyPr rtlCol="0" anchor="ctr"/>
            <a:lstStyle/>
            <a:p>
              <a:endParaRPr lang="en-US"/>
            </a:p>
          </p:txBody>
        </p:sp>
        <p:sp>
          <p:nvSpPr>
            <p:cNvPr id="37" name="Freeform 36">
              <a:extLst>
                <a:ext uri="{FF2B5EF4-FFF2-40B4-BE49-F238E27FC236}">
                  <a16:creationId xmlns:a16="http://schemas.microsoft.com/office/drawing/2014/main" id="{74030BB5-1276-464B-A873-6D58763D6BCB}"/>
                </a:ext>
              </a:extLst>
            </p:cNvPr>
            <p:cNvSpPr/>
            <p:nvPr/>
          </p:nvSpPr>
          <p:spPr>
            <a:xfrm>
              <a:off x="9479736" y="4739547"/>
              <a:ext cx="1634557" cy="724185"/>
            </a:xfrm>
            <a:custGeom>
              <a:avLst/>
              <a:gdLst>
                <a:gd name="connsiteX0" fmla="*/ 602196 w 1039138"/>
                <a:gd name="connsiteY0" fmla="*/ 456732 h 460387"/>
                <a:gd name="connsiteX1" fmla="*/ 532653 w 1039138"/>
                <a:gd name="connsiteY1" fmla="*/ 460388 h 460387"/>
                <a:gd name="connsiteX2" fmla="*/ 464111 w 1039138"/>
                <a:gd name="connsiteY2" fmla="*/ 460388 h 460387"/>
                <a:gd name="connsiteX3" fmla="*/ 0 w 1039138"/>
                <a:gd name="connsiteY3" fmla="*/ 460388 h 460387"/>
                <a:gd name="connsiteX4" fmla="*/ 439713 w 1039138"/>
                <a:gd name="connsiteY4" fmla="*/ 3184 h 460387"/>
                <a:gd name="connsiteX5" fmla="*/ 493402 w 1039138"/>
                <a:gd name="connsiteY5" fmla="*/ 0 h 460387"/>
                <a:gd name="connsiteX6" fmla="*/ 575027 w 1039138"/>
                <a:gd name="connsiteY6" fmla="*/ 0 h 460387"/>
                <a:gd name="connsiteX7" fmla="*/ 575027 w 1039138"/>
                <a:gd name="connsiteY7" fmla="*/ 0 h 460387"/>
                <a:gd name="connsiteX8" fmla="*/ 1039138 w 1039138"/>
                <a:gd name="connsiteY8" fmla="*/ 0 h 460387"/>
                <a:gd name="connsiteX9" fmla="*/ 602196 w 1039138"/>
                <a:gd name="connsiteY9" fmla="*/ 456732 h 460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39138" h="460387">
                  <a:moveTo>
                    <a:pt x="602196" y="456732"/>
                  </a:moveTo>
                  <a:cubicBezTo>
                    <a:pt x="576205" y="460210"/>
                    <a:pt x="533655" y="460388"/>
                    <a:pt x="532653" y="460388"/>
                  </a:cubicBezTo>
                  <a:lnTo>
                    <a:pt x="464111" y="460388"/>
                  </a:lnTo>
                  <a:lnTo>
                    <a:pt x="0" y="460388"/>
                  </a:lnTo>
                  <a:cubicBezTo>
                    <a:pt x="26462" y="225830"/>
                    <a:pt x="208099" y="38444"/>
                    <a:pt x="439713" y="3184"/>
                  </a:cubicBezTo>
                  <a:cubicBezTo>
                    <a:pt x="463404" y="118"/>
                    <a:pt x="493402" y="0"/>
                    <a:pt x="493402" y="0"/>
                  </a:cubicBezTo>
                  <a:lnTo>
                    <a:pt x="575027" y="0"/>
                  </a:lnTo>
                  <a:lnTo>
                    <a:pt x="575027" y="0"/>
                  </a:lnTo>
                  <a:lnTo>
                    <a:pt x="1039138" y="0"/>
                  </a:lnTo>
                  <a:cubicBezTo>
                    <a:pt x="1012735" y="233555"/>
                    <a:pt x="832513" y="420351"/>
                    <a:pt x="602196" y="456732"/>
                  </a:cubicBezTo>
                  <a:close/>
                </a:path>
              </a:pathLst>
            </a:custGeom>
            <a:solidFill>
              <a:srgbClr val="FDC82F"/>
            </a:solidFill>
            <a:ln w="5892"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20B5A55A-F841-E940-AC0D-D0846ED7B332}"/>
                </a:ext>
              </a:extLst>
            </p:cNvPr>
            <p:cNvSpPr/>
            <p:nvPr/>
          </p:nvSpPr>
          <p:spPr>
            <a:xfrm>
              <a:off x="9471301" y="188432"/>
              <a:ext cx="731990" cy="732348"/>
            </a:xfrm>
            <a:custGeom>
              <a:avLst/>
              <a:gdLst>
                <a:gd name="connsiteX0" fmla="*/ 465349 w 465348"/>
                <a:gd name="connsiteY0" fmla="*/ 232788 h 465576"/>
                <a:gd name="connsiteX1" fmla="*/ 232674 w 465348"/>
                <a:gd name="connsiteY1" fmla="*/ 465576 h 465576"/>
                <a:gd name="connsiteX2" fmla="*/ 0 w 465348"/>
                <a:gd name="connsiteY2" fmla="*/ 232788 h 465576"/>
                <a:gd name="connsiteX3" fmla="*/ 232733 w 465348"/>
                <a:gd name="connsiteY3" fmla="*/ 0 h 465576"/>
                <a:gd name="connsiteX4" fmla="*/ 465349 w 465348"/>
                <a:gd name="connsiteY4" fmla="*/ 232788 h 465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8" h="465576">
                  <a:moveTo>
                    <a:pt x="465349" y="232788"/>
                  </a:moveTo>
                  <a:cubicBezTo>
                    <a:pt x="465349" y="361329"/>
                    <a:pt x="361211" y="465576"/>
                    <a:pt x="232674" y="465576"/>
                  </a:cubicBezTo>
                  <a:cubicBezTo>
                    <a:pt x="104197" y="465576"/>
                    <a:pt x="0" y="361388"/>
                    <a:pt x="0" y="232788"/>
                  </a:cubicBezTo>
                  <a:cubicBezTo>
                    <a:pt x="0" y="104189"/>
                    <a:pt x="104197" y="0"/>
                    <a:pt x="232733" y="0"/>
                  </a:cubicBezTo>
                  <a:cubicBezTo>
                    <a:pt x="361211" y="0"/>
                    <a:pt x="465349" y="104248"/>
                    <a:pt x="465349" y="232788"/>
                  </a:cubicBezTo>
                  <a:close/>
                </a:path>
              </a:pathLst>
            </a:custGeom>
            <a:solidFill>
              <a:srgbClr val="339966"/>
            </a:solidFill>
            <a:ln w="5892" cap="flat">
              <a:noFill/>
              <a:prstDash val="solid"/>
              <a:miter/>
            </a:ln>
          </p:spPr>
          <p:txBody>
            <a:bodyPr rtlCol="0" anchor="ctr"/>
            <a:lstStyle/>
            <a:p>
              <a:endParaRPr lang="en-US"/>
            </a:p>
          </p:txBody>
        </p:sp>
        <p:grpSp>
          <p:nvGrpSpPr>
            <p:cNvPr id="39" name="Graphic 79">
              <a:extLst>
                <a:ext uri="{FF2B5EF4-FFF2-40B4-BE49-F238E27FC236}">
                  <a16:creationId xmlns:a16="http://schemas.microsoft.com/office/drawing/2014/main" id="{F16C7692-D9F8-B54C-B90F-E342B3509E96}"/>
                </a:ext>
              </a:extLst>
            </p:cNvPr>
            <p:cNvGrpSpPr/>
            <p:nvPr userDrawn="1"/>
          </p:nvGrpSpPr>
          <p:grpSpPr>
            <a:xfrm>
              <a:off x="10369045" y="184999"/>
              <a:ext cx="1634559" cy="739247"/>
              <a:chOff x="1864036" y="1488685"/>
              <a:chExt cx="1039139" cy="469962"/>
            </a:xfrm>
            <a:solidFill>
              <a:srgbClr val="F54359"/>
            </a:solidFill>
          </p:grpSpPr>
          <p:sp>
            <p:nvSpPr>
              <p:cNvPr id="89" name="Freeform 88">
                <a:extLst>
                  <a:ext uri="{FF2B5EF4-FFF2-40B4-BE49-F238E27FC236}">
                    <a16:creationId xmlns:a16="http://schemas.microsoft.com/office/drawing/2014/main" id="{24A0DA05-831A-484A-86EB-384AA52FB237}"/>
                  </a:ext>
                </a:extLst>
              </p:cNvPr>
              <p:cNvSpPr/>
              <p:nvPr userDrawn="1"/>
            </p:nvSpPr>
            <p:spPr>
              <a:xfrm>
                <a:off x="2371642" y="1488685"/>
                <a:ext cx="531533" cy="469962"/>
              </a:xfrm>
              <a:custGeom>
                <a:avLst/>
                <a:gdLst>
                  <a:gd name="connsiteX0" fmla="*/ 0 w 531533"/>
                  <a:gd name="connsiteY0" fmla="*/ 20048 h 469962"/>
                  <a:gd name="connsiteX1" fmla="*/ 525168 w 531533"/>
                  <a:gd name="connsiteY1" fmla="*/ 466048 h 469962"/>
                  <a:gd name="connsiteX2" fmla="*/ 531415 w 531533"/>
                  <a:gd name="connsiteY2" fmla="*/ 464633 h 469962"/>
                  <a:gd name="connsiteX3" fmla="*/ 531533 w 531533"/>
                  <a:gd name="connsiteY3" fmla="*/ 458619 h 469962"/>
                  <a:gd name="connsiteX4" fmla="*/ 11787 w 531533"/>
                  <a:gd name="connsiteY4" fmla="*/ 0 h 469962"/>
                  <a:gd name="connsiteX5" fmla="*/ 0 w 531533"/>
                  <a:gd name="connsiteY5" fmla="*/ 20048 h 469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1533" h="469962">
                    <a:moveTo>
                      <a:pt x="0" y="20048"/>
                    </a:moveTo>
                    <a:cubicBezTo>
                      <a:pt x="24694" y="542465"/>
                      <a:pt x="525168" y="466048"/>
                      <a:pt x="525168" y="466048"/>
                    </a:cubicBezTo>
                    <a:lnTo>
                      <a:pt x="531415" y="464633"/>
                    </a:lnTo>
                    <a:lnTo>
                      <a:pt x="531533" y="458619"/>
                    </a:lnTo>
                    <a:cubicBezTo>
                      <a:pt x="531533" y="458619"/>
                      <a:pt x="535481" y="590"/>
                      <a:pt x="11787" y="0"/>
                    </a:cubicBezTo>
                    <a:lnTo>
                      <a:pt x="0" y="20048"/>
                    </a:lnTo>
                    <a:close/>
                  </a:path>
                </a:pathLst>
              </a:custGeom>
              <a:solidFill>
                <a:srgbClr val="F54359"/>
              </a:solidFill>
              <a:ln w="5892" cap="flat">
                <a:noFill/>
                <a:prstDash val="solid"/>
                <a:miter/>
              </a:ln>
            </p:spPr>
            <p:txBody>
              <a:bodyPr rtlCol="0" anchor="ctr"/>
              <a:lstStyle/>
              <a:p>
                <a:endParaRPr lang="en-US" dirty="0"/>
              </a:p>
            </p:txBody>
          </p:sp>
          <p:sp>
            <p:nvSpPr>
              <p:cNvPr id="90" name="Freeform 89">
                <a:extLst>
                  <a:ext uri="{FF2B5EF4-FFF2-40B4-BE49-F238E27FC236}">
                    <a16:creationId xmlns:a16="http://schemas.microsoft.com/office/drawing/2014/main" id="{EDC2AB87-156E-7A4F-92E7-5ED7F8663709}"/>
                  </a:ext>
                </a:extLst>
              </p:cNvPr>
              <p:cNvSpPr/>
              <p:nvPr/>
            </p:nvSpPr>
            <p:spPr>
              <a:xfrm>
                <a:off x="1864036" y="1488685"/>
                <a:ext cx="531533" cy="469962"/>
              </a:xfrm>
              <a:custGeom>
                <a:avLst/>
                <a:gdLst>
                  <a:gd name="connsiteX0" fmla="*/ 531534 w 531533"/>
                  <a:gd name="connsiteY0" fmla="*/ 20048 h 469962"/>
                  <a:gd name="connsiteX1" fmla="*/ 6366 w 531533"/>
                  <a:gd name="connsiteY1" fmla="*/ 466048 h 469962"/>
                  <a:gd name="connsiteX2" fmla="*/ 119 w 531533"/>
                  <a:gd name="connsiteY2" fmla="*/ 464633 h 469962"/>
                  <a:gd name="connsiteX3" fmla="*/ 1 w 531533"/>
                  <a:gd name="connsiteY3" fmla="*/ 458619 h 469962"/>
                  <a:gd name="connsiteX4" fmla="*/ 519747 w 531533"/>
                  <a:gd name="connsiteY4" fmla="*/ 0 h 469962"/>
                  <a:gd name="connsiteX5" fmla="*/ 531534 w 531533"/>
                  <a:gd name="connsiteY5" fmla="*/ 20048 h 469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1533" h="469962">
                    <a:moveTo>
                      <a:pt x="531534" y="20048"/>
                    </a:moveTo>
                    <a:cubicBezTo>
                      <a:pt x="506840" y="542465"/>
                      <a:pt x="6366" y="466048"/>
                      <a:pt x="6366" y="466048"/>
                    </a:cubicBezTo>
                    <a:lnTo>
                      <a:pt x="119" y="464633"/>
                    </a:lnTo>
                    <a:lnTo>
                      <a:pt x="1" y="458619"/>
                    </a:lnTo>
                    <a:cubicBezTo>
                      <a:pt x="1" y="458619"/>
                      <a:pt x="-3948" y="590"/>
                      <a:pt x="519747" y="0"/>
                    </a:cubicBezTo>
                    <a:lnTo>
                      <a:pt x="531534" y="20048"/>
                    </a:lnTo>
                    <a:close/>
                  </a:path>
                </a:pathLst>
              </a:custGeom>
              <a:solidFill>
                <a:srgbClr val="F54359"/>
              </a:solidFill>
              <a:ln w="5892" cap="flat">
                <a:noFill/>
                <a:prstDash val="solid"/>
                <a:miter/>
              </a:ln>
            </p:spPr>
            <p:txBody>
              <a:bodyPr rtlCol="0" anchor="ctr"/>
              <a:lstStyle/>
              <a:p>
                <a:endParaRPr lang="en-US"/>
              </a:p>
            </p:txBody>
          </p:sp>
        </p:grpSp>
        <p:sp>
          <p:nvSpPr>
            <p:cNvPr id="41" name="Freeform 40">
              <a:extLst>
                <a:ext uri="{FF2B5EF4-FFF2-40B4-BE49-F238E27FC236}">
                  <a16:creationId xmlns:a16="http://schemas.microsoft.com/office/drawing/2014/main" id="{1FAA1F5C-DC63-A145-9D01-0957AC05359D}"/>
                </a:ext>
              </a:extLst>
            </p:cNvPr>
            <p:cNvSpPr/>
            <p:nvPr/>
          </p:nvSpPr>
          <p:spPr>
            <a:xfrm>
              <a:off x="8569105" y="2013460"/>
              <a:ext cx="723832" cy="730399"/>
            </a:xfrm>
            <a:custGeom>
              <a:avLst/>
              <a:gdLst>
                <a:gd name="connsiteX0" fmla="*/ 460163 w 460162"/>
                <a:gd name="connsiteY0" fmla="*/ 464338 h 464337"/>
                <a:gd name="connsiteX1" fmla="*/ 460163 w 460162"/>
                <a:gd name="connsiteY1" fmla="*/ 0 h 464337"/>
                <a:gd name="connsiteX2" fmla="*/ 0 w 460162"/>
                <a:gd name="connsiteY2" fmla="*/ 464338 h 464337"/>
                <a:gd name="connsiteX3" fmla="*/ 460163 w 460162"/>
                <a:gd name="connsiteY3" fmla="*/ 464338 h 464337"/>
              </a:gdLst>
              <a:ahLst/>
              <a:cxnLst>
                <a:cxn ang="0">
                  <a:pos x="connsiteX0" y="connsiteY0"/>
                </a:cxn>
                <a:cxn ang="0">
                  <a:pos x="connsiteX1" y="connsiteY1"/>
                </a:cxn>
                <a:cxn ang="0">
                  <a:pos x="connsiteX2" y="connsiteY2"/>
                </a:cxn>
                <a:cxn ang="0">
                  <a:pos x="connsiteX3" y="connsiteY3"/>
                </a:cxn>
              </a:cxnLst>
              <a:rect l="l" t="t" r="r" b="b"/>
              <a:pathLst>
                <a:path w="460162" h="464337">
                  <a:moveTo>
                    <a:pt x="460163" y="464338"/>
                  </a:moveTo>
                  <a:lnTo>
                    <a:pt x="460163" y="0"/>
                  </a:lnTo>
                  <a:cubicBezTo>
                    <a:pt x="217587" y="27418"/>
                    <a:pt x="25401" y="220995"/>
                    <a:pt x="0" y="464338"/>
                  </a:cubicBezTo>
                  <a:lnTo>
                    <a:pt x="460163" y="464338"/>
                  </a:lnTo>
                  <a:close/>
                </a:path>
              </a:pathLst>
            </a:custGeom>
            <a:solidFill>
              <a:srgbClr val="F54359"/>
            </a:solidFill>
            <a:ln w="5892" cap="flat">
              <a:noFill/>
              <a:prstDash val="solid"/>
              <a:miter/>
            </a:ln>
          </p:spPr>
          <p:txBody>
            <a:bodyPr rtlCol="0" anchor="ctr"/>
            <a:lstStyle/>
            <a:p>
              <a:endParaRPr lang="en-US"/>
            </a:p>
          </p:txBody>
        </p:sp>
        <p:sp>
          <p:nvSpPr>
            <p:cNvPr id="42" name="Freeform 41">
              <a:extLst>
                <a:ext uri="{FF2B5EF4-FFF2-40B4-BE49-F238E27FC236}">
                  <a16:creationId xmlns:a16="http://schemas.microsoft.com/office/drawing/2014/main" id="{9B7DE1DF-1054-A841-9CED-0A54B6FE80B2}"/>
                </a:ext>
              </a:extLst>
            </p:cNvPr>
            <p:cNvSpPr/>
            <p:nvPr/>
          </p:nvSpPr>
          <p:spPr>
            <a:xfrm>
              <a:off x="9477605" y="1113698"/>
              <a:ext cx="728375" cy="1633222"/>
            </a:xfrm>
            <a:custGeom>
              <a:avLst/>
              <a:gdLst>
                <a:gd name="connsiteX0" fmla="*/ 0 w 463050"/>
                <a:gd name="connsiteY0" fmla="*/ 0 h 1038289"/>
                <a:gd name="connsiteX1" fmla="*/ 0 w 463050"/>
                <a:gd name="connsiteY1" fmla="*/ 1038289 h 1038289"/>
                <a:gd name="connsiteX2" fmla="*/ 463051 w 463050"/>
                <a:gd name="connsiteY2" fmla="*/ 519174 h 1038289"/>
                <a:gd name="connsiteX3" fmla="*/ 0 w 463050"/>
                <a:gd name="connsiteY3" fmla="*/ 0 h 1038289"/>
              </a:gdLst>
              <a:ahLst/>
              <a:cxnLst>
                <a:cxn ang="0">
                  <a:pos x="connsiteX0" y="connsiteY0"/>
                </a:cxn>
                <a:cxn ang="0">
                  <a:pos x="connsiteX1" y="connsiteY1"/>
                </a:cxn>
                <a:cxn ang="0">
                  <a:pos x="connsiteX2" y="connsiteY2"/>
                </a:cxn>
                <a:cxn ang="0">
                  <a:pos x="connsiteX3" y="connsiteY3"/>
                </a:cxn>
              </a:cxnLst>
              <a:rect l="l" t="t" r="r" b="b"/>
              <a:pathLst>
                <a:path w="463050" h="1038289">
                  <a:moveTo>
                    <a:pt x="0" y="0"/>
                  </a:moveTo>
                  <a:lnTo>
                    <a:pt x="0" y="1038289"/>
                  </a:lnTo>
                  <a:cubicBezTo>
                    <a:pt x="260551" y="1008807"/>
                    <a:pt x="463051" y="787694"/>
                    <a:pt x="463051" y="519174"/>
                  </a:cubicBezTo>
                  <a:cubicBezTo>
                    <a:pt x="463051" y="250595"/>
                    <a:pt x="260551" y="29423"/>
                    <a:pt x="0" y="0"/>
                  </a:cubicBezTo>
                  <a:close/>
                </a:path>
              </a:pathLst>
            </a:custGeom>
            <a:solidFill>
              <a:srgbClr val="339966"/>
            </a:solidFill>
            <a:ln w="5892" cap="flat">
              <a:noFill/>
              <a:prstDash val="solid"/>
              <a:miter/>
            </a:ln>
          </p:spPr>
          <p:txBody>
            <a:bodyPr rtlCol="0" anchor="ctr"/>
            <a:lstStyle/>
            <a:p>
              <a:endParaRPr lang="en-US"/>
            </a:p>
          </p:txBody>
        </p:sp>
        <p:sp>
          <p:nvSpPr>
            <p:cNvPr id="48" name="Freeform 47">
              <a:extLst>
                <a:ext uri="{FF2B5EF4-FFF2-40B4-BE49-F238E27FC236}">
                  <a16:creationId xmlns:a16="http://schemas.microsoft.com/office/drawing/2014/main" id="{F1A565D9-B8EB-184F-B2A5-29BEEFFDF98B}"/>
                </a:ext>
              </a:extLst>
            </p:cNvPr>
            <p:cNvSpPr/>
            <p:nvPr/>
          </p:nvSpPr>
          <p:spPr>
            <a:xfrm>
              <a:off x="10381469" y="1107949"/>
              <a:ext cx="730043" cy="724185"/>
            </a:xfrm>
            <a:custGeom>
              <a:avLst/>
              <a:gdLst>
                <a:gd name="connsiteX0" fmla="*/ 464111 w 464111"/>
                <a:gd name="connsiteY0" fmla="*/ 0 h 460387"/>
                <a:gd name="connsiteX1" fmla="*/ 0 w 464111"/>
                <a:gd name="connsiteY1" fmla="*/ 0 h 460387"/>
                <a:gd name="connsiteX2" fmla="*/ 464111 w 464111"/>
                <a:gd name="connsiteY2" fmla="*/ 460387 h 460387"/>
                <a:gd name="connsiteX3" fmla="*/ 464111 w 464111"/>
                <a:gd name="connsiteY3" fmla="*/ 0 h 460387"/>
              </a:gdLst>
              <a:ahLst/>
              <a:cxnLst>
                <a:cxn ang="0">
                  <a:pos x="connsiteX0" y="connsiteY0"/>
                </a:cxn>
                <a:cxn ang="0">
                  <a:pos x="connsiteX1" y="connsiteY1"/>
                </a:cxn>
                <a:cxn ang="0">
                  <a:pos x="connsiteX2" y="connsiteY2"/>
                </a:cxn>
                <a:cxn ang="0">
                  <a:pos x="connsiteX3" y="connsiteY3"/>
                </a:cxn>
              </a:cxnLst>
              <a:rect l="l" t="t" r="r" b="b"/>
              <a:pathLst>
                <a:path w="464111" h="460387">
                  <a:moveTo>
                    <a:pt x="464111" y="0"/>
                  </a:moveTo>
                  <a:lnTo>
                    <a:pt x="0" y="0"/>
                  </a:lnTo>
                  <a:cubicBezTo>
                    <a:pt x="27405" y="242694"/>
                    <a:pt x="220887" y="434974"/>
                    <a:pt x="464111" y="460387"/>
                  </a:cubicBezTo>
                  <a:lnTo>
                    <a:pt x="464111" y="0"/>
                  </a:lnTo>
                  <a:close/>
                </a:path>
              </a:pathLst>
            </a:custGeom>
            <a:solidFill>
              <a:srgbClr val="004438"/>
            </a:solidFill>
            <a:ln w="5892" cap="flat">
              <a:noFill/>
              <a:prstDash val="solid"/>
              <a:miter/>
            </a:ln>
          </p:spPr>
          <p:txBody>
            <a:bodyPr rtlCol="0" anchor="ctr"/>
            <a:lstStyle/>
            <a:p>
              <a:endParaRPr lang="en-US"/>
            </a:p>
          </p:txBody>
        </p:sp>
        <p:sp>
          <p:nvSpPr>
            <p:cNvPr id="49" name="Freeform 48">
              <a:extLst>
                <a:ext uri="{FF2B5EF4-FFF2-40B4-BE49-F238E27FC236}">
                  <a16:creationId xmlns:a16="http://schemas.microsoft.com/office/drawing/2014/main" id="{CF48D793-F819-E444-8FED-9DC37DE53618}"/>
                </a:ext>
              </a:extLst>
            </p:cNvPr>
            <p:cNvSpPr/>
            <p:nvPr userDrawn="1"/>
          </p:nvSpPr>
          <p:spPr>
            <a:xfrm>
              <a:off x="11305358" y="1105721"/>
              <a:ext cx="1632424" cy="728730"/>
            </a:xfrm>
            <a:custGeom>
              <a:avLst/>
              <a:gdLst>
                <a:gd name="connsiteX0" fmla="*/ 0 w 1037782"/>
                <a:gd name="connsiteY0" fmla="*/ 463277 h 463276"/>
                <a:gd name="connsiteX1" fmla="*/ 1037782 w 1037782"/>
                <a:gd name="connsiteY1" fmla="*/ 463277 h 463276"/>
                <a:gd name="connsiteX2" fmla="*/ 518921 w 1037782"/>
                <a:gd name="connsiteY2" fmla="*/ 0 h 463276"/>
                <a:gd name="connsiteX3" fmla="*/ 0 w 1037782"/>
                <a:gd name="connsiteY3" fmla="*/ 463277 h 463276"/>
              </a:gdLst>
              <a:ahLst/>
              <a:cxnLst>
                <a:cxn ang="0">
                  <a:pos x="connsiteX0" y="connsiteY0"/>
                </a:cxn>
                <a:cxn ang="0">
                  <a:pos x="connsiteX1" y="connsiteY1"/>
                </a:cxn>
                <a:cxn ang="0">
                  <a:pos x="connsiteX2" y="connsiteY2"/>
                </a:cxn>
                <a:cxn ang="0">
                  <a:pos x="connsiteX3" y="connsiteY3"/>
                </a:cxn>
              </a:cxnLst>
              <a:rect l="l" t="t" r="r" b="b"/>
              <a:pathLst>
                <a:path w="1037782" h="463276">
                  <a:moveTo>
                    <a:pt x="0" y="463277"/>
                  </a:moveTo>
                  <a:lnTo>
                    <a:pt x="1037782" y="463277"/>
                  </a:lnTo>
                  <a:cubicBezTo>
                    <a:pt x="1008315" y="202599"/>
                    <a:pt x="787310" y="0"/>
                    <a:pt x="518921" y="0"/>
                  </a:cubicBezTo>
                  <a:cubicBezTo>
                    <a:pt x="250473" y="-59"/>
                    <a:pt x="29408" y="202599"/>
                    <a:pt x="0" y="463277"/>
                  </a:cubicBezTo>
                  <a:close/>
                </a:path>
              </a:pathLst>
            </a:custGeom>
            <a:solidFill>
              <a:srgbClr val="FDC82F"/>
            </a:solidFill>
            <a:ln w="5892" cap="flat">
              <a:noFill/>
              <a:prstDash val="solid"/>
              <a:miter/>
            </a:ln>
          </p:spPr>
          <p:txBody>
            <a:bodyPr rtlCol="0" anchor="ctr"/>
            <a:lstStyle/>
            <a:p>
              <a:endParaRPr lang="en-US"/>
            </a:p>
          </p:txBody>
        </p:sp>
        <p:grpSp>
          <p:nvGrpSpPr>
            <p:cNvPr id="55" name="Graphic 79">
              <a:extLst>
                <a:ext uri="{FF2B5EF4-FFF2-40B4-BE49-F238E27FC236}">
                  <a16:creationId xmlns:a16="http://schemas.microsoft.com/office/drawing/2014/main" id="{E9C13DA9-8F93-5C43-AE69-CCB393B3DE38}"/>
                </a:ext>
              </a:extLst>
            </p:cNvPr>
            <p:cNvGrpSpPr/>
            <p:nvPr userDrawn="1"/>
          </p:nvGrpSpPr>
          <p:grpSpPr>
            <a:xfrm>
              <a:off x="11305355" y="2009008"/>
              <a:ext cx="1634651" cy="739247"/>
              <a:chOff x="2459277" y="2648263"/>
              <a:chExt cx="1039198" cy="469962"/>
            </a:xfrm>
            <a:solidFill>
              <a:srgbClr val="004438"/>
            </a:solidFill>
          </p:grpSpPr>
          <p:sp>
            <p:nvSpPr>
              <p:cNvPr id="83" name="Freeform 82">
                <a:extLst>
                  <a:ext uri="{FF2B5EF4-FFF2-40B4-BE49-F238E27FC236}">
                    <a16:creationId xmlns:a16="http://schemas.microsoft.com/office/drawing/2014/main" id="{1090BCE8-330D-0146-96B3-B8CD4A2DCFEC}"/>
                  </a:ext>
                </a:extLst>
              </p:cNvPr>
              <p:cNvSpPr/>
              <p:nvPr/>
            </p:nvSpPr>
            <p:spPr>
              <a:xfrm>
                <a:off x="2966942" y="2648263"/>
                <a:ext cx="531533" cy="469962"/>
              </a:xfrm>
              <a:custGeom>
                <a:avLst/>
                <a:gdLst>
                  <a:gd name="connsiteX0" fmla="*/ 0 w 531533"/>
                  <a:gd name="connsiteY0" fmla="*/ 20048 h 469962"/>
                  <a:gd name="connsiteX1" fmla="*/ 525168 w 531533"/>
                  <a:gd name="connsiteY1" fmla="*/ 466048 h 469962"/>
                  <a:gd name="connsiteX2" fmla="*/ 531415 w 531533"/>
                  <a:gd name="connsiteY2" fmla="*/ 464633 h 469962"/>
                  <a:gd name="connsiteX3" fmla="*/ 531533 w 531533"/>
                  <a:gd name="connsiteY3" fmla="*/ 458619 h 469962"/>
                  <a:gd name="connsiteX4" fmla="*/ 11787 w 531533"/>
                  <a:gd name="connsiteY4" fmla="*/ 0 h 469962"/>
                  <a:gd name="connsiteX5" fmla="*/ 0 w 531533"/>
                  <a:gd name="connsiteY5" fmla="*/ 20048 h 469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1533" h="469962">
                    <a:moveTo>
                      <a:pt x="0" y="20048"/>
                    </a:moveTo>
                    <a:cubicBezTo>
                      <a:pt x="24694" y="542465"/>
                      <a:pt x="525168" y="466048"/>
                      <a:pt x="525168" y="466048"/>
                    </a:cubicBezTo>
                    <a:lnTo>
                      <a:pt x="531415" y="464633"/>
                    </a:lnTo>
                    <a:lnTo>
                      <a:pt x="531533" y="458619"/>
                    </a:lnTo>
                    <a:cubicBezTo>
                      <a:pt x="531533" y="458619"/>
                      <a:pt x="535481" y="590"/>
                      <a:pt x="11787" y="0"/>
                    </a:cubicBezTo>
                    <a:lnTo>
                      <a:pt x="0" y="20048"/>
                    </a:lnTo>
                    <a:close/>
                  </a:path>
                </a:pathLst>
              </a:custGeom>
              <a:solidFill>
                <a:srgbClr val="004438"/>
              </a:solidFill>
              <a:ln w="5892" cap="flat">
                <a:noFill/>
                <a:prstDash val="solid"/>
                <a:miter/>
              </a:ln>
            </p:spPr>
            <p:txBody>
              <a:bodyPr rtlCol="0" anchor="ctr"/>
              <a:lstStyle/>
              <a:p>
                <a:endParaRPr lang="en-US"/>
              </a:p>
            </p:txBody>
          </p:sp>
          <p:sp>
            <p:nvSpPr>
              <p:cNvPr id="84" name="Freeform 83">
                <a:extLst>
                  <a:ext uri="{FF2B5EF4-FFF2-40B4-BE49-F238E27FC236}">
                    <a16:creationId xmlns:a16="http://schemas.microsoft.com/office/drawing/2014/main" id="{BA904E3B-6E7C-1849-B25C-BB578DE1DBC1}"/>
                  </a:ext>
                </a:extLst>
              </p:cNvPr>
              <p:cNvSpPr/>
              <p:nvPr/>
            </p:nvSpPr>
            <p:spPr>
              <a:xfrm>
                <a:off x="2459277" y="2648263"/>
                <a:ext cx="531533" cy="469962"/>
              </a:xfrm>
              <a:custGeom>
                <a:avLst/>
                <a:gdLst>
                  <a:gd name="connsiteX0" fmla="*/ 531534 w 531533"/>
                  <a:gd name="connsiteY0" fmla="*/ 20048 h 469962"/>
                  <a:gd name="connsiteX1" fmla="*/ 6366 w 531533"/>
                  <a:gd name="connsiteY1" fmla="*/ 466048 h 469962"/>
                  <a:gd name="connsiteX2" fmla="*/ 119 w 531533"/>
                  <a:gd name="connsiteY2" fmla="*/ 464633 h 469962"/>
                  <a:gd name="connsiteX3" fmla="*/ 1 w 531533"/>
                  <a:gd name="connsiteY3" fmla="*/ 458619 h 469962"/>
                  <a:gd name="connsiteX4" fmla="*/ 519747 w 531533"/>
                  <a:gd name="connsiteY4" fmla="*/ 0 h 469962"/>
                  <a:gd name="connsiteX5" fmla="*/ 531534 w 531533"/>
                  <a:gd name="connsiteY5" fmla="*/ 20048 h 469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1533" h="469962">
                    <a:moveTo>
                      <a:pt x="531534" y="20048"/>
                    </a:moveTo>
                    <a:cubicBezTo>
                      <a:pt x="506840" y="542465"/>
                      <a:pt x="6366" y="466048"/>
                      <a:pt x="6366" y="466048"/>
                    </a:cubicBezTo>
                    <a:lnTo>
                      <a:pt x="119" y="464633"/>
                    </a:lnTo>
                    <a:lnTo>
                      <a:pt x="1" y="458619"/>
                    </a:lnTo>
                    <a:cubicBezTo>
                      <a:pt x="1" y="458619"/>
                      <a:pt x="-3948" y="590"/>
                      <a:pt x="519747" y="0"/>
                    </a:cubicBezTo>
                    <a:lnTo>
                      <a:pt x="531534" y="20048"/>
                    </a:lnTo>
                    <a:close/>
                  </a:path>
                </a:pathLst>
              </a:custGeom>
              <a:solidFill>
                <a:srgbClr val="004438"/>
              </a:solidFill>
              <a:ln w="5892" cap="flat">
                <a:noFill/>
                <a:prstDash val="solid"/>
                <a:miter/>
              </a:ln>
            </p:spPr>
            <p:txBody>
              <a:bodyPr rtlCol="0" anchor="ctr"/>
              <a:lstStyle/>
              <a:p>
                <a:endParaRPr lang="en-US"/>
              </a:p>
            </p:txBody>
          </p:sp>
        </p:grpSp>
        <p:sp>
          <p:nvSpPr>
            <p:cNvPr id="56" name="Freeform 55">
              <a:extLst>
                <a:ext uri="{FF2B5EF4-FFF2-40B4-BE49-F238E27FC236}">
                  <a16:creationId xmlns:a16="http://schemas.microsoft.com/office/drawing/2014/main" id="{6EC56E0C-760D-CF4F-957F-14DD7390E435}"/>
                </a:ext>
              </a:extLst>
            </p:cNvPr>
            <p:cNvSpPr/>
            <p:nvPr userDrawn="1"/>
          </p:nvSpPr>
          <p:spPr>
            <a:xfrm>
              <a:off x="11305358" y="4751789"/>
              <a:ext cx="1632424" cy="728730"/>
            </a:xfrm>
            <a:custGeom>
              <a:avLst/>
              <a:gdLst>
                <a:gd name="connsiteX0" fmla="*/ 0 w 1037782"/>
                <a:gd name="connsiteY0" fmla="*/ 463277 h 463276"/>
                <a:gd name="connsiteX1" fmla="*/ 1037782 w 1037782"/>
                <a:gd name="connsiteY1" fmla="*/ 463277 h 463276"/>
                <a:gd name="connsiteX2" fmla="*/ 518921 w 1037782"/>
                <a:gd name="connsiteY2" fmla="*/ 0 h 463276"/>
                <a:gd name="connsiteX3" fmla="*/ 0 w 1037782"/>
                <a:gd name="connsiteY3" fmla="*/ 463277 h 463276"/>
              </a:gdLst>
              <a:ahLst/>
              <a:cxnLst>
                <a:cxn ang="0">
                  <a:pos x="connsiteX0" y="connsiteY0"/>
                </a:cxn>
                <a:cxn ang="0">
                  <a:pos x="connsiteX1" y="connsiteY1"/>
                </a:cxn>
                <a:cxn ang="0">
                  <a:pos x="connsiteX2" y="connsiteY2"/>
                </a:cxn>
                <a:cxn ang="0">
                  <a:pos x="connsiteX3" y="connsiteY3"/>
                </a:cxn>
              </a:cxnLst>
              <a:rect l="l" t="t" r="r" b="b"/>
              <a:pathLst>
                <a:path w="1037782" h="463276">
                  <a:moveTo>
                    <a:pt x="0" y="463277"/>
                  </a:moveTo>
                  <a:lnTo>
                    <a:pt x="1037782" y="463277"/>
                  </a:lnTo>
                  <a:cubicBezTo>
                    <a:pt x="1008315" y="202599"/>
                    <a:pt x="787310" y="0"/>
                    <a:pt x="518921" y="0"/>
                  </a:cubicBezTo>
                  <a:cubicBezTo>
                    <a:pt x="250473" y="0"/>
                    <a:pt x="29408" y="202599"/>
                    <a:pt x="0" y="463277"/>
                  </a:cubicBezTo>
                  <a:close/>
                </a:path>
              </a:pathLst>
            </a:custGeom>
            <a:solidFill>
              <a:srgbClr val="004438"/>
            </a:solidFill>
            <a:ln w="5892"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1665A244-533D-434C-AD7C-21F30949B1A9}"/>
                </a:ext>
              </a:extLst>
            </p:cNvPr>
            <p:cNvSpPr/>
            <p:nvPr/>
          </p:nvSpPr>
          <p:spPr>
            <a:xfrm>
              <a:off x="8579488" y="3847112"/>
              <a:ext cx="1632424" cy="728730"/>
            </a:xfrm>
            <a:custGeom>
              <a:avLst/>
              <a:gdLst>
                <a:gd name="connsiteX0" fmla="*/ 1037783 w 1037782"/>
                <a:gd name="connsiteY0" fmla="*/ 0 h 463276"/>
                <a:gd name="connsiteX1" fmla="*/ 0 w 1037782"/>
                <a:gd name="connsiteY1" fmla="*/ 0 h 463276"/>
                <a:gd name="connsiteX2" fmla="*/ 518862 w 1037782"/>
                <a:gd name="connsiteY2" fmla="*/ 463277 h 463276"/>
                <a:gd name="connsiteX3" fmla="*/ 1037783 w 1037782"/>
                <a:gd name="connsiteY3" fmla="*/ 0 h 463276"/>
              </a:gdLst>
              <a:ahLst/>
              <a:cxnLst>
                <a:cxn ang="0">
                  <a:pos x="connsiteX0" y="connsiteY0"/>
                </a:cxn>
                <a:cxn ang="0">
                  <a:pos x="connsiteX1" y="connsiteY1"/>
                </a:cxn>
                <a:cxn ang="0">
                  <a:pos x="connsiteX2" y="connsiteY2"/>
                </a:cxn>
                <a:cxn ang="0">
                  <a:pos x="connsiteX3" y="connsiteY3"/>
                </a:cxn>
              </a:cxnLst>
              <a:rect l="l" t="t" r="r" b="b"/>
              <a:pathLst>
                <a:path w="1037782" h="463276">
                  <a:moveTo>
                    <a:pt x="1037783" y="0"/>
                  </a:moveTo>
                  <a:lnTo>
                    <a:pt x="0" y="0"/>
                  </a:lnTo>
                  <a:cubicBezTo>
                    <a:pt x="29467" y="260678"/>
                    <a:pt x="250473" y="463277"/>
                    <a:pt x="518862" y="463277"/>
                  </a:cubicBezTo>
                  <a:cubicBezTo>
                    <a:pt x="787310" y="463277"/>
                    <a:pt x="1008315" y="260678"/>
                    <a:pt x="1037783" y="0"/>
                  </a:cubicBezTo>
                  <a:close/>
                </a:path>
              </a:pathLst>
            </a:custGeom>
            <a:solidFill>
              <a:srgbClr val="FDC82F"/>
            </a:solidFill>
            <a:ln w="5892"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2F6175FF-0421-2E45-AF1B-9560B3754167}"/>
                </a:ext>
              </a:extLst>
            </p:cNvPr>
            <p:cNvSpPr/>
            <p:nvPr userDrawn="1"/>
          </p:nvSpPr>
          <p:spPr>
            <a:xfrm>
              <a:off x="11298497" y="2930008"/>
              <a:ext cx="728375" cy="1633222"/>
            </a:xfrm>
            <a:custGeom>
              <a:avLst/>
              <a:gdLst>
                <a:gd name="connsiteX0" fmla="*/ 463051 w 463050"/>
                <a:gd name="connsiteY0" fmla="*/ 1038289 h 1038289"/>
                <a:gd name="connsiteX1" fmla="*/ 463051 w 463050"/>
                <a:gd name="connsiteY1" fmla="*/ 0 h 1038289"/>
                <a:gd name="connsiteX2" fmla="*/ 0 w 463050"/>
                <a:gd name="connsiteY2" fmla="*/ 519115 h 1038289"/>
                <a:gd name="connsiteX3" fmla="*/ 463051 w 463050"/>
                <a:gd name="connsiteY3" fmla="*/ 1038289 h 1038289"/>
              </a:gdLst>
              <a:ahLst/>
              <a:cxnLst>
                <a:cxn ang="0">
                  <a:pos x="connsiteX0" y="connsiteY0"/>
                </a:cxn>
                <a:cxn ang="0">
                  <a:pos x="connsiteX1" y="connsiteY1"/>
                </a:cxn>
                <a:cxn ang="0">
                  <a:pos x="connsiteX2" y="connsiteY2"/>
                </a:cxn>
                <a:cxn ang="0">
                  <a:pos x="connsiteX3" y="connsiteY3"/>
                </a:cxn>
              </a:cxnLst>
              <a:rect l="l" t="t" r="r" b="b"/>
              <a:pathLst>
                <a:path w="463050" h="1038289">
                  <a:moveTo>
                    <a:pt x="463051" y="1038289"/>
                  </a:moveTo>
                  <a:lnTo>
                    <a:pt x="463051" y="0"/>
                  </a:lnTo>
                  <a:cubicBezTo>
                    <a:pt x="202500" y="29482"/>
                    <a:pt x="0" y="250595"/>
                    <a:pt x="0" y="519115"/>
                  </a:cubicBezTo>
                  <a:cubicBezTo>
                    <a:pt x="0" y="787694"/>
                    <a:pt x="202500" y="1008866"/>
                    <a:pt x="463051" y="1038289"/>
                  </a:cubicBezTo>
                  <a:close/>
                </a:path>
              </a:pathLst>
            </a:custGeom>
            <a:solidFill>
              <a:srgbClr val="004438"/>
            </a:solidFill>
            <a:ln w="5892" cap="flat">
              <a:noFill/>
              <a:prstDash val="solid"/>
              <a:miter/>
            </a:ln>
          </p:spPr>
          <p:txBody>
            <a:bodyPr rtlCol="0" anchor="ctr"/>
            <a:lstStyle/>
            <a:p>
              <a:endParaRPr lang="en-US" dirty="0"/>
            </a:p>
          </p:txBody>
        </p:sp>
        <p:grpSp>
          <p:nvGrpSpPr>
            <p:cNvPr id="62" name="Graphic 79">
              <a:extLst>
                <a:ext uri="{FF2B5EF4-FFF2-40B4-BE49-F238E27FC236}">
                  <a16:creationId xmlns:a16="http://schemas.microsoft.com/office/drawing/2014/main" id="{83434A7D-5CDF-EF4F-8046-0245020CD8C0}"/>
                </a:ext>
              </a:extLst>
            </p:cNvPr>
            <p:cNvGrpSpPr/>
            <p:nvPr/>
          </p:nvGrpSpPr>
          <p:grpSpPr>
            <a:xfrm>
              <a:off x="8570865" y="2933774"/>
              <a:ext cx="1634559" cy="739247"/>
              <a:chOff x="720878" y="3236165"/>
              <a:chExt cx="1039139" cy="469962"/>
            </a:xfrm>
            <a:solidFill>
              <a:srgbClr val="339966"/>
            </a:solidFill>
          </p:grpSpPr>
          <p:sp>
            <p:nvSpPr>
              <p:cNvPr id="79" name="Freeform 78">
                <a:extLst>
                  <a:ext uri="{FF2B5EF4-FFF2-40B4-BE49-F238E27FC236}">
                    <a16:creationId xmlns:a16="http://schemas.microsoft.com/office/drawing/2014/main" id="{A439F7A6-67D2-4F4B-933E-D5C2B4B9ED3C}"/>
                  </a:ext>
                </a:extLst>
              </p:cNvPr>
              <p:cNvSpPr/>
              <p:nvPr/>
            </p:nvSpPr>
            <p:spPr>
              <a:xfrm>
                <a:off x="720878" y="3236165"/>
                <a:ext cx="531533" cy="469962"/>
              </a:xfrm>
              <a:custGeom>
                <a:avLst/>
                <a:gdLst>
                  <a:gd name="connsiteX0" fmla="*/ 531534 w 531533"/>
                  <a:gd name="connsiteY0" fmla="*/ 449915 h 469962"/>
                  <a:gd name="connsiteX1" fmla="*/ 6366 w 531533"/>
                  <a:gd name="connsiteY1" fmla="*/ 3915 h 469962"/>
                  <a:gd name="connsiteX2" fmla="*/ 119 w 531533"/>
                  <a:gd name="connsiteY2" fmla="*/ 5330 h 469962"/>
                  <a:gd name="connsiteX3" fmla="*/ 1 w 531533"/>
                  <a:gd name="connsiteY3" fmla="*/ 11344 h 469962"/>
                  <a:gd name="connsiteX4" fmla="*/ 519747 w 531533"/>
                  <a:gd name="connsiteY4" fmla="*/ 469963 h 469962"/>
                  <a:gd name="connsiteX5" fmla="*/ 531534 w 531533"/>
                  <a:gd name="connsiteY5" fmla="*/ 449915 h 469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1533" h="469962">
                    <a:moveTo>
                      <a:pt x="531534" y="449915"/>
                    </a:moveTo>
                    <a:cubicBezTo>
                      <a:pt x="506840" y="-72502"/>
                      <a:pt x="6366" y="3915"/>
                      <a:pt x="6366" y="3915"/>
                    </a:cubicBezTo>
                    <a:lnTo>
                      <a:pt x="119" y="5330"/>
                    </a:lnTo>
                    <a:lnTo>
                      <a:pt x="1" y="11344"/>
                    </a:lnTo>
                    <a:cubicBezTo>
                      <a:pt x="1" y="11344"/>
                      <a:pt x="-3948" y="469373"/>
                      <a:pt x="519747" y="469963"/>
                    </a:cubicBezTo>
                    <a:lnTo>
                      <a:pt x="531534" y="449915"/>
                    </a:lnTo>
                    <a:close/>
                  </a:path>
                </a:pathLst>
              </a:custGeom>
              <a:solidFill>
                <a:srgbClr val="339966"/>
              </a:solidFill>
              <a:ln w="5892" cap="flat">
                <a:noFill/>
                <a:prstDash val="solid"/>
                <a:miter/>
              </a:ln>
            </p:spPr>
            <p:txBody>
              <a:bodyPr rtlCol="0" anchor="ctr"/>
              <a:lstStyle/>
              <a:p>
                <a:endParaRPr lang="en-US"/>
              </a:p>
            </p:txBody>
          </p:sp>
          <p:sp>
            <p:nvSpPr>
              <p:cNvPr id="80" name="Freeform 79">
                <a:extLst>
                  <a:ext uri="{FF2B5EF4-FFF2-40B4-BE49-F238E27FC236}">
                    <a16:creationId xmlns:a16="http://schemas.microsoft.com/office/drawing/2014/main" id="{C2DBA4D5-3CBF-2149-A1E4-EB9BF281CB84}"/>
                  </a:ext>
                </a:extLst>
              </p:cNvPr>
              <p:cNvSpPr/>
              <p:nvPr/>
            </p:nvSpPr>
            <p:spPr>
              <a:xfrm>
                <a:off x="1228484" y="3236165"/>
                <a:ext cx="531533" cy="469962"/>
              </a:xfrm>
              <a:custGeom>
                <a:avLst/>
                <a:gdLst>
                  <a:gd name="connsiteX0" fmla="*/ 0 w 531533"/>
                  <a:gd name="connsiteY0" fmla="*/ 449915 h 469962"/>
                  <a:gd name="connsiteX1" fmla="*/ 525168 w 531533"/>
                  <a:gd name="connsiteY1" fmla="*/ 3915 h 469962"/>
                  <a:gd name="connsiteX2" fmla="*/ 531415 w 531533"/>
                  <a:gd name="connsiteY2" fmla="*/ 5330 h 469962"/>
                  <a:gd name="connsiteX3" fmla="*/ 531533 w 531533"/>
                  <a:gd name="connsiteY3" fmla="*/ 11344 h 469962"/>
                  <a:gd name="connsiteX4" fmla="*/ 11787 w 531533"/>
                  <a:gd name="connsiteY4" fmla="*/ 469963 h 469962"/>
                  <a:gd name="connsiteX5" fmla="*/ 0 w 531533"/>
                  <a:gd name="connsiteY5" fmla="*/ 449915 h 469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1533" h="469962">
                    <a:moveTo>
                      <a:pt x="0" y="449915"/>
                    </a:moveTo>
                    <a:cubicBezTo>
                      <a:pt x="24694" y="-72502"/>
                      <a:pt x="525168" y="3915"/>
                      <a:pt x="525168" y="3915"/>
                    </a:cubicBezTo>
                    <a:lnTo>
                      <a:pt x="531415" y="5330"/>
                    </a:lnTo>
                    <a:lnTo>
                      <a:pt x="531533" y="11344"/>
                    </a:lnTo>
                    <a:cubicBezTo>
                      <a:pt x="531533" y="11344"/>
                      <a:pt x="535481" y="469373"/>
                      <a:pt x="11787" y="469963"/>
                    </a:cubicBezTo>
                    <a:lnTo>
                      <a:pt x="0" y="449915"/>
                    </a:lnTo>
                    <a:close/>
                  </a:path>
                </a:pathLst>
              </a:custGeom>
              <a:solidFill>
                <a:srgbClr val="339966"/>
              </a:solidFill>
              <a:ln w="5892" cap="flat">
                <a:noFill/>
                <a:prstDash val="solid"/>
                <a:miter/>
              </a:ln>
            </p:spPr>
            <p:txBody>
              <a:bodyPr rtlCol="0" anchor="ctr"/>
              <a:lstStyle/>
              <a:p>
                <a:endParaRPr lang="en-US"/>
              </a:p>
            </p:txBody>
          </p:sp>
        </p:grpSp>
        <p:grpSp>
          <p:nvGrpSpPr>
            <p:cNvPr id="63" name="Graphic 79">
              <a:extLst>
                <a:ext uri="{FF2B5EF4-FFF2-40B4-BE49-F238E27FC236}">
                  <a16:creationId xmlns:a16="http://schemas.microsoft.com/office/drawing/2014/main" id="{BD82D5FC-89E7-9D4F-946B-1F89E2B23E32}"/>
                </a:ext>
              </a:extLst>
            </p:cNvPr>
            <p:cNvGrpSpPr/>
            <p:nvPr/>
          </p:nvGrpSpPr>
          <p:grpSpPr>
            <a:xfrm>
              <a:off x="8555384" y="5647098"/>
              <a:ext cx="1634559" cy="739247"/>
              <a:chOff x="711036" y="4961108"/>
              <a:chExt cx="1039139" cy="469962"/>
            </a:xfrm>
            <a:solidFill>
              <a:srgbClr val="F54359"/>
            </a:solidFill>
          </p:grpSpPr>
          <p:sp>
            <p:nvSpPr>
              <p:cNvPr id="77" name="Freeform 76">
                <a:extLst>
                  <a:ext uri="{FF2B5EF4-FFF2-40B4-BE49-F238E27FC236}">
                    <a16:creationId xmlns:a16="http://schemas.microsoft.com/office/drawing/2014/main" id="{43583F84-80C6-EC44-B930-50D3E69EDBE9}"/>
                  </a:ext>
                </a:extLst>
              </p:cNvPr>
              <p:cNvSpPr/>
              <p:nvPr/>
            </p:nvSpPr>
            <p:spPr>
              <a:xfrm>
                <a:off x="1218642" y="4961108"/>
                <a:ext cx="531533" cy="469962"/>
              </a:xfrm>
              <a:custGeom>
                <a:avLst/>
                <a:gdLst>
                  <a:gd name="connsiteX0" fmla="*/ 0 w 531533"/>
                  <a:gd name="connsiteY0" fmla="*/ 20047 h 469962"/>
                  <a:gd name="connsiteX1" fmla="*/ 525168 w 531533"/>
                  <a:gd name="connsiteY1" fmla="*/ 466048 h 469962"/>
                  <a:gd name="connsiteX2" fmla="*/ 531415 w 531533"/>
                  <a:gd name="connsiteY2" fmla="*/ 464633 h 469962"/>
                  <a:gd name="connsiteX3" fmla="*/ 531533 w 531533"/>
                  <a:gd name="connsiteY3" fmla="*/ 458618 h 469962"/>
                  <a:gd name="connsiteX4" fmla="*/ 11787 w 531533"/>
                  <a:gd name="connsiteY4" fmla="*/ 0 h 469962"/>
                  <a:gd name="connsiteX5" fmla="*/ 0 w 531533"/>
                  <a:gd name="connsiteY5" fmla="*/ 20047 h 469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1533" h="469962">
                    <a:moveTo>
                      <a:pt x="0" y="20047"/>
                    </a:moveTo>
                    <a:cubicBezTo>
                      <a:pt x="24694" y="542465"/>
                      <a:pt x="525168" y="466048"/>
                      <a:pt x="525168" y="466048"/>
                    </a:cubicBezTo>
                    <a:lnTo>
                      <a:pt x="531415" y="464633"/>
                    </a:lnTo>
                    <a:lnTo>
                      <a:pt x="531533" y="458618"/>
                    </a:lnTo>
                    <a:cubicBezTo>
                      <a:pt x="531533" y="458618"/>
                      <a:pt x="535481" y="589"/>
                      <a:pt x="11787" y="0"/>
                    </a:cubicBezTo>
                    <a:lnTo>
                      <a:pt x="0" y="20047"/>
                    </a:lnTo>
                    <a:close/>
                  </a:path>
                </a:pathLst>
              </a:custGeom>
              <a:solidFill>
                <a:srgbClr val="F54359"/>
              </a:solidFill>
              <a:ln w="5892" cap="flat">
                <a:noFill/>
                <a:prstDash val="solid"/>
                <a:miter/>
              </a:ln>
            </p:spPr>
            <p:txBody>
              <a:bodyPr rtlCol="0" anchor="ctr"/>
              <a:lstStyle/>
              <a:p>
                <a:endParaRPr lang="en-US"/>
              </a:p>
            </p:txBody>
          </p:sp>
          <p:sp>
            <p:nvSpPr>
              <p:cNvPr id="78" name="Freeform 77">
                <a:extLst>
                  <a:ext uri="{FF2B5EF4-FFF2-40B4-BE49-F238E27FC236}">
                    <a16:creationId xmlns:a16="http://schemas.microsoft.com/office/drawing/2014/main" id="{EE3B43F8-41ED-A648-B714-44EBBD417385}"/>
                  </a:ext>
                </a:extLst>
              </p:cNvPr>
              <p:cNvSpPr/>
              <p:nvPr/>
            </p:nvSpPr>
            <p:spPr>
              <a:xfrm>
                <a:off x="711036" y="4961108"/>
                <a:ext cx="531533" cy="469962"/>
              </a:xfrm>
              <a:custGeom>
                <a:avLst/>
                <a:gdLst>
                  <a:gd name="connsiteX0" fmla="*/ 531534 w 531533"/>
                  <a:gd name="connsiteY0" fmla="*/ 20047 h 469962"/>
                  <a:gd name="connsiteX1" fmla="*/ 6366 w 531533"/>
                  <a:gd name="connsiteY1" fmla="*/ 466048 h 469962"/>
                  <a:gd name="connsiteX2" fmla="*/ 119 w 531533"/>
                  <a:gd name="connsiteY2" fmla="*/ 464633 h 469962"/>
                  <a:gd name="connsiteX3" fmla="*/ 1 w 531533"/>
                  <a:gd name="connsiteY3" fmla="*/ 458618 h 469962"/>
                  <a:gd name="connsiteX4" fmla="*/ 519747 w 531533"/>
                  <a:gd name="connsiteY4" fmla="*/ 0 h 469962"/>
                  <a:gd name="connsiteX5" fmla="*/ 531534 w 531533"/>
                  <a:gd name="connsiteY5" fmla="*/ 20047 h 469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1533" h="469962">
                    <a:moveTo>
                      <a:pt x="531534" y="20047"/>
                    </a:moveTo>
                    <a:cubicBezTo>
                      <a:pt x="506840" y="542465"/>
                      <a:pt x="6366" y="466048"/>
                      <a:pt x="6366" y="466048"/>
                    </a:cubicBezTo>
                    <a:lnTo>
                      <a:pt x="119" y="464633"/>
                    </a:lnTo>
                    <a:lnTo>
                      <a:pt x="1" y="458618"/>
                    </a:lnTo>
                    <a:cubicBezTo>
                      <a:pt x="1" y="458618"/>
                      <a:pt x="-3948" y="589"/>
                      <a:pt x="519747" y="0"/>
                    </a:cubicBezTo>
                    <a:lnTo>
                      <a:pt x="531534" y="20047"/>
                    </a:lnTo>
                    <a:close/>
                  </a:path>
                </a:pathLst>
              </a:custGeom>
              <a:solidFill>
                <a:srgbClr val="F54359"/>
              </a:solidFill>
              <a:ln w="5892" cap="flat">
                <a:noFill/>
                <a:prstDash val="solid"/>
                <a:miter/>
              </a:ln>
            </p:spPr>
            <p:txBody>
              <a:bodyPr rtlCol="0" anchor="ctr"/>
              <a:lstStyle/>
              <a:p>
                <a:endParaRPr lang="en-US"/>
              </a:p>
            </p:txBody>
          </p:sp>
        </p:grpSp>
        <p:grpSp>
          <p:nvGrpSpPr>
            <p:cNvPr id="67" name="Graphic 79">
              <a:extLst>
                <a:ext uri="{FF2B5EF4-FFF2-40B4-BE49-F238E27FC236}">
                  <a16:creationId xmlns:a16="http://schemas.microsoft.com/office/drawing/2014/main" id="{EFEB4BAF-FE62-D941-80A9-D216889CF197}"/>
                </a:ext>
              </a:extLst>
            </p:cNvPr>
            <p:cNvGrpSpPr/>
            <p:nvPr/>
          </p:nvGrpSpPr>
          <p:grpSpPr>
            <a:xfrm>
              <a:off x="8559000" y="4744647"/>
              <a:ext cx="717622" cy="731606"/>
              <a:chOff x="713335" y="4387392"/>
              <a:chExt cx="456214" cy="465104"/>
            </a:xfrm>
            <a:solidFill>
              <a:srgbClr val="339966"/>
            </a:solidFill>
          </p:grpSpPr>
          <p:sp>
            <p:nvSpPr>
              <p:cNvPr id="71" name="Freeform 70">
                <a:extLst>
                  <a:ext uri="{FF2B5EF4-FFF2-40B4-BE49-F238E27FC236}">
                    <a16:creationId xmlns:a16="http://schemas.microsoft.com/office/drawing/2014/main" id="{91089D11-81BB-194C-B53D-D3E04EDA1FE1}"/>
                  </a:ext>
                </a:extLst>
              </p:cNvPr>
              <p:cNvSpPr/>
              <p:nvPr/>
            </p:nvSpPr>
            <p:spPr>
              <a:xfrm>
                <a:off x="713335" y="4387392"/>
                <a:ext cx="240571" cy="465104"/>
              </a:xfrm>
              <a:custGeom>
                <a:avLst/>
                <a:gdLst>
                  <a:gd name="connsiteX0" fmla="*/ 1886 w 240571"/>
                  <a:gd name="connsiteY0" fmla="*/ 269523 h 465104"/>
                  <a:gd name="connsiteX1" fmla="*/ 0 w 240571"/>
                  <a:gd name="connsiteY1" fmla="*/ 238390 h 465104"/>
                  <a:gd name="connsiteX2" fmla="*/ 0 w 240571"/>
                  <a:gd name="connsiteY2" fmla="*/ 207729 h 465104"/>
                  <a:gd name="connsiteX3" fmla="*/ 0 w 240571"/>
                  <a:gd name="connsiteY3" fmla="*/ 0 h 465104"/>
                  <a:gd name="connsiteX4" fmla="*/ 238922 w 240571"/>
                  <a:gd name="connsiteY4" fmla="*/ 196820 h 465104"/>
                  <a:gd name="connsiteX5" fmla="*/ 240572 w 240571"/>
                  <a:gd name="connsiteY5" fmla="*/ 220819 h 465104"/>
                  <a:gd name="connsiteX6" fmla="*/ 240572 w 240571"/>
                  <a:gd name="connsiteY6" fmla="*/ 257376 h 465104"/>
                  <a:gd name="connsiteX7" fmla="*/ 240572 w 240571"/>
                  <a:gd name="connsiteY7" fmla="*/ 257376 h 465104"/>
                  <a:gd name="connsiteX8" fmla="*/ 240572 w 240571"/>
                  <a:gd name="connsiteY8" fmla="*/ 465105 h 465104"/>
                  <a:gd name="connsiteX9" fmla="*/ 1886 w 240571"/>
                  <a:gd name="connsiteY9" fmla="*/ 269523 h 465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571" h="465104">
                    <a:moveTo>
                      <a:pt x="1886" y="269523"/>
                    </a:moveTo>
                    <a:cubicBezTo>
                      <a:pt x="59" y="257907"/>
                      <a:pt x="0" y="238802"/>
                      <a:pt x="0" y="238390"/>
                    </a:cubicBezTo>
                    <a:lnTo>
                      <a:pt x="0" y="207729"/>
                    </a:lnTo>
                    <a:lnTo>
                      <a:pt x="0" y="0"/>
                    </a:lnTo>
                    <a:cubicBezTo>
                      <a:pt x="122584" y="11852"/>
                      <a:pt x="220475" y="93163"/>
                      <a:pt x="238922" y="196820"/>
                    </a:cubicBezTo>
                    <a:cubicBezTo>
                      <a:pt x="240513" y="207434"/>
                      <a:pt x="240572" y="220819"/>
                      <a:pt x="240572" y="220819"/>
                    </a:cubicBezTo>
                    <a:lnTo>
                      <a:pt x="240572" y="257376"/>
                    </a:lnTo>
                    <a:lnTo>
                      <a:pt x="240572" y="257376"/>
                    </a:lnTo>
                    <a:lnTo>
                      <a:pt x="240572" y="465105"/>
                    </a:lnTo>
                    <a:cubicBezTo>
                      <a:pt x="118459" y="453312"/>
                      <a:pt x="20863" y="372650"/>
                      <a:pt x="1886" y="269523"/>
                    </a:cubicBezTo>
                    <a:close/>
                  </a:path>
                </a:pathLst>
              </a:custGeom>
              <a:solidFill>
                <a:srgbClr val="339966"/>
              </a:solidFill>
              <a:ln w="5892" cap="flat">
                <a:noFill/>
                <a:prstDash val="solid"/>
                <a:miter/>
              </a:ln>
            </p:spPr>
            <p:txBody>
              <a:bodyPr rtlCol="0" anchor="ctr"/>
              <a:lstStyle/>
              <a:p>
                <a:endParaRPr lang="en-US"/>
              </a:p>
            </p:txBody>
          </p:sp>
          <p:sp>
            <p:nvSpPr>
              <p:cNvPr id="72" name="Freeform 71">
                <a:extLst>
                  <a:ext uri="{FF2B5EF4-FFF2-40B4-BE49-F238E27FC236}">
                    <a16:creationId xmlns:a16="http://schemas.microsoft.com/office/drawing/2014/main" id="{B21AF2C4-5361-3344-B8A0-864EFC128714}"/>
                  </a:ext>
                </a:extLst>
              </p:cNvPr>
              <p:cNvSpPr/>
              <p:nvPr/>
            </p:nvSpPr>
            <p:spPr>
              <a:xfrm>
                <a:off x="928978" y="4387392"/>
                <a:ext cx="240571" cy="465104"/>
              </a:xfrm>
              <a:custGeom>
                <a:avLst/>
                <a:gdLst>
                  <a:gd name="connsiteX0" fmla="*/ 1886 w 240571"/>
                  <a:gd name="connsiteY0" fmla="*/ 269523 h 465104"/>
                  <a:gd name="connsiteX1" fmla="*/ 0 w 240571"/>
                  <a:gd name="connsiteY1" fmla="*/ 238390 h 465104"/>
                  <a:gd name="connsiteX2" fmla="*/ 0 w 240571"/>
                  <a:gd name="connsiteY2" fmla="*/ 207729 h 465104"/>
                  <a:gd name="connsiteX3" fmla="*/ 0 w 240571"/>
                  <a:gd name="connsiteY3" fmla="*/ 0 h 465104"/>
                  <a:gd name="connsiteX4" fmla="*/ 238922 w 240571"/>
                  <a:gd name="connsiteY4" fmla="*/ 196820 h 465104"/>
                  <a:gd name="connsiteX5" fmla="*/ 240572 w 240571"/>
                  <a:gd name="connsiteY5" fmla="*/ 220819 h 465104"/>
                  <a:gd name="connsiteX6" fmla="*/ 240572 w 240571"/>
                  <a:gd name="connsiteY6" fmla="*/ 257376 h 465104"/>
                  <a:gd name="connsiteX7" fmla="*/ 240572 w 240571"/>
                  <a:gd name="connsiteY7" fmla="*/ 257376 h 465104"/>
                  <a:gd name="connsiteX8" fmla="*/ 240572 w 240571"/>
                  <a:gd name="connsiteY8" fmla="*/ 465105 h 465104"/>
                  <a:gd name="connsiteX9" fmla="*/ 1886 w 240571"/>
                  <a:gd name="connsiteY9" fmla="*/ 269523 h 465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571" h="465104">
                    <a:moveTo>
                      <a:pt x="1886" y="269523"/>
                    </a:moveTo>
                    <a:cubicBezTo>
                      <a:pt x="59" y="257907"/>
                      <a:pt x="0" y="238802"/>
                      <a:pt x="0" y="238390"/>
                    </a:cubicBezTo>
                    <a:lnTo>
                      <a:pt x="0" y="207729"/>
                    </a:lnTo>
                    <a:lnTo>
                      <a:pt x="0" y="0"/>
                    </a:lnTo>
                    <a:cubicBezTo>
                      <a:pt x="122584" y="11852"/>
                      <a:pt x="220475" y="93163"/>
                      <a:pt x="238922" y="196820"/>
                    </a:cubicBezTo>
                    <a:cubicBezTo>
                      <a:pt x="240513" y="207434"/>
                      <a:pt x="240572" y="220819"/>
                      <a:pt x="240572" y="220819"/>
                    </a:cubicBezTo>
                    <a:lnTo>
                      <a:pt x="240572" y="257376"/>
                    </a:lnTo>
                    <a:lnTo>
                      <a:pt x="240572" y="257376"/>
                    </a:lnTo>
                    <a:lnTo>
                      <a:pt x="240572" y="465105"/>
                    </a:lnTo>
                    <a:cubicBezTo>
                      <a:pt x="118518" y="453312"/>
                      <a:pt x="20922" y="372650"/>
                      <a:pt x="1886" y="269523"/>
                    </a:cubicBezTo>
                    <a:close/>
                  </a:path>
                </a:pathLst>
              </a:custGeom>
              <a:solidFill>
                <a:srgbClr val="339966"/>
              </a:solidFill>
              <a:ln w="5892" cap="flat">
                <a:noFill/>
                <a:prstDash val="solid"/>
                <a:miter/>
              </a:ln>
            </p:spPr>
            <p:txBody>
              <a:bodyPr rtlCol="0" anchor="ctr"/>
              <a:lstStyle/>
              <a:p>
                <a:endParaRPr lang="en-US"/>
              </a:p>
            </p:txBody>
          </p:sp>
        </p:grpSp>
        <p:sp>
          <p:nvSpPr>
            <p:cNvPr id="53" name="Freeform 52">
              <a:extLst>
                <a:ext uri="{FF2B5EF4-FFF2-40B4-BE49-F238E27FC236}">
                  <a16:creationId xmlns:a16="http://schemas.microsoft.com/office/drawing/2014/main" id="{E5CF7896-69CA-4648-834C-C5CEC77CA844}"/>
                </a:ext>
              </a:extLst>
            </p:cNvPr>
            <p:cNvSpPr/>
            <p:nvPr userDrawn="1"/>
          </p:nvSpPr>
          <p:spPr>
            <a:xfrm>
              <a:off x="10404532" y="3802311"/>
              <a:ext cx="752570" cy="752938"/>
            </a:xfrm>
            <a:custGeom>
              <a:avLst/>
              <a:gdLst>
                <a:gd name="connsiteX0" fmla="*/ 478433 w 478432"/>
                <a:gd name="connsiteY0" fmla="*/ 239333 h 478666"/>
                <a:gd name="connsiteX1" fmla="*/ 239216 w 478432"/>
                <a:gd name="connsiteY1" fmla="*/ 478666 h 478666"/>
                <a:gd name="connsiteX2" fmla="*/ 0 w 478432"/>
                <a:gd name="connsiteY2" fmla="*/ 239333 h 478666"/>
                <a:gd name="connsiteX3" fmla="*/ 239216 w 478432"/>
                <a:gd name="connsiteY3" fmla="*/ 0 h 478666"/>
                <a:gd name="connsiteX4" fmla="*/ 478433 w 478432"/>
                <a:gd name="connsiteY4" fmla="*/ 239333 h 478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432" h="478666">
                  <a:moveTo>
                    <a:pt x="478433" y="239333"/>
                  </a:moveTo>
                  <a:cubicBezTo>
                    <a:pt x="478433" y="371513"/>
                    <a:pt x="371332" y="478666"/>
                    <a:pt x="239216" y="478666"/>
                  </a:cubicBezTo>
                  <a:cubicBezTo>
                    <a:pt x="107101" y="478666"/>
                    <a:pt x="0" y="371513"/>
                    <a:pt x="0" y="239333"/>
                  </a:cubicBezTo>
                  <a:cubicBezTo>
                    <a:pt x="0" y="107153"/>
                    <a:pt x="107101" y="0"/>
                    <a:pt x="239216" y="0"/>
                  </a:cubicBezTo>
                  <a:cubicBezTo>
                    <a:pt x="371332" y="0"/>
                    <a:pt x="478433" y="107153"/>
                    <a:pt x="478433" y="239333"/>
                  </a:cubicBezTo>
                  <a:close/>
                </a:path>
              </a:pathLst>
            </a:custGeom>
            <a:solidFill>
              <a:schemeClr val="tx2"/>
            </a:solidFill>
            <a:ln w="5892" cap="flat">
              <a:noFill/>
              <a:prstDash val="solid"/>
              <a:miter/>
            </a:ln>
          </p:spPr>
          <p:txBody>
            <a:bodyPr rtlCol="0" anchor="ctr"/>
            <a:lstStyle/>
            <a:p>
              <a:endParaRPr lang="en-US"/>
            </a:p>
          </p:txBody>
        </p:sp>
        <p:grpSp>
          <p:nvGrpSpPr>
            <p:cNvPr id="54" name="Graphic 79">
              <a:extLst>
                <a:ext uri="{FF2B5EF4-FFF2-40B4-BE49-F238E27FC236}">
                  <a16:creationId xmlns:a16="http://schemas.microsoft.com/office/drawing/2014/main" id="{68506F9B-92F8-4645-AD1C-5F7247198E16}"/>
                </a:ext>
              </a:extLst>
            </p:cNvPr>
            <p:cNvGrpSpPr/>
            <p:nvPr userDrawn="1"/>
          </p:nvGrpSpPr>
          <p:grpSpPr>
            <a:xfrm>
              <a:off x="8584494" y="1138501"/>
              <a:ext cx="717622" cy="731606"/>
              <a:chOff x="713335" y="4387392"/>
              <a:chExt cx="456214" cy="465104"/>
            </a:xfrm>
            <a:solidFill>
              <a:schemeClr val="accent3"/>
            </a:solidFill>
          </p:grpSpPr>
          <p:sp>
            <p:nvSpPr>
              <p:cNvPr id="57" name="Freeform 56">
                <a:extLst>
                  <a:ext uri="{FF2B5EF4-FFF2-40B4-BE49-F238E27FC236}">
                    <a16:creationId xmlns:a16="http://schemas.microsoft.com/office/drawing/2014/main" id="{5DDF2842-3D8F-4B44-BAD4-3041403A837A}"/>
                  </a:ext>
                </a:extLst>
              </p:cNvPr>
              <p:cNvSpPr/>
              <p:nvPr/>
            </p:nvSpPr>
            <p:spPr>
              <a:xfrm>
                <a:off x="713335" y="4387392"/>
                <a:ext cx="240571" cy="465104"/>
              </a:xfrm>
              <a:custGeom>
                <a:avLst/>
                <a:gdLst>
                  <a:gd name="connsiteX0" fmla="*/ 1886 w 240571"/>
                  <a:gd name="connsiteY0" fmla="*/ 269523 h 465104"/>
                  <a:gd name="connsiteX1" fmla="*/ 0 w 240571"/>
                  <a:gd name="connsiteY1" fmla="*/ 238390 h 465104"/>
                  <a:gd name="connsiteX2" fmla="*/ 0 w 240571"/>
                  <a:gd name="connsiteY2" fmla="*/ 207729 h 465104"/>
                  <a:gd name="connsiteX3" fmla="*/ 0 w 240571"/>
                  <a:gd name="connsiteY3" fmla="*/ 0 h 465104"/>
                  <a:gd name="connsiteX4" fmla="*/ 238922 w 240571"/>
                  <a:gd name="connsiteY4" fmla="*/ 196820 h 465104"/>
                  <a:gd name="connsiteX5" fmla="*/ 240572 w 240571"/>
                  <a:gd name="connsiteY5" fmla="*/ 220819 h 465104"/>
                  <a:gd name="connsiteX6" fmla="*/ 240572 w 240571"/>
                  <a:gd name="connsiteY6" fmla="*/ 257376 h 465104"/>
                  <a:gd name="connsiteX7" fmla="*/ 240572 w 240571"/>
                  <a:gd name="connsiteY7" fmla="*/ 257376 h 465104"/>
                  <a:gd name="connsiteX8" fmla="*/ 240572 w 240571"/>
                  <a:gd name="connsiteY8" fmla="*/ 465105 h 465104"/>
                  <a:gd name="connsiteX9" fmla="*/ 1886 w 240571"/>
                  <a:gd name="connsiteY9" fmla="*/ 269523 h 465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571" h="465104">
                    <a:moveTo>
                      <a:pt x="1886" y="269523"/>
                    </a:moveTo>
                    <a:cubicBezTo>
                      <a:pt x="59" y="257907"/>
                      <a:pt x="0" y="238802"/>
                      <a:pt x="0" y="238390"/>
                    </a:cubicBezTo>
                    <a:lnTo>
                      <a:pt x="0" y="207729"/>
                    </a:lnTo>
                    <a:lnTo>
                      <a:pt x="0" y="0"/>
                    </a:lnTo>
                    <a:cubicBezTo>
                      <a:pt x="122584" y="11852"/>
                      <a:pt x="220475" y="93163"/>
                      <a:pt x="238922" y="196820"/>
                    </a:cubicBezTo>
                    <a:cubicBezTo>
                      <a:pt x="240513" y="207434"/>
                      <a:pt x="240572" y="220819"/>
                      <a:pt x="240572" y="220819"/>
                    </a:cubicBezTo>
                    <a:lnTo>
                      <a:pt x="240572" y="257376"/>
                    </a:lnTo>
                    <a:lnTo>
                      <a:pt x="240572" y="257376"/>
                    </a:lnTo>
                    <a:lnTo>
                      <a:pt x="240572" y="465105"/>
                    </a:lnTo>
                    <a:cubicBezTo>
                      <a:pt x="118459" y="453312"/>
                      <a:pt x="20863" y="372650"/>
                      <a:pt x="1886" y="269523"/>
                    </a:cubicBezTo>
                    <a:close/>
                  </a:path>
                </a:pathLst>
              </a:custGeom>
              <a:grpFill/>
              <a:ln w="5892"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0065FB4F-6E59-4946-B743-B6766C644091}"/>
                  </a:ext>
                </a:extLst>
              </p:cNvPr>
              <p:cNvSpPr/>
              <p:nvPr/>
            </p:nvSpPr>
            <p:spPr>
              <a:xfrm>
                <a:off x="928978" y="4387392"/>
                <a:ext cx="240571" cy="465104"/>
              </a:xfrm>
              <a:custGeom>
                <a:avLst/>
                <a:gdLst>
                  <a:gd name="connsiteX0" fmla="*/ 1886 w 240571"/>
                  <a:gd name="connsiteY0" fmla="*/ 269523 h 465104"/>
                  <a:gd name="connsiteX1" fmla="*/ 0 w 240571"/>
                  <a:gd name="connsiteY1" fmla="*/ 238390 h 465104"/>
                  <a:gd name="connsiteX2" fmla="*/ 0 w 240571"/>
                  <a:gd name="connsiteY2" fmla="*/ 207729 h 465104"/>
                  <a:gd name="connsiteX3" fmla="*/ 0 w 240571"/>
                  <a:gd name="connsiteY3" fmla="*/ 0 h 465104"/>
                  <a:gd name="connsiteX4" fmla="*/ 238922 w 240571"/>
                  <a:gd name="connsiteY4" fmla="*/ 196820 h 465104"/>
                  <a:gd name="connsiteX5" fmla="*/ 240572 w 240571"/>
                  <a:gd name="connsiteY5" fmla="*/ 220819 h 465104"/>
                  <a:gd name="connsiteX6" fmla="*/ 240572 w 240571"/>
                  <a:gd name="connsiteY6" fmla="*/ 257376 h 465104"/>
                  <a:gd name="connsiteX7" fmla="*/ 240572 w 240571"/>
                  <a:gd name="connsiteY7" fmla="*/ 257376 h 465104"/>
                  <a:gd name="connsiteX8" fmla="*/ 240572 w 240571"/>
                  <a:gd name="connsiteY8" fmla="*/ 465105 h 465104"/>
                  <a:gd name="connsiteX9" fmla="*/ 1886 w 240571"/>
                  <a:gd name="connsiteY9" fmla="*/ 269523 h 465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571" h="465104">
                    <a:moveTo>
                      <a:pt x="1886" y="269523"/>
                    </a:moveTo>
                    <a:cubicBezTo>
                      <a:pt x="59" y="257907"/>
                      <a:pt x="0" y="238802"/>
                      <a:pt x="0" y="238390"/>
                    </a:cubicBezTo>
                    <a:lnTo>
                      <a:pt x="0" y="207729"/>
                    </a:lnTo>
                    <a:lnTo>
                      <a:pt x="0" y="0"/>
                    </a:lnTo>
                    <a:cubicBezTo>
                      <a:pt x="122584" y="11852"/>
                      <a:pt x="220475" y="93163"/>
                      <a:pt x="238922" y="196820"/>
                    </a:cubicBezTo>
                    <a:cubicBezTo>
                      <a:pt x="240513" y="207434"/>
                      <a:pt x="240572" y="220819"/>
                      <a:pt x="240572" y="220819"/>
                    </a:cubicBezTo>
                    <a:lnTo>
                      <a:pt x="240572" y="257376"/>
                    </a:lnTo>
                    <a:lnTo>
                      <a:pt x="240572" y="257376"/>
                    </a:lnTo>
                    <a:lnTo>
                      <a:pt x="240572" y="465105"/>
                    </a:lnTo>
                    <a:cubicBezTo>
                      <a:pt x="118518" y="453312"/>
                      <a:pt x="20922" y="372650"/>
                      <a:pt x="1886" y="269523"/>
                    </a:cubicBezTo>
                    <a:close/>
                  </a:path>
                </a:pathLst>
              </a:custGeom>
              <a:grpFill/>
              <a:ln w="5892" cap="flat">
                <a:noFill/>
                <a:prstDash val="solid"/>
                <a:miter/>
              </a:ln>
            </p:spPr>
            <p:txBody>
              <a:bodyPr rtlCol="0" anchor="ctr"/>
              <a:lstStyle/>
              <a:p>
                <a:endParaRPr lang="en-US"/>
              </a:p>
            </p:txBody>
          </p:sp>
        </p:grpSp>
      </p:grpSp>
      <p:sp>
        <p:nvSpPr>
          <p:cNvPr id="91" name="Picture Placeholder 12">
            <a:extLst>
              <a:ext uri="{FF2B5EF4-FFF2-40B4-BE49-F238E27FC236}">
                <a16:creationId xmlns:a16="http://schemas.microsoft.com/office/drawing/2014/main" id="{B6768453-CBF0-EB4D-A1B7-9D7E2B96D468}"/>
              </a:ext>
            </a:extLst>
          </p:cNvPr>
          <p:cNvSpPr>
            <a:spLocks noGrp="1"/>
          </p:cNvSpPr>
          <p:nvPr>
            <p:ph type="pic" sz="quarter" idx="10"/>
          </p:nvPr>
        </p:nvSpPr>
        <p:spPr>
          <a:xfrm>
            <a:off x="6393768" y="900744"/>
            <a:ext cx="4715293" cy="4805251"/>
          </a:xfrm>
          <a:custGeom>
            <a:avLst/>
            <a:gdLst>
              <a:gd name="connsiteX0" fmla="*/ 0 w 5226616"/>
              <a:gd name="connsiteY0" fmla="*/ 0 h 5326330"/>
              <a:gd name="connsiteX1" fmla="*/ 2470464 w 5226616"/>
              <a:gd name="connsiteY1" fmla="*/ 1510546 h 5326330"/>
              <a:gd name="connsiteX2" fmla="*/ 2470464 w 5226616"/>
              <a:gd name="connsiteY2" fmla="*/ 0 h 5326330"/>
              <a:gd name="connsiteX3" fmla="*/ 5207628 w 5226616"/>
              <a:gd name="connsiteY3" fmla="*/ 2253811 h 5326330"/>
              <a:gd name="connsiteX4" fmla="*/ 5226616 w 5226616"/>
              <a:gd name="connsiteY4" fmla="*/ 2528935 h 5326330"/>
              <a:gd name="connsiteX5" fmla="*/ 5226616 w 5226616"/>
              <a:gd name="connsiteY5" fmla="*/ 2947281 h 5326330"/>
              <a:gd name="connsiteX6" fmla="*/ 5226616 w 5226616"/>
              <a:gd name="connsiteY6" fmla="*/ 5326330 h 5326330"/>
              <a:gd name="connsiteX7" fmla="*/ 2755900 w 5226616"/>
              <a:gd name="connsiteY7" fmla="*/ 3815156 h 5326330"/>
              <a:gd name="connsiteX8" fmla="*/ 2755900 w 5226616"/>
              <a:gd name="connsiteY8" fmla="*/ 5326330 h 5326330"/>
              <a:gd name="connsiteX9" fmla="*/ 21627 w 5226616"/>
              <a:gd name="connsiteY9" fmla="*/ 3086352 h 5326330"/>
              <a:gd name="connsiteX10" fmla="*/ 0 w 5226616"/>
              <a:gd name="connsiteY10" fmla="*/ 2730249 h 5326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26616" h="5326330">
                <a:moveTo>
                  <a:pt x="0" y="0"/>
                </a:moveTo>
                <a:cubicBezTo>
                  <a:pt x="1093959" y="106253"/>
                  <a:pt x="2016407" y="694226"/>
                  <a:pt x="2470464" y="1510546"/>
                </a:cubicBezTo>
                <a:lnTo>
                  <a:pt x="2470464" y="0"/>
                </a:lnTo>
                <a:cubicBezTo>
                  <a:pt x="3874506" y="135676"/>
                  <a:pt x="4996506" y="1066549"/>
                  <a:pt x="5207628" y="2253811"/>
                </a:cubicBezTo>
                <a:cubicBezTo>
                  <a:pt x="5219606" y="2345041"/>
                  <a:pt x="5225948" y="2436924"/>
                  <a:pt x="5226616" y="2528935"/>
                </a:cubicBezTo>
                <a:lnTo>
                  <a:pt x="5226616" y="2947281"/>
                </a:lnTo>
                <a:lnTo>
                  <a:pt x="5226616" y="5326330"/>
                </a:lnTo>
                <a:cubicBezTo>
                  <a:pt x="4132654" y="5220456"/>
                  <a:pt x="3209704" y="4631854"/>
                  <a:pt x="2755900" y="3815156"/>
                </a:cubicBezTo>
                <a:lnTo>
                  <a:pt x="2755900" y="5326330"/>
                </a:lnTo>
                <a:cubicBezTo>
                  <a:pt x="1358019" y="5191031"/>
                  <a:pt x="238911" y="4267200"/>
                  <a:pt x="21627" y="3086352"/>
                </a:cubicBezTo>
                <a:cubicBezTo>
                  <a:pt x="753" y="2953442"/>
                  <a:pt x="0" y="2735279"/>
                  <a:pt x="0" y="2730249"/>
                </a:cubicBezTo>
                <a:close/>
              </a:path>
            </a:pathLst>
          </a:custGeom>
        </p:spPr>
        <p:txBody>
          <a:bodyPr wrap="square">
            <a:noAutofit/>
          </a:bodyPr>
          <a:lstStyle/>
          <a:p>
            <a:r>
              <a:rPr lang="en-US" dirty="0"/>
              <a:t>Click icon to add picture</a:t>
            </a:r>
          </a:p>
        </p:txBody>
      </p:sp>
    </p:spTree>
    <p:extLst>
      <p:ext uri="{BB962C8B-B14F-4D97-AF65-F5344CB8AC3E}">
        <p14:creationId xmlns:p14="http://schemas.microsoft.com/office/powerpoint/2010/main" val="42520790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Quote_Slide_2_no_pattern">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18E315B-5354-674E-B562-5A2E5F85F37C}"/>
              </a:ext>
            </a:extLst>
          </p:cNvPr>
          <p:cNvSpPr>
            <a:spLocks noGrp="1"/>
          </p:cNvSpPr>
          <p:nvPr>
            <p:ph type="pic" sz="quarter" idx="11"/>
          </p:nvPr>
        </p:nvSpPr>
        <p:spPr>
          <a:xfrm>
            <a:off x="0" y="0"/>
            <a:ext cx="12192000" cy="6858000"/>
          </a:xfrm>
        </p:spPr>
        <p:txBody>
          <a:bodyPr/>
          <a:lstStyle/>
          <a:p>
            <a:r>
              <a:rPr lang="en-US"/>
              <a:t>Click icon to add picture</a:t>
            </a:r>
          </a:p>
        </p:txBody>
      </p:sp>
      <p:sp>
        <p:nvSpPr>
          <p:cNvPr id="6" name="Text Placeholder 5">
            <a:extLst>
              <a:ext uri="{FF2B5EF4-FFF2-40B4-BE49-F238E27FC236}">
                <a16:creationId xmlns:a16="http://schemas.microsoft.com/office/drawing/2014/main" id="{1DDA180C-E354-BA48-9BC3-6513E85762FC}"/>
              </a:ext>
            </a:extLst>
          </p:cNvPr>
          <p:cNvSpPr>
            <a:spLocks noGrp="1"/>
          </p:cNvSpPr>
          <p:nvPr>
            <p:ph type="body" sz="quarter" idx="10" hasCustomPrompt="1"/>
          </p:nvPr>
        </p:nvSpPr>
        <p:spPr>
          <a:xfrm>
            <a:off x="1263078" y="2116501"/>
            <a:ext cx="5660235" cy="2560637"/>
          </a:xfrm>
        </p:spPr>
        <p:txBody>
          <a:bodyPr>
            <a:normAutofit/>
          </a:bodyPr>
          <a:lstStyle>
            <a:lvl1pPr marL="0" indent="0" algn="l">
              <a:lnSpc>
                <a:spcPts val="4200"/>
              </a:lnSpc>
              <a:spcBef>
                <a:spcPts val="0"/>
              </a:spcBef>
              <a:buNone/>
              <a:defRPr sz="3300" b="0" i="0">
                <a:solidFill>
                  <a:schemeClr val="bg1"/>
                </a:solidFill>
                <a:latin typeface="Gilroy-Medium" pitchFamily="2" charset="77"/>
              </a:defRPr>
            </a:lvl1pPr>
          </a:lstStyle>
          <a:p>
            <a:pPr lvl="0"/>
            <a:r>
              <a:rPr lang="en-US" dirty="0"/>
              <a:t>Click to edit Master </a:t>
            </a:r>
            <a:br>
              <a:rPr lang="en-US" dirty="0"/>
            </a:br>
            <a:r>
              <a:rPr lang="en-US" dirty="0"/>
              <a:t>text styles</a:t>
            </a:r>
          </a:p>
        </p:txBody>
      </p:sp>
    </p:spTree>
    <p:extLst>
      <p:ext uri="{BB962C8B-B14F-4D97-AF65-F5344CB8AC3E}">
        <p14:creationId xmlns:p14="http://schemas.microsoft.com/office/powerpoint/2010/main" val="42896520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Quote_Slide_3_no_pattern">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18E315B-5354-674E-B562-5A2E5F85F37C}"/>
              </a:ext>
            </a:extLst>
          </p:cNvPr>
          <p:cNvSpPr>
            <a:spLocks noGrp="1"/>
          </p:cNvSpPr>
          <p:nvPr>
            <p:ph type="pic" sz="quarter" idx="11"/>
          </p:nvPr>
        </p:nvSpPr>
        <p:spPr>
          <a:xfrm>
            <a:off x="0" y="0"/>
            <a:ext cx="12192000" cy="6858000"/>
          </a:xfrm>
        </p:spPr>
        <p:txBody>
          <a:bodyPr/>
          <a:lstStyle/>
          <a:p>
            <a:r>
              <a:rPr lang="en-US"/>
              <a:t>Click icon to add picture</a:t>
            </a:r>
            <a:endParaRPr lang="en-US" dirty="0"/>
          </a:p>
        </p:txBody>
      </p:sp>
      <p:sp>
        <p:nvSpPr>
          <p:cNvPr id="6" name="Text Placeholder 5">
            <a:extLst>
              <a:ext uri="{FF2B5EF4-FFF2-40B4-BE49-F238E27FC236}">
                <a16:creationId xmlns:a16="http://schemas.microsoft.com/office/drawing/2014/main" id="{1DDA180C-E354-BA48-9BC3-6513E85762FC}"/>
              </a:ext>
            </a:extLst>
          </p:cNvPr>
          <p:cNvSpPr>
            <a:spLocks noGrp="1"/>
          </p:cNvSpPr>
          <p:nvPr>
            <p:ph type="body" sz="quarter" idx="10" hasCustomPrompt="1"/>
          </p:nvPr>
        </p:nvSpPr>
        <p:spPr>
          <a:xfrm>
            <a:off x="1263078" y="2116501"/>
            <a:ext cx="5660235" cy="2560637"/>
          </a:xfrm>
        </p:spPr>
        <p:txBody>
          <a:bodyPr>
            <a:normAutofit/>
          </a:bodyPr>
          <a:lstStyle>
            <a:lvl1pPr marL="0" indent="0" algn="l">
              <a:lnSpc>
                <a:spcPts val="4200"/>
              </a:lnSpc>
              <a:spcBef>
                <a:spcPts val="0"/>
              </a:spcBef>
              <a:buNone/>
              <a:defRPr sz="3300" b="0" i="0">
                <a:solidFill>
                  <a:schemeClr val="accent4"/>
                </a:solidFill>
                <a:latin typeface="Gilroy-Medium" pitchFamily="2" charset="77"/>
              </a:defRPr>
            </a:lvl1pPr>
          </a:lstStyle>
          <a:p>
            <a:pPr lvl="0"/>
            <a:r>
              <a:rPr lang="en-US" dirty="0"/>
              <a:t>Click to edit Master </a:t>
            </a:r>
            <a:br>
              <a:rPr lang="en-US" dirty="0"/>
            </a:br>
            <a:r>
              <a:rPr lang="en-US" dirty="0"/>
              <a:t>text styles</a:t>
            </a:r>
          </a:p>
        </p:txBody>
      </p:sp>
    </p:spTree>
    <p:extLst>
      <p:ext uri="{BB962C8B-B14F-4D97-AF65-F5344CB8AC3E}">
        <p14:creationId xmlns:p14="http://schemas.microsoft.com/office/powerpoint/2010/main" val="16570779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_Slide_3">
    <p:bg>
      <p:bgPr>
        <a:solidFill>
          <a:schemeClr val="tx2"/>
        </a:solidFill>
        <a:effectLst/>
      </p:bgPr>
    </p:bg>
    <p:spTree>
      <p:nvGrpSpPr>
        <p:cNvPr id="1" name=""/>
        <p:cNvGrpSpPr/>
        <p:nvPr/>
      </p:nvGrpSpPr>
      <p:grpSpPr>
        <a:xfrm>
          <a:off x="0" y="0"/>
          <a:ext cx="0" cy="0"/>
          <a:chOff x="0" y="0"/>
          <a:chExt cx="0" cy="0"/>
        </a:xfrm>
      </p:grpSpPr>
      <p:pic>
        <p:nvPicPr>
          <p:cNvPr id="4" name="Picture 3" descr="Logo&#10;&#10;Description automatically generated">
            <a:extLst>
              <a:ext uri="{FF2B5EF4-FFF2-40B4-BE49-F238E27FC236}">
                <a16:creationId xmlns:a16="http://schemas.microsoft.com/office/drawing/2014/main" id="{C48DDA8F-605F-044F-901C-3CC89BB02BD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77F500A6-D7AD-F74F-A2B8-F7126E6D9F76}"/>
              </a:ext>
            </a:extLst>
          </p:cNvPr>
          <p:cNvSpPr>
            <a:spLocks noGrp="1"/>
          </p:cNvSpPr>
          <p:nvPr>
            <p:ph type="ctrTitle" hasCustomPrompt="1"/>
          </p:nvPr>
        </p:nvSpPr>
        <p:spPr>
          <a:xfrm>
            <a:off x="2914803" y="2587449"/>
            <a:ext cx="6708159" cy="1658231"/>
          </a:xfrm>
        </p:spPr>
        <p:txBody>
          <a:bodyPr anchor="t">
            <a:noAutofit/>
          </a:bodyPr>
          <a:lstStyle>
            <a:lvl1pPr algn="l">
              <a:lnSpc>
                <a:spcPts val="6400"/>
              </a:lnSpc>
              <a:defRPr sz="5350">
                <a:solidFill>
                  <a:schemeClr val="bg1"/>
                </a:solidFill>
                <a:latin typeface="Akzidenz-Grotesk Pro Bold Ext" panose="02000805060000020004" pitchFamily="2" charset="0"/>
              </a:defRPr>
            </a:lvl1pPr>
          </a:lstStyle>
          <a:p>
            <a:r>
              <a:rPr lang="en-US" dirty="0"/>
              <a:t>CLICK TO EDIT </a:t>
            </a:r>
            <a:br>
              <a:rPr lang="en-US" dirty="0"/>
            </a:br>
            <a:r>
              <a:rPr lang="en-US" dirty="0"/>
              <a:t>MASTER TITLE</a:t>
            </a:r>
          </a:p>
        </p:txBody>
      </p:sp>
    </p:spTree>
    <p:extLst>
      <p:ext uri="{BB962C8B-B14F-4D97-AF65-F5344CB8AC3E}">
        <p14:creationId xmlns:p14="http://schemas.microsoft.com/office/powerpoint/2010/main" val="5595151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Quote_Slide_4">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18E315B-5354-674E-B562-5A2E5F85F37C}"/>
              </a:ext>
            </a:extLst>
          </p:cNvPr>
          <p:cNvSpPr>
            <a:spLocks noGrp="1"/>
          </p:cNvSpPr>
          <p:nvPr>
            <p:ph type="pic" sz="quarter" idx="11"/>
          </p:nvPr>
        </p:nvSpPr>
        <p:spPr>
          <a:xfrm>
            <a:off x="0" y="0"/>
            <a:ext cx="12192000" cy="6858000"/>
          </a:xfrm>
        </p:spPr>
        <p:txBody>
          <a:bodyPr/>
          <a:lstStyle/>
          <a:p>
            <a:r>
              <a:rPr lang="en-US"/>
              <a:t>Click icon to add picture</a:t>
            </a:r>
            <a:endParaRPr lang="en-US" dirty="0"/>
          </a:p>
        </p:txBody>
      </p:sp>
      <p:sp>
        <p:nvSpPr>
          <p:cNvPr id="6" name="Text Placeholder 5">
            <a:extLst>
              <a:ext uri="{FF2B5EF4-FFF2-40B4-BE49-F238E27FC236}">
                <a16:creationId xmlns:a16="http://schemas.microsoft.com/office/drawing/2014/main" id="{1DDA180C-E354-BA48-9BC3-6513E85762FC}"/>
              </a:ext>
            </a:extLst>
          </p:cNvPr>
          <p:cNvSpPr>
            <a:spLocks noGrp="1"/>
          </p:cNvSpPr>
          <p:nvPr>
            <p:ph type="body" sz="quarter" idx="10" hasCustomPrompt="1"/>
          </p:nvPr>
        </p:nvSpPr>
        <p:spPr>
          <a:xfrm>
            <a:off x="7186014" y="1716450"/>
            <a:ext cx="4483382" cy="2560637"/>
          </a:xfrm>
        </p:spPr>
        <p:txBody>
          <a:bodyPr>
            <a:normAutofit/>
          </a:bodyPr>
          <a:lstStyle>
            <a:lvl1pPr marL="0" indent="0" algn="l">
              <a:lnSpc>
                <a:spcPts val="4100"/>
              </a:lnSpc>
              <a:spcBef>
                <a:spcPts val="0"/>
              </a:spcBef>
              <a:buNone/>
              <a:defRPr sz="3300" b="0" i="0">
                <a:solidFill>
                  <a:schemeClr val="bg1"/>
                </a:solidFill>
                <a:latin typeface="Gilroy-Medium" pitchFamily="2" charset="77"/>
              </a:defRPr>
            </a:lvl1pPr>
          </a:lstStyle>
          <a:p>
            <a:pPr lvl="0"/>
            <a:r>
              <a:rPr lang="en-US" dirty="0"/>
              <a:t>Click to edit Master </a:t>
            </a:r>
            <a:br>
              <a:rPr lang="en-US" dirty="0"/>
            </a:br>
            <a:r>
              <a:rPr lang="en-US" dirty="0"/>
              <a:t>text styles</a:t>
            </a:r>
          </a:p>
        </p:txBody>
      </p:sp>
    </p:spTree>
    <p:extLst>
      <p:ext uri="{BB962C8B-B14F-4D97-AF65-F5344CB8AC3E}">
        <p14:creationId xmlns:p14="http://schemas.microsoft.com/office/powerpoint/2010/main" val="201612322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Quote_Slide_5">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18E315B-5354-674E-B562-5A2E5F85F37C}"/>
              </a:ext>
            </a:extLst>
          </p:cNvPr>
          <p:cNvSpPr>
            <a:spLocks noGrp="1"/>
          </p:cNvSpPr>
          <p:nvPr>
            <p:ph type="pic" sz="quarter" idx="11"/>
          </p:nvPr>
        </p:nvSpPr>
        <p:spPr>
          <a:xfrm>
            <a:off x="0" y="0"/>
            <a:ext cx="12192000" cy="6858000"/>
          </a:xfrm>
        </p:spPr>
        <p:txBody>
          <a:bodyPr/>
          <a:lstStyle/>
          <a:p>
            <a:r>
              <a:rPr lang="en-US"/>
              <a:t>Click icon to add picture</a:t>
            </a:r>
            <a:endParaRPr lang="en-US" dirty="0"/>
          </a:p>
        </p:txBody>
      </p:sp>
      <p:sp>
        <p:nvSpPr>
          <p:cNvPr id="6" name="Text Placeholder 5">
            <a:extLst>
              <a:ext uri="{FF2B5EF4-FFF2-40B4-BE49-F238E27FC236}">
                <a16:creationId xmlns:a16="http://schemas.microsoft.com/office/drawing/2014/main" id="{1DDA180C-E354-BA48-9BC3-6513E85762FC}"/>
              </a:ext>
            </a:extLst>
          </p:cNvPr>
          <p:cNvSpPr>
            <a:spLocks noGrp="1"/>
          </p:cNvSpPr>
          <p:nvPr>
            <p:ph type="body" sz="quarter" idx="10" hasCustomPrompt="1"/>
          </p:nvPr>
        </p:nvSpPr>
        <p:spPr>
          <a:xfrm>
            <a:off x="937807" y="4380631"/>
            <a:ext cx="10316386" cy="1986305"/>
          </a:xfrm>
        </p:spPr>
        <p:txBody>
          <a:bodyPr>
            <a:normAutofit/>
          </a:bodyPr>
          <a:lstStyle>
            <a:lvl1pPr marL="0" indent="0" algn="ctr">
              <a:lnSpc>
                <a:spcPts val="4100"/>
              </a:lnSpc>
              <a:spcBef>
                <a:spcPts val="0"/>
              </a:spcBef>
              <a:buNone/>
              <a:defRPr sz="3300" b="0" i="0">
                <a:solidFill>
                  <a:schemeClr val="bg1"/>
                </a:solidFill>
                <a:latin typeface="Gilroy-Medium" pitchFamily="2" charset="77"/>
              </a:defRPr>
            </a:lvl1pPr>
          </a:lstStyle>
          <a:p>
            <a:pPr lvl="0"/>
            <a:r>
              <a:rPr lang="en-US" dirty="0"/>
              <a:t>Click to edit Master </a:t>
            </a:r>
            <a:br>
              <a:rPr lang="en-US" dirty="0"/>
            </a:br>
            <a:r>
              <a:rPr lang="en-US" dirty="0"/>
              <a:t>text styles</a:t>
            </a:r>
          </a:p>
        </p:txBody>
      </p:sp>
    </p:spTree>
    <p:extLst>
      <p:ext uri="{BB962C8B-B14F-4D97-AF65-F5344CB8AC3E}">
        <p14:creationId xmlns:p14="http://schemas.microsoft.com/office/powerpoint/2010/main" val="24060483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Work_Divider_Slide_1">
    <p:bg>
      <p:bgPr>
        <a:solidFill>
          <a:schemeClr val="accent3"/>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1FF293A9-E0F9-294B-82F5-8E0FD2FAAC9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06230" y="0"/>
            <a:ext cx="9885770" cy="6906497"/>
          </a:xfrm>
          <a:prstGeom prst="rect">
            <a:avLst/>
          </a:prstGeom>
        </p:spPr>
      </p:pic>
      <p:pic>
        <p:nvPicPr>
          <p:cNvPr id="172" name="Graphic 171">
            <a:extLst>
              <a:ext uri="{FF2B5EF4-FFF2-40B4-BE49-F238E27FC236}">
                <a16:creationId xmlns:a16="http://schemas.microsoft.com/office/drawing/2014/main" id="{6A85BA3D-0E04-D344-B010-DF18728B061A}"/>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0"/>
            <a:ext cx="12273280" cy="6903720"/>
          </a:xfrm>
          <a:prstGeom prst="rect">
            <a:avLst/>
          </a:prstGeom>
        </p:spPr>
      </p:pic>
      <p:sp>
        <p:nvSpPr>
          <p:cNvPr id="7" name="Title 1">
            <a:extLst>
              <a:ext uri="{FF2B5EF4-FFF2-40B4-BE49-F238E27FC236}">
                <a16:creationId xmlns:a16="http://schemas.microsoft.com/office/drawing/2014/main" id="{8A1E5EC7-8D90-5147-A208-42D651E6A279}"/>
              </a:ext>
            </a:extLst>
          </p:cNvPr>
          <p:cNvSpPr>
            <a:spLocks noGrp="1"/>
          </p:cNvSpPr>
          <p:nvPr>
            <p:ph type="ctrTitle" hasCustomPrompt="1"/>
          </p:nvPr>
        </p:nvSpPr>
        <p:spPr>
          <a:xfrm>
            <a:off x="710583" y="1584340"/>
            <a:ext cx="5159640" cy="3247303"/>
          </a:xfrm>
        </p:spPr>
        <p:txBody>
          <a:bodyPr anchor="t">
            <a:noAutofit/>
          </a:bodyPr>
          <a:lstStyle>
            <a:lvl1pPr algn="l">
              <a:lnSpc>
                <a:spcPct val="100000"/>
              </a:lnSpc>
              <a:defRPr sz="4000">
                <a:solidFill>
                  <a:schemeClr val="tx1"/>
                </a:solidFill>
                <a:latin typeface="Akzidenz-Grotesk Pro Bold Ext" panose="02000805060000020004" pitchFamily="2" charset="0"/>
              </a:defRPr>
            </a:lvl1pPr>
          </a:lstStyle>
          <a:p>
            <a:r>
              <a:rPr lang="en-US" dirty="0"/>
              <a:t>EDIT </a:t>
            </a:r>
            <a:br>
              <a:rPr lang="en-US" dirty="0"/>
            </a:br>
            <a:r>
              <a:rPr lang="en-US" dirty="0"/>
              <a:t>MASTER TITLE</a:t>
            </a:r>
          </a:p>
        </p:txBody>
      </p:sp>
      <p:pic>
        <p:nvPicPr>
          <p:cNvPr id="8" name="Graphic 7">
            <a:extLst>
              <a:ext uri="{FF2B5EF4-FFF2-40B4-BE49-F238E27FC236}">
                <a16:creationId xmlns:a16="http://schemas.microsoft.com/office/drawing/2014/main" id="{3404E1C4-249F-204F-AD31-1A043647DDF7}"/>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33689" y="4874950"/>
            <a:ext cx="1389888" cy="1407261"/>
          </a:xfrm>
          <a:prstGeom prst="rect">
            <a:avLst/>
          </a:prstGeom>
        </p:spPr>
      </p:pic>
    </p:spTree>
    <p:extLst>
      <p:ext uri="{BB962C8B-B14F-4D97-AF65-F5344CB8AC3E}">
        <p14:creationId xmlns:p14="http://schemas.microsoft.com/office/powerpoint/2010/main" val="17772144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_Slide_1">
    <p:bg>
      <p:bgPr>
        <a:solidFill>
          <a:schemeClr val="accent3"/>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3538D9D-FD9A-FC46-BC1D-00AF1DE86E15}"/>
              </a:ext>
            </a:extLst>
          </p:cNvPr>
          <p:cNvSpPr/>
          <p:nvPr userDrawn="1"/>
        </p:nvSpPr>
        <p:spPr>
          <a:xfrm>
            <a:off x="318655" y="901699"/>
            <a:ext cx="4890654" cy="6500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1EFB734-9DE2-1142-AFD0-623512F58649}"/>
              </a:ext>
            </a:extLst>
          </p:cNvPr>
          <p:cNvSpPr/>
          <p:nvPr userDrawn="1"/>
        </p:nvSpPr>
        <p:spPr>
          <a:xfrm>
            <a:off x="0" y="6146800"/>
            <a:ext cx="12192000" cy="711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1" name="Text Placeholder 10">
            <a:extLst>
              <a:ext uri="{FF2B5EF4-FFF2-40B4-BE49-F238E27FC236}">
                <a16:creationId xmlns:a16="http://schemas.microsoft.com/office/drawing/2014/main" id="{48997D48-FFEF-2C4E-B04C-F6CB098007BD}"/>
              </a:ext>
            </a:extLst>
          </p:cNvPr>
          <p:cNvSpPr>
            <a:spLocks noGrp="1"/>
          </p:cNvSpPr>
          <p:nvPr>
            <p:ph type="body" sz="quarter" idx="13" hasCustomPrompt="1"/>
          </p:nvPr>
        </p:nvSpPr>
        <p:spPr>
          <a:xfrm>
            <a:off x="527609" y="1041400"/>
            <a:ext cx="5422900"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14" name="Text Placeholder 13">
            <a:extLst>
              <a:ext uri="{FF2B5EF4-FFF2-40B4-BE49-F238E27FC236}">
                <a16:creationId xmlns:a16="http://schemas.microsoft.com/office/drawing/2014/main" id="{DDBA36A2-0F73-394A-BEC7-9FDE0BD90E4F}"/>
              </a:ext>
            </a:extLst>
          </p:cNvPr>
          <p:cNvSpPr>
            <a:spLocks noGrp="1"/>
          </p:cNvSpPr>
          <p:nvPr>
            <p:ph type="body" sz="quarter" idx="14"/>
          </p:nvPr>
        </p:nvSpPr>
        <p:spPr>
          <a:xfrm>
            <a:off x="493012" y="1828309"/>
            <a:ext cx="5843178" cy="3281019"/>
          </a:xfrm>
        </p:spPr>
        <p:txBody>
          <a:bodyPr>
            <a:normAutofit/>
          </a:bodyPr>
          <a:lstStyle>
            <a:lvl1pPr marL="0" indent="0">
              <a:lnSpc>
                <a:spcPts val="3500"/>
              </a:lnSpc>
              <a:buNone/>
              <a:defRPr sz="2300" b="0" i="0">
                <a:solidFill>
                  <a:schemeClr val="accent6"/>
                </a:solidFill>
                <a:latin typeface="Gilroy" pitchFamily="2" charset="77"/>
              </a:defRPr>
            </a:lvl1pPr>
            <a:lvl2pPr marL="274320" indent="-228600">
              <a:lnSpc>
                <a:spcPct val="100000"/>
              </a:lnSpc>
              <a:spcBef>
                <a:spcPts val="1200"/>
              </a:spcBef>
              <a:buFont typeface="Apple Symbols" panose="02000000000000000000" pitchFamily="2" charset="-79"/>
              <a:buChar char="⋅"/>
              <a:defRPr sz="2000" b="0" i="0">
                <a:solidFill>
                  <a:schemeClr val="accent6"/>
                </a:solidFill>
                <a:latin typeface="Gilroy" pitchFamily="2" charset="77"/>
              </a:defRPr>
            </a:lvl2pPr>
          </a:lstStyle>
          <a:p>
            <a:pPr lvl="0"/>
            <a:r>
              <a:rPr lang="en-US" dirty="0"/>
              <a:t>Click to edit Master text styles</a:t>
            </a:r>
          </a:p>
          <a:p>
            <a:pPr lvl="1"/>
            <a:r>
              <a:rPr lang="en-US" dirty="0"/>
              <a:t>Second level</a:t>
            </a:r>
          </a:p>
        </p:txBody>
      </p:sp>
      <p:sp>
        <p:nvSpPr>
          <p:cNvPr id="20" name="Picture Placeholder 19">
            <a:extLst>
              <a:ext uri="{FF2B5EF4-FFF2-40B4-BE49-F238E27FC236}">
                <a16:creationId xmlns:a16="http://schemas.microsoft.com/office/drawing/2014/main" id="{ECAE08DB-DB51-F347-B182-CBAE92DC6A61}"/>
              </a:ext>
            </a:extLst>
          </p:cNvPr>
          <p:cNvSpPr>
            <a:spLocks noGrp="1"/>
          </p:cNvSpPr>
          <p:nvPr>
            <p:ph type="pic" sz="quarter" idx="15"/>
          </p:nvPr>
        </p:nvSpPr>
        <p:spPr>
          <a:xfrm>
            <a:off x="7054846" y="0"/>
            <a:ext cx="5137154" cy="6858000"/>
          </a:xfrm>
          <a:custGeom>
            <a:avLst/>
            <a:gdLst>
              <a:gd name="connsiteX0" fmla="*/ 1329948 w 5137154"/>
              <a:gd name="connsiteY0" fmla="*/ 0 h 6858000"/>
              <a:gd name="connsiteX1" fmla="*/ 5137154 w 5137154"/>
              <a:gd name="connsiteY1" fmla="*/ 0 h 6858000"/>
              <a:gd name="connsiteX2" fmla="*/ 5137154 w 5137154"/>
              <a:gd name="connsiteY2" fmla="*/ 6858000 h 6858000"/>
              <a:gd name="connsiteX3" fmla="*/ 1921641 w 5137154"/>
              <a:gd name="connsiteY3" fmla="*/ 6858000 h 6858000"/>
              <a:gd name="connsiteX4" fmla="*/ 4 w 5137154"/>
              <a:gd name="connsiteY4" fmla="*/ 3183001 h 6858000"/>
              <a:gd name="connsiteX5" fmla="*/ 1329948 w 5137154"/>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37154" h="6858000">
                <a:moveTo>
                  <a:pt x="1329948" y="0"/>
                </a:moveTo>
                <a:lnTo>
                  <a:pt x="5137154" y="0"/>
                </a:lnTo>
                <a:lnTo>
                  <a:pt x="5137154" y="6858000"/>
                </a:lnTo>
                <a:lnTo>
                  <a:pt x="1921641" y="6858000"/>
                </a:lnTo>
                <a:cubicBezTo>
                  <a:pt x="760226" y="6049772"/>
                  <a:pt x="4" y="4705223"/>
                  <a:pt x="4" y="3183001"/>
                </a:cubicBezTo>
                <a:cubicBezTo>
                  <a:pt x="-1506" y="1986575"/>
                  <a:pt x="477691" y="839698"/>
                  <a:pt x="1329948" y="0"/>
                </a:cubicBezTo>
                <a:close/>
              </a:path>
            </a:pathLst>
          </a:custGeom>
        </p:spPr>
        <p:txBody>
          <a:bodyPr wrap="square">
            <a:noAutofit/>
          </a:bodyPr>
          <a:lstStyle/>
          <a:p>
            <a:r>
              <a:rPr lang="en-US"/>
              <a:t>Click icon to add picture</a:t>
            </a:r>
          </a:p>
        </p:txBody>
      </p:sp>
      <p:sp>
        <p:nvSpPr>
          <p:cNvPr id="10" name="Footer Placeholder 2">
            <a:extLst>
              <a:ext uri="{FF2B5EF4-FFF2-40B4-BE49-F238E27FC236}">
                <a16:creationId xmlns:a16="http://schemas.microsoft.com/office/drawing/2014/main" id="{61E007EE-D170-B645-A998-1AA8EF7174AF}"/>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15" name="TextBox 14">
            <a:extLst>
              <a:ext uri="{FF2B5EF4-FFF2-40B4-BE49-F238E27FC236}">
                <a16:creationId xmlns:a16="http://schemas.microsoft.com/office/drawing/2014/main" id="{386A6AEE-E140-6C4F-9DD2-200D9BDFB90B}"/>
              </a:ext>
            </a:extLst>
          </p:cNvPr>
          <p:cNvSpPr txBox="1"/>
          <p:nvPr userDrawn="1"/>
        </p:nvSpPr>
        <p:spPr>
          <a:xfrm>
            <a:off x="2830879" y="6404169"/>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38927742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_Slide_9">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5" name="Text Placeholder 10">
            <a:extLst>
              <a:ext uri="{FF2B5EF4-FFF2-40B4-BE49-F238E27FC236}">
                <a16:creationId xmlns:a16="http://schemas.microsoft.com/office/drawing/2014/main" id="{3B426041-C522-6C40-A7A7-7312A54DCF30}"/>
              </a:ext>
            </a:extLst>
          </p:cNvPr>
          <p:cNvSpPr>
            <a:spLocks noGrp="1"/>
          </p:cNvSpPr>
          <p:nvPr>
            <p:ph type="body" sz="quarter" idx="13" hasCustomPrompt="1"/>
          </p:nvPr>
        </p:nvSpPr>
        <p:spPr>
          <a:xfrm>
            <a:off x="527609" y="886281"/>
            <a:ext cx="5422900"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20" name="Picture Placeholder 19">
            <a:extLst>
              <a:ext uri="{FF2B5EF4-FFF2-40B4-BE49-F238E27FC236}">
                <a16:creationId xmlns:a16="http://schemas.microsoft.com/office/drawing/2014/main" id="{D9E64235-EE0A-7944-B2FB-B1F1B321DCA8}"/>
              </a:ext>
            </a:extLst>
          </p:cNvPr>
          <p:cNvSpPr>
            <a:spLocks noGrp="1"/>
          </p:cNvSpPr>
          <p:nvPr>
            <p:ph type="pic" sz="quarter" idx="15"/>
          </p:nvPr>
        </p:nvSpPr>
        <p:spPr>
          <a:xfrm>
            <a:off x="8641883" y="194609"/>
            <a:ext cx="3225311" cy="6373368"/>
          </a:xfrm>
          <a:custGeom>
            <a:avLst/>
            <a:gdLst>
              <a:gd name="connsiteX0" fmla="*/ 0 w 3225311"/>
              <a:gd name="connsiteY0" fmla="*/ 0 h 6373368"/>
              <a:gd name="connsiteX1" fmla="*/ 359727 w 3225311"/>
              <a:gd name="connsiteY1" fmla="*/ 0 h 6373368"/>
              <a:gd name="connsiteX2" fmla="*/ 434054 w 3225311"/>
              <a:gd name="connsiteY2" fmla="*/ 11749 h 6373368"/>
              <a:gd name="connsiteX3" fmla="*/ 601171 w 3225311"/>
              <a:gd name="connsiteY3" fmla="*/ 177508 h 6373368"/>
              <a:gd name="connsiteX4" fmla="*/ 846542 w 3225311"/>
              <a:gd name="connsiteY4" fmla="*/ 900506 h 6373368"/>
              <a:gd name="connsiteX5" fmla="*/ 1076338 w 3225311"/>
              <a:gd name="connsiteY5" fmla="*/ 994915 h 6373368"/>
              <a:gd name="connsiteX6" fmla="*/ 1749129 w 3225311"/>
              <a:gd name="connsiteY6" fmla="*/ 649810 h 6373368"/>
              <a:gd name="connsiteX7" fmla="*/ 2054502 w 3225311"/>
              <a:gd name="connsiteY7" fmla="*/ 697653 h 6373368"/>
              <a:gd name="connsiteX8" fmla="*/ 2515498 w 3225311"/>
              <a:gd name="connsiteY8" fmla="*/ 1158218 h 6373368"/>
              <a:gd name="connsiteX9" fmla="*/ 2565031 w 3225311"/>
              <a:gd name="connsiteY9" fmla="*/ 1459819 h 6373368"/>
              <a:gd name="connsiteX10" fmla="*/ 2227615 w 3225311"/>
              <a:gd name="connsiteY10" fmla="*/ 2143777 h 6373368"/>
              <a:gd name="connsiteX11" fmla="*/ 2322597 w 3225311"/>
              <a:gd name="connsiteY11" fmla="*/ 2373422 h 6373368"/>
              <a:gd name="connsiteX12" fmla="*/ 3042624 w 3225311"/>
              <a:gd name="connsiteY12" fmla="*/ 2604853 h 6373368"/>
              <a:gd name="connsiteX13" fmla="*/ 3225311 w 3225311"/>
              <a:gd name="connsiteY13" fmla="*/ 2854400 h 6373368"/>
              <a:gd name="connsiteX14" fmla="*/ 3225311 w 3225311"/>
              <a:gd name="connsiteY14" fmla="*/ 3505570 h 6373368"/>
              <a:gd name="connsiteX15" fmla="*/ 3046581 w 3225311"/>
              <a:gd name="connsiteY15" fmla="*/ 3753969 h 6373368"/>
              <a:gd name="connsiteX16" fmla="*/ 2323235 w 3225311"/>
              <a:gd name="connsiteY16" fmla="*/ 3999051 h 6373368"/>
              <a:gd name="connsiteX17" fmla="*/ 2228636 w 3225311"/>
              <a:gd name="connsiteY17" fmla="*/ 4228696 h 6373368"/>
              <a:gd name="connsiteX18" fmla="*/ 2574223 w 3225311"/>
              <a:gd name="connsiteY18" fmla="*/ 4900662 h 6373368"/>
              <a:gd name="connsiteX19" fmla="*/ 2526094 w 3225311"/>
              <a:gd name="connsiteY19" fmla="*/ 5206855 h 6373368"/>
              <a:gd name="connsiteX20" fmla="*/ 2065098 w 3225311"/>
              <a:gd name="connsiteY20" fmla="*/ 5667038 h 6373368"/>
              <a:gd name="connsiteX21" fmla="*/ 1763044 w 3225311"/>
              <a:gd name="connsiteY21" fmla="*/ 5717177 h 6373368"/>
              <a:gd name="connsiteX22" fmla="*/ 1079146 w 3225311"/>
              <a:gd name="connsiteY22" fmla="*/ 5379727 h 6373368"/>
              <a:gd name="connsiteX23" fmla="*/ 849351 w 3225311"/>
              <a:gd name="connsiteY23" fmla="*/ 5474774 h 6373368"/>
              <a:gd name="connsiteX24" fmla="*/ 617768 w 3225311"/>
              <a:gd name="connsiteY24" fmla="*/ 6194200 h 6373368"/>
              <a:gd name="connsiteX25" fmla="*/ 449839 w 3225311"/>
              <a:gd name="connsiteY25" fmla="*/ 6361707 h 6373368"/>
              <a:gd name="connsiteX26" fmla="*/ 374890 w 3225311"/>
              <a:gd name="connsiteY26" fmla="*/ 6373368 h 6373368"/>
              <a:gd name="connsiteX27" fmla="*/ 0 w 3225311"/>
              <a:gd name="connsiteY27" fmla="*/ 6373368 h 6373368"/>
              <a:gd name="connsiteX28" fmla="*/ 0 w 3225311"/>
              <a:gd name="connsiteY28" fmla="*/ 4154572 h 6373368"/>
              <a:gd name="connsiteX29" fmla="*/ 34469 w 3225311"/>
              <a:gd name="connsiteY29" fmla="*/ 4156358 h 6373368"/>
              <a:gd name="connsiteX30" fmla="*/ 1004718 w 3225311"/>
              <a:gd name="connsiteY30" fmla="*/ 3186747 h 6373368"/>
              <a:gd name="connsiteX31" fmla="*/ 34469 w 3225311"/>
              <a:gd name="connsiteY31" fmla="*/ 2217136 h 6373368"/>
              <a:gd name="connsiteX32" fmla="*/ 0 w 3225311"/>
              <a:gd name="connsiteY32" fmla="*/ 2218794 h 6373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225311" h="6373368">
                <a:moveTo>
                  <a:pt x="0" y="0"/>
                </a:moveTo>
                <a:lnTo>
                  <a:pt x="359727" y="0"/>
                </a:lnTo>
                <a:lnTo>
                  <a:pt x="434054" y="11749"/>
                </a:lnTo>
                <a:cubicBezTo>
                  <a:pt x="511396" y="36947"/>
                  <a:pt x="574384" y="97435"/>
                  <a:pt x="601171" y="177508"/>
                </a:cubicBezTo>
                <a:lnTo>
                  <a:pt x="846542" y="900506"/>
                </a:lnTo>
                <a:cubicBezTo>
                  <a:pt x="924758" y="927889"/>
                  <a:pt x="1001465" y="959403"/>
                  <a:pt x="1076338" y="994915"/>
                </a:cubicBezTo>
                <a:lnTo>
                  <a:pt x="1749129" y="649810"/>
                </a:lnTo>
                <a:cubicBezTo>
                  <a:pt x="1850456" y="597398"/>
                  <a:pt x="1974086" y="616768"/>
                  <a:pt x="2054502" y="697653"/>
                </a:cubicBezTo>
                <a:lnTo>
                  <a:pt x="2515498" y="1158218"/>
                </a:lnTo>
                <a:cubicBezTo>
                  <a:pt x="2595007" y="1237739"/>
                  <a:pt x="2614923" y="1359068"/>
                  <a:pt x="2565031" y="1459819"/>
                </a:cubicBezTo>
                <a:lnTo>
                  <a:pt x="2227615" y="2143777"/>
                </a:lnTo>
                <a:cubicBezTo>
                  <a:pt x="2263220" y="2218641"/>
                  <a:pt x="2294919" y="2295292"/>
                  <a:pt x="2322597" y="2373422"/>
                </a:cubicBezTo>
                <a:lnTo>
                  <a:pt x="3042624" y="2604853"/>
                </a:lnTo>
                <a:cubicBezTo>
                  <a:pt x="3151317" y="2639516"/>
                  <a:pt x="3225158" y="2740381"/>
                  <a:pt x="3225311" y="2854400"/>
                </a:cubicBezTo>
                <a:lnTo>
                  <a:pt x="3225311" y="3505570"/>
                </a:lnTo>
                <a:cubicBezTo>
                  <a:pt x="3225107" y="3618071"/>
                  <a:pt x="3153245" y="3717966"/>
                  <a:pt x="3046581" y="3753969"/>
                </a:cubicBezTo>
                <a:lnTo>
                  <a:pt x="2323235" y="3999051"/>
                </a:lnTo>
                <a:cubicBezTo>
                  <a:pt x="2295915" y="4077271"/>
                  <a:pt x="2264344" y="4153934"/>
                  <a:pt x="2228636" y="4228696"/>
                </a:cubicBezTo>
                <a:lnTo>
                  <a:pt x="2574223" y="4900662"/>
                </a:lnTo>
                <a:cubicBezTo>
                  <a:pt x="2626693" y="5002293"/>
                  <a:pt x="2607212" y="5126186"/>
                  <a:pt x="2526094" y="5206855"/>
                </a:cubicBezTo>
                <a:lnTo>
                  <a:pt x="2065098" y="5667038"/>
                </a:lnTo>
                <a:cubicBezTo>
                  <a:pt x="1985512" y="5746610"/>
                  <a:pt x="1864090" y="5766755"/>
                  <a:pt x="1763044" y="5717177"/>
                </a:cubicBezTo>
                <a:lnTo>
                  <a:pt x="1079146" y="5379727"/>
                </a:lnTo>
                <a:cubicBezTo>
                  <a:pt x="1004239" y="5415347"/>
                  <a:pt x="927539" y="5447077"/>
                  <a:pt x="849351" y="5474774"/>
                </a:cubicBezTo>
                <a:lnTo>
                  <a:pt x="617768" y="6194200"/>
                </a:lnTo>
                <a:cubicBezTo>
                  <a:pt x="591282" y="6275169"/>
                  <a:pt x="527848" y="6336382"/>
                  <a:pt x="449839" y="6361707"/>
                </a:cubicBezTo>
                <a:lnTo>
                  <a:pt x="374890" y="6373368"/>
                </a:lnTo>
                <a:lnTo>
                  <a:pt x="0" y="6373368"/>
                </a:lnTo>
                <a:lnTo>
                  <a:pt x="0" y="4154572"/>
                </a:lnTo>
                <a:cubicBezTo>
                  <a:pt x="11490" y="4155082"/>
                  <a:pt x="22852" y="4156358"/>
                  <a:pt x="34469" y="4156358"/>
                </a:cubicBezTo>
                <a:cubicBezTo>
                  <a:pt x="570322" y="4156358"/>
                  <a:pt x="1004718" y="3722253"/>
                  <a:pt x="1004718" y="3186747"/>
                </a:cubicBezTo>
                <a:cubicBezTo>
                  <a:pt x="1004718" y="2651241"/>
                  <a:pt x="570322" y="2217136"/>
                  <a:pt x="34469" y="2217136"/>
                </a:cubicBezTo>
                <a:cubicBezTo>
                  <a:pt x="22852" y="2217136"/>
                  <a:pt x="11490" y="2218794"/>
                  <a:pt x="0" y="2218794"/>
                </a:cubicBezTo>
                <a:close/>
              </a:path>
            </a:pathLst>
          </a:custGeom>
        </p:spPr>
        <p:txBody>
          <a:bodyPr wrap="square">
            <a:noAutofit/>
          </a:bodyPr>
          <a:lstStyle>
            <a:lvl1pPr marL="0" indent="0">
              <a:buNone/>
              <a:defRPr sz="1400"/>
            </a:lvl1pPr>
          </a:lstStyle>
          <a:p>
            <a:r>
              <a:rPr lang="en-US" dirty="0"/>
              <a:t>Click icon to add picture</a:t>
            </a:r>
          </a:p>
        </p:txBody>
      </p:sp>
      <p:sp>
        <p:nvSpPr>
          <p:cNvPr id="14" name="Text Placeholder 13">
            <a:extLst>
              <a:ext uri="{FF2B5EF4-FFF2-40B4-BE49-F238E27FC236}">
                <a16:creationId xmlns:a16="http://schemas.microsoft.com/office/drawing/2014/main" id="{422CAF43-35BF-5349-ACBB-8BA2D3D85DFD}"/>
              </a:ext>
            </a:extLst>
          </p:cNvPr>
          <p:cNvSpPr>
            <a:spLocks noGrp="1"/>
          </p:cNvSpPr>
          <p:nvPr>
            <p:ph type="body" sz="quarter" idx="14"/>
          </p:nvPr>
        </p:nvSpPr>
        <p:spPr>
          <a:xfrm>
            <a:off x="509340" y="1485410"/>
            <a:ext cx="5843178" cy="3281019"/>
          </a:xfrm>
        </p:spPr>
        <p:txBody>
          <a:bodyPr>
            <a:normAutofit/>
          </a:bodyPr>
          <a:lstStyle>
            <a:lvl1pPr marL="0" indent="0">
              <a:lnSpc>
                <a:spcPct val="100000"/>
              </a:lnSpc>
              <a:spcBef>
                <a:spcPts val="0"/>
              </a:spcBef>
              <a:buNone/>
              <a:defRPr sz="2300" b="0" i="0">
                <a:solidFill>
                  <a:schemeClr val="tx1"/>
                </a:solidFill>
                <a:latin typeface="Gilroy" pitchFamily="2" charset="77"/>
              </a:defRPr>
            </a:lvl1pPr>
            <a:lvl2pPr marL="274320" indent="-228600">
              <a:lnSpc>
                <a:spcPct val="100000"/>
              </a:lnSpc>
              <a:spcBef>
                <a:spcPts val="1200"/>
              </a:spcBef>
              <a:buFont typeface="Apple Symbols" panose="02000000000000000000" pitchFamily="2" charset="-79"/>
              <a:buChar char="⋅"/>
              <a:defRPr sz="2000" b="0" i="0">
                <a:solidFill>
                  <a:schemeClr val="tx1"/>
                </a:solidFill>
                <a:latin typeface="Gilroy" pitchFamily="2" charset="77"/>
              </a:defRPr>
            </a:lvl2pPr>
          </a:lstStyle>
          <a:p>
            <a:pPr lvl="0"/>
            <a:r>
              <a:rPr lang="en-US" dirty="0"/>
              <a:t>Click to edit Master text styles</a:t>
            </a:r>
          </a:p>
          <a:p>
            <a:pPr lvl="1"/>
            <a:r>
              <a:rPr lang="en-US" dirty="0"/>
              <a:t>Second level</a:t>
            </a:r>
          </a:p>
        </p:txBody>
      </p:sp>
      <p:sp>
        <p:nvSpPr>
          <p:cNvPr id="9" name="Footer Placeholder 2">
            <a:extLst>
              <a:ext uri="{FF2B5EF4-FFF2-40B4-BE49-F238E27FC236}">
                <a16:creationId xmlns:a16="http://schemas.microsoft.com/office/drawing/2014/main" id="{4BA15B25-AE73-034B-8255-52CFC3E7856D}"/>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11" name="TextBox 10">
            <a:extLst>
              <a:ext uri="{FF2B5EF4-FFF2-40B4-BE49-F238E27FC236}">
                <a16:creationId xmlns:a16="http://schemas.microsoft.com/office/drawing/2014/main" id="{D1947BE2-4B86-7646-8024-0693962A381D}"/>
              </a:ext>
            </a:extLst>
          </p:cNvPr>
          <p:cNvSpPr txBox="1"/>
          <p:nvPr userDrawn="1"/>
        </p:nvSpPr>
        <p:spPr>
          <a:xfrm>
            <a:off x="2830879" y="6404169"/>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16508353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_Work_Divider_Slide_1">
    <p:bg>
      <p:bgPr>
        <a:solidFill>
          <a:schemeClr val="accent4"/>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D03E8C41-6721-8547-8923-83568709C11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75647" y="0"/>
            <a:ext cx="9816353" cy="6858000"/>
          </a:xfrm>
          <a:prstGeom prst="rect">
            <a:avLst/>
          </a:prstGeom>
        </p:spPr>
      </p:pic>
      <p:pic>
        <p:nvPicPr>
          <p:cNvPr id="6" name="Graphic 5">
            <a:extLst>
              <a:ext uri="{FF2B5EF4-FFF2-40B4-BE49-F238E27FC236}">
                <a16:creationId xmlns:a16="http://schemas.microsoft.com/office/drawing/2014/main" id="{127D091E-4417-974E-8E7A-751037769C3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0"/>
            <a:ext cx="12273280" cy="6903720"/>
          </a:xfrm>
          <a:prstGeom prst="rect">
            <a:avLst/>
          </a:prstGeom>
        </p:spPr>
      </p:pic>
      <p:sp>
        <p:nvSpPr>
          <p:cNvPr id="7" name="Title 1">
            <a:extLst>
              <a:ext uri="{FF2B5EF4-FFF2-40B4-BE49-F238E27FC236}">
                <a16:creationId xmlns:a16="http://schemas.microsoft.com/office/drawing/2014/main" id="{8A1E5EC7-8D90-5147-A208-42D651E6A279}"/>
              </a:ext>
            </a:extLst>
          </p:cNvPr>
          <p:cNvSpPr>
            <a:spLocks noGrp="1"/>
          </p:cNvSpPr>
          <p:nvPr>
            <p:ph type="ctrTitle" hasCustomPrompt="1"/>
          </p:nvPr>
        </p:nvSpPr>
        <p:spPr>
          <a:xfrm>
            <a:off x="710583" y="1584340"/>
            <a:ext cx="5159640" cy="3247303"/>
          </a:xfrm>
        </p:spPr>
        <p:txBody>
          <a:bodyPr anchor="t">
            <a:noAutofit/>
          </a:bodyPr>
          <a:lstStyle>
            <a:lvl1pPr algn="l">
              <a:lnSpc>
                <a:spcPct val="100000"/>
              </a:lnSpc>
              <a:defRPr sz="4000">
                <a:solidFill>
                  <a:schemeClr val="tx1"/>
                </a:solidFill>
                <a:latin typeface="Akzidenz-Grotesk Pro Bold Ext" panose="02000805060000020004" pitchFamily="2" charset="0"/>
              </a:defRPr>
            </a:lvl1pPr>
          </a:lstStyle>
          <a:p>
            <a:r>
              <a:rPr lang="en-US" dirty="0"/>
              <a:t>EDIT </a:t>
            </a:r>
            <a:br>
              <a:rPr lang="en-US" dirty="0"/>
            </a:br>
            <a:r>
              <a:rPr lang="en-US" dirty="0"/>
              <a:t>MASTER TITLE</a:t>
            </a:r>
          </a:p>
        </p:txBody>
      </p:sp>
      <p:pic>
        <p:nvPicPr>
          <p:cNvPr id="8" name="Graphic 7">
            <a:extLst>
              <a:ext uri="{FF2B5EF4-FFF2-40B4-BE49-F238E27FC236}">
                <a16:creationId xmlns:a16="http://schemas.microsoft.com/office/drawing/2014/main" id="{3404E1C4-249F-204F-AD31-1A043647DDF7}"/>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33689" y="4874950"/>
            <a:ext cx="1389888" cy="1407261"/>
          </a:xfrm>
          <a:prstGeom prst="rect">
            <a:avLst/>
          </a:prstGeom>
        </p:spPr>
      </p:pic>
    </p:spTree>
    <p:extLst>
      <p:ext uri="{BB962C8B-B14F-4D97-AF65-F5344CB8AC3E}">
        <p14:creationId xmlns:p14="http://schemas.microsoft.com/office/powerpoint/2010/main" val="14177166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_Slide_1">
    <p:bg>
      <p:bgPr>
        <a:solidFill>
          <a:schemeClr val="accent4"/>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3538D9D-FD9A-FC46-BC1D-00AF1DE86E15}"/>
              </a:ext>
            </a:extLst>
          </p:cNvPr>
          <p:cNvSpPr/>
          <p:nvPr userDrawn="1"/>
        </p:nvSpPr>
        <p:spPr>
          <a:xfrm>
            <a:off x="318655" y="901699"/>
            <a:ext cx="4890654" cy="6500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1EFB734-9DE2-1142-AFD0-623512F58649}"/>
              </a:ext>
            </a:extLst>
          </p:cNvPr>
          <p:cNvSpPr/>
          <p:nvPr userDrawn="1"/>
        </p:nvSpPr>
        <p:spPr>
          <a:xfrm>
            <a:off x="0" y="6146800"/>
            <a:ext cx="12192000" cy="711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1" name="Text Placeholder 10">
            <a:extLst>
              <a:ext uri="{FF2B5EF4-FFF2-40B4-BE49-F238E27FC236}">
                <a16:creationId xmlns:a16="http://schemas.microsoft.com/office/drawing/2014/main" id="{48997D48-FFEF-2C4E-B04C-F6CB098007BD}"/>
              </a:ext>
            </a:extLst>
          </p:cNvPr>
          <p:cNvSpPr>
            <a:spLocks noGrp="1"/>
          </p:cNvSpPr>
          <p:nvPr>
            <p:ph type="body" sz="quarter" idx="13" hasCustomPrompt="1"/>
          </p:nvPr>
        </p:nvSpPr>
        <p:spPr>
          <a:xfrm>
            <a:off x="527609" y="1041400"/>
            <a:ext cx="5422900"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14" name="Text Placeholder 13">
            <a:extLst>
              <a:ext uri="{FF2B5EF4-FFF2-40B4-BE49-F238E27FC236}">
                <a16:creationId xmlns:a16="http://schemas.microsoft.com/office/drawing/2014/main" id="{DDBA36A2-0F73-394A-BEC7-9FDE0BD90E4F}"/>
              </a:ext>
            </a:extLst>
          </p:cNvPr>
          <p:cNvSpPr>
            <a:spLocks noGrp="1"/>
          </p:cNvSpPr>
          <p:nvPr>
            <p:ph type="body" sz="quarter" idx="14"/>
          </p:nvPr>
        </p:nvSpPr>
        <p:spPr>
          <a:xfrm>
            <a:off x="493012" y="1828309"/>
            <a:ext cx="5843178" cy="3281019"/>
          </a:xfrm>
        </p:spPr>
        <p:txBody>
          <a:bodyPr>
            <a:normAutofit/>
          </a:bodyPr>
          <a:lstStyle>
            <a:lvl1pPr marL="0" indent="0">
              <a:lnSpc>
                <a:spcPct val="100000"/>
              </a:lnSpc>
              <a:spcBef>
                <a:spcPts val="0"/>
              </a:spcBef>
              <a:buNone/>
              <a:defRPr sz="2300" b="0" i="0">
                <a:solidFill>
                  <a:schemeClr val="bg1"/>
                </a:solidFill>
                <a:latin typeface="Gilroy" pitchFamily="2" charset="77"/>
              </a:defRPr>
            </a:lvl1pPr>
            <a:lvl2pPr marL="274320" indent="-228600">
              <a:lnSpc>
                <a:spcPct val="100000"/>
              </a:lnSpc>
              <a:spcBef>
                <a:spcPts val="1200"/>
              </a:spcBef>
              <a:buFont typeface="Apple Symbols" panose="02000000000000000000" pitchFamily="2" charset="-79"/>
              <a:buChar char="⋅"/>
              <a:defRPr sz="2000" b="0" i="0">
                <a:solidFill>
                  <a:schemeClr val="bg1"/>
                </a:solidFill>
                <a:latin typeface="Gilroy" pitchFamily="2" charset="77"/>
              </a:defRPr>
            </a:lvl2pPr>
          </a:lstStyle>
          <a:p>
            <a:pPr lvl="0"/>
            <a:r>
              <a:rPr lang="en-US" dirty="0"/>
              <a:t>Click to edit Master text styles</a:t>
            </a:r>
          </a:p>
          <a:p>
            <a:pPr lvl="1"/>
            <a:r>
              <a:rPr lang="en-US" dirty="0"/>
              <a:t>Second level</a:t>
            </a:r>
          </a:p>
        </p:txBody>
      </p:sp>
      <p:sp>
        <p:nvSpPr>
          <p:cNvPr id="20" name="Picture Placeholder 19">
            <a:extLst>
              <a:ext uri="{FF2B5EF4-FFF2-40B4-BE49-F238E27FC236}">
                <a16:creationId xmlns:a16="http://schemas.microsoft.com/office/drawing/2014/main" id="{ECAE08DB-DB51-F347-B182-CBAE92DC6A61}"/>
              </a:ext>
            </a:extLst>
          </p:cNvPr>
          <p:cNvSpPr>
            <a:spLocks noGrp="1"/>
          </p:cNvSpPr>
          <p:nvPr>
            <p:ph type="pic" sz="quarter" idx="15"/>
          </p:nvPr>
        </p:nvSpPr>
        <p:spPr>
          <a:xfrm>
            <a:off x="7054846" y="0"/>
            <a:ext cx="5137154" cy="6858000"/>
          </a:xfrm>
          <a:custGeom>
            <a:avLst/>
            <a:gdLst>
              <a:gd name="connsiteX0" fmla="*/ 1329948 w 5137154"/>
              <a:gd name="connsiteY0" fmla="*/ 0 h 6858000"/>
              <a:gd name="connsiteX1" fmla="*/ 5137154 w 5137154"/>
              <a:gd name="connsiteY1" fmla="*/ 0 h 6858000"/>
              <a:gd name="connsiteX2" fmla="*/ 5137154 w 5137154"/>
              <a:gd name="connsiteY2" fmla="*/ 6858000 h 6858000"/>
              <a:gd name="connsiteX3" fmla="*/ 1921641 w 5137154"/>
              <a:gd name="connsiteY3" fmla="*/ 6858000 h 6858000"/>
              <a:gd name="connsiteX4" fmla="*/ 4 w 5137154"/>
              <a:gd name="connsiteY4" fmla="*/ 3183001 h 6858000"/>
              <a:gd name="connsiteX5" fmla="*/ 1329948 w 5137154"/>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37154" h="6858000">
                <a:moveTo>
                  <a:pt x="1329948" y="0"/>
                </a:moveTo>
                <a:lnTo>
                  <a:pt x="5137154" y="0"/>
                </a:lnTo>
                <a:lnTo>
                  <a:pt x="5137154" y="6858000"/>
                </a:lnTo>
                <a:lnTo>
                  <a:pt x="1921641" y="6858000"/>
                </a:lnTo>
                <a:cubicBezTo>
                  <a:pt x="760226" y="6049772"/>
                  <a:pt x="4" y="4705223"/>
                  <a:pt x="4" y="3183001"/>
                </a:cubicBezTo>
                <a:cubicBezTo>
                  <a:pt x="-1506" y="1986575"/>
                  <a:pt x="477691" y="839698"/>
                  <a:pt x="1329948" y="0"/>
                </a:cubicBezTo>
                <a:close/>
              </a:path>
            </a:pathLst>
          </a:custGeom>
        </p:spPr>
        <p:txBody>
          <a:bodyPr wrap="square">
            <a:noAutofit/>
          </a:bodyPr>
          <a:lstStyle/>
          <a:p>
            <a:r>
              <a:rPr lang="en-US"/>
              <a:t>Click icon to add picture</a:t>
            </a:r>
          </a:p>
        </p:txBody>
      </p:sp>
      <p:sp>
        <p:nvSpPr>
          <p:cNvPr id="10" name="Footer Placeholder 2">
            <a:extLst>
              <a:ext uri="{FF2B5EF4-FFF2-40B4-BE49-F238E27FC236}">
                <a16:creationId xmlns:a16="http://schemas.microsoft.com/office/drawing/2014/main" id="{815F3A38-2754-B848-913E-35031C7B7596}"/>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15" name="TextBox 14">
            <a:extLst>
              <a:ext uri="{FF2B5EF4-FFF2-40B4-BE49-F238E27FC236}">
                <a16:creationId xmlns:a16="http://schemas.microsoft.com/office/drawing/2014/main" id="{58DEA6CB-F93C-0741-A4BB-44B53F25BE8E}"/>
              </a:ext>
            </a:extLst>
          </p:cNvPr>
          <p:cNvSpPr txBox="1"/>
          <p:nvPr userDrawn="1"/>
        </p:nvSpPr>
        <p:spPr>
          <a:xfrm>
            <a:off x="2830879" y="6404169"/>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20237233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Content_Slide_9">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5" name="Text Placeholder 10">
            <a:extLst>
              <a:ext uri="{FF2B5EF4-FFF2-40B4-BE49-F238E27FC236}">
                <a16:creationId xmlns:a16="http://schemas.microsoft.com/office/drawing/2014/main" id="{3B426041-C522-6C40-A7A7-7312A54DCF30}"/>
              </a:ext>
            </a:extLst>
          </p:cNvPr>
          <p:cNvSpPr>
            <a:spLocks noGrp="1"/>
          </p:cNvSpPr>
          <p:nvPr>
            <p:ph type="body" sz="quarter" idx="13" hasCustomPrompt="1"/>
          </p:nvPr>
        </p:nvSpPr>
        <p:spPr>
          <a:xfrm>
            <a:off x="527609" y="886281"/>
            <a:ext cx="5422900"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28" name="Picture Placeholder 27">
            <a:extLst>
              <a:ext uri="{FF2B5EF4-FFF2-40B4-BE49-F238E27FC236}">
                <a16:creationId xmlns:a16="http://schemas.microsoft.com/office/drawing/2014/main" id="{CECAA70F-BD2C-3B41-A4D8-CA601B59CC14}"/>
              </a:ext>
            </a:extLst>
          </p:cNvPr>
          <p:cNvSpPr>
            <a:spLocks noGrp="1"/>
          </p:cNvSpPr>
          <p:nvPr>
            <p:ph type="pic" sz="quarter" idx="22"/>
          </p:nvPr>
        </p:nvSpPr>
        <p:spPr>
          <a:xfrm>
            <a:off x="8229341" y="231290"/>
            <a:ext cx="3962659" cy="6395419"/>
          </a:xfrm>
          <a:custGeom>
            <a:avLst/>
            <a:gdLst>
              <a:gd name="connsiteX0" fmla="*/ 3962477 w 3962659"/>
              <a:gd name="connsiteY0" fmla="*/ 37594 h 6395419"/>
              <a:gd name="connsiteX1" fmla="*/ 3962659 w 3962659"/>
              <a:gd name="connsiteY1" fmla="*/ 37594 h 6395419"/>
              <a:gd name="connsiteX2" fmla="*/ 3962477 w 3962659"/>
              <a:gd name="connsiteY2" fmla="*/ 37645 h 6395419"/>
              <a:gd name="connsiteX3" fmla="*/ 2180073 w 3962659"/>
              <a:gd name="connsiteY3" fmla="*/ 0 h 6395419"/>
              <a:gd name="connsiteX4" fmla="*/ 2373103 w 3962659"/>
              <a:gd name="connsiteY4" fmla="*/ 9214 h 6395419"/>
              <a:gd name="connsiteX5" fmla="*/ 3262373 w 3962659"/>
              <a:gd name="connsiteY5" fmla="*/ 433058 h 6395419"/>
              <a:gd name="connsiteX6" fmla="*/ 3774421 w 3962659"/>
              <a:gd name="connsiteY6" fmla="*/ 90263 h 6395419"/>
              <a:gd name="connsiteX7" fmla="*/ 3962477 w 3962659"/>
              <a:gd name="connsiteY7" fmla="*/ 37645 h 6395419"/>
              <a:gd name="connsiteX8" fmla="*/ 3962477 w 3962659"/>
              <a:gd name="connsiteY8" fmla="*/ 5915556 h 6395419"/>
              <a:gd name="connsiteX9" fmla="*/ 3807388 w 3962659"/>
              <a:gd name="connsiteY9" fmla="*/ 6026492 h 6395419"/>
              <a:gd name="connsiteX10" fmla="*/ 3262373 w 3962659"/>
              <a:gd name="connsiteY10" fmla="*/ 6395419 h 6395419"/>
              <a:gd name="connsiteX11" fmla="*/ 2717355 w 3962659"/>
              <a:gd name="connsiteY11" fmla="*/ 6026492 h 6395419"/>
              <a:gd name="connsiteX12" fmla="*/ 372807 w 3962659"/>
              <a:gd name="connsiteY12" fmla="*/ 3537060 h 6395419"/>
              <a:gd name="connsiteX13" fmla="*/ 297472 w 3962659"/>
              <a:gd name="connsiteY13" fmla="*/ 1089460 h 6395419"/>
              <a:gd name="connsiteX14" fmla="*/ 1107538 w 3962659"/>
              <a:gd name="connsiteY14" fmla="*/ 289319 h 6395419"/>
              <a:gd name="connsiteX15" fmla="*/ 2180073 w 3962659"/>
              <a:gd name="connsiteY15" fmla="*/ 0 h 6395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62659" h="6395419">
                <a:moveTo>
                  <a:pt x="3962477" y="37594"/>
                </a:moveTo>
                <a:lnTo>
                  <a:pt x="3962659" y="37594"/>
                </a:lnTo>
                <a:lnTo>
                  <a:pt x="3962477" y="37645"/>
                </a:lnTo>
                <a:close/>
                <a:moveTo>
                  <a:pt x="2180073" y="0"/>
                </a:moveTo>
                <a:cubicBezTo>
                  <a:pt x="2244541" y="0"/>
                  <a:pt x="2309375" y="3133"/>
                  <a:pt x="2373103" y="9214"/>
                </a:cubicBezTo>
                <a:cubicBezTo>
                  <a:pt x="2698751" y="40174"/>
                  <a:pt x="2972825" y="182621"/>
                  <a:pt x="3262373" y="433058"/>
                </a:cubicBezTo>
                <a:cubicBezTo>
                  <a:pt x="3416401" y="264165"/>
                  <a:pt x="3589699" y="156224"/>
                  <a:pt x="3774421" y="90263"/>
                </a:cubicBezTo>
                <a:lnTo>
                  <a:pt x="3962477" y="37645"/>
                </a:lnTo>
                <a:lnTo>
                  <a:pt x="3962477" y="5915556"/>
                </a:lnTo>
                <a:cubicBezTo>
                  <a:pt x="3874065" y="5980976"/>
                  <a:pt x="3818439" y="6018937"/>
                  <a:pt x="3807388" y="6026492"/>
                </a:cubicBezTo>
                <a:lnTo>
                  <a:pt x="3262373" y="6395419"/>
                </a:lnTo>
                <a:lnTo>
                  <a:pt x="2717355" y="6026492"/>
                </a:lnTo>
                <a:cubicBezTo>
                  <a:pt x="2654914" y="5984476"/>
                  <a:pt x="1182872" y="4977757"/>
                  <a:pt x="372807" y="3537060"/>
                </a:cubicBezTo>
                <a:cubicBezTo>
                  <a:pt x="-96509" y="2702459"/>
                  <a:pt x="-123952" y="1810363"/>
                  <a:pt x="297472" y="1089460"/>
                </a:cubicBezTo>
                <a:cubicBezTo>
                  <a:pt x="491055" y="758495"/>
                  <a:pt x="771023" y="481707"/>
                  <a:pt x="1107538" y="289319"/>
                </a:cubicBezTo>
                <a:cubicBezTo>
                  <a:pt x="1438342" y="100063"/>
                  <a:pt x="1809300" y="0"/>
                  <a:pt x="2180073" y="0"/>
                </a:cubicBezTo>
                <a:close/>
              </a:path>
            </a:pathLst>
          </a:custGeom>
        </p:spPr>
        <p:txBody>
          <a:bodyPr wrap="square">
            <a:noAutofit/>
          </a:bodyPr>
          <a:lstStyle/>
          <a:p>
            <a:endParaRPr lang="en-US"/>
          </a:p>
        </p:txBody>
      </p:sp>
      <p:sp>
        <p:nvSpPr>
          <p:cNvPr id="34" name="Text Placeholder 13">
            <a:extLst>
              <a:ext uri="{FF2B5EF4-FFF2-40B4-BE49-F238E27FC236}">
                <a16:creationId xmlns:a16="http://schemas.microsoft.com/office/drawing/2014/main" id="{B29D5132-42BA-9B47-AA92-84D811EC6710}"/>
              </a:ext>
            </a:extLst>
          </p:cNvPr>
          <p:cNvSpPr>
            <a:spLocks noGrp="1"/>
          </p:cNvSpPr>
          <p:nvPr>
            <p:ph type="body" sz="quarter" idx="14"/>
          </p:nvPr>
        </p:nvSpPr>
        <p:spPr>
          <a:xfrm>
            <a:off x="509340" y="1485410"/>
            <a:ext cx="5843178" cy="3281019"/>
          </a:xfrm>
        </p:spPr>
        <p:txBody>
          <a:bodyPr>
            <a:normAutofit/>
          </a:bodyPr>
          <a:lstStyle>
            <a:lvl1pPr marL="0" indent="0">
              <a:lnSpc>
                <a:spcPct val="100000"/>
              </a:lnSpc>
              <a:spcBef>
                <a:spcPts val="0"/>
              </a:spcBef>
              <a:buNone/>
              <a:defRPr sz="2300" b="0" i="0">
                <a:solidFill>
                  <a:schemeClr val="tx1"/>
                </a:solidFill>
                <a:latin typeface="Gilroy" pitchFamily="2" charset="77"/>
              </a:defRPr>
            </a:lvl1pPr>
            <a:lvl2pPr marL="274320" indent="-228600">
              <a:lnSpc>
                <a:spcPct val="100000"/>
              </a:lnSpc>
              <a:spcBef>
                <a:spcPts val="1200"/>
              </a:spcBef>
              <a:buFont typeface="Apple Symbols" panose="02000000000000000000" pitchFamily="2" charset="-79"/>
              <a:buChar char="⋅"/>
              <a:defRPr sz="2000" b="0" i="0">
                <a:solidFill>
                  <a:schemeClr val="tx1"/>
                </a:solidFill>
                <a:latin typeface="Gilroy" pitchFamily="2" charset="77"/>
              </a:defRPr>
            </a:lvl2pPr>
          </a:lstStyle>
          <a:p>
            <a:pPr lvl="0"/>
            <a:r>
              <a:rPr lang="en-US" dirty="0"/>
              <a:t>Click to edit Master text styles</a:t>
            </a:r>
          </a:p>
          <a:p>
            <a:pPr lvl="1"/>
            <a:r>
              <a:rPr lang="en-US" dirty="0"/>
              <a:t>Second level</a:t>
            </a:r>
          </a:p>
        </p:txBody>
      </p:sp>
      <p:sp>
        <p:nvSpPr>
          <p:cNvPr id="9" name="Footer Placeholder 2">
            <a:extLst>
              <a:ext uri="{FF2B5EF4-FFF2-40B4-BE49-F238E27FC236}">
                <a16:creationId xmlns:a16="http://schemas.microsoft.com/office/drawing/2014/main" id="{D5F58637-DEC4-1C49-8C6F-BD44C8F40C9C}"/>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11" name="TextBox 10">
            <a:extLst>
              <a:ext uri="{FF2B5EF4-FFF2-40B4-BE49-F238E27FC236}">
                <a16:creationId xmlns:a16="http://schemas.microsoft.com/office/drawing/2014/main" id="{59D6B7F0-5377-6840-903E-0FFD7220664B}"/>
              </a:ext>
            </a:extLst>
          </p:cNvPr>
          <p:cNvSpPr txBox="1"/>
          <p:nvPr userDrawn="1"/>
        </p:nvSpPr>
        <p:spPr>
          <a:xfrm>
            <a:off x="2830879" y="6404169"/>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173918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Work_Divider_Slide_1">
    <p:bg>
      <p:bgPr>
        <a:solidFill>
          <a:schemeClr val="accent2"/>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07A2B011-4944-3E42-8A80-C19127BB8B1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02328" y="0"/>
            <a:ext cx="9889671" cy="6909223"/>
          </a:xfrm>
          <a:prstGeom prst="rect">
            <a:avLst/>
          </a:prstGeom>
        </p:spPr>
      </p:pic>
      <p:pic>
        <p:nvPicPr>
          <p:cNvPr id="6" name="Graphic 5">
            <a:extLst>
              <a:ext uri="{FF2B5EF4-FFF2-40B4-BE49-F238E27FC236}">
                <a16:creationId xmlns:a16="http://schemas.microsoft.com/office/drawing/2014/main" id="{127D091E-4417-974E-8E7A-751037769C3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0"/>
            <a:ext cx="12273280" cy="6903720"/>
          </a:xfrm>
          <a:prstGeom prst="rect">
            <a:avLst/>
          </a:prstGeom>
        </p:spPr>
      </p:pic>
      <p:sp>
        <p:nvSpPr>
          <p:cNvPr id="7" name="Title 1">
            <a:extLst>
              <a:ext uri="{FF2B5EF4-FFF2-40B4-BE49-F238E27FC236}">
                <a16:creationId xmlns:a16="http://schemas.microsoft.com/office/drawing/2014/main" id="{8A1E5EC7-8D90-5147-A208-42D651E6A279}"/>
              </a:ext>
            </a:extLst>
          </p:cNvPr>
          <p:cNvSpPr>
            <a:spLocks noGrp="1"/>
          </p:cNvSpPr>
          <p:nvPr>
            <p:ph type="ctrTitle" hasCustomPrompt="1"/>
          </p:nvPr>
        </p:nvSpPr>
        <p:spPr>
          <a:xfrm>
            <a:off x="710583" y="1584340"/>
            <a:ext cx="5159640" cy="3247303"/>
          </a:xfrm>
        </p:spPr>
        <p:txBody>
          <a:bodyPr anchor="t">
            <a:noAutofit/>
          </a:bodyPr>
          <a:lstStyle>
            <a:lvl1pPr algn="l">
              <a:lnSpc>
                <a:spcPct val="100000"/>
              </a:lnSpc>
              <a:defRPr sz="4000">
                <a:solidFill>
                  <a:schemeClr val="tx1"/>
                </a:solidFill>
                <a:latin typeface="Akzidenz-Grotesk Pro Bold Ext" panose="02000805060000020004" pitchFamily="2" charset="0"/>
              </a:defRPr>
            </a:lvl1pPr>
          </a:lstStyle>
          <a:p>
            <a:r>
              <a:rPr lang="en-US" dirty="0"/>
              <a:t>EDIT </a:t>
            </a:r>
            <a:br>
              <a:rPr lang="en-US" dirty="0"/>
            </a:br>
            <a:r>
              <a:rPr lang="en-US" dirty="0"/>
              <a:t>MASTER TITLE</a:t>
            </a:r>
          </a:p>
        </p:txBody>
      </p:sp>
      <p:pic>
        <p:nvPicPr>
          <p:cNvPr id="8" name="Graphic 7">
            <a:extLst>
              <a:ext uri="{FF2B5EF4-FFF2-40B4-BE49-F238E27FC236}">
                <a16:creationId xmlns:a16="http://schemas.microsoft.com/office/drawing/2014/main" id="{3404E1C4-249F-204F-AD31-1A043647DDF7}"/>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33689" y="4874950"/>
            <a:ext cx="1389888" cy="1407261"/>
          </a:xfrm>
          <a:prstGeom prst="rect">
            <a:avLst/>
          </a:prstGeom>
        </p:spPr>
      </p:pic>
    </p:spTree>
    <p:extLst>
      <p:ext uri="{BB962C8B-B14F-4D97-AF65-F5344CB8AC3E}">
        <p14:creationId xmlns:p14="http://schemas.microsoft.com/office/powerpoint/2010/main" val="5289376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Content_Slide_1">
    <p:bg>
      <p:bgPr>
        <a:solidFill>
          <a:schemeClr val="accent2"/>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3538D9D-FD9A-FC46-BC1D-00AF1DE86E15}"/>
              </a:ext>
            </a:extLst>
          </p:cNvPr>
          <p:cNvSpPr/>
          <p:nvPr userDrawn="1"/>
        </p:nvSpPr>
        <p:spPr>
          <a:xfrm>
            <a:off x="318655" y="901699"/>
            <a:ext cx="4890654" cy="6500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1EFB734-9DE2-1142-AFD0-623512F58649}"/>
              </a:ext>
            </a:extLst>
          </p:cNvPr>
          <p:cNvSpPr/>
          <p:nvPr userDrawn="1"/>
        </p:nvSpPr>
        <p:spPr>
          <a:xfrm>
            <a:off x="0" y="6146800"/>
            <a:ext cx="12192000" cy="711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1" name="Text Placeholder 10">
            <a:extLst>
              <a:ext uri="{FF2B5EF4-FFF2-40B4-BE49-F238E27FC236}">
                <a16:creationId xmlns:a16="http://schemas.microsoft.com/office/drawing/2014/main" id="{48997D48-FFEF-2C4E-B04C-F6CB098007BD}"/>
              </a:ext>
            </a:extLst>
          </p:cNvPr>
          <p:cNvSpPr>
            <a:spLocks noGrp="1"/>
          </p:cNvSpPr>
          <p:nvPr>
            <p:ph type="body" sz="quarter" idx="13" hasCustomPrompt="1"/>
          </p:nvPr>
        </p:nvSpPr>
        <p:spPr>
          <a:xfrm>
            <a:off x="527609" y="1041400"/>
            <a:ext cx="5422900"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14" name="Text Placeholder 13">
            <a:extLst>
              <a:ext uri="{FF2B5EF4-FFF2-40B4-BE49-F238E27FC236}">
                <a16:creationId xmlns:a16="http://schemas.microsoft.com/office/drawing/2014/main" id="{DDBA36A2-0F73-394A-BEC7-9FDE0BD90E4F}"/>
              </a:ext>
            </a:extLst>
          </p:cNvPr>
          <p:cNvSpPr>
            <a:spLocks noGrp="1"/>
          </p:cNvSpPr>
          <p:nvPr>
            <p:ph type="body" sz="quarter" idx="14"/>
          </p:nvPr>
        </p:nvSpPr>
        <p:spPr>
          <a:xfrm>
            <a:off x="493012" y="1828309"/>
            <a:ext cx="5843178" cy="3281019"/>
          </a:xfrm>
        </p:spPr>
        <p:txBody>
          <a:bodyPr>
            <a:normAutofit/>
          </a:bodyPr>
          <a:lstStyle>
            <a:lvl1pPr marL="0" indent="0">
              <a:lnSpc>
                <a:spcPct val="100000"/>
              </a:lnSpc>
              <a:spcBef>
                <a:spcPts val="0"/>
              </a:spcBef>
              <a:buNone/>
              <a:defRPr sz="2300" b="0" i="0">
                <a:solidFill>
                  <a:schemeClr val="accent6"/>
                </a:solidFill>
                <a:latin typeface="Gilroy" pitchFamily="2" charset="77"/>
              </a:defRPr>
            </a:lvl1pPr>
            <a:lvl2pPr marL="274320" indent="-228600">
              <a:lnSpc>
                <a:spcPct val="100000"/>
              </a:lnSpc>
              <a:spcBef>
                <a:spcPts val="1200"/>
              </a:spcBef>
              <a:buFont typeface="Apple Symbols" panose="02000000000000000000" pitchFamily="2" charset="-79"/>
              <a:buChar char="⋅"/>
              <a:defRPr sz="2000" b="0" i="0">
                <a:solidFill>
                  <a:schemeClr val="accent6"/>
                </a:solidFill>
                <a:latin typeface="Gilroy" pitchFamily="2" charset="77"/>
              </a:defRPr>
            </a:lvl2pPr>
          </a:lstStyle>
          <a:p>
            <a:pPr lvl="0"/>
            <a:r>
              <a:rPr lang="en-US" dirty="0"/>
              <a:t>Click to edit Master text styles</a:t>
            </a:r>
          </a:p>
          <a:p>
            <a:pPr lvl="1"/>
            <a:r>
              <a:rPr lang="en-US" dirty="0"/>
              <a:t>Second level</a:t>
            </a:r>
          </a:p>
        </p:txBody>
      </p:sp>
      <p:sp>
        <p:nvSpPr>
          <p:cNvPr id="20" name="Picture Placeholder 19">
            <a:extLst>
              <a:ext uri="{FF2B5EF4-FFF2-40B4-BE49-F238E27FC236}">
                <a16:creationId xmlns:a16="http://schemas.microsoft.com/office/drawing/2014/main" id="{ECAE08DB-DB51-F347-B182-CBAE92DC6A61}"/>
              </a:ext>
            </a:extLst>
          </p:cNvPr>
          <p:cNvSpPr>
            <a:spLocks noGrp="1"/>
          </p:cNvSpPr>
          <p:nvPr>
            <p:ph type="pic" sz="quarter" idx="15"/>
          </p:nvPr>
        </p:nvSpPr>
        <p:spPr>
          <a:xfrm>
            <a:off x="7054846" y="0"/>
            <a:ext cx="5137154" cy="6858000"/>
          </a:xfrm>
          <a:custGeom>
            <a:avLst/>
            <a:gdLst>
              <a:gd name="connsiteX0" fmla="*/ 1329948 w 5137154"/>
              <a:gd name="connsiteY0" fmla="*/ 0 h 6858000"/>
              <a:gd name="connsiteX1" fmla="*/ 5137154 w 5137154"/>
              <a:gd name="connsiteY1" fmla="*/ 0 h 6858000"/>
              <a:gd name="connsiteX2" fmla="*/ 5137154 w 5137154"/>
              <a:gd name="connsiteY2" fmla="*/ 6858000 h 6858000"/>
              <a:gd name="connsiteX3" fmla="*/ 1921641 w 5137154"/>
              <a:gd name="connsiteY3" fmla="*/ 6858000 h 6858000"/>
              <a:gd name="connsiteX4" fmla="*/ 4 w 5137154"/>
              <a:gd name="connsiteY4" fmla="*/ 3183001 h 6858000"/>
              <a:gd name="connsiteX5" fmla="*/ 1329948 w 5137154"/>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37154" h="6858000">
                <a:moveTo>
                  <a:pt x="1329948" y="0"/>
                </a:moveTo>
                <a:lnTo>
                  <a:pt x="5137154" y="0"/>
                </a:lnTo>
                <a:lnTo>
                  <a:pt x="5137154" y="6858000"/>
                </a:lnTo>
                <a:lnTo>
                  <a:pt x="1921641" y="6858000"/>
                </a:lnTo>
                <a:cubicBezTo>
                  <a:pt x="760226" y="6049772"/>
                  <a:pt x="4" y="4705223"/>
                  <a:pt x="4" y="3183001"/>
                </a:cubicBezTo>
                <a:cubicBezTo>
                  <a:pt x="-1506" y="1986575"/>
                  <a:pt x="477691" y="839698"/>
                  <a:pt x="1329948" y="0"/>
                </a:cubicBezTo>
                <a:close/>
              </a:path>
            </a:pathLst>
          </a:custGeom>
        </p:spPr>
        <p:txBody>
          <a:bodyPr wrap="square">
            <a:noAutofit/>
          </a:bodyPr>
          <a:lstStyle/>
          <a:p>
            <a:r>
              <a:rPr lang="en-US"/>
              <a:t>Click icon to add picture</a:t>
            </a:r>
          </a:p>
        </p:txBody>
      </p:sp>
      <p:sp>
        <p:nvSpPr>
          <p:cNvPr id="10" name="Footer Placeholder 2">
            <a:extLst>
              <a:ext uri="{FF2B5EF4-FFF2-40B4-BE49-F238E27FC236}">
                <a16:creationId xmlns:a16="http://schemas.microsoft.com/office/drawing/2014/main" id="{01674322-6C90-6340-9C05-9C81FEF707F8}"/>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15" name="TextBox 14">
            <a:extLst>
              <a:ext uri="{FF2B5EF4-FFF2-40B4-BE49-F238E27FC236}">
                <a16:creationId xmlns:a16="http://schemas.microsoft.com/office/drawing/2014/main" id="{2859341C-C393-9541-934C-8BA30FF4173F}"/>
              </a:ext>
            </a:extLst>
          </p:cNvPr>
          <p:cNvSpPr txBox="1"/>
          <p:nvPr userDrawn="1"/>
        </p:nvSpPr>
        <p:spPr>
          <a:xfrm>
            <a:off x="2830879" y="6404169"/>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42499719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_Slide_4">
    <p:bg>
      <p:bgPr>
        <a:solidFill>
          <a:schemeClr val="bg1"/>
        </a:solidFill>
        <a:effectLst/>
      </p:bgPr>
    </p:bg>
    <p:spTree>
      <p:nvGrpSpPr>
        <p:cNvPr id="1" name=""/>
        <p:cNvGrpSpPr/>
        <p:nvPr/>
      </p:nvGrpSpPr>
      <p:grpSpPr>
        <a:xfrm>
          <a:off x="0" y="0"/>
          <a:ext cx="0" cy="0"/>
          <a:chOff x="0" y="0"/>
          <a:chExt cx="0" cy="0"/>
        </a:xfrm>
      </p:grpSpPr>
      <p:pic>
        <p:nvPicPr>
          <p:cNvPr id="5" name="Picture 4" descr="Logo&#10;&#10;Description automatically generated with medium confidence">
            <a:extLst>
              <a:ext uri="{FF2B5EF4-FFF2-40B4-BE49-F238E27FC236}">
                <a16:creationId xmlns:a16="http://schemas.microsoft.com/office/drawing/2014/main" id="{A52AD815-AA42-5945-B7DD-BF23786C344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77F500A6-D7AD-F74F-A2B8-F7126E6D9F76}"/>
              </a:ext>
            </a:extLst>
          </p:cNvPr>
          <p:cNvSpPr>
            <a:spLocks noGrp="1"/>
          </p:cNvSpPr>
          <p:nvPr>
            <p:ph type="ctrTitle" hasCustomPrompt="1"/>
          </p:nvPr>
        </p:nvSpPr>
        <p:spPr>
          <a:xfrm>
            <a:off x="2914803" y="2587449"/>
            <a:ext cx="6708159" cy="1658231"/>
          </a:xfrm>
        </p:spPr>
        <p:txBody>
          <a:bodyPr anchor="t">
            <a:noAutofit/>
          </a:bodyPr>
          <a:lstStyle>
            <a:lvl1pPr algn="l">
              <a:lnSpc>
                <a:spcPts val="6400"/>
              </a:lnSpc>
              <a:defRPr sz="5350">
                <a:solidFill>
                  <a:schemeClr val="tx1"/>
                </a:solidFill>
                <a:latin typeface="Akzidenz-Grotesk Pro Bold Ext" panose="02000805060000020004" pitchFamily="2" charset="0"/>
              </a:defRPr>
            </a:lvl1pPr>
          </a:lstStyle>
          <a:p>
            <a:r>
              <a:rPr lang="en-US" dirty="0"/>
              <a:t>CLICK TO EDIT </a:t>
            </a:r>
            <a:br>
              <a:rPr lang="en-US" dirty="0"/>
            </a:br>
            <a:r>
              <a:rPr lang="en-US" dirty="0"/>
              <a:t>MASTER TITLE</a:t>
            </a:r>
          </a:p>
        </p:txBody>
      </p:sp>
    </p:spTree>
    <p:extLst>
      <p:ext uri="{BB962C8B-B14F-4D97-AF65-F5344CB8AC3E}">
        <p14:creationId xmlns:p14="http://schemas.microsoft.com/office/powerpoint/2010/main" val="37025958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Content_Slide_9">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6" name="Text Placeholder 13">
            <a:extLst>
              <a:ext uri="{FF2B5EF4-FFF2-40B4-BE49-F238E27FC236}">
                <a16:creationId xmlns:a16="http://schemas.microsoft.com/office/drawing/2014/main" id="{93DB3D1D-2B01-CC48-8D02-FD4B1C6779FC}"/>
              </a:ext>
            </a:extLst>
          </p:cNvPr>
          <p:cNvSpPr>
            <a:spLocks noGrp="1"/>
          </p:cNvSpPr>
          <p:nvPr>
            <p:ph type="body" sz="quarter" idx="14"/>
          </p:nvPr>
        </p:nvSpPr>
        <p:spPr>
          <a:xfrm>
            <a:off x="509340" y="1485410"/>
            <a:ext cx="5843178" cy="3281019"/>
          </a:xfrm>
        </p:spPr>
        <p:txBody>
          <a:bodyPr>
            <a:normAutofit/>
          </a:bodyPr>
          <a:lstStyle>
            <a:lvl1pPr marL="0" indent="0">
              <a:lnSpc>
                <a:spcPct val="100000"/>
              </a:lnSpc>
              <a:spcBef>
                <a:spcPts val="0"/>
              </a:spcBef>
              <a:buNone/>
              <a:defRPr sz="2300" b="0" i="0">
                <a:solidFill>
                  <a:schemeClr val="tx1"/>
                </a:solidFill>
                <a:latin typeface="Gilroy" pitchFamily="2" charset="77"/>
              </a:defRPr>
            </a:lvl1pPr>
            <a:lvl2pPr marL="274320" indent="-228600">
              <a:lnSpc>
                <a:spcPct val="100000"/>
              </a:lnSpc>
              <a:spcBef>
                <a:spcPts val="1200"/>
              </a:spcBef>
              <a:buFont typeface="Apple Symbols" panose="02000000000000000000" pitchFamily="2" charset="-79"/>
              <a:buChar char="⋅"/>
              <a:defRPr sz="2000" b="0" i="0">
                <a:solidFill>
                  <a:schemeClr val="tx1"/>
                </a:solidFill>
                <a:latin typeface="Gilroy" pitchFamily="2" charset="77"/>
              </a:defRPr>
            </a:lvl2pPr>
          </a:lstStyle>
          <a:p>
            <a:pPr lvl="0"/>
            <a:r>
              <a:rPr lang="en-US" dirty="0"/>
              <a:t>Click to edit Master text styles</a:t>
            </a:r>
          </a:p>
          <a:p>
            <a:pPr lvl="1"/>
            <a:r>
              <a:rPr lang="en-US" dirty="0"/>
              <a:t>Second level</a:t>
            </a:r>
          </a:p>
        </p:txBody>
      </p:sp>
      <p:sp>
        <p:nvSpPr>
          <p:cNvPr id="15" name="Text Placeholder 10">
            <a:extLst>
              <a:ext uri="{FF2B5EF4-FFF2-40B4-BE49-F238E27FC236}">
                <a16:creationId xmlns:a16="http://schemas.microsoft.com/office/drawing/2014/main" id="{3B426041-C522-6C40-A7A7-7312A54DCF30}"/>
              </a:ext>
            </a:extLst>
          </p:cNvPr>
          <p:cNvSpPr>
            <a:spLocks noGrp="1"/>
          </p:cNvSpPr>
          <p:nvPr>
            <p:ph type="body" sz="quarter" idx="13" hasCustomPrompt="1"/>
          </p:nvPr>
        </p:nvSpPr>
        <p:spPr>
          <a:xfrm>
            <a:off x="527609" y="886281"/>
            <a:ext cx="5422900"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9" name="Picture Placeholder 48">
            <a:extLst>
              <a:ext uri="{FF2B5EF4-FFF2-40B4-BE49-F238E27FC236}">
                <a16:creationId xmlns:a16="http://schemas.microsoft.com/office/drawing/2014/main" id="{DB1AB09B-ADBA-C849-A249-60F34EB3338F}"/>
              </a:ext>
            </a:extLst>
          </p:cNvPr>
          <p:cNvSpPr>
            <a:spLocks noGrp="1" noChangeAspect="1"/>
          </p:cNvSpPr>
          <p:nvPr>
            <p:ph type="pic" sz="quarter" idx="21"/>
          </p:nvPr>
        </p:nvSpPr>
        <p:spPr>
          <a:xfrm>
            <a:off x="9360340" y="244953"/>
            <a:ext cx="2831660" cy="6394149"/>
          </a:xfrm>
          <a:custGeom>
            <a:avLst/>
            <a:gdLst>
              <a:gd name="connsiteX0" fmla="*/ 797739 w 797739"/>
              <a:gd name="connsiteY0" fmla="*/ 0 h 1799652"/>
              <a:gd name="connsiteX1" fmla="*/ 797739 w 797739"/>
              <a:gd name="connsiteY1" fmla="*/ 1799652 h 1799652"/>
              <a:gd name="connsiteX2" fmla="*/ 5960 w 797739"/>
              <a:gd name="connsiteY2" fmla="*/ 1003132 h 1799652"/>
              <a:gd name="connsiteX3" fmla="*/ 797739 w 797739"/>
              <a:gd name="connsiteY3" fmla="*/ 0 h 1799652"/>
            </a:gdLst>
            <a:ahLst/>
            <a:cxnLst>
              <a:cxn ang="0">
                <a:pos x="connsiteX0" y="connsiteY0"/>
              </a:cxn>
              <a:cxn ang="0">
                <a:pos x="connsiteX1" y="connsiteY1"/>
              </a:cxn>
              <a:cxn ang="0">
                <a:pos x="connsiteX2" y="connsiteY2"/>
              </a:cxn>
              <a:cxn ang="0">
                <a:pos x="connsiteX3" y="connsiteY3"/>
              </a:cxn>
            </a:cxnLst>
            <a:rect l="l" t="t" r="r" b="b"/>
            <a:pathLst>
              <a:path w="797739" h="1799652">
                <a:moveTo>
                  <a:pt x="797739" y="0"/>
                </a:moveTo>
                <a:lnTo>
                  <a:pt x="797739" y="1799652"/>
                </a:lnTo>
                <a:cubicBezTo>
                  <a:pt x="381830" y="1751616"/>
                  <a:pt x="53709" y="1421531"/>
                  <a:pt x="5960" y="1003132"/>
                </a:cubicBezTo>
                <a:cubicBezTo>
                  <a:pt x="-50757" y="506172"/>
                  <a:pt x="303736" y="57055"/>
                  <a:pt x="797739" y="0"/>
                </a:cubicBezTo>
                <a:close/>
              </a:path>
            </a:pathLst>
          </a:custGeom>
          <a:noFill/>
        </p:spPr>
        <p:txBody>
          <a:bodyPr wrap="square">
            <a:noAutofit/>
          </a:bodyPr>
          <a:lstStyle>
            <a:lvl1pPr marL="0" indent="0">
              <a:buNone/>
              <a:defRPr sz="1400"/>
            </a:lvl1pPr>
          </a:lstStyle>
          <a:p>
            <a:r>
              <a:rPr lang="en-US"/>
              <a:t>Click icon to add picture</a:t>
            </a:r>
            <a:endParaRPr lang="en-US" dirty="0"/>
          </a:p>
        </p:txBody>
      </p:sp>
      <p:sp>
        <p:nvSpPr>
          <p:cNvPr id="10" name="Footer Placeholder 2">
            <a:extLst>
              <a:ext uri="{FF2B5EF4-FFF2-40B4-BE49-F238E27FC236}">
                <a16:creationId xmlns:a16="http://schemas.microsoft.com/office/drawing/2014/main" id="{15CEC8EA-B8C7-2F44-A712-BBF439998FB7}"/>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12" name="TextBox 11">
            <a:extLst>
              <a:ext uri="{FF2B5EF4-FFF2-40B4-BE49-F238E27FC236}">
                <a16:creationId xmlns:a16="http://schemas.microsoft.com/office/drawing/2014/main" id="{259D4F8C-833D-454A-9C4A-FDBEA63AF0A8}"/>
              </a:ext>
            </a:extLst>
          </p:cNvPr>
          <p:cNvSpPr txBox="1"/>
          <p:nvPr userDrawn="1"/>
        </p:nvSpPr>
        <p:spPr>
          <a:xfrm>
            <a:off x="2830879" y="6404169"/>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1094038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_Work_Divider_Slide_1">
    <p:bg>
      <p:bgPr>
        <a:solidFill>
          <a:schemeClr val="accent1"/>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93109BE5-40E1-8A41-B62B-49BBAE3F67D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02329" y="0"/>
            <a:ext cx="9889672" cy="6909223"/>
          </a:xfrm>
          <a:prstGeom prst="rect">
            <a:avLst/>
          </a:prstGeom>
        </p:spPr>
      </p:pic>
      <p:pic>
        <p:nvPicPr>
          <p:cNvPr id="6" name="Graphic 5">
            <a:extLst>
              <a:ext uri="{FF2B5EF4-FFF2-40B4-BE49-F238E27FC236}">
                <a16:creationId xmlns:a16="http://schemas.microsoft.com/office/drawing/2014/main" id="{127D091E-4417-974E-8E7A-751037769C3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0"/>
            <a:ext cx="12273280" cy="6903720"/>
          </a:xfrm>
          <a:prstGeom prst="rect">
            <a:avLst/>
          </a:prstGeom>
        </p:spPr>
      </p:pic>
      <p:sp>
        <p:nvSpPr>
          <p:cNvPr id="7" name="Title 1">
            <a:extLst>
              <a:ext uri="{FF2B5EF4-FFF2-40B4-BE49-F238E27FC236}">
                <a16:creationId xmlns:a16="http://schemas.microsoft.com/office/drawing/2014/main" id="{8A1E5EC7-8D90-5147-A208-42D651E6A279}"/>
              </a:ext>
            </a:extLst>
          </p:cNvPr>
          <p:cNvSpPr>
            <a:spLocks noGrp="1"/>
          </p:cNvSpPr>
          <p:nvPr>
            <p:ph type="ctrTitle" hasCustomPrompt="1"/>
          </p:nvPr>
        </p:nvSpPr>
        <p:spPr>
          <a:xfrm>
            <a:off x="710583" y="1584340"/>
            <a:ext cx="5159640" cy="3247303"/>
          </a:xfrm>
        </p:spPr>
        <p:txBody>
          <a:bodyPr anchor="t">
            <a:noAutofit/>
          </a:bodyPr>
          <a:lstStyle>
            <a:lvl1pPr algn="l">
              <a:lnSpc>
                <a:spcPct val="100000"/>
              </a:lnSpc>
              <a:defRPr sz="4000">
                <a:solidFill>
                  <a:schemeClr val="tx1"/>
                </a:solidFill>
                <a:latin typeface="Akzidenz-Grotesk Pro Bold Ext" panose="02000805060000020004" pitchFamily="2" charset="0"/>
              </a:defRPr>
            </a:lvl1pPr>
          </a:lstStyle>
          <a:p>
            <a:r>
              <a:rPr lang="en-US" dirty="0"/>
              <a:t>EDIT </a:t>
            </a:r>
            <a:br>
              <a:rPr lang="en-US" dirty="0"/>
            </a:br>
            <a:r>
              <a:rPr lang="en-US" dirty="0"/>
              <a:t>MASTER TITLE</a:t>
            </a:r>
          </a:p>
        </p:txBody>
      </p:sp>
      <p:pic>
        <p:nvPicPr>
          <p:cNvPr id="8" name="Graphic 7">
            <a:extLst>
              <a:ext uri="{FF2B5EF4-FFF2-40B4-BE49-F238E27FC236}">
                <a16:creationId xmlns:a16="http://schemas.microsoft.com/office/drawing/2014/main" id="{3404E1C4-249F-204F-AD31-1A043647DDF7}"/>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33689" y="4874950"/>
            <a:ext cx="1389888" cy="1407261"/>
          </a:xfrm>
          <a:prstGeom prst="rect">
            <a:avLst/>
          </a:prstGeom>
        </p:spPr>
      </p:pic>
    </p:spTree>
    <p:extLst>
      <p:ext uri="{BB962C8B-B14F-4D97-AF65-F5344CB8AC3E}">
        <p14:creationId xmlns:p14="http://schemas.microsoft.com/office/powerpoint/2010/main" val="7657860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_Content_Slide_1">
    <p:bg>
      <p:bgPr>
        <a:solidFill>
          <a:schemeClr val="accent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3538D9D-FD9A-FC46-BC1D-00AF1DE86E15}"/>
              </a:ext>
            </a:extLst>
          </p:cNvPr>
          <p:cNvSpPr/>
          <p:nvPr userDrawn="1"/>
        </p:nvSpPr>
        <p:spPr>
          <a:xfrm>
            <a:off x="318655" y="901699"/>
            <a:ext cx="4890654" cy="6500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1EFB734-9DE2-1142-AFD0-623512F58649}"/>
              </a:ext>
            </a:extLst>
          </p:cNvPr>
          <p:cNvSpPr/>
          <p:nvPr userDrawn="1"/>
        </p:nvSpPr>
        <p:spPr>
          <a:xfrm>
            <a:off x="0" y="6146800"/>
            <a:ext cx="12192000" cy="711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1" name="Text Placeholder 10">
            <a:extLst>
              <a:ext uri="{FF2B5EF4-FFF2-40B4-BE49-F238E27FC236}">
                <a16:creationId xmlns:a16="http://schemas.microsoft.com/office/drawing/2014/main" id="{48997D48-FFEF-2C4E-B04C-F6CB098007BD}"/>
              </a:ext>
            </a:extLst>
          </p:cNvPr>
          <p:cNvSpPr>
            <a:spLocks noGrp="1"/>
          </p:cNvSpPr>
          <p:nvPr>
            <p:ph type="body" sz="quarter" idx="13" hasCustomPrompt="1"/>
          </p:nvPr>
        </p:nvSpPr>
        <p:spPr>
          <a:xfrm>
            <a:off x="527609" y="1041400"/>
            <a:ext cx="5422900"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14" name="Text Placeholder 13">
            <a:extLst>
              <a:ext uri="{FF2B5EF4-FFF2-40B4-BE49-F238E27FC236}">
                <a16:creationId xmlns:a16="http://schemas.microsoft.com/office/drawing/2014/main" id="{DDBA36A2-0F73-394A-BEC7-9FDE0BD90E4F}"/>
              </a:ext>
            </a:extLst>
          </p:cNvPr>
          <p:cNvSpPr>
            <a:spLocks noGrp="1"/>
          </p:cNvSpPr>
          <p:nvPr>
            <p:ph type="body" sz="quarter" idx="14"/>
          </p:nvPr>
        </p:nvSpPr>
        <p:spPr>
          <a:xfrm>
            <a:off x="493012" y="1828309"/>
            <a:ext cx="5843178" cy="3281019"/>
          </a:xfrm>
        </p:spPr>
        <p:txBody>
          <a:bodyPr>
            <a:normAutofit/>
          </a:bodyPr>
          <a:lstStyle>
            <a:lvl1pPr marL="0" indent="0">
              <a:lnSpc>
                <a:spcPct val="100000"/>
              </a:lnSpc>
              <a:spcBef>
                <a:spcPts val="0"/>
              </a:spcBef>
              <a:buNone/>
              <a:defRPr sz="2300" b="0" i="0">
                <a:solidFill>
                  <a:schemeClr val="accent6"/>
                </a:solidFill>
                <a:latin typeface="Gilroy" pitchFamily="2" charset="77"/>
              </a:defRPr>
            </a:lvl1pPr>
            <a:lvl2pPr marL="274320" indent="-228600">
              <a:lnSpc>
                <a:spcPct val="100000"/>
              </a:lnSpc>
              <a:spcBef>
                <a:spcPts val="1200"/>
              </a:spcBef>
              <a:buFont typeface="Apple Symbols" panose="02000000000000000000" pitchFamily="2" charset="-79"/>
              <a:buChar char="⋅"/>
              <a:defRPr sz="2000" b="0" i="0">
                <a:solidFill>
                  <a:schemeClr val="accent6"/>
                </a:solidFill>
                <a:latin typeface="Gilroy" pitchFamily="2" charset="77"/>
              </a:defRPr>
            </a:lvl2pPr>
          </a:lstStyle>
          <a:p>
            <a:pPr lvl="0"/>
            <a:r>
              <a:rPr lang="en-US" dirty="0"/>
              <a:t>Click to edit Master text styles</a:t>
            </a:r>
          </a:p>
          <a:p>
            <a:pPr lvl="1"/>
            <a:r>
              <a:rPr lang="en-US" dirty="0"/>
              <a:t>Second level</a:t>
            </a:r>
          </a:p>
        </p:txBody>
      </p:sp>
      <p:sp>
        <p:nvSpPr>
          <p:cNvPr id="20" name="Picture Placeholder 19">
            <a:extLst>
              <a:ext uri="{FF2B5EF4-FFF2-40B4-BE49-F238E27FC236}">
                <a16:creationId xmlns:a16="http://schemas.microsoft.com/office/drawing/2014/main" id="{ECAE08DB-DB51-F347-B182-CBAE92DC6A61}"/>
              </a:ext>
            </a:extLst>
          </p:cNvPr>
          <p:cNvSpPr>
            <a:spLocks noGrp="1"/>
          </p:cNvSpPr>
          <p:nvPr>
            <p:ph type="pic" sz="quarter" idx="15"/>
          </p:nvPr>
        </p:nvSpPr>
        <p:spPr>
          <a:xfrm>
            <a:off x="7054846" y="0"/>
            <a:ext cx="5137154" cy="6858000"/>
          </a:xfrm>
          <a:custGeom>
            <a:avLst/>
            <a:gdLst>
              <a:gd name="connsiteX0" fmla="*/ 1329948 w 5137154"/>
              <a:gd name="connsiteY0" fmla="*/ 0 h 6858000"/>
              <a:gd name="connsiteX1" fmla="*/ 5137154 w 5137154"/>
              <a:gd name="connsiteY1" fmla="*/ 0 h 6858000"/>
              <a:gd name="connsiteX2" fmla="*/ 5137154 w 5137154"/>
              <a:gd name="connsiteY2" fmla="*/ 6858000 h 6858000"/>
              <a:gd name="connsiteX3" fmla="*/ 1921641 w 5137154"/>
              <a:gd name="connsiteY3" fmla="*/ 6858000 h 6858000"/>
              <a:gd name="connsiteX4" fmla="*/ 4 w 5137154"/>
              <a:gd name="connsiteY4" fmla="*/ 3183001 h 6858000"/>
              <a:gd name="connsiteX5" fmla="*/ 1329948 w 5137154"/>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37154" h="6858000">
                <a:moveTo>
                  <a:pt x="1329948" y="0"/>
                </a:moveTo>
                <a:lnTo>
                  <a:pt x="5137154" y="0"/>
                </a:lnTo>
                <a:lnTo>
                  <a:pt x="5137154" y="6858000"/>
                </a:lnTo>
                <a:lnTo>
                  <a:pt x="1921641" y="6858000"/>
                </a:lnTo>
                <a:cubicBezTo>
                  <a:pt x="760226" y="6049772"/>
                  <a:pt x="4" y="4705223"/>
                  <a:pt x="4" y="3183001"/>
                </a:cubicBezTo>
                <a:cubicBezTo>
                  <a:pt x="-1506" y="1986575"/>
                  <a:pt x="477691" y="839698"/>
                  <a:pt x="1329948" y="0"/>
                </a:cubicBezTo>
                <a:close/>
              </a:path>
            </a:pathLst>
          </a:custGeom>
        </p:spPr>
        <p:txBody>
          <a:bodyPr wrap="square">
            <a:noAutofit/>
          </a:bodyPr>
          <a:lstStyle/>
          <a:p>
            <a:r>
              <a:rPr lang="en-US"/>
              <a:t>Click icon to add picture</a:t>
            </a:r>
          </a:p>
        </p:txBody>
      </p:sp>
      <p:sp>
        <p:nvSpPr>
          <p:cNvPr id="10" name="Footer Placeholder 2">
            <a:extLst>
              <a:ext uri="{FF2B5EF4-FFF2-40B4-BE49-F238E27FC236}">
                <a16:creationId xmlns:a16="http://schemas.microsoft.com/office/drawing/2014/main" id="{1E72FB99-CF3E-7146-887B-C7947F6F9EB4}"/>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15" name="TextBox 14">
            <a:extLst>
              <a:ext uri="{FF2B5EF4-FFF2-40B4-BE49-F238E27FC236}">
                <a16:creationId xmlns:a16="http://schemas.microsoft.com/office/drawing/2014/main" id="{5771CEA2-36D1-DF47-A921-4DC30062D02D}"/>
              </a:ext>
            </a:extLst>
          </p:cNvPr>
          <p:cNvSpPr txBox="1"/>
          <p:nvPr userDrawn="1"/>
        </p:nvSpPr>
        <p:spPr>
          <a:xfrm>
            <a:off x="2830879" y="6404169"/>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1817386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_Content_Slide_9">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6" name="Text Placeholder 13">
            <a:extLst>
              <a:ext uri="{FF2B5EF4-FFF2-40B4-BE49-F238E27FC236}">
                <a16:creationId xmlns:a16="http://schemas.microsoft.com/office/drawing/2014/main" id="{93DB3D1D-2B01-CC48-8D02-FD4B1C6779FC}"/>
              </a:ext>
            </a:extLst>
          </p:cNvPr>
          <p:cNvSpPr>
            <a:spLocks noGrp="1"/>
          </p:cNvSpPr>
          <p:nvPr>
            <p:ph type="body" sz="quarter" idx="14"/>
          </p:nvPr>
        </p:nvSpPr>
        <p:spPr>
          <a:xfrm>
            <a:off x="509340" y="1485410"/>
            <a:ext cx="5843178" cy="3281019"/>
          </a:xfrm>
        </p:spPr>
        <p:txBody>
          <a:bodyPr>
            <a:normAutofit/>
          </a:bodyPr>
          <a:lstStyle>
            <a:lvl1pPr marL="0" indent="0">
              <a:lnSpc>
                <a:spcPct val="100000"/>
              </a:lnSpc>
              <a:spcBef>
                <a:spcPts val="0"/>
              </a:spcBef>
              <a:buNone/>
              <a:defRPr sz="2300" b="0" i="0">
                <a:solidFill>
                  <a:schemeClr val="tx1"/>
                </a:solidFill>
                <a:latin typeface="Gilroy" pitchFamily="2" charset="77"/>
              </a:defRPr>
            </a:lvl1pPr>
            <a:lvl2pPr marL="274320" indent="-228600">
              <a:lnSpc>
                <a:spcPct val="100000"/>
              </a:lnSpc>
              <a:spcBef>
                <a:spcPts val="1200"/>
              </a:spcBef>
              <a:buFont typeface="Apple Symbols" panose="02000000000000000000" pitchFamily="2" charset="-79"/>
              <a:buChar char="⋅"/>
              <a:defRPr sz="2300" b="0" i="0">
                <a:solidFill>
                  <a:schemeClr val="tx1"/>
                </a:solidFill>
                <a:latin typeface="Gilroy" pitchFamily="2" charset="77"/>
              </a:defRPr>
            </a:lvl2pPr>
          </a:lstStyle>
          <a:p>
            <a:pPr marL="0" marR="0" lvl="0" indent="0" algn="l" defTabSz="914400" rtl="0" eaLnBrk="1" fontAlgn="auto" latinLnBrk="0" hangingPunct="1">
              <a:lnSpc>
                <a:spcPts val="3500"/>
              </a:lnSpc>
              <a:spcBef>
                <a:spcPts val="1000"/>
              </a:spcBef>
              <a:spcAft>
                <a:spcPts val="0"/>
              </a:spcAft>
              <a:buClrTx/>
              <a:buSzTx/>
              <a:buFont typeface="Arial" panose="020B0604020202020204" pitchFamily="34" charset="0"/>
              <a:buNone/>
              <a:tabLst/>
              <a:defRPr/>
            </a:pPr>
            <a:r>
              <a:rPr lang="en-US" dirty="0"/>
              <a:t>Click to edit Master text styles</a:t>
            </a:r>
          </a:p>
          <a:p>
            <a:pPr lvl="1"/>
            <a:r>
              <a:rPr lang="en-US" dirty="0"/>
              <a:t>Second level</a:t>
            </a:r>
          </a:p>
        </p:txBody>
      </p:sp>
      <p:sp>
        <p:nvSpPr>
          <p:cNvPr id="15" name="Text Placeholder 10">
            <a:extLst>
              <a:ext uri="{FF2B5EF4-FFF2-40B4-BE49-F238E27FC236}">
                <a16:creationId xmlns:a16="http://schemas.microsoft.com/office/drawing/2014/main" id="{3B426041-C522-6C40-A7A7-7312A54DCF30}"/>
              </a:ext>
            </a:extLst>
          </p:cNvPr>
          <p:cNvSpPr>
            <a:spLocks noGrp="1"/>
          </p:cNvSpPr>
          <p:nvPr>
            <p:ph type="body" sz="quarter" idx="13" hasCustomPrompt="1"/>
          </p:nvPr>
        </p:nvSpPr>
        <p:spPr>
          <a:xfrm>
            <a:off x="527609" y="886281"/>
            <a:ext cx="5422900"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11" name="Picture Placeholder 12">
            <a:extLst>
              <a:ext uri="{FF2B5EF4-FFF2-40B4-BE49-F238E27FC236}">
                <a16:creationId xmlns:a16="http://schemas.microsoft.com/office/drawing/2014/main" id="{A929A41A-7BB2-8140-B92E-A430A7052005}"/>
              </a:ext>
            </a:extLst>
          </p:cNvPr>
          <p:cNvSpPr>
            <a:spLocks noGrp="1"/>
          </p:cNvSpPr>
          <p:nvPr>
            <p:ph type="pic" sz="quarter" idx="10"/>
          </p:nvPr>
        </p:nvSpPr>
        <p:spPr>
          <a:xfrm>
            <a:off x="7330722" y="765835"/>
            <a:ext cx="5226616" cy="5326330"/>
          </a:xfrm>
          <a:custGeom>
            <a:avLst/>
            <a:gdLst>
              <a:gd name="connsiteX0" fmla="*/ 0 w 5226616"/>
              <a:gd name="connsiteY0" fmla="*/ 0 h 5326330"/>
              <a:gd name="connsiteX1" fmla="*/ 2470464 w 5226616"/>
              <a:gd name="connsiteY1" fmla="*/ 1510546 h 5326330"/>
              <a:gd name="connsiteX2" fmla="*/ 2470464 w 5226616"/>
              <a:gd name="connsiteY2" fmla="*/ 0 h 5326330"/>
              <a:gd name="connsiteX3" fmla="*/ 5207628 w 5226616"/>
              <a:gd name="connsiteY3" fmla="*/ 2253811 h 5326330"/>
              <a:gd name="connsiteX4" fmla="*/ 5226616 w 5226616"/>
              <a:gd name="connsiteY4" fmla="*/ 2528935 h 5326330"/>
              <a:gd name="connsiteX5" fmla="*/ 5226616 w 5226616"/>
              <a:gd name="connsiteY5" fmla="*/ 2947281 h 5326330"/>
              <a:gd name="connsiteX6" fmla="*/ 5226616 w 5226616"/>
              <a:gd name="connsiteY6" fmla="*/ 5326330 h 5326330"/>
              <a:gd name="connsiteX7" fmla="*/ 2755900 w 5226616"/>
              <a:gd name="connsiteY7" fmla="*/ 3815156 h 5326330"/>
              <a:gd name="connsiteX8" fmla="*/ 2755900 w 5226616"/>
              <a:gd name="connsiteY8" fmla="*/ 5326330 h 5326330"/>
              <a:gd name="connsiteX9" fmla="*/ 21627 w 5226616"/>
              <a:gd name="connsiteY9" fmla="*/ 3086352 h 5326330"/>
              <a:gd name="connsiteX10" fmla="*/ 0 w 5226616"/>
              <a:gd name="connsiteY10" fmla="*/ 2730249 h 5326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26616" h="5326330">
                <a:moveTo>
                  <a:pt x="0" y="0"/>
                </a:moveTo>
                <a:cubicBezTo>
                  <a:pt x="1093959" y="106253"/>
                  <a:pt x="2016407" y="694226"/>
                  <a:pt x="2470464" y="1510546"/>
                </a:cubicBezTo>
                <a:lnTo>
                  <a:pt x="2470464" y="0"/>
                </a:lnTo>
                <a:cubicBezTo>
                  <a:pt x="3874506" y="135676"/>
                  <a:pt x="4996506" y="1066549"/>
                  <a:pt x="5207628" y="2253811"/>
                </a:cubicBezTo>
                <a:cubicBezTo>
                  <a:pt x="5219606" y="2345041"/>
                  <a:pt x="5225948" y="2436924"/>
                  <a:pt x="5226616" y="2528935"/>
                </a:cubicBezTo>
                <a:lnTo>
                  <a:pt x="5226616" y="2947281"/>
                </a:lnTo>
                <a:lnTo>
                  <a:pt x="5226616" y="5326330"/>
                </a:lnTo>
                <a:cubicBezTo>
                  <a:pt x="4132654" y="5220456"/>
                  <a:pt x="3209704" y="4631854"/>
                  <a:pt x="2755900" y="3815156"/>
                </a:cubicBezTo>
                <a:lnTo>
                  <a:pt x="2755900" y="5326330"/>
                </a:lnTo>
                <a:cubicBezTo>
                  <a:pt x="1358019" y="5191031"/>
                  <a:pt x="238911" y="4267200"/>
                  <a:pt x="21627" y="3086352"/>
                </a:cubicBezTo>
                <a:cubicBezTo>
                  <a:pt x="753" y="2953442"/>
                  <a:pt x="0" y="2735279"/>
                  <a:pt x="0" y="2730249"/>
                </a:cubicBezTo>
                <a:close/>
              </a:path>
            </a:pathLst>
          </a:custGeom>
        </p:spPr>
        <p:txBody>
          <a:bodyPr wrap="square">
            <a:noAutofit/>
          </a:bodyPr>
          <a:lstStyle/>
          <a:p>
            <a:r>
              <a:rPr lang="en-US" dirty="0"/>
              <a:t>Click icon to add picture</a:t>
            </a:r>
          </a:p>
        </p:txBody>
      </p:sp>
      <p:sp>
        <p:nvSpPr>
          <p:cNvPr id="12" name="Footer Placeholder 2">
            <a:extLst>
              <a:ext uri="{FF2B5EF4-FFF2-40B4-BE49-F238E27FC236}">
                <a16:creationId xmlns:a16="http://schemas.microsoft.com/office/drawing/2014/main" id="{25CC2447-405B-884D-966B-DC47E699B870}"/>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9" name="TextBox 8">
            <a:extLst>
              <a:ext uri="{FF2B5EF4-FFF2-40B4-BE49-F238E27FC236}">
                <a16:creationId xmlns:a16="http://schemas.microsoft.com/office/drawing/2014/main" id="{2865B8F9-3E87-B940-A6E6-2F3EB84ADD62}"/>
              </a:ext>
            </a:extLst>
          </p:cNvPr>
          <p:cNvSpPr txBox="1"/>
          <p:nvPr userDrawn="1"/>
        </p:nvSpPr>
        <p:spPr>
          <a:xfrm>
            <a:off x="2830879" y="6404169"/>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3955488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_Content_Slide_3">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1" name="Text Placeholder 10">
            <a:extLst>
              <a:ext uri="{FF2B5EF4-FFF2-40B4-BE49-F238E27FC236}">
                <a16:creationId xmlns:a16="http://schemas.microsoft.com/office/drawing/2014/main" id="{48997D48-FFEF-2C4E-B04C-F6CB098007BD}"/>
              </a:ext>
            </a:extLst>
          </p:cNvPr>
          <p:cNvSpPr>
            <a:spLocks noGrp="1"/>
          </p:cNvSpPr>
          <p:nvPr>
            <p:ph type="body" sz="quarter" idx="13" hasCustomPrompt="1"/>
          </p:nvPr>
        </p:nvSpPr>
        <p:spPr>
          <a:xfrm>
            <a:off x="527609" y="886281"/>
            <a:ext cx="5422900"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30" name="Text Placeholder 29">
            <a:extLst>
              <a:ext uri="{FF2B5EF4-FFF2-40B4-BE49-F238E27FC236}">
                <a16:creationId xmlns:a16="http://schemas.microsoft.com/office/drawing/2014/main" id="{2E0F114E-BC07-CC4B-BB2A-39BE9EFBC6EE}"/>
              </a:ext>
            </a:extLst>
          </p:cNvPr>
          <p:cNvSpPr>
            <a:spLocks noGrp="1"/>
          </p:cNvSpPr>
          <p:nvPr>
            <p:ph type="body" sz="quarter" idx="15"/>
          </p:nvPr>
        </p:nvSpPr>
        <p:spPr>
          <a:xfrm>
            <a:off x="527609" y="1936906"/>
            <a:ext cx="4242099" cy="584200"/>
          </a:xfrm>
        </p:spPr>
        <p:txBody>
          <a:bodyPr>
            <a:normAutofit/>
          </a:bodyPr>
          <a:lstStyle>
            <a:lvl1pPr marL="0" indent="0" algn="l">
              <a:lnSpc>
                <a:spcPts val="3000"/>
              </a:lnSpc>
              <a:spcBef>
                <a:spcPts val="0"/>
              </a:spcBef>
              <a:buNone/>
              <a:defRPr sz="2000" b="0" i="0">
                <a:solidFill>
                  <a:schemeClr val="tx1"/>
                </a:solidFill>
                <a:latin typeface="Gilroy-Medium" pitchFamily="2" charset="77"/>
              </a:defRPr>
            </a:lvl1pPr>
          </a:lstStyle>
          <a:p>
            <a:pPr lvl="0"/>
            <a:r>
              <a:rPr lang="en-US" dirty="0"/>
              <a:t>Click to edit Master text styles</a:t>
            </a:r>
          </a:p>
        </p:txBody>
      </p:sp>
      <p:sp>
        <p:nvSpPr>
          <p:cNvPr id="17" name="Text Placeholder 29">
            <a:extLst>
              <a:ext uri="{FF2B5EF4-FFF2-40B4-BE49-F238E27FC236}">
                <a16:creationId xmlns:a16="http://schemas.microsoft.com/office/drawing/2014/main" id="{FC3ED00D-9790-994B-AFE3-FDA15A137421}"/>
              </a:ext>
            </a:extLst>
          </p:cNvPr>
          <p:cNvSpPr>
            <a:spLocks noGrp="1"/>
          </p:cNvSpPr>
          <p:nvPr>
            <p:ph type="body" sz="quarter" idx="16"/>
          </p:nvPr>
        </p:nvSpPr>
        <p:spPr>
          <a:xfrm>
            <a:off x="527609" y="3938698"/>
            <a:ext cx="4242099" cy="584200"/>
          </a:xfrm>
        </p:spPr>
        <p:txBody>
          <a:bodyPr>
            <a:normAutofit/>
          </a:bodyPr>
          <a:lstStyle>
            <a:lvl1pPr marL="0" indent="0" algn="l">
              <a:lnSpc>
                <a:spcPts val="3000"/>
              </a:lnSpc>
              <a:spcBef>
                <a:spcPts val="0"/>
              </a:spcBef>
              <a:buNone/>
              <a:defRPr sz="2000" b="0" i="0">
                <a:solidFill>
                  <a:schemeClr val="tx1"/>
                </a:solidFill>
                <a:latin typeface="Gilroy-Medium" pitchFamily="2" charset="77"/>
              </a:defRPr>
            </a:lvl1pPr>
          </a:lstStyle>
          <a:p>
            <a:pPr lvl="0"/>
            <a:r>
              <a:rPr lang="en-US" dirty="0"/>
              <a:t>Click to edit Master text styles</a:t>
            </a:r>
          </a:p>
        </p:txBody>
      </p:sp>
      <p:sp>
        <p:nvSpPr>
          <p:cNvPr id="9" name="Footer Placeholder 2">
            <a:extLst>
              <a:ext uri="{FF2B5EF4-FFF2-40B4-BE49-F238E27FC236}">
                <a16:creationId xmlns:a16="http://schemas.microsoft.com/office/drawing/2014/main" id="{49685B95-AA18-AD47-ADD4-4EB23753EC99}"/>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12" name="TextBox 11">
            <a:extLst>
              <a:ext uri="{FF2B5EF4-FFF2-40B4-BE49-F238E27FC236}">
                <a16:creationId xmlns:a16="http://schemas.microsoft.com/office/drawing/2014/main" id="{BB58ABC3-5609-754A-AA82-8BA5728414E2}"/>
              </a:ext>
            </a:extLst>
          </p:cNvPr>
          <p:cNvSpPr txBox="1"/>
          <p:nvPr userDrawn="1"/>
        </p:nvSpPr>
        <p:spPr>
          <a:xfrm>
            <a:off x="2830879" y="6404169"/>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13888840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2_Content_Slide_3">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5CA6E8C-9E38-E244-82D2-F164CBC886DF}"/>
              </a:ext>
            </a:extLst>
          </p:cNvPr>
          <p:cNvSpPr/>
          <p:nvPr userDrawn="1"/>
        </p:nvSpPr>
        <p:spPr>
          <a:xfrm>
            <a:off x="0" y="0"/>
            <a:ext cx="12192000" cy="6117771"/>
          </a:xfrm>
          <a:prstGeom prst="rect">
            <a:avLst/>
          </a:prstGeom>
          <a:solidFill>
            <a:schemeClr val="tx2"/>
          </a:solidFill>
          <a:ln w="8925" cap="flat">
            <a:noFill/>
            <a:prstDash val="solid"/>
            <a:miter/>
          </a:ln>
        </p:spPr>
        <p:txBody>
          <a:bodyPr rtlCol="0" anchor="ctr"/>
          <a:lstStyle/>
          <a:p>
            <a:pPr algn="l"/>
            <a:endParaRPr lang="en-US"/>
          </a:p>
        </p:txBody>
      </p:sp>
      <p:sp>
        <p:nvSpPr>
          <p:cNvPr id="4" name="Slide Number Placeholder 3">
            <a:extLst>
              <a:ext uri="{FF2B5EF4-FFF2-40B4-BE49-F238E27FC236}">
                <a16:creationId xmlns:a16="http://schemas.microsoft.com/office/drawing/2014/main" id="{563B08B0-3560-C947-BB76-571BF30A7E58}"/>
              </a:ext>
            </a:extLst>
          </p:cNvPr>
          <p:cNvSpPr>
            <a:spLocks noGrp="1"/>
          </p:cNvSpPr>
          <p:nvPr>
            <p:ph type="sldNum" sz="quarter" idx="12"/>
          </p:nvPr>
        </p:nvSpPr>
        <p:spPr>
          <a:xfrm>
            <a:off x="228063" y="6306246"/>
            <a:ext cx="404501" cy="365125"/>
          </a:xfrm>
        </p:spPr>
        <p:txBody>
          <a:bodyPr/>
          <a:lstStyle>
            <a:lvl1pPr algn="l">
              <a:defRPr sz="1100" b="1" i="0">
                <a:solidFill>
                  <a:schemeClr val="tx1"/>
                </a:solidFill>
                <a:latin typeface="Gilroy SemiBold" pitchFamily="2" charset="77"/>
              </a:defRPr>
            </a:lvl1pPr>
          </a:lstStyle>
          <a:p>
            <a:fld id="{D5850640-8C2B-334E-A959-C1C1C7866A61}" type="slidenum">
              <a:rPr lang="en-US" smtClean="0"/>
              <a:pPr/>
              <a:t>‹#›</a:t>
            </a:fld>
            <a:endParaRPr lang="en-US" dirty="0"/>
          </a:p>
        </p:txBody>
      </p:sp>
      <p:pic>
        <p:nvPicPr>
          <p:cNvPr id="8" name="Graphic 7">
            <a:extLst>
              <a:ext uri="{FF2B5EF4-FFF2-40B4-BE49-F238E27FC236}">
                <a16:creationId xmlns:a16="http://schemas.microsoft.com/office/drawing/2014/main" id="{F832EB7E-BE31-C14D-9F50-9FE62CD0ABF6}"/>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9510" y="6359131"/>
            <a:ext cx="274320" cy="277748"/>
          </a:xfrm>
          <a:prstGeom prst="rect">
            <a:avLst/>
          </a:prstGeom>
        </p:spPr>
      </p:pic>
      <p:sp>
        <p:nvSpPr>
          <p:cNvPr id="11" name="Text Placeholder 10">
            <a:extLst>
              <a:ext uri="{FF2B5EF4-FFF2-40B4-BE49-F238E27FC236}">
                <a16:creationId xmlns:a16="http://schemas.microsoft.com/office/drawing/2014/main" id="{48997D48-FFEF-2C4E-B04C-F6CB098007BD}"/>
              </a:ext>
            </a:extLst>
          </p:cNvPr>
          <p:cNvSpPr>
            <a:spLocks noGrp="1"/>
          </p:cNvSpPr>
          <p:nvPr>
            <p:ph type="body" sz="quarter" idx="13" hasCustomPrompt="1"/>
          </p:nvPr>
        </p:nvSpPr>
        <p:spPr>
          <a:xfrm>
            <a:off x="527609" y="886281"/>
            <a:ext cx="5422900" cy="584200"/>
          </a:xfrm>
        </p:spPr>
        <p:txBody>
          <a:bodyPr/>
          <a:lstStyle>
            <a:lvl1pPr marL="0" indent="0">
              <a:buNone/>
              <a:defRPr>
                <a:latin typeface="Akzidenz-Grotesk Pro Bold Ext" panose="02000805060000020004" pitchFamily="2" charset="0"/>
              </a:defRPr>
            </a:lvl1pPr>
          </a:lstStyle>
          <a:p>
            <a:pPr lvl="0"/>
            <a:r>
              <a:rPr lang="en-US" dirty="0"/>
              <a:t>CLICK TO HEADLINE</a:t>
            </a:r>
          </a:p>
        </p:txBody>
      </p:sp>
      <p:sp>
        <p:nvSpPr>
          <p:cNvPr id="30" name="Text Placeholder 29">
            <a:extLst>
              <a:ext uri="{FF2B5EF4-FFF2-40B4-BE49-F238E27FC236}">
                <a16:creationId xmlns:a16="http://schemas.microsoft.com/office/drawing/2014/main" id="{2E0F114E-BC07-CC4B-BB2A-39BE9EFBC6EE}"/>
              </a:ext>
            </a:extLst>
          </p:cNvPr>
          <p:cNvSpPr>
            <a:spLocks noGrp="1"/>
          </p:cNvSpPr>
          <p:nvPr>
            <p:ph type="body" sz="quarter" idx="15"/>
          </p:nvPr>
        </p:nvSpPr>
        <p:spPr>
          <a:xfrm>
            <a:off x="527609" y="1936906"/>
            <a:ext cx="4242099" cy="584200"/>
          </a:xfrm>
        </p:spPr>
        <p:txBody>
          <a:bodyPr>
            <a:normAutofit/>
          </a:bodyPr>
          <a:lstStyle>
            <a:lvl1pPr marL="0" indent="0" algn="l">
              <a:lnSpc>
                <a:spcPts val="3000"/>
              </a:lnSpc>
              <a:spcBef>
                <a:spcPts val="0"/>
              </a:spcBef>
              <a:buNone/>
              <a:defRPr sz="2000" b="0" i="0">
                <a:solidFill>
                  <a:schemeClr val="tx1"/>
                </a:solidFill>
                <a:latin typeface="Gilroy-Medium" pitchFamily="2" charset="77"/>
              </a:defRPr>
            </a:lvl1pPr>
          </a:lstStyle>
          <a:p>
            <a:pPr lvl="0"/>
            <a:r>
              <a:rPr lang="en-US" dirty="0"/>
              <a:t>Click to edit Master text styles</a:t>
            </a:r>
          </a:p>
        </p:txBody>
      </p:sp>
      <p:sp>
        <p:nvSpPr>
          <p:cNvPr id="17" name="Text Placeholder 29">
            <a:extLst>
              <a:ext uri="{FF2B5EF4-FFF2-40B4-BE49-F238E27FC236}">
                <a16:creationId xmlns:a16="http://schemas.microsoft.com/office/drawing/2014/main" id="{FC3ED00D-9790-994B-AFE3-FDA15A137421}"/>
              </a:ext>
            </a:extLst>
          </p:cNvPr>
          <p:cNvSpPr>
            <a:spLocks noGrp="1"/>
          </p:cNvSpPr>
          <p:nvPr>
            <p:ph type="body" sz="quarter" idx="16"/>
          </p:nvPr>
        </p:nvSpPr>
        <p:spPr>
          <a:xfrm>
            <a:off x="527609" y="3938698"/>
            <a:ext cx="4242099" cy="584200"/>
          </a:xfrm>
        </p:spPr>
        <p:txBody>
          <a:bodyPr>
            <a:normAutofit/>
          </a:bodyPr>
          <a:lstStyle>
            <a:lvl1pPr marL="0" indent="0" algn="l">
              <a:lnSpc>
                <a:spcPts val="3000"/>
              </a:lnSpc>
              <a:spcBef>
                <a:spcPts val="0"/>
              </a:spcBef>
              <a:buNone/>
              <a:defRPr sz="2000" b="0" i="0">
                <a:solidFill>
                  <a:schemeClr val="tx1"/>
                </a:solidFill>
                <a:latin typeface="Gilroy-Medium" pitchFamily="2" charset="77"/>
              </a:defRPr>
            </a:lvl1pPr>
          </a:lstStyle>
          <a:p>
            <a:pPr lvl="0"/>
            <a:r>
              <a:rPr lang="en-US" dirty="0"/>
              <a:t>Click to edit Master text styles</a:t>
            </a:r>
          </a:p>
        </p:txBody>
      </p:sp>
      <p:sp>
        <p:nvSpPr>
          <p:cNvPr id="10" name="Footer Placeholder 2">
            <a:extLst>
              <a:ext uri="{FF2B5EF4-FFF2-40B4-BE49-F238E27FC236}">
                <a16:creationId xmlns:a16="http://schemas.microsoft.com/office/drawing/2014/main" id="{8AE69D79-9D4F-6D45-B7AB-F7905894A748}"/>
              </a:ext>
            </a:extLst>
          </p:cNvPr>
          <p:cNvSpPr>
            <a:spLocks noGrp="1"/>
          </p:cNvSpPr>
          <p:nvPr>
            <p:ph type="ftr" sz="quarter" idx="11"/>
          </p:nvPr>
        </p:nvSpPr>
        <p:spPr>
          <a:xfrm>
            <a:off x="919627" y="6318772"/>
            <a:ext cx="1998672" cy="365125"/>
          </a:xfrm>
        </p:spPr>
        <p:txBody>
          <a:bodyPr/>
          <a:lstStyle>
            <a:lvl1pPr algn="l">
              <a:defRPr sz="900">
                <a:solidFill>
                  <a:schemeClr val="tx1"/>
                </a:solidFill>
                <a:latin typeface="Akzidenz-Grotesk Pro Bold Ext" panose="02000805060000020004" pitchFamily="2" charset="0"/>
              </a:defRPr>
            </a:lvl1pPr>
          </a:lstStyle>
          <a:p>
            <a:r>
              <a:rPr lang="en-US"/>
              <a:t>Virginia 4-H</a:t>
            </a:r>
            <a:endParaRPr lang="en-US" dirty="0"/>
          </a:p>
        </p:txBody>
      </p:sp>
      <p:sp>
        <p:nvSpPr>
          <p:cNvPr id="13" name="TextBox 12">
            <a:extLst>
              <a:ext uri="{FF2B5EF4-FFF2-40B4-BE49-F238E27FC236}">
                <a16:creationId xmlns:a16="http://schemas.microsoft.com/office/drawing/2014/main" id="{608DB825-0D4A-ED4E-85FF-F9BB65182480}"/>
              </a:ext>
            </a:extLst>
          </p:cNvPr>
          <p:cNvSpPr txBox="1"/>
          <p:nvPr userDrawn="1"/>
        </p:nvSpPr>
        <p:spPr>
          <a:xfrm>
            <a:off x="2830879" y="6404169"/>
            <a:ext cx="5057569"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13088289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_Slide_3">
    <p:bg>
      <p:bgPr>
        <a:solidFill>
          <a:schemeClr val="tx2"/>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8A1E5EC7-8D90-5147-A208-42D651E6A279}"/>
              </a:ext>
            </a:extLst>
          </p:cNvPr>
          <p:cNvSpPr>
            <a:spLocks noGrp="1"/>
          </p:cNvSpPr>
          <p:nvPr>
            <p:ph type="ctrTitle" hasCustomPrompt="1"/>
          </p:nvPr>
        </p:nvSpPr>
        <p:spPr>
          <a:xfrm>
            <a:off x="441578" y="2822579"/>
            <a:ext cx="5889554" cy="1984549"/>
          </a:xfrm>
        </p:spPr>
        <p:txBody>
          <a:bodyPr anchor="t">
            <a:noAutofit/>
          </a:bodyPr>
          <a:lstStyle>
            <a:lvl1pPr algn="l">
              <a:lnSpc>
                <a:spcPts val="5300"/>
              </a:lnSpc>
              <a:defRPr sz="4400">
                <a:solidFill>
                  <a:schemeClr val="bg1"/>
                </a:solidFill>
                <a:latin typeface="Akzidenz-Grotesk Pro Bold Ext" panose="02000805060000020004" pitchFamily="2" charset="0"/>
              </a:defRPr>
            </a:lvl1pPr>
          </a:lstStyle>
          <a:p>
            <a:r>
              <a:rPr lang="en-US" dirty="0"/>
              <a:t>CLICK TO EDIT </a:t>
            </a:r>
            <a:br>
              <a:rPr lang="en-US" dirty="0"/>
            </a:br>
            <a:r>
              <a:rPr lang="en-US" dirty="0"/>
              <a:t>MASTER TITLE</a:t>
            </a:r>
          </a:p>
        </p:txBody>
      </p:sp>
      <p:pic>
        <p:nvPicPr>
          <p:cNvPr id="8" name="Graphic 7">
            <a:extLst>
              <a:ext uri="{FF2B5EF4-FFF2-40B4-BE49-F238E27FC236}">
                <a16:creationId xmlns:a16="http://schemas.microsoft.com/office/drawing/2014/main" id="{3404E1C4-249F-204F-AD31-1A043647DDF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09510" y="860603"/>
            <a:ext cx="1389888" cy="1407261"/>
          </a:xfrm>
          <a:prstGeom prst="rect">
            <a:avLst/>
          </a:prstGeom>
        </p:spPr>
      </p:pic>
      <p:sp>
        <p:nvSpPr>
          <p:cNvPr id="14" name="Picture Placeholder 13">
            <a:extLst>
              <a:ext uri="{FF2B5EF4-FFF2-40B4-BE49-F238E27FC236}">
                <a16:creationId xmlns:a16="http://schemas.microsoft.com/office/drawing/2014/main" id="{EB37E78F-8922-644B-A205-926B48599514}"/>
              </a:ext>
            </a:extLst>
          </p:cNvPr>
          <p:cNvSpPr>
            <a:spLocks noGrp="1"/>
          </p:cNvSpPr>
          <p:nvPr>
            <p:ph type="pic" sz="quarter" idx="10"/>
          </p:nvPr>
        </p:nvSpPr>
        <p:spPr>
          <a:xfrm>
            <a:off x="6765414" y="0"/>
            <a:ext cx="5426587" cy="6858000"/>
          </a:xfrm>
          <a:custGeom>
            <a:avLst/>
            <a:gdLst>
              <a:gd name="connsiteX0" fmla="*/ 1564729 w 5426587"/>
              <a:gd name="connsiteY0" fmla="*/ 0 h 6858000"/>
              <a:gd name="connsiteX1" fmla="*/ 5426587 w 5426587"/>
              <a:gd name="connsiteY1" fmla="*/ 0 h 6858000"/>
              <a:gd name="connsiteX2" fmla="*/ 5426587 w 5426587"/>
              <a:gd name="connsiteY2" fmla="*/ 6858000 h 6858000"/>
              <a:gd name="connsiteX3" fmla="*/ 1630382 w 5426587"/>
              <a:gd name="connsiteY3" fmla="*/ 6858000 h 6858000"/>
              <a:gd name="connsiteX4" fmla="*/ 1452075 w 5426587"/>
              <a:gd name="connsiteY4" fmla="*/ 6703104 h 6858000"/>
              <a:gd name="connsiteX5" fmla="*/ 3 w 5426587"/>
              <a:gd name="connsiteY5" fmla="*/ 3401494 h 6858000"/>
              <a:gd name="connsiteX6" fmla="*/ 1564729 w 542658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6587" h="6858000">
                <a:moveTo>
                  <a:pt x="1564729" y="0"/>
                </a:moveTo>
                <a:lnTo>
                  <a:pt x="5426587" y="0"/>
                </a:lnTo>
                <a:lnTo>
                  <a:pt x="5426587" y="6858000"/>
                </a:lnTo>
                <a:lnTo>
                  <a:pt x="1630382" y="6858000"/>
                </a:lnTo>
                <a:lnTo>
                  <a:pt x="1452075" y="6703104"/>
                </a:lnTo>
                <a:cubicBezTo>
                  <a:pt x="559652" y="5884685"/>
                  <a:pt x="3" y="4708482"/>
                  <a:pt x="3" y="3401494"/>
                </a:cubicBezTo>
                <a:cubicBezTo>
                  <a:pt x="-1327" y="2092974"/>
                  <a:pt x="570604" y="849676"/>
                  <a:pt x="1564729" y="0"/>
                </a:cubicBezTo>
                <a:close/>
              </a:path>
            </a:pathLst>
          </a:custGeom>
        </p:spPr>
        <p:txBody>
          <a:bodyPr wrap="square">
            <a:noAutofit/>
          </a:bodyPr>
          <a:lstStyle/>
          <a:p>
            <a:r>
              <a:rPr lang="en-US"/>
              <a:t>Click icon to add picture</a:t>
            </a:r>
          </a:p>
        </p:txBody>
      </p:sp>
      <p:pic>
        <p:nvPicPr>
          <p:cNvPr id="15" name="Picture 14" descr="Logo&#10;&#10;Description automatically generated">
            <a:extLst>
              <a:ext uri="{FF2B5EF4-FFF2-40B4-BE49-F238E27FC236}">
                <a16:creationId xmlns:a16="http://schemas.microsoft.com/office/drawing/2014/main" id="{6D7EA599-696A-7643-BEA4-0A4AA9F7EF8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5295900"/>
            <a:ext cx="12192000" cy="1562100"/>
          </a:xfrm>
          <a:prstGeom prst="rect">
            <a:avLst/>
          </a:prstGeom>
        </p:spPr>
      </p:pic>
    </p:spTree>
    <p:extLst>
      <p:ext uri="{BB962C8B-B14F-4D97-AF65-F5344CB8AC3E}">
        <p14:creationId xmlns:p14="http://schemas.microsoft.com/office/powerpoint/2010/main" val="120034645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_Slide_3">
    <p:bg>
      <p:bgPr>
        <a:solidFill>
          <a:schemeClr val="bg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8A1E5EC7-8D90-5147-A208-42D651E6A279}"/>
              </a:ext>
            </a:extLst>
          </p:cNvPr>
          <p:cNvSpPr>
            <a:spLocks noGrp="1"/>
          </p:cNvSpPr>
          <p:nvPr>
            <p:ph type="ctrTitle" hasCustomPrompt="1"/>
          </p:nvPr>
        </p:nvSpPr>
        <p:spPr>
          <a:xfrm>
            <a:off x="441578" y="2822579"/>
            <a:ext cx="5889554" cy="1984549"/>
          </a:xfrm>
        </p:spPr>
        <p:txBody>
          <a:bodyPr anchor="t">
            <a:noAutofit/>
          </a:bodyPr>
          <a:lstStyle>
            <a:lvl1pPr algn="l">
              <a:lnSpc>
                <a:spcPts val="5300"/>
              </a:lnSpc>
              <a:defRPr sz="4400">
                <a:solidFill>
                  <a:schemeClr val="tx1"/>
                </a:solidFill>
                <a:latin typeface="Akzidenz-Grotesk Pro Bold Ext" panose="02000805060000020004" pitchFamily="2" charset="0"/>
              </a:defRPr>
            </a:lvl1pPr>
          </a:lstStyle>
          <a:p>
            <a:r>
              <a:rPr lang="en-US" dirty="0"/>
              <a:t>CLICK TO EDIT </a:t>
            </a:r>
            <a:br>
              <a:rPr lang="en-US" dirty="0"/>
            </a:br>
            <a:r>
              <a:rPr lang="en-US" dirty="0"/>
              <a:t>MASTER TITLE</a:t>
            </a:r>
          </a:p>
        </p:txBody>
      </p:sp>
      <p:sp>
        <p:nvSpPr>
          <p:cNvPr id="14" name="Picture Placeholder 13">
            <a:extLst>
              <a:ext uri="{FF2B5EF4-FFF2-40B4-BE49-F238E27FC236}">
                <a16:creationId xmlns:a16="http://schemas.microsoft.com/office/drawing/2014/main" id="{EB37E78F-8922-644B-A205-926B48599514}"/>
              </a:ext>
            </a:extLst>
          </p:cNvPr>
          <p:cNvSpPr>
            <a:spLocks noGrp="1"/>
          </p:cNvSpPr>
          <p:nvPr>
            <p:ph type="pic" sz="quarter" idx="10"/>
          </p:nvPr>
        </p:nvSpPr>
        <p:spPr>
          <a:xfrm>
            <a:off x="6765414" y="0"/>
            <a:ext cx="5426587" cy="6858000"/>
          </a:xfrm>
          <a:custGeom>
            <a:avLst/>
            <a:gdLst>
              <a:gd name="connsiteX0" fmla="*/ 1564729 w 5426587"/>
              <a:gd name="connsiteY0" fmla="*/ 0 h 6858000"/>
              <a:gd name="connsiteX1" fmla="*/ 5426587 w 5426587"/>
              <a:gd name="connsiteY1" fmla="*/ 0 h 6858000"/>
              <a:gd name="connsiteX2" fmla="*/ 5426587 w 5426587"/>
              <a:gd name="connsiteY2" fmla="*/ 6858000 h 6858000"/>
              <a:gd name="connsiteX3" fmla="*/ 1630382 w 5426587"/>
              <a:gd name="connsiteY3" fmla="*/ 6858000 h 6858000"/>
              <a:gd name="connsiteX4" fmla="*/ 1452075 w 5426587"/>
              <a:gd name="connsiteY4" fmla="*/ 6703104 h 6858000"/>
              <a:gd name="connsiteX5" fmla="*/ 3 w 5426587"/>
              <a:gd name="connsiteY5" fmla="*/ 3401494 h 6858000"/>
              <a:gd name="connsiteX6" fmla="*/ 1564729 w 542658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6587" h="6858000">
                <a:moveTo>
                  <a:pt x="1564729" y="0"/>
                </a:moveTo>
                <a:lnTo>
                  <a:pt x="5426587" y="0"/>
                </a:lnTo>
                <a:lnTo>
                  <a:pt x="5426587" y="6858000"/>
                </a:lnTo>
                <a:lnTo>
                  <a:pt x="1630382" y="6858000"/>
                </a:lnTo>
                <a:lnTo>
                  <a:pt x="1452075" y="6703104"/>
                </a:lnTo>
                <a:cubicBezTo>
                  <a:pt x="559652" y="5884685"/>
                  <a:pt x="3" y="4708482"/>
                  <a:pt x="3" y="3401494"/>
                </a:cubicBezTo>
                <a:cubicBezTo>
                  <a:pt x="-1327" y="2092974"/>
                  <a:pt x="570604" y="849676"/>
                  <a:pt x="1564729" y="0"/>
                </a:cubicBezTo>
                <a:close/>
              </a:path>
            </a:pathLst>
          </a:custGeom>
        </p:spPr>
        <p:txBody>
          <a:bodyPr wrap="square">
            <a:noAutofit/>
          </a:bodyPr>
          <a:lstStyle/>
          <a:p>
            <a:r>
              <a:rPr lang="en-US"/>
              <a:t>Click icon to add picture</a:t>
            </a:r>
          </a:p>
        </p:txBody>
      </p:sp>
      <p:grpSp>
        <p:nvGrpSpPr>
          <p:cNvPr id="6" name="Graphic 4">
            <a:extLst>
              <a:ext uri="{FF2B5EF4-FFF2-40B4-BE49-F238E27FC236}">
                <a16:creationId xmlns:a16="http://schemas.microsoft.com/office/drawing/2014/main" id="{DD85AE93-14BE-EB4A-8F8B-4B9099C10211}"/>
              </a:ext>
            </a:extLst>
          </p:cNvPr>
          <p:cNvGrpSpPr/>
          <p:nvPr userDrawn="1"/>
        </p:nvGrpSpPr>
        <p:grpSpPr>
          <a:xfrm>
            <a:off x="609510" y="5518521"/>
            <a:ext cx="11265081" cy="957752"/>
            <a:chOff x="682895" y="4106996"/>
            <a:chExt cx="11583267" cy="984804"/>
          </a:xfrm>
        </p:grpSpPr>
        <p:sp>
          <p:nvSpPr>
            <p:cNvPr id="9" name="Freeform 8">
              <a:extLst>
                <a:ext uri="{FF2B5EF4-FFF2-40B4-BE49-F238E27FC236}">
                  <a16:creationId xmlns:a16="http://schemas.microsoft.com/office/drawing/2014/main" id="{12D802C9-7DB2-C543-9D5A-859127F0DB78}"/>
                </a:ext>
              </a:extLst>
            </p:cNvPr>
            <p:cNvSpPr/>
            <p:nvPr/>
          </p:nvSpPr>
          <p:spPr>
            <a:xfrm>
              <a:off x="6070429" y="4106996"/>
              <a:ext cx="244580" cy="134424"/>
            </a:xfrm>
            <a:custGeom>
              <a:avLst/>
              <a:gdLst>
                <a:gd name="connsiteX0" fmla="*/ 158754 w 244580"/>
                <a:gd name="connsiteY0" fmla="*/ 134425 h 134424"/>
                <a:gd name="connsiteX1" fmla="*/ 86593 w 244580"/>
                <a:gd name="connsiteY1" fmla="*/ 134425 h 134424"/>
                <a:gd name="connsiteX2" fmla="*/ 62327 w 244580"/>
                <a:gd name="connsiteY2" fmla="*/ 116792 h 134424"/>
                <a:gd name="connsiteX3" fmla="*/ 33846 w 244580"/>
                <a:gd name="connsiteY3" fmla="*/ 35140 h 134424"/>
                <a:gd name="connsiteX4" fmla="*/ 0 w 244580"/>
                <a:gd name="connsiteY4" fmla="*/ 20828 h 134424"/>
                <a:gd name="connsiteX5" fmla="*/ 8813 w 244580"/>
                <a:gd name="connsiteY5" fmla="*/ 0 h 134424"/>
                <a:gd name="connsiteX6" fmla="*/ 51981 w 244580"/>
                <a:gd name="connsiteY6" fmla="*/ 18273 h 134424"/>
                <a:gd name="connsiteX7" fmla="*/ 83783 w 244580"/>
                <a:gd name="connsiteY7" fmla="*/ 109636 h 134424"/>
                <a:gd name="connsiteX8" fmla="*/ 86593 w 244580"/>
                <a:gd name="connsiteY8" fmla="*/ 111808 h 134424"/>
                <a:gd name="connsiteX9" fmla="*/ 158754 w 244580"/>
                <a:gd name="connsiteY9" fmla="*/ 111808 h 134424"/>
                <a:gd name="connsiteX10" fmla="*/ 161564 w 244580"/>
                <a:gd name="connsiteY10" fmla="*/ 109763 h 134424"/>
                <a:gd name="connsiteX11" fmla="*/ 190683 w 244580"/>
                <a:gd name="connsiteY11" fmla="*/ 16356 h 134424"/>
                <a:gd name="connsiteX12" fmla="*/ 237173 w 244580"/>
                <a:gd name="connsiteY12" fmla="*/ 255 h 134424"/>
                <a:gd name="connsiteX13" fmla="*/ 244581 w 244580"/>
                <a:gd name="connsiteY13" fmla="*/ 21723 h 134424"/>
                <a:gd name="connsiteX14" fmla="*/ 208947 w 244580"/>
                <a:gd name="connsiteY14" fmla="*/ 33990 h 134424"/>
                <a:gd name="connsiteX15" fmla="*/ 183148 w 244580"/>
                <a:gd name="connsiteY15" fmla="*/ 116408 h 134424"/>
                <a:gd name="connsiteX16" fmla="*/ 158754 w 244580"/>
                <a:gd name="connsiteY16" fmla="*/ 134425 h 134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4580" h="134424">
                  <a:moveTo>
                    <a:pt x="158754" y="134425"/>
                  </a:moveTo>
                  <a:lnTo>
                    <a:pt x="86593" y="134425"/>
                  </a:lnTo>
                  <a:cubicBezTo>
                    <a:pt x="75482" y="134425"/>
                    <a:pt x="65775" y="127269"/>
                    <a:pt x="62327" y="116792"/>
                  </a:cubicBezTo>
                  <a:lnTo>
                    <a:pt x="33846" y="35140"/>
                  </a:lnTo>
                  <a:lnTo>
                    <a:pt x="0" y="20828"/>
                  </a:lnTo>
                  <a:lnTo>
                    <a:pt x="8813" y="0"/>
                  </a:lnTo>
                  <a:lnTo>
                    <a:pt x="51981" y="18273"/>
                  </a:lnTo>
                  <a:lnTo>
                    <a:pt x="83783" y="109636"/>
                  </a:lnTo>
                  <a:cubicBezTo>
                    <a:pt x="84294" y="111041"/>
                    <a:pt x="85316" y="111808"/>
                    <a:pt x="86593" y="111808"/>
                  </a:cubicBezTo>
                  <a:lnTo>
                    <a:pt x="158754" y="111808"/>
                  </a:lnTo>
                  <a:cubicBezTo>
                    <a:pt x="160031" y="111808"/>
                    <a:pt x="161180" y="111041"/>
                    <a:pt x="161564" y="109763"/>
                  </a:cubicBezTo>
                  <a:lnTo>
                    <a:pt x="190683" y="16356"/>
                  </a:lnTo>
                  <a:lnTo>
                    <a:pt x="237173" y="255"/>
                  </a:lnTo>
                  <a:lnTo>
                    <a:pt x="244581" y="21723"/>
                  </a:lnTo>
                  <a:lnTo>
                    <a:pt x="208947" y="33990"/>
                  </a:lnTo>
                  <a:lnTo>
                    <a:pt x="183148" y="116408"/>
                  </a:lnTo>
                  <a:cubicBezTo>
                    <a:pt x="179827" y="127142"/>
                    <a:pt x="169993" y="134425"/>
                    <a:pt x="158754" y="134425"/>
                  </a:cubicBezTo>
                  <a:close/>
                </a:path>
              </a:pathLst>
            </a:custGeom>
            <a:solidFill>
              <a:srgbClr val="FFFFFF"/>
            </a:solidFill>
            <a:ln w="12767" cap="flat">
              <a:noFill/>
              <a:prstDash val="solid"/>
              <a:miter/>
            </a:ln>
          </p:spPr>
          <p:txBody>
            <a:bodyPr rtlCol="0" anchor="ctr"/>
            <a:lstStyle/>
            <a:p>
              <a:endParaRPr lang="en-US"/>
            </a:p>
          </p:txBody>
        </p:sp>
        <p:grpSp>
          <p:nvGrpSpPr>
            <p:cNvPr id="10" name="Graphic 4">
              <a:extLst>
                <a:ext uri="{FF2B5EF4-FFF2-40B4-BE49-F238E27FC236}">
                  <a16:creationId xmlns:a16="http://schemas.microsoft.com/office/drawing/2014/main" id="{1FF86783-A20F-8B49-96C3-FD784FBF3D4B}"/>
                </a:ext>
              </a:extLst>
            </p:cNvPr>
            <p:cNvGrpSpPr/>
            <p:nvPr/>
          </p:nvGrpSpPr>
          <p:grpSpPr>
            <a:xfrm>
              <a:off x="3020265" y="4242316"/>
              <a:ext cx="367061" cy="374269"/>
              <a:chOff x="3020265" y="4242316"/>
              <a:chExt cx="367061" cy="374269"/>
            </a:xfrm>
            <a:solidFill>
              <a:srgbClr val="004438"/>
            </a:solidFill>
          </p:grpSpPr>
          <p:sp>
            <p:nvSpPr>
              <p:cNvPr id="65" name="Freeform 64">
                <a:extLst>
                  <a:ext uri="{FF2B5EF4-FFF2-40B4-BE49-F238E27FC236}">
                    <a16:creationId xmlns:a16="http://schemas.microsoft.com/office/drawing/2014/main" id="{41F86AD3-E5CE-F048-AFDD-B6365E8579B2}"/>
                  </a:ext>
                </a:extLst>
              </p:cNvPr>
              <p:cNvSpPr/>
              <p:nvPr/>
            </p:nvSpPr>
            <p:spPr>
              <a:xfrm>
                <a:off x="3020265" y="4242316"/>
                <a:ext cx="193492" cy="374269"/>
              </a:xfrm>
              <a:custGeom>
                <a:avLst/>
                <a:gdLst>
                  <a:gd name="connsiteX0" fmla="*/ 1533 w 193492"/>
                  <a:gd name="connsiteY0" fmla="*/ 216843 h 374269"/>
                  <a:gd name="connsiteX1" fmla="*/ 0 w 193492"/>
                  <a:gd name="connsiteY1" fmla="*/ 191799 h 374269"/>
                  <a:gd name="connsiteX2" fmla="*/ 0 w 193492"/>
                  <a:gd name="connsiteY2" fmla="*/ 167137 h 374269"/>
                  <a:gd name="connsiteX3" fmla="*/ 0 w 193492"/>
                  <a:gd name="connsiteY3" fmla="*/ 0 h 374269"/>
                  <a:gd name="connsiteX4" fmla="*/ 192216 w 193492"/>
                  <a:gd name="connsiteY4" fmla="*/ 158448 h 374269"/>
                  <a:gd name="connsiteX5" fmla="*/ 193493 w 193492"/>
                  <a:gd name="connsiteY5" fmla="*/ 177743 h 374269"/>
                  <a:gd name="connsiteX6" fmla="*/ 193493 w 193492"/>
                  <a:gd name="connsiteY6" fmla="*/ 207132 h 374269"/>
                  <a:gd name="connsiteX7" fmla="*/ 193493 w 193492"/>
                  <a:gd name="connsiteY7" fmla="*/ 207132 h 374269"/>
                  <a:gd name="connsiteX8" fmla="*/ 193493 w 193492"/>
                  <a:gd name="connsiteY8" fmla="*/ 374269 h 374269"/>
                  <a:gd name="connsiteX9" fmla="*/ 1533 w 193492"/>
                  <a:gd name="connsiteY9" fmla="*/ 216843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843"/>
                    </a:moveTo>
                    <a:cubicBezTo>
                      <a:pt x="128" y="207516"/>
                      <a:pt x="0" y="192182"/>
                      <a:pt x="0" y="191799"/>
                    </a:cubicBezTo>
                    <a:lnTo>
                      <a:pt x="0" y="167137"/>
                    </a:lnTo>
                    <a:lnTo>
                      <a:pt x="0" y="0"/>
                    </a:lnTo>
                    <a:cubicBezTo>
                      <a:pt x="98598" y="9584"/>
                      <a:pt x="177400" y="75007"/>
                      <a:pt x="192216" y="158448"/>
                    </a:cubicBezTo>
                    <a:cubicBezTo>
                      <a:pt x="193493" y="167009"/>
                      <a:pt x="193493" y="177743"/>
                      <a:pt x="193493" y="177743"/>
                    </a:cubicBezTo>
                    <a:lnTo>
                      <a:pt x="193493" y="207132"/>
                    </a:lnTo>
                    <a:lnTo>
                      <a:pt x="193493" y="207132"/>
                    </a:lnTo>
                    <a:lnTo>
                      <a:pt x="193493" y="374269"/>
                    </a:lnTo>
                    <a:cubicBezTo>
                      <a:pt x="95405" y="364813"/>
                      <a:pt x="16859" y="299901"/>
                      <a:pt x="1533" y="216843"/>
                    </a:cubicBezTo>
                    <a:close/>
                  </a:path>
                </a:pathLst>
              </a:custGeom>
              <a:solidFill>
                <a:srgbClr val="004438"/>
              </a:solidFill>
              <a:ln w="12767" cap="flat">
                <a:noFill/>
                <a:prstDash val="solid"/>
                <a:miter/>
              </a:ln>
            </p:spPr>
            <p:txBody>
              <a:bodyPr rtlCol="0" anchor="ctr"/>
              <a:lstStyle/>
              <a:p>
                <a:endParaRPr lang="en-US"/>
              </a:p>
            </p:txBody>
          </p:sp>
          <p:sp>
            <p:nvSpPr>
              <p:cNvPr id="66" name="Freeform 65">
                <a:extLst>
                  <a:ext uri="{FF2B5EF4-FFF2-40B4-BE49-F238E27FC236}">
                    <a16:creationId xmlns:a16="http://schemas.microsoft.com/office/drawing/2014/main" id="{D8CB1AA7-905E-4F4A-86D4-415686399AED}"/>
                  </a:ext>
                </a:extLst>
              </p:cNvPr>
              <p:cNvSpPr/>
              <p:nvPr/>
            </p:nvSpPr>
            <p:spPr>
              <a:xfrm>
                <a:off x="3193834" y="4242316"/>
                <a:ext cx="193492" cy="374269"/>
              </a:xfrm>
              <a:custGeom>
                <a:avLst/>
                <a:gdLst>
                  <a:gd name="connsiteX0" fmla="*/ 1533 w 193492"/>
                  <a:gd name="connsiteY0" fmla="*/ 216843 h 374269"/>
                  <a:gd name="connsiteX1" fmla="*/ 0 w 193492"/>
                  <a:gd name="connsiteY1" fmla="*/ 191799 h 374269"/>
                  <a:gd name="connsiteX2" fmla="*/ 0 w 193492"/>
                  <a:gd name="connsiteY2" fmla="*/ 167137 h 374269"/>
                  <a:gd name="connsiteX3" fmla="*/ 0 w 193492"/>
                  <a:gd name="connsiteY3" fmla="*/ 0 h 374269"/>
                  <a:gd name="connsiteX4" fmla="*/ 192216 w 193492"/>
                  <a:gd name="connsiteY4" fmla="*/ 158448 h 374269"/>
                  <a:gd name="connsiteX5" fmla="*/ 193493 w 193492"/>
                  <a:gd name="connsiteY5" fmla="*/ 177743 h 374269"/>
                  <a:gd name="connsiteX6" fmla="*/ 193493 w 193492"/>
                  <a:gd name="connsiteY6" fmla="*/ 207132 h 374269"/>
                  <a:gd name="connsiteX7" fmla="*/ 193493 w 193492"/>
                  <a:gd name="connsiteY7" fmla="*/ 207132 h 374269"/>
                  <a:gd name="connsiteX8" fmla="*/ 193493 w 193492"/>
                  <a:gd name="connsiteY8" fmla="*/ 374269 h 374269"/>
                  <a:gd name="connsiteX9" fmla="*/ 1533 w 193492"/>
                  <a:gd name="connsiteY9" fmla="*/ 216843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843"/>
                    </a:moveTo>
                    <a:cubicBezTo>
                      <a:pt x="128" y="207516"/>
                      <a:pt x="0" y="192182"/>
                      <a:pt x="0" y="191799"/>
                    </a:cubicBezTo>
                    <a:lnTo>
                      <a:pt x="0" y="167137"/>
                    </a:lnTo>
                    <a:lnTo>
                      <a:pt x="0" y="0"/>
                    </a:lnTo>
                    <a:cubicBezTo>
                      <a:pt x="98598" y="9584"/>
                      <a:pt x="177401" y="75007"/>
                      <a:pt x="192216" y="158448"/>
                    </a:cubicBezTo>
                    <a:cubicBezTo>
                      <a:pt x="193493" y="167009"/>
                      <a:pt x="193493" y="177743"/>
                      <a:pt x="193493" y="177743"/>
                    </a:cubicBezTo>
                    <a:lnTo>
                      <a:pt x="193493" y="207132"/>
                    </a:lnTo>
                    <a:lnTo>
                      <a:pt x="193493" y="207132"/>
                    </a:lnTo>
                    <a:lnTo>
                      <a:pt x="193493" y="374269"/>
                    </a:lnTo>
                    <a:cubicBezTo>
                      <a:pt x="95278" y="364813"/>
                      <a:pt x="16731" y="299901"/>
                      <a:pt x="1533" y="216843"/>
                    </a:cubicBezTo>
                    <a:close/>
                  </a:path>
                </a:pathLst>
              </a:custGeom>
              <a:solidFill>
                <a:srgbClr val="004438"/>
              </a:solidFill>
              <a:ln w="12767" cap="flat">
                <a:noFill/>
                <a:prstDash val="solid"/>
                <a:miter/>
              </a:ln>
            </p:spPr>
            <p:txBody>
              <a:bodyPr rtlCol="0" anchor="ctr"/>
              <a:lstStyle/>
              <a:p>
                <a:endParaRPr lang="en-US"/>
              </a:p>
            </p:txBody>
          </p:sp>
        </p:grpSp>
        <p:sp>
          <p:nvSpPr>
            <p:cNvPr id="11" name="Freeform 10">
              <a:extLst>
                <a:ext uri="{FF2B5EF4-FFF2-40B4-BE49-F238E27FC236}">
                  <a16:creationId xmlns:a16="http://schemas.microsoft.com/office/drawing/2014/main" id="{C2912837-3579-FC41-B786-F3216FA50F8B}"/>
                </a:ext>
              </a:extLst>
            </p:cNvPr>
            <p:cNvSpPr/>
            <p:nvPr/>
          </p:nvSpPr>
          <p:spPr>
            <a:xfrm>
              <a:off x="2089583" y="4705776"/>
              <a:ext cx="384942" cy="385130"/>
            </a:xfrm>
            <a:custGeom>
              <a:avLst/>
              <a:gdLst>
                <a:gd name="connsiteX0" fmla="*/ 384942 w 384942"/>
                <a:gd name="connsiteY0" fmla="*/ 192565 h 385130"/>
                <a:gd name="connsiteX1" fmla="*/ 192471 w 384942"/>
                <a:gd name="connsiteY1" fmla="*/ 385130 h 385130"/>
                <a:gd name="connsiteX2" fmla="*/ 0 w 384942"/>
                <a:gd name="connsiteY2" fmla="*/ 192565 h 385130"/>
                <a:gd name="connsiteX3" fmla="*/ 192471 w 384942"/>
                <a:gd name="connsiteY3" fmla="*/ 0 h 385130"/>
                <a:gd name="connsiteX4" fmla="*/ 384942 w 384942"/>
                <a:gd name="connsiteY4" fmla="*/ 192565 h 385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942" h="385130">
                  <a:moveTo>
                    <a:pt x="384942" y="192565"/>
                  </a:moveTo>
                  <a:cubicBezTo>
                    <a:pt x="384942" y="298916"/>
                    <a:pt x="298770" y="385130"/>
                    <a:pt x="192471" y="385130"/>
                  </a:cubicBezTo>
                  <a:cubicBezTo>
                    <a:pt x="86172" y="385130"/>
                    <a:pt x="0" y="298916"/>
                    <a:pt x="0" y="192565"/>
                  </a:cubicBezTo>
                  <a:cubicBezTo>
                    <a:pt x="0" y="86214"/>
                    <a:pt x="86172" y="0"/>
                    <a:pt x="192471" y="0"/>
                  </a:cubicBezTo>
                  <a:cubicBezTo>
                    <a:pt x="298770" y="0"/>
                    <a:pt x="384942" y="86214"/>
                    <a:pt x="384942" y="192565"/>
                  </a:cubicBezTo>
                  <a:close/>
                </a:path>
              </a:pathLst>
            </a:custGeom>
            <a:solidFill>
              <a:srgbClr val="EBBDA9"/>
            </a:solidFill>
            <a:ln w="12767"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A2BACE5-C3C8-1A4E-8C5A-849C62355400}"/>
                </a:ext>
              </a:extLst>
            </p:cNvPr>
            <p:cNvSpPr/>
            <p:nvPr/>
          </p:nvSpPr>
          <p:spPr>
            <a:xfrm>
              <a:off x="2543110" y="4704881"/>
              <a:ext cx="386730" cy="386919"/>
            </a:xfrm>
            <a:custGeom>
              <a:avLst/>
              <a:gdLst>
                <a:gd name="connsiteX0" fmla="*/ 386730 w 386730"/>
                <a:gd name="connsiteY0" fmla="*/ 386919 h 386919"/>
                <a:gd name="connsiteX1" fmla="*/ 386730 w 386730"/>
                <a:gd name="connsiteY1" fmla="*/ 386919 h 386919"/>
                <a:gd name="connsiteX2" fmla="*/ 386730 w 386730"/>
                <a:gd name="connsiteY2" fmla="*/ 0 h 386919"/>
                <a:gd name="connsiteX3" fmla="*/ 0 w 386730"/>
                <a:gd name="connsiteY3" fmla="*/ 0 h 386919"/>
                <a:gd name="connsiteX4" fmla="*/ 0 w 386730"/>
                <a:gd name="connsiteY4" fmla="*/ 0 h 386919"/>
                <a:gd name="connsiteX5" fmla="*/ 386730 w 386730"/>
                <a:gd name="connsiteY5" fmla="*/ 386919 h 38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730" h="386919">
                  <a:moveTo>
                    <a:pt x="386730" y="386919"/>
                  </a:moveTo>
                  <a:lnTo>
                    <a:pt x="386730" y="386919"/>
                  </a:lnTo>
                  <a:lnTo>
                    <a:pt x="386730" y="0"/>
                  </a:lnTo>
                  <a:lnTo>
                    <a:pt x="0" y="0"/>
                  </a:lnTo>
                  <a:lnTo>
                    <a:pt x="0" y="0"/>
                  </a:lnTo>
                  <a:cubicBezTo>
                    <a:pt x="0" y="213649"/>
                    <a:pt x="173058" y="386919"/>
                    <a:pt x="386730" y="386919"/>
                  </a:cubicBezTo>
                  <a:close/>
                </a:path>
              </a:pathLst>
            </a:custGeom>
            <a:solidFill>
              <a:srgbClr val="FDC82F"/>
            </a:solidFill>
            <a:ln w="12767"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FCB9319-DD2E-4D48-BC4B-CA94B6B4ABD7}"/>
                </a:ext>
              </a:extLst>
            </p:cNvPr>
            <p:cNvSpPr/>
            <p:nvPr/>
          </p:nvSpPr>
          <p:spPr>
            <a:xfrm>
              <a:off x="1613168" y="4708991"/>
              <a:ext cx="376197" cy="377186"/>
            </a:xfrm>
            <a:custGeom>
              <a:avLst/>
              <a:gdLst>
                <a:gd name="connsiteX0" fmla="*/ 376029 w 376197"/>
                <a:gd name="connsiteY0" fmla="*/ 370031 h 377186"/>
                <a:gd name="connsiteX1" fmla="*/ 5519 w 376197"/>
                <a:gd name="connsiteY1" fmla="*/ 234 h 377186"/>
                <a:gd name="connsiteX2" fmla="*/ 793 w 376197"/>
                <a:gd name="connsiteY2" fmla="*/ 1001 h 377186"/>
                <a:gd name="connsiteX3" fmla="*/ 410 w 376197"/>
                <a:gd name="connsiteY3" fmla="*/ 5473 h 377186"/>
                <a:gd name="connsiteX4" fmla="*/ 364917 w 376197"/>
                <a:gd name="connsiteY4" fmla="*/ 376292 h 377186"/>
                <a:gd name="connsiteX5" fmla="*/ 375773 w 376197"/>
                <a:gd name="connsiteY5" fmla="*/ 377187 h 377186"/>
                <a:gd name="connsiteX6" fmla="*/ 376029 w 376197"/>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7" h="377186">
                  <a:moveTo>
                    <a:pt x="376029" y="370031"/>
                  </a:moveTo>
                  <a:cubicBezTo>
                    <a:pt x="385352" y="-22127"/>
                    <a:pt x="5519" y="234"/>
                    <a:pt x="5519" y="234"/>
                  </a:cubicBezTo>
                  <a:lnTo>
                    <a:pt x="793" y="1001"/>
                  </a:lnTo>
                  <a:lnTo>
                    <a:pt x="410" y="5473"/>
                  </a:lnTo>
                  <a:cubicBezTo>
                    <a:pt x="410" y="5473"/>
                    <a:pt x="-26922" y="347925"/>
                    <a:pt x="364917" y="376292"/>
                  </a:cubicBezTo>
                  <a:lnTo>
                    <a:pt x="375773" y="377187"/>
                  </a:lnTo>
                  <a:lnTo>
                    <a:pt x="376029" y="370031"/>
                  </a:lnTo>
                  <a:close/>
                </a:path>
              </a:pathLst>
            </a:custGeom>
            <a:solidFill>
              <a:srgbClr val="339966"/>
            </a:solidFill>
            <a:ln w="12767"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D81D22DD-C0EE-9B49-9CFC-2F59C31588D8}"/>
                </a:ext>
              </a:extLst>
            </p:cNvPr>
            <p:cNvSpPr/>
            <p:nvPr/>
          </p:nvSpPr>
          <p:spPr>
            <a:xfrm>
              <a:off x="4408178" y="4705009"/>
              <a:ext cx="384942" cy="385130"/>
            </a:xfrm>
            <a:custGeom>
              <a:avLst/>
              <a:gdLst>
                <a:gd name="connsiteX0" fmla="*/ 384942 w 384942"/>
                <a:gd name="connsiteY0" fmla="*/ 192565 h 385130"/>
                <a:gd name="connsiteX1" fmla="*/ 192471 w 384942"/>
                <a:gd name="connsiteY1" fmla="*/ 385130 h 385130"/>
                <a:gd name="connsiteX2" fmla="*/ -1 w 384942"/>
                <a:gd name="connsiteY2" fmla="*/ 192565 h 385130"/>
                <a:gd name="connsiteX3" fmla="*/ 192471 w 384942"/>
                <a:gd name="connsiteY3" fmla="*/ 0 h 385130"/>
                <a:gd name="connsiteX4" fmla="*/ 384942 w 384942"/>
                <a:gd name="connsiteY4" fmla="*/ 192565 h 385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942" h="385130">
                  <a:moveTo>
                    <a:pt x="384942" y="192565"/>
                  </a:moveTo>
                  <a:cubicBezTo>
                    <a:pt x="384942" y="298916"/>
                    <a:pt x="298770" y="385130"/>
                    <a:pt x="192471" y="385130"/>
                  </a:cubicBezTo>
                  <a:cubicBezTo>
                    <a:pt x="86172" y="385130"/>
                    <a:pt x="-1" y="298916"/>
                    <a:pt x="-1" y="192565"/>
                  </a:cubicBezTo>
                  <a:cubicBezTo>
                    <a:pt x="-1" y="86214"/>
                    <a:pt x="86172" y="0"/>
                    <a:pt x="192471" y="0"/>
                  </a:cubicBezTo>
                  <a:cubicBezTo>
                    <a:pt x="298770" y="0"/>
                    <a:pt x="384942" y="86214"/>
                    <a:pt x="384942" y="192565"/>
                  </a:cubicBezTo>
                  <a:close/>
                </a:path>
              </a:pathLst>
            </a:custGeom>
            <a:solidFill>
              <a:srgbClr val="EBBDA9"/>
            </a:solidFill>
            <a:ln w="12767"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0564C082-6D05-CB4B-967B-CFCAB7EF872E}"/>
                </a:ext>
              </a:extLst>
            </p:cNvPr>
            <p:cNvSpPr/>
            <p:nvPr/>
          </p:nvSpPr>
          <p:spPr>
            <a:xfrm>
              <a:off x="4867452" y="4704881"/>
              <a:ext cx="386730" cy="386919"/>
            </a:xfrm>
            <a:custGeom>
              <a:avLst/>
              <a:gdLst>
                <a:gd name="connsiteX0" fmla="*/ 386731 w 386730"/>
                <a:gd name="connsiteY0" fmla="*/ 386919 h 386919"/>
                <a:gd name="connsiteX1" fmla="*/ 386731 w 386730"/>
                <a:gd name="connsiteY1" fmla="*/ 386919 h 386919"/>
                <a:gd name="connsiteX2" fmla="*/ 386731 w 386730"/>
                <a:gd name="connsiteY2" fmla="*/ 0 h 386919"/>
                <a:gd name="connsiteX3" fmla="*/ 0 w 386730"/>
                <a:gd name="connsiteY3" fmla="*/ 0 h 386919"/>
                <a:gd name="connsiteX4" fmla="*/ 0 w 386730"/>
                <a:gd name="connsiteY4" fmla="*/ 0 h 386919"/>
                <a:gd name="connsiteX5" fmla="*/ 386731 w 386730"/>
                <a:gd name="connsiteY5" fmla="*/ 386919 h 38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730" h="386919">
                  <a:moveTo>
                    <a:pt x="386731" y="386919"/>
                  </a:moveTo>
                  <a:lnTo>
                    <a:pt x="386731" y="386919"/>
                  </a:lnTo>
                  <a:lnTo>
                    <a:pt x="386731" y="0"/>
                  </a:lnTo>
                  <a:lnTo>
                    <a:pt x="0" y="0"/>
                  </a:lnTo>
                  <a:lnTo>
                    <a:pt x="0" y="0"/>
                  </a:lnTo>
                  <a:cubicBezTo>
                    <a:pt x="0" y="213649"/>
                    <a:pt x="173186" y="386919"/>
                    <a:pt x="386731" y="386919"/>
                  </a:cubicBezTo>
                  <a:close/>
                </a:path>
              </a:pathLst>
            </a:custGeom>
            <a:solidFill>
              <a:srgbClr val="FDC82F"/>
            </a:solidFill>
            <a:ln w="12767"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EF9FAB2A-2803-9245-ABCC-28263FAC1B71}"/>
                </a:ext>
              </a:extLst>
            </p:cNvPr>
            <p:cNvSpPr/>
            <p:nvPr/>
          </p:nvSpPr>
          <p:spPr>
            <a:xfrm>
              <a:off x="3484137" y="4241421"/>
              <a:ext cx="836042" cy="370435"/>
            </a:xfrm>
            <a:custGeom>
              <a:avLst/>
              <a:gdLst>
                <a:gd name="connsiteX0" fmla="*/ 484563 w 836042"/>
                <a:gd name="connsiteY0" fmla="*/ 367497 h 370435"/>
                <a:gd name="connsiteX1" fmla="*/ 428622 w 836042"/>
                <a:gd name="connsiteY1" fmla="*/ 370436 h 370435"/>
                <a:gd name="connsiteX2" fmla="*/ 373448 w 836042"/>
                <a:gd name="connsiteY2" fmla="*/ 370436 h 370435"/>
                <a:gd name="connsiteX3" fmla="*/ 0 w 836042"/>
                <a:gd name="connsiteY3" fmla="*/ 370436 h 370435"/>
                <a:gd name="connsiteX4" fmla="*/ 353779 w 836042"/>
                <a:gd name="connsiteY4" fmla="*/ 2556 h 370435"/>
                <a:gd name="connsiteX5" fmla="*/ 396948 w 836042"/>
                <a:gd name="connsiteY5" fmla="*/ 0 h 370435"/>
                <a:gd name="connsiteX6" fmla="*/ 462595 w 836042"/>
                <a:gd name="connsiteY6" fmla="*/ 0 h 370435"/>
                <a:gd name="connsiteX7" fmla="*/ 462595 w 836042"/>
                <a:gd name="connsiteY7" fmla="*/ 0 h 370435"/>
                <a:gd name="connsiteX8" fmla="*/ 836043 w 836042"/>
                <a:gd name="connsiteY8" fmla="*/ 0 h 370435"/>
                <a:gd name="connsiteX9" fmla="*/ 484563 w 836042"/>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042" h="370435">
                  <a:moveTo>
                    <a:pt x="484563" y="367497"/>
                  </a:moveTo>
                  <a:cubicBezTo>
                    <a:pt x="463617" y="370308"/>
                    <a:pt x="429388" y="370436"/>
                    <a:pt x="428622" y="370436"/>
                  </a:cubicBezTo>
                  <a:lnTo>
                    <a:pt x="373448" y="370436"/>
                  </a:lnTo>
                  <a:lnTo>
                    <a:pt x="0" y="370436"/>
                  </a:lnTo>
                  <a:cubicBezTo>
                    <a:pt x="21329" y="181704"/>
                    <a:pt x="167438" y="30923"/>
                    <a:pt x="353779" y="2556"/>
                  </a:cubicBezTo>
                  <a:cubicBezTo>
                    <a:pt x="372809" y="128"/>
                    <a:pt x="396948" y="0"/>
                    <a:pt x="396948" y="0"/>
                  </a:cubicBezTo>
                  <a:lnTo>
                    <a:pt x="462595" y="0"/>
                  </a:lnTo>
                  <a:lnTo>
                    <a:pt x="462595" y="0"/>
                  </a:lnTo>
                  <a:lnTo>
                    <a:pt x="836043" y="0"/>
                  </a:lnTo>
                  <a:cubicBezTo>
                    <a:pt x="814842" y="187965"/>
                    <a:pt x="669881" y="338235"/>
                    <a:pt x="484563" y="367497"/>
                  </a:cubicBezTo>
                  <a:close/>
                </a:path>
              </a:pathLst>
            </a:custGeom>
            <a:solidFill>
              <a:srgbClr val="FDC82F"/>
            </a:solidFill>
            <a:ln w="12767"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7DEEB72E-ED08-8F44-9B9D-685E85558EAD}"/>
                </a:ext>
              </a:extLst>
            </p:cNvPr>
            <p:cNvSpPr/>
            <p:nvPr/>
          </p:nvSpPr>
          <p:spPr>
            <a:xfrm>
              <a:off x="1155836" y="4244232"/>
              <a:ext cx="836043" cy="370435"/>
            </a:xfrm>
            <a:custGeom>
              <a:avLst/>
              <a:gdLst>
                <a:gd name="connsiteX0" fmla="*/ 484563 w 836043"/>
                <a:gd name="connsiteY0" fmla="*/ 367497 h 370435"/>
                <a:gd name="connsiteX1" fmla="*/ 428622 w 836043"/>
                <a:gd name="connsiteY1" fmla="*/ 370436 h 370435"/>
                <a:gd name="connsiteX2" fmla="*/ 373448 w 836043"/>
                <a:gd name="connsiteY2" fmla="*/ 370436 h 370435"/>
                <a:gd name="connsiteX3" fmla="*/ 0 w 836043"/>
                <a:gd name="connsiteY3" fmla="*/ 370436 h 370435"/>
                <a:gd name="connsiteX4" fmla="*/ 353779 w 836043"/>
                <a:gd name="connsiteY4" fmla="*/ 2556 h 370435"/>
                <a:gd name="connsiteX5" fmla="*/ 396948 w 836043"/>
                <a:gd name="connsiteY5" fmla="*/ 0 h 370435"/>
                <a:gd name="connsiteX6" fmla="*/ 462595 w 836043"/>
                <a:gd name="connsiteY6" fmla="*/ 0 h 370435"/>
                <a:gd name="connsiteX7" fmla="*/ 462595 w 836043"/>
                <a:gd name="connsiteY7" fmla="*/ 0 h 370435"/>
                <a:gd name="connsiteX8" fmla="*/ 836043 w 836043"/>
                <a:gd name="connsiteY8" fmla="*/ 0 h 370435"/>
                <a:gd name="connsiteX9" fmla="*/ 484563 w 836043"/>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043" h="370435">
                  <a:moveTo>
                    <a:pt x="484563" y="367497"/>
                  </a:moveTo>
                  <a:cubicBezTo>
                    <a:pt x="463617" y="370308"/>
                    <a:pt x="429388" y="370436"/>
                    <a:pt x="428622" y="370436"/>
                  </a:cubicBezTo>
                  <a:lnTo>
                    <a:pt x="373448" y="370436"/>
                  </a:lnTo>
                  <a:lnTo>
                    <a:pt x="0" y="370436"/>
                  </a:lnTo>
                  <a:cubicBezTo>
                    <a:pt x="21329" y="181704"/>
                    <a:pt x="167439" y="30923"/>
                    <a:pt x="353779" y="2556"/>
                  </a:cubicBezTo>
                  <a:cubicBezTo>
                    <a:pt x="372809" y="128"/>
                    <a:pt x="396948" y="0"/>
                    <a:pt x="396948" y="0"/>
                  </a:cubicBezTo>
                  <a:lnTo>
                    <a:pt x="462595" y="0"/>
                  </a:lnTo>
                  <a:lnTo>
                    <a:pt x="462595" y="0"/>
                  </a:lnTo>
                  <a:lnTo>
                    <a:pt x="836043" y="0"/>
                  </a:lnTo>
                  <a:cubicBezTo>
                    <a:pt x="814969" y="187965"/>
                    <a:pt x="669882" y="338235"/>
                    <a:pt x="484563" y="367497"/>
                  </a:cubicBezTo>
                  <a:close/>
                </a:path>
              </a:pathLst>
            </a:custGeom>
            <a:solidFill>
              <a:srgbClr val="FDC82F"/>
            </a:solidFill>
            <a:ln w="12767"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F758434F-577E-C347-AF2B-C199A4CF3884}"/>
                </a:ext>
              </a:extLst>
            </p:cNvPr>
            <p:cNvSpPr/>
            <p:nvPr/>
          </p:nvSpPr>
          <p:spPr>
            <a:xfrm>
              <a:off x="2089711" y="4250366"/>
              <a:ext cx="835148" cy="372863"/>
            </a:xfrm>
            <a:custGeom>
              <a:avLst/>
              <a:gdLst>
                <a:gd name="connsiteX0" fmla="*/ 0 w 835148"/>
                <a:gd name="connsiteY0" fmla="*/ 372863 h 372863"/>
                <a:gd name="connsiteX1" fmla="*/ 835149 w 835148"/>
                <a:gd name="connsiteY1" fmla="*/ 372863 h 372863"/>
                <a:gd name="connsiteX2" fmla="*/ 417638 w 835148"/>
                <a:gd name="connsiteY2" fmla="*/ 0 h 372863"/>
                <a:gd name="connsiteX3" fmla="*/ 0 w 835148"/>
                <a:gd name="connsiteY3" fmla="*/ 372863 h 372863"/>
              </a:gdLst>
              <a:ahLst/>
              <a:cxnLst>
                <a:cxn ang="0">
                  <a:pos x="connsiteX0" y="connsiteY0"/>
                </a:cxn>
                <a:cxn ang="0">
                  <a:pos x="connsiteX1" y="connsiteY1"/>
                </a:cxn>
                <a:cxn ang="0">
                  <a:pos x="connsiteX2" y="connsiteY2"/>
                </a:cxn>
                <a:cxn ang="0">
                  <a:pos x="connsiteX3" y="connsiteY3"/>
                </a:cxn>
              </a:cxnLst>
              <a:rect l="l" t="t" r="r" b="b"/>
              <a:pathLst>
                <a:path w="835148" h="372863">
                  <a:moveTo>
                    <a:pt x="0" y="372863"/>
                  </a:moveTo>
                  <a:lnTo>
                    <a:pt x="835149" y="372863"/>
                  </a:lnTo>
                  <a:cubicBezTo>
                    <a:pt x="811521" y="163048"/>
                    <a:pt x="633610" y="0"/>
                    <a:pt x="417638" y="0"/>
                  </a:cubicBezTo>
                  <a:cubicBezTo>
                    <a:pt x="201667" y="128"/>
                    <a:pt x="23756" y="163176"/>
                    <a:pt x="0" y="372863"/>
                  </a:cubicBezTo>
                  <a:close/>
                </a:path>
              </a:pathLst>
            </a:custGeom>
            <a:solidFill>
              <a:srgbClr val="339966"/>
            </a:solidFill>
            <a:ln w="12767"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04D12466-36C2-3041-908B-2A6204F783A3}"/>
                </a:ext>
              </a:extLst>
            </p:cNvPr>
            <p:cNvSpPr/>
            <p:nvPr/>
          </p:nvSpPr>
          <p:spPr>
            <a:xfrm>
              <a:off x="4415841" y="4242955"/>
              <a:ext cx="835148" cy="372863"/>
            </a:xfrm>
            <a:custGeom>
              <a:avLst/>
              <a:gdLst>
                <a:gd name="connsiteX0" fmla="*/ 0 w 835148"/>
                <a:gd name="connsiteY0" fmla="*/ 372863 h 372863"/>
                <a:gd name="connsiteX1" fmla="*/ 835149 w 835148"/>
                <a:gd name="connsiteY1" fmla="*/ 372863 h 372863"/>
                <a:gd name="connsiteX2" fmla="*/ 417638 w 835148"/>
                <a:gd name="connsiteY2" fmla="*/ 0 h 372863"/>
                <a:gd name="connsiteX3" fmla="*/ 0 w 835148"/>
                <a:gd name="connsiteY3" fmla="*/ 372863 h 372863"/>
              </a:gdLst>
              <a:ahLst/>
              <a:cxnLst>
                <a:cxn ang="0">
                  <a:pos x="connsiteX0" y="connsiteY0"/>
                </a:cxn>
                <a:cxn ang="0">
                  <a:pos x="connsiteX1" y="connsiteY1"/>
                </a:cxn>
                <a:cxn ang="0">
                  <a:pos x="connsiteX2" y="connsiteY2"/>
                </a:cxn>
                <a:cxn ang="0">
                  <a:pos x="connsiteX3" y="connsiteY3"/>
                </a:cxn>
              </a:cxnLst>
              <a:rect l="l" t="t" r="r" b="b"/>
              <a:pathLst>
                <a:path w="835148" h="372863">
                  <a:moveTo>
                    <a:pt x="0" y="372863"/>
                  </a:moveTo>
                  <a:lnTo>
                    <a:pt x="835149" y="372863"/>
                  </a:lnTo>
                  <a:cubicBezTo>
                    <a:pt x="811521" y="163048"/>
                    <a:pt x="633609" y="0"/>
                    <a:pt x="417638" y="0"/>
                  </a:cubicBezTo>
                  <a:cubicBezTo>
                    <a:pt x="201667" y="0"/>
                    <a:pt x="23628" y="163176"/>
                    <a:pt x="0" y="372863"/>
                  </a:cubicBezTo>
                  <a:close/>
                </a:path>
              </a:pathLst>
            </a:custGeom>
            <a:solidFill>
              <a:srgbClr val="339966"/>
            </a:solidFill>
            <a:ln w="12767" cap="flat">
              <a:noFill/>
              <a:prstDash val="solid"/>
              <a:miter/>
            </a:ln>
          </p:spPr>
          <p:txBody>
            <a:bodyPr rtlCol="0" anchor="ctr"/>
            <a:lstStyle/>
            <a:p>
              <a:endParaRPr lang="en-US"/>
            </a:p>
          </p:txBody>
        </p:sp>
        <p:grpSp>
          <p:nvGrpSpPr>
            <p:cNvPr id="22" name="Graphic 4">
              <a:extLst>
                <a:ext uri="{FF2B5EF4-FFF2-40B4-BE49-F238E27FC236}">
                  <a16:creationId xmlns:a16="http://schemas.microsoft.com/office/drawing/2014/main" id="{E9F0A40E-EC76-074E-9651-8CC667738594}"/>
                </a:ext>
              </a:extLst>
            </p:cNvPr>
            <p:cNvGrpSpPr/>
            <p:nvPr/>
          </p:nvGrpSpPr>
          <p:grpSpPr>
            <a:xfrm>
              <a:off x="682895" y="4708459"/>
              <a:ext cx="836171" cy="378181"/>
              <a:chOff x="682895" y="4708459"/>
              <a:chExt cx="836171" cy="378181"/>
            </a:xfrm>
            <a:solidFill>
              <a:srgbClr val="F54359"/>
            </a:solidFill>
          </p:grpSpPr>
          <p:sp>
            <p:nvSpPr>
              <p:cNvPr id="63" name="Freeform 62">
                <a:extLst>
                  <a:ext uri="{FF2B5EF4-FFF2-40B4-BE49-F238E27FC236}">
                    <a16:creationId xmlns:a16="http://schemas.microsoft.com/office/drawing/2014/main" id="{E09A1849-9DBD-9D4A-BD4C-A1466C311E38}"/>
                  </a:ext>
                </a:extLst>
              </p:cNvPr>
              <p:cNvSpPr/>
              <p:nvPr/>
            </p:nvSpPr>
            <p:spPr>
              <a:xfrm>
                <a:off x="1091338"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940C80B8-9596-9840-A4AB-A4ECFAAAA73C}"/>
                  </a:ext>
                </a:extLst>
              </p:cNvPr>
              <p:cNvSpPr/>
              <p:nvPr/>
            </p:nvSpPr>
            <p:spPr>
              <a:xfrm>
                <a:off x="682895" y="4708459"/>
                <a:ext cx="427728" cy="378181"/>
              </a:xfrm>
              <a:custGeom>
                <a:avLst/>
                <a:gdLst>
                  <a:gd name="connsiteX0" fmla="*/ 427729 w 427728"/>
                  <a:gd name="connsiteY0" fmla="*/ 16100 h 378181"/>
                  <a:gd name="connsiteX1" fmla="*/ 5110 w 427728"/>
                  <a:gd name="connsiteY1" fmla="*/ 375036 h 378181"/>
                  <a:gd name="connsiteX2" fmla="*/ 129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10" y="375036"/>
                      <a:pt x="5110" y="375036"/>
                    </a:cubicBezTo>
                    <a:lnTo>
                      <a:pt x="129"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grpSp>
          <p:nvGrpSpPr>
            <p:cNvPr id="23" name="Graphic 4">
              <a:extLst>
                <a:ext uri="{FF2B5EF4-FFF2-40B4-BE49-F238E27FC236}">
                  <a16:creationId xmlns:a16="http://schemas.microsoft.com/office/drawing/2014/main" id="{65ACB77B-D7A7-B945-AA28-A91C5C7C40D0}"/>
                </a:ext>
              </a:extLst>
            </p:cNvPr>
            <p:cNvGrpSpPr/>
            <p:nvPr/>
          </p:nvGrpSpPr>
          <p:grpSpPr>
            <a:xfrm>
              <a:off x="3021414" y="4708459"/>
              <a:ext cx="836171" cy="378181"/>
              <a:chOff x="3021414" y="4708459"/>
              <a:chExt cx="836171" cy="378181"/>
            </a:xfrm>
            <a:solidFill>
              <a:srgbClr val="F54359"/>
            </a:solidFill>
          </p:grpSpPr>
          <p:sp>
            <p:nvSpPr>
              <p:cNvPr id="61" name="Freeform 60">
                <a:extLst>
                  <a:ext uri="{FF2B5EF4-FFF2-40B4-BE49-F238E27FC236}">
                    <a16:creationId xmlns:a16="http://schemas.microsoft.com/office/drawing/2014/main" id="{6D62D6BA-B775-BE4E-9797-10E03A0F861C}"/>
                  </a:ext>
                </a:extLst>
              </p:cNvPr>
              <p:cNvSpPr/>
              <p:nvPr/>
            </p:nvSpPr>
            <p:spPr>
              <a:xfrm>
                <a:off x="3429857"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62" name="Freeform 61">
                <a:extLst>
                  <a:ext uri="{FF2B5EF4-FFF2-40B4-BE49-F238E27FC236}">
                    <a16:creationId xmlns:a16="http://schemas.microsoft.com/office/drawing/2014/main" id="{CACF1AD9-0975-5549-AF4D-F8595A7FA216}"/>
                  </a:ext>
                </a:extLst>
              </p:cNvPr>
              <p:cNvSpPr/>
              <p:nvPr/>
            </p:nvSpPr>
            <p:spPr>
              <a:xfrm>
                <a:off x="3021414" y="4708459"/>
                <a:ext cx="427728" cy="378181"/>
              </a:xfrm>
              <a:custGeom>
                <a:avLst/>
                <a:gdLst>
                  <a:gd name="connsiteX0" fmla="*/ 427729 w 427728"/>
                  <a:gd name="connsiteY0" fmla="*/ 16100 h 378181"/>
                  <a:gd name="connsiteX1" fmla="*/ 5109 w 427728"/>
                  <a:gd name="connsiteY1" fmla="*/ 375036 h 378181"/>
                  <a:gd name="connsiteX2" fmla="*/ 129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09" y="375036"/>
                      <a:pt x="5109" y="375036"/>
                    </a:cubicBezTo>
                    <a:lnTo>
                      <a:pt x="129"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grpSp>
          <p:nvGrpSpPr>
            <p:cNvPr id="25" name="Graphic 4">
              <a:extLst>
                <a:ext uri="{FF2B5EF4-FFF2-40B4-BE49-F238E27FC236}">
                  <a16:creationId xmlns:a16="http://schemas.microsoft.com/office/drawing/2014/main" id="{7ACAAF56-3717-564B-8FD7-D9E9947F6E57}"/>
                </a:ext>
              </a:extLst>
            </p:cNvPr>
            <p:cNvGrpSpPr/>
            <p:nvPr/>
          </p:nvGrpSpPr>
          <p:grpSpPr>
            <a:xfrm>
              <a:off x="684812" y="4246788"/>
              <a:ext cx="366934" cy="374396"/>
              <a:chOff x="684812" y="4246788"/>
              <a:chExt cx="366934" cy="374396"/>
            </a:xfrm>
            <a:solidFill>
              <a:srgbClr val="004438"/>
            </a:solidFill>
          </p:grpSpPr>
          <p:sp>
            <p:nvSpPr>
              <p:cNvPr id="59" name="Freeform 58">
                <a:extLst>
                  <a:ext uri="{FF2B5EF4-FFF2-40B4-BE49-F238E27FC236}">
                    <a16:creationId xmlns:a16="http://schemas.microsoft.com/office/drawing/2014/main" id="{B5881FAB-5A50-DF48-9966-299C6C20215A}"/>
                  </a:ext>
                </a:extLst>
              </p:cNvPr>
              <p:cNvSpPr/>
              <p:nvPr/>
            </p:nvSpPr>
            <p:spPr>
              <a:xfrm>
                <a:off x="684812" y="4246916"/>
                <a:ext cx="193492" cy="374268"/>
              </a:xfrm>
              <a:custGeom>
                <a:avLst/>
                <a:gdLst>
                  <a:gd name="connsiteX0" fmla="*/ 1533 w 193492"/>
                  <a:gd name="connsiteY0" fmla="*/ 216843 h 374268"/>
                  <a:gd name="connsiteX1" fmla="*/ 0 w 193492"/>
                  <a:gd name="connsiteY1" fmla="*/ 191798 h 374268"/>
                  <a:gd name="connsiteX2" fmla="*/ 0 w 193492"/>
                  <a:gd name="connsiteY2" fmla="*/ 167137 h 374268"/>
                  <a:gd name="connsiteX3" fmla="*/ 0 w 193492"/>
                  <a:gd name="connsiteY3" fmla="*/ 0 h 374268"/>
                  <a:gd name="connsiteX4" fmla="*/ 192216 w 193492"/>
                  <a:gd name="connsiteY4" fmla="*/ 158448 h 374268"/>
                  <a:gd name="connsiteX5" fmla="*/ 193493 w 193492"/>
                  <a:gd name="connsiteY5" fmla="*/ 177743 h 374268"/>
                  <a:gd name="connsiteX6" fmla="*/ 193493 w 193492"/>
                  <a:gd name="connsiteY6" fmla="*/ 207132 h 374268"/>
                  <a:gd name="connsiteX7" fmla="*/ 193493 w 193492"/>
                  <a:gd name="connsiteY7" fmla="*/ 207132 h 374268"/>
                  <a:gd name="connsiteX8" fmla="*/ 193493 w 193492"/>
                  <a:gd name="connsiteY8" fmla="*/ 374269 h 374268"/>
                  <a:gd name="connsiteX9" fmla="*/ 1533 w 193492"/>
                  <a:gd name="connsiteY9" fmla="*/ 216843 h 374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8">
                    <a:moveTo>
                      <a:pt x="1533" y="216843"/>
                    </a:moveTo>
                    <a:cubicBezTo>
                      <a:pt x="128" y="207515"/>
                      <a:pt x="0" y="192182"/>
                      <a:pt x="0" y="191798"/>
                    </a:cubicBezTo>
                    <a:lnTo>
                      <a:pt x="0" y="167137"/>
                    </a:lnTo>
                    <a:lnTo>
                      <a:pt x="0" y="0"/>
                    </a:lnTo>
                    <a:cubicBezTo>
                      <a:pt x="98598" y="9584"/>
                      <a:pt x="177400" y="75007"/>
                      <a:pt x="192216" y="158448"/>
                    </a:cubicBezTo>
                    <a:cubicBezTo>
                      <a:pt x="193493" y="167009"/>
                      <a:pt x="193493" y="177743"/>
                      <a:pt x="193493" y="177743"/>
                    </a:cubicBezTo>
                    <a:lnTo>
                      <a:pt x="193493" y="207132"/>
                    </a:lnTo>
                    <a:lnTo>
                      <a:pt x="193493" y="207132"/>
                    </a:lnTo>
                    <a:lnTo>
                      <a:pt x="193493" y="374269"/>
                    </a:lnTo>
                    <a:cubicBezTo>
                      <a:pt x="95278" y="364685"/>
                      <a:pt x="16731" y="299773"/>
                      <a:pt x="1533" y="216843"/>
                    </a:cubicBezTo>
                    <a:close/>
                  </a:path>
                </a:pathLst>
              </a:custGeom>
              <a:solidFill>
                <a:srgbClr val="004438"/>
              </a:solidFill>
              <a:ln w="12767"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37BE4DD4-FB9C-994A-8316-7BE49DFC11ED}"/>
                  </a:ext>
                </a:extLst>
              </p:cNvPr>
              <p:cNvSpPr/>
              <p:nvPr/>
            </p:nvSpPr>
            <p:spPr>
              <a:xfrm>
                <a:off x="858253" y="4246788"/>
                <a:ext cx="193492" cy="374269"/>
              </a:xfrm>
              <a:custGeom>
                <a:avLst/>
                <a:gdLst>
                  <a:gd name="connsiteX0" fmla="*/ 1533 w 193492"/>
                  <a:gd name="connsiteY0" fmla="*/ 216971 h 374269"/>
                  <a:gd name="connsiteX1" fmla="*/ 0 w 193492"/>
                  <a:gd name="connsiteY1" fmla="*/ 191926 h 374269"/>
                  <a:gd name="connsiteX2" fmla="*/ 0 w 193492"/>
                  <a:gd name="connsiteY2" fmla="*/ 167265 h 374269"/>
                  <a:gd name="connsiteX3" fmla="*/ 0 w 193492"/>
                  <a:gd name="connsiteY3" fmla="*/ 0 h 374269"/>
                  <a:gd name="connsiteX4" fmla="*/ 192216 w 193492"/>
                  <a:gd name="connsiteY4" fmla="*/ 158448 h 374269"/>
                  <a:gd name="connsiteX5" fmla="*/ 193493 w 193492"/>
                  <a:gd name="connsiteY5" fmla="*/ 177743 h 374269"/>
                  <a:gd name="connsiteX6" fmla="*/ 193493 w 193492"/>
                  <a:gd name="connsiteY6" fmla="*/ 207132 h 374269"/>
                  <a:gd name="connsiteX7" fmla="*/ 193493 w 193492"/>
                  <a:gd name="connsiteY7" fmla="*/ 207132 h 374269"/>
                  <a:gd name="connsiteX8" fmla="*/ 193493 w 193492"/>
                  <a:gd name="connsiteY8" fmla="*/ 374269 h 374269"/>
                  <a:gd name="connsiteX9" fmla="*/ 1533 w 193492"/>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971"/>
                    </a:moveTo>
                    <a:cubicBezTo>
                      <a:pt x="128" y="207643"/>
                      <a:pt x="0" y="192309"/>
                      <a:pt x="0" y="191926"/>
                    </a:cubicBezTo>
                    <a:lnTo>
                      <a:pt x="0" y="167265"/>
                    </a:lnTo>
                    <a:lnTo>
                      <a:pt x="0" y="0"/>
                    </a:lnTo>
                    <a:cubicBezTo>
                      <a:pt x="98598" y="9584"/>
                      <a:pt x="177400" y="75007"/>
                      <a:pt x="192216" y="158448"/>
                    </a:cubicBezTo>
                    <a:cubicBezTo>
                      <a:pt x="193493" y="167009"/>
                      <a:pt x="193493" y="177743"/>
                      <a:pt x="193493" y="177743"/>
                    </a:cubicBezTo>
                    <a:lnTo>
                      <a:pt x="193493" y="207132"/>
                    </a:lnTo>
                    <a:lnTo>
                      <a:pt x="193493" y="207132"/>
                    </a:lnTo>
                    <a:lnTo>
                      <a:pt x="193493" y="374269"/>
                    </a:lnTo>
                    <a:cubicBezTo>
                      <a:pt x="95405" y="364813"/>
                      <a:pt x="16859" y="299901"/>
                      <a:pt x="1533" y="216971"/>
                    </a:cubicBezTo>
                    <a:close/>
                  </a:path>
                </a:pathLst>
              </a:custGeom>
              <a:solidFill>
                <a:srgbClr val="004438"/>
              </a:solidFill>
              <a:ln w="12767" cap="flat">
                <a:noFill/>
                <a:prstDash val="solid"/>
                <a:miter/>
              </a:ln>
            </p:spPr>
            <p:txBody>
              <a:bodyPr rtlCol="0" anchor="ctr"/>
              <a:lstStyle/>
              <a:p>
                <a:endParaRPr lang="en-US"/>
              </a:p>
            </p:txBody>
          </p:sp>
        </p:grpSp>
        <p:sp>
          <p:nvSpPr>
            <p:cNvPr id="26" name="Freeform 25">
              <a:extLst>
                <a:ext uri="{FF2B5EF4-FFF2-40B4-BE49-F238E27FC236}">
                  <a16:creationId xmlns:a16="http://schemas.microsoft.com/office/drawing/2014/main" id="{F59DB3EF-6BE3-474C-9C8E-434D41AA5408}"/>
                </a:ext>
              </a:extLst>
            </p:cNvPr>
            <p:cNvSpPr/>
            <p:nvPr/>
          </p:nvSpPr>
          <p:spPr>
            <a:xfrm>
              <a:off x="6759596" y="4705776"/>
              <a:ext cx="384942" cy="385130"/>
            </a:xfrm>
            <a:custGeom>
              <a:avLst/>
              <a:gdLst>
                <a:gd name="connsiteX0" fmla="*/ 384943 w 384942"/>
                <a:gd name="connsiteY0" fmla="*/ 192565 h 385130"/>
                <a:gd name="connsiteX1" fmla="*/ 192471 w 384942"/>
                <a:gd name="connsiteY1" fmla="*/ 385130 h 385130"/>
                <a:gd name="connsiteX2" fmla="*/ 0 w 384942"/>
                <a:gd name="connsiteY2" fmla="*/ 192565 h 385130"/>
                <a:gd name="connsiteX3" fmla="*/ 192471 w 384942"/>
                <a:gd name="connsiteY3" fmla="*/ 0 h 385130"/>
                <a:gd name="connsiteX4" fmla="*/ 384943 w 384942"/>
                <a:gd name="connsiteY4" fmla="*/ 192565 h 385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942" h="385130">
                  <a:moveTo>
                    <a:pt x="384943" y="192565"/>
                  </a:moveTo>
                  <a:cubicBezTo>
                    <a:pt x="384943" y="298916"/>
                    <a:pt x="298770" y="385130"/>
                    <a:pt x="192471" y="385130"/>
                  </a:cubicBezTo>
                  <a:cubicBezTo>
                    <a:pt x="86172" y="385130"/>
                    <a:pt x="0" y="298916"/>
                    <a:pt x="0" y="192565"/>
                  </a:cubicBezTo>
                  <a:cubicBezTo>
                    <a:pt x="0" y="86214"/>
                    <a:pt x="86172" y="0"/>
                    <a:pt x="192471" y="0"/>
                  </a:cubicBezTo>
                  <a:cubicBezTo>
                    <a:pt x="298770" y="0"/>
                    <a:pt x="384943" y="86214"/>
                    <a:pt x="384943" y="192565"/>
                  </a:cubicBezTo>
                  <a:close/>
                </a:path>
              </a:pathLst>
            </a:custGeom>
            <a:solidFill>
              <a:srgbClr val="EBBDA9"/>
            </a:solidFill>
            <a:ln w="12767"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DB6EE465-57E4-A24A-9B37-9D444645510B}"/>
                </a:ext>
              </a:extLst>
            </p:cNvPr>
            <p:cNvSpPr/>
            <p:nvPr/>
          </p:nvSpPr>
          <p:spPr>
            <a:xfrm>
              <a:off x="7213123" y="4704881"/>
              <a:ext cx="386730" cy="386919"/>
            </a:xfrm>
            <a:custGeom>
              <a:avLst/>
              <a:gdLst>
                <a:gd name="connsiteX0" fmla="*/ 386730 w 386730"/>
                <a:gd name="connsiteY0" fmla="*/ 386919 h 386919"/>
                <a:gd name="connsiteX1" fmla="*/ 386730 w 386730"/>
                <a:gd name="connsiteY1" fmla="*/ 386919 h 386919"/>
                <a:gd name="connsiteX2" fmla="*/ 386730 w 386730"/>
                <a:gd name="connsiteY2" fmla="*/ 0 h 386919"/>
                <a:gd name="connsiteX3" fmla="*/ 0 w 386730"/>
                <a:gd name="connsiteY3" fmla="*/ 0 h 386919"/>
                <a:gd name="connsiteX4" fmla="*/ 0 w 386730"/>
                <a:gd name="connsiteY4" fmla="*/ 0 h 386919"/>
                <a:gd name="connsiteX5" fmla="*/ 386730 w 386730"/>
                <a:gd name="connsiteY5" fmla="*/ 386919 h 38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730" h="386919">
                  <a:moveTo>
                    <a:pt x="386730" y="386919"/>
                  </a:moveTo>
                  <a:lnTo>
                    <a:pt x="386730" y="386919"/>
                  </a:lnTo>
                  <a:lnTo>
                    <a:pt x="386730" y="0"/>
                  </a:lnTo>
                  <a:lnTo>
                    <a:pt x="0" y="0"/>
                  </a:lnTo>
                  <a:lnTo>
                    <a:pt x="0" y="0"/>
                  </a:lnTo>
                  <a:cubicBezTo>
                    <a:pt x="0" y="213649"/>
                    <a:pt x="173058" y="386919"/>
                    <a:pt x="386730" y="386919"/>
                  </a:cubicBezTo>
                  <a:close/>
                </a:path>
              </a:pathLst>
            </a:custGeom>
            <a:solidFill>
              <a:srgbClr val="FDC82F"/>
            </a:solidFill>
            <a:ln w="12767"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0FF84942-6DEF-534E-A065-2DCA96A4406B}"/>
                </a:ext>
              </a:extLst>
            </p:cNvPr>
            <p:cNvSpPr/>
            <p:nvPr/>
          </p:nvSpPr>
          <p:spPr>
            <a:xfrm>
              <a:off x="6283181" y="4708991"/>
              <a:ext cx="376197" cy="377186"/>
            </a:xfrm>
            <a:custGeom>
              <a:avLst/>
              <a:gdLst>
                <a:gd name="connsiteX0" fmla="*/ 376029 w 376197"/>
                <a:gd name="connsiteY0" fmla="*/ 370031 h 377186"/>
                <a:gd name="connsiteX1" fmla="*/ 5519 w 376197"/>
                <a:gd name="connsiteY1" fmla="*/ 234 h 377186"/>
                <a:gd name="connsiteX2" fmla="*/ 793 w 376197"/>
                <a:gd name="connsiteY2" fmla="*/ 1001 h 377186"/>
                <a:gd name="connsiteX3" fmla="*/ 410 w 376197"/>
                <a:gd name="connsiteY3" fmla="*/ 5473 h 377186"/>
                <a:gd name="connsiteX4" fmla="*/ 364918 w 376197"/>
                <a:gd name="connsiteY4" fmla="*/ 376292 h 377186"/>
                <a:gd name="connsiteX5" fmla="*/ 375773 w 376197"/>
                <a:gd name="connsiteY5" fmla="*/ 377187 h 377186"/>
                <a:gd name="connsiteX6" fmla="*/ 376029 w 376197"/>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7" h="377186">
                  <a:moveTo>
                    <a:pt x="376029" y="370031"/>
                  </a:moveTo>
                  <a:cubicBezTo>
                    <a:pt x="385352" y="-22127"/>
                    <a:pt x="5519" y="234"/>
                    <a:pt x="5519" y="234"/>
                  </a:cubicBezTo>
                  <a:lnTo>
                    <a:pt x="793" y="1001"/>
                  </a:lnTo>
                  <a:lnTo>
                    <a:pt x="410" y="5473"/>
                  </a:lnTo>
                  <a:cubicBezTo>
                    <a:pt x="410" y="5473"/>
                    <a:pt x="-26921" y="347925"/>
                    <a:pt x="364918" y="376292"/>
                  </a:cubicBezTo>
                  <a:lnTo>
                    <a:pt x="375773" y="377187"/>
                  </a:lnTo>
                  <a:lnTo>
                    <a:pt x="376029" y="370031"/>
                  </a:lnTo>
                  <a:close/>
                </a:path>
              </a:pathLst>
            </a:custGeom>
            <a:solidFill>
              <a:srgbClr val="339966"/>
            </a:solidFill>
            <a:ln w="12767"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5B712070-BF21-644B-A1AE-146DF9D0C369}"/>
                </a:ext>
              </a:extLst>
            </p:cNvPr>
            <p:cNvSpPr/>
            <p:nvPr/>
          </p:nvSpPr>
          <p:spPr>
            <a:xfrm>
              <a:off x="9078190" y="4705009"/>
              <a:ext cx="384942" cy="385130"/>
            </a:xfrm>
            <a:custGeom>
              <a:avLst/>
              <a:gdLst>
                <a:gd name="connsiteX0" fmla="*/ 384942 w 384942"/>
                <a:gd name="connsiteY0" fmla="*/ 192565 h 385130"/>
                <a:gd name="connsiteX1" fmla="*/ 192471 w 384942"/>
                <a:gd name="connsiteY1" fmla="*/ 385130 h 385130"/>
                <a:gd name="connsiteX2" fmla="*/ 0 w 384942"/>
                <a:gd name="connsiteY2" fmla="*/ 192565 h 385130"/>
                <a:gd name="connsiteX3" fmla="*/ 192471 w 384942"/>
                <a:gd name="connsiteY3" fmla="*/ 0 h 385130"/>
                <a:gd name="connsiteX4" fmla="*/ 384942 w 384942"/>
                <a:gd name="connsiteY4" fmla="*/ 192565 h 385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942" h="385130">
                  <a:moveTo>
                    <a:pt x="384942" y="192565"/>
                  </a:moveTo>
                  <a:cubicBezTo>
                    <a:pt x="384942" y="298916"/>
                    <a:pt x="298770" y="385130"/>
                    <a:pt x="192471" y="385130"/>
                  </a:cubicBezTo>
                  <a:cubicBezTo>
                    <a:pt x="86172" y="385130"/>
                    <a:pt x="0" y="298916"/>
                    <a:pt x="0" y="192565"/>
                  </a:cubicBezTo>
                  <a:cubicBezTo>
                    <a:pt x="0" y="86214"/>
                    <a:pt x="86172" y="0"/>
                    <a:pt x="192471" y="0"/>
                  </a:cubicBezTo>
                  <a:cubicBezTo>
                    <a:pt x="298770" y="0"/>
                    <a:pt x="384942" y="86214"/>
                    <a:pt x="384942" y="192565"/>
                  </a:cubicBezTo>
                  <a:close/>
                </a:path>
              </a:pathLst>
            </a:custGeom>
            <a:solidFill>
              <a:srgbClr val="EBBDA9"/>
            </a:solidFill>
            <a:ln w="12767"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4A7FBC4A-8285-0646-98D5-497CD6B8AA6F}"/>
                </a:ext>
              </a:extLst>
            </p:cNvPr>
            <p:cNvSpPr/>
            <p:nvPr/>
          </p:nvSpPr>
          <p:spPr>
            <a:xfrm>
              <a:off x="9537465" y="4704881"/>
              <a:ext cx="386730" cy="386919"/>
            </a:xfrm>
            <a:custGeom>
              <a:avLst/>
              <a:gdLst>
                <a:gd name="connsiteX0" fmla="*/ 386730 w 386730"/>
                <a:gd name="connsiteY0" fmla="*/ 386919 h 386919"/>
                <a:gd name="connsiteX1" fmla="*/ 386730 w 386730"/>
                <a:gd name="connsiteY1" fmla="*/ 386919 h 386919"/>
                <a:gd name="connsiteX2" fmla="*/ 386730 w 386730"/>
                <a:gd name="connsiteY2" fmla="*/ 0 h 386919"/>
                <a:gd name="connsiteX3" fmla="*/ 0 w 386730"/>
                <a:gd name="connsiteY3" fmla="*/ 0 h 386919"/>
                <a:gd name="connsiteX4" fmla="*/ 0 w 386730"/>
                <a:gd name="connsiteY4" fmla="*/ 0 h 386919"/>
                <a:gd name="connsiteX5" fmla="*/ 386730 w 386730"/>
                <a:gd name="connsiteY5" fmla="*/ 386919 h 38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730" h="386919">
                  <a:moveTo>
                    <a:pt x="386730" y="386919"/>
                  </a:moveTo>
                  <a:lnTo>
                    <a:pt x="386730" y="386919"/>
                  </a:lnTo>
                  <a:lnTo>
                    <a:pt x="386730" y="0"/>
                  </a:lnTo>
                  <a:lnTo>
                    <a:pt x="0" y="0"/>
                  </a:lnTo>
                  <a:lnTo>
                    <a:pt x="0" y="0"/>
                  </a:lnTo>
                  <a:cubicBezTo>
                    <a:pt x="0" y="213649"/>
                    <a:pt x="173186" y="386919"/>
                    <a:pt x="386730" y="386919"/>
                  </a:cubicBezTo>
                  <a:close/>
                </a:path>
              </a:pathLst>
            </a:custGeom>
            <a:solidFill>
              <a:srgbClr val="FDC82F"/>
            </a:solidFill>
            <a:ln w="12767"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0D3DC677-598A-3F41-9A30-24C88B18722C}"/>
                </a:ext>
              </a:extLst>
            </p:cNvPr>
            <p:cNvSpPr/>
            <p:nvPr/>
          </p:nvSpPr>
          <p:spPr>
            <a:xfrm>
              <a:off x="8154022" y="4241421"/>
              <a:ext cx="836170" cy="370435"/>
            </a:xfrm>
            <a:custGeom>
              <a:avLst/>
              <a:gdLst>
                <a:gd name="connsiteX0" fmla="*/ 484563 w 836170"/>
                <a:gd name="connsiteY0" fmla="*/ 367497 h 370435"/>
                <a:gd name="connsiteX1" fmla="*/ 428622 w 836170"/>
                <a:gd name="connsiteY1" fmla="*/ 370436 h 370435"/>
                <a:gd name="connsiteX2" fmla="*/ 373448 w 836170"/>
                <a:gd name="connsiteY2" fmla="*/ 370436 h 370435"/>
                <a:gd name="connsiteX3" fmla="*/ 0 w 836170"/>
                <a:gd name="connsiteY3" fmla="*/ 370436 h 370435"/>
                <a:gd name="connsiteX4" fmla="*/ 353907 w 836170"/>
                <a:gd name="connsiteY4" fmla="*/ 2556 h 370435"/>
                <a:gd name="connsiteX5" fmla="*/ 397076 w 836170"/>
                <a:gd name="connsiteY5" fmla="*/ 0 h 370435"/>
                <a:gd name="connsiteX6" fmla="*/ 462722 w 836170"/>
                <a:gd name="connsiteY6" fmla="*/ 0 h 370435"/>
                <a:gd name="connsiteX7" fmla="*/ 462722 w 836170"/>
                <a:gd name="connsiteY7" fmla="*/ 0 h 370435"/>
                <a:gd name="connsiteX8" fmla="*/ 836171 w 836170"/>
                <a:gd name="connsiteY8" fmla="*/ 0 h 370435"/>
                <a:gd name="connsiteX9" fmla="*/ 484563 w 836170"/>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170" h="370435">
                  <a:moveTo>
                    <a:pt x="484563" y="367497"/>
                  </a:moveTo>
                  <a:cubicBezTo>
                    <a:pt x="463617" y="370308"/>
                    <a:pt x="429388" y="370436"/>
                    <a:pt x="428622" y="370436"/>
                  </a:cubicBezTo>
                  <a:lnTo>
                    <a:pt x="373448" y="370436"/>
                  </a:lnTo>
                  <a:lnTo>
                    <a:pt x="0" y="370436"/>
                  </a:lnTo>
                  <a:cubicBezTo>
                    <a:pt x="21329" y="181704"/>
                    <a:pt x="167438" y="30923"/>
                    <a:pt x="353907" y="2556"/>
                  </a:cubicBezTo>
                  <a:cubicBezTo>
                    <a:pt x="372937" y="128"/>
                    <a:pt x="397076" y="0"/>
                    <a:pt x="397076" y="0"/>
                  </a:cubicBezTo>
                  <a:lnTo>
                    <a:pt x="462722" y="0"/>
                  </a:lnTo>
                  <a:lnTo>
                    <a:pt x="462722" y="0"/>
                  </a:lnTo>
                  <a:lnTo>
                    <a:pt x="836171" y="0"/>
                  </a:lnTo>
                  <a:cubicBezTo>
                    <a:pt x="814969" y="187965"/>
                    <a:pt x="669882" y="338235"/>
                    <a:pt x="484563" y="367497"/>
                  </a:cubicBezTo>
                  <a:close/>
                </a:path>
              </a:pathLst>
            </a:custGeom>
            <a:solidFill>
              <a:srgbClr val="FDC82F"/>
            </a:solidFill>
            <a:ln w="12767"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CD98F9ED-EE11-E443-BB1C-8F228D44C3C4}"/>
                </a:ext>
              </a:extLst>
            </p:cNvPr>
            <p:cNvSpPr/>
            <p:nvPr/>
          </p:nvSpPr>
          <p:spPr>
            <a:xfrm>
              <a:off x="5825849" y="4244232"/>
              <a:ext cx="836042" cy="370435"/>
            </a:xfrm>
            <a:custGeom>
              <a:avLst/>
              <a:gdLst>
                <a:gd name="connsiteX0" fmla="*/ 484563 w 836042"/>
                <a:gd name="connsiteY0" fmla="*/ 367497 h 370435"/>
                <a:gd name="connsiteX1" fmla="*/ 428622 w 836042"/>
                <a:gd name="connsiteY1" fmla="*/ 370436 h 370435"/>
                <a:gd name="connsiteX2" fmla="*/ 373448 w 836042"/>
                <a:gd name="connsiteY2" fmla="*/ 370436 h 370435"/>
                <a:gd name="connsiteX3" fmla="*/ 0 w 836042"/>
                <a:gd name="connsiteY3" fmla="*/ 370436 h 370435"/>
                <a:gd name="connsiteX4" fmla="*/ 353779 w 836042"/>
                <a:gd name="connsiteY4" fmla="*/ 2556 h 370435"/>
                <a:gd name="connsiteX5" fmla="*/ 396947 w 836042"/>
                <a:gd name="connsiteY5" fmla="*/ 0 h 370435"/>
                <a:gd name="connsiteX6" fmla="*/ 462595 w 836042"/>
                <a:gd name="connsiteY6" fmla="*/ 0 h 370435"/>
                <a:gd name="connsiteX7" fmla="*/ 462595 w 836042"/>
                <a:gd name="connsiteY7" fmla="*/ 0 h 370435"/>
                <a:gd name="connsiteX8" fmla="*/ 836042 w 836042"/>
                <a:gd name="connsiteY8" fmla="*/ 0 h 370435"/>
                <a:gd name="connsiteX9" fmla="*/ 484563 w 836042"/>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042" h="370435">
                  <a:moveTo>
                    <a:pt x="484563" y="367497"/>
                  </a:moveTo>
                  <a:cubicBezTo>
                    <a:pt x="463617" y="370308"/>
                    <a:pt x="429388" y="370436"/>
                    <a:pt x="428622" y="370436"/>
                  </a:cubicBezTo>
                  <a:lnTo>
                    <a:pt x="373448" y="370436"/>
                  </a:lnTo>
                  <a:lnTo>
                    <a:pt x="0" y="370436"/>
                  </a:lnTo>
                  <a:cubicBezTo>
                    <a:pt x="21329" y="181704"/>
                    <a:pt x="167438" y="30923"/>
                    <a:pt x="353779" y="2556"/>
                  </a:cubicBezTo>
                  <a:cubicBezTo>
                    <a:pt x="372809" y="128"/>
                    <a:pt x="396947" y="0"/>
                    <a:pt x="396947" y="0"/>
                  </a:cubicBezTo>
                  <a:lnTo>
                    <a:pt x="462595" y="0"/>
                  </a:lnTo>
                  <a:lnTo>
                    <a:pt x="462595" y="0"/>
                  </a:lnTo>
                  <a:lnTo>
                    <a:pt x="836042" y="0"/>
                  </a:lnTo>
                  <a:cubicBezTo>
                    <a:pt x="814969" y="187965"/>
                    <a:pt x="669882" y="338235"/>
                    <a:pt x="484563" y="367497"/>
                  </a:cubicBezTo>
                  <a:close/>
                </a:path>
              </a:pathLst>
            </a:custGeom>
            <a:solidFill>
              <a:srgbClr val="FDC82F"/>
            </a:solidFill>
            <a:ln w="12767" cap="flat">
              <a:noFill/>
              <a:prstDash val="solid"/>
              <a:miter/>
            </a:ln>
          </p:spPr>
          <p:txBody>
            <a:bodyPr rtlCol="0" anchor="ctr"/>
            <a:lstStyle/>
            <a:p>
              <a:endParaRPr lang="en-US"/>
            </a:p>
          </p:txBody>
        </p:sp>
        <p:sp>
          <p:nvSpPr>
            <p:cNvPr id="33" name="Freeform 32">
              <a:extLst>
                <a:ext uri="{FF2B5EF4-FFF2-40B4-BE49-F238E27FC236}">
                  <a16:creationId xmlns:a16="http://schemas.microsoft.com/office/drawing/2014/main" id="{0F14DEEA-BC9E-B247-99ED-BFB2FD151F62}"/>
                </a:ext>
              </a:extLst>
            </p:cNvPr>
            <p:cNvSpPr/>
            <p:nvPr/>
          </p:nvSpPr>
          <p:spPr>
            <a:xfrm>
              <a:off x="6759724" y="4250366"/>
              <a:ext cx="835148" cy="372863"/>
            </a:xfrm>
            <a:custGeom>
              <a:avLst/>
              <a:gdLst>
                <a:gd name="connsiteX0" fmla="*/ 0 w 835148"/>
                <a:gd name="connsiteY0" fmla="*/ 372863 h 372863"/>
                <a:gd name="connsiteX1" fmla="*/ 835149 w 835148"/>
                <a:gd name="connsiteY1" fmla="*/ 372863 h 372863"/>
                <a:gd name="connsiteX2" fmla="*/ 417638 w 835148"/>
                <a:gd name="connsiteY2" fmla="*/ 0 h 372863"/>
                <a:gd name="connsiteX3" fmla="*/ 0 w 835148"/>
                <a:gd name="connsiteY3" fmla="*/ 372863 h 372863"/>
              </a:gdLst>
              <a:ahLst/>
              <a:cxnLst>
                <a:cxn ang="0">
                  <a:pos x="connsiteX0" y="connsiteY0"/>
                </a:cxn>
                <a:cxn ang="0">
                  <a:pos x="connsiteX1" y="connsiteY1"/>
                </a:cxn>
                <a:cxn ang="0">
                  <a:pos x="connsiteX2" y="connsiteY2"/>
                </a:cxn>
                <a:cxn ang="0">
                  <a:pos x="connsiteX3" y="connsiteY3"/>
                </a:cxn>
              </a:cxnLst>
              <a:rect l="l" t="t" r="r" b="b"/>
              <a:pathLst>
                <a:path w="835148" h="372863">
                  <a:moveTo>
                    <a:pt x="0" y="372863"/>
                  </a:moveTo>
                  <a:lnTo>
                    <a:pt x="835149" y="372863"/>
                  </a:lnTo>
                  <a:cubicBezTo>
                    <a:pt x="811521" y="163048"/>
                    <a:pt x="633609" y="0"/>
                    <a:pt x="417638" y="0"/>
                  </a:cubicBezTo>
                  <a:cubicBezTo>
                    <a:pt x="201539" y="128"/>
                    <a:pt x="23755" y="163176"/>
                    <a:pt x="0" y="372863"/>
                  </a:cubicBezTo>
                  <a:close/>
                </a:path>
              </a:pathLst>
            </a:custGeom>
            <a:solidFill>
              <a:srgbClr val="339966"/>
            </a:solidFill>
            <a:ln w="12767" cap="flat">
              <a:noFill/>
              <a:prstDash val="solid"/>
              <a:miter/>
            </a:ln>
          </p:spPr>
          <p:txBody>
            <a:bodyPr rtlCol="0" anchor="ctr"/>
            <a:lstStyle/>
            <a:p>
              <a:endParaRPr lang="en-US"/>
            </a:p>
          </p:txBody>
        </p:sp>
        <p:sp>
          <p:nvSpPr>
            <p:cNvPr id="34" name="Freeform 33">
              <a:extLst>
                <a:ext uri="{FF2B5EF4-FFF2-40B4-BE49-F238E27FC236}">
                  <a16:creationId xmlns:a16="http://schemas.microsoft.com/office/drawing/2014/main" id="{399FB0C7-A992-444E-9E40-131F52210DCB}"/>
                </a:ext>
              </a:extLst>
            </p:cNvPr>
            <p:cNvSpPr/>
            <p:nvPr/>
          </p:nvSpPr>
          <p:spPr>
            <a:xfrm>
              <a:off x="9085854" y="4242955"/>
              <a:ext cx="835148" cy="372863"/>
            </a:xfrm>
            <a:custGeom>
              <a:avLst/>
              <a:gdLst>
                <a:gd name="connsiteX0" fmla="*/ 0 w 835148"/>
                <a:gd name="connsiteY0" fmla="*/ 372863 h 372863"/>
                <a:gd name="connsiteX1" fmla="*/ 835148 w 835148"/>
                <a:gd name="connsiteY1" fmla="*/ 372863 h 372863"/>
                <a:gd name="connsiteX2" fmla="*/ 417638 w 835148"/>
                <a:gd name="connsiteY2" fmla="*/ 0 h 372863"/>
                <a:gd name="connsiteX3" fmla="*/ 0 w 835148"/>
                <a:gd name="connsiteY3" fmla="*/ 372863 h 372863"/>
              </a:gdLst>
              <a:ahLst/>
              <a:cxnLst>
                <a:cxn ang="0">
                  <a:pos x="connsiteX0" y="connsiteY0"/>
                </a:cxn>
                <a:cxn ang="0">
                  <a:pos x="connsiteX1" y="connsiteY1"/>
                </a:cxn>
                <a:cxn ang="0">
                  <a:pos x="connsiteX2" y="connsiteY2"/>
                </a:cxn>
                <a:cxn ang="0">
                  <a:pos x="connsiteX3" y="connsiteY3"/>
                </a:cxn>
              </a:cxnLst>
              <a:rect l="l" t="t" r="r" b="b"/>
              <a:pathLst>
                <a:path w="835148" h="372863">
                  <a:moveTo>
                    <a:pt x="0" y="372863"/>
                  </a:moveTo>
                  <a:lnTo>
                    <a:pt x="835148" y="372863"/>
                  </a:lnTo>
                  <a:cubicBezTo>
                    <a:pt x="811521" y="163048"/>
                    <a:pt x="633609" y="0"/>
                    <a:pt x="417638" y="0"/>
                  </a:cubicBezTo>
                  <a:cubicBezTo>
                    <a:pt x="201539" y="128"/>
                    <a:pt x="23628" y="163176"/>
                    <a:pt x="0" y="372863"/>
                  </a:cubicBezTo>
                  <a:close/>
                </a:path>
              </a:pathLst>
            </a:custGeom>
            <a:solidFill>
              <a:srgbClr val="339966"/>
            </a:solidFill>
            <a:ln w="12767" cap="flat">
              <a:noFill/>
              <a:prstDash val="solid"/>
              <a:miter/>
            </a:ln>
          </p:spPr>
          <p:txBody>
            <a:bodyPr rtlCol="0" anchor="ctr"/>
            <a:lstStyle/>
            <a:p>
              <a:endParaRPr lang="en-US"/>
            </a:p>
          </p:txBody>
        </p:sp>
        <p:grpSp>
          <p:nvGrpSpPr>
            <p:cNvPr id="35" name="Graphic 4">
              <a:extLst>
                <a:ext uri="{FF2B5EF4-FFF2-40B4-BE49-F238E27FC236}">
                  <a16:creationId xmlns:a16="http://schemas.microsoft.com/office/drawing/2014/main" id="{AFE9AD93-6801-804B-A730-1A390429E0AB}"/>
                </a:ext>
              </a:extLst>
            </p:cNvPr>
            <p:cNvGrpSpPr/>
            <p:nvPr/>
          </p:nvGrpSpPr>
          <p:grpSpPr>
            <a:xfrm>
              <a:off x="5352908" y="4708459"/>
              <a:ext cx="836172" cy="378181"/>
              <a:chOff x="5352908" y="4708459"/>
              <a:chExt cx="836172" cy="378181"/>
            </a:xfrm>
            <a:solidFill>
              <a:srgbClr val="F54359"/>
            </a:solidFill>
          </p:grpSpPr>
          <p:sp>
            <p:nvSpPr>
              <p:cNvPr id="57" name="Freeform 56">
                <a:extLst>
                  <a:ext uri="{FF2B5EF4-FFF2-40B4-BE49-F238E27FC236}">
                    <a16:creationId xmlns:a16="http://schemas.microsoft.com/office/drawing/2014/main" id="{FCF99C09-C5DF-E74B-BA81-A838B134E70A}"/>
                  </a:ext>
                </a:extLst>
              </p:cNvPr>
              <p:cNvSpPr/>
              <p:nvPr/>
            </p:nvSpPr>
            <p:spPr>
              <a:xfrm>
                <a:off x="5761352"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76388B72-60A9-8B48-A43E-A5FD518FEF1B}"/>
                  </a:ext>
                </a:extLst>
              </p:cNvPr>
              <p:cNvSpPr/>
              <p:nvPr/>
            </p:nvSpPr>
            <p:spPr>
              <a:xfrm>
                <a:off x="5352908" y="4708459"/>
                <a:ext cx="427728" cy="378181"/>
              </a:xfrm>
              <a:custGeom>
                <a:avLst/>
                <a:gdLst>
                  <a:gd name="connsiteX0" fmla="*/ 427729 w 427728"/>
                  <a:gd name="connsiteY0" fmla="*/ 16100 h 378181"/>
                  <a:gd name="connsiteX1" fmla="*/ 5110 w 427728"/>
                  <a:gd name="connsiteY1" fmla="*/ 375036 h 378181"/>
                  <a:gd name="connsiteX2" fmla="*/ 129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10" y="375036"/>
                      <a:pt x="5110" y="375036"/>
                    </a:cubicBezTo>
                    <a:lnTo>
                      <a:pt x="129"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grpSp>
          <p:nvGrpSpPr>
            <p:cNvPr id="36" name="Graphic 4">
              <a:extLst>
                <a:ext uri="{FF2B5EF4-FFF2-40B4-BE49-F238E27FC236}">
                  <a16:creationId xmlns:a16="http://schemas.microsoft.com/office/drawing/2014/main" id="{3667EC5B-A683-254A-B23C-0DF1CC37D3CF}"/>
                </a:ext>
              </a:extLst>
            </p:cNvPr>
            <p:cNvGrpSpPr/>
            <p:nvPr/>
          </p:nvGrpSpPr>
          <p:grpSpPr>
            <a:xfrm>
              <a:off x="7691427" y="4708459"/>
              <a:ext cx="836171" cy="378181"/>
              <a:chOff x="7691427" y="4708459"/>
              <a:chExt cx="836171" cy="378181"/>
            </a:xfrm>
            <a:solidFill>
              <a:srgbClr val="F54359"/>
            </a:solidFill>
          </p:grpSpPr>
          <p:sp>
            <p:nvSpPr>
              <p:cNvPr id="55" name="Freeform 54">
                <a:extLst>
                  <a:ext uri="{FF2B5EF4-FFF2-40B4-BE49-F238E27FC236}">
                    <a16:creationId xmlns:a16="http://schemas.microsoft.com/office/drawing/2014/main" id="{4DF23DD5-CBAC-9D48-883A-96EB54005578}"/>
                  </a:ext>
                </a:extLst>
              </p:cNvPr>
              <p:cNvSpPr/>
              <p:nvPr/>
            </p:nvSpPr>
            <p:spPr>
              <a:xfrm>
                <a:off x="8099870"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56" name="Freeform 55">
                <a:extLst>
                  <a:ext uri="{FF2B5EF4-FFF2-40B4-BE49-F238E27FC236}">
                    <a16:creationId xmlns:a16="http://schemas.microsoft.com/office/drawing/2014/main" id="{6FE89F87-C47E-C846-9D50-541ACA3E2136}"/>
                  </a:ext>
                </a:extLst>
              </p:cNvPr>
              <p:cNvSpPr/>
              <p:nvPr/>
            </p:nvSpPr>
            <p:spPr>
              <a:xfrm>
                <a:off x="7691427" y="4708459"/>
                <a:ext cx="427728" cy="378181"/>
              </a:xfrm>
              <a:custGeom>
                <a:avLst/>
                <a:gdLst>
                  <a:gd name="connsiteX0" fmla="*/ 427729 w 427728"/>
                  <a:gd name="connsiteY0" fmla="*/ 16100 h 378181"/>
                  <a:gd name="connsiteX1" fmla="*/ 5109 w 427728"/>
                  <a:gd name="connsiteY1" fmla="*/ 375036 h 378181"/>
                  <a:gd name="connsiteX2" fmla="*/ 128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09" y="375036"/>
                      <a:pt x="5109" y="375036"/>
                    </a:cubicBezTo>
                    <a:lnTo>
                      <a:pt x="128"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sp>
          <p:nvSpPr>
            <p:cNvPr id="37" name="Freeform 36">
              <a:extLst>
                <a:ext uri="{FF2B5EF4-FFF2-40B4-BE49-F238E27FC236}">
                  <a16:creationId xmlns:a16="http://schemas.microsoft.com/office/drawing/2014/main" id="{3E61D1E8-E4C4-FE4E-8A8D-56D9A1528DDA}"/>
                </a:ext>
              </a:extLst>
            </p:cNvPr>
            <p:cNvSpPr/>
            <p:nvPr/>
          </p:nvSpPr>
          <p:spPr>
            <a:xfrm>
              <a:off x="8616974" y="4708991"/>
              <a:ext cx="376197" cy="377186"/>
            </a:xfrm>
            <a:custGeom>
              <a:avLst/>
              <a:gdLst>
                <a:gd name="connsiteX0" fmla="*/ 376028 w 376197"/>
                <a:gd name="connsiteY0" fmla="*/ 370031 h 377186"/>
                <a:gd name="connsiteX1" fmla="*/ 5518 w 376197"/>
                <a:gd name="connsiteY1" fmla="*/ 234 h 377186"/>
                <a:gd name="connsiteX2" fmla="*/ 792 w 376197"/>
                <a:gd name="connsiteY2" fmla="*/ 1001 h 377186"/>
                <a:gd name="connsiteX3" fmla="*/ 410 w 376197"/>
                <a:gd name="connsiteY3" fmla="*/ 5473 h 377186"/>
                <a:gd name="connsiteX4" fmla="*/ 364917 w 376197"/>
                <a:gd name="connsiteY4" fmla="*/ 376292 h 377186"/>
                <a:gd name="connsiteX5" fmla="*/ 375773 w 376197"/>
                <a:gd name="connsiteY5" fmla="*/ 377187 h 377186"/>
                <a:gd name="connsiteX6" fmla="*/ 376028 w 376197"/>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7" h="377186">
                  <a:moveTo>
                    <a:pt x="376028" y="370031"/>
                  </a:moveTo>
                  <a:cubicBezTo>
                    <a:pt x="385351" y="-22127"/>
                    <a:pt x="5518" y="234"/>
                    <a:pt x="5518" y="234"/>
                  </a:cubicBezTo>
                  <a:lnTo>
                    <a:pt x="792" y="1001"/>
                  </a:lnTo>
                  <a:lnTo>
                    <a:pt x="410" y="5473"/>
                  </a:lnTo>
                  <a:cubicBezTo>
                    <a:pt x="410" y="5473"/>
                    <a:pt x="-26922" y="347925"/>
                    <a:pt x="364917" y="376292"/>
                  </a:cubicBezTo>
                  <a:lnTo>
                    <a:pt x="375773" y="377187"/>
                  </a:lnTo>
                  <a:lnTo>
                    <a:pt x="376028" y="370031"/>
                  </a:lnTo>
                  <a:close/>
                </a:path>
              </a:pathLst>
            </a:custGeom>
            <a:solidFill>
              <a:srgbClr val="339966"/>
            </a:solidFill>
            <a:ln w="12767" cap="flat">
              <a:noFill/>
              <a:prstDash val="solid"/>
              <a:miter/>
            </a:ln>
          </p:spPr>
          <p:txBody>
            <a:bodyPr rtlCol="0" anchor="ctr"/>
            <a:lstStyle/>
            <a:p>
              <a:endParaRPr lang="en-US"/>
            </a:p>
          </p:txBody>
        </p:sp>
        <p:grpSp>
          <p:nvGrpSpPr>
            <p:cNvPr id="38" name="Graphic 4">
              <a:extLst>
                <a:ext uri="{FF2B5EF4-FFF2-40B4-BE49-F238E27FC236}">
                  <a16:creationId xmlns:a16="http://schemas.microsoft.com/office/drawing/2014/main" id="{83C7ACC9-5E2A-1048-A229-7B75585E9568}"/>
                </a:ext>
              </a:extLst>
            </p:cNvPr>
            <p:cNvGrpSpPr/>
            <p:nvPr/>
          </p:nvGrpSpPr>
          <p:grpSpPr>
            <a:xfrm>
              <a:off x="5354697" y="4246788"/>
              <a:ext cx="367061" cy="374269"/>
              <a:chOff x="5354697" y="4246788"/>
              <a:chExt cx="367061" cy="374269"/>
            </a:xfrm>
            <a:solidFill>
              <a:srgbClr val="004438"/>
            </a:solidFill>
          </p:grpSpPr>
          <p:sp>
            <p:nvSpPr>
              <p:cNvPr id="53" name="Freeform 52">
                <a:extLst>
                  <a:ext uri="{FF2B5EF4-FFF2-40B4-BE49-F238E27FC236}">
                    <a16:creationId xmlns:a16="http://schemas.microsoft.com/office/drawing/2014/main" id="{8AE6D7E8-6180-8A40-8DCE-12E370028CF3}"/>
                  </a:ext>
                </a:extLst>
              </p:cNvPr>
              <p:cNvSpPr/>
              <p:nvPr/>
            </p:nvSpPr>
            <p:spPr>
              <a:xfrm>
                <a:off x="5354697" y="4246788"/>
                <a:ext cx="193493" cy="374269"/>
              </a:xfrm>
              <a:custGeom>
                <a:avLst/>
                <a:gdLst>
                  <a:gd name="connsiteX0" fmla="*/ 1533 w 193493"/>
                  <a:gd name="connsiteY0" fmla="*/ 216971 h 374269"/>
                  <a:gd name="connsiteX1" fmla="*/ 0 w 193493"/>
                  <a:gd name="connsiteY1" fmla="*/ 191926 h 374269"/>
                  <a:gd name="connsiteX2" fmla="*/ 0 w 193493"/>
                  <a:gd name="connsiteY2" fmla="*/ 167265 h 374269"/>
                  <a:gd name="connsiteX3" fmla="*/ 0 w 193493"/>
                  <a:gd name="connsiteY3" fmla="*/ 0 h 374269"/>
                  <a:gd name="connsiteX4" fmla="*/ 192216 w 193493"/>
                  <a:gd name="connsiteY4" fmla="*/ 158448 h 374269"/>
                  <a:gd name="connsiteX5" fmla="*/ 193493 w 193493"/>
                  <a:gd name="connsiteY5" fmla="*/ 177743 h 374269"/>
                  <a:gd name="connsiteX6" fmla="*/ 193493 w 193493"/>
                  <a:gd name="connsiteY6" fmla="*/ 207132 h 374269"/>
                  <a:gd name="connsiteX7" fmla="*/ 193493 w 193493"/>
                  <a:gd name="connsiteY7" fmla="*/ 207132 h 374269"/>
                  <a:gd name="connsiteX8" fmla="*/ 193493 w 193493"/>
                  <a:gd name="connsiteY8" fmla="*/ 374269 h 374269"/>
                  <a:gd name="connsiteX9" fmla="*/ 1533 w 193493"/>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3" h="374269">
                    <a:moveTo>
                      <a:pt x="1533" y="216971"/>
                    </a:moveTo>
                    <a:cubicBezTo>
                      <a:pt x="128" y="207643"/>
                      <a:pt x="0" y="192309"/>
                      <a:pt x="0" y="191926"/>
                    </a:cubicBezTo>
                    <a:lnTo>
                      <a:pt x="0" y="167265"/>
                    </a:lnTo>
                    <a:lnTo>
                      <a:pt x="0" y="0"/>
                    </a:lnTo>
                    <a:cubicBezTo>
                      <a:pt x="98598" y="9584"/>
                      <a:pt x="177401" y="75007"/>
                      <a:pt x="192216" y="158448"/>
                    </a:cubicBezTo>
                    <a:cubicBezTo>
                      <a:pt x="193493" y="167009"/>
                      <a:pt x="193493" y="177743"/>
                      <a:pt x="193493" y="177743"/>
                    </a:cubicBezTo>
                    <a:lnTo>
                      <a:pt x="193493" y="207132"/>
                    </a:lnTo>
                    <a:lnTo>
                      <a:pt x="193493" y="207132"/>
                    </a:lnTo>
                    <a:lnTo>
                      <a:pt x="193493" y="374269"/>
                    </a:lnTo>
                    <a:cubicBezTo>
                      <a:pt x="95405" y="364813"/>
                      <a:pt x="16859" y="299901"/>
                      <a:pt x="1533" y="216971"/>
                    </a:cubicBezTo>
                    <a:close/>
                  </a:path>
                </a:pathLst>
              </a:custGeom>
              <a:solidFill>
                <a:srgbClr val="004438"/>
              </a:solidFill>
              <a:ln w="12767" cap="flat">
                <a:noFill/>
                <a:prstDash val="solid"/>
                <a:miter/>
              </a:ln>
            </p:spPr>
            <p:txBody>
              <a:bodyPr rtlCol="0" anchor="ctr"/>
              <a:lstStyle/>
              <a:p>
                <a:endParaRPr lang="en-US"/>
              </a:p>
            </p:txBody>
          </p:sp>
          <p:sp>
            <p:nvSpPr>
              <p:cNvPr id="54" name="Freeform 53">
                <a:extLst>
                  <a:ext uri="{FF2B5EF4-FFF2-40B4-BE49-F238E27FC236}">
                    <a16:creationId xmlns:a16="http://schemas.microsoft.com/office/drawing/2014/main" id="{762189B7-4E10-714F-993E-DECD73909CB5}"/>
                  </a:ext>
                </a:extLst>
              </p:cNvPr>
              <p:cNvSpPr/>
              <p:nvPr/>
            </p:nvSpPr>
            <p:spPr>
              <a:xfrm>
                <a:off x="5528266" y="4246788"/>
                <a:ext cx="193492" cy="374269"/>
              </a:xfrm>
              <a:custGeom>
                <a:avLst/>
                <a:gdLst>
                  <a:gd name="connsiteX0" fmla="*/ 1533 w 193492"/>
                  <a:gd name="connsiteY0" fmla="*/ 216971 h 374269"/>
                  <a:gd name="connsiteX1" fmla="*/ 0 w 193492"/>
                  <a:gd name="connsiteY1" fmla="*/ 191926 h 374269"/>
                  <a:gd name="connsiteX2" fmla="*/ 0 w 193492"/>
                  <a:gd name="connsiteY2" fmla="*/ 167265 h 374269"/>
                  <a:gd name="connsiteX3" fmla="*/ 0 w 193492"/>
                  <a:gd name="connsiteY3" fmla="*/ 0 h 374269"/>
                  <a:gd name="connsiteX4" fmla="*/ 192216 w 193492"/>
                  <a:gd name="connsiteY4" fmla="*/ 158448 h 374269"/>
                  <a:gd name="connsiteX5" fmla="*/ 193492 w 193492"/>
                  <a:gd name="connsiteY5" fmla="*/ 177743 h 374269"/>
                  <a:gd name="connsiteX6" fmla="*/ 193492 w 193492"/>
                  <a:gd name="connsiteY6" fmla="*/ 207132 h 374269"/>
                  <a:gd name="connsiteX7" fmla="*/ 193492 w 193492"/>
                  <a:gd name="connsiteY7" fmla="*/ 207132 h 374269"/>
                  <a:gd name="connsiteX8" fmla="*/ 193492 w 193492"/>
                  <a:gd name="connsiteY8" fmla="*/ 374269 h 374269"/>
                  <a:gd name="connsiteX9" fmla="*/ 1533 w 193492"/>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971"/>
                    </a:moveTo>
                    <a:cubicBezTo>
                      <a:pt x="127" y="207643"/>
                      <a:pt x="0" y="192309"/>
                      <a:pt x="0" y="191926"/>
                    </a:cubicBezTo>
                    <a:lnTo>
                      <a:pt x="0" y="167265"/>
                    </a:lnTo>
                    <a:lnTo>
                      <a:pt x="0" y="0"/>
                    </a:lnTo>
                    <a:cubicBezTo>
                      <a:pt x="98598" y="9584"/>
                      <a:pt x="177400" y="75007"/>
                      <a:pt x="192216" y="158448"/>
                    </a:cubicBezTo>
                    <a:cubicBezTo>
                      <a:pt x="193492" y="167009"/>
                      <a:pt x="193492" y="177743"/>
                      <a:pt x="193492" y="177743"/>
                    </a:cubicBezTo>
                    <a:lnTo>
                      <a:pt x="193492" y="207132"/>
                    </a:lnTo>
                    <a:lnTo>
                      <a:pt x="193492" y="207132"/>
                    </a:lnTo>
                    <a:lnTo>
                      <a:pt x="193492" y="374269"/>
                    </a:lnTo>
                    <a:cubicBezTo>
                      <a:pt x="95405" y="364813"/>
                      <a:pt x="16858" y="299901"/>
                      <a:pt x="1533" y="216971"/>
                    </a:cubicBezTo>
                    <a:close/>
                  </a:path>
                </a:pathLst>
              </a:custGeom>
              <a:solidFill>
                <a:srgbClr val="004438"/>
              </a:solidFill>
              <a:ln w="12767" cap="flat">
                <a:noFill/>
                <a:prstDash val="solid"/>
                <a:miter/>
              </a:ln>
            </p:spPr>
            <p:txBody>
              <a:bodyPr rtlCol="0" anchor="ctr"/>
              <a:lstStyle/>
              <a:p>
                <a:endParaRPr lang="en-US"/>
              </a:p>
            </p:txBody>
          </p:sp>
        </p:grpSp>
        <p:grpSp>
          <p:nvGrpSpPr>
            <p:cNvPr id="39" name="Graphic 4">
              <a:extLst>
                <a:ext uri="{FF2B5EF4-FFF2-40B4-BE49-F238E27FC236}">
                  <a16:creationId xmlns:a16="http://schemas.microsoft.com/office/drawing/2014/main" id="{8E38EE46-6481-9A44-926B-BDFB36EE1DAB}"/>
                </a:ext>
              </a:extLst>
            </p:cNvPr>
            <p:cNvGrpSpPr/>
            <p:nvPr/>
          </p:nvGrpSpPr>
          <p:grpSpPr>
            <a:xfrm>
              <a:off x="7689639" y="4246788"/>
              <a:ext cx="367061" cy="374269"/>
              <a:chOff x="7689639" y="4246788"/>
              <a:chExt cx="367061" cy="374269"/>
            </a:xfrm>
            <a:solidFill>
              <a:srgbClr val="004438"/>
            </a:solidFill>
          </p:grpSpPr>
          <p:sp>
            <p:nvSpPr>
              <p:cNvPr id="51" name="Freeform 50">
                <a:extLst>
                  <a:ext uri="{FF2B5EF4-FFF2-40B4-BE49-F238E27FC236}">
                    <a16:creationId xmlns:a16="http://schemas.microsoft.com/office/drawing/2014/main" id="{90BF7BCA-67DD-E448-9C1D-9180D2DBA86E}"/>
                  </a:ext>
                </a:extLst>
              </p:cNvPr>
              <p:cNvSpPr/>
              <p:nvPr/>
            </p:nvSpPr>
            <p:spPr>
              <a:xfrm>
                <a:off x="7689639" y="4246788"/>
                <a:ext cx="193492" cy="374269"/>
              </a:xfrm>
              <a:custGeom>
                <a:avLst/>
                <a:gdLst>
                  <a:gd name="connsiteX0" fmla="*/ 1533 w 193492"/>
                  <a:gd name="connsiteY0" fmla="*/ 216971 h 374269"/>
                  <a:gd name="connsiteX1" fmla="*/ 0 w 193492"/>
                  <a:gd name="connsiteY1" fmla="*/ 191926 h 374269"/>
                  <a:gd name="connsiteX2" fmla="*/ 0 w 193492"/>
                  <a:gd name="connsiteY2" fmla="*/ 167265 h 374269"/>
                  <a:gd name="connsiteX3" fmla="*/ 0 w 193492"/>
                  <a:gd name="connsiteY3" fmla="*/ 0 h 374269"/>
                  <a:gd name="connsiteX4" fmla="*/ 192216 w 193492"/>
                  <a:gd name="connsiteY4" fmla="*/ 158448 h 374269"/>
                  <a:gd name="connsiteX5" fmla="*/ 193492 w 193492"/>
                  <a:gd name="connsiteY5" fmla="*/ 177743 h 374269"/>
                  <a:gd name="connsiteX6" fmla="*/ 193492 w 193492"/>
                  <a:gd name="connsiteY6" fmla="*/ 207132 h 374269"/>
                  <a:gd name="connsiteX7" fmla="*/ 193492 w 193492"/>
                  <a:gd name="connsiteY7" fmla="*/ 207132 h 374269"/>
                  <a:gd name="connsiteX8" fmla="*/ 193492 w 193492"/>
                  <a:gd name="connsiteY8" fmla="*/ 374269 h 374269"/>
                  <a:gd name="connsiteX9" fmla="*/ 1533 w 193492"/>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971"/>
                    </a:moveTo>
                    <a:cubicBezTo>
                      <a:pt x="128" y="207643"/>
                      <a:pt x="0" y="192309"/>
                      <a:pt x="0" y="191926"/>
                    </a:cubicBezTo>
                    <a:lnTo>
                      <a:pt x="0" y="167265"/>
                    </a:lnTo>
                    <a:lnTo>
                      <a:pt x="0" y="0"/>
                    </a:lnTo>
                    <a:cubicBezTo>
                      <a:pt x="98598" y="9584"/>
                      <a:pt x="177401" y="75007"/>
                      <a:pt x="192216" y="158448"/>
                    </a:cubicBezTo>
                    <a:cubicBezTo>
                      <a:pt x="193492" y="167009"/>
                      <a:pt x="193492" y="177743"/>
                      <a:pt x="193492" y="177743"/>
                    </a:cubicBezTo>
                    <a:lnTo>
                      <a:pt x="193492" y="207132"/>
                    </a:lnTo>
                    <a:lnTo>
                      <a:pt x="193492" y="207132"/>
                    </a:lnTo>
                    <a:lnTo>
                      <a:pt x="193492" y="374269"/>
                    </a:lnTo>
                    <a:cubicBezTo>
                      <a:pt x="95405" y="364813"/>
                      <a:pt x="16859" y="299901"/>
                      <a:pt x="1533" y="216971"/>
                    </a:cubicBezTo>
                    <a:close/>
                  </a:path>
                </a:pathLst>
              </a:custGeom>
              <a:solidFill>
                <a:srgbClr val="004438"/>
              </a:solidFill>
              <a:ln w="12767" cap="flat">
                <a:noFill/>
                <a:prstDash val="solid"/>
                <a:miter/>
              </a:ln>
            </p:spPr>
            <p:txBody>
              <a:bodyPr rtlCol="0" anchor="ctr"/>
              <a:lstStyle/>
              <a:p>
                <a:endParaRPr lang="en-US"/>
              </a:p>
            </p:txBody>
          </p:sp>
          <p:sp>
            <p:nvSpPr>
              <p:cNvPr id="52" name="Freeform 51">
                <a:extLst>
                  <a:ext uri="{FF2B5EF4-FFF2-40B4-BE49-F238E27FC236}">
                    <a16:creationId xmlns:a16="http://schemas.microsoft.com/office/drawing/2014/main" id="{7F56B6EE-9760-D44F-9EEE-8C82D2D1AF4E}"/>
                  </a:ext>
                </a:extLst>
              </p:cNvPr>
              <p:cNvSpPr/>
              <p:nvPr/>
            </p:nvSpPr>
            <p:spPr>
              <a:xfrm>
                <a:off x="7863208" y="4246788"/>
                <a:ext cx="193493" cy="374269"/>
              </a:xfrm>
              <a:custGeom>
                <a:avLst/>
                <a:gdLst>
                  <a:gd name="connsiteX0" fmla="*/ 1533 w 193493"/>
                  <a:gd name="connsiteY0" fmla="*/ 216971 h 374269"/>
                  <a:gd name="connsiteX1" fmla="*/ 0 w 193493"/>
                  <a:gd name="connsiteY1" fmla="*/ 191926 h 374269"/>
                  <a:gd name="connsiteX2" fmla="*/ 0 w 193493"/>
                  <a:gd name="connsiteY2" fmla="*/ 167265 h 374269"/>
                  <a:gd name="connsiteX3" fmla="*/ 0 w 193493"/>
                  <a:gd name="connsiteY3" fmla="*/ 0 h 374269"/>
                  <a:gd name="connsiteX4" fmla="*/ 192216 w 193493"/>
                  <a:gd name="connsiteY4" fmla="*/ 158448 h 374269"/>
                  <a:gd name="connsiteX5" fmla="*/ 193493 w 193493"/>
                  <a:gd name="connsiteY5" fmla="*/ 177743 h 374269"/>
                  <a:gd name="connsiteX6" fmla="*/ 193493 w 193493"/>
                  <a:gd name="connsiteY6" fmla="*/ 207132 h 374269"/>
                  <a:gd name="connsiteX7" fmla="*/ 193493 w 193493"/>
                  <a:gd name="connsiteY7" fmla="*/ 207132 h 374269"/>
                  <a:gd name="connsiteX8" fmla="*/ 193493 w 193493"/>
                  <a:gd name="connsiteY8" fmla="*/ 374269 h 374269"/>
                  <a:gd name="connsiteX9" fmla="*/ 1533 w 193493"/>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3" h="374269">
                    <a:moveTo>
                      <a:pt x="1533" y="216971"/>
                    </a:moveTo>
                    <a:cubicBezTo>
                      <a:pt x="128" y="207643"/>
                      <a:pt x="0" y="192309"/>
                      <a:pt x="0" y="191926"/>
                    </a:cubicBezTo>
                    <a:lnTo>
                      <a:pt x="0" y="167265"/>
                    </a:lnTo>
                    <a:lnTo>
                      <a:pt x="0" y="0"/>
                    </a:lnTo>
                    <a:cubicBezTo>
                      <a:pt x="98599" y="9584"/>
                      <a:pt x="177401" y="75007"/>
                      <a:pt x="192216" y="158448"/>
                    </a:cubicBezTo>
                    <a:cubicBezTo>
                      <a:pt x="193493" y="167009"/>
                      <a:pt x="193493" y="177743"/>
                      <a:pt x="193493" y="177743"/>
                    </a:cubicBezTo>
                    <a:lnTo>
                      <a:pt x="193493" y="207132"/>
                    </a:lnTo>
                    <a:lnTo>
                      <a:pt x="193493" y="207132"/>
                    </a:lnTo>
                    <a:lnTo>
                      <a:pt x="193493" y="374269"/>
                    </a:lnTo>
                    <a:cubicBezTo>
                      <a:pt x="95406" y="364813"/>
                      <a:pt x="16859" y="299901"/>
                      <a:pt x="1533" y="216971"/>
                    </a:cubicBezTo>
                    <a:close/>
                  </a:path>
                </a:pathLst>
              </a:custGeom>
              <a:solidFill>
                <a:srgbClr val="004438"/>
              </a:solidFill>
              <a:ln w="12767" cap="flat">
                <a:noFill/>
                <a:prstDash val="solid"/>
                <a:miter/>
              </a:ln>
            </p:spPr>
            <p:txBody>
              <a:bodyPr rtlCol="0" anchor="ctr"/>
              <a:lstStyle/>
              <a:p>
                <a:endParaRPr lang="en-US"/>
              </a:p>
            </p:txBody>
          </p:sp>
        </p:grpSp>
        <p:sp>
          <p:nvSpPr>
            <p:cNvPr id="40" name="Freeform 39">
              <a:extLst>
                <a:ext uri="{FF2B5EF4-FFF2-40B4-BE49-F238E27FC236}">
                  <a16:creationId xmlns:a16="http://schemas.microsoft.com/office/drawing/2014/main" id="{644F2243-CD44-2B4F-ABDA-FE71AC3C22D3}"/>
                </a:ext>
              </a:extLst>
            </p:cNvPr>
            <p:cNvSpPr/>
            <p:nvPr/>
          </p:nvSpPr>
          <p:spPr>
            <a:xfrm>
              <a:off x="10949490" y="4708991"/>
              <a:ext cx="376196" cy="377186"/>
            </a:xfrm>
            <a:custGeom>
              <a:avLst/>
              <a:gdLst>
                <a:gd name="connsiteX0" fmla="*/ 376028 w 376196"/>
                <a:gd name="connsiteY0" fmla="*/ 370031 h 377186"/>
                <a:gd name="connsiteX1" fmla="*/ 5519 w 376196"/>
                <a:gd name="connsiteY1" fmla="*/ 234 h 377186"/>
                <a:gd name="connsiteX2" fmla="*/ 793 w 376196"/>
                <a:gd name="connsiteY2" fmla="*/ 1001 h 377186"/>
                <a:gd name="connsiteX3" fmla="*/ 410 w 376196"/>
                <a:gd name="connsiteY3" fmla="*/ 5473 h 377186"/>
                <a:gd name="connsiteX4" fmla="*/ 364916 w 376196"/>
                <a:gd name="connsiteY4" fmla="*/ 376292 h 377186"/>
                <a:gd name="connsiteX5" fmla="*/ 375773 w 376196"/>
                <a:gd name="connsiteY5" fmla="*/ 377187 h 377186"/>
                <a:gd name="connsiteX6" fmla="*/ 376028 w 376196"/>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6" h="377186">
                  <a:moveTo>
                    <a:pt x="376028" y="370031"/>
                  </a:moveTo>
                  <a:cubicBezTo>
                    <a:pt x="385352" y="-22127"/>
                    <a:pt x="5519" y="234"/>
                    <a:pt x="5519" y="234"/>
                  </a:cubicBezTo>
                  <a:lnTo>
                    <a:pt x="793" y="1001"/>
                  </a:lnTo>
                  <a:lnTo>
                    <a:pt x="410" y="5473"/>
                  </a:lnTo>
                  <a:cubicBezTo>
                    <a:pt x="410" y="5473"/>
                    <a:pt x="-26922" y="347925"/>
                    <a:pt x="364916" y="376292"/>
                  </a:cubicBezTo>
                  <a:lnTo>
                    <a:pt x="375773" y="377187"/>
                  </a:lnTo>
                  <a:lnTo>
                    <a:pt x="376028" y="370031"/>
                  </a:lnTo>
                  <a:close/>
                </a:path>
              </a:pathLst>
            </a:custGeom>
            <a:solidFill>
              <a:srgbClr val="339966"/>
            </a:solidFill>
            <a:ln w="12767" cap="flat">
              <a:noFill/>
              <a:prstDash val="solid"/>
              <a:miter/>
            </a:ln>
          </p:spPr>
          <p:txBody>
            <a:bodyPr rtlCol="0" anchor="ctr"/>
            <a:lstStyle/>
            <a:p>
              <a:endParaRPr lang="en-US"/>
            </a:p>
          </p:txBody>
        </p:sp>
        <p:sp>
          <p:nvSpPr>
            <p:cNvPr id="41" name="Freeform 40">
              <a:extLst>
                <a:ext uri="{FF2B5EF4-FFF2-40B4-BE49-F238E27FC236}">
                  <a16:creationId xmlns:a16="http://schemas.microsoft.com/office/drawing/2014/main" id="{B8A80965-52E5-C04D-A7EA-FB40D684D72D}"/>
                </a:ext>
              </a:extLst>
            </p:cNvPr>
            <p:cNvSpPr/>
            <p:nvPr/>
          </p:nvSpPr>
          <p:spPr>
            <a:xfrm>
              <a:off x="10492286" y="4244232"/>
              <a:ext cx="836170" cy="370435"/>
            </a:xfrm>
            <a:custGeom>
              <a:avLst/>
              <a:gdLst>
                <a:gd name="connsiteX0" fmla="*/ 484563 w 836170"/>
                <a:gd name="connsiteY0" fmla="*/ 367497 h 370435"/>
                <a:gd name="connsiteX1" fmla="*/ 428622 w 836170"/>
                <a:gd name="connsiteY1" fmla="*/ 370436 h 370435"/>
                <a:gd name="connsiteX2" fmla="*/ 373447 w 836170"/>
                <a:gd name="connsiteY2" fmla="*/ 370436 h 370435"/>
                <a:gd name="connsiteX3" fmla="*/ 0 w 836170"/>
                <a:gd name="connsiteY3" fmla="*/ 370436 h 370435"/>
                <a:gd name="connsiteX4" fmla="*/ 353907 w 836170"/>
                <a:gd name="connsiteY4" fmla="*/ 2556 h 370435"/>
                <a:gd name="connsiteX5" fmla="*/ 397076 w 836170"/>
                <a:gd name="connsiteY5" fmla="*/ 0 h 370435"/>
                <a:gd name="connsiteX6" fmla="*/ 462723 w 836170"/>
                <a:gd name="connsiteY6" fmla="*/ 0 h 370435"/>
                <a:gd name="connsiteX7" fmla="*/ 462723 w 836170"/>
                <a:gd name="connsiteY7" fmla="*/ 0 h 370435"/>
                <a:gd name="connsiteX8" fmla="*/ 836171 w 836170"/>
                <a:gd name="connsiteY8" fmla="*/ 0 h 370435"/>
                <a:gd name="connsiteX9" fmla="*/ 484563 w 836170"/>
                <a:gd name="connsiteY9" fmla="*/ 367497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170" h="370435">
                  <a:moveTo>
                    <a:pt x="484563" y="367497"/>
                  </a:moveTo>
                  <a:cubicBezTo>
                    <a:pt x="463617" y="370308"/>
                    <a:pt x="429387" y="370436"/>
                    <a:pt x="428622" y="370436"/>
                  </a:cubicBezTo>
                  <a:lnTo>
                    <a:pt x="373447" y="370436"/>
                  </a:lnTo>
                  <a:lnTo>
                    <a:pt x="0" y="370436"/>
                  </a:lnTo>
                  <a:cubicBezTo>
                    <a:pt x="21329" y="181704"/>
                    <a:pt x="167438" y="30923"/>
                    <a:pt x="353907" y="2556"/>
                  </a:cubicBezTo>
                  <a:cubicBezTo>
                    <a:pt x="372937" y="128"/>
                    <a:pt x="397076" y="0"/>
                    <a:pt x="397076" y="0"/>
                  </a:cubicBezTo>
                  <a:lnTo>
                    <a:pt x="462723" y="0"/>
                  </a:lnTo>
                  <a:lnTo>
                    <a:pt x="462723" y="0"/>
                  </a:lnTo>
                  <a:lnTo>
                    <a:pt x="836171" y="0"/>
                  </a:lnTo>
                  <a:cubicBezTo>
                    <a:pt x="814841" y="187965"/>
                    <a:pt x="669882" y="338235"/>
                    <a:pt x="484563" y="367497"/>
                  </a:cubicBezTo>
                  <a:close/>
                </a:path>
              </a:pathLst>
            </a:custGeom>
            <a:solidFill>
              <a:srgbClr val="FDC82F"/>
            </a:solidFill>
            <a:ln w="12767" cap="flat">
              <a:noFill/>
              <a:prstDash val="solid"/>
              <a:miter/>
            </a:ln>
          </p:spPr>
          <p:txBody>
            <a:bodyPr rtlCol="0" anchor="ctr"/>
            <a:lstStyle/>
            <a:p>
              <a:endParaRPr lang="en-US"/>
            </a:p>
          </p:txBody>
        </p:sp>
        <p:grpSp>
          <p:nvGrpSpPr>
            <p:cNvPr id="42" name="Graphic 4">
              <a:extLst>
                <a:ext uri="{FF2B5EF4-FFF2-40B4-BE49-F238E27FC236}">
                  <a16:creationId xmlns:a16="http://schemas.microsoft.com/office/drawing/2014/main" id="{92F6F54D-C2BF-6C46-A81E-FFA2E3D439D3}"/>
                </a:ext>
              </a:extLst>
            </p:cNvPr>
            <p:cNvGrpSpPr/>
            <p:nvPr/>
          </p:nvGrpSpPr>
          <p:grpSpPr>
            <a:xfrm>
              <a:off x="10019344" y="4708459"/>
              <a:ext cx="836172" cy="378181"/>
              <a:chOff x="10019344" y="4708459"/>
              <a:chExt cx="836172" cy="378181"/>
            </a:xfrm>
            <a:solidFill>
              <a:srgbClr val="F54359"/>
            </a:solidFill>
          </p:grpSpPr>
          <p:sp>
            <p:nvSpPr>
              <p:cNvPr id="49" name="Freeform 48">
                <a:extLst>
                  <a:ext uri="{FF2B5EF4-FFF2-40B4-BE49-F238E27FC236}">
                    <a16:creationId xmlns:a16="http://schemas.microsoft.com/office/drawing/2014/main" id="{B89D152A-B633-CB45-AF5E-81FFB470FD78}"/>
                  </a:ext>
                </a:extLst>
              </p:cNvPr>
              <p:cNvSpPr/>
              <p:nvPr/>
            </p:nvSpPr>
            <p:spPr>
              <a:xfrm>
                <a:off x="10427788" y="4708459"/>
                <a:ext cx="427728" cy="378181"/>
              </a:xfrm>
              <a:custGeom>
                <a:avLst/>
                <a:gdLst>
                  <a:gd name="connsiteX0" fmla="*/ 0 w 427728"/>
                  <a:gd name="connsiteY0" fmla="*/ 16100 h 378181"/>
                  <a:gd name="connsiteX1" fmla="*/ 422619 w 427728"/>
                  <a:gd name="connsiteY1" fmla="*/ 375036 h 378181"/>
                  <a:gd name="connsiteX2" fmla="*/ 427600 w 427728"/>
                  <a:gd name="connsiteY2" fmla="*/ 373886 h 378181"/>
                  <a:gd name="connsiteX3" fmla="*/ 427728 w 427728"/>
                  <a:gd name="connsiteY3" fmla="*/ 369030 h 378181"/>
                  <a:gd name="connsiteX4" fmla="*/ 9451 w 427728"/>
                  <a:gd name="connsiteY4" fmla="*/ 0 h 378181"/>
                  <a:gd name="connsiteX5" fmla="*/ 0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0" y="16100"/>
                    </a:moveTo>
                    <a:cubicBezTo>
                      <a:pt x="19924" y="436498"/>
                      <a:pt x="422619" y="375036"/>
                      <a:pt x="422619" y="375036"/>
                    </a:cubicBezTo>
                    <a:lnTo>
                      <a:pt x="427600" y="373886"/>
                    </a:lnTo>
                    <a:lnTo>
                      <a:pt x="427728" y="369030"/>
                    </a:lnTo>
                    <a:cubicBezTo>
                      <a:pt x="427728" y="369030"/>
                      <a:pt x="430921" y="383"/>
                      <a:pt x="9451" y="0"/>
                    </a:cubicBezTo>
                    <a:lnTo>
                      <a:pt x="0" y="16100"/>
                    </a:lnTo>
                    <a:close/>
                  </a:path>
                </a:pathLst>
              </a:custGeom>
              <a:solidFill>
                <a:srgbClr val="F54359"/>
              </a:solidFill>
              <a:ln w="12767" cap="flat">
                <a:noFill/>
                <a:prstDash val="solid"/>
                <a:miter/>
              </a:ln>
            </p:spPr>
            <p:txBody>
              <a:bodyPr rtlCol="0" anchor="ctr"/>
              <a:lstStyle/>
              <a:p>
                <a:endParaRPr lang="en-US"/>
              </a:p>
            </p:txBody>
          </p:sp>
          <p:sp>
            <p:nvSpPr>
              <p:cNvPr id="50" name="Freeform 49">
                <a:extLst>
                  <a:ext uri="{FF2B5EF4-FFF2-40B4-BE49-F238E27FC236}">
                    <a16:creationId xmlns:a16="http://schemas.microsoft.com/office/drawing/2014/main" id="{5486B42C-CB2E-C54C-8DDD-FBDBB70E20FC}"/>
                  </a:ext>
                </a:extLst>
              </p:cNvPr>
              <p:cNvSpPr/>
              <p:nvPr/>
            </p:nvSpPr>
            <p:spPr>
              <a:xfrm>
                <a:off x="10019344" y="4708459"/>
                <a:ext cx="427728" cy="378181"/>
              </a:xfrm>
              <a:custGeom>
                <a:avLst/>
                <a:gdLst>
                  <a:gd name="connsiteX0" fmla="*/ 427729 w 427728"/>
                  <a:gd name="connsiteY0" fmla="*/ 16100 h 378181"/>
                  <a:gd name="connsiteX1" fmla="*/ 5110 w 427728"/>
                  <a:gd name="connsiteY1" fmla="*/ 375036 h 378181"/>
                  <a:gd name="connsiteX2" fmla="*/ 129 w 427728"/>
                  <a:gd name="connsiteY2" fmla="*/ 373886 h 378181"/>
                  <a:gd name="connsiteX3" fmla="*/ 1 w 427728"/>
                  <a:gd name="connsiteY3" fmla="*/ 369030 h 378181"/>
                  <a:gd name="connsiteX4" fmla="*/ 418278 w 427728"/>
                  <a:gd name="connsiteY4" fmla="*/ 0 h 378181"/>
                  <a:gd name="connsiteX5" fmla="*/ 427729 w 427728"/>
                  <a:gd name="connsiteY5" fmla="*/ 16100 h 378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728" h="378181">
                    <a:moveTo>
                      <a:pt x="427729" y="16100"/>
                    </a:moveTo>
                    <a:cubicBezTo>
                      <a:pt x="407805" y="436498"/>
                      <a:pt x="5110" y="375036"/>
                      <a:pt x="5110" y="375036"/>
                    </a:cubicBezTo>
                    <a:lnTo>
                      <a:pt x="129" y="373886"/>
                    </a:lnTo>
                    <a:lnTo>
                      <a:pt x="1" y="369030"/>
                    </a:lnTo>
                    <a:cubicBezTo>
                      <a:pt x="1" y="369030"/>
                      <a:pt x="-3192" y="383"/>
                      <a:pt x="418278" y="0"/>
                    </a:cubicBezTo>
                    <a:lnTo>
                      <a:pt x="427729" y="16100"/>
                    </a:lnTo>
                    <a:close/>
                  </a:path>
                </a:pathLst>
              </a:custGeom>
              <a:solidFill>
                <a:srgbClr val="F54359"/>
              </a:solidFill>
              <a:ln w="12767" cap="flat">
                <a:noFill/>
                <a:prstDash val="solid"/>
                <a:miter/>
              </a:ln>
            </p:spPr>
            <p:txBody>
              <a:bodyPr rtlCol="0" anchor="ctr"/>
              <a:lstStyle/>
              <a:p>
                <a:endParaRPr lang="en-US"/>
              </a:p>
            </p:txBody>
          </p:sp>
        </p:grpSp>
        <p:grpSp>
          <p:nvGrpSpPr>
            <p:cNvPr id="43" name="Graphic 4">
              <a:extLst>
                <a:ext uri="{FF2B5EF4-FFF2-40B4-BE49-F238E27FC236}">
                  <a16:creationId xmlns:a16="http://schemas.microsoft.com/office/drawing/2014/main" id="{46BFDD5E-6061-884B-BC3B-6B5C4FFBEF1E}"/>
                </a:ext>
              </a:extLst>
            </p:cNvPr>
            <p:cNvGrpSpPr/>
            <p:nvPr/>
          </p:nvGrpSpPr>
          <p:grpSpPr>
            <a:xfrm>
              <a:off x="10021133" y="4246788"/>
              <a:ext cx="367061" cy="374269"/>
              <a:chOff x="10021133" y="4246788"/>
              <a:chExt cx="367061" cy="374269"/>
            </a:xfrm>
            <a:solidFill>
              <a:srgbClr val="004438"/>
            </a:solidFill>
          </p:grpSpPr>
          <p:sp>
            <p:nvSpPr>
              <p:cNvPr id="47" name="Freeform 46">
                <a:extLst>
                  <a:ext uri="{FF2B5EF4-FFF2-40B4-BE49-F238E27FC236}">
                    <a16:creationId xmlns:a16="http://schemas.microsoft.com/office/drawing/2014/main" id="{1E19CA11-DBF2-5C4F-89F1-384020FDB32C}"/>
                  </a:ext>
                </a:extLst>
              </p:cNvPr>
              <p:cNvSpPr/>
              <p:nvPr/>
            </p:nvSpPr>
            <p:spPr>
              <a:xfrm>
                <a:off x="10021133" y="4246788"/>
                <a:ext cx="193493" cy="374269"/>
              </a:xfrm>
              <a:custGeom>
                <a:avLst/>
                <a:gdLst>
                  <a:gd name="connsiteX0" fmla="*/ 1533 w 193493"/>
                  <a:gd name="connsiteY0" fmla="*/ 216971 h 374269"/>
                  <a:gd name="connsiteX1" fmla="*/ 0 w 193493"/>
                  <a:gd name="connsiteY1" fmla="*/ 191926 h 374269"/>
                  <a:gd name="connsiteX2" fmla="*/ 0 w 193493"/>
                  <a:gd name="connsiteY2" fmla="*/ 167265 h 374269"/>
                  <a:gd name="connsiteX3" fmla="*/ 0 w 193493"/>
                  <a:gd name="connsiteY3" fmla="*/ 0 h 374269"/>
                  <a:gd name="connsiteX4" fmla="*/ 192216 w 193493"/>
                  <a:gd name="connsiteY4" fmla="*/ 158448 h 374269"/>
                  <a:gd name="connsiteX5" fmla="*/ 193493 w 193493"/>
                  <a:gd name="connsiteY5" fmla="*/ 177743 h 374269"/>
                  <a:gd name="connsiteX6" fmla="*/ 193493 w 193493"/>
                  <a:gd name="connsiteY6" fmla="*/ 207132 h 374269"/>
                  <a:gd name="connsiteX7" fmla="*/ 193493 w 193493"/>
                  <a:gd name="connsiteY7" fmla="*/ 207132 h 374269"/>
                  <a:gd name="connsiteX8" fmla="*/ 193493 w 193493"/>
                  <a:gd name="connsiteY8" fmla="*/ 374269 h 374269"/>
                  <a:gd name="connsiteX9" fmla="*/ 1533 w 193493"/>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3" h="374269">
                    <a:moveTo>
                      <a:pt x="1533" y="216971"/>
                    </a:moveTo>
                    <a:cubicBezTo>
                      <a:pt x="128" y="207643"/>
                      <a:pt x="0" y="192309"/>
                      <a:pt x="0" y="191926"/>
                    </a:cubicBezTo>
                    <a:lnTo>
                      <a:pt x="0" y="167265"/>
                    </a:lnTo>
                    <a:lnTo>
                      <a:pt x="0" y="0"/>
                    </a:lnTo>
                    <a:cubicBezTo>
                      <a:pt x="98599" y="9584"/>
                      <a:pt x="177401" y="75007"/>
                      <a:pt x="192216" y="158448"/>
                    </a:cubicBezTo>
                    <a:cubicBezTo>
                      <a:pt x="193493" y="167009"/>
                      <a:pt x="193493" y="177743"/>
                      <a:pt x="193493" y="177743"/>
                    </a:cubicBezTo>
                    <a:lnTo>
                      <a:pt x="193493" y="207132"/>
                    </a:lnTo>
                    <a:lnTo>
                      <a:pt x="193493" y="207132"/>
                    </a:lnTo>
                    <a:lnTo>
                      <a:pt x="193493" y="374269"/>
                    </a:lnTo>
                    <a:cubicBezTo>
                      <a:pt x="95406" y="364813"/>
                      <a:pt x="16859" y="299901"/>
                      <a:pt x="1533" y="216971"/>
                    </a:cubicBezTo>
                    <a:close/>
                  </a:path>
                </a:pathLst>
              </a:custGeom>
              <a:solidFill>
                <a:srgbClr val="004438"/>
              </a:solidFill>
              <a:ln w="12767" cap="flat">
                <a:noFill/>
                <a:prstDash val="solid"/>
                <a:miter/>
              </a:ln>
            </p:spPr>
            <p:txBody>
              <a:bodyPr rtlCol="0" anchor="ctr"/>
              <a:lstStyle/>
              <a:p>
                <a:endParaRPr lang="en-US"/>
              </a:p>
            </p:txBody>
          </p:sp>
          <p:sp>
            <p:nvSpPr>
              <p:cNvPr id="48" name="Freeform 47">
                <a:extLst>
                  <a:ext uri="{FF2B5EF4-FFF2-40B4-BE49-F238E27FC236}">
                    <a16:creationId xmlns:a16="http://schemas.microsoft.com/office/drawing/2014/main" id="{69989015-03BD-E84D-86B3-13F0D3C9CCDC}"/>
                  </a:ext>
                </a:extLst>
              </p:cNvPr>
              <p:cNvSpPr/>
              <p:nvPr/>
            </p:nvSpPr>
            <p:spPr>
              <a:xfrm>
                <a:off x="10194703" y="4246788"/>
                <a:ext cx="193492" cy="374269"/>
              </a:xfrm>
              <a:custGeom>
                <a:avLst/>
                <a:gdLst>
                  <a:gd name="connsiteX0" fmla="*/ 1533 w 193492"/>
                  <a:gd name="connsiteY0" fmla="*/ 216971 h 374269"/>
                  <a:gd name="connsiteX1" fmla="*/ 0 w 193492"/>
                  <a:gd name="connsiteY1" fmla="*/ 191926 h 374269"/>
                  <a:gd name="connsiteX2" fmla="*/ 0 w 193492"/>
                  <a:gd name="connsiteY2" fmla="*/ 167265 h 374269"/>
                  <a:gd name="connsiteX3" fmla="*/ 0 w 193492"/>
                  <a:gd name="connsiteY3" fmla="*/ 0 h 374269"/>
                  <a:gd name="connsiteX4" fmla="*/ 192216 w 193492"/>
                  <a:gd name="connsiteY4" fmla="*/ 158448 h 374269"/>
                  <a:gd name="connsiteX5" fmla="*/ 193492 w 193492"/>
                  <a:gd name="connsiteY5" fmla="*/ 177743 h 374269"/>
                  <a:gd name="connsiteX6" fmla="*/ 193492 w 193492"/>
                  <a:gd name="connsiteY6" fmla="*/ 207132 h 374269"/>
                  <a:gd name="connsiteX7" fmla="*/ 193492 w 193492"/>
                  <a:gd name="connsiteY7" fmla="*/ 207132 h 374269"/>
                  <a:gd name="connsiteX8" fmla="*/ 193492 w 193492"/>
                  <a:gd name="connsiteY8" fmla="*/ 374269 h 374269"/>
                  <a:gd name="connsiteX9" fmla="*/ 1533 w 193492"/>
                  <a:gd name="connsiteY9" fmla="*/ 216971 h 37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492" h="374269">
                    <a:moveTo>
                      <a:pt x="1533" y="216971"/>
                    </a:moveTo>
                    <a:cubicBezTo>
                      <a:pt x="127" y="207643"/>
                      <a:pt x="0" y="192309"/>
                      <a:pt x="0" y="191926"/>
                    </a:cubicBezTo>
                    <a:lnTo>
                      <a:pt x="0" y="167265"/>
                    </a:lnTo>
                    <a:lnTo>
                      <a:pt x="0" y="0"/>
                    </a:lnTo>
                    <a:cubicBezTo>
                      <a:pt x="98598" y="9584"/>
                      <a:pt x="177400" y="75007"/>
                      <a:pt x="192216" y="158448"/>
                    </a:cubicBezTo>
                    <a:cubicBezTo>
                      <a:pt x="193492" y="167009"/>
                      <a:pt x="193492" y="177743"/>
                      <a:pt x="193492" y="177743"/>
                    </a:cubicBezTo>
                    <a:lnTo>
                      <a:pt x="193492" y="207132"/>
                    </a:lnTo>
                    <a:lnTo>
                      <a:pt x="193492" y="207132"/>
                    </a:lnTo>
                    <a:lnTo>
                      <a:pt x="193492" y="374269"/>
                    </a:lnTo>
                    <a:cubicBezTo>
                      <a:pt x="95405" y="364813"/>
                      <a:pt x="16858" y="299901"/>
                      <a:pt x="1533" y="216971"/>
                    </a:cubicBezTo>
                    <a:close/>
                  </a:path>
                </a:pathLst>
              </a:custGeom>
              <a:solidFill>
                <a:srgbClr val="004438"/>
              </a:solidFill>
              <a:ln w="12767" cap="flat">
                <a:noFill/>
                <a:prstDash val="solid"/>
                <a:miter/>
              </a:ln>
            </p:spPr>
            <p:txBody>
              <a:bodyPr rtlCol="0" anchor="ctr"/>
              <a:lstStyle/>
              <a:p>
                <a:endParaRPr lang="en-US"/>
              </a:p>
            </p:txBody>
          </p:sp>
        </p:grpSp>
        <p:sp>
          <p:nvSpPr>
            <p:cNvPr id="44" name="Freeform 43">
              <a:extLst>
                <a:ext uri="{FF2B5EF4-FFF2-40B4-BE49-F238E27FC236}">
                  <a16:creationId xmlns:a16="http://schemas.microsoft.com/office/drawing/2014/main" id="{3DEDD4D4-F223-FB4B-BE0A-DE0020A1E133}"/>
                </a:ext>
              </a:extLst>
            </p:cNvPr>
            <p:cNvSpPr/>
            <p:nvPr/>
          </p:nvSpPr>
          <p:spPr>
            <a:xfrm>
              <a:off x="11425905" y="4705776"/>
              <a:ext cx="384942" cy="385130"/>
            </a:xfrm>
            <a:custGeom>
              <a:avLst/>
              <a:gdLst>
                <a:gd name="connsiteX0" fmla="*/ 384942 w 384942"/>
                <a:gd name="connsiteY0" fmla="*/ 192565 h 385130"/>
                <a:gd name="connsiteX1" fmla="*/ 192471 w 384942"/>
                <a:gd name="connsiteY1" fmla="*/ 385130 h 385130"/>
                <a:gd name="connsiteX2" fmla="*/ 1 w 384942"/>
                <a:gd name="connsiteY2" fmla="*/ 192565 h 385130"/>
                <a:gd name="connsiteX3" fmla="*/ 192471 w 384942"/>
                <a:gd name="connsiteY3" fmla="*/ 0 h 385130"/>
                <a:gd name="connsiteX4" fmla="*/ 384942 w 384942"/>
                <a:gd name="connsiteY4" fmla="*/ 192565 h 385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942" h="385130">
                  <a:moveTo>
                    <a:pt x="384942" y="192565"/>
                  </a:moveTo>
                  <a:cubicBezTo>
                    <a:pt x="384942" y="298916"/>
                    <a:pt x="298769" y="385130"/>
                    <a:pt x="192471" y="385130"/>
                  </a:cubicBezTo>
                  <a:cubicBezTo>
                    <a:pt x="86173" y="385130"/>
                    <a:pt x="1" y="298916"/>
                    <a:pt x="1" y="192565"/>
                  </a:cubicBezTo>
                  <a:cubicBezTo>
                    <a:pt x="1" y="86214"/>
                    <a:pt x="86173" y="0"/>
                    <a:pt x="192471" y="0"/>
                  </a:cubicBezTo>
                  <a:cubicBezTo>
                    <a:pt x="298769" y="0"/>
                    <a:pt x="384942" y="86214"/>
                    <a:pt x="384942" y="192565"/>
                  </a:cubicBezTo>
                  <a:close/>
                </a:path>
              </a:pathLst>
            </a:custGeom>
            <a:solidFill>
              <a:srgbClr val="EBBDA9"/>
            </a:solidFill>
            <a:ln w="12767" cap="flat">
              <a:noFill/>
              <a:prstDash val="solid"/>
              <a:miter/>
            </a:ln>
          </p:spPr>
          <p:txBody>
            <a:bodyPr rtlCol="0" anchor="ctr"/>
            <a:lstStyle/>
            <a:p>
              <a:endParaRPr lang="en-US"/>
            </a:p>
          </p:txBody>
        </p:sp>
        <p:sp>
          <p:nvSpPr>
            <p:cNvPr id="45" name="Freeform 44">
              <a:extLst>
                <a:ext uri="{FF2B5EF4-FFF2-40B4-BE49-F238E27FC236}">
                  <a16:creationId xmlns:a16="http://schemas.microsoft.com/office/drawing/2014/main" id="{C743A4BC-A8DF-E74E-9E1A-BCD0AC7A6CB2}"/>
                </a:ext>
              </a:extLst>
            </p:cNvPr>
            <p:cNvSpPr/>
            <p:nvPr/>
          </p:nvSpPr>
          <p:spPr>
            <a:xfrm>
              <a:off x="11879433" y="4704881"/>
              <a:ext cx="386729" cy="386919"/>
            </a:xfrm>
            <a:custGeom>
              <a:avLst/>
              <a:gdLst>
                <a:gd name="connsiteX0" fmla="*/ 386729 w 386729"/>
                <a:gd name="connsiteY0" fmla="*/ 386919 h 386919"/>
                <a:gd name="connsiteX1" fmla="*/ 386729 w 386729"/>
                <a:gd name="connsiteY1" fmla="*/ 386919 h 386919"/>
                <a:gd name="connsiteX2" fmla="*/ 386729 w 386729"/>
                <a:gd name="connsiteY2" fmla="*/ 0 h 386919"/>
                <a:gd name="connsiteX3" fmla="*/ 0 w 386729"/>
                <a:gd name="connsiteY3" fmla="*/ 0 h 386919"/>
                <a:gd name="connsiteX4" fmla="*/ 0 w 386729"/>
                <a:gd name="connsiteY4" fmla="*/ 0 h 386919"/>
                <a:gd name="connsiteX5" fmla="*/ 386729 w 386729"/>
                <a:gd name="connsiteY5" fmla="*/ 386919 h 38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729" h="386919">
                  <a:moveTo>
                    <a:pt x="386729" y="386919"/>
                  </a:moveTo>
                  <a:lnTo>
                    <a:pt x="386729" y="386919"/>
                  </a:lnTo>
                  <a:lnTo>
                    <a:pt x="386729" y="0"/>
                  </a:lnTo>
                  <a:lnTo>
                    <a:pt x="0" y="0"/>
                  </a:lnTo>
                  <a:lnTo>
                    <a:pt x="0" y="0"/>
                  </a:lnTo>
                  <a:cubicBezTo>
                    <a:pt x="0" y="213649"/>
                    <a:pt x="173185" y="386919"/>
                    <a:pt x="386729" y="386919"/>
                  </a:cubicBezTo>
                  <a:close/>
                </a:path>
              </a:pathLst>
            </a:custGeom>
            <a:solidFill>
              <a:srgbClr val="FDC82F"/>
            </a:solidFill>
            <a:ln w="12767" cap="flat">
              <a:noFill/>
              <a:prstDash val="solid"/>
              <a:miter/>
            </a:ln>
          </p:spPr>
          <p:txBody>
            <a:bodyPr rtlCol="0" anchor="ctr"/>
            <a:lstStyle/>
            <a:p>
              <a:endParaRPr lang="en-US"/>
            </a:p>
          </p:txBody>
        </p:sp>
        <p:sp>
          <p:nvSpPr>
            <p:cNvPr id="46" name="Freeform 45">
              <a:extLst>
                <a:ext uri="{FF2B5EF4-FFF2-40B4-BE49-F238E27FC236}">
                  <a16:creationId xmlns:a16="http://schemas.microsoft.com/office/drawing/2014/main" id="{17970527-3C49-CB44-AFFE-9BB2714236E9}"/>
                </a:ext>
              </a:extLst>
            </p:cNvPr>
            <p:cNvSpPr/>
            <p:nvPr/>
          </p:nvSpPr>
          <p:spPr>
            <a:xfrm>
              <a:off x="11426160" y="4250366"/>
              <a:ext cx="835148" cy="372863"/>
            </a:xfrm>
            <a:custGeom>
              <a:avLst/>
              <a:gdLst>
                <a:gd name="connsiteX0" fmla="*/ 0 w 835148"/>
                <a:gd name="connsiteY0" fmla="*/ 372863 h 372863"/>
                <a:gd name="connsiteX1" fmla="*/ 835149 w 835148"/>
                <a:gd name="connsiteY1" fmla="*/ 372863 h 372863"/>
                <a:gd name="connsiteX2" fmla="*/ 417639 w 835148"/>
                <a:gd name="connsiteY2" fmla="*/ 0 h 372863"/>
                <a:gd name="connsiteX3" fmla="*/ 0 w 835148"/>
                <a:gd name="connsiteY3" fmla="*/ 372863 h 372863"/>
              </a:gdLst>
              <a:ahLst/>
              <a:cxnLst>
                <a:cxn ang="0">
                  <a:pos x="connsiteX0" y="connsiteY0"/>
                </a:cxn>
                <a:cxn ang="0">
                  <a:pos x="connsiteX1" y="connsiteY1"/>
                </a:cxn>
                <a:cxn ang="0">
                  <a:pos x="connsiteX2" y="connsiteY2"/>
                </a:cxn>
                <a:cxn ang="0">
                  <a:pos x="connsiteX3" y="connsiteY3"/>
                </a:cxn>
              </a:cxnLst>
              <a:rect l="l" t="t" r="r" b="b"/>
              <a:pathLst>
                <a:path w="835148" h="372863">
                  <a:moveTo>
                    <a:pt x="0" y="372863"/>
                  </a:moveTo>
                  <a:lnTo>
                    <a:pt x="835149" y="372863"/>
                  </a:lnTo>
                  <a:cubicBezTo>
                    <a:pt x="811521" y="163048"/>
                    <a:pt x="633611" y="0"/>
                    <a:pt x="417639" y="0"/>
                  </a:cubicBezTo>
                  <a:cubicBezTo>
                    <a:pt x="201540" y="128"/>
                    <a:pt x="23629" y="163176"/>
                    <a:pt x="0" y="372863"/>
                  </a:cubicBezTo>
                  <a:close/>
                </a:path>
              </a:pathLst>
            </a:custGeom>
            <a:solidFill>
              <a:srgbClr val="339966"/>
            </a:solidFill>
            <a:ln w="12767" cap="flat">
              <a:noFill/>
              <a:prstDash val="solid"/>
              <a:miter/>
            </a:ln>
          </p:spPr>
          <p:txBody>
            <a:bodyPr rtlCol="0" anchor="ctr"/>
            <a:lstStyle/>
            <a:p>
              <a:endParaRPr lang="en-US" dirty="0"/>
            </a:p>
          </p:txBody>
        </p:sp>
        <p:sp>
          <p:nvSpPr>
            <p:cNvPr id="67" name="Freeform 66">
              <a:extLst>
                <a:ext uri="{FF2B5EF4-FFF2-40B4-BE49-F238E27FC236}">
                  <a16:creationId xmlns:a16="http://schemas.microsoft.com/office/drawing/2014/main" id="{C94E3B6D-6FD7-1C4A-8074-F73B10F829D1}"/>
                </a:ext>
              </a:extLst>
            </p:cNvPr>
            <p:cNvSpPr/>
            <p:nvPr userDrawn="1"/>
          </p:nvSpPr>
          <p:spPr>
            <a:xfrm>
              <a:off x="3913724" y="4708991"/>
              <a:ext cx="376197" cy="377186"/>
            </a:xfrm>
            <a:custGeom>
              <a:avLst/>
              <a:gdLst>
                <a:gd name="connsiteX0" fmla="*/ 376029 w 376197"/>
                <a:gd name="connsiteY0" fmla="*/ 370031 h 377186"/>
                <a:gd name="connsiteX1" fmla="*/ 5519 w 376197"/>
                <a:gd name="connsiteY1" fmla="*/ 234 h 377186"/>
                <a:gd name="connsiteX2" fmla="*/ 793 w 376197"/>
                <a:gd name="connsiteY2" fmla="*/ 1001 h 377186"/>
                <a:gd name="connsiteX3" fmla="*/ 410 w 376197"/>
                <a:gd name="connsiteY3" fmla="*/ 5473 h 377186"/>
                <a:gd name="connsiteX4" fmla="*/ 364917 w 376197"/>
                <a:gd name="connsiteY4" fmla="*/ 376292 h 377186"/>
                <a:gd name="connsiteX5" fmla="*/ 375773 w 376197"/>
                <a:gd name="connsiteY5" fmla="*/ 377187 h 377186"/>
                <a:gd name="connsiteX6" fmla="*/ 376029 w 376197"/>
                <a:gd name="connsiteY6" fmla="*/ 370031 h 37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6197" h="377186">
                  <a:moveTo>
                    <a:pt x="376029" y="370031"/>
                  </a:moveTo>
                  <a:cubicBezTo>
                    <a:pt x="385352" y="-22127"/>
                    <a:pt x="5519" y="234"/>
                    <a:pt x="5519" y="234"/>
                  </a:cubicBezTo>
                  <a:lnTo>
                    <a:pt x="793" y="1001"/>
                  </a:lnTo>
                  <a:lnTo>
                    <a:pt x="410" y="5473"/>
                  </a:lnTo>
                  <a:cubicBezTo>
                    <a:pt x="410" y="5473"/>
                    <a:pt x="-26922" y="347925"/>
                    <a:pt x="364917" y="376292"/>
                  </a:cubicBezTo>
                  <a:lnTo>
                    <a:pt x="375773" y="377187"/>
                  </a:lnTo>
                  <a:lnTo>
                    <a:pt x="376029" y="370031"/>
                  </a:lnTo>
                  <a:close/>
                </a:path>
              </a:pathLst>
            </a:custGeom>
            <a:solidFill>
              <a:srgbClr val="339966"/>
            </a:solidFill>
            <a:ln w="12767" cap="flat">
              <a:noFill/>
              <a:prstDash val="solid"/>
              <a:miter/>
            </a:ln>
          </p:spPr>
          <p:txBody>
            <a:bodyPr rtlCol="0" anchor="ctr"/>
            <a:lstStyle/>
            <a:p>
              <a:endParaRPr lang="en-US"/>
            </a:p>
          </p:txBody>
        </p:sp>
      </p:grpSp>
    </p:spTree>
    <p:extLst>
      <p:ext uri="{BB962C8B-B14F-4D97-AF65-F5344CB8AC3E}">
        <p14:creationId xmlns:p14="http://schemas.microsoft.com/office/powerpoint/2010/main" val="6182052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_Slide_5_no_pattern">
    <p:bg>
      <p:bgPr>
        <a:solidFill>
          <a:schemeClr val="tx2"/>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8A1E5EC7-8D90-5147-A208-42D651E6A279}"/>
              </a:ext>
            </a:extLst>
          </p:cNvPr>
          <p:cNvSpPr>
            <a:spLocks noGrp="1"/>
          </p:cNvSpPr>
          <p:nvPr>
            <p:ph type="ctrTitle" hasCustomPrompt="1"/>
          </p:nvPr>
        </p:nvSpPr>
        <p:spPr>
          <a:xfrm>
            <a:off x="441578" y="2822579"/>
            <a:ext cx="5889554" cy="1984549"/>
          </a:xfrm>
        </p:spPr>
        <p:txBody>
          <a:bodyPr anchor="t">
            <a:noAutofit/>
          </a:bodyPr>
          <a:lstStyle>
            <a:lvl1pPr algn="l">
              <a:lnSpc>
                <a:spcPts val="5300"/>
              </a:lnSpc>
              <a:defRPr sz="4400">
                <a:solidFill>
                  <a:schemeClr val="bg1"/>
                </a:solidFill>
                <a:latin typeface="Akzidenz-Grotesk Pro Bold Ext" panose="02000805060000020004" pitchFamily="2" charset="0"/>
              </a:defRPr>
            </a:lvl1pPr>
          </a:lstStyle>
          <a:p>
            <a:r>
              <a:rPr lang="en-US" dirty="0"/>
              <a:t>CLICK TO EDIT </a:t>
            </a:r>
            <a:br>
              <a:rPr lang="en-US" dirty="0"/>
            </a:br>
            <a:r>
              <a:rPr lang="en-US" dirty="0"/>
              <a:t>MASTER TITLE</a:t>
            </a:r>
          </a:p>
        </p:txBody>
      </p:sp>
      <p:sp>
        <p:nvSpPr>
          <p:cNvPr id="14" name="Picture Placeholder 13">
            <a:extLst>
              <a:ext uri="{FF2B5EF4-FFF2-40B4-BE49-F238E27FC236}">
                <a16:creationId xmlns:a16="http://schemas.microsoft.com/office/drawing/2014/main" id="{EB37E78F-8922-644B-A205-926B48599514}"/>
              </a:ext>
            </a:extLst>
          </p:cNvPr>
          <p:cNvSpPr>
            <a:spLocks noGrp="1"/>
          </p:cNvSpPr>
          <p:nvPr>
            <p:ph type="pic" sz="quarter" idx="10"/>
          </p:nvPr>
        </p:nvSpPr>
        <p:spPr>
          <a:xfrm>
            <a:off x="6765414" y="0"/>
            <a:ext cx="5426587" cy="6858000"/>
          </a:xfrm>
          <a:custGeom>
            <a:avLst/>
            <a:gdLst>
              <a:gd name="connsiteX0" fmla="*/ 1564729 w 5426587"/>
              <a:gd name="connsiteY0" fmla="*/ 0 h 6858000"/>
              <a:gd name="connsiteX1" fmla="*/ 5426587 w 5426587"/>
              <a:gd name="connsiteY1" fmla="*/ 0 h 6858000"/>
              <a:gd name="connsiteX2" fmla="*/ 5426587 w 5426587"/>
              <a:gd name="connsiteY2" fmla="*/ 6858000 h 6858000"/>
              <a:gd name="connsiteX3" fmla="*/ 1630382 w 5426587"/>
              <a:gd name="connsiteY3" fmla="*/ 6858000 h 6858000"/>
              <a:gd name="connsiteX4" fmla="*/ 1452075 w 5426587"/>
              <a:gd name="connsiteY4" fmla="*/ 6703104 h 6858000"/>
              <a:gd name="connsiteX5" fmla="*/ 3 w 5426587"/>
              <a:gd name="connsiteY5" fmla="*/ 3401494 h 6858000"/>
              <a:gd name="connsiteX6" fmla="*/ 1564729 w 542658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6587" h="6858000">
                <a:moveTo>
                  <a:pt x="1564729" y="0"/>
                </a:moveTo>
                <a:lnTo>
                  <a:pt x="5426587" y="0"/>
                </a:lnTo>
                <a:lnTo>
                  <a:pt x="5426587" y="6858000"/>
                </a:lnTo>
                <a:lnTo>
                  <a:pt x="1630382" y="6858000"/>
                </a:lnTo>
                <a:lnTo>
                  <a:pt x="1452075" y="6703104"/>
                </a:lnTo>
                <a:cubicBezTo>
                  <a:pt x="559652" y="5884685"/>
                  <a:pt x="3" y="4708482"/>
                  <a:pt x="3" y="3401494"/>
                </a:cubicBezTo>
                <a:cubicBezTo>
                  <a:pt x="-1327" y="2092974"/>
                  <a:pt x="570604" y="849676"/>
                  <a:pt x="1564729" y="0"/>
                </a:cubicBezTo>
                <a:close/>
              </a:path>
            </a:pathLst>
          </a:custGeom>
        </p:spPr>
        <p:txBody>
          <a:bodyPr wrap="square">
            <a:noAutofit/>
          </a:bodyPr>
          <a:lstStyle/>
          <a:p>
            <a:r>
              <a:rPr lang="en-US"/>
              <a:t>Click icon to add picture</a:t>
            </a:r>
          </a:p>
        </p:txBody>
      </p:sp>
      <p:sp>
        <p:nvSpPr>
          <p:cNvPr id="5" name="TextBox 4">
            <a:extLst>
              <a:ext uri="{FF2B5EF4-FFF2-40B4-BE49-F238E27FC236}">
                <a16:creationId xmlns:a16="http://schemas.microsoft.com/office/drawing/2014/main" id="{73C69B41-6962-9B49-8212-17DB9D7A552E}"/>
              </a:ext>
            </a:extLst>
          </p:cNvPr>
          <p:cNvSpPr txBox="1"/>
          <p:nvPr userDrawn="1"/>
        </p:nvSpPr>
        <p:spPr>
          <a:xfrm>
            <a:off x="432869" y="6405672"/>
            <a:ext cx="4722663" cy="169277"/>
          </a:xfrm>
          <a:prstGeom prst="rect">
            <a:avLst/>
          </a:prstGeom>
          <a:noFill/>
        </p:spPr>
        <p:txBody>
          <a:bodyPr wrap="square" rtlCol="0" anchor="b">
            <a:spAutoFit/>
          </a:bodyPr>
          <a:lstStyle/>
          <a:p>
            <a:pPr algn="l"/>
            <a:r>
              <a:rPr lang="en-US" sz="500" b="0" i="0" u="none" strike="noStrike" kern="1200" dirty="0">
                <a:solidFill>
                  <a:schemeClr val="tx2">
                    <a:lumMod val="60000"/>
                    <a:lumOff val="40000"/>
                  </a:schemeClr>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tx2">
                  <a:lumMod val="60000"/>
                  <a:lumOff val="40000"/>
                </a:schemeClr>
              </a:solidFill>
              <a:latin typeface="Akzidenz-Grotesk Pro Ext" panose="02000504040000020003" pitchFamily="2" charset="0"/>
            </a:endParaRPr>
          </a:p>
        </p:txBody>
      </p:sp>
    </p:spTree>
    <p:extLst>
      <p:ext uri="{BB962C8B-B14F-4D97-AF65-F5344CB8AC3E}">
        <p14:creationId xmlns:p14="http://schemas.microsoft.com/office/powerpoint/2010/main" val="28834876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_Slide_6_no_pattern">
    <p:bg>
      <p:bgPr>
        <a:solidFill>
          <a:schemeClr val="bg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8A1E5EC7-8D90-5147-A208-42D651E6A279}"/>
              </a:ext>
            </a:extLst>
          </p:cNvPr>
          <p:cNvSpPr>
            <a:spLocks noGrp="1"/>
          </p:cNvSpPr>
          <p:nvPr>
            <p:ph type="ctrTitle" hasCustomPrompt="1"/>
          </p:nvPr>
        </p:nvSpPr>
        <p:spPr>
          <a:xfrm>
            <a:off x="441578" y="2822579"/>
            <a:ext cx="5889554" cy="1984549"/>
          </a:xfrm>
        </p:spPr>
        <p:txBody>
          <a:bodyPr anchor="t">
            <a:noAutofit/>
          </a:bodyPr>
          <a:lstStyle>
            <a:lvl1pPr algn="l">
              <a:lnSpc>
                <a:spcPts val="5300"/>
              </a:lnSpc>
              <a:defRPr sz="4400">
                <a:solidFill>
                  <a:schemeClr val="tx1"/>
                </a:solidFill>
                <a:latin typeface="Akzidenz-Grotesk Pro Bold Ext" panose="02000805060000020004" pitchFamily="2" charset="0"/>
              </a:defRPr>
            </a:lvl1pPr>
          </a:lstStyle>
          <a:p>
            <a:r>
              <a:rPr lang="en-US" dirty="0"/>
              <a:t>CLICK TO EDIT </a:t>
            </a:r>
            <a:br>
              <a:rPr lang="en-US" dirty="0"/>
            </a:br>
            <a:r>
              <a:rPr lang="en-US" dirty="0"/>
              <a:t>MASTER TITLE</a:t>
            </a:r>
          </a:p>
        </p:txBody>
      </p:sp>
      <p:sp>
        <p:nvSpPr>
          <p:cNvPr id="14" name="Picture Placeholder 13">
            <a:extLst>
              <a:ext uri="{FF2B5EF4-FFF2-40B4-BE49-F238E27FC236}">
                <a16:creationId xmlns:a16="http://schemas.microsoft.com/office/drawing/2014/main" id="{EB37E78F-8922-644B-A205-926B48599514}"/>
              </a:ext>
            </a:extLst>
          </p:cNvPr>
          <p:cNvSpPr>
            <a:spLocks noGrp="1"/>
          </p:cNvSpPr>
          <p:nvPr>
            <p:ph type="pic" sz="quarter" idx="10"/>
          </p:nvPr>
        </p:nvSpPr>
        <p:spPr>
          <a:xfrm>
            <a:off x="6765414" y="0"/>
            <a:ext cx="5426587" cy="6858000"/>
          </a:xfrm>
          <a:custGeom>
            <a:avLst/>
            <a:gdLst>
              <a:gd name="connsiteX0" fmla="*/ 1564729 w 5426587"/>
              <a:gd name="connsiteY0" fmla="*/ 0 h 6858000"/>
              <a:gd name="connsiteX1" fmla="*/ 5426587 w 5426587"/>
              <a:gd name="connsiteY1" fmla="*/ 0 h 6858000"/>
              <a:gd name="connsiteX2" fmla="*/ 5426587 w 5426587"/>
              <a:gd name="connsiteY2" fmla="*/ 6858000 h 6858000"/>
              <a:gd name="connsiteX3" fmla="*/ 1630382 w 5426587"/>
              <a:gd name="connsiteY3" fmla="*/ 6858000 h 6858000"/>
              <a:gd name="connsiteX4" fmla="*/ 1452075 w 5426587"/>
              <a:gd name="connsiteY4" fmla="*/ 6703104 h 6858000"/>
              <a:gd name="connsiteX5" fmla="*/ 3 w 5426587"/>
              <a:gd name="connsiteY5" fmla="*/ 3401494 h 6858000"/>
              <a:gd name="connsiteX6" fmla="*/ 1564729 w 542658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6587" h="6858000">
                <a:moveTo>
                  <a:pt x="1564729" y="0"/>
                </a:moveTo>
                <a:lnTo>
                  <a:pt x="5426587" y="0"/>
                </a:lnTo>
                <a:lnTo>
                  <a:pt x="5426587" y="6858000"/>
                </a:lnTo>
                <a:lnTo>
                  <a:pt x="1630382" y="6858000"/>
                </a:lnTo>
                <a:lnTo>
                  <a:pt x="1452075" y="6703104"/>
                </a:lnTo>
                <a:cubicBezTo>
                  <a:pt x="559652" y="5884685"/>
                  <a:pt x="3" y="4708482"/>
                  <a:pt x="3" y="3401494"/>
                </a:cubicBezTo>
                <a:cubicBezTo>
                  <a:pt x="-1327" y="2092974"/>
                  <a:pt x="570604" y="849676"/>
                  <a:pt x="1564729" y="0"/>
                </a:cubicBezTo>
                <a:close/>
              </a:path>
            </a:pathLst>
          </a:custGeom>
        </p:spPr>
        <p:txBody>
          <a:bodyPr wrap="square">
            <a:noAutofit/>
          </a:bodyPr>
          <a:lstStyle/>
          <a:p>
            <a:r>
              <a:rPr lang="en-US"/>
              <a:t>Click icon to add picture</a:t>
            </a:r>
          </a:p>
        </p:txBody>
      </p:sp>
      <p:sp>
        <p:nvSpPr>
          <p:cNvPr id="5" name="TextBox 4">
            <a:extLst>
              <a:ext uri="{FF2B5EF4-FFF2-40B4-BE49-F238E27FC236}">
                <a16:creationId xmlns:a16="http://schemas.microsoft.com/office/drawing/2014/main" id="{85EBF77E-F8F0-FE46-8C68-4F845565F8A0}"/>
              </a:ext>
            </a:extLst>
          </p:cNvPr>
          <p:cNvSpPr txBox="1"/>
          <p:nvPr userDrawn="1"/>
        </p:nvSpPr>
        <p:spPr>
          <a:xfrm>
            <a:off x="432869" y="6405672"/>
            <a:ext cx="4722663" cy="169277"/>
          </a:xfrm>
          <a:prstGeom prst="rect">
            <a:avLst/>
          </a:prstGeom>
          <a:noFill/>
        </p:spPr>
        <p:txBody>
          <a:bodyPr wrap="square" rtlCol="0" anchor="b">
            <a:spAutoFit/>
          </a:bodyPr>
          <a:lstStyle/>
          <a:p>
            <a:pPr algn="l"/>
            <a:r>
              <a:rPr lang="en-US" sz="500" b="0" i="0" u="none" strike="noStrike" kern="1200" dirty="0">
                <a:solidFill>
                  <a:schemeClr val="accent6"/>
                </a:solidFill>
                <a:effectLst/>
                <a:latin typeface="Akzidenz-Grotesk Pro Ext" panose="02000504040000020003" pitchFamily="2" charset="0"/>
                <a:ea typeface="+mn-ea"/>
                <a:cs typeface="+mn-cs"/>
              </a:rPr>
              <a:t>4-H IS THE YOUTH DEVELOPMENT ORGANIZATION OF OUR NATION’S COOPERATIVE EXTENSION SYSTEM AND USDA.</a:t>
            </a:r>
            <a:endParaRPr lang="en-US" sz="500" b="0" i="0" dirty="0">
              <a:solidFill>
                <a:schemeClr val="accent6"/>
              </a:solidFill>
              <a:latin typeface="Akzidenz-Grotesk Pro Ext" panose="02000504040000020003" pitchFamily="2" charset="0"/>
            </a:endParaRPr>
          </a:p>
        </p:txBody>
      </p:sp>
    </p:spTree>
    <p:extLst>
      <p:ext uri="{BB962C8B-B14F-4D97-AF65-F5344CB8AC3E}">
        <p14:creationId xmlns:p14="http://schemas.microsoft.com/office/powerpoint/2010/main" val="1350198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FF76C3-6031-4347-BE84-F47E4AD2A9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D789D40-9AD4-D144-8D10-985B574E149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7DB90D-6A99-994D-9352-F55C83683D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0FA2A4A7-9CCA-9B41-9142-13D12C1BDC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Virginia 4-H</a:t>
            </a:r>
          </a:p>
        </p:txBody>
      </p:sp>
      <p:sp>
        <p:nvSpPr>
          <p:cNvPr id="6" name="Slide Number Placeholder 5">
            <a:extLst>
              <a:ext uri="{FF2B5EF4-FFF2-40B4-BE49-F238E27FC236}">
                <a16:creationId xmlns:a16="http://schemas.microsoft.com/office/drawing/2014/main" id="{A2150827-64A3-C649-A6C4-E3F5E99D5EC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850640-8C2B-334E-A959-C1C1C7866A61}" type="slidenum">
              <a:rPr lang="en-US" smtClean="0"/>
              <a:t>‹#›</a:t>
            </a:fld>
            <a:endParaRPr lang="en-US"/>
          </a:p>
        </p:txBody>
      </p:sp>
    </p:spTree>
    <p:extLst>
      <p:ext uri="{BB962C8B-B14F-4D97-AF65-F5344CB8AC3E}">
        <p14:creationId xmlns:p14="http://schemas.microsoft.com/office/powerpoint/2010/main" val="15438470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5.jpg"/><Relationship Id="rId13" Type="http://schemas.openxmlformats.org/officeDocument/2006/relationships/image" Target="../media/image10.svg"/><Relationship Id="rId3" Type="http://schemas.openxmlformats.org/officeDocument/2006/relationships/slideLayout" Target="../slideLayouts/slideLayout3.xml"/><Relationship Id="rId7" Type="http://schemas.openxmlformats.org/officeDocument/2006/relationships/image" Target="../media/image44.jpg"/><Relationship Id="rId12" Type="http://schemas.openxmlformats.org/officeDocument/2006/relationships/image" Target="../media/image9.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43.jpg"/><Relationship Id="rId11" Type="http://schemas.openxmlformats.org/officeDocument/2006/relationships/image" Target="../media/image48.jpg"/><Relationship Id="rId5" Type="http://schemas.openxmlformats.org/officeDocument/2006/relationships/image" Target="../media/image42.jpg"/><Relationship Id="rId10" Type="http://schemas.openxmlformats.org/officeDocument/2006/relationships/image" Target="../media/image47.jpg"/><Relationship Id="rId4" Type="http://schemas.openxmlformats.org/officeDocument/2006/relationships/notesSlide" Target="../notesSlides/notesSlide1.xml"/><Relationship Id="rId9" Type="http://schemas.openxmlformats.org/officeDocument/2006/relationships/image" Target="../media/image46.jpg"/><Relationship Id="rId14" Type="http://schemas.openxmlformats.org/officeDocument/2006/relationships/image" Target="../media/image49.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49.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49.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49.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49.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49.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slideLayout" Target="../slideLayouts/slideLayout21.xml"/><Relationship Id="rId7" Type="http://schemas.openxmlformats.org/officeDocument/2006/relationships/image" Target="../media/image54.png"/><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49.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49.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49.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49.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49.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49.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49.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49.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49.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24.m4a"/><Relationship Id="rId1" Type="http://schemas.microsoft.com/office/2007/relationships/media" Target="../media/media24.m4a"/><Relationship Id="rId5" Type="http://schemas.openxmlformats.org/officeDocument/2006/relationships/image" Target="../media/image49.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5.m4a"/><Relationship Id="rId1" Type="http://schemas.microsoft.com/office/2007/relationships/media" Target="../media/media25.m4a"/><Relationship Id="rId5" Type="http://schemas.openxmlformats.org/officeDocument/2006/relationships/image" Target="../media/image49.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49.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27.m4a"/><Relationship Id="rId1" Type="http://schemas.microsoft.com/office/2007/relationships/media" Target="../media/media27.m4a"/><Relationship Id="rId5" Type="http://schemas.openxmlformats.org/officeDocument/2006/relationships/image" Target="../media/image49.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28.m4a"/><Relationship Id="rId1" Type="http://schemas.microsoft.com/office/2007/relationships/media" Target="../media/media28.m4a"/><Relationship Id="rId5" Type="http://schemas.openxmlformats.org/officeDocument/2006/relationships/image" Target="../media/image49.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49.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49.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49.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audio" Target="../media/media31.m4a"/><Relationship Id="rId1" Type="http://schemas.microsoft.com/office/2007/relationships/media" Target="../media/media31.m4a"/><Relationship Id="rId5" Type="http://schemas.openxmlformats.org/officeDocument/2006/relationships/image" Target="../media/image49.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audio" Target="../media/media32.m4a"/><Relationship Id="rId1" Type="http://schemas.microsoft.com/office/2007/relationships/media" Target="../media/media32.m4a"/><Relationship Id="rId5" Type="http://schemas.openxmlformats.org/officeDocument/2006/relationships/image" Target="../media/image49.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audio" Target="../media/media33.m4a"/><Relationship Id="rId1" Type="http://schemas.microsoft.com/office/2007/relationships/media" Target="../media/media33.m4a"/><Relationship Id="rId5" Type="http://schemas.openxmlformats.org/officeDocument/2006/relationships/image" Target="../media/image49.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audio" Target="../media/media34.m4a"/><Relationship Id="rId1" Type="http://schemas.microsoft.com/office/2007/relationships/media" Target="../media/media34.m4a"/><Relationship Id="rId5" Type="http://schemas.openxmlformats.org/officeDocument/2006/relationships/image" Target="../media/image49.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35.m4a"/><Relationship Id="rId1" Type="http://schemas.microsoft.com/office/2007/relationships/media" Target="../media/media35.m4a"/><Relationship Id="rId5" Type="http://schemas.openxmlformats.org/officeDocument/2006/relationships/image" Target="../media/image49.pn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audio" Target="../media/media36.m4a"/><Relationship Id="rId1" Type="http://schemas.microsoft.com/office/2007/relationships/media" Target="../media/media36.m4a"/><Relationship Id="rId5" Type="http://schemas.openxmlformats.org/officeDocument/2006/relationships/image" Target="../media/image49.png"/><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audio" Target="../media/media37.m4a"/><Relationship Id="rId1" Type="http://schemas.microsoft.com/office/2007/relationships/media" Target="../media/media37.m4a"/><Relationship Id="rId5" Type="http://schemas.openxmlformats.org/officeDocument/2006/relationships/image" Target="../media/image49.png"/><Relationship Id="rId4"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49.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9.xml"/><Relationship Id="rId7" Type="http://schemas.openxmlformats.org/officeDocument/2006/relationships/image" Target="../media/image49.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51.jpg"/><Relationship Id="rId5" Type="http://schemas.openxmlformats.org/officeDocument/2006/relationships/image" Target="../media/image50.jp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49.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49.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49.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49.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49562-0C78-6948-9856-FC5B6FFF0B09}"/>
              </a:ext>
            </a:extLst>
          </p:cNvPr>
          <p:cNvSpPr>
            <a:spLocks noGrp="1"/>
          </p:cNvSpPr>
          <p:nvPr>
            <p:ph type="ctrTitle"/>
          </p:nvPr>
        </p:nvSpPr>
        <p:spPr/>
        <p:txBody>
          <a:bodyPr>
            <a:normAutofit fontScale="90000"/>
          </a:bodyPr>
          <a:lstStyle/>
          <a:p>
            <a:r>
              <a:rPr lang="en-US" dirty="0"/>
              <a:t>Virginia 4-H</a:t>
            </a:r>
            <a:br>
              <a:rPr lang="en-US" dirty="0"/>
            </a:br>
            <a:r>
              <a:rPr lang="en-US" dirty="0"/>
              <a:t>Youth Protection Training</a:t>
            </a:r>
          </a:p>
        </p:txBody>
      </p:sp>
      <p:pic>
        <p:nvPicPr>
          <p:cNvPr id="11" name="Picture Placeholder 10" descr="A person kneeling down next to a dog&#10;&#10;Description automatically generated with low confidence">
            <a:extLst>
              <a:ext uri="{FF2B5EF4-FFF2-40B4-BE49-F238E27FC236}">
                <a16:creationId xmlns:a16="http://schemas.microsoft.com/office/drawing/2014/main" id="{65CA33FD-1EE1-8441-8E5F-C813283F7FA4}"/>
              </a:ext>
            </a:extLst>
          </p:cNvPr>
          <p:cNvPicPr>
            <a:picLocks noGrp="1" noChangeAspect="1"/>
          </p:cNvPicPr>
          <p:nvPr>
            <p:ph type="pic" sz="quarter" idx="10"/>
          </p:nvPr>
        </p:nvPicPr>
        <p:blipFill>
          <a:blip r:embed="rId5"/>
          <a:srcRect t="16671" b="16671"/>
          <a:stretch>
            <a:fillRect/>
          </a:stretch>
        </p:blipFill>
        <p:spPr/>
      </p:pic>
      <p:pic>
        <p:nvPicPr>
          <p:cNvPr id="15" name="Picture Placeholder 14" descr="A picture containing building, person, outdoor&#10;&#10;Description automatically generated">
            <a:extLst>
              <a:ext uri="{FF2B5EF4-FFF2-40B4-BE49-F238E27FC236}">
                <a16:creationId xmlns:a16="http://schemas.microsoft.com/office/drawing/2014/main" id="{9F150455-D4A4-B04F-B12F-1D44A64F93F8}"/>
              </a:ext>
            </a:extLst>
          </p:cNvPr>
          <p:cNvPicPr>
            <a:picLocks noGrp="1" noChangeAspect="1"/>
          </p:cNvPicPr>
          <p:nvPr>
            <p:ph type="pic" sz="quarter" idx="12"/>
          </p:nvPr>
        </p:nvPicPr>
        <p:blipFill rotWithShape="1">
          <a:blip r:embed="rId6"/>
          <a:srcRect l="16442" t="14670" b="31112"/>
          <a:stretch/>
        </p:blipFill>
        <p:spPr>
          <a:xfrm>
            <a:off x="10306043" y="1084905"/>
            <a:ext cx="1799651" cy="797740"/>
          </a:xfrm>
        </p:spPr>
      </p:pic>
      <p:pic>
        <p:nvPicPr>
          <p:cNvPr id="27" name="Picture Placeholder 26" descr="A person with curly hair&#10;&#10;Description automatically generated with medium confidence">
            <a:extLst>
              <a:ext uri="{FF2B5EF4-FFF2-40B4-BE49-F238E27FC236}">
                <a16:creationId xmlns:a16="http://schemas.microsoft.com/office/drawing/2014/main" id="{612AFC1A-B330-2D4B-AF37-DBD9BA11D239}"/>
              </a:ext>
            </a:extLst>
          </p:cNvPr>
          <p:cNvPicPr>
            <a:picLocks noGrp="1" noChangeAspect="1"/>
          </p:cNvPicPr>
          <p:nvPr>
            <p:ph type="pic" sz="quarter" idx="14"/>
          </p:nvPr>
        </p:nvPicPr>
        <p:blipFill rotWithShape="1">
          <a:blip r:embed="rId7"/>
          <a:srcRect l="42654" r="27804"/>
          <a:stretch/>
        </p:blipFill>
        <p:spPr>
          <a:xfrm>
            <a:off x="10306837" y="3033607"/>
            <a:ext cx="797739" cy="1799652"/>
          </a:xfrm>
        </p:spPr>
      </p:pic>
      <p:pic>
        <p:nvPicPr>
          <p:cNvPr id="19" name="Picture Placeholder 18" descr="A person standing in front of a red curtain&#10;&#10;Description automatically generated with medium confidence">
            <a:extLst>
              <a:ext uri="{FF2B5EF4-FFF2-40B4-BE49-F238E27FC236}">
                <a16:creationId xmlns:a16="http://schemas.microsoft.com/office/drawing/2014/main" id="{D63D6CD8-3FCA-9F4F-903E-13FAB6A8780F}"/>
              </a:ext>
            </a:extLst>
          </p:cNvPr>
          <p:cNvPicPr>
            <a:picLocks noGrp="1" noChangeAspect="1"/>
          </p:cNvPicPr>
          <p:nvPr>
            <p:ph type="pic" sz="quarter" idx="11"/>
          </p:nvPr>
        </p:nvPicPr>
        <p:blipFill rotWithShape="1">
          <a:blip r:embed="rId8"/>
          <a:srcRect l="28284" r="42148"/>
          <a:stretch/>
        </p:blipFill>
        <p:spPr>
          <a:xfrm>
            <a:off x="8363478" y="1066493"/>
            <a:ext cx="797738" cy="1799651"/>
          </a:xfrm>
        </p:spPr>
      </p:pic>
      <p:pic>
        <p:nvPicPr>
          <p:cNvPr id="25" name="Picture Placeholder 24" descr="A group of people stand near each other&#10;&#10;Description automatically generated with medium confidence">
            <a:extLst>
              <a:ext uri="{FF2B5EF4-FFF2-40B4-BE49-F238E27FC236}">
                <a16:creationId xmlns:a16="http://schemas.microsoft.com/office/drawing/2014/main" id="{D1F9C04C-1F6D-DF4B-B8AF-AEEE8FDD85A6}"/>
              </a:ext>
            </a:extLst>
          </p:cNvPr>
          <p:cNvPicPr>
            <a:picLocks noGrp="1" noChangeAspect="1"/>
          </p:cNvPicPr>
          <p:nvPr>
            <p:ph type="pic" sz="quarter" idx="13"/>
          </p:nvPr>
        </p:nvPicPr>
        <p:blipFill rotWithShape="1">
          <a:blip r:embed="rId9"/>
          <a:srcRect l="1321" t="22962" r="17511" b="23034"/>
          <a:stretch/>
        </p:blipFill>
        <p:spPr>
          <a:xfrm>
            <a:off x="7355378" y="4027892"/>
            <a:ext cx="1799651" cy="797738"/>
          </a:xfrm>
        </p:spPr>
      </p:pic>
      <p:pic>
        <p:nvPicPr>
          <p:cNvPr id="35" name="Picture Placeholder 34" descr="A picture containing person, sky, outdoor, sport&#10;&#10;Description automatically generated">
            <a:extLst>
              <a:ext uri="{FF2B5EF4-FFF2-40B4-BE49-F238E27FC236}">
                <a16:creationId xmlns:a16="http://schemas.microsoft.com/office/drawing/2014/main" id="{A4C5ED5E-2F19-8443-B258-362302BB62DB}"/>
              </a:ext>
            </a:extLst>
          </p:cNvPr>
          <p:cNvPicPr>
            <a:picLocks noGrp="1" noChangeAspect="1"/>
          </p:cNvPicPr>
          <p:nvPr>
            <p:ph type="pic" sz="quarter" idx="15"/>
          </p:nvPr>
        </p:nvPicPr>
        <p:blipFill>
          <a:blip r:embed="rId10"/>
          <a:srcRect t="16700" b="16700"/>
          <a:stretch>
            <a:fillRect/>
          </a:stretch>
        </p:blipFill>
        <p:spPr/>
      </p:pic>
      <p:pic>
        <p:nvPicPr>
          <p:cNvPr id="39" name="Picture Placeholder 38" descr="A picture containing outdoor, building, grass, person&#10;&#10;Description automatically generated">
            <a:extLst>
              <a:ext uri="{FF2B5EF4-FFF2-40B4-BE49-F238E27FC236}">
                <a16:creationId xmlns:a16="http://schemas.microsoft.com/office/drawing/2014/main" id="{276477B2-21DC-D847-8ED8-54EE03BAD504}"/>
              </a:ext>
            </a:extLst>
          </p:cNvPr>
          <p:cNvPicPr>
            <a:picLocks noGrp="1" noChangeAspect="1"/>
          </p:cNvPicPr>
          <p:nvPr>
            <p:ph type="pic" sz="quarter" idx="16"/>
          </p:nvPr>
        </p:nvPicPr>
        <p:blipFill rotWithShape="1">
          <a:blip r:embed="rId11"/>
          <a:srcRect t="11691" r="13955" b="31008"/>
          <a:stretch/>
        </p:blipFill>
        <p:spPr>
          <a:xfrm>
            <a:off x="5411315" y="4988396"/>
            <a:ext cx="1799652" cy="797739"/>
          </a:xfrm>
        </p:spPr>
      </p:pic>
      <p:pic>
        <p:nvPicPr>
          <p:cNvPr id="10" name="Graphic 9">
            <a:extLst>
              <a:ext uri="{FF2B5EF4-FFF2-40B4-BE49-F238E27FC236}">
                <a16:creationId xmlns:a16="http://schemas.microsoft.com/office/drawing/2014/main" id="{49431CE9-CA04-9A42-AC6D-46BB80F53850}"/>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609510" y="642892"/>
            <a:ext cx="1389888" cy="1407261"/>
          </a:xfrm>
          <a:prstGeom prst="rect">
            <a:avLst/>
          </a:prstGeom>
        </p:spPr>
      </p:pic>
      <p:pic>
        <p:nvPicPr>
          <p:cNvPr id="8" name="Audio 7">
            <a:hlinkClick r:id="" action="ppaction://media"/>
            <a:extLst>
              <a:ext uri="{FF2B5EF4-FFF2-40B4-BE49-F238E27FC236}">
                <a16:creationId xmlns:a16="http://schemas.microsoft.com/office/drawing/2014/main" id="{09C12CB9-3727-0043-D6DA-459D92F708BC}"/>
              </a:ext>
            </a:extLst>
          </p:cNvPr>
          <p:cNvPicPr>
            <a:picLocks noChangeAspect="1"/>
          </p:cNvPicPr>
          <p:nvPr>
            <a:audioFile r:link="rId2"/>
            <p:extLst>
              <p:ext uri="{DAA4B4D4-6D71-4841-9C94-3DE7FCFB9230}">
                <p14:media xmlns:p14="http://schemas.microsoft.com/office/powerpoint/2010/main" r:embed="rId1"/>
              </p:ext>
            </p:extLst>
          </p:nvPr>
        </p:nvPicPr>
        <p:blipFill>
          <a:blip r:embed="rId14"/>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36933445"/>
      </p:ext>
    </p:extLst>
  </p:cSld>
  <p:clrMapOvr>
    <a:masterClrMapping/>
  </p:clrMapOvr>
  <mc:AlternateContent xmlns:mc="http://schemas.openxmlformats.org/markup-compatibility/2006">
    <mc:Choice xmlns:p14="http://schemas.microsoft.com/office/powerpoint/2010/main" Requires="p14">
      <p:transition spd="med" p14:dur="700" advTm="28736">
        <p:fade/>
      </p:transition>
    </mc:Choice>
    <mc:Fallback>
      <p:transition spd="med" advTm="2873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ADEA9CF-61DA-2D83-D525-D9E59B4A90FF}"/>
              </a:ext>
            </a:extLst>
          </p:cNvPr>
          <p:cNvSpPr>
            <a:spLocks noGrp="1"/>
          </p:cNvSpPr>
          <p:nvPr>
            <p:ph type="sldNum" sz="quarter" idx="12"/>
          </p:nvPr>
        </p:nvSpPr>
        <p:spPr/>
        <p:txBody>
          <a:bodyPr/>
          <a:lstStyle/>
          <a:p>
            <a:fld id="{D5850640-8C2B-334E-A959-C1C1C7866A61}" type="slidenum">
              <a:rPr lang="en-US" smtClean="0"/>
              <a:pPr/>
              <a:t>10</a:t>
            </a:fld>
            <a:endParaRPr lang="en-US" dirty="0"/>
          </a:p>
        </p:txBody>
      </p:sp>
      <p:sp>
        <p:nvSpPr>
          <p:cNvPr id="3" name="Text Placeholder 2">
            <a:extLst>
              <a:ext uri="{FF2B5EF4-FFF2-40B4-BE49-F238E27FC236}">
                <a16:creationId xmlns:a16="http://schemas.microsoft.com/office/drawing/2014/main" id="{32BAAD7B-2985-E870-98BC-AF4A1DFBA4D9}"/>
              </a:ext>
            </a:extLst>
          </p:cNvPr>
          <p:cNvSpPr>
            <a:spLocks noGrp="1"/>
          </p:cNvSpPr>
          <p:nvPr>
            <p:ph type="body" sz="quarter" idx="13"/>
          </p:nvPr>
        </p:nvSpPr>
        <p:spPr/>
        <p:txBody>
          <a:bodyPr/>
          <a:lstStyle/>
          <a:p>
            <a:r>
              <a:rPr lang="en-US" dirty="0"/>
              <a:t>Important Title IX Definitions</a:t>
            </a:r>
          </a:p>
        </p:txBody>
      </p:sp>
      <p:sp>
        <p:nvSpPr>
          <p:cNvPr id="4" name="Text Placeholder 3">
            <a:extLst>
              <a:ext uri="{FF2B5EF4-FFF2-40B4-BE49-F238E27FC236}">
                <a16:creationId xmlns:a16="http://schemas.microsoft.com/office/drawing/2014/main" id="{F721610C-4843-0E22-2C05-AE6AECCC7E80}"/>
              </a:ext>
            </a:extLst>
          </p:cNvPr>
          <p:cNvSpPr>
            <a:spLocks noGrp="1"/>
          </p:cNvSpPr>
          <p:nvPr>
            <p:ph type="body" sz="quarter" idx="14"/>
          </p:nvPr>
        </p:nvSpPr>
        <p:spPr/>
        <p:txBody>
          <a:bodyPr/>
          <a:lstStyle/>
          <a:p>
            <a:r>
              <a:rPr lang="en-US" dirty="0"/>
              <a:t>SEXUAL ASSAULT</a:t>
            </a:r>
          </a:p>
          <a:p>
            <a:endParaRPr lang="en-US" dirty="0"/>
          </a:p>
          <a:p>
            <a:r>
              <a:rPr lang="en-US" dirty="0"/>
              <a:t>Any type of sexual contact or behavior initiates without the other person's explicit consent is sexual assault. Minimally this includes any behavior that makes a person feel they will be touched sexually in any way that is not consensual. At the most severe end of the definition, it includes actual unwanted sexual area touching (Sexual Assault), attempted rape and rape.</a:t>
            </a:r>
          </a:p>
        </p:txBody>
      </p:sp>
      <p:sp>
        <p:nvSpPr>
          <p:cNvPr id="5" name="Footer Placeholder 4">
            <a:extLst>
              <a:ext uri="{FF2B5EF4-FFF2-40B4-BE49-F238E27FC236}">
                <a16:creationId xmlns:a16="http://schemas.microsoft.com/office/drawing/2014/main" id="{B05F4865-4742-E80B-C01E-2A03966F91A4}"/>
              </a:ext>
            </a:extLst>
          </p:cNvPr>
          <p:cNvSpPr>
            <a:spLocks noGrp="1"/>
          </p:cNvSpPr>
          <p:nvPr>
            <p:ph type="ftr" sz="quarter" idx="11"/>
          </p:nvPr>
        </p:nvSpPr>
        <p:spPr/>
        <p:txBody>
          <a:bodyPr/>
          <a:lstStyle/>
          <a:p>
            <a:r>
              <a:rPr lang="en-US"/>
              <a:t>Virginia 4-H</a:t>
            </a:r>
            <a:endParaRPr lang="en-US" dirty="0"/>
          </a:p>
        </p:txBody>
      </p:sp>
      <p:pic>
        <p:nvPicPr>
          <p:cNvPr id="15" name="Audio 14">
            <a:hlinkClick r:id="" action="ppaction://media"/>
            <a:extLst>
              <a:ext uri="{FF2B5EF4-FFF2-40B4-BE49-F238E27FC236}">
                <a16:creationId xmlns:a16="http://schemas.microsoft.com/office/drawing/2014/main" id="{9058E2A2-ABB5-DA12-0080-F9D54C2F076A}"/>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920735336"/>
      </p:ext>
    </p:extLst>
  </p:cSld>
  <p:clrMapOvr>
    <a:masterClrMapping/>
  </p:clrMapOvr>
  <mc:AlternateContent xmlns:mc="http://schemas.openxmlformats.org/markup-compatibility/2006">
    <mc:Choice xmlns:p14="http://schemas.microsoft.com/office/powerpoint/2010/main" Requires="p14">
      <p:transition spd="med" p14:dur="700" advTm="34175">
        <p:fade/>
      </p:transition>
    </mc:Choice>
    <mc:Fallback>
      <p:transition spd="med" advTm="3417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B2F1BD-F113-8D2D-E31D-91EEBDA1743D}"/>
              </a:ext>
            </a:extLst>
          </p:cNvPr>
          <p:cNvSpPr>
            <a:spLocks noGrp="1"/>
          </p:cNvSpPr>
          <p:nvPr>
            <p:ph type="sldNum" sz="quarter" idx="12"/>
          </p:nvPr>
        </p:nvSpPr>
        <p:spPr/>
        <p:txBody>
          <a:bodyPr/>
          <a:lstStyle/>
          <a:p>
            <a:fld id="{D5850640-8C2B-334E-A959-C1C1C7866A61}" type="slidenum">
              <a:rPr lang="en-US" smtClean="0"/>
              <a:pPr/>
              <a:t>11</a:t>
            </a:fld>
            <a:endParaRPr lang="en-US" dirty="0"/>
          </a:p>
        </p:txBody>
      </p:sp>
      <p:sp>
        <p:nvSpPr>
          <p:cNvPr id="3" name="Text Placeholder 2">
            <a:extLst>
              <a:ext uri="{FF2B5EF4-FFF2-40B4-BE49-F238E27FC236}">
                <a16:creationId xmlns:a16="http://schemas.microsoft.com/office/drawing/2014/main" id="{0A6230E6-DEA6-C5BF-D1E4-6D97F9155051}"/>
              </a:ext>
            </a:extLst>
          </p:cNvPr>
          <p:cNvSpPr>
            <a:spLocks noGrp="1"/>
          </p:cNvSpPr>
          <p:nvPr>
            <p:ph type="body" sz="quarter" idx="13"/>
          </p:nvPr>
        </p:nvSpPr>
        <p:spPr/>
        <p:txBody>
          <a:bodyPr/>
          <a:lstStyle/>
          <a:p>
            <a:r>
              <a:rPr lang="en-US" dirty="0"/>
              <a:t>Important Title IX Definitions</a:t>
            </a:r>
          </a:p>
        </p:txBody>
      </p:sp>
      <p:sp>
        <p:nvSpPr>
          <p:cNvPr id="4" name="Text Placeholder 3">
            <a:extLst>
              <a:ext uri="{FF2B5EF4-FFF2-40B4-BE49-F238E27FC236}">
                <a16:creationId xmlns:a16="http://schemas.microsoft.com/office/drawing/2014/main" id="{7C07F32F-27B5-27A2-BD11-C2C18AA2E039}"/>
              </a:ext>
            </a:extLst>
          </p:cNvPr>
          <p:cNvSpPr>
            <a:spLocks noGrp="1"/>
          </p:cNvSpPr>
          <p:nvPr>
            <p:ph type="body" sz="quarter" idx="14"/>
          </p:nvPr>
        </p:nvSpPr>
        <p:spPr/>
        <p:txBody>
          <a:bodyPr/>
          <a:lstStyle/>
          <a:p>
            <a:r>
              <a:rPr lang="en-US" dirty="0"/>
              <a:t>RELATIONSHIP VIOLENCE</a:t>
            </a:r>
          </a:p>
          <a:p>
            <a:endParaRPr lang="en-US" dirty="0"/>
          </a:p>
          <a:p>
            <a:r>
              <a:rPr lang="en-US" dirty="0"/>
              <a:t>Domestic and dating violence is abusive, physical, or sexual behavior that occurs between current or former partners.</a:t>
            </a:r>
          </a:p>
        </p:txBody>
      </p:sp>
      <p:sp>
        <p:nvSpPr>
          <p:cNvPr id="5" name="Footer Placeholder 4">
            <a:extLst>
              <a:ext uri="{FF2B5EF4-FFF2-40B4-BE49-F238E27FC236}">
                <a16:creationId xmlns:a16="http://schemas.microsoft.com/office/drawing/2014/main" id="{0D42240C-B1B3-C053-E911-586679311677}"/>
              </a:ext>
            </a:extLst>
          </p:cNvPr>
          <p:cNvSpPr>
            <a:spLocks noGrp="1"/>
          </p:cNvSpPr>
          <p:nvPr>
            <p:ph type="ftr" sz="quarter" idx="11"/>
          </p:nvPr>
        </p:nvSpPr>
        <p:spPr/>
        <p:txBody>
          <a:bodyPr/>
          <a:lstStyle/>
          <a:p>
            <a:r>
              <a:rPr lang="en-US"/>
              <a:t>Virginia 4-H</a:t>
            </a:r>
            <a:endParaRPr lang="en-US" dirty="0"/>
          </a:p>
        </p:txBody>
      </p:sp>
      <p:pic>
        <p:nvPicPr>
          <p:cNvPr id="15" name="Audio 14">
            <a:hlinkClick r:id="" action="ppaction://media"/>
            <a:extLst>
              <a:ext uri="{FF2B5EF4-FFF2-40B4-BE49-F238E27FC236}">
                <a16:creationId xmlns:a16="http://schemas.microsoft.com/office/drawing/2014/main" id="{A9C08278-F121-A532-8EF4-542A1830EB2A}"/>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641879119"/>
      </p:ext>
    </p:extLst>
  </p:cSld>
  <p:clrMapOvr>
    <a:masterClrMapping/>
  </p:clrMapOvr>
  <mc:AlternateContent xmlns:mc="http://schemas.openxmlformats.org/markup-compatibility/2006">
    <mc:Choice xmlns:p14="http://schemas.microsoft.com/office/powerpoint/2010/main" Requires="p14">
      <p:transition spd="med" p14:dur="700" advTm="13827">
        <p:fade/>
      </p:transition>
    </mc:Choice>
    <mc:Fallback>
      <p:transition spd="med" advTm="1382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04554F4-0AF7-3726-B3FB-BAE61B0C15F5}"/>
              </a:ext>
            </a:extLst>
          </p:cNvPr>
          <p:cNvSpPr>
            <a:spLocks noGrp="1"/>
          </p:cNvSpPr>
          <p:nvPr>
            <p:ph type="sldNum" sz="quarter" idx="12"/>
          </p:nvPr>
        </p:nvSpPr>
        <p:spPr/>
        <p:txBody>
          <a:bodyPr/>
          <a:lstStyle/>
          <a:p>
            <a:fld id="{D5850640-8C2B-334E-A959-C1C1C7866A61}" type="slidenum">
              <a:rPr lang="en-US" smtClean="0"/>
              <a:pPr/>
              <a:t>12</a:t>
            </a:fld>
            <a:endParaRPr lang="en-US" dirty="0"/>
          </a:p>
        </p:txBody>
      </p:sp>
      <p:sp>
        <p:nvSpPr>
          <p:cNvPr id="3" name="Text Placeholder 2">
            <a:extLst>
              <a:ext uri="{FF2B5EF4-FFF2-40B4-BE49-F238E27FC236}">
                <a16:creationId xmlns:a16="http://schemas.microsoft.com/office/drawing/2014/main" id="{DA896852-4355-5EEA-6751-4C2056CD5B56}"/>
              </a:ext>
            </a:extLst>
          </p:cNvPr>
          <p:cNvSpPr>
            <a:spLocks noGrp="1"/>
          </p:cNvSpPr>
          <p:nvPr>
            <p:ph type="body" sz="quarter" idx="13"/>
          </p:nvPr>
        </p:nvSpPr>
        <p:spPr/>
        <p:txBody>
          <a:bodyPr/>
          <a:lstStyle/>
          <a:p>
            <a:r>
              <a:rPr lang="en-US" dirty="0"/>
              <a:t>Important Title IX Definitions</a:t>
            </a:r>
          </a:p>
        </p:txBody>
      </p:sp>
      <p:sp>
        <p:nvSpPr>
          <p:cNvPr id="4" name="Text Placeholder 3">
            <a:extLst>
              <a:ext uri="{FF2B5EF4-FFF2-40B4-BE49-F238E27FC236}">
                <a16:creationId xmlns:a16="http://schemas.microsoft.com/office/drawing/2014/main" id="{E07A1FC2-5495-683E-9CA5-EE85C8CC5120}"/>
              </a:ext>
            </a:extLst>
          </p:cNvPr>
          <p:cNvSpPr>
            <a:spLocks noGrp="1"/>
          </p:cNvSpPr>
          <p:nvPr>
            <p:ph type="body" sz="quarter" idx="14"/>
          </p:nvPr>
        </p:nvSpPr>
        <p:spPr/>
        <p:txBody>
          <a:bodyPr>
            <a:normAutofit lnSpcReduction="10000"/>
          </a:bodyPr>
          <a:lstStyle/>
          <a:p>
            <a:r>
              <a:rPr lang="en-US" dirty="0"/>
              <a:t>STALKING</a:t>
            </a:r>
          </a:p>
          <a:p>
            <a:endParaRPr lang="en-US" dirty="0"/>
          </a:p>
          <a:p>
            <a:r>
              <a:rPr lang="en-US" dirty="0"/>
              <a:t>Engaging in a course of conduct directed at a specific person that would cause a reasonable person to: (a) fear for the person’s individual safety or the safety of others, or (b) suffer substantial emotional distress. Stalking may occur in person, but often happens by phone and online. </a:t>
            </a:r>
          </a:p>
          <a:p>
            <a:endParaRPr lang="en-US" dirty="0"/>
          </a:p>
          <a:p>
            <a:r>
              <a:rPr lang="en-US" dirty="0"/>
              <a:t>In short, stalking is making someone fear they may get hurt or sexually assaulted. This can be in person or by electronic means. If repeated, stalking is a crime.</a:t>
            </a:r>
          </a:p>
        </p:txBody>
      </p:sp>
      <p:sp>
        <p:nvSpPr>
          <p:cNvPr id="5" name="Footer Placeholder 4">
            <a:extLst>
              <a:ext uri="{FF2B5EF4-FFF2-40B4-BE49-F238E27FC236}">
                <a16:creationId xmlns:a16="http://schemas.microsoft.com/office/drawing/2014/main" id="{ACF78311-ECBA-5D53-ACCC-27B7B86603E9}"/>
              </a:ext>
            </a:extLst>
          </p:cNvPr>
          <p:cNvSpPr>
            <a:spLocks noGrp="1"/>
          </p:cNvSpPr>
          <p:nvPr>
            <p:ph type="ftr" sz="quarter" idx="11"/>
          </p:nvPr>
        </p:nvSpPr>
        <p:spPr/>
        <p:txBody>
          <a:bodyPr/>
          <a:lstStyle/>
          <a:p>
            <a:r>
              <a:rPr lang="en-US"/>
              <a:t>Virginia 4-H</a:t>
            </a:r>
            <a:endParaRPr lang="en-US" dirty="0"/>
          </a:p>
        </p:txBody>
      </p:sp>
      <p:pic>
        <p:nvPicPr>
          <p:cNvPr id="15" name="Audio 14">
            <a:hlinkClick r:id="" action="ppaction://media"/>
            <a:extLst>
              <a:ext uri="{FF2B5EF4-FFF2-40B4-BE49-F238E27FC236}">
                <a16:creationId xmlns:a16="http://schemas.microsoft.com/office/drawing/2014/main" id="{B678E8A5-4119-3AD2-1122-A7B809F39694}"/>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188353529"/>
      </p:ext>
    </p:extLst>
  </p:cSld>
  <p:clrMapOvr>
    <a:masterClrMapping/>
  </p:clrMapOvr>
  <mc:AlternateContent xmlns:mc="http://schemas.openxmlformats.org/markup-compatibility/2006">
    <mc:Choice xmlns:p14="http://schemas.microsoft.com/office/powerpoint/2010/main" Requires="p14">
      <p:transition spd="med" p14:dur="700" advTm="39983">
        <p:fade/>
      </p:transition>
    </mc:Choice>
    <mc:Fallback>
      <p:transition spd="med" advTm="3998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01B523C-8D11-140D-B719-C07018EDBE5F}"/>
              </a:ext>
            </a:extLst>
          </p:cNvPr>
          <p:cNvSpPr>
            <a:spLocks noGrp="1"/>
          </p:cNvSpPr>
          <p:nvPr>
            <p:ph type="sldNum" sz="quarter" idx="12"/>
          </p:nvPr>
        </p:nvSpPr>
        <p:spPr/>
        <p:txBody>
          <a:bodyPr/>
          <a:lstStyle/>
          <a:p>
            <a:fld id="{D5850640-8C2B-334E-A959-C1C1C7866A61}" type="slidenum">
              <a:rPr lang="en-US" smtClean="0"/>
              <a:pPr/>
              <a:t>13</a:t>
            </a:fld>
            <a:endParaRPr lang="en-US" dirty="0"/>
          </a:p>
        </p:txBody>
      </p:sp>
      <p:sp>
        <p:nvSpPr>
          <p:cNvPr id="3" name="Text Placeholder 2">
            <a:extLst>
              <a:ext uri="{FF2B5EF4-FFF2-40B4-BE49-F238E27FC236}">
                <a16:creationId xmlns:a16="http://schemas.microsoft.com/office/drawing/2014/main" id="{5E765AA1-72D2-AA4D-7A7A-ED8528630E5A}"/>
              </a:ext>
            </a:extLst>
          </p:cNvPr>
          <p:cNvSpPr>
            <a:spLocks noGrp="1"/>
          </p:cNvSpPr>
          <p:nvPr>
            <p:ph type="body" sz="quarter" idx="13"/>
          </p:nvPr>
        </p:nvSpPr>
        <p:spPr/>
        <p:txBody>
          <a:bodyPr/>
          <a:lstStyle/>
          <a:p>
            <a:r>
              <a:rPr lang="en-US" dirty="0"/>
              <a:t>Important Title IX Definitions</a:t>
            </a:r>
          </a:p>
        </p:txBody>
      </p:sp>
      <p:sp>
        <p:nvSpPr>
          <p:cNvPr id="4" name="Text Placeholder 3">
            <a:extLst>
              <a:ext uri="{FF2B5EF4-FFF2-40B4-BE49-F238E27FC236}">
                <a16:creationId xmlns:a16="http://schemas.microsoft.com/office/drawing/2014/main" id="{34BC2CF3-AECE-49E8-6B53-5A6527104D68}"/>
              </a:ext>
            </a:extLst>
          </p:cNvPr>
          <p:cNvSpPr>
            <a:spLocks noGrp="1"/>
          </p:cNvSpPr>
          <p:nvPr>
            <p:ph type="body" sz="quarter" idx="14"/>
          </p:nvPr>
        </p:nvSpPr>
        <p:spPr/>
        <p:txBody>
          <a:bodyPr/>
          <a:lstStyle/>
          <a:p>
            <a:r>
              <a:rPr lang="en-US" dirty="0"/>
              <a:t>RETALIATION</a:t>
            </a:r>
          </a:p>
          <a:p>
            <a:endParaRPr lang="en-US" dirty="0"/>
          </a:p>
          <a:p>
            <a:r>
              <a:rPr lang="en-US" dirty="0"/>
              <a:t>Intimidation, coercion, threatening or discrimination against another person because they reported or participated in an investigation or disciplinary or legal proceeding involving sexual harassment prohibited by Title IX is retaliation.</a:t>
            </a:r>
          </a:p>
        </p:txBody>
      </p:sp>
      <p:sp>
        <p:nvSpPr>
          <p:cNvPr id="5" name="Footer Placeholder 4">
            <a:extLst>
              <a:ext uri="{FF2B5EF4-FFF2-40B4-BE49-F238E27FC236}">
                <a16:creationId xmlns:a16="http://schemas.microsoft.com/office/drawing/2014/main" id="{69AC342D-7EB3-1453-8BEB-7ACFCC45C683}"/>
              </a:ext>
            </a:extLst>
          </p:cNvPr>
          <p:cNvSpPr>
            <a:spLocks noGrp="1"/>
          </p:cNvSpPr>
          <p:nvPr>
            <p:ph type="ftr" sz="quarter" idx="11"/>
          </p:nvPr>
        </p:nvSpPr>
        <p:spPr/>
        <p:txBody>
          <a:bodyPr/>
          <a:lstStyle/>
          <a:p>
            <a:r>
              <a:rPr lang="en-US" dirty="0"/>
              <a:t>Virginia 4-H</a:t>
            </a:r>
          </a:p>
        </p:txBody>
      </p:sp>
      <p:pic>
        <p:nvPicPr>
          <p:cNvPr id="14" name="Audio 13">
            <a:hlinkClick r:id="" action="ppaction://media"/>
            <a:extLst>
              <a:ext uri="{FF2B5EF4-FFF2-40B4-BE49-F238E27FC236}">
                <a16:creationId xmlns:a16="http://schemas.microsoft.com/office/drawing/2014/main" id="{F6A427A2-6711-EC71-BE93-AA737B904A6D}"/>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537905114"/>
      </p:ext>
    </p:extLst>
  </p:cSld>
  <p:clrMapOvr>
    <a:masterClrMapping/>
  </p:clrMapOvr>
  <mc:AlternateContent xmlns:mc="http://schemas.openxmlformats.org/markup-compatibility/2006">
    <mc:Choice xmlns:p14="http://schemas.microsoft.com/office/powerpoint/2010/main" Requires="p14">
      <p:transition spd="med" p14:dur="700" advTm="23709">
        <p:fade/>
      </p:transition>
    </mc:Choice>
    <mc:Fallback>
      <p:transition spd="med" advTm="2370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053FA-3E0B-5191-0B4C-C0F289B6D985}"/>
              </a:ext>
            </a:extLst>
          </p:cNvPr>
          <p:cNvSpPr>
            <a:spLocks noGrp="1"/>
          </p:cNvSpPr>
          <p:nvPr>
            <p:ph type="ctrTitle"/>
          </p:nvPr>
        </p:nvSpPr>
        <p:spPr>
          <a:xfrm>
            <a:off x="1645920" y="2599884"/>
            <a:ext cx="9784080" cy="1658231"/>
          </a:xfrm>
        </p:spPr>
        <p:txBody>
          <a:bodyPr/>
          <a:lstStyle/>
          <a:p>
            <a:r>
              <a:rPr lang="en-US" dirty="0"/>
              <a:t>Building Supportive &amp; Inclusive Programs, Events, &amp; Activities</a:t>
            </a:r>
          </a:p>
        </p:txBody>
      </p:sp>
      <p:pic>
        <p:nvPicPr>
          <p:cNvPr id="11" name="Audio 10">
            <a:hlinkClick r:id="" action="ppaction://media"/>
            <a:extLst>
              <a:ext uri="{FF2B5EF4-FFF2-40B4-BE49-F238E27FC236}">
                <a16:creationId xmlns:a16="http://schemas.microsoft.com/office/drawing/2014/main" id="{27500A61-EE4C-A77E-6BA6-B9BFCE5ABF2B}"/>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252708608"/>
      </p:ext>
    </p:extLst>
  </p:cSld>
  <p:clrMapOvr>
    <a:masterClrMapping/>
  </p:clrMapOvr>
  <mc:AlternateContent xmlns:mc="http://schemas.openxmlformats.org/markup-compatibility/2006">
    <mc:Choice xmlns:p14="http://schemas.microsoft.com/office/powerpoint/2010/main" Requires="p14">
      <p:transition spd="med" p14:dur="700" advTm="43567">
        <p:fade/>
      </p:transition>
    </mc:Choice>
    <mc:Fallback>
      <p:transition spd="med" advTm="4356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2E1571-9802-E31E-A889-AB5974BF1BF6}"/>
              </a:ext>
            </a:extLst>
          </p:cNvPr>
          <p:cNvSpPr>
            <a:spLocks noGrp="1"/>
          </p:cNvSpPr>
          <p:nvPr>
            <p:ph type="sldNum" sz="quarter" idx="12"/>
          </p:nvPr>
        </p:nvSpPr>
        <p:spPr/>
        <p:txBody>
          <a:bodyPr/>
          <a:lstStyle/>
          <a:p>
            <a:fld id="{D5850640-8C2B-334E-A959-C1C1C7866A61}" type="slidenum">
              <a:rPr lang="en-US" smtClean="0"/>
              <a:pPr/>
              <a:t>15</a:t>
            </a:fld>
            <a:endParaRPr lang="en-US" dirty="0"/>
          </a:p>
        </p:txBody>
      </p:sp>
      <p:sp>
        <p:nvSpPr>
          <p:cNvPr id="3" name="Text Placeholder 2">
            <a:extLst>
              <a:ext uri="{FF2B5EF4-FFF2-40B4-BE49-F238E27FC236}">
                <a16:creationId xmlns:a16="http://schemas.microsoft.com/office/drawing/2014/main" id="{89505705-7347-9441-CB6D-DAEC4DF44C5C}"/>
              </a:ext>
            </a:extLst>
          </p:cNvPr>
          <p:cNvSpPr>
            <a:spLocks noGrp="1"/>
          </p:cNvSpPr>
          <p:nvPr>
            <p:ph type="body" sz="quarter" idx="13"/>
          </p:nvPr>
        </p:nvSpPr>
        <p:spPr/>
        <p:txBody>
          <a:bodyPr/>
          <a:lstStyle/>
          <a:p>
            <a:r>
              <a:rPr lang="en-US" dirty="0"/>
              <a:t>The 3 A’s of Bystander Intervention</a:t>
            </a:r>
          </a:p>
        </p:txBody>
      </p:sp>
      <p:sp>
        <p:nvSpPr>
          <p:cNvPr id="4" name="Text Placeholder 3">
            <a:extLst>
              <a:ext uri="{FF2B5EF4-FFF2-40B4-BE49-F238E27FC236}">
                <a16:creationId xmlns:a16="http://schemas.microsoft.com/office/drawing/2014/main" id="{384B6D4C-19D1-E009-16ED-9E3436BED9D2}"/>
              </a:ext>
            </a:extLst>
          </p:cNvPr>
          <p:cNvSpPr>
            <a:spLocks noGrp="1"/>
          </p:cNvSpPr>
          <p:nvPr>
            <p:ph type="body" sz="quarter" idx="14"/>
          </p:nvPr>
        </p:nvSpPr>
        <p:spPr/>
        <p:txBody>
          <a:bodyPr>
            <a:normAutofit lnSpcReduction="10000"/>
          </a:bodyPr>
          <a:lstStyle/>
          <a:p>
            <a:r>
              <a:rPr lang="en-US" b="1" dirty="0"/>
              <a:t>AWARENESS</a:t>
            </a:r>
          </a:p>
          <a:p>
            <a:endParaRPr lang="en-US" dirty="0"/>
          </a:p>
          <a:p>
            <a:r>
              <a:rPr lang="en-US" dirty="0"/>
              <a:t>Be conscious of what is happening around you and your colleagues in the program, event or activity where you are helping. Assessing and evaluating your environment is the first step to being an active, rather than a passive, bystander. </a:t>
            </a:r>
          </a:p>
        </p:txBody>
      </p:sp>
      <p:sp>
        <p:nvSpPr>
          <p:cNvPr id="5" name="Text Placeholder 4">
            <a:extLst>
              <a:ext uri="{FF2B5EF4-FFF2-40B4-BE49-F238E27FC236}">
                <a16:creationId xmlns:a16="http://schemas.microsoft.com/office/drawing/2014/main" id="{3B45505A-67AD-01EC-B0B2-E108A428B808}"/>
              </a:ext>
            </a:extLst>
          </p:cNvPr>
          <p:cNvSpPr>
            <a:spLocks noGrp="1"/>
          </p:cNvSpPr>
          <p:nvPr>
            <p:ph type="body" sz="quarter" idx="18"/>
          </p:nvPr>
        </p:nvSpPr>
        <p:spPr/>
        <p:txBody>
          <a:bodyPr/>
          <a:lstStyle/>
          <a:p>
            <a:r>
              <a:rPr lang="en-US" b="1" dirty="0"/>
              <a:t>ATTITUDES</a:t>
            </a:r>
            <a:endParaRPr lang="en-US" dirty="0"/>
          </a:p>
          <a:p>
            <a:endParaRPr lang="en-US" b="1" dirty="0"/>
          </a:p>
          <a:p>
            <a:r>
              <a:rPr lang="en-US" dirty="0"/>
              <a:t>Maintaining a respectful, equitable environment means actively modeling the attitude that discrimination, harassment, and retaliation have no place in a learning environment. </a:t>
            </a:r>
          </a:p>
        </p:txBody>
      </p:sp>
      <p:sp>
        <p:nvSpPr>
          <p:cNvPr id="6" name="Text Placeholder 5">
            <a:extLst>
              <a:ext uri="{FF2B5EF4-FFF2-40B4-BE49-F238E27FC236}">
                <a16:creationId xmlns:a16="http://schemas.microsoft.com/office/drawing/2014/main" id="{92DB2302-065F-E147-37E7-BD50F4720823}"/>
              </a:ext>
            </a:extLst>
          </p:cNvPr>
          <p:cNvSpPr>
            <a:spLocks noGrp="1"/>
          </p:cNvSpPr>
          <p:nvPr>
            <p:ph type="body" sz="quarter" idx="19"/>
          </p:nvPr>
        </p:nvSpPr>
        <p:spPr/>
        <p:txBody>
          <a:bodyPr>
            <a:normAutofit fontScale="92500"/>
          </a:bodyPr>
          <a:lstStyle/>
          <a:p>
            <a:r>
              <a:rPr lang="en-US" b="1" dirty="0"/>
              <a:t>ACTION</a:t>
            </a:r>
          </a:p>
          <a:p>
            <a:endParaRPr lang="en-US" dirty="0"/>
          </a:p>
          <a:p>
            <a:r>
              <a:rPr lang="en-US" dirty="0"/>
              <a:t>You have the power to act whether by intervening directly or by reaching out to others. If you are uncomfortable intervening directly, you can still make a difference by informing someone who is equipped to help address the situation.</a:t>
            </a:r>
          </a:p>
        </p:txBody>
      </p:sp>
      <p:pic>
        <p:nvPicPr>
          <p:cNvPr id="11" name="Picture Placeholder 10">
            <a:extLst>
              <a:ext uri="{FF2B5EF4-FFF2-40B4-BE49-F238E27FC236}">
                <a16:creationId xmlns:a16="http://schemas.microsoft.com/office/drawing/2014/main" id="{70F2B3CC-76E5-476F-16F2-0D0DBBA3AD8F}"/>
              </a:ext>
            </a:extLst>
          </p:cNvPr>
          <p:cNvPicPr>
            <a:picLocks noGrp="1" noChangeAspect="1"/>
          </p:cNvPicPr>
          <p:nvPr>
            <p:ph type="pic" sz="quarter" idx="21"/>
          </p:nvPr>
        </p:nvPicPr>
        <p:blipFill>
          <a:blip r:embed="rId5"/>
          <a:srcRect t="10005" b="10005"/>
          <a:stretch>
            <a:fillRect/>
          </a:stretch>
        </p:blipFill>
        <p:spPr>
          <a:prstGeom prst="rect">
            <a:avLst/>
          </a:prstGeom>
        </p:spPr>
      </p:pic>
      <p:pic>
        <p:nvPicPr>
          <p:cNvPr id="12" name="Picture Placeholder 11">
            <a:extLst>
              <a:ext uri="{FF2B5EF4-FFF2-40B4-BE49-F238E27FC236}">
                <a16:creationId xmlns:a16="http://schemas.microsoft.com/office/drawing/2014/main" id="{67E2F175-4030-FF5C-537A-256E37F546E6}"/>
              </a:ext>
            </a:extLst>
          </p:cNvPr>
          <p:cNvPicPr>
            <a:picLocks noGrp="1" noChangeAspect="1"/>
          </p:cNvPicPr>
          <p:nvPr>
            <p:ph type="pic" sz="quarter" idx="22"/>
          </p:nvPr>
        </p:nvPicPr>
        <p:blipFill>
          <a:blip r:embed="rId6"/>
          <a:srcRect t="12294" b="12294"/>
          <a:stretch>
            <a:fillRect/>
          </a:stretch>
        </p:blipFill>
        <p:spPr>
          <a:prstGeom prst="rect">
            <a:avLst/>
          </a:prstGeom>
        </p:spPr>
      </p:pic>
      <p:pic>
        <p:nvPicPr>
          <p:cNvPr id="13" name="Picture Placeholder 12">
            <a:extLst>
              <a:ext uri="{FF2B5EF4-FFF2-40B4-BE49-F238E27FC236}">
                <a16:creationId xmlns:a16="http://schemas.microsoft.com/office/drawing/2014/main" id="{1C641615-E020-8CE0-5687-8AC30FB943EB}"/>
              </a:ext>
            </a:extLst>
          </p:cNvPr>
          <p:cNvPicPr>
            <a:picLocks noGrp="1" noChangeAspect="1"/>
          </p:cNvPicPr>
          <p:nvPr>
            <p:ph type="pic" sz="quarter" idx="23"/>
          </p:nvPr>
        </p:nvPicPr>
        <p:blipFill>
          <a:blip r:embed="rId7"/>
          <a:srcRect l="5631" r="5631"/>
          <a:stretch>
            <a:fillRect/>
          </a:stretch>
        </p:blipFill>
        <p:spPr>
          <a:prstGeom prst="rect">
            <a:avLst/>
          </a:prstGeom>
        </p:spPr>
      </p:pic>
      <p:sp>
        <p:nvSpPr>
          <p:cNvPr id="10" name="Footer Placeholder 9">
            <a:extLst>
              <a:ext uri="{FF2B5EF4-FFF2-40B4-BE49-F238E27FC236}">
                <a16:creationId xmlns:a16="http://schemas.microsoft.com/office/drawing/2014/main" id="{88BEF61C-3607-8385-4ABD-EFE886DAC299}"/>
              </a:ext>
            </a:extLst>
          </p:cNvPr>
          <p:cNvSpPr>
            <a:spLocks noGrp="1"/>
          </p:cNvSpPr>
          <p:nvPr>
            <p:ph type="ftr" sz="quarter" idx="11"/>
          </p:nvPr>
        </p:nvSpPr>
        <p:spPr/>
        <p:txBody>
          <a:bodyPr/>
          <a:lstStyle/>
          <a:p>
            <a:r>
              <a:rPr lang="en-US"/>
              <a:t>Virginia 4-H</a:t>
            </a:r>
            <a:endParaRPr lang="en-US" dirty="0"/>
          </a:p>
        </p:txBody>
      </p:sp>
      <p:pic>
        <p:nvPicPr>
          <p:cNvPr id="20" name="Audio 19">
            <a:hlinkClick r:id="" action="ppaction://media"/>
            <a:extLst>
              <a:ext uri="{FF2B5EF4-FFF2-40B4-BE49-F238E27FC236}">
                <a16:creationId xmlns:a16="http://schemas.microsoft.com/office/drawing/2014/main" id="{6971DCA1-B798-BA20-468E-37908CD0BBC6}"/>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796905837"/>
      </p:ext>
    </p:extLst>
  </p:cSld>
  <p:clrMapOvr>
    <a:masterClrMapping/>
  </p:clrMapOvr>
  <mc:AlternateContent xmlns:mc="http://schemas.openxmlformats.org/markup-compatibility/2006">
    <mc:Choice xmlns:p14="http://schemas.microsoft.com/office/powerpoint/2010/main" Requires="p14">
      <p:transition spd="med" p14:dur="700" advTm="55620">
        <p:fade/>
      </p:transition>
    </mc:Choice>
    <mc:Fallback>
      <p:transition spd="med" advTm="5562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3D43653-68FF-C058-4CD6-012C36AFAFE6}"/>
              </a:ext>
            </a:extLst>
          </p:cNvPr>
          <p:cNvSpPr>
            <a:spLocks noGrp="1"/>
          </p:cNvSpPr>
          <p:nvPr>
            <p:ph type="sldNum" sz="quarter" idx="12"/>
          </p:nvPr>
        </p:nvSpPr>
        <p:spPr/>
        <p:txBody>
          <a:bodyPr/>
          <a:lstStyle/>
          <a:p>
            <a:fld id="{D5850640-8C2B-334E-A959-C1C1C7866A61}" type="slidenum">
              <a:rPr lang="en-US" smtClean="0"/>
              <a:pPr/>
              <a:t>16</a:t>
            </a:fld>
            <a:endParaRPr lang="en-US" dirty="0"/>
          </a:p>
        </p:txBody>
      </p:sp>
      <p:sp>
        <p:nvSpPr>
          <p:cNvPr id="3" name="Text Placeholder 2">
            <a:extLst>
              <a:ext uri="{FF2B5EF4-FFF2-40B4-BE49-F238E27FC236}">
                <a16:creationId xmlns:a16="http://schemas.microsoft.com/office/drawing/2014/main" id="{FD2BC73F-D1DF-A6DC-F284-1C5D7BB214A6}"/>
              </a:ext>
            </a:extLst>
          </p:cNvPr>
          <p:cNvSpPr>
            <a:spLocks noGrp="1"/>
          </p:cNvSpPr>
          <p:nvPr>
            <p:ph type="body" sz="quarter" idx="13"/>
          </p:nvPr>
        </p:nvSpPr>
        <p:spPr/>
        <p:txBody>
          <a:bodyPr/>
          <a:lstStyle/>
          <a:p>
            <a:r>
              <a:rPr lang="en-US" dirty="0"/>
              <a:t>Reporting by Employees</a:t>
            </a:r>
          </a:p>
        </p:txBody>
      </p:sp>
      <p:sp>
        <p:nvSpPr>
          <p:cNvPr id="4" name="Text Placeholder 3">
            <a:extLst>
              <a:ext uri="{FF2B5EF4-FFF2-40B4-BE49-F238E27FC236}">
                <a16:creationId xmlns:a16="http://schemas.microsoft.com/office/drawing/2014/main" id="{44C53213-77D4-8538-E3CA-C2DDE520A03E}"/>
              </a:ext>
            </a:extLst>
          </p:cNvPr>
          <p:cNvSpPr>
            <a:spLocks noGrp="1"/>
          </p:cNvSpPr>
          <p:nvPr>
            <p:ph type="body" sz="quarter" idx="14"/>
          </p:nvPr>
        </p:nvSpPr>
        <p:spPr/>
        <p:txBody>
          <a:bodyPr/>
          <a:lstStyle/>
          <a:p>
            <a:endParaRPr lang="en-US" b="0" i="0" dirty="0">
              <a:solidFill>
                <a:srgbClr val="000000"/>
              </a:solidFill>
              <a:effectLst/>
              <a:latin typeface="Merriweather" panose="00000500000000000000" pitchFamily="2" charset="0"/>
            </a:endParaRPr>
          </a:p>
          <a:p>
            <a:endParaRPr lang="en-US" dirty="0">
              <a:solidFill>
                <a:srgbClr val="000000"/>
              </a:solidFill>
              <a:latin typeface="Merriweather" panose="00000500000000000000" pitchFamily="2" charset="0"/>
            </a:endParaRPr>
          </a:p>
          <a:p>
            <a:r>
              <a:rPr lang="en-US" b="0" i="0" dirty="0">
                <a:solidFill>
                  <a:srgbClr val="000000"/>
                </a:solidFill>
                <a:effectLst/>
                <a:latin typeface="Merriweather" panose="00000500000000000000" pitchFamily="2" charset="0"/>
              </a:rPr>
              <a:t>Administrators, supervisors, academic advisors, employees with instructional responsibilities and </a:t>
            </a:r>
            <a:r>
              <a:rPr lang="en-US" b="0" i="1" dirty="0">
                <a:solidFill>
                  <a:srgbClr val="000000"/>
                </a:solidFill>
                <a:effectLst/>
                <a:latin typeface="Merriweather" panose="00000500000000000000" pitchFamily="2" charset="0"/>
              </a:rPr>
              <a:t>other employees who have significant responsibilities for student or campus activities</a:t>
            </a:r>
            <a:r>
              <a:rPr lang="en-US" b="0" i="0" dirty="0">
                <a:solidFill>
                  <a:srgbClr val="000000"/>
                </a:solidFill>
                <a:effectLst/>
                <a:latin typeface="Merriweather" panose="00000500000000000000" pitchFamily="2" charset="0"/>
              </a:rPr>
              <a:t> (including Extension Employees) or for implementing policies relating to employee and student discipline </a:t>
            </a:r>
            <a:r>
              <a:rPr lang="en-US" b="1" i="0" u="sng" dirty="0">
                <a:solidFill>
                  <a:srgbClr val="000000"/>
                </a:solidFill>
                <a:effectLst/>
                <a:latin typeface="var(--font-family-body)"/>
              </a:rPr>
              <a:t>must</a:t>
            </a:r>
            <a:r>
              <a:rPr lang="en-US" b="1" i="0" dirty="0">
                <a:solidFill>
                  <a:srgbClr val="000000"/>
                </a:solidFill>
                <a:effectLst/>
                <a:latin typeface="Merriweather" panose="00000500000000000000" pitchFamily="2" charset="0"/>
              </a:rPr>
              <a:t> </a:t>
            </a:r>
            <a:r>
              <a:rPr lang="en-US" b="1" i="0" u="sng" dirty="0">
                <a:solidFill>
                  <a:srgbClr val="000000"/>
                </a:solidFill>
                <a:effectLst/>
                <a:latin typeface="var(--font-family-body)"/>
              </a:rPr>
              <a:t>promptly report</a:t>
            </a:r>
            <a:r>
              <a:rPr lang="en-US" b="0" i="0" dirty="0">
                <a:solidFill>
                  <a:srgbClr val="000000"/>
                </a:solidFill>
                <a:effectLst/>
                <a:latin typeface="Merriweather" panose="00000500000000000000" pitchFamily="2" charset="0"/>
              </a:rPr>
              <a:t> all available information to the Office for Equity and Accessibility's (OEA) Title IX Coordinator once they are on notice of any sexual misconduct or gender-based violence. </a:t>
            </a:r>
          </a:p>
          <a:p>
            <a:endParaRPr lang="en-US" dirty="0">
              <a:solidFill>
                <a:srgbClr val="000000"/>
              </a:solidFill>
              <a:latin typeface="Merriweather" panose="00000500000000000000" pitchFamily="2" charset="0"/>
            </a:endParaRPr>
          </a:p>
          <a:p>
            <a:r>
              <a:rPr lang="en-US" b="0" i="0" dirty="0">
                <a:solidFill>
                  <a:srgbClr val="000000"/>
                </a:solidFill>
                <a:effectLst/>
                <a:latin typeface="Merriweather" panose="00000500000000000000" pitchFamily="2" charset="0"/>
              </a:rPr>
              <a:t>More information can be obtained at </a:t>
            </a:r>
            <a:r>
              <a:rPr lang="en-US" dirty="0">
                <a:latin typeface="Merriweather" panose="00000500000000000000" pitchFamily="2" charset="0"/>
              </a:rPr>
              <a:t>https://oea.vt.edu/</a:t>
            </a:r>
            <a:r>
              <a:rPr lang="en-US" b="0" i="0" dirty="0">
                <a:solidFill>
                  <a:srgbClr val="000000"/>
                </a:solidFill>
                <a:effectLst/>
                <a:latin typeface="Merriweather" panose="00000500000000000000" pitchFamily="2" charset="0"/>
              </a:rPr>
              <a:t>.</a:t>
            </a:r>
            <a:endParaRPr lang="en-US" dirty="0"/>
          </a:p>
        </p:txBody>
      </p:sp>
      <p:sp>
        <p:nvSpPr>
          <p:cNvPr id="5" name="Footer Placeholder 4">
            <a:extLst>
              <a:ext uri="{FF2B5EF4-FFF2-40B4-BE49-F238E27FC236}">
                <a16:creationId xmlns:a16="http://schemas.microsoft.com/office/drawing/2014/main" id="{625D4535-DFC4-A9AE-3B3F-6624B45B3DD9}"/>
              </a:ext>
            </a:extLst>
          </p:cNvPr>
          <p:cNvSpPr>
            <a:spLocks noGrp="1"/>
          </p:cNvSpPr>
          <p:nvPr>
            <p:ph type="ftr" sz="quarter" idx="11"/>
          </p:nvPr>
        </p:nvSpPr>
        <p:spPr/>
        <p:txBody>
          <a:bodyPr/>
          <a:lstStyle/>
          <a:p>
            <a:r>
              <a:rPr lang="en-US"/>
              <a:t>Virginia 4-H</a:t>
            </a:r>
            <a:endParaRPr lang="en-US" dirty="0"/>
          </a:p>
        </p:txBody>
      </p:sp>
      <p:pic>
        <p:nvPicPr>
          <p:cNvPr id="15" name="Audio 14">
            <a:hlinkClick r:id="" action="ppaction://media"/>
            <a:extLst>
              <a:ext uri="{FF2B5EF4-FFF2-40B4-BE49-F238E27FC236}">
                <a16:creationId xmlns:a16="http://schemas.microsoft.com/office/drawing/2014/main" id="{CD27440E-A35E-5492-DDC8-6F7B2C56AB89}"/>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877336435"/>
      </p:ext>
    </p:extLst>
  </p:cSld>
  <p:clrMapOvr>
    <a:masterClrMapping/>
  </p:clrMapOvr>
  <mc:AlternateContent xmlns:mc="http://schemas.openxmlformats.org/markup-compatibility/2006">
    <mc:Choice xmlns:p14="http://schemas.microsoft.com/office/powerpoint/2010/main" Requires="p14">
      <p:transition spd="med" p14:dur="700" advTm="53066">
        <p:fade/>
      </p:transition>
    </mc:Choice>
    <mc:Fallback>
      <p:transition spd="med" advTm="5306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49D4B41-5168-13B3-0FC1-E414568359AE}"/>
              </a:ext>
            </a:extLst>
          </p:cNvPr>
          <p:cNvSpPr>
            <a:spLocks noGrp="1"/>
          </p:cNvSpPr>
          <p:nvPr>
            <p:ph type="sldNum" sz="quarter" idx="12"/>
          </p:nvPr>
        </p:nvSpPr>
        <p:spPr/>
        <p:txBody>
          <a:bodyPr/>
          <a:lstStyle/>
          <a:p>
            <a:fld id="{D5850640-8C2B-334E-A959-C1C1C7866A61}" type="slidenum">
              <a:rPr lang="en-US" smtClean="0"/>
              <a:pPr/>
              <a:t>17</a:t>
            </a:fld>
            <a:endParaRPr lang="en-US" dirty="0"/>
          </a:p>
        </p:txBody>
      </p:sp>
      <p:sp>
        <p:nvSpPr>
          <p:cNvPr id="3" name="Text Placeholder 2">
            <a:extLst>
              <a:ext uri="{FF2B5EF4-FFF2-40B4-BE49-F238E27FC236}">
                <a16:creationId xmlns:a16="http://schemas.microsoft.com/office/drawing/2014/main" id="{F633A53F-C86E-7A13-702E-4818624054A6}"/>
              </a:ext>
            </a:extLst>
          </p:cNvPr>
          <p:cNvSpPr>
            <a:spLocks noGrp="1"/>
          </p:cNvSpPr>
          <p:nvPr>
            <p:ph type="body" sz="quarter" idx="13"/>
          </p:nvPr>
        </p:nvSpPr>
        <p:spPr/>
        <p:txBody>
          <a:bodyPr/>
          <a:lstStyle/>
          <a:p>
            <a:r>
              <a:rPr lang="en-US" dirty="0"/>
              <a:t>Reporting Title IX Violations in Virginia 4-H</a:t>
            </a:r>
          </a:p>
        </p:txBody>
      </p:sp>
      <p:sp>
        <p:nvSpPr>
          <p:cNvPr id="4" name="Text Placeholder 3">
            <a:extLst>
              <a:ext uri="{FF2B5EF4-FFF2-40B4-BE49-F238E27FC236}">
                <a16:creationId xmlns:a16="http://schemas.microsoft.com/office/drawing/2014/main" id="{28C1BE29-8AD9-B1D7-2042-C5F3B0E81A59}"/>
              </a:ext>
            </a:extLst>
          </p:cNvPr>
          <p:cNvSpPr>
            <a:spLocks noGrp="1"/>
          </p:cNvSpPr>
          <p:nvPr>
            <p:ph type="body" sz="quarter" idx="14"/>
          </p:nvPr>
        </p:nvSpPr>
        <p:spPr/>
        <p:txBody>
          <a:bodyPr/>
          <a:lstStyle/>
          <a:p>
            <a:endParaRPr lang="en-US" dirty="0"/>
          </a:p>
          <a:p>
            <a:r>
              <a:rPr lang="en-US" dirty="0"/>
              <a:t>If volunteers have knowledge or suspicion of a Title IX violation, this should be reported promptly to the local 4-H Extension Agent, and an incident report should be submitted.</a:t>
            </a:r>
          </a:p>
          <a:p>
            <a:endParaRPr lang="en-US" dirty="0"/>
          </a:p>
          <a:p>
            <a:r>
              <a:rPr lang="en-US" dirty="0"/>
              <a:t>Extension Agents should report this information to their District Director, and to the State</a:t>
            </a:r>
          </a:p>
          <a:p>
            <a:r>
              <a:rPr lang="en-US" dirty="0"/>
              <a:t>4-H Office through submission of the online Accident/Incident Report Form.</a:t>
            </a:r>
          </a:p>
          <a:p>
            <a:endParaRPr lang="en-US" dirty="0"/>
          </a:p>
          <a:p>
            <a:r>
              <a:rPr lang="en-US" dirty="0"/>
              <a:t>The State 4-H Leader, Mr. Jeremy Johnson, serves as the Title IX contact for Virginia 4-H and is responsible for ensuring that all incidents of Title IX violations are reported to the appropriate offices at Virginia Tech.</a:t>
            </a:r>
          </a:p>
          <a:p>
            <a:endParaRPr lang="en-US" dirty="0"/>
          </a:p>
          <a:p>
            <a:r>
              <a:rPr lang="en-US" dirty="0"/>
              <a:t>Remember: </a:t>
            </a:r>
            <a:r>
              <a:rPr lang="en-US" i="1" dirty="0"/>
              <a:t>If you see something, say something!</a:t>
            </a:r>
            <a:endParaRPr lang="en-US" dirty="0"/>
          </a:p>
        </p:txBody>
      </p:sp>
      <p:sp>
        <p:nvSpPr>
          <p:cNvPr id="5" name="Footer Placeholder 4">
            <a:extLst>
              <a:ext uri="{FF2B5EF4-FFF2-40B4-BE49-F238E27FC236}">
                <a16:creationId xmlns:a16="http://schemas.microsoft.com/office/drawing/2014/main" id="{A548413C-1D89-112F-B86B-479ED1A8938F}"/>
              </a:ext>
            </a:extLst>
          </p:cNvPr>
          <p:cNvSpPr>
            <a:spLocks noGrp="1"/>
          </p:cNvSpPr>
          <p:nvPr>
            <p:ph type="ftr" sz="quarter" idx="11"/>
          </p:nvPr>
        </p:nvSpPr>
        <p:spPr/>
        <p:txBody>
          <a:bodyPr/>
          <a:lstStyle/>
          <a:p>
            <a:r>
              <a:rPr lang="en-US"/>
              <a:t>Virginia 4-H</a:t>
            </a:r>
            <a:endParaRPr lang="en-US" dirty="0"/>
          </a:p>
        </p:txBody>
      </p:sp>
      <p:pic>
        <p:nvPicPr>
          <p:cNvPr id="12" name="Audio 11">
            <a:hlinkClick r:id="" action="ppaction://media"/>
            <a:extLst>
              <a:ext uri="{FF2B5EF4-FFF2-40B4-BE49-F238E27FC236}">
                <a16:creationId xmlns:a16="http://schemas.microsoft.com/office/drawing/2014/main" id="{0499BB76-5A35-94E8-FBD7-B358F37B41EA}"/>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344860839"/>
      </p:ext>
    </p:extLst>
  </p:cSld>
  <p:clrMapOvr>
    <a:masterClrMapping/>
  </p:clrMapOvr>
  <mc:AlternateContent xmlns:mc="http://schemas.openxmlformats.org/markup-compatibility/2006">
    <mc:Choice xmlns:p14="http://schemas.microsoft.com/office/powerpoint/2010/main" Requires="p14">
      <p:transition spd="med" p14:dur="700" advTm="49344">
        <p:fade/>
      </p:transition>
    </mc:Choice>
    <mc:Fallback>
      <p:transition spd="med" advTm="493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0E330-9FB2-EC6E-74A6-40632E6FF3E3}"/>
              </a:ext>
            </a:extLst>
          </p:cNvPr>
          <p:cNvSpPr>
            <a:spLocks noGrp="1"/>
          </p:cNvSpPr>
          <p:nvPr>
            <p:ph type="ctrTitle"/>
          </p:nvPr>
        </p:nvSpPr>
        <p:spPr>
          <a:xfrm>
            <a:off x="781219" y="1167445"/>
            <a:ext cx="7448388" cy="4523109"/>
          </a:xfrm>
        </p:spPr>
        <p:txBody>
          <a:bodyPr/>
          <a:lstStyle/>
          <a:p>
            <a:pPr>
              <a:lnSpc>
                <a:spcPct val="100000"/>
              </a:lnSpc>
            </a:pPr>
            <a:r>
              <a:rPr lang="en-US" dirty="0"/>
              <a:t>Relationship Building</a:t>
            </a:r>
            <a:br>
              <a:rPr lang="en-US" dirty="0"/>
            </a:br>
            <a:br>
              <a:rPr lang="en-US" dirty="0"/>
            </a:br>
            <a:r>
              <a:rPr lang="en-US" sz="2800" dirty="0"/>
              <a:t>Research shows that healthy relationships both at home and at work enhance well-being, foster greater security and encourage better decision-making. While successful relationships can take many forms, they typically share similar characteristics. </a:t>
            </a:r>
          </a:p>
        </p:txBody>
      </p:sp>
      <p:pic>
        <p:nvPicPr>
          <p:cNvPr id="13" name="Audio 12">
            <a:hlinkClick r:id="" action="ppaction://media"/>
            <a:extLst>
              <a:ext uri="{FF2B5EF4-FFF2-40B4-BE49-F238E27FC236}">
                <a16:creationId xmlns:a16="http://schemas.microsoft.com/office/drawing/2014/main" id="{89AAF050-B555-5A09-E53D-3A22209591E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544407922"/>
      </p:ext>
    </p:extLst>
  </p:cSld>
  <p:clrMapOvr>
    <a:masterClrMapping/>
  </p:clrMapOvr>
  <mc:AlternateContent xmlns:mc="http://schemas.openxmlformats.org/markup-compatibility/2006">
    <mc:Choice xmlns:p14="http://schemas.microsoft.com/office/powerpoint/2010/main" Requires="p14">
      <p:transition spd="med" p14:dur="700" advTm="21175">
        <p:fade/>
      </p:transition>
    </mc:Choice>
    <mc:Fallback>
      <p:transition spd="med" advTm="2117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6056E38-5DD6-FB9E-BAD5-EE1436109D09}"/>
              </a:ext>
            </a:extLst>
          </p:cNvPr>
          <p:cNvSpPr>
            <a:spLocks noGrp="1"/>
          </p:cNvSpPr>
          <p:nvPr>
            <p:ph type="sldNum" sz="quarter" idx="12"/>
          </p:nvPr>
        </p:nvSpPr>
        <p:spPr/>
        <p:txBody>
          <a:bodyPr/>
          <a:lstStyle/>
          <a:p>
            <a:fld id="{D5850640-8C2B-334E-A959-C1C1C7866A61}" type="slidenum">
              <a:rPr lang="en-US" smtClean="0"/>
              <a:pPr/>
              <a:t>19</a:t>
            </a:fld>
            <a:endParaRPr lang="en-US" dirty="0"/>
          </a:p>
        </p:txBody>
      </p:sp>
      <p:sp>
        <p:nvSpPr>
          <p:cNvPr id="3" name="Text Placeholder 2">
            <a:extLst>
              <a:ext uri="{FF2B5EF4-FFF2-40B4-BE49-F238E27FC236}">
                <a16:creationId xmlns:a16="http://schemas.microsoft.com/office/drawing/2014/main" id="{7ECF4704-302C-644B-160E-1FAB34377F9C}"/>
              </a:ext>
            </a:extLst>
          </p:cNvPr>
          <p:cNvSpPr>
            <a:spLocks noGrp="1"/>
          </p:cNvSpPr>
          <p:nvPr>
            <p:ph type="body" sz="quarter" idx="13"/>
          </p:nvPr>
        </p:nvSpPr>
        <p:spPr/>
        <p:txBody>
          <a:bodyPr/>
          <a:lstStyle/>
          <a:p>
            <a:r>
              <a:rPr lang="en-US" dirty="0"/>
              <a:t>Characteristics of Successful Relationships</a:t>
            </a:r>
          </a:p>
        </p:txBody>
      </p:sp>
      <p:sp>
        <p:nvSpPr>
          <p:cNvPr id="4" name="Text Placeholder 3">
            <a:extLst>
              <a:ext uri="{FF2B5EF4-FFF2-40B4-BE49-F238E27FC236}">
                <a16:creationId xmlns:a16="http://schemas.microsoft.com/office/drawing/2014/main" id="{36F3ECC8-815D-31FB-6731-63F933CF2303}"/>
              </a:ext>
            </a:extLst>
          </p:cNvPr>
          <p:cNvSpPr>
            <a:spLocks noGrp="1"/>
          </p:cNvSpPr>
          <p:nvPr>
            <p:ph type="body" sz="quarter" idx="14"/>
          </p:nvPr>
        </p:nvSpPr>
        <p:spPr>
          <a:xfrm>
            <a:off x="397476" y="1473944"/>
            <a:ext cx="8530020" cy="4476479"/>
          </a:xfrm>
        </p:spPr>
        <p:txBody>
          <a:bodyPr>
            <a:normAutofit fontScale="92500" lnSpcReduction="10000"/>
          </a:bodyPr>
          <a:lstStyle/>
          <a:p>
            <a:r>
              <a:rPr lang="en-US" dirty="0"/>
              <a:t>RESPECT - Accepting others for who they are, even when you may not agree with what they believe or value.</a:t>
            </a:r>
          </a:p>
          <a:p>
            <a:endParaRPr lang="en-US" dirty="0"/>
          </a:p>
          <a:p>
            <a:r>
              <a:rPr lang="en-US" dirty="0"/>
              <a:t>TRUST - Having confidence in the compassion and reliability of others, so that accountability is always present.</a:t>
            </a:r>
          </a:p>
          <a:p>
            <a:endParaRPr lang="en-US" dirty="0"/>
          </a:p>
          <a:p>
            <a:r>
              <a:rPr lang="en-US" dirty="0"/>
              <a:t>COLLABORATION - Working together toward a common goal.</a:t>
            </a:r>
          </a:p>
          <a:p>
            <a:endParaRPr lang="en-US" dirty="0"/>
          </a:p>
          <a:p>
            <a:r>
              <a:rPr lang="en-US" dirty="0"/>
              <a:t>COMMUNICATION - Exchanging thoughts and ideas in an honest and open manner; speaking up for yourself while respecting the right of others to do the same.</a:t>
            </a:r>
          </a:p>
          <a:p>
            <a:endParaRPr lang="en-US" dirty="0"/>
          </a:p>
          <a:p>
            <a:r>
              <a:rPr lang="en-US" dirty="0"/>
              <a:t>POSITIVITY - Creating an atmosphere that builds an optimistic environment and maintains respect and an equality</a:t>
            </a:r>
          </a:p>
        </p:txBody>
      </p:sp>
      <p:sp>
        <p:nvSpPr>
          <p:cNvPr id="5" name="Footer Placeholder 4">
            <a:extLst>
              <a:ext uri="{FF2B5EF4-FFF2-40B4-BE49-F238E27FC236}">
                <a16:creationId xmlns:a16="http://schemas.microsoft.com/office/drawing/2014/main" id="{ADF30988-C4F1-8C02-410B-1F3BC2CAA012}"/>
              </a:ext>
            </a:extLst>
          </p:cNvPr>
          <p:cNvSpPr>
            <a:spLocks noGrp="1"/>
          </p:cNvSpPr>
          <p:nvPr>
            <p:ph type="ftr" sz="quarter" idx="11"/>
          </p:nvPr>
        </p:nvSpPr>
        <p:spPr/>
        <p:txBody>
          <a:bodyPr/>
          <a:lstStyle/>
          <a:p>
            <a:r>
              <a:rPr lang="en-US"/>
              <a:t>Virginia 4-H</a:t>
            </a:r>
            <a:endParaRPr lang="en-US" dirty="0"/>
          </a:p>
        </p:txBody>
      </p:sp>
      <p:pic>
        <p:nvPicPr>
          <p:cNvPr id="13" name="Audio 12">
            <a:hlinkClick r:id="" action="ppaction://media"/>
            <a:extLst>
              <a:ext uri="{FF2B5EF4-FFF2-40B4-BE49-F238E27FC236}">
                <a16:creationId xmlns:a16="http://schemas.microsoft.com/office/drawing/2014/main" id="{7EBF3F88-2859-F662-1887-8727095869E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49235241"/>
      </p:ext>
    </p:extLst>
  </p:cSld>
  <p:clrMapOvr>
    <a:masterClrMapping/>
  </p:clrMapOvr>
  <mc:AlternateContent xmlns:mc="http://schemas.openxmlformats.org/markup-compatibility/2006">
    <mc:Choice xmlns:p14="http://schemas.microsoft.com/office/powerpoint/2010/main" Requires="p14">
      <p:transition spd="med" p14:dur="700" advTm="47072">
        <p:fade/>
      </p:transition>
    </mc:Choice>
    <mc:Fallback>
      <p:transition spd="med" advTm="4707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94BDACF-6A0A-3545-B13A-77C2EF4487AA}"/>
              </a:ext>
            </a:extLst>
          </p:cNvPr>
          <p:cNvSpPr>
            <a:spLocks noGrp="1"/>
          </p:cNvSpPr>
          <p:nvPr>
            <p:ph type="ftr" sz="quarter" idx="11"/>
          </p:nvPr>
        </p:nvSpPr>
        <p:spPr>
          <a:xfrm>
            <a:off x="919626" y="6318772"/>
            <a:ext cx="41148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2C2C2C"/>
                </a:solidFill>
                <a:effectLst/>
                <a:uLnTx/>
                <a:uFillTx/>
                <a:latin typeface="Akzidenz-Grotesk Pro Bold Ext" panose="02000805060000020004" pitchFamily="2" charset="0"/>
                <a:ea typeface="+mn-ea"/>
                <a:cs typeface="+mn-cs"/>
              </a:rPr>
              <a:t>Virginia 4-H</a:t>
            </a:r>
          </a:p>
        </p:txBody>
      </p:sp>
      <p:sp>
        <p:nvSpPr>
          <p:cNvPr id="3" name="Slide Number Placeholder 2">
            <a:extLst>
              <a:ext uri="{FF2B5EF4-FFF2-40B4-BE49-F238E27FC236}">
                <a16:creationId xmlns:a16="http://schemas.microsoft.com/office/drawing/2014/main" id="{A0A997D3-E818-294A-82BB-824658B80FB9}"/>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5850640-8C2B-334E-A959-C1C1C7866A61}" type="slidenum">
              <a:rPr kumimoji="0" lang="en-US" sz="1100" b="1" i="0" u="none" strike="noStrike" kern="1200" cap="none" spc="0" normalizeH="0" baseline="0" noProof="0" smtClean="0">
                <a:ln>
                  <a:noFill/>
                </a:ln>
                <a:solidFill>
                  <a:srgbClr val="2C2C2C"/>
                </a:solidFill>
                <a:effectLst/>
                <a:uLnTx/>
                <a:uFillTx/>
                <a:latin typeface="Gilroy SemiBold" pitchFamily="2" charset="77"/>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a:t>
            </a:fld>
            <a:endParaRPr kumimoji="0" lang="en-US" sz="1100" b="1" i="0" u="none" strike="noStrike" kern="1200" cap="none" spc="0" normalizeH="0" baseline="0" noProof="0" dirty="0">
              <a:ln>
                <a:noFill/>
              </a:ln>
              <a:solidFill>
                <a:srgbClr val="2C2C2C"/>
              </a:solidFill>
              <a:effectLst/>
              <a:uLnTx/>
              <a:uFillTx/>
              <a:latin typeface="Gilroy SemiBold" pitchFamily="2" charset="77"/>
              <a:ea typeface="+mn-ea"/>
              <a:cs typeface="+mn-cs"/>
            </a:endParaRPr>
          </a:p>
        </p:txBody>
      </p:sp>
      <p:sp>
        <p:nvSpPr>
          <p:cNvPr id="4" name="Text Placeholder 3">
            <a:extLst>
              <a:ext uri="{FF2B5EF4-FFF2-40B4-BE49-F238E27FC236}">
                <a16:creationId xmlns:a16="http://schemas.microsoft.com/office/drawing/2014/main" id="{1E790835-9C21-264A-B3BD-89CCA52570BD}"/>
              </a:ext>
            </a:extLst>
          </p:cNvPr>
          <p:cNvSpPr>
            <a:spLocks noGrp="1"/>
          </p:cNvSpPr>
          <p:nvPr>
            <p:ph type="body" sz="quarter" idx="13"/>
          </p:nvPr>
        </p:nvSpPr>
        <p:spPr>
          <a:xfrm>
            <a:off x="527608" y="459582"/>
            <a:ext cx="11076561" cy="751352"/>
          </a:xfrm>
        </p:spPr>
        <p:txBody>
          <a:bodyPr>
            <a:normAutofit fontScale="85000" lnSpcReduction="20000"/>
          </a:bodyPr>
          <a:lstStyle/>
          <a:p>
            <a:r>
              <a:rPr lang="en-US" dirty="0"/>
              <a:t>Title IX: Anti-Discrimination, Harassment, </a:t>
            </a:r>
          </a:p>
          <a:p>
            <a:r>
              <a:rPr lang="en-US" dirty="0"/>
              <a:t>&amp; Violence</a:t>
            </a:r>
          </a:p>
        </p:txBody>
      </p:sp>
      <p:sp>
        <p:nvSpPr>
          <p:cNvPr id="5" name="Text Placeholder 4">
            <a:extLst>
              <a:ext uri="{FF2B5EF4-FFF2-40B4-BE49-F238E27FC236}">
                <a16:creationId xmlns:a16="http://schemas.microsoft.com/office/drawing/2014/main" id="{941ACD37-3B7C-0F44-98C2-B099D306C424}"/>
              </a:ext>
            </a:extLst>
          </p:cNvPr>
          <p:cNvSpPr>
            <a:spLocks noGrp="1"/>
          </p:cNvSpPr>
          <p:nvPr>
            <p:ph type="body" sz="quarter" idx="14"/>
          </p:nvPr>
        </p:nvSpPr>
        <p:spPr>
          <a:xfrm>
            <a:off x="509338" y="1354625"/>
            <a:ext cx="11094831" cy="4589659"/>
          </a:xfrm>
        </p:spPr>
        <p:txBody>
          <a:bodyPr>
            <a:normAutofit lnSpcReduction="10000"/>
          </a:bodyPr>
          <a:lstStyle/>
          <a:p>
            <a:r>
              <a:rPr lang="en-US" dirty="0"/>
              <a:t>By taking this training and applying its lessons you will be contributing to creating a vibrant, equitable and inclusive campus community free of all forms of discrimination, harassment and violence. </a:t>
            </a:r>
          </a:p>
          <a:p>
            <a:endParaRPr lang="en-US" dirty="0"/>
          </a:p>
          <a:p>
            <a:r>
              <a:rPr lang="en-US" dirty="0"/>
              <a:t>This training module will introduce you to Virginia Tech's policies and procedures relating to discrimination, harassment and sex, and gender-based violence. This training module will also teach you the basic skills for being an effective anti-discrimination and anti-harassment ally. Please note that all program supervision personnel and volunteers working with minors in a University sponsored event, program, or activity (including 4-H) are required to complete this training. </a:t>
            </a:r>
          </a:p>
          <a:p>
            <a:endParaRPr lang="en-US" dirty="0"/>
          </a:p>
          <a:p>
            <a:r>
              <a:rPr lang="en-US" dirty="0"/>
              <a:t>We realize that the content of this course could be highly sensitive and even triggering to some. We invite you to contact the Youth Protection Office at (540) 838-1255 if you require any accommodations or if you have any questions, comments, or concerns</a:t>
            </a:r>
          </a:p>
        </p:txBody>
      </p:sp>
      <p:pic>
        <p:nvPicPr>
          <p:cNvPr id="16" name="Audio 15">
            <a:hlinkClick r:id="" action="ppaction://media"/>
            <a:extLst>
              <a:ext uri="{FF2B5EF4-FFF2-40B4-BE49-F238E27FC236}">
                <a16:creationId xmlns:a16="http://schemas.microsoft.com/office/drawing/2014/main" id="{396D26EB-3E7B-75A3-3F95-6D09E1443AAD}"/>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737143062"/>
      </p:ext>
    </p:extLst>
  </p:cSld>
  <p:clrMapOvr>
    <a:masterClrMapping/>
  </p:clrMapOvr>
  <mc:AlternateContent xmlns:mc="http://schemas.openxmlformats.org/markup-compatibility/2006">
    <mc:Choice xmlns:p14="http://schemas.microsoft.com/office/powerpoint/2010/main" Requires="p14">
      <p:transition spd="med" p14:dur="700" advTm="76192">
        <p:fade/>
      </p:transition>
    </mc:Choice>
    <mc:Fallback>
      <p:transition spd="med" advTm="7619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0E330-9FB2-EC6E-74A6-40632E6FF3E3}"/>
              </a:ext>
            </a:extLst>
          </p:cNvPr>
          <p:cNvSpPr>
            <a:spLocks noGrp="1"/>
          </p:cNvSpPr>
          <p:nvPr>
            <p:ph type="ctrTitle"/>
          </p:nvPr>
        </p:nvSpPr>
        <p:spPr>
          <a:xfrm>
            <a:off x="781219" y="1167445"/>
            <a:ext cx="7448388" cy="4523109"/>
          </a:xfrm>
        </p:spPr>
        <p:txBody>
          <a:bodyPr/>
          <a:lstStyle/>
          <a:p>
            <a:pPr>
              <a:lnSpc>
                <a:spcPct val="100000"/>
              </a:lnSpc>
            </a:pPr>
            <a:r>
              <a:rPr lang="en-US" dirty="0"/>
              <a:t>Relationship Abuse</a:t>
            </a:r>
            <a:br>
              <a:rPr lang="en-US" dirty="0"/>
            </a:br>
            <a:br>
              <a:rPr lang="en-US" dirty="0"/>
            </a:br>
            <a:r>
              <a:rPr lang="en-US" sz="2800" dirty="0"/>
              <a:t>Relationship abuse happens when one person coerces or controls the other. It tends to escalate over time and is often part of a larger pattern of dominance.</a:t>
            </a:r>
          </a:p>
        </p:txBody>
      </p:sp>
      <p:pic>
        <p:nvPicPr>
          <p:cNvPr id="8" name="Audio 7">
            <a:hlinkClick r:id="" action="ppaction://media"/>
            <a:extLst>
              <a:ext uri="{FF2B5EF4-FFF2-40B4-BE49-F238E27FC236}">
                <a16:creationId xmlns:a16="http://schemas.microsoft.com/office/drawing/2014/main" id="{3F040808-058A-2238-6BF1-A80E1CB1CF8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51587036"/>
      </p:ext>
    </p:extLst>
  </p:cSld>
  <p:clrMapOvr>
    <a:masterClrMapping/>
  </p:clrMapOvr>
  <mc:AlternateContent xmlns:mc="http://schemas.openxmlformats.org/markup-compatibility/2006">
    <mc:Choice xmlns:p14="http://schemas.microsoft.com/office/powerpoint/2010/main" Requires="p14">
      <p:transition spd="med" p14:dur="700" advTm="15648">
        <p:fade/>
      </p:transition>
    </mc:Choice>
    <mc:Fallback>
      <p:transition spd="med" advTm="1564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6056E38-5DD6-FB9E-BAD5-EE1436109D09}"/>
              </a:ext>
            </a:extLst>
          </p:cNvPr>
          <p:cNvSpPr>
            <a:spLocks noGrp="1"/>
          </p:cNvSpPr>
          <p:nvPr>
            <p:ph type="sldNum" sz="quarter" idx="12"/>
          </p:nvPr>
        </p:nvSpPr>
        <p:spPr/>
        <p:txBody>
          <a:bodyPr/>
          <a:lstStyle/>
          <a:p>
            <a:fld id="{D5850640-8C2B-334E-A959-C1C1C7866A61}" type="slidenum">
              <a:rPr lang="en-US" smtClean="0"/>
              <a:pPr/>
              <a:t>21</a:t>
            </a:fld>
            <a:endParaRPr lang="en-US" dirty="0"/>
          </a:p>
        </p:txBody>
      </p:sp>
      <p:sp>
        <p:nvSpPr>
          <p:cNvPr id="3" name="Text Placeholder 2">
            <a:extLst>
              <a:ext uri="{FF2B5EF4-FFF2-40B4-BE49-F238E27FC236}">
                <a16:creationId xmlns:a16="http://schemas.microsoft.com/office/drawing/2014/main" id="{7ECF4704-302C-644B-160E-1FAB34377F9C}"/>
              </a:ext>
            </a:extLst>
          </p:cNvPr>
          <p:cNvSpPr>
            <a:spLocks noGrp="1"/>
          </p:cNvSpPr>
          <p:nvPr>
            <p:ph type="body" sz="quarter" idx="13"/>
          </p:nvPr>
        </p:nvSpPr>
        <p:spPr/>
        <p:txBody>
          <a:bodyPr/>
          <a:lstStyle/>
          <a:p>
            <a:r>
              <a:rPr lang="en-US" dirty="0"/>
              <a:t>Characteristics of Relationship Abuse</a:t>
            </a:r>
          </a:p>
        </p:txBody>
      </p:sp>
      <p:sp>
        <p:nvSpPr>
          <p:cNvPr id="4" name="Text Placeholder 3">
            <a:extLst>
              <a:ext uri="{FF2B5EF4-FFF2-40B4-BE49-F238E27FC236}">
                <a16:creationId xmlns:a16="http://schemas.microsoft.com/office/drawing/2014/main" id="{36F3ECC8-815D-31FB-6731-63F933CF2303}"/>
              </a:ext>
            </a:extLst>
          </p:cNvPr>
          <p:cNvSpPr>
            <a:spLocks noGrp="1"/>
          </p:cNvSpPr>
          <p:nvPr>
            <p:ph type="body" sz="quarter" idx="14"/>
          </p:nvPr>
        </p:nvSpPr>
        <p:spPr>
          <a:xfrm>
            <a:off x="397476" y="1473944"/>
            <a:ext cx="8530020" cy="4476479"/>
          </a:xfrm>
        </p:spPr>
        <p:txBody>
          <a:bodyPr>
            <a:normAutofit fontScale="92500" lnSpcReduction="10000"/>
          </a:bodyPr>
          <a:lstStyle/>
          <a:p>
            <a:r>
              <a:rPr lang="en-US" dirty="0"/>
              <a:t>UNWANTED ISOLATION – Pressuring someone to cut off ties with friends, family, colleagues, and others.</a:t>
            </a:r>
          </a:p>
          <a:p>
            <a:endParaRPr lang="en-US" dirty="0"/>
          </a:p>
          <a:p>
            <a:r>
              <a:rPr lang="en-US" dirty="0"/>
              <a:t>EMOTIONAL ABUSE – Making someone feel bad about themselves or unworthy of being treated well.</a:t>
            </a:r>
          </a:p>
          <a:p>
            <a:endParaRPr lang="en-US" dirty="0"/>
          </a:p>
          <a:p>
            <a:r>
              <a:rPr lang="en-US" dirty="0"/>
              <a:t>FINANCIAL INTERFERENCE – Jeopardizing someone’s job, preventing them from obtaining employment, or withholding financial information in order to keep them financially dependent.</a:t>
            </a:r>
          </a:p>
          <a:p>
            <a:endParaRPr lang="en-US" dirty="0"/>
          </a:p>
          <a:p>
            <a:r>
              <a:rPr lang="en-US" dirty="0"/>
              <a:t>PHYSICAL ABUSE – Threatening assault or acting on those threats in a violent way.</a:t>
            </a:r>
          </a:p>
          <a:p>
            <a:endParaRPr lang="en-US" dirty="0"/>
          </a:p>
          <a:p>
            <a:r>
              <a:rPr lang="en-US" dirty="0"/>
              <a:t>SEXUAL ABUSE – Forcing someone to engage in unwanted sexual activity without their explicit consent.</a:t>
            </a:r>
          </a:p>
        </p:txBody>
      </p:sp>
      <p:sp>
        <p:nvSpPr>
          <p:cNvPr id="5" name="Footer Placeholder 4">
            <a:extLst>
              <a:ext uri="{FF2B5EF4-FFF2-40B4-BE49-F238E27FC236}">
                <a16:creationId xmlns:a16="http://schemas.microsoft.com/office/drawing/2014/main" id="{ADF30988-C4F1-8C02-410B-1F3BC2CAA012}"/>
              </a:ext>
            </a:extLst>
          </p:cNvPr>
          <p:cNvSpPr>
            <a:spLocks noGrp="1"/>
          </p:cNvSpPr>
          <p:nvPr>
            <p:ph type="ftr" sz="quarter" idx="11"/>
          </p:nvPr>
        </p:nvSpPr>
        <p:spPr/>
        <p:txBody>
          <a:bodyPr/>
          <a:lstStyle/>
          <a:p>
            <a:r>
              <a:rPr lang="en-US"/>
              <a:t>Virginia 4-H</a:t>
            </a:r>
            <a:endParaRPr lang="en-US" dirty="0"/>
          </a:p>
        </p:txBody>
      </p:sp>
      <p:pic>
        <p:nvPicPr>
          <p:cNvPr id="11" name="Audio 10">
            <a:hlinkClick r:id="" action="ppaction://media"/>
            <a:extLst>
              <a:ext uri="{FF2B5EF4-FFF2-40B4-BE49-F238E27FC236}">
                <a16:creationId xmlns:a16="http://schemas.microsoft.com/office/drawing/2014/main" id="{63B86ABF-42E2-C4A6-0A1D-8A368642A94B}"/>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698645260"/>
      </p:ext>
    </p:extLst>
  </p:cSld>
  <p:clrMapOvr>
    <a:masterClrMapping/>
  </p:clrMapOvr>
  <mc:AlternateContent xmlns:mc="http://schemas.openxmlformats.org/markup-compatibility/2006">
    <mc:Choice xmlns:p14="http://schemas.microsoft.com/office/powerpoint/2010/main" Requires="p14">
      <p:transition spd="med" p14:dur="700" advTm="48818">
        <p:fade/>
      </p:transition>
    </mc:Choice>
    <mc:Fallback>
      <p:transition spd="med" advTm="4881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2D157-2EFA-C21A-8081-8BD9F00D1083}"/>
              </a:ext>
            </a:extLst>
          </p:cNvPr>
          <p:cNvSpPr>
            <a:spLocks noGrp="1"/>
          </p:cNvSpPr>
          <p:nvPr>
            <p:ph type="ctrTitle"/>
          </p:nvPr>
        </p:nvSpPr>
        <p:spPr/>
        <p:txBody>
          <a:bodyPr/>
          <a:lstStyle/>
          <a:p>
            <a:pPr algn="ctr"/>
            <a:r>
              <a:rPr lang="en-US" dirty="0"/>
              <a:t>Mandated Reporting in Virginia</a:t>
            </a:r>
          </a:p>
        </p:txBody>
      </p:sp>
      <p:pic>
        <p:nvPicPr>
          <p:cNvPr id="9" name="Audio 8">
            <a:hlinkClick r:id="" action="ppaction://media"/>
            <a:extLst>
              <a:ext uri="{FF2B5EF4-FFF2-40B4-BE49-F238E27FC236}">
                <a16:creationId xmlns:a16="http://schemas.microsoft.com/office/drawing/2014/main" id="{A61AF758-7DFF-653B-A782-481C3ADB1854}"/>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544412298"/>
      </p:ext>
    </p:extLst>
  </p:cSld>
  <p:clrMapOvr>
    <a:masterClrMapping/>
  </p:clrMapOvr>
  <mc:AlternateContent xmlns:mc="http://schemas.openxmlformats.org/markup-compatibility/2006">
    <mc:Choice xmlns:p14="http://schemas.microsoft.com/office/powerpoint/2010/main" Requires="p14">
      <p:transition spd="med" p14:dur="700" advTm="22924">
        <p:fade/>
      </p:transition>
    </mc:Choice>
    <mc:Fallback>
      <p:transition spd="med" advTm="2292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5C3B102-8799-CAB8-46E1-929821F7F876}"/>
              </a:ext>
            </a:extLst>
          </p:cNvPr>
          <p:cNvSpPr>
            <a:spLocks noGrp="1"/>
          </p:cNvSpPr>
          <p:nvPr>
            <p:ph type="sldNum" sz="quarter" idx="12"/>
          </p:nvPr>
        </p:nvSpPr>
        <p:spPr/>
        <p:txBody>
          <a:bodyPr/>
          <a:lstStyle/>
          <a:p>
            <a:fld id="{D5850640-8C2B-334E-A959-C1C1C7866A61}" type="slidenum">
              <a:rPr lang="en-US" smtClean="0"/>
              <a:pPr/>
              <a:t>23</a:t>
            </a:fld>
            <a:endParaRPr lang="en-US" dirty="0"/>
          </a:p>
        </p:txBody>
      </p:sp>
      <p:sp>
        <p:nvSpPr>
          <p:cNvPr id="3" name="Text Placeholder 2">
            <a:extLst>
              <a:ext uri="{FF2B5EF4-FFF2-40B4-BE49-F238E27FC236}">
                <a16:creationId xmlns:a16="http://schemas.microsoft.com/office/drawing/2014/main" id="{B6CC7D3E-9D3F-2249-18CD-BE7812C19B09}"/>
              </a:ext>
            </a:extLst>
          </p:cNvPr>
          <p:cNvSpPr>
            <a:spLocks noGrp="1"/>
          </p:cNvSpPr>
          <p:nvPr>
            <p:ph type="body" sz="quarter" idx="13"/>
          </p:nvPr>
        </p:nvSpPr>
        <p:spPr/>
        <p:txBody>
          <a:bodyPr/>
          <a:lstStyle/>
          <a:p>
            <a:r>
              <a:rPr lang="en-US" dirty="0"/>
              <a:t>Why am I a Mandated Reporter?</a:t>
            </a:r>
          </a:p>
        </p:txBody>
      </p:sp>
      <p:sp>
        <p:nvSpPr>
          <p:cNvPr id="4" name="Text Placeholder 3">
            <a:extLst>
              <a:ext uri="{FF2B5EF4-FFF2-40B4-BE49-F238E27FC236}">
                <a16:creationId xmlns:a16="http://schemas.microsoft.com/office/drawing/2014/main" id="{EFD03290-A1E4-2A55-BDAD-CCC6DD0E6D97}"/>
              </a:ext>
            </a:extLst>
          </p:cNvPr>
          <p:cNvSpPr>
            <a:spLocks noGrp="1"/>
          </p:cNvSpPr>
          <p:nvPr>
            <p:ph type="body" sz="quarter" idx="14"/>
          </p:nvPr>
        </p:nvSpPr>
        <p:spPr/>
        <p:txBody>
          <a:bodyPr/>
          <a:lstStyle/>
          <a:p>
            <a:endParaRPr lang="en-US" b="0" i="0" dirty="0">
              <a:solidFill>
                <a:srgbClr val="000000"/>
              </a:solidFill>
              <a:effectLst/>
              <a:latin typeface="Merriweather" panose="00000500000000000000" pitchFamily="2" charset="0"/>
            </a:endParaRPr>
          </a:p>
          <a:p>
            <a:endParaRPr lang="en-US" dirty="0">
              <a:solidFill>
                <a:srgbClr val="000000"/>
              </a:solidFill>
              <a:latin typeface="Merriweather" panose="00000500000000000000" pitchFamily="2" charset="0"/>
            </a:endParaRPr>
          </a:p>
          <a:p>
            <a:r>
              <a:rPr lang="en-US" b="0" i="0" dirty="0">
                <a:solidFill>
                  <a:srgbClr val="000000"/>
                </a:solidFill>
                <a:effectLst/>
                <a:latin typeface="Merriweather" panose="00000500000000000000" pitchFamily="2" charset="0"/>
              </a:rPr>
              <a:t>Under the laws of the Commonwealth and the expectations of Virginia Tech, </a:t>
            </a:r>
            <a:r>
              <a:rPr lang="en-US" b="1" i="0" dirty="0">
                <a:solidFill>
                  <a:srgbClr val="000000"/>
                </a:solidFill>
                <a:effectLst/>
                <a:latin typeface="Merriweather" panose="00000500000000000000" pitchFamily="2" charset="0"/>
              </a:rPr>
              <a:t>if at any time the neglect or abuse of a minor is known or suspected</a:t>
            </a:r>
            <a:r>
              <a:rPr lang="en-US" b="0" i="0" dirty="0">
                <a:solidFill>
                  <a:srgbClr val="000000"/>
                </a:solidFill>
                <a:effectLst/>
                <a:latin typeface="Merriweather" panose="00000500000000000000" pitchFamily="2" charset="0"/>
              </a:rPr>
              <a:t>, </a:t>
            </a:r>
            <a:r>
              <a:rPr lang="en-US" b="0" i="1" dirty="0">
                <a:solidFill>
                  <a:srgbClr val="000000"/>
                </a:solidFill>
                <a:effectLst/>
                <a:latin typeface="Merriweather" panose="00000500000000000000" pitchFamily="2" charset="0"/>
              </a:rPr>
              <a:t>it must be reported within 24 hours of discovery or suspicion</a:t>
            </a:r>
            <a:r>
              <a:rPr lang="en-US" b="0" i="0" dirty="0">
                <a:solidFill>
                  <a:srgbClr val="000000"/>
                </a:solidFill>
                <a:effectLst/>
                <a:latin typeface="Merriweather" panose="00000500000000000000" pitchFamily="2" charset="0"/>
              </a:rPr>
              <a:t>. This law relates to neglect and/or abuse by a parent, guardian, or anyone having a temporary custodial relationship with a minor (i.e. a camp counselor). This is regardless of whether the neglect or abuse is observed during normal working hours or program activities.</a:t>
            </a:r>
            <a:endParaRPr lang="en-US" dirty="0"/>
          </a:p>
        </p:txBody>
      </p:sp>
      <p:sp>
        <p:nvSpPr>
          <p:cNvPr id="5" name="Footer Placeholder 4">
            <a:extLst>
              <a:ext uri="{FF2B5EF4-FFF2-40B4-BE49-F238E27FC236}">
                <a16:creationId xmlns:a16="http://schemas.microsoft.com/office/drawing/2014/main" id="{C5444F9F-9BDB-6417-2323-4AEBBA868A12}"/>
              </a:ext>
            </a:extLst>
          </p:cNvPr>
          <p:cNvSpPr>
            <a:spLocks noGrp="1"/>
          </p:cNvSpPr>
          <p:nvPr>
            <p:ph type="ftr" sz="quarter" idx="11"/>
          </p:nvPr>
        </p:nvSpPr>
        <p:spPr/>
        <p:txBody>
          <a:bodyPr/>
          <a:lstStyle/>
          <a:p>
            <a:r>
              <a:rPr lang="en-US"/>
              <a:t>Virginia 4-H</a:t>
            </a:r>
            <a:endParaRPr lang="en-US" dirty="0"/>
          </a:p>
        </p:txBody>
      </p:sp>
      <p:pic>
        <p:nvPicPr>
          <p:cNvPr id="17" name="Audio 16">
            <a:hlinkClick r:id="" action="ppaction://media"/>
            <a:extLst>
              <a:ext uri="{FF2B5EF4-FFF2-40B4-BE49-F238E27FC236}">
                <a16:creationId xmlns:a16="http://schemas.microsoft.com/office/drawing/2014/main" id="{8C392B40-388F-74E5-33E6-2617E5E8CDF3}"/>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716138334"/>
      </p:ext>
    </p:extLst>
  </p:cSld>
  <p:clrMapOvr>
    <a:masterClrMapping/>
  </p:clrMapOvr>
  <mc:AlternateContent xmlns:mc="http://schemas.openxmlformats.org/markup-compatibility/2006">
    <mc:Choice xmlns:p14="http://schemas.microsoft.com/office/powerpoint/2010/main" Requires="p14">
      <p:transition spd="med" p14:dur="700" advTm="78040">
        <p:fade/>
      </p:transition>
    </mc:Choice>
    <mc:Fallback>
      <p:transition spd="med" advTm="7804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7B06BE-F35E-A515-CCAF-C3E890F925E5}"/>
              </a:ext>
            </a:extLst>
          </p:cNvPr>
          <p:cNvSpPr>
            <a:spLocks noGrp="1"/>
          </p:cNvSpPr>
          <p:nvPr>
            <p:ph type="sldNum" sz="quarter" idx="12"/>
          </p:nvPr>
        </p:nvSpPr>
        <p:spPr/>
        <p:txBody>
          <a:bodyPr/>
          <a:lstStyle/>
          <a:p>
            <a:fld id="{D5850640-8C2B-334E-A959-C1C1C7866A61}" type="slidenum">
              <a:rPr lang="en-US" smtClean="0"/>
              <a:pPr/>
              <a:t>24</a:t>
            </a:fld>
            <a:endParaRPr lang="en-US" dirty="0"/>
          </a:p>
        </p:txBody>
      </p:sp>
      <p:sp>
        <p:nvSpPr>
          <p:cNvPr id="3" name="Text Placeholder 2">
            <a:extLst>
              <a:ext uri="{FF2B5EF4-FFF2-40B4-BE49-F238E27FC236}">
                <a16:creationId xmlns:a16="http://schemas.microsoft.com/office/drawing/2014/main" id="{BDAFBD0B-34A4-F8B8-9ECE-BA8B60D83EC8}"/>
              </a:ext>
            </a:extLst>
          </p:cNvPr>
          <p:cNvSpPr>
            <a:spLocks noGrp="1"/>
          </p:cNvSpPr>
          <p:nvPr>
            <p:ph type="body" sz="quarter" idx="13"/>
          </p:nvPr>
        </p:nvSpPr>
        <p:spPr/>
        <p:txBody>
          <a:bodyPr/>
          <a:lstStyle/>
          <a:p>
            <a:r>
              <a:rPr lang="en-US" dirty="0"/>
              <a:t>What Do I Report?</a:t>
            </a:r>
          </a:p>
        </p:txBody>
      </p:sp>
      <p:sp>
        <p:nvSpPr>
          <p:cNvPr id="4" name="Text Placeholder 3">
            <a:extLst>
              <a:ext uri="{FF2B5EF4-FFF2-40B4-BE49-F238E27FC236}">
                <a16:creationId xmlns:a16="http://schemas.microsoft.com/office/drawing/2014/main" id="{487D8116-3827-9817-7FCC-24C33B93B2AF}"/>
              </a:ext>
            </a:extLst>
          </p:cNvPr>
          <p:cNvSpPr>
            <a:spLocks noGrp="1"/>
          </p:cNvSpPr>
          <p:nvPr>
            <p:ph type="body" sz="quarter" idx="14"/>
          </p:nvPr>
        </p:nvSpPr>
        <p:spPr/>
        <p:txBody>
          <a:bodyPr>
            <a:normAutofit lnSpcReduction="10000"/>
          </a:bodyPr>
          <a:lstStyle/>
          <a:p>
            <a:pPr algn="ctr"/>
            <a:r>
              <a:rPr lang="en-US" dirty="0">
                <a:highlight>
                  <a:srgbClr val="FFFF00"/>
                </a:highlight>
              </a:rPr>
              <a:t>Report all known incidents or suspicions of child abuse or neglect</a:t>
            </a:r>
          </a:p>
          <a:p>
            <a:pPr marL="342900" indent="-342900">
              <a:buFont typeface="Arial" panose="020B0604020202020204" pitchFamily="34" charset="0"/>
              <a:buChar char="•"/>
            </a:pPr>
            <a:endParaRPr lang="en-US" dirty="0"/>
          </a:p>
          <a:p>
            <a:r>
              <a:rPr lang="en-US" dirty="0"/>
              <a:t>Recognizing a child has been abused or neglected can be a traumatic event. While you are working with a group of minors at camp, you see a bruise that looks like someone gripped too tightly around a youngster’s arm and it wasn't there yesterday. Or a 7-year-old tells you another camp counselor touched him in an inappropriate manner ten minutes ago. You find yourself in a situation that involves reporting the incident, continuing to supervise the others and making sure the victims are safe. It is a difficult situation for anyone to be in. </a:t>
            </a:r>
          </a:p>
          <a:p>
            <a:endParaRPr lang="en-US" dirty="0"/>
          </a:p>
          <a:p>
            <a:r>
              <a:rPr lang="en-US" dirty="0"/>
              <a:t>Nonetheless, Virginia law states that whenever someone is supervising minors, they have an obligation to report these incidents and others to the appropriate people if they think a parent, guardian or custodial official has neglected or abused a minor. A guardian can be anyone in a supervisory role for that minor, including those that are in supervisory roles during activities supported by Virginia Tech. </a:t>
            </a:r>
          </a:p>
        </p:txBody>
      </p:sp>
      <p:sp>
        <p:nvSpPr>
          <p:cNvPr id="5" name="Footer Placeholder 4">
            <a:extLst>
              <a:ext uri="{FF2B5EF4-FFF2-40B4-BE49-F238E27FC236}">
                <a16:creationId xmlns:a16="http://schemas.microsoft.com/office/drawing/2014/main" id="{A65D6E2E-A469-C6B9-027F-1C8D210DD6CB}"/>
              </a:ext>
            </a:extLst>
          </p:cNvPr>
          <p:cNvSpPr>
            <a:spLocks noGrp="1"/>
          </p:cNvSpPr>
          <p:nvPr>
            <p:ph type="ftr" sz="quarter" idx="11"/>
          </p:nvPr>
        </p:nvSpPr>
        <p:spPr/>
        <p:txBody>
          <a:bodyPr/>
          <a:lstStyle/>
          <a:p>
            <a:r>
              <a:rPr lang="en-US"/>
              <a:t>Virginia 4-H</a:t>
            </a:r>
            <a:endParaRPr lang="en-US" dirty="0"/>
          </a:p>
        </p:txBody>
      </p:sp>
      <p:pic>
        <p:nvPicPr>
          <p:cNvPr id="18" name="Audio 17">
            <a:hlinkClick r:id="" action="ppaction://media"/>
            <a:extLst>
              <a:ext uri="{FF2B5EF4-FFF2-40B4-BE49-F238E27FC236}">
                <a16:creationId xmlns:a16="http://schemas.microsoft.com/office/drawing/2014/main" id="{20318738-87CA-D56A-C6D2-3C34BAD9325E}"/>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636823193"/>
      </p:ext>
    </p:extLst>
  </p:cSld>
  <p:clrMapOvr>
    <a:masterClrMapping/>
  </p:clrMapOvr>
  <mc:AlternateContent xmlns:mc="http://schemas.openxmlformats.org/markup-compatibility/2006">
    <mc:Choice xmlns:p14="http://schemas.microsoft.com/office/powerpoint/2010/main" Requires="p14">
      <p:transition spd="med" p14:dur="700" advTm="77108">
        <p:fade/>
      </p:transition>
    </mc:Choice>
    <mc:Fallback>
      <p:transition spd="med" advTm="771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70359-C7F9-EB0D-C6FF-C2EF563ABA82}"/>
              </a:ext>
            </a:extLst>
          </p:cNvPr>
          <p:cNvSpPr>
            <a:spLocks noGrp="1"/>
          </p:cNvSpPr>
          <p:nvPr>
            <p:ph type="ctrTitle"/>
          </p:nvPr>
        </p:nvSpPr>
        <p:spPr>
          <a:xfrm>
            <a:off x="1027612" y="2887895"/>
            <a:ext cx="10136776" cy="1658231"/>
          </a:xfrm>
        </p:spPr>
        <p:txBody>
          <a:bodyPr/>
          <a:lstStyle/>
          <a:p>
            <a:pPr algn="ctr"/>
            <a:r>
              <a:rPr lang="en-US" dirty="0"/>
              <a:t>Remember: We Do Not Investigate</a:t>
            </a:r>
          </a:p>
        </p:txBody>
      </p:sp>
      <p:pic>
        <p:nvPicPr>
          <p:cNvPr id="10" name="Audio 9">
            <a:hlinkClick r:id="" action="ppaction://media"/>
            <a:extLst>
              <a:ext uri="{FF2B5EF4-FFF2-40B4-BE49-F238E27FC236}">
                <a16:creationId xmlns:a16="http://schemas.microsoft.com/office/drawing/2014/main" id="{A47ED3CA-DC84-62F2-53B1-D418FE3A980C}"/>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594314895"/>
      </p:ext>
    </p:extLst>
  </p:cSld>
  <p:clrMapOvr>
    <a:masterClrMapping/>
  </p:clrMapOvr>
  <mc:AlternateContent xmlns:mc="http://schemas.openxmlformats.org/markup-compatibility/2006">
    <mc:Choice xmlns:p14="http://schemas.microsoft.com/office/powerpoint/2010/main" Requires="p14">
      <p:transition spd="med" p14:dur="700" advTm="24002">
        <p:fade/>
      </p:transition>
    </mc:Choice>
    <mc:Fallback>
      <p:transition spd="med" advTm="2400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3E36267-2096-51C4-4065-D48AE9D0EA37}"/>
              </a:ext>
            </a:extLst>
          </p:cNvPr>
          <p:cNvSpPr>
            <a:spLocks noGrp="1"/>
          </p:cNvSpPr>
          <p:nvPr>
            <p:ph type="sldNum" sz="quarter" idx="12"/>
          </p:nvPr>
        </p:nvSpPr>
        <p:spPr/>
        <p:txBody>
          <a:bodyPr/>
          <a:lstStyle/>
          <a:p>
            <a:fld id="{D5850640-8C2B-334E-A959-C1C1C7866A61}" type="slidenum">
              <a:rPr lang="en-US" smtClean="0"/>
              <a:pPr/>
              <a:t>26</a:t>
            </a:fld>
            <a:endParaRPr lang="en-US" dirty="0"/>
          </a:p>
        </p:txBody>
      </p:sp>
      <p:sp>
        <p:nvSpPr>
          <p:cNvPr id="3" name="Text Placeholder 2">
            <a:extLst>
              <a:ext uri="{FF2B5EF4-FFF2-40B4-BE49-F238E27FC236}">
                <a16:creationId xmlns:a16="http://schemas.microsoft.com/office/drawing/2014/main" id="{3320CCD0-9B0D-7066-696F-656164F33D40}"/>
              </a:ext>
            </a:extLst>
          </p:cNvPr>
          <p:cNvSpPr>
            <a:spLocks noGrp="1"/>
          </p:cNvSpPr>
          <p:nvPr>
            <p:ph type="body" sz="quarter" idx="13"/>
          </p:nvPr>
        </p:nvSpPr>
        <p:spPr/>
        <p:txBody>
          <a:bodyPr/>
          <a:lstStyle/>
          <a:p>
            <a:r>
              <a:rPr lang="en-US" dirty="0"/>
              <a:t>Who Do I Report To?</a:t>
            </a:r>
          </a:p>
        </p:txBody>
      </p:sp>
      <p:sp>
        <p:nvSpPr>
          <p:cNvPr id="4" name="Text Placeholder 3">
            <a:extLst>
              <a:ext uri="{FF2B5EF4-FFF2-40B4-BE49-F238E27FC236}">
                <a16:creationId xmlns:a16="http://schemas.microsoft.com/office/drawing/2014/main" id="{F7C3AF86-A0B0-E26E-2644-713000505F8C}"/>
              </a:ext>
            </a:extLst>
          </p:cNvPr>
          <p:cNvSpPr>
            <a:spLocks noGrp="1"/>
          </p:cNvSpPr>
          <p:nvPr>
            <p:ph type="body" sz="quarter" idx="14"/>
          </p:nvPr>
        </p:nvSpPr>
        <p:spPr>
          <a:xfrm>
            <a:off x="509339" y="1210934"/>
            <a:ext cx="11094831" cy="5095312"/>
          </a:xfrm>
        </p:spPr>
        <p:txBody>
          <a:bodyPr>
            <a:normAutofit fontScale="92500" lnSpcReduction="10000"/>
          </a:bodyPr>
          <a:lstStyle/>
          <a:p>
            <a:pPr marL="342900" indent="-342900">
              <a:buFont typeface="Arial" panose="020B0604020202020204" pitchFamily="34" charset="0"/>
              <a:buChar char="•"/>
            </a:pPr>
            <a:r>
              <a:rPr lang="en-US" dirty="0"/>
              <a:t>Any suspected abuse or neglect that makes you believe a minor is in danger of severe injury or death can be reported to 911 or local law enforcement.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By law, a report MUST be made to the local Social Services Department (or the state hotline) within 24 hours of any suspected abuse or neglect. </a:t>
            </a:r>
            <a:r>
              <a:rPr lang="en-US" dirty="0">
                <a:highlight>
                  <a:srgbClr val="FFFF00"/>
                </a:highlight>
              </a:rPr>
              <a:t>Volunteers must notify the local Extension Agent, and it is recommended to make the call together, if possible.  But the person knowing or suspecting the abuse or neglect must make the call within 24 hours no matter what!</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The local Extension Agent must be notified and will prepare an incident report which will be filed with the State 4-H Office using the online Accident/Incident Report Form.  The Extension Agent will also notify the District Director.</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It is not enough to just report the incident to the next person in the chain-of-command.  Everyone is responsible for ensuring that the report is made to Child Protective Services within 24 hours.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The Virginia CPS Hotline number is 800-552-7096; for hearing impaired it’s 800-828-1120</a:t>
            </a:r>
          </a:p>
        </p:txBody>
      </p:sp>
      <p:sp>
        <p:nvSpPr>
          <p:cNvPr id="5" name="Footer Placeholder 4">
            <a:extLst>
              <a:ext uri="{FF2B5EF4-FFF2-40B4-BE49-F238E27FC236}">
                <a16:creationId xmlns:a16="http://schemas.microsoft.com/office/drawing/2014/main" id="{F02F2145-F0EC-C579-3F49-E2CD5319460F}"/>
              </a:ext>
            </a:extLst>
          </p:cNvPr>
          <p:cNvSpPr>
            <a:spLocks noGrp="1"/>
          </p:cNvSpPr>
          <p:nvPr>
            <p:ph type="ftr" sz="quarter" idx="11"/>
          </p:nvPr>
        </p:nvSpPr>
        <p:spPr/>
        <p:txBody>
          <a:bodyPr/>
          <a:lstStyle/>
          <a:p>
            <a:r>
              <a:rPr lang="en-US"/>
              <a:t>Virginia 4-H</a:t>
            </a:r>
            <a:endParaRPr lang="en-US" dirty="0"/>
          </a:p>
        </p:txBody>
      </p:sp>
      <p:pic>
        <p:nvPicPr>
          <p:cNvPr id="11" name="Audio 10">
            <a:hlinkClick r:id="" action="ppaction://media"/>
            <a:extLst>
              <a:ext uri="{FF2B5EF4-FFF2-40B4-BE49-F238E27FC236}">
                <a16:creationId xmlns:a16="http://schemas.microsoft.com/office/drawing/2014/main" id="{422ED5BC-AF78-73E2-1814-D41334B8A62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268012910"/>
      </p:ext>
    </p:extLst>
  </p:cSld>
  <p:clrMapOvr>
    <a:masterClrMapping/>
  </p:clrMapOvr>
  <mc:AlternateContent xmlns:mc="http://schemas.openxmlformats.org/markup-compatibility/2006">
    <mc:Choice xmlns:p14="http://schemas.microsoft.com/office/powerpoint/2010/main" Requires="p14">
      <p:transition spd="med" p14:dur="700" advTm="90936">
        <p:fade/>
      </p:transition>
    </mc:Choice>
    <mc:Fallback>
      <p:transition spd="med" advTm="9093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36BEE4C-0155-E292-43E9-FF92F0FF933C}"/>
              </a:ext>
            </a:extLst>
          </p:cNvPr>
          <p:cNvSpPr>
            <a:spLocks noGrp="1"/>
          </p:cNvSpPr>
          <p:nvPr>
            <p:ph type="sldNum" sz="quarter" idx="12"/>
          </p:nvPr>
        </p:nvSpPr>
        <p:spPr/>
        <p:txBody>
          <a:bodyPr/>
          <a:lstStyle/>
          <a:p>
            <a:fld id="{D5850640-8C2B-334E-A959-C1C1C7866A61}" type="slidenum">
              <a:rPr lang="en-US" smtClean="0"/>
              <a:pPr/>
              <a:t>27</a:t>
            </a:fld>
            <a:endParaRPr lang="en-US" dirty="0"/>
          </a:p>
        </p:txBody>
      </p:sp>
      <p:sp>
        <p:nvSpPr>
          <p:cNvPr id="3" name="Text Placeholder 2">
            <a:extLst>
              <a:ext uri="{FF2B5EF4-FFF2-40B4-BE49-F238E27FC236}">
                <a16:creationId xmlns:a16="http://schemas.microsoft.com/office/drawing/2014/main" id="{1FB36B1F-0AE0-78A6-E64F-7088912B7BB4}"/>
              </a:ext>
            </a:extLst>
          </p:cNvPr>
          <p:cNvSpPr>
            <a:spLocks noGrp="1"/>
          </p:cNvSpPr>
          <p:nvPr>
            <p:ph type="body" sz="quarter" idx="13"/>
          </p:nvPr>
        </p:nvSpPr>
        <p:spPr/>
        <p:txBody>
          <a:bodyPr/>
          <a:lstStyle/>
          <a:p>
            <a:r>
              <a:rPr lang="en-US" dirty="0"/>
              <a:t>Information to Have When Making a Report</a:t>
            </a:r>
          </a:p>
        </p:txBody>
      </p:sp>
      <p:sp>
        <p:nvSpPr>
          <p:cNvPr id="4" name="Text Placeholder 3">
            <a:extLst>
              <a:ext uri="{FF2B5EF4-FFF2-40B4-BE49-F238E27FC236}">
                <a16:creationId xmlns:a16="http://schemas.microsoft.com/office/drawing/2014/main" id="{AF9400D3-3F56-D048-10BA-791585E2FD35}"/>
              </a:ext>
            </a:extLst>
          </p:cNvPr>
          <p:cNvSpPr>
            <a:spLocks noGrp="1"/>
          </p:cNvSpPr>
          <p:nvPr>
            <p:ph type="body" sz="quarter" idx="14"/>
          </p:nvPr>
        </p:nvSpPr>
        <p:spPr/>
        <p:txBody>
          <a:bodyPr/>
          <a:lstStyle/>
          <a:p>
            <a:r>
              <a:rPr lang="en-US" dirty="0"/>
              <a:t>When making a report to Child Protective Services, it is helpful to have the following information on hand:</a:t>
            </a:r>
          </a:p>
          <a:p>
            <a:pPr marL="342900" indent="-342900">
              <a:buFont typeface="Arial" panose="020B0604020202020204" pitchFamily="34" charset="0"/>
              <a:buChar char="•"/>
            </a:pPr>
            <a:r>
              <a:rPr lang="en-US" dirty="0"/>
              <a:t>Names of youth involved (including any family members)</a:t>
            </a:r>
          </a:p>
          <a:p>
            <a:pPr marL="342900" indent="-342900">
              <a:buFont typeface="Arial" panose="020B0604020202020204" pitchFamily="34" charset="0"/>
              <a:buChar char="•"/>
            </a:pPr>
            <a:r>
              <a:rPr lang="en-US" dirty="0"/>
              <a:t>Ages</a:t>
            </a:r>
          </a:p>
          <a:p>
            <a:pPr marL="342900" indent="-342900">
              <a:buFont typeface="Arial" panose="020B0604020202020204" pitchFamily="34" charset="0"/>
              <a:buChar char="•"/>
            </a:pPr>
            <a:r>
              <a:rPr lang="en-US" dirty="0"/>
              <a:t>Grade levels</a:t>
            </a:r>
          </a:p>
          <a:p>
            <a:pPr marL="342900" indent="-342900">
              <a:buFont typeface="Arial" panose="020B0604020202020204" pitchFamily="34" charset="0"/>
              <a:buChar char="•"/>
            </a:pPr>
            <a:r>
              <a:rPr lang="en-US" dirty="0"/>
              <a:t>Phone numbers</a:t>
            </a:r>
          </a:p>
          <a:p>
            <a:pPr marL="342900" indent="-342900">
              <a:buFont typeface="Arial" panose="020B0604020202020204" pitchFamily="34" charset="0"/>
              <a:buChar char="•"/>
            </a:pPr>
            <a:r>
              <a:rPr lang="en-US" dirty="0"/>
              <a:t>Addresses</a:t>
            </a:r>
          </a:p>
          <a:p>
            <a:pPr marL="342900" indent="-342900">
              <a:buFont typeface="Arial" panose="020B0604020202020204" pitchFamily="34" charset="0"/>
              <a:buChar char="•"/>
            </a:pPr>
            <a:r>
              <a:rPr lang="en-US" dirty="0"/>
              <a:t>Emergency Contact Numbers</a:t>
            </a:r>
          </a:p>
          <a:p>
            <a:pPr marL="342900" indent="-342900">
              <a:buFont typeface="Arial" panose="020B0604020202020204" pitchFamily="34" charset="0"/>
              <a:buChar char="•"/>
            </a:pPr>
            <a:r>
              <a:rPr lang="en-US" dirty="0"/>
              <a:t>Any other known information about the family</a:t>
            </a:r>
          </a:p>
          <a:p>
            <a:pPr marL="342900" indent="-342900">
              <a:buFont typeface="Arial" panose="020B0604020202020204" pitchFamily="34" charset="0"/>
              <a:buChar char="•"/>
            </a:pPr>
            <a:endParaRPr lang="en-US" dirty="0"/>
          </a:p>
          <a:p>
            <a:r>
              <a:rPr lang="en-US" dirty="0"/>
              <a:t>Much of this information is available on the Virginia 4-H Health History Form printed from 4-H Online.  Volunteers should consult their Extension Agent if there are any questions.</a:t>
            </a:r>
          </a:p>
        </p:txBody>
      </p:sp>
      <p:sp>
        <p:nvSpPr>
          <p:cNvPr id="5" name="Footer Placeholder 4">
            <a:extLst>
              <a:ext uri="{FF2B5EF4-FFF2-40B4-BE49-F238E27FC236}">
                <a16:creationId xmlns:a16="http://schemas.microsoft.com/office/drawing/2014/main" id="{2C70435D-C7A8-C398-2F05-23EAFF408173}"/>
              </a:ext>
            </a:extLst>
          </p:cNvPr>
          <p:cNvSpPr>
            <a:spLocks noGrp="1"/>
          </p:cNvSpPr>
          <p:nvPr>
            <p:ph type="ftr" sz="quarter" idx="11"/>
          </p:nvPr>
        </p:nvSpPr>
        <p:spPr/>
        <p:txBody>
          <a:bodyPr/>
          <a:lstStyle/>
          <a:p>
            <a:r>
              <a:rPr lang="en-US"/>
              <a:t>Virginia 4-H</a:t>
            </a:r>
            <a:endParaRPr lang="en-US" dirty="0"/>
          </a:p>
        </p:txBody>
      </p:sp>
      <p:pic>
        <p:nvPicPr>
          <p:cNvPr id="11" name="Audio 10">
            <a:hlinkClick r:id="" action="ppaction://media"/>
            <a:extLst>
              <a:ext uri="{FF2B5EF4-FFF2-40B4-BE49-F238E27FC236}">
                <a16:creationId xmlns:a16="http://schemas.microsoft.com/office/drawing/2014/main" id="{F55AE7CE-07B2-6479-4542-D49C470284A4}"/>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208720890"/>
      </p:ext>
    </p:extLst>
  </p:cSld>
  <p:clrMapOvr>
    <a:masterClrMapping/>
  </p:clrMapOvr>
  <mc:AlternateContent xmlns:mc="http://schemas.openxmlformats.org/markup-compatibility/2006">
    <mc:Choice xmlns:p14="http://schemas.microsoft.com/office/powerpoint/2010/main" Requires="p14">
      <p:transition spd="med" p14:dur="700" advTm="39869">
        <p:fade/>
      </p:transition>
    </mc:Choice>
    <mc:Fallback>
      <p:transition spd="med" advTm="3986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B9597-B392-6475-AC2C-9ED6DA9730C2}"/>
              </a:ext>
            </a:extLst>
          </p:cNvPr>
          <p:cNvSpPr>
            <a:spLocks noGrp="1"/>
          </p:cNvSpPr>
          <p:nvPr>
            <p:ph type="ctrTitle"/>
          </p:nvPr>
        </p:nvSpPr>
        <p:spPr/>
        <p:txBody>
          <a:bodyPr/>
          <a:lstStyle/>
          <a:p>
            <a:r>
              <a:rPr lang="en-US" dirty="0"/>
              <a:t>Health &amp; Safety When Working with Minors</a:t>
            </a:r>
          </a:p>
        </p:txBody>
      </p:sp>
      <p:pic>
        <p:nvPicPr>
          <p:cNvPr id="8" name="Audio 7">
            <a:hlinkClick r:id="" action="ppaction://media"/>
            <a:extLst>
              <a:ext uri="{FF2B5EF4-FFF2-40B4-BE49-F238E27FC236}">
                <a16:creationId xmlns:a16="http://schemas.microsoft.com/office/drawing/2014/main" id="{A8CAFDD4-737D-2D5C-F660-FBBEEBB1FBC7}"/>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357193206"/>
      </p:ext>
    </p:extLst>
  </p:cSld>
  <p:clrMapOvr>
    <a:masterClrMapping/>
  </p:clrMapOvr>
  <mc:AlternateContent xmlns:mc="http://schemas.openxmlformats.org/markup-compatibility/2006">
    <mc:Choice xmlns:p14="http://schemas.microsoft.com/office/powerpoint/2010/main" Requires="p14">
      <p:transition spd="med" p14:dur="700" advTm="29026">
        <p:fade/>
      </p:transition>
    </mc:Choice>
    <mc:Fallback>
      <p:transition spd="med" advTm="2902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5E940D6-76B8-6003-1C29-10AF4A5CAC53}"/>
              </a:ext>
            </a:extLst>
          </p:cNvPr>
          <p:cNvSpPr>
            <a:spLocks noGrp="1"/>
          </p:cNvSpPr>
          <p:nvPr>
            <p:ph type="sldNum" sz="quarter" idx="12"/>
          </p:nvPr>
        </p:nvSpPr>
        <p:spPr/>
        <p:txBody>
          <a:bodyPr/>
          <a:lstStyle/>
          <a:p>
            <a:fld id="{D5850640-8C2B-334E-A959-C1C1C7866A61}" type="slidenum">
              <a:rPr lang="en-US" smtClean="0"/>
              <a:pPr/>
              <a:t>29</a:t>
            </a:fld>
            <a:endParaRPr lang="en-US" dirty="0"/>
          </a:p>
        </p:txBody>
      </p:sp>
      <p:sp>
        <p:nvSpPr>
          <p:cNvPr id="3" name="Text Placeholder 2">
            <a:extLst>
              <a:ext uri="{FF2B5EF4-FFF2-40B4-BE49-F238E27FC236}">
                <a16:creationId xmlns:a16="http://schemas.microsoft.com/office/drawing/2014/main" id="{8E6E67A5-F099-E5F9-AD2C-D8A46FE95D78}"/>
              </a:ext>
            </a:extLst>
          </p:cNvPr>
          <p:cNvSpPr>
            <a:spLocks noGrp="1"/>
          </p:cNvSpPr>
          <p:nvPr>
            <p:ph type="body" sz="quarter" idx="13"/>
          </p:nvPr>
        </p:nvSpPr>
        <p:spPr/>
        <p:txBody>
          <a:bodyPr/>
          <a:lstStyle/>
          <a:p>
            <a:r>
              <a:rPr lang="en-US" dirty="0"/>
              <a:t>Communication</a:t>
            </a:r>
          </a:p>
        </p:txBody>
      </p:sp>
      <p:sp>
        <p:nvSpPr>
          <p:cNvPr id="4" name="Text Placeholder 3">
            <a:extLst>
              <a:ext uri="{FF2B5EF4-FFF2-40B4-BE49-F238E27FC236}">
                <a16:creationId xmlns:a16="http://schemas.microsoft.com/office/drawing/2014/main" id="{FB69C193-8EF5-8F3D-64AC-3C5BCC2BE1D5}"/>
              </a:ext>
            </a:extLst>
          </p:cNvPr>
          <p:cNvSpPr>
            <a:spLocks noGrp="1"/>
          </p:cNvSpPr>
          <p:nvPr>
            <p:ph type="body" sz="quarter" idx="14"/>
          </p:nvPr>
        </p:nvSpPr>
        <p:spPr/>
        <p:txBody>
          <a:bodyPr/>
          <a:lstStyle/>
          <a:p>
            <a:r>
              <a:rPr lang="en-US" dirty="0"/>
              <a:t>In all emergency situations, communication can get confused and chaotic. Many after action evaluations of historically important events include failures in communication being the most difficult issue officials faced. To minimize this, a communication plan is vital.</a:t>
            </a:r>
          </a:p>
          <a:p>
            <a:endParaRPr lang="en-US" dirty="0"/>
          </a:p>
          <a:p>
            <a:r>
              <a:rPr lang="en-US" dirty="0"/>
              <a:t>If you are a volunteer, be sure to check with your Extension Agent to find out what the communication plan is in your locality for any 4-H meetings, events, or activities.</a:t>
            </a:r>
          </a:p>
        </p:txBody>
      </p:sp>
      <p:sp>
        <p:nvSpPr>
          <p:cNvPr id="5" name="Footer Placeholder 4">
            <a:extLst>
              <a:ext uri="{FF2B5EF4-FFF2-40B4-BE49-F238E27FC236}">
                <a16:creationId xmlns:a16="http://schemas.microsoft.com/office/drawing/2014/main" id="{4750A05C-1902-6CBB-75B9-2AE73FD1A1EF}"/>
              </a:ext>
            </a:extLst>
          </p:cNvPr>
          <p:cNvSpPr>
            <a:spLocks noGrp="1"/>
          </p:cNvSpPr>
          <p:nvPr>
            <p:ph type="ftr" sz="quarter" idx="11"/>
          </p:nvPr>
        </p:nvSpPr>
        <p:spPr/>
        <p:txBody>
          <a:bodyPr/>
          <a:lstStyle/>
          <a:p>
            <a:r>
              <a:rPr lang="en-US"/>
              <a:t>Virginia 4-H</a:t>
            </a:r>
            <a:endParaRPr lang="en-US" dirty="0"/>
          </a:p>
        </p:txBody>
      </p:sp>
      <p:pic>
        <p:nvPicPr>
          <p:cNvPr id="11" name="Audio 10">
            <a:hlinkClick r:id="" action="ppaction://media"/>
            <a:extLst>
              <a:ext uri="{FF2B5EF4-FFF2-40B4-BE49-F238E27FC236}">
                <a16:creationId xmlns:a16="http://schemas.microsoft.com/office/drawing/2014/main" id="{4A272EB3-F355-C996-A9CF-878AB84613E7}"/>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991355240"/>
      </p:ext>
    </p:extLst>
  </p:cSld>
  <p:clrMapOvr>
    <a:masterClrMapping/>
  </p:clrMapOvr>
  <mc:AlternateContent xmlns:mc="http://schemas.openxmlformats.org/markup-compatibility/2006">
    <mc:Choice xmlns:p14="http://schemas.microsoft.com/office/powerpoint/2010/main" Requires="p14">
      <p:transition spd="med" p14:dur="700" advTm="36228">
        <p:fade/>
      </p:transition>
    </mc:Choice>
    <mc:Fallback>
      <p:transition spd="med" advTm="3622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9897CB5-1F65-5498-BDA1-705E24822375}"/>
              </a:ext>
            </a:extLst>
          </p:cNvPr>
          <p:cNvSpPr>
            <a:spLocks noGrp="1"/>
          </p:cNvSpPr>
          <p:nvPr>
            <p:ph type="sldNum" sz="quarter" idx="12"/>
          </p:nvPr>
        </p:nvSpPr>
        <p:spPr/>
        <p:txBody>
          <a:bodyPr/>
          <a:lstStyle/>
          <a:p>
            <a:fld id="{D5850640-8C2B-334E-A959-C1C1C7866A61}" type="slidenum">
              <a:rPr lang="en-US" smtClean="0"/>
              <a:pPr/>
              <a:t>3</a:t>
            </a:fld>
            <a:endParaRPr lang="en-US" dirty="0"/>
          </a:p>
        </p:txBody>
      </p:sp>
      <p:sp>
        <p:nvSpPr>
          <p:cNvPr id="3" name="Text Placeholder 2">
            <a:extLst>
              <a:ext uri="{FF2B5EF4-FFF2-40B4-BE49-F238E27FC236}">
                <a16:creationId xmlns:a16="http://schemas.microsoft.com/office/drawing/2014/main" id="{6C7E5B62-6191-B4FF-250A-4FB035D8CBF5}"/>
              </a:ext>
            </a:extLst>
          </p:cNvPr>
          <p:cNvSpPr>
            <a:spLocks noGrp="1"/>
          </p:cNvSpPr>
          <p:nvPr>
            <p:ph type="body" sz="quarter" idx="13"/>
          </p:nvPr>
        </p:nvSpPr>
        <p:spPr/>
        <p:txBody>
          <a:bodyPr/>
          <a:lstStyle/>
          <a:p>
            <a:r>
              <a:rPr lang="en-US" dirty="0"/>
              <a:t>Background to Consider</a:t>
            </a:r>
          </a:p>
        </p:txBody>
      </p:sp>
      <p:sp>
        <p:nvSpPr>
          <p:cNvPr id="4" name="Text Placeholder 3">
            <a:extLst>
              <a:ext uri="{FF2B5EF4-FFF2-40B4-BE49-F238E27FC236}">
                <a16:creationId xmlns:a16="http://schemas.microsoft.com/office/drawing/2014/main" id="{F02A8084-6208-AB47-8041-97C74DBB6874}"/>
              </a:ext>
            </a:extLst>
          </p:cNvPr>
          <p:cNvSpPr>
            <a:spLocks noGrp="1"/>
          </p:cNvSpPr>
          <p:nvPr>
            <p:ph type="body" sz="quarter" idx="14"/>
          </p:nvPr>
        </p:nvSpPr>
        <p:spPr>
          <a:xfrm>
            <a:off x="509339" y="1210934"/>
            <a:ext cx="11094831" cy="4928609"/>
          </a:xfrm>
        </p:spPr>
        <p:txBody>
          <a:bodyPr>
            <a:normAutofit/>
          </a:bodyPr>
          <a:lstStyle/>
          <a:p>
            <a:r>
              <a:rPr lang="en-US" sz="1800" dirty="0">
                <a:solidFill>
                  <a:srgbClr val="000000"/>
                </a:solidFill>
                <a:effectLst/>
                <a:latin typeface="Merriweather" panose="00000500000000000000" pitchFamily="2" charset="0"/>
                <a:ea typeface="Times New Roman" panose="02020603050405020304" pitchFamily="18" charset="0"/>
              </a:rPr>
              <a:t>This is a sampling of Federal Civil Rights Laws and Regulations Applicable to Virginia Tech. Simply be aware these issues have been developed over a long period and many people have been working very hard to discourage harassment, discrimination and violence in our society. These laws also determine steps to be taken if any of this is reported to have occurred.</a:t>
            </a:r>
            <a:endParaRPr lang="en-US" sz="1800" dirty="0">
              <a:effectLst/>
              <a:latin typeface="Times New Roman" panose="02020603050405020304" pitchFamily="18" charset="0"/>
              <a:ea typeface="Times New Roman" panose="02020603050405020304" pitchFamily="18" charset="0"/>
            </a:endParaRPr>
          </a:p>
          <a:p>
            <a:endParaRPr lang="en-US" dirty="0"/>
          </a:p>
          <a:p>
            <a:pPr marL="342900" indent="-342900">
              <a:buFont typeface="Arial" panose="020B0604020202020204" pitchFamily="34" charset="0"/>
              <a:buChar char="•"/>
            </a:pPr>
            <a:r>
              <a:rPr lang="en-US" sz="1800" dirty="0">
                <a:solidFill>
                  <a:srgbClr val="0070C0"/>
                </a:solidFill>
                <a:effectLst/>
                <a:latin typeface="Merriweather" panose="00000500000000000000" pitchFamily="2" charset="0"/>
                <a:ea typeface="Aptos" panose="020B0004020202020204" pitchFamily="34" charset="0"/>
                <a:cs typeface="Times New Roman" panose="02020603050405020304" pitchFamily="18" charset="0"/>
              </a:rPr>
              <a:t>Title VI of the Civil Rights Act of 1964, which prohibits discrimination on the basis of race, color, or national origin.</a:t>
            </a:r>
          </a:p>
          <a:p>
            <a:pPr marL="342900" indent="-342900">
              <a:buFont typeface="Arial" panose="020B0604020202020204" pitchFamily="34" charset="0"/>
              <a:buChar char="•"/>
            </a:pPr>
            <a:r>
              <a:rPr lang="en-US" sz="1800" dirty="0">
                <a:solidFill>
                  <a:schemeClr val="tx2">
                    <a:lumMod val="50000"/>
                  </a:schemeClr>
                </a:solidFill>
                <a:effectLst/>
                <a:latin typeface="Merriweather" panose="00000500000000000000" pitchFamily="2" charset="0"/>
                <a:ea typeface="Times New Roman" panose="02020603050405020304" pitchFamily="18" charset="0"/>
              </a:rPr>
              <a:t>Federal-Aid Highway Act of 1973, which prohibits discrimination on the basis of sex.</a:t>
            </a:r>
          </a:p>
          <a:p>
            <a:pPr marL="342900" indent="-342900">
              <a:buFont typeface="Arial" panose="020B0604020202020204" pitchFamily="34" charset="0"/>
              <a:buChar char="•"/>
            </a:pPr>
            <a:r>
              <a:rPr lang="en-US" sz="1800" dirty="0">
                <a:solidFill>
                  <a:srgbClr val="0070C0"/>
                </a:solidFill>
                <a:effectLst/>
                <a:latin typeface="Merriweather" panose="00000500000000000000" pitchFamily="2" charset="0"/>
                <a:ea typeface="Aptos" panose="020B0004020202020204" pitchFamily="34" charset="0"/>
                <a:cs typeface="Times New Roman" panose="02020603050405020304" pitchFamily="18" charset="0"/>
              </a:rPr>
              <a:t>Title IX of the Education Amendments of 1972, as amended, which prohibits discrimination on the basis of sex in education programs or activities.</a:t>
            </a:r>
          </a:p>
          <a:p>
            <a:pPr marL="342900" indent="-342900">
              <a:buFont typeface="Arial" panose="020B0604020202020204" pitchFamily="34" charset="0"/>
              <a:buChar char="•"/>
            </a:pPr>
            <a:r>
              <a:rPr lang="en-US" sz="1800" dirty="0">
                <a:solidFill>
                  <a:schemeClr val="tx2">
                    <a:lumMod val="50000"/>
                  </a:schemeClr>
                </a:solidFill>
                <a:effectLst/>
                <a:latin typeface="Merriweather" panose="00000500000000000000" pitchFamily="2" charset="0"/>
                <a:ea typeface="Aptos" panose="020B0004020202020204" pitchFamily="34" charset="0"/>
                <a:cs typeface="Times New Roman" panose="02020603050405020304" pitchFamily="18" charset="0"/>
              </a:rPr>
              <a:t>The Age Discrimination Act of 1975, as amended, which prohibits discrimination on the basis of age.</a:t>
            </a:r>
            <a:endParaRPr lang="en-US" sz="1800" dirty="0">
              <a:solidFill>
                <a:schemeClr val="tx2">
                  <a:lumMod val="50000"/>
                </a:schemeClr>
              </a:solidFill>
              <a:latin typeface="Times New Roman" panose="02020603050405020304" pitchFamily="18" charset="0"/>
              <a:ea typeface="Aptos" panose="020B0004020202020204" pitchFamily="34" charset="0"/>
              <a:cs typeface="Times New Roman" panose="02020603050405020304" pitchFamily="18" charset="0"/>
            </a:endParaRPr>
          </a:p>
          <a:p>
            <a:pPr marL="342900" indent="-342900">
              <a:buFont typeface="Arial" panose="020B0604020202020204" pitchFamily="34" charset="0"/>
              <a:buChar char="•"/>
            </a:pPr>
            <a:r>
              <a:rPr lang="en-US" sz="1800" b="0" i="0" dirty="0">
                <a:solidFill>
                  <a:srgbClr val="0070C0"/>
                </a:solidFill>
                <a:effectLst/>
                <a:latin typeface="Merriweather" panose="00000500000000000000" pitchFamily="2" charset="0"/>
              </a:rPr>
              <a:t>Section 504 of the Rehabilitation Act of 1973, as amended, which prohibits discrimination on the basis of disability.</a:t>
            </a:r>
          </a:p>
          <a:p>
            <a:pPr marL="342900" indent="-342900">
              <a:buFont typeface="Arial" panose="020B0604020202020204" pitchFamily="34" charset="0"/>
              <a:buChar char="•"/>
            </a:pPr>
            <a:r>
              <a:rPr lang="en-US" sz="1800" b="0" i="0" dirty="0">
                <a:solidFill>
                  <a:schemeClr val="tx2">
                    <a:lumMod val="50000"/>
                  </a:schemeClr>
                </a:solidFill>
                <a:effectLst/>
                <a:latin typeface="Merriweather" panose="00000500000000000000" pitchFamily="2" charset="0"/>
              </a:rPr>
              <a:t>Titles II and III of the Americans with Disabilities Act, which prohibit discrimination on the basis of disability in the operation of public entities, public and private transportation systems, places of public accommodation, and certain testing entities</a:t>
            </a:r>
            <a:endParaRPr lang="en-US" sz="1800" dirty="0">
              <a:solidFill>
                <a:schemeClr val="tx2">
                  <a:lumMod val="50000"/>
                </a:schemeClr>
              </a:solidFill>
              <a:effectLst/>
              <a:latin typeface="Merriweather" panose="00000500000000000000" pitchFamily="2" charset="0"/>
              <a:ea typeface="Aptos" panose="020B0004020202020204" pitchFamily="34" charset="0"/>
              <a:cs typeface="Times New Roman" panose="02020603050405020304" pitchFamily="18" charset="0"/>
            </a:endParaRPr>
          </a:p>
        </p:txBody>
      </p:sp>
      <p:sp>
        <p:nvSpPr>
          <p:cNvPr id="5" name="Footer Placeholder 4">
            <a:extLst>
              <a:ext uri="{FF2B5EF4-FFF2-40B4-BE49-F238E27FC236}">
                <a16:creationId xmlns:a16="http://schemas.microsoft.com/office/drawing/2014/main" id="{06EC1347-9308-4884-4733-643D3839A99D}"/>
              </a:ext>
            </a:extLst>
          </p:cNvPr>
          <p:cNvSpPr>
            <a:spLocks noGrp="1"/>
          </p:cNvSpPr>
          <p:nvPr>
            <p:ph type="ftr" sz="quarter" idx="11"/>
          </p:nvPr>
        </p:nvSpPr>
        <p:spPr/>
        <p:txBody>
          <a:bodyPr/>
          <a:lstStyle/>
          <a:p>
            <a:r>
              <a:rPr lang="en-US" dirty="0"/>
              <a:t>Virginia 4-H</a:t>
            </a:r>
          </a:p>
        </p:txBody>
      </p:sp>
      <p:pic>
        <p:nvPicPr>
          <p:cNvPr id="25" name="Audio 24">
            <a:hlinkClick r:id="" action="ppaction://media"/>
            <a:extLst>
              <a:ext uri="{FF2B5EF4-FFF2-40B4-BE49-F238E27FC236}">
                <a16:creationId xmlns:a16="http://schemas.microsoft.com/office/drawing/2014/main" id="{EE7197BA-4D84-A107-A6BB-F2DF7E36DF91}"/>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560864893"/>
      </p:ext>
    </p:extLst>
  </p:cSld>
  <p:clrMapOvr>
    <a:masterClrMapping/>
  </p:clrMapOvr>
  <mc:AlternateContent xmlns:mc="http://schemas.openxmlformats.org/markup-compatibility/2006">
    <mc:Choice xmlns:p14="http://schemas.microsoft.com/office/powerpoint/2010/main" Requires="p14">
      <p:transition spd="med" p14:dur="700" advTm="89282">
        <p:fade/>
      </p:transition>
    </mc:Choice>
    <mc:Fallback>
      <p:transition spd="med" advTm="8928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5"/>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250383D-DDEE-0F3C-8C69-7063149514D7}"/>
              </a:ext>
            </a:extLst>
          </p:cNvPr>
          <p:cNvSpPr>
            <a:spLocks noGrp="1"/>
          </p:cNvSpPr>
          <p:nvPr>
            <p:ph type="sldNum" sz="quarter" idx="12"/>
          </p:nvPr>
        </p:nvSpPr>
        <p:spPr/>
        <p:txBody>
          <a:bodyPr/>
          <a:lstStyle/>
          <a:p>
            <a:fld id="{D5850640-8C2B-334E-A959-C1C1C7866A61}" type="slidenum">
              <a:rPr lang="en-US" smtClean="0"/>
              <a:pPr/>
              <a:t>30</a:t>
            </a:fld>
            <a:endParaRPr lang="en-US" dirty="0"/>
          </a:p>
        </p:txBody>
      </p:sp>
      <p:sp>
        <p:nvSpPr>
          <p:cNvPr id="3" name="Text Placeholder 2">
            <a:extLst>
              <a:ext uri="{FF2B5EF4-FFF2-40B4-BE49-F238E27FC236}">
                <a16:creationId xmlns:a16="http://schemas.microsoft.com/office/drawing/2014/main" id="{BCF85916-19E8-ED06-8177-B55BB65FFA6E}"/>
              </a:ext>
            </a:extLst>
          </p:cNvPr>
          <p:cNvSpPr>
            <a:spLocks noGrp="1"/>
          </p:cNvSpPr>
          <p:nvPr>
            <p:ph type="body" sz="quarter" idx="13"/>
          </p:nvPr>
        </p:nvSpPr>
        <p:spPr/>
        <p:txBody>
          <a:bodyPr/>
          <a:lstStyle/>
          <a:p>
            <a:r>
              <a:rPr lang="en-US" dirty="0"/>
              <a:t>Media Relations</a:t>
            </a:r>
          </a:p>
        </p:txBody>
      </p:sp>
      <p:sp>
        <p:nvSpPr>
          <p:cNvPr id="4" name="Text Placeholder 3">
            <a:extLst>
              <a:ext uri="{FF2B5EF4-FFF2-40B4-BE49-F238E27FC236}">
                <a16:creationId xmlns:a16="http://schemas.microsoft.com/office/drawing/2014/main" id="{CC2F52DE-E330-45E3-1ED1-F1F40BA6990A}"/>
              </a:ext>
            </a:extLst>
          </p:cNvPr>
          <p:cNvSpPr>
            <a:spLocks noGrp="1"/>
          </p:cNvSpPr>
          <p:nvPr>
            <p:ph type="body" sz="quarter" idx="14"/>
          </p:nvPr>
        </p:nvSpPr>
        <p:spPr>
          <a:xfrm>
            <a:off x="493011" y="1473945"/>
            <a:ext cx="8428551" cy="4312706"/>
          </a:xfrm>
        </p:spPr>
        <p:txBody>
          <a:bodyPr>
            <a:normAutofit lnSpcReduction="10000"/>
          </a:bodyPr>
          <a:lstStyle/>
          <a:p>
            <a:r>
              <a:rPr lang="en-US" dirty="0"/>
              <a:t>Requests from the media should be directed to the local Extension Agent. Virginia Cooperative Extension policies specify that only certain individuals may speak to the media in case of an accident or incident.  Volunteers and agents are expected to follow these policies and should contact the State 4-H Office if there are any questions.</a:t>
            </a:r>
          </a:p>
          <a:p>
            <a:endParaRPr lang="en-US" dirty="0"/>
          </a:p>
          <a:p>
            <a:r>
              <a:rPr lang="en-US" dirty="0"/>
              <a:t>Volunteers should consult with their local Extension Office regarding expectations for social media presence and public relations with clubs or other 4-H events.</a:t>
            </a:r>
          </a:p>
          <a:p>
            <a:endParaRPr lang="en-US" dirty="0"/>
          </a:p>
          <a:p>
            <a:r>
              <a:rPr lang="en-US" dirty="0"/>
              <a:t>The VCE Emergency Procedures card on the Publications website provides updated and useful information for communication in the event of a serious incident or emergency.  </a:t>
            </a:r>
          </a:p>
        </p:txBody>
      </p:sp>
      <p:sp>
        <p:nvSpPr>
          <p:cNvPr id="5" name="Footer Placeholder 4">
            <a:extLst>
              <a:ext uri="{FF2B5EF4-FFF2-40B4-BE49-F238E27FC236}">
                <a16:creationId xmlns:a16="http://schemas.microsoft.com/office/drawing/2014/main" id="{C0F08A2B-8108-3502-39E6-71BC0FA4E11C}"/>
              </a:ext>
            </a:extLst>
          </p:cNvPr>
          <p:cNvSpPr>
            <a:spLocks noGrp="1"/>
          </p:cNvSpPr>
          <p:nvPr>
            <p:ph type="ftr" sz="quarter" idx="11"/>
          </p:nvPr>
        </p:nvSpPr>
        <p:spPr/>
        <p:txBody>
          <a:bodyPr/>
          <a:lstStyle/>
          <a:p>
            <a:r>
              <a:rPr lang="en-US"/>
              <a:t>Virginia 4-H</a:t>
            </a:r>
            <a:endParaRPr lang="en-US" dirty="0"/>
          </a:p>
        </p:txBody>
      </p:sp>
      <p:pic>
        <p:nvPicPr>
          <p:cNvPr id="11" name="Audio 10">
            <a:hlinkClick r:id="" action="ppaction://media"/>
            <a:extLst>
              <a:ext uri="{FF2B5EF4-FFF2-40B4-BE49-F238E27FC236}">
                <a16:creationId xmlns:a16="http://schemas.microsoft.com/office/drawing/2014/main" id="{75E5888C-F83C-D63C-051A-5E56834AAA81}"/>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303234335"/>
      </p:ext>
    </p:extLst>
  </p:cSld>
  <p:clrMapOvr>
    <a:masterClrMapping/>
  </p:clrMapOvr>
  <mc:AlternateContent xmlns:mc="http://schemas.openxmlformats.org/markup-compatibility/2006">
    <mc:Choice xmlns:p14="http://schemas.microsoft.com/office/powerpoint/2010/main" Requires="p14">
      <p:transition spd="med" p14:dur="700" advTm="50758">
        <p:fade/>
      </p:transition>
    </mc:Choice>
    <mc:Fallback>
      <p:transition spd="med" advTm="5075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36AAB93-DA10-05FA-8153-B8E66CEFA3A3}"/>
              </a:ext>
            </a:extLst>
          </p:cNvPr>
          <p:cNvSpPr>
            <a:spLocks noGrp="1"/>
          </p:cNvSpPr>
          <p:nvPr>
            <p:ph type="sldNum" sz="quarter" idx="12"/>
          </p:nvPr>
        </p:nvSpPr>
        <p:spPr/>
        <p:txBody>
          <a:bodyPr/>
          <a:lstStyle/>
          <a:p>
            <a:fld id="{D5850640-8C2B-334E-A959-C1C1C7866A61}" type="slidenum">
              <a:rPr lang="en-US" smtClean="0"/>
              <a:pPr/>
              <a:t>31</a:t>
            </a:fld>
            <a:endParaRPr lang="en-US" dirty="0"/>
          </a:p>
        </p:txBody>
      </p:sp>
      <p:sp>
        <p:nvSpPr>
          <p:cNvPr id="3" name="Text Placeholder 2">
            <a:extLst>
              <a:ext uri="{FF2B5EF4-FFF2-40B4-BE49-F238E27FC236}">
                <a16:creationId xmlns:a16="http://schemas.microsoft.com/office/drawing/2014/main" id="{9712B2C3-BA8B-C97B-CC05-7CA332B3F17F}"/>
              </a:ext>
            </a:extLst>
          </p:cNvPr>
          <p:cNvSpPr>
            <a:spLocks noGrp="1"/>
          </p:cNvSpPr>
          <p:nvPr>
            <p:ph type="body" sz="quarter" idx="13"/>
          </p:nvPr>
        </p:nvSpPr>
        <p:spPr/>
        <p:txBody>
          <a:bodyPr/>
          <a:lstStyle/>
          <a:p>
            <a:r>
              <a:rPr lang="en-US" dirty="0"/>
              <a:t>Medical Issues</a:t>
            </a:r>
          </a:p>
        </p:txBody>
      </p:sp>
      <p:sp>
        <p:nvSpPr>
          <p:cNvPr id="4" name="Text Placeholder 3">
            <a:extLst>
              <a:ext uri="{FF2B5EF4-FFF2-40B4-BE49-F238E27FC236}">
                <a16:creationId xmlns:a16="http://schemas.microsoft.com/office/drawing/2014/main" id="{56B22B1A-28AF-14E8-35E1-270EB6D37193}"/>
              </a:ext>
            </a:extLst>
          </p:cNvPr>
          <p:cNvSpPr>
            <a:spLocks noGrp="1"/>
          </p:cNvSpPr>
          <p:nvPr>
            <p:ph type="body" sz="quarter" idx="14"/>
          </p:nvPr>
        </p:nvSpPr>
        <p:spPr/>
        <p:txBody>
          <a:bodyPr>
            <a:normAutofit lnSpcReduction="10000"/>
          </a:bodyPr>
          <a:lstStyle/>
          <a:p>
            <a:r>
              <a:rPr lang="en-US" dirty="0"/>
              <a:t>Most medical incidents will be minor. However, there are some potentially serious conditions to be aware of. </a:t>
            </a:r>
          </a:p>
          <a:p>
            <a:r>
              <a:rPr lang="en-US" dirty="0"/>
              <a:t> </a:t>
            </a:r>
          </a:p>
          <a:p>
            <a:r>
              <a:rPr lang="en-US" dirty="0"/>
              <a:t>All 4-H youth and adults are required to fill out a Health History Form in 4-H Online that includes any medical issues which program officials need to be aware of. This includes allergies and other conditions that may cause emergencies. </a:t>
            </a:r>
          </a:p>
          <a:p>
            <a:endParaRPr lang="en-US" dirty="0"/>
          </a:p>
          <a:p>
            <a:r>
              <a:rPr lang="en-US" dirty="0"/>
              <a:t>The Health History Form, and a Medication Form, should include detailed instructions for how to treat any conditions someone may have including allergies, food sensitivities, diabetes, asthma, etc.</a:t>
            </a:r>
          </a:p>
        </p:txBody>
      </p:sp>
      <p:sp>
        <p:nvSpPr>
          <p:cNvPr id="5" name="Footer Placeholder 4">
            <a:extLst>
              <a:ext uri="{FF2B5EF4-FFF2-40B4-BE49-F238E27FC236}">
                <a16:creationId xmlns:a16="http://schemas.microsoft.com/office/drawing/2014/main" id="{2AD1B91F-124C-CD0C-C803-8297C0CABEDF}"/>
              </a:ext>
            </a:extLst>
          </p:cNvPr>
          <p:cNvSpPr>
            <a:spLocks noGrp="1"/>
          </p:cNvSpPr>
          <p:nvPr>
            <p:ph type="ftr" sz="quarter" idx="11"/>
          </p:nvPr>
        </p:nvSpPr>
        <p:spPr/>
        <p:txBody>
          <a:bodyPr/>
          <a:lstStyle/>
          <a:p>
            <a:r>
              <a:rPr lang="en-US"/>
              <a:t>Virginia 4-H</a:t>
            </a:r>
            <a:endParaRPr lang="en-US" dirty="0"/>
          </a:p>
        </p:txBody>
      </p:sp>
      <p:pic>
        <p:nvPicPr>
          <p:cNvPr id="11" name="Audio 10">
            <a:hlinkClick r:id="" action="ppaction://media"/>
            <a:extLst>
              <a:ext uri="{FF2B5EF4-FFF2-40B4-BE49-F238E27FC236}">
                <a16:creationId xmlns:a16="http://schemas.microsoft.com/office/drawing/2014/main" id="{A4FF6AE2-4916-2486-7628-91213AD624AB}"/>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008241190"/>
      </p:ext>
    </p:extLst>
  </p:cSld>
  <p:clrMapOvr>
    <a:masterClrMapping/>
  </p:clrMapOvr>
  <mc:AlternateContent xmlns:mc="http://schemas.openxmlformats.org/markup-compatibility/2006">
    <mc:Choice xmlns:p14="http://schemas.microsoft.com/office/powerpoint/2010/main" Requires="p14">
      <p:transition spd="med" p14:dur="700" advTm="42898">
        <p:fade/>
      </p:transition>
    </mc:Choice>
    <mc:Fallback>
      <p:transition spd="med" advTm="4289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D28174-D943-D07B-6B9F-6D683777419D}"/>
              </a:ext>
            </a:extLst>
          </p:cNvPr>
          <p:cNvSpPr>
            <a:spLocks noGrp="1"/>
          </p:cNvSpPr>
          <p:nvPr>
            <p:ph type="sldNum" sz="quarter" idx="12"/>
          </p:nvPr>
        </p:nvSpPr>
        <p:spPr/>
        <p:txBody>
          <a:bodyPr/>
          <a:lstStyle/>
          <a:p>
            <a:fld id="{D5850640-8C2B-334E-A959-C1C1C7866A61}" type="slidenum">
              <a:rPr lang="en-US" smtClean="0"/>
              <a:pPr/>
              <a:t>32</a:t>
            </a:fld>
            <a:endParaRPr lang="en-US" dirty="0"/>
          </a:p>
        </p:txBody>
      </p:sp>
      <p:sp>
        <p:nvSpPr>
          <p:cNvPr id="3" name="Text Placeholder 2">
            <a:extLst>
              <a:ext uri="{FF2B5EF4-FFF2-40B4-BE49-F238E27FC236}">
                <a16:creationId xmlns:a16="http://schemas.microsoft.com/office/drawing/2014/main" id="{04554132-534E-36FC-E5CB-6096283A96BA}"/>
              </a:ext>
            </a:extLst>
          </p:cNvPr>
          <p:cNvSpPr>
            <a:spLocks noGrp="1"/>
          </p:cNvSpPr>
          <p:nvPr>
            <p:ph type="body" sz="quarter" idx="13"/>
          </p:nvPr>
        </p:nvSpPr>
        <p:spPr/>
        <p:txBody>
          <a:bodyPr/>
          <a:lstStyle/>
          <a:p>
            <a:r>
              <a:rPr lang="en-US" dirty="0"/>
              <a:t>Handling Accidents</a:t>
            </a:r>
          </a:p>
        </p:txBody>
      </p:sp>
      <p:sp>
        <p:nvSpPr>
          <p:cNvPr id="4" name="Text Placeholder 3">
            <a:extLst>
              <a:ext uri="{FF2B5EF4-FFF2-40B4-BE49-F238E27FC236}">
                <a16:creationId xmlns:a16="http://schemas.microsoft.com/office/drawing/2014/main" id="{7209733D-D962-9F0C-E078-36E946BFE451}"/>
              </a:ext>
            </a:extLst>
          </p:cNvPr>
          <p:cNvSpPr>
            <a:spLocks noGrp="1"/>
          </p:cNvSpPr>
          <p:nvPr>
            <p:ph type="body" sz="quarter" idx="14"/>
          </p:nvPr>
        </p:nvSpPr>
        <p:spPr>
          <a:xfrm>
            <a:off x="493011" y="1473944"/>
            <a:ext cx="8428551" cy="4217171"/>
          </a:xfrm>
        </p:spPr>
        <p:txBody>
          <a:bodyPr>
            <a:normAutofit lnSpcReduction="10000"/>
          </a:bodyPr>
          <a:lstStyle/>
          <a:p>
            <a:pPr marL="342900" indent="-342900">
              <a:buFont typeface="Arial" panose="020B0604020202020204" pitchFamily="34" charset="0"/>
              <a:buChar char="•"/>
            </a:pPr>
            <a:r>
              <a:rPr lang="en-US" dirty="0"/>
              <a:t>Remember to stay calm</a:t>
            </a:r>
          </a:p>
          <a:p>
            <a:pPr marL="342900" indent="-342900">
              <a:buFont typeface="Arial" panose="020B0604020202020204" pitchFamily="34" charset="0"/>
              <a:buChar char="•"/>
            </a:pPr>
            <a:r>
              <a:rPr lang="en-US" dirty="0"/>
              <a:t>If there is a serious or life-threatening emergency, call 911</a:t>
            </a:r>
          </a:p>
          <a:p>
            <a:pPr marL="342900" indent="-342900">
              <a:buFont typeface="Arial" panose="020B0604020202020204" pitchFamily="34" charset="0"/>
              <a:buChar char="•"/>
            </a:pPr>
            <a:r>
              <a:rPr lang="en-US" dirty="0"/>
              <a:t>Know the location of all first aid kits and Automated Exterior Defibrillators (AEDs)</a:t>
            </a:r>
          </a:p>
          <a:p>
            <a:pPr marL="342900" indent="-342900">
              <a:buFont typeface="Arial" panose="020B0604020202020204" pitchFamily="34" charset="0"/>
              <a:buChar char="•"/>
            </a:pPr>
            <a:r>
              <a:rPr lang="en-US" dirty="0"/>
              <a:t>Follow the communication plan provided by the local Extension Office</a:t>
            </a:r>
          </a:p>
          <a:p>
            <a:pPr marL="342900" indent="-342900">
              <a:buFont typeface="Arial" panose="020B0604020202020204" pitchFamily="34" charset="0"/>
              <a:buChar char="•"/>
            </a:pPr>
            <a:r>
              <a:rPr lang="en-US" dirty="0"/>
              <a:t>If someone is hurt, do your best to calm and immobilize the injured until first responders arrive. It is required that all minors are supervised at all times. </a:t>
            </a:r>
          </a:p>
          <a:p>
            <a:pPr marL="342900" indent="-342900">
              <a:buFont typeface="Arial" panose="020B0604020202020204" pitchFamily="34" charset="0"/>
              <a:buChar char="•"/>
            </a:pPr>
            <a:r>
              <a:rPr lang="en-US" dirty="0"/>
              <a:t>Document the incident with an Accident/Incident Report.  This may also need to be filed online with the State 4-H Office by the Extension Agent</a:t>
            </a:r>
          </a:p>
          <a:p>
            <a:pPr marL="342900" indent="-342900">
              <a:buFont typeface="Arial" panose="020B0604020202020204" pitchFamily="34" charset="0"/>
              <a:buChar char="•"/>
            </a:pPr>
            <a:endParaRPr lang="en-US" dirty="0"/>
          </a:p>
        </p:txBody>
      </p:sp>
      <p:sp>
        <p:nvSpPr>
          <p:cNvPr id="5" name="Footer Placeholder 4">
            <a:extLst>
              <a:ext uri="{FF2B5EF4-FFF2-40B4-BE49-F238E27FC236}">
                <a16:creationId xmlns:a16="http://schemas.microsoft.com/office/drawing/2014/main" id="{3256025D-384D-2BD3-357F-0F3897E95F98}"/>
              </a:ext>
            </a:extLst>
          </p:cNvPr>
          <p:cNvSpPr>
            <a:spLocks noGrp="1"/>
          </p:cNvSpPr>
          <p:nvPr>
            <p:ph type="ftr" sz="quarter" idx="11"/>
          </p:nvPr>
        </p:nvSpPr>
        <p:spPr/>
        <p:txBody>
          <a:bodyPr/>
          <a:lstStyle/>
          <a:p>
            <a:r>
              <a:rPr lang="en-US"/>
              <a:t>Virginia 4-H</a:t>
            </a:r>
            <a:endParaRPr lang="en-US" dirty="0"/>
          </a:p>
        </p:txBody>
      </p:sp>
      <p:pic>
        <p:nvPicPr>
          <p:cNvPr id="11" name="Audio 10">
            <a:hlinkClick r:id="" action="ppaction://media"/>
            <a:extLst>
              <a:ext uri="{FF2B5EF4-FFF2-40B4-BE49-F238E27FC236}">
                <a16:creationId xmlns:a16="http://schemas.microsoft.com/office/drawing/2014/main" id="{9ACD4488-8E2B-44C4-9120-C400F59BCEE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663139166"/>
      </p:ext>
    </p:extLst>
  </p:cSld>
  <p:clrMapOvr>
    <a:masterClrMapping/>
  </p:clrMapOvr>
  <mc:AlternateContent xmlns:mc="http://schemas.openxmlformats.org/markup-compatibility/2006">
    <mc:Choice xmlns:p14="http://schemas.microsoft.com/office/powerpoint/2010/main" Requires="p14">
      <p:transition spd="med" p14:dur="700" advTm="63672">
        <p:fade/>
      </p:transition>
    </mc:Choice>
    <mc:Fallback>
      <p:transition spd="med" advTm="6367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8DFFFE-E6DC-23E6-273E-739DF94CF17A}"/>
              </a:ext>
            </a:extLst>
          </p:cNvPr>
          <p:cNvSpPr>
            <a:spLocks noGrp="1"/>
          </p:cNvSpPr>
          <p:nvPr>
            <p:ph type="sldNum" sz="quarter" idx="12"/>
          </p:nvPr>
        </p:nvSpPr>
        <p:spPr/>
        <p:txBody>
          <a:bodyPr/>
          <a:lstStyle/>
          <a:p>
            <a:fld id="{D5850640-8C2B-334E-A959-C1C1C7866A61}" type="slidenum">
              <a:rPr lang="en-US" smtClean="0"/>
              <a:pPr/>
              <a:t>33</a:t>
            </a:fld>
            <a:endParaRPr lang="en-US" dirty="0"/>
          </a:p>
        </p:txBody>
      </p:sp>
      <p:sp>
        <p:nvSpPr>
          <p:cNvPr id="3" name="Text Placeholder 2">
            <a:extLst>
              <a:ext uri="{FF2B5EF4-FFF2-40B4-BE49-F238E27FC236}">
                <a16:creationId xmlns:a16="http://schemas.microsoft.com/office/drawing/2014/main" id="{064073BD-0907-72C7-D01A-8CE99200665B}"/>
              </a:ext>
            </a:extLst>
          </p:cNvPr>
          <p:cNvSpPr>
            <a:spLocks noGrp="1"/>
          </p:cNvSpPr>
          <p:nvPr>
            <p:ph type="body" sz="quarter" idx="13"/>
          </p:nvPr>
        </p:nvSpPr>
        <p:spPr/>
        <p:txBody>
          <a:bodyPr/>
          <a:lstStyle/>
          <a:p>
            <a:r>
              <a:rPr lang="en-US" dirty="0"/>
              <a:t>Weather &amp; Fire Preparedness</a:t>
            </a:r>
          </a:p>
        </p:txBody>
      </p:sp>
      <p:sp>
        <p:nvSpPr>
          <p:cNvPr id="4" name="Text Placeholder 3">
            <a:extLst>
              <a:ext uri="{FF2B5EF4-FFF2-40B4-BE49-F238E27FC236}">
                <a16:creationId xmlns:a16="http://schemas.microsoft.com/office/drawing/2014/main" id="{323BAB46-4F06-A0BD-F163-4CE6FC6EFC54}"/>
              </a:ext>
            </a:extLst>
          </p:cNvPr>
          <p:cNvSpPr>
            <a:spLocks noGrp="1"/>
          </p:cNvSpPr>
          <p:nvPr>
            <p:ph type="body" sz="quarter" idx="14"/>
          </p:nvPr>
        </p:nvSpPr>
        <p:spPr/>
        <p:txBody>
          <a:bodyPr/>
          <a:lstStyle/>
          <a:p>
            <a:pPr marL="342900" indent="-342900">
              <a:buFont typeface="Arial" panose="020B0604020202020204" pitchFamily="34" charset="0"/>
              <a:buChar char="•"/>
            </a:pPr>
            <a:r>
              <a:rPr lang="en-US" dirty="0"/>
              <a:t>All 4-H Educational Centers have specific plans for dealing with emergencies and will provide training</a:t>
            </a:r>
          </a:p>
          <a:p>
            <a:pPr marL="342900" indent="-342900">
              <a:buFont typeface="Arial" panose="020B0604020202020204" pitchFamily="34" charset="0"/>
              <a:buChar char="•"/>
            </a:pPr>
            <a:r>
              <a:rPr lang="en-US" dirty="0"/>
              <a:t>Follow local training for club meetings, local events, etc.</a:t>
            </a:r>
          </a:p>
          <a:p>
            <a:pPr marL="342900" indent="-342900">
              <a:buFont typeface="Arial" panose="020B0604020202020204" pitchFamily="34" charset="0"/>
              <a:buChar char="•"/>
            </a:pPr>
            <a:r>
              <a:rPr lang="en-US" dirty="0"/>
              <a:t>Remember to always take roll for all youth and adults</a:t>
            </a:r>
          </a:p>
          <a:p>
            <a:pPr marL="342900" indent="-342900">
              <a:buFont typeface="Arial" panose="020B0604020202020204" pitchFamily="34" charset="0"/>
              <a:buChar char="•"/>
            </a:pPr>
            <a:r>
              <a:rPr lang="en-US" dirty="0"/>
              <a:t>We should provide supervision so that we always know where each person (youth and adult) is at all times</a:t>
            </a:r>
          </a:p>
        </p:txBody>
      </p:sp>
      <p:sp>
        <p:nvSpPr>
          <p:cNvPr id="5" name="Footer Placeholder 4">
            <a:extLst>
              <a:ext uri="{FF2B5EF4-FFF2-40B4-BE49-F238E27FC236}">
                <a16:creationId xmlns:a16="http://schemas.microsoft.com/office/drawing/2014/main" id="{4333E34B-4214-C1CB-F4BA-70018F0FEE5E}"/>
              </a:ext>
            </a:extLst>
          </p:cNvPr>
          <p:cNvSpPr>
            <a:spLocks noGrp="1"/>
          </p:cNvSpPr>
          <p:nvPr>
            <p:ph type="ftr" sz="quarter" idx="11"/>
          </p:nvPr>
        </p:nvSpPr>
        <p:spPr/>
        <p:txBody>
          <a:bodyPr/>
          <a:lstStyle/>
          <a:p>
            <a:r>
              <a:rPr lang="en-US"/>
              <a:t>Virginia 4-H</a:t>
            </a:r>
            <a:endParaRPr lang="en-US" dirty="0"/>
          </a:p>
        </p:txBody>
      </p:sp>
      <p:pic>
        <p:nvPicPr>
          <p:cNvPr id="11" name="Audio 10">
            <a:hlinkClick r:id="" action="ppaction://media"/>
            <a:extLst>
              <a:ext uri="{FF2B5EF4-FFF2-40B4-BE49-F238E27FC236}">
                <a16:creationId xmlns:a16="http://schemas.microsoft.com/office/drawing/2014/main" id="{D9A9A6D8-3FED-09C9-26E4-81E9DFD39CC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756882013"/>
      </p:ext>
    </p:extLst>
  </p:cSld>
  <p:clrMapOvr>
    <a:masterClrMapping/>
  </p:clrMapOvr>
  <mc:AlternateContent xmlns:mc="http://schemas.openxmlformats.org/markup-compatibility/2006">
    <mc:Choice xmlns:p14="http://schemas.microsoft.com/office/powerpoint/2010/main" Requires="p14">
      <p:transition spd="med" p14:dur="700" advTm="31963">
        <p:fade/>
      </p:transition>
    </mc:Choice>
    <mc:Fallback>
      <p:transition spd="med" advTm="3196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155D64C-E092-2FEC-9968-325D76A89434}"/>
              </a:ext>
            </a:extLst>
          </p:cNvPr>
          <p:cNvSpPr>
            <a:spLocks noGrp="1"/>
          </p:cNvSpPr>
          <p:nvPr>
            <p:ph type="sldNum" sz="quarter" idx="12"/>
          </p:nvPr>
        </p:nvSpPr>
        <p:spPr/>
        <p:txBody>
          <a:bodyPr/>
          <a:lstStyle/>
          <a:p>
            <a:fld id="{D5850640-8C2B-334E-A959-C1C1C7866A61}" type="slidenum">
              <a:rPr lang="en-US" smtClean="0"/>
              <a:pPr/>
              <a:t>34</a:t>
            </a:fld>
            <a:endParaRPr lang="en-US" dirty="0"/>
          </a:p>
        </p:txBody>
      </p:sp>
      <p:sp>
        <p:nvSpPr>
          <p:cNvPr id="3" name="Text Placeholder 2">
            <a:extLst>
              <a:ext uri="{FF2B5EF4-FFF2-40B4-BE49-F238E27FC236}">
                <a16:creationId xmlns:a16="http://schemas.microsoft.com/office/drawing/2014/main" id="{635D7998-6135-E4B7-001C-AA18ACAAA249}"/>
              </a:ext>
            </a:extLst>
          </p:cNvPr>
          <p:cNvSpPr>
            <a:spLocks noGrp="1"/>
          </p:cNvSpPr>
          <p:nvPr>
            <p:ph type="body" sz="quarter" idx="13"/>
          </p:nvPr>
        </p:nvSpPr>
        <p:spPr/>
        <p:txBody>
          <a:bodyPr/>
          <a:lstStyle/>
          <a:p>
            <a:r>
              <a:rPr lang="en-US" dirty="0"/>
              <a:t>Active Violence Events</a:t>
            </a:r>
          </a:p>
        </p:txBody>
      </p:sp>
      <p:sp>
        <p:nvSpPr>
          <p:cNvPr id="4" name="Text Placeholder 3">
            <a:extLst>
              <a:ext uri="{FF2B5EF4-FFF2-40B4-BE49-F238E27FC236}">
                <a16:creationId xmlns:a16="http://schemas.microsoft.com/office/drawing/2014/main" id="{FDE24760-332B-06F6-49F4-DFE61BBE8DFF}"/>
              </a:ext>
            </a:extLst>
          </p:cNvPr>
          <p:cNvSpPr>
            <a:spLocks noGrp="1"/>
          </p:cNvSpPr>
          <p:nvPr>
            <p:ph type="body" sz="quarter" idx="14"/>
          </p:nvPr>
        </p:nvSpPr>
        <p:spPr/>
        <p:txBody>
          <a:bodyPr/>
          <a:lstStyle/>
          <a:p>
            <a:pPr marL="342900" indent="-342900">
              <a:buFont typeface="Arial" panose="020B0604020202020204" pitchFamily="34" charset="0"/>
              <a:buChar char="•"/>
            </a:pPr>
            <a:r>
              <a:rPr lang="en-US" dirty="0"/>
              <a:t>Hide, Fight, or Run (subject to the immediate deadly threat)</a:t>
            </a:r>
          </a:p>
          <a:p>
            <a:pPr marL="342900" indent="-342900">
              <a:buFont typeface="Arial" panose="020B0604020202020204" pitchFamily="34" charset="0"/>
              <a:buChar char="•"/>
            </a:pPr>
            <a:r>
              <a:rPr lang="en-US" dirty="0"/>
              <a:t>Reaction Zone: Help to Safety or Call for Help</a:t>
            </a:r>
          </a:p>
          <a:p>
            <a:pPr marL="342900" indent="-342900">
              <a:buFont typeface="Arial" panose="020B0604020202020204" pitchFamily="34" charset="0"/>
              <a:buChar char="•"/>
            </a:pPr>
            <a:r>
              <a:rPr lang="en-US" dirty="0"/>
              <a:t>What’s-Going-On-Zone: Lock Down, Shelter-in-Place</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Stay as calm as possible</a:t>
            </a:r>
          </a:p>
          <a:p>
            <a:pPr marL="342900" indent="-342900">
              <a:buFont typeface="Arial" panose="020B0604020202020204" pitchFamily="34" charset="0"/>
              <a:buChar char="•"/>
            </a:pPr>
            <a:r>
              <a:rPr lang="en-US" dirty="0"/>
              <a:t>Communicate</a:t>
            </a:r>
          </a:p>
          <a:p>
            <a:pPr marL="342900" indent="-342900">
              <a:buFont typeface="Arial" panose="020B0604020202020204" pitchFamily="34" charset="0"/>
              <a:buChar char="•"/>
            </a:pPr>
            <a:r>
              <a:rPr lang="en-US" dirty="0"/>
              <a:t>Do whatever you can to keep yourself safe</a:t>
            </a:r>
          </a:p>
          <a:p>
            <a:pPr marL="342900" indent="-342900">
              <a:buFont typeface="Arial" panose="020B0604020202020204" pitchFamily="34" charset="0"/>
              <a:buChar char="•"/>
            </a:pPr>
            <a:r>
              <a:rPr lang="en-US" dirty="0"/>
              <a:t>Make reasonable decisions related to the location of the danger</a:t>
            </a:r>
          </a:p>
          <a:p>
            <a:pPr marL="342900" indent="-342900">
              <a:buFont typeface="Arial" panose="020B0604020202020204" pitchFamily="34" charset="0"/>
              <a:buChar char="•"/>
            </a:pPr>
            <a:r>
              <a:rPr lang="en-US" dirty="0"/>
              <a:t>Being “invisible” (lights off, doors locked, blinds closed) may help an active threat move away from your location</a:t>
            </a:r>
          </a:p>
          <a:p>
            <a:pPr marL="342900" indent="-342900">
              <a:buFont typeface="Arial" panose="020B0604020202020204" pitchFamily="34" charset="0"/>
              <a:buChar char="•"/>
            </a:pPr>
            <a:endParaRPr lang="en-US" dirty="0"/>
          </a:p>
        </p:txBody>
      </p:sp>
      <p:sp>
        <p:nvSpPr>
          <p:cNvPr id="5" name="Footer Placeholder 4">
            <a:extLst>
              <a:ext uri="{FF2B5EF4-FFF2-40B4-BE49-F238E27FC236}">
                <a16:creationId xmlns:a16="http://schemas.microsoft.com/office/drawing/2014/main" id="{A6E83868-9A6A-2A39-1223-FD00CD94C28E}"/>
              </a:ext>
            </a:extLst>
          </p:cNvPr>
          <p:cNvSpPr>
            <a:spLocks noGrp="1"/>
          </p:cNvSpPr>
          <p:nvPr>
            <p:ph type="ftr" sz="quarter" idx="11"/>
          </p:nvPr>
        </p:nvSpPr>
        <p:spPr/>
        <p:txBody>
          <a:bodyPr/>
          <a:lstStyle/>
          <a:p>
            <a:r>
              <a:rPr lang="en-US"/>
              <a:t>Virginia 4-H</a:t>
            </a:r>
            <a:endParaRPr lang="en-US" dirty="0"/>
          </a:p>
        </p:txBody>
      </p:sp>
      <p:pic>
        <p:nvPicPr>
          <p:cNvPr id="11" name="Audio 10">
            <a:hlinkClick r:id="" action="ppaction://media"/>
            <a:extLst>
              <a:ext uri="{FF2B5EF4-FFF2-40B4-BE49-F238E27FC236}">
                <a16:creationId xmlns:a16="http://schemas.microsoft.com/office/drawing/2014/main" id="{B3FA613B-015F-E651-46A5-48E601DCF214}"/>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501990086"/>
      </p:ext>
    </p:extLst>
  </p:cSld>
  <p:clrMapOvr>
    <a:masterClrMapping/>
  </p:clrMapOvr>
  <mc:AlternateContent xmlns:mc="http://schemas.openxmlformats.org/markup-compatibility/2006">
    <mc:Choice xmlns:p14="http://schemas.microsoft.com/office/powerpoint/2010/main" Requires="p14">
      <p:transition spd="med" p14:dur="700" advTm="155528">
        <p:fade/>
      </p:transition>
    </mc:Choice>
    <mc:Fallback>
      <p:transition spd="med" advTm="15552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274C9-9BA3-F1AD-5E51-4B420CC5BD51}"/>
              </a:ext>
            </a:extLst>
          </p:cNvPr>
          <p:cNvSpPr>
            <a:spLocks noGrp="1"/>
          </p:cNvSpPr>
          <p:nvPr>
            <p:ph type="ctrTitle"/>
          </p:nvPr>
        </p:nvSpPr>
        <p:spPr>
          <a:xfrm>
            <a:off x="2741920" y="2927083"/>
            <a:ext cx="6708159" cy="1658231"/>
          </a:xfrm>
        </p:spPr>
        <p:txBody>
          <a:bodyPr/>
          <a:lstStyle/>
          <a:p>
            <a:pPr algn="ctr"/>
            <a:r>
              <a:rPr lang="en-US" dirty="0"/>
              <a:t>Above Suspicion Policy</a:t>
            </a:r>
          </a:p>
        </p:txBody>
      </p:sp>
      <p:pic>
        <p:nvPicPr>
          <p:cNvPr id="8" name="Audio 7">
            <a:hlinkClick r:id="" action="ppaction://media"/>
            <a:extLst>
              <a:ext uri="{FF2B5EF4-FFF2-40B4-BE49-F238E27FC236}">
                <a16:creationId xmlns:a16="http://schemas.microsoft.com/office/drawing/2014/main" id="{26826056-8308-5E77-6305-BF3DBBF89866}"/>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548288905"/>
      </p:ext>
    </p:extLst>
  </p:cSld>
  <p:clrMapOvr>
    <a:masterClrMapping/>
  </p:clrMapOvr>
  <mc:AlternateContent xmlns:mc="http://schemas.openxmlformats.org/markup-compatibility/2006">
    <mc:Choice xmlns:p14="http://schemas.microsoft.com/office/powerpoint/2010/main" Requires="p14">
      <p:transition spd="med" p14:dur="700" advTm="23465">
        <p:fade/>
      </p:transition>
    </mc:Choice>
    <mc:Fallback>
      <p:transition spd="med" advTm="2346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8048EC0-0E34-C049-BEC3-270F10AB84A8}"/>
              </a:ext>
            </a:extLst>
          </p:cNvPr>
          <p:cNvSpPr>
            <a:spLocks noGrp="1"/>
          </p:cNvSpPr>
          <p:nvPr>
            <p:ph type="sldNum" sz="quarter" idx="12"/>
          </p:nvPr>
        </p:nvSpPr>
        <p:spPr/>
        <p:txBody>
          <a:bodyPr/>
          <a:lstStyle/>
          <a:p>
            <a:fld id="{D5850640-8C2B-334E-A959-C1C1C7866A61}" type="slidenum">
              <a:rPr lang="en-US" smtClean="0"/>
              <a:pPr/>
              <a:t>36</a:t>
            </a:fld>
            <a:endParaRPr lang="en-US" dirty="0"/>
          </a:p>
        </p:txBody>
      </p:sp>
      <p:sp>
        <p:nvSpPr>
          <p:cNvPr id="3" name="Text Placeholder 2">
            <a:extLst>
              <a:ext uri="{FF2B5EF4-FFF2-40B4-BE49-F238E27FC236}">
                <a16:creationId xmlns:a16="http://schemas.microsoft.com/office/drawing/2014/main" id="{7FDF4EFF-216A-9EE7-1093-342454C03DF3}"/>
              </a:ext>
            </a:extLst>
          </p:cNvPr>
          <p:cNvSpPr>
            <a:spLocks noGrp="1"/>
          </p:cNvSpPr>
          <p:nvPr>
            <p:ph type="body" sz="quarter" idx="13"/>
          </p:nvPr>
        </p:nvSpPr>
        <p:spPr/>
        <p:txBody>
          <a:bodyPr/>
          <a:lstStyle/>
          <a:p>
            <a:r>
              <a:rPr lang="en-US" dirty="0"/>
              <a:t>“Rule of 3”</a:t>
            </a:r>
          </a:p>
        </p:txBody>
      </p:sp>
      <p:sp>
        <p:nvSpPr>
          <p:cNvPr id="4" name="Text Placeholder 3">
            <a:extLst>
              <a:ext uri="{FF2B5EF4-FFF2-40B4-BE49-F238E27FC236}">
                <a16:creationId xmlns:a16="http://schemas.microsoft.com/office/drawing/2014/main" id="{67C48D58-7EB8-E8AE-4621-E92AB4DDAF81}"/>
              </a:ext>
            </a:extLst>
          </p:cNvPr>
          <p:cNvSpPr>
            <a:spLocks noGrp="1"/>
          </p:cNvSpPr>
          <p:nvPr>
            <p:ph type="body" sz="quarter" idx="14"/>
          </p:nvPr>
        </p:nvSpPr>
        <p:spPr>
          <a:xfrm>
            <a:off x="493011" y="1473944"/>
            <a:ext cx="8428551" cy="4490127"/>
          </a:xfrm>
        </p:spPr>
        <p:txBody>
          <a:bodyPr>
            <a:normAutofit fontScale="92500" lnSpcReduction="10000"/>
          </a:bodyPr>
          <a:lstStyle/>
          <a:p>
            <a:pPr marL="342900" indent="-342900">
              <a:buFont typeface="Arial" panose="020B0604020202020204" pitchFamily="34" charset="0"/>
              <a:buChar char="•"/>
            </a:pPr>
            <a:r>
              <a:rPr lang="en-US" dirty="0"/>
              <a:t>Virginia Tech Policy 4815 states that all supervisory staff (salaried and volunteers) should avoid placing themselves in situations where they are alone with single unrelated young person. As a result, there will always be three people in any situation involving a minor, preferably another adult. </a:t>
            </a:r>
          </a:p>
          <a:p>
            <a:endParaRPr lang="en-US" dirty="0"/>
          </a:p>
          <a:p>
            <a:pPr marL="342900" indent="-342900">
              <a:buFont typeface="Arial" panose="020B0604020202020204" pitchFamily="34" charset="0"/>
              <a:buChar char="•"/>
            </a:pPr>
            <a:r>
              <a:rPr lang="en-US" dirty="0"/>
              <a:t>Any group of two involving a minor should prompt a trained adult to move where a third person is as soon as possible.</a:t>
            </a:r>
          </a:p>
          <a:p>
            <a:endParaRPr lang="en-US" dirty="0"/>
          </a:p>
          <a:p>
            <a:pPr marL="342900" indent="-342900">
              <a:buFont typeface="Arial" panose="020B0604020202020204" pitchFamily="34" charset="0"/>
              <a:buChar char="•"/>
            </a:pPr>
            <a:r>
              <a:rPr lang="en-US" dirty="0"/>
              <a:t>Supervising adults should always be within sight and hearing distance to meet the requirements of the Rule of 3.</a:t>
            </a:r>
          </a:p>
          <a:p>
            <a:endParaRPr lang="en-US" dirty="0"/>
          </a:p>
          <a:p>
            <a:pPr marL="342900" indent="-342900">
              <a:buFont typeface="Arial" panose="020B0604020202020204" pitchFamily="34" charset="0"/>
              <a:buChar char="•"/>
            </a:pPr>
            <a:r>
              <a:rPr lang="en-US" dirty="0"/>
              <a:t>Parents, the Extension Agent, or another vetted volunteer should always be included if there is electronic communication with a minor.</a:t>
            </a:r>
          </a:p>
        </p:txBody>
      </p:sp>
      <p:sp>
        <p:nvSpPr>
          <p:cNvPr id="5" name="Footer Placeholder 4">
            <a:extLst>
              <a:ext uri="{FF2B5EF4-FFF2-40B4-BE49-F238E27FC236}">
                <a16:creationId xmlns:a16="http://schemas.microsoft.com/office/drawing/2014/main" id="{FC8CA500-50B9-F43E-1E53-26A00BF522F3}"/>
              </a:ext>
            </a:extLst>
          </p:cNvPr>
          <p:cNvSpPr>
            <a:spLocks noGrp="1"/>
          </p:cNvSpPr>
          <p:nvPr>
            <p:ph type="ftr" sz="quarter" idx="11"/>
          </p:nvPr>
        </p:nvSpPr>
        <p:spPr/>
        <p:txBody>
          <a:bodyPr/>
          <a:lstStyle/>
          <a:p>
            <a:r>
              <a:rPr lang="en-US"/>
              <a:t>Virginia 4-H</a:t>
            </a:r>
            <a:endParaRPr lang="en-US" dirty="0"/>
          </a:p>
        </p:txBody>
      </p:sp>
      <p:pic>
        <p:nvPicPr>
          <p:cNvPr id="11" name="Audio 10">
            <a:hlinkClick r:id="" action="ppaction://media"/>
            <a:extLst>
              <a:ext uri="{FF2B5EF4-FFF2-40B4-BE49-F238E27FC236}">
                <a16:creationId xmlns:a16="http://schemas.microsoft.com/office/drawing/2014/main" id="{7309F562-FBFD-AE9E-460F-5341180E5437}"/>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245982690"/>
      </p:ext>
    </p:extLst>
  </p:cSld>
  <p:clrMapOvr>
    <a:masterClrMapping/>
  </p:clrMapOvr>
  <mc:AlternateContent xmlns:mc="http://schemas.openxmlformats.org/markup-compatibility/2006">
    <mc:Choice xmlns:p14="http://schemas.microsoft.com/office/powerpoint/2010/main" Requires="p14">
      <p:transition spd="med" p14:dur="700" advTm="55740">
        <p:fade/>
      </p:transition>
    </mc:Choice>
    <mc:Fallback>
      <p:transition spd="med" advTm="5574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A6C387-4877-482E-C828-F039CDD45FD1}"/>
              </a:ext>
            </a:extLst>
          </p:cNvPr>
          <p:cNvSpPr>
            <a:spLocks noGrp="1"/>
          </p:cNvSpPr>
          <p:nvPr>
            <p:ph type="sldNum" sz="quarter" idx="12"/>
          </p:nvPr>
        </p:nvSpPr>
        <p:spPr/>
        <p:txBody>
          <a:bodyPr/>
          <a:lstStyle/>
          <a:p>
            <a:fld id="{D5850640-8C2B-334E-A959-C1C1C7866A61}" type="slidenum">
              <a:rPr lang="en-US" smtClean="0"/>
              <a:pPr/>
              <a:t>37</a:t>
            </a:fld>
            <a:endParaRPr lang="en-US" dirty="0"/>
          </a:p>
        </p:txBody>
      </p:sp>
      <p:sp>
        <p:nvSpPr>
          <p:cNvPr id="3" name="Text Placeholder 2">
            <a:extLst>
              <a:ext uri="{FF2B5EF4-FFF2-40B4-BE49-F238E27FC236}">
                <a16:creationId xmlns:a16="http://schemas.microsoft.com/office/drawing/2014/main" id="{1687392E-F108-85DA-3D45-043A148EC9ED}"/>
              </a:ext>
            </a:extLst>
          </p:cNvPr>
          <p:cNvSpPr>
            <a:spLocks noGrp="1"/>
          </p:cNvSpPr>
          <p:nvPr>
            <p:ph type="body" sz="quarter" idx="13"/>
          </p:nvPr>
        </p:nvSpPr>
        <p:spPr/>
        <p:txBody>
          <a:bodyPr/>
          <a:lstStyle/>
          <a:p>
            <a:r>
              <a:rPr lang="en-US" dirty="0"/>
              <a:t>Avoiding Problematic Situations</a:t>
            </a:r>
          </a:p>
        </p:txBody>
      </p:sp>
      <p:sp>
        <p:nvSpPr>
          <p:cNvPr id="4" name="Text Placeholder 3">
            <a:extLst>
              <a:ext uri="{FF2B5EF4-FFF2-40B4-BE49-F238E27FC236}">
                <a16:creationId xmlns:a16="http://schemas.microsoft.com/office/drawing/2014/main" id="{AC6487E7-A032-8CFE-4AFC-C93CC2CC5D92}"/>
              </a:ext>
            </a:extLst>
          </p:cNvPr>
          <p:cNvSpPr>
            <a:spLocks noGrp="1"/>
          </p:cNvSpPr>
          <p:nvPr>
            <p:ph type="body" sz="quarter" idx="14"/>
          </p:nvPr>
        </p:nvSpPr>
        <p:spPr/>
        <p:txBody>
          <a:bodyPr/>
          <a:lstStyle/>
          <a:p>
            <a:pPr marL="342900" indent="-342900">
              <a:buFont typeface="Arial" panose="020B0604020202020204" pitchFamily="34" charset="0"/>
              <a:buChar char="•"/>
            </a:pPr>
            <a:r>
              <a:rPr lang="en-US" dirty="0"/>
              <a:t>Never be alone with a minor</a:t>
            </a:r>
          </a:p>
          <a:p>
            <a:endParaRPr lang="en-US" dirty="0"/>
          </a:p>
          <a:p>
            <a:pPr marL="342900" indent="-342900">
              <a:buFont typeface="Arial" panose="020B0604020202020204" pitchFamily="34" charset="0"/>
              <a:buChar char="•"/>
            </a:pPr>
            <a:r>
              <a:rPr lang="en-US" dirty="0"/>
              <a:t>If you find yourself alone with a minor, quickly move to where others are located or summon another adult to where you are</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If a minor asks to speak to you, ensure another adult is close enough to see and hear</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Alert the Extension Agent immediately if you encounter violations of the Above Suspicion Policy</a:t>
            </a:r>
          </a:p>
          <a:p>
            <a:pPr marL="342900" indent="-342900">
              <a:buFont typeface="Arial" panose="020B0604020202020204" pitchFamily="34" charset="0"/>
              <a:buChar char="•"/>
            </a:pPr>
            <a:endParaRPr lang="en-US" dirty="0"/>
          </a:p>
        </p:txBody>
      </p:sp>
      <p:sp>
        <p:nvSpPr>
          <p:cNvPr id="5" name="Footer Placeholder 4">
            <a:extLst>
              <a:ext uri="{FF2B5EF4-FFF2-40B4-BE49-F238E27FC236}">
                <a16:creationId xmlns:a16="http://schemas.microsoft.com/office/drawing/2014/main" id="{A31AF45F-8BBD-F6C5-5690-76A26C259640}"/>
              </a:ext>
            </a:extLst>
          </p:cNvPr>
          <p:cNvSpPr>
            <a:spLocks noGrp="1"/>
          </p:cNvSpPr>
          <p:nvPr>
            <p:ph type="ftr" sz="quarter" idx="11"/>
          </p:nvPr>
        </p:nvSpPr>
        <p:spPr/>
        <p:txBody>
          <a:bodyPr/>
          <a:lstStyle/>
          <a:p>
            <a:r>
              <a:rPr lang="en-US"/>
              <a:t>Virginia 4-H</a:t>
            </a:r>
            <a:endParaRPr lang="en-US" dirty="0"/>
          </a:p>
        </p:txBody>
      </p:sp>
      <p:pic>
        <p:nvPicPr>
          <p:cNvPr id="16" name="Audio 15">
            <a:hlinkClick r:id="" action="ppaction://media"/>
            <a:extLst>
              <a:ext uri="{FF2B5EF4-FFF2-40B4-BE49-F238E27FC236}">
                <a16:creationId xmlns:a16="http://schemas.microsoft.com/office/drawing/2014/main" id="{AB7B8604-B55F-3803-78F0-DE90C09F373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322419558"/>
      </p:ext>
    </p:extLst>
  </p:cSld>
  <p:clrMapOvr>
    <a:masterClrMapping/>
  </p:clrMapOvr>
  <mc:AlternateContent xmlns:mc="http://schemas.openxmlformats.org/markup-compatibility/2006">
    <mc:Choice xmlns:p14="http://schemas.microsoft.com/office/powerpoint/2010/main" Requires="p14">
      <p:transition spd="med" p14:dur="700" advTm="35769">
        <p:fade/>
      </p:transition>
    </mc:Choice>
    <mc:Fallback>
      <p:transition spd="med" advTm="3576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9897CB5-1F65-5498-BDA1-705E24822375}"/>
              </a:ext>
            </a:extLst>
          </p:cNvPr>
          <p:cNvSpPr>
            <a:spLocks noGrp="1"/>
          </p:cNvSpPr>
          <p:nvPr>
            <p:ph type="sldNum" sz="quarter" idx="12"/>
          </p:nvPr>
        </p:nvSpPr>
        <p:spPr/>
        <p:txBody>
          <a:bodyPr/>
          <a:lstStyle/>
          <a:p>
            <a:fld id="{D5850640-8C2B-334E-A959-C1C1C7866A61}" type="slidenum">
              <a:rPr lang="en-US" smtClean="0"/>
              <a:pPr/>
              <a:t>4</a:t>
            </a:fld>
            <a:endParaRPr lang="en-US" dirty="0"/>
          </a:p>
        </p:txBody>
      </p:sp>
      <p:sp>
        <p:nvSpPr>
          <p:cNvPr id="3" name="Text Placeholder 2">
            <a:extLst>
              <a:ext uri="{FF2B5EF4-FFF2-40B4-BE49-F238E27FC236}">
                <a16:creationId xmlns:a16="http://schemas.microsoft.com/office/drawing/2014/main" id="{6C7E5B62-6191-B4FF-250A-4FB035D8CBF5}"/>
              </a:ext>
            </a:extLst>
          </p:cNvPr>
          <p:cNvSpPr>
            <a:spLocks noGrp="1"/>
          </p:cNvSpPr>
          <p:nvPr>
            <p:ph type="body" sz="quarter" idx="13"/>
          </p:nvPr>
        </p:nvSpPr>
        <p:spPr/>
        <p:txBody>
          <a:bodyPr/>
          <a:lstStyle/>
          <a:p>
            <a:r>
              <a:rPr lang="en-US" dirty="0"/>
              <a:t>Background to Consider</a:t>
            </a:r>
          </a:p>
        </p:txBody>
      </p:sp>
      <p:sp>
        <p:nvSpPr>
          <p:cNvPr id="4" name="Text Placeholder 3">
            <a:extLst>
              <a:ext uri="{FF2B5EF4-FFF2-40B4-BE49-F238E27FC236}">
                <a16:creationId xmlns:a16="http://schemas.microsoft.com/office/drawing/2014/main" id="{F02A8084-6208-AB47-8041-97C74DBB6874}"/>
              </a:ext>
            </a:extLst>
          </p:cNvPr>
          <p:cNvSpPr>
            <a:spLocks noGrp="1"/>
          </p:cNvSpPr>
          <p:nvPr>
            <p:ph type="body" sz="quarter" idx="14"/>
          </p:nvPr>
        </p:nvSpPr>
        <p:spPr>
          <a:xfrm>
            <a:off x="509339" y="1210934"/>
            <a:ext cx="11094831" cy="4928609"/>
          </a:xfrm>
        </p:spPr>
        <p:txBody>
          <a:bodyPr>
            <a:normAutofit/>
          </a:bodyPr>
          <a:lstStyle/>
          <a:p>
            <a:r>
              <a:rPr lang="en-US" sz="1800" dirty="0">
                <a:solidFill>
                  <a:srgbClr val="000000"/>
                </a:solidFill>
                <a:effectLst/>
                <a:latin typeface="Merriweather" panose="00000500000000000000" pitchFamily="2" charset="0"/>
                <a:ea typeface="Times New Roman" panose="02020603050405020304" pitchFamily="18" charset="0"/>
              </a:rPr>
              <a:t>This is a sampling of Federal Civil Rights Laws and Regulations Applicable to Virginia Tech. Simply be aware these issues have been developed over a long period and many people have been working very hard to discourage harassment, discrimination and violence in our society. These laws also determine steps to be taken if any of this is reported to have occurred.</a:t>
            </a:r>
            <a:endParaRPr lang="en-US" sz="1800" dirty="0">
              <a:effectLst/>
              <a:latin typeface="Times New Roman" panose="02020603050405020304" pitchFamily="18" charset="0"/>
              <a:ea typeface="Times New Roman" panose="02020603050405020304" pitchFamily="18" charset="0"/>
            </a:endParaRPr>
          </a:p>
          <a:p>
            <a:endParaRPr lang="en-US" dirty="0"/>
          </a:p>
          <a:p>
            <a:pPr marL="342900" indent="-342900">
              <a:buFont typeface="Arial" panose="020B0604020202020204" pitchFamily="34" charset="0"/>
              <a:buChar char="•"/>
            </a:pPr>
            <a:r>
              <a:rPr lang="en-US" sz="1800" b="0" i="0" dirty="0">
                <a:solidFill>
                  <a:srgbClr val="0070C0"/>
                </a:solidFill>
                <a:effectLst/>
                <a:latin typeface="Merriweather" panose="00000500000000000000" pitchFamily="2" charset="0"/>
              </a:rPr>
              <a:t>Executive Order 12898, Federal Actions to Address Environmental Justice in Minority Populations and Low-Income Populations, which prohibits discrimination against minority populations by discouraging programs, policies, and activities with disproportionately high and adverse human health or environmental effects on minority and low-income populations.</a:t>
            </a:r>
          </a:p>
          <a:p>
            <a:pPr marL="342900" indent="-342900">
              <a:buFont typeface="Arial" panose="020B0604020202020204" pitchFamily="34" charset="0"/>
              <a:buChar char="•"/>
            </a:pPr>
            <a:r>
              <a:rPr lang="en-US" sz="1800" b="0" i="0" dirty="0">
                <a:solidFill>
                  <a:schemeClr val="tx2">
                    <a:lumMod val="50000"/>
                  </a:schemeClr>
                </a:solidFill>
                <a:effectLst/>
                <a:latin typeface="Merriweather" panose="00000500000000000000" pitchFamily="2" charset="0"/>
              </a:rPr>
              <a:t>Executive Order 13166, Improving Access to Services for Persons with Limited English Proficiency, and resulting guidance, national origin discrimination includes discrimination because of limited English proficiency (LEP).</a:t>
            </a:r>
            <a:endParaRPr lang="en-US" sz="1800" dirty="0">
              <a:solidFill>
                <a:schemeClr val="tx2">
                  <a:lumMod val="50000"/>
                </a:schemeClr>
              </a:solidFill>
              <a:effectLst/>
              <a:latin typeface="Merriweather" panose="00000500000000000000" pitchFamily="2" charset="0"/>
              <a:ea typeface="Aptos" panose="020B0004020202020204" pitchFamily="34" charset="0"/>
              <a:cs typeface="Times New Roman" panose="02020603050405020304" pitchFamily="18" charset="0"/>
            </a:endParaRPr>
          </a:p>
        </p:txBody>
      </p:sp>
      <p:sp>
        <p:nvSpPr>
          <p:cNvPr id="5" name="Footer Placeholder 4">
            <a:extLst>
              <a:ext uri="{FF2B5EF4-FFF2-40B4-BE49-F238E27FC236}">
                <a16:creationId xmlns:a16="http://schemas.microsoft.com/office/drawing/2014/main" id="{06EC1347-9308-4884-4733-643D3839A99D}"/>
              </a:ext>
            </a:extLst>
          </p:cNvPr>
          <p:cNvSpPr>
            <a:spLocks noGrp="1"/>
          </p:cNvSpPr>
          <p:nvPr>
            <p:ph type="ftr" sz="quarter" idx="11"/>
          </p:nvPr>
        </p:nvSpPr>
        <p:spPr/>
        <p:txBody>
          <a:bodyPr/>
          <a:lstStyle/>
          <a:p>
            <a:r>
              <a:rPr lang="en-US" dirty="0"/>
              <a:t>Virginia 4-H</a:t>
            </a:r>
          </a:p>
        </p:txBody>
      </p:sp>
      <p:pic>
        <p:nvPicPr>
          <p:cNvPr id="20" name="Audio 19">
            <a:hlinkClick r:id="" action="ppaction://media"/>
            <a:extLst>
              <a:ext uri="{FF2B5EF4-FFF2-40B4-BE49-F238E27FC236}">
                <a16:creationId xmlns:a16="http://schemas.microsoft.com/office/drawing/2014/main" id="{CEF0A844-0255-0488-F033-1662856DF165}"/>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592021047"/>
      </p:ext>
    </p:extLst>
  </p:cSld>
  <p:clrMapOvr>
    <a:masterClrMapping/>
  </p:clrMapOvr>
  <mc:AlternateContent xmlns:mc="http://schemas.openxmlformats.org/markup-compatibility/2006">
    <mc:Choice xmlns:p14="http://schemas.microsoft.com/office/powerpoint/2010/main" Requires="p14">
      <p:transition spd="med" p14:dur="700" advTm="45285">
        <p:fade/>
      </p:transition>
    </mc:Choice>
    <mc:Fallback>
      <p:transition spd="med" advTm="4528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79673A7-9762-7A44-87D7-948E49D7F7DC}"/>
              </a:ext>
            </a:extLst>
          </p:cNvPr>
          <p:cNvSpPr>
            <a:spLocks noGrp="1"/>
          </p:cNvSpPr>
          <p:nvPr>
            <p:ph type="ftr" sz="quarter" idx="11"/>
          </p:nvPr>
        </p:nvSpPr>
        <p:spPr>
          <a:xfrm>
            <a:off x="919627" y="6318772"/>
            <a:ext cx="1998672" cy="365125"/>
          </a:xfrm>
        </p:spPr>
        <p:txBody>
          <a:bodyPr/>
          <a:lstStyle/>
          <a:p>
            <a:r>
              <a:rPr lang="en-US"/>
              <a:t>Virginia 4-H</a:t>
            </a:r>
            <a:endParaRPr lang="en-US" dirty="0"/>
          </a:p>
        </p:txBody>
      </p:sp>
      <p:sp>
        <p:nvSpPr>
          <p:cNvPr id="3" name="Slide Number Placeholder 2">
            <a:extLst>
              <a:ext uri="{FF2B5EF4-FFF2-40B4-BE49-F238E27FC236}">
                <a16:creationId xmlns:a16="http://schemas.microsoft.com/office/drawing/2014/main" id="{7C0F9A1E-459E-0449-B7EE-DD116C273FD4}"/>
              </a:ext>
            </a:extLst>
          </p:cNvPr>
          <p:cNvSpPr>
            <a:spLocks noGrp="1"/>
          </p:cNvSpPr>
          <p:nvPr>
            <p:ph type="sldNum" sz="quarter" idx="12"/>
          </p:nvPr>
        </p:nvSpPr>
        <p:spPr/>
        <p:txBody>
          <a:bodyPr/>
          <a:lstStyle/>
          <a:p>
            <a:fld id="{D5850640-8C2B-334E-A959-C1C1C7866A61}" type="slidenum">
              <a:rPr lang="en-US" smtClean="0"/>
              <a:pPr/>
              <a:t>5</a:t>
            </a:fld>
            <a:endParaRPr lang="en-US" dirty="0"/>
          </a:p>
        </p:txBody>
      </p:sp>
      <p:sp>
        <p:nvSpPr>
          <p:cNvPr id="4" name="Text Placeholder 3">
            <a:extLst>
              <a:ext uri="{FF2B5EF4-FFF2-40B4-BE49-F238E27FC236}">
                <a16:creationId xmlns:a16="http://schemas.microsoft.com/office/drawing/2014/main" id="{5FF96D9F-8146-C04B-BCC3-8E98A7F144C5}"/>
              </a:ext>
            </a:extLst>
          </p:cNvPr>
          <p:cNvSpPr>
            <a:spLocks noGrp="1"/>
          </p:cNvSpPr>
          <p:nvPr>
            <p:ph type="body" sz="quarter" idx="13"/>
          </p:nvPr>
        </p:nvSpPr>
        <p:spPr/>
        <p:txBody>
          <a:bodyPr/>
          <a:lstStyle/>
          <a:p>
            <a:r>
              <a:rPr lang="en-US" dirty="0"/>
              <a:t>What is Title IX?</a:t>
            </a:r>
          </a:p>
        </p:txBody>
      </p:sp>
      <p:sp>
        <p:nvSpPr>
          <p:cNvPr id="5" name="Text Placeholder 4">
            <a:extLst>
              <a:ext uri="{FF2B5EF4-FFF2-40B4-BE49-F238E27FC236}">
                <a16:creationId xmlns:a16="http://schemas.microsoft.com/office/drawing/2014/main" id="{1A38A6F1-5980-324B-BA22-2CAF2C97B100}"/>
              </a:ext>
            </a:extLst>
          </p:cNvPr>
          <p:cNvSpPr>
            <a:spLocks noGrp="1"/>
          </p:cNvSpPr>
          <p:nvPr>
            <p:ph type="body" sz="quarter" idx="14"/>
          </p:nvPr>
        </p:nvSpPr>
        <p:spPr/>
        <p:txBody>
          <a:bodyPr/>
          <a:lstStyle/>
          <a:p>
            <a:pPr marL="0" marR="0">
              <a:lnSpc>
                <a:spcPct val="115000"/>
              </a:lnSpc>
              <a:spcBef>
                <a:spcPts val="0"/>
              </a:spcBef>
              <a:spcAft>
                <a:spcPts val="800"/>
              </a:spcAft>
            </a:pP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Bef>
                <a:spcPts val="0"/>
              </a:spcBef>
              <a:spcAft>
                <a:spcPts val="800"/>
              </a:spcAft>
            </a:pPr>
            <a:endParaRPr lang="en-US" sz="2400" kern="100" dirty="0">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Bef>
                <a:spcPts val="0"/>
              </a:spcBef>
              <a:spcAft>
                <a:spcPts val="800"/>
              </a:spcAft>
            </a:pPr>
            <a:r>
              <a:rPr lang="en-US" sz="2400" kern="100" dirty="0">
                <a:effectLst/>
                <a:latin typeface="Aptos" panose="020B0004020202020204" pitchFamily="34" charset="0"/>
                <a:ea typeface="Aptos" panose="020B0004020202020204" pitchFamily="34" charset="0"/>
                <a:cs typeface="Times New Roman" panose="02020603050405020304" pitchFamily="18" charset="0"/>
              </a:rPr>
              <a:t>Title IX is a federal law that protects higher education students and employees, including faculty and student workers, from discrimination based on sex or gender stereotyping in federally funded education programs and activities.  As a part of Virginia Tech, Virginia 4-H follows all regulations pertaining to Title IX.</a:t>
            </a:r>
          </a:p>
          <a:p>
            <a:endParaRPr lang="en-US" dirty="0"/>
          </a:p>
        </p:txBody>
      </p:sp>
      <p:pic>
        <p:nvPicPr>
          <p:cNvPr id="11" name="Picture Placeholder 10" descr="A picture containing person, indoor&#10;&#10;Description automatically generated">
            <a:extLst>
              <a:ext uri="{FF2B5EF4-FFF2-40B4-BE49-F238E27FC236}">
                <a16:creationId xmlns:a16="http://schemas.microsoft.com/office/drawing/2014/main" id="{76B963B3-FA16-9243-8F3E-731FAC192CBE}"/>
              </a:ext>
            </a:extLst>
          </p:cNvPr>
          <p:cNvPicPr>
            <a:picLocks noGrp="1" noChangeAspect="1"/>
          </p:cNvPicPr>
          <p:nvPr>
            <p:ph type="pic" sz="quarter" idx="22"/>
          </p:nvPr>
        </p:nvPicPr>
        <p:blipFill>
          <a:blip r:embed="rId5"/>
          <a:srcRect t="16806" b="16806"/>
          <a:stretch>
            <a:fillRect/>
          </a:stretch>
        </p:blipFill>
        <p:spPr/>
      </p:pic>
      <p:pic>
        <p:nvPicPr>
          <p:cNvPr id="9" name="Picture Placeholder 8" descr="A group of girls posing for a picture&#10;&#10;Description automatically generated with medium confidence">
            <a:extLst>
              <a:ext uri="{FF2B5EF4-FFF2-40B4-BE49-F238E27FC236}">
                <a16:creationId xmlns:a16="http://schemas.microsoft.com/office/drawing/2014/main" id="{D9578322-C21B-EA4B-892E-136A16E0F8BB}"/>
              </a:ext>
            </a:extLst>
          </p:cNvPr>
          <p:cNvPicPr>
            <a:picLocks noGrp="1" noChangeAspect="1"/>
          </p:cNvPicPr>
          <p:nvPr>
            <p:ph type="pic" sz="quarter" idx="10"/>
          </p:nvPr>
        </p:nvPicPr>
        <p:blipFill rotWithShape="1">
          <a:blip r:embed="rId6"/>
          <a:srcRect t="2456" b="30916"/>
          <a:stretch/>
        </p:blipFill>
        <p:spPr>
          <a:xfrm>
            <a:off x="9556892" y="4317069"/>
            <a:ext cx="2286000" cy="1013326"/>
          </a:xfrm>
        </p:spPr>
      </p:pic>
      <p:pic>
        <p:nvPicPr>
          <p:cNvPr id="17" name="Audio 16">
            <a:hlinkClick r:id="" action="ppaction://media"/>
            <a:extLst>
              <a:ext uri="{FF2B5EF4-FFF2-40B4-BE49-F238E27FC236}">
                <a16:creationId xmlns:a16="http://schemas.microsoft.com/office/drawing/2014/main" id="{0AF7167E-549F-4144-F24F-E5BB7391DEA9}"/>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125093156"/>
      </p:ext>
    </p:extLst>
  </p:cSld>
  <p:clrMapOvr>
    <a:masterClrMapping/>
  </p:clrMapOvr>
  <mc:AlternateContent xmlns:mc="http://schemas.openxmlformats.org/markup-compatibility/2006">
    <mc:Choice xmlns:p14="http://schemas.microsoft.com/office/powerpoint/2010/main" Requires="p14">
      <p:transition spd="med" p14:dur="700" advTm="28610">
        <p:fade/>
      </p:transition>
    </mc:Choice>
    <mc:Fallback>
      <p:transition spd="med" advTm="286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6A4A4DC-4A45-3A4F-9935-42F8EB3EE9DD}"/>
              </a:ext>
            </a:extLst>
          </p:cNvPr>
          <p:cNvSpPr>
            <a:spLocks noGrp="1"/>
          </p:cNvSpPr>
          <p:nvPr>
            <p:ph type="ftr" sz="quarter" idx="11"/>
          </p:nvPr>
        </p:nvSpPr>
        <p:spPr>
          <a:xfrm>
            <a:off x="919626" y="6318772"/>
            <a:ext cx="4114800" cy="365125"/>
          </a:xfrm>
        </p:spPr>
        <p:txBody>
          <a:bodyPr/>
          <a:lstStyle/>
          <a:p>
            <a:r>
              <a:rPr lang="en-US"/>
              <a:t>Virginia 4-H</a:t>
            </a:r>
            <a:endParaRPr lang="en-US" dirty="0"/>
          </a:p>
        </p:txBody>
      </p:sp>
      <p:sp>
        <p:nvSpPr>
          <p:cNvPr id="3" name="Slide Number Placeholder 2">
            <a:extLst>
              <a:ext uri="{FF2B5EF4-FFF2-40B4-BE49-F238E27FC236}">
                <a16:creationId xmlns:a16="http://schemas.microsoft.com/office/drawing/2014/main" id="{89CBAE74-D6E5-D64A-AB27-B5A379047418}"/>
              </a:ext>
            </a:extLst>
          </p:cNvPr>
          <p:cNvSpPr>
            <a:spLocks noGrp="1"/>
          </p:cNvSpPr>
          <p:nvPr>
            <p:ph type="sldNum" sz="quarter" idx="12"/>
          </p:nvPr>
        </p:nvSpPr>
        <p:spPr/>
        <p:txBody>
          <a:bodyPr/>
          <a:lstStyle/>
          <a:p>
            <a:fld id="{D5850640-8C2B-334E-A959-C1C1C7866A61}" type="slidenum">
              <a:rPr lang="en-US" smtClean="0"/>
              <a:pPr/>
              <a:t>6</a:t>
            </a:fld>
            <a:endParaRPr lang="en-US" dirty="0"/>
          </a:p>
        </p:txBody>
      </p:sp>
      <p:sp>
        <p:nvSpPr>
          <p:cNvPr id="6" name="Text Placeholder 5">
            <a:extLst>
              <a:ext uri="{FF2B5EF4-FFF2-40B4-BE49-F238E27FC236}">
                <a16:creationId xmlns:a16="http://schemas.microsoft.com/office/drawing/2014/main" id="{ABD11896-13CE-6B4E-8A01-265B1BA199A0}"/>
              </a:ext>
            </a:extLst>
          </p:cNvPr>
          <p:cNvSpPr>
            <a:spLocks noGrp="1"/>
          </p:cNvSpPr>
          <p:nvPr>
            <p:ph type="body" sz="quarter" idx="13"/>
          </p:nvPr>
        </p:nvSpPr>
        <p:spPr/>
        <p:txBody>
          <a:bodyPr/>
          <a:lstStyle/>
          <a:p>
            <a:r>
              <a:rPr lang="en-US" dirty="0"/>
              <a:t>Important Title IX Definitions</a:t>
            </a:r>
          </a:p>
        </p:txBody>
      </p:sp>
      <p:sp>
        <p:nvSpPr>
          <p:cNvPr id="7" name="Text Placeholder 6">
            <a:extLst>
              <a:ext uri="{FF2B5EF4-FFF2-40B4-BE49-F238E27FC236}">
                <a16:creationId xmlns:a16="http://schemas.microsoft.com/office/drawing/2014/main" id="{AE86A08F-4231-384C-9254-6E39804916DF}"/>
              </a:ext>
            </a:extLst>
          </p:cNvPr>
          <p:cNvSpPr>
            <a:spLocks noGrp="1"/>
          </p:cNvSpPr>
          <p:nvPr>
            <p:ph type="body" sz="quarter" idx="14"/>
          </p:nvPr>
        </p:nvSpPr>
        <p:spPr/>
        <p:txBody>
          <a:bodyPr>
            <a:normAutofit fontScale="92500"/>
          </a:bodyPr>
          <a:lstStyle/>
          <a:p>
            <a:r>
              <a:rPr lang="en-US" dirty="0"/>
              <a:t>CONSENT</a:t>
            </a:r>
          </a:p>
          <a:p>
            <a:endParaRPr lang="en-US" dirty="0"/>
          </a:p>
          <a:p>
            <a:r>
              <a:rPr lang="en-US" dirty="0"/>
              <a:t>Knowing, voluntary, and clear permission by word or action to engage in mutually agreed upon sexual activity. Silence does not necessarily constitute consent and coercion, force, or threat of harm if either party invalidates consent. Consent cannot be given where a person is incapacitated due to drugs or alcohol; or where a person has a disability; or is not of legal age to consent as defined by law. Consent to any one form of sexual activity cannot automatically imply consent to any other forms of sexual activity. Consent can be withdrawn at any time. Previous relationships or prior consent cannot imply consent to future sexual acts.</a:t>
            </a:r>
          </a:p>
        </p:txBody>
      </p:sp>
      <p:pic>
        <p:nvPicPr>
          <p:cNvPr id="21" name="Audio 20">
            <a:hlinkClick r:id="" action="ppaction://media"/>
            <a:extLst>
              <a:ext uri="{FF2B5EF4-FFF2-40B4-BE49-F238E27FC236}">
                <a16:creationId xmlns:a16="http://schemas.microsoft.com/office/drawing/2014/main" id="{B3B53F04-7C1D-84D7-EB76-E1FED1CAADEB}"/>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864004672"/>
      </p:ext>
    </p:extLst>
  </p:cSld>
  <p:clrMapOvr>
    <a:masterClrMapping/>
  </p:clrMapOvr>
  <mc:AlternateContent xmlns:mc="http://schemas.openxmlformats.org/markup-compatibility/2006">
    <mc:Choice xmlns:p14="http://schemas.microsoft.com/office/powerpoint/2010/main" Requires="p14">
      <p:transition spd="med" p14:dur="700" advTm="60602">
        <p:fade/>
      </p:transition>
    </mc:Choice>
    <mc:Fallback>
      <p:transition spd="med" advTm="6060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1"/>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2701A8F-1DEF-60A8-84F2-827A413AFBC5}"/>
              </a:ext>
            </a:extLst>
          </p:cNvPr>
          <p:cNvSpPr>
            <a:spLocks noGrp="1"/>
          </p:cNvSpPr>
          <p:nvPr>
            <p:ph type="sldNum" sz="quarter" idx="12"/>
          </p:nvPr>
        </p:nvSpPr>
        <p:spPr/>
        <p:txBody>
          <a:bodyPr/>
          <a:lstStyle/>
          <a:p>
            <a:fld id="{D5850640-8C2B-334E-A959-C1C1C7866A61}" type="slidenum">
              <a:rPr lang="en-US" smtClean="0"/>
              <a:pPr/>
              <a:t>7</a:t>
            </a:fld>
            <a:endParaRPr lang="en-US" dirty="0"/>
          </a:p>
        </p:txBody>
      </p:sp>
      <p:sp>
        <p:nvSpPr>
          <p:cNvPr id="3" name="Text Placeholder 2">
            <a:extLst>
              <a:ext uri="{FF2B5EF4-FFF2-40B4-BE49-F238E27FC236}">
                <a16:creationId xmlns:a16="http://schemas.microsoft.com/office/drawing/2014/main" id="{A4B849D2-90C8-E42C-261C-3D5A51F702F5}"/>
              </a:ext>
            </a:extLst>
          </p:cNvPr>
          <p:cNvSpPr>
            <a:spLocks noGrp="1"/>
          </p:cNvSpPr>
          <p:nvPr>
            <p:ph type="body" sz="quarter" idx="13"/>
          </p:nvPr>
        </p:nvSpPr>
        <p:spPr/>
        <p:txBody>
          <a:bodyPr/>
          <a:lstStyle/>
          <a:p>
            <a:r>
              <a:rPr lang="en-US" dirty="0"/>
              <a:t>Important Title IX Definitions</a:t>
            </a:r>
          </a:p>
        </p:txBody>
      </p:sp>
      <p:sp>
        <p:nvSpPr>
          <p:cNvPr id="4" name="Text Placeholder 3">
            <a:extLst>
              <a:ext uri="{FF2B5EF4-FFF2-40B4-BE49-F238E27FC236}">
                <a16:creationId xmlns:a16="http://schemas.microsoft.com/office/drawing/2014/main" id="{BB5339E5-6519-C8AF-44AF-35A1A01C55FF}"/>
              </a:ext>
            </a:extLst>
          </p:cNvPr>
          <p:cNvSpPr>
            <a:spLocks noGrp="1"/>
          </p:cNvSpPr>
          <p:nvPr>
            <p:ph type="body" sz="quarter" idx="14"/>
          </p:nvPr>
        </p:nvSpPr>
        <p:spPr/>
        <p:txBody>
          <a:bodyPr/>
          <a:lstStyle/>
          <a:p>
            <a:r>
              <a:rPr lang="en-US" dirty="0"/>
              <a:t>SEXUAL HARASSMENT</a:t>
            </a:r>
          </a:p>
          <a:p>
            <a:endParaRPr lang="en-US" dirty="0"/>
          </a:p>
          <a:p>
            <a:r>
              <a:rPr lang="en-US" dirty="0"/>
              <a:t>There are different types of sexual harassment. The behaviors prohibited under Title IX are rape and sexual assault, relationship violence, and stalking.</a:t>
            </a:r>
          </a:p>
          <a:p>
            <a:endParaRPr lang="en-US" dirty="0"/>
          </a:p>
          <a:p>
            <a:r>
              <a:rPr lang="en-US" dirty="0"/>
              <a:t>"Hostile environment" and "quid pro quo" are two other types of sexual harassment that are prohibited under Title IX.</a:t>
            </a:r>
          </a:p>
        </p:txBody>
      </p:sp>
      <p:sp>
        <p:nvSpPr>
          <p:cNvPr id="5" name="Footer Placeholder 4">
            <a:extLst>
              <a:ext uri="{FF2B5EF4-FFF2-40B4-BE49-F238E27FC236}">
                <a16:creationId xmlns:a16="http://schemas.microsoft.com/office/drawing/2014/main" id="{433B11AB-F2E6-4F97-EECA-F482CEF621F7}"/>
              </a:ext>
            </a:extLst>
          </p:cNvPr>
          <p:cNvSpPr>
            <a:spLocks noGrp="1"/>
          </p:cNvSpPr>
          <p:nvPr>
            <p:ph type="ftr" sz="quarter" idx="11"/>
          </p:nvPr>
        </p:nvSpPr>
        <p:spPr/>
        <p:txBody>
          <a:bodyPr/>
          <a:lstStyle/>
          <a:p>
            <a:r>
              <a:rPr lang="en-US"/>
              <a:t>Virginia 4-H</a:t>
            </a:r>
            <a:endParaRPr lang="en-US" dirty="0"/>
          </a:p>
        </p:txBody>
      </p:sp>
      <p:pic>
        <p:nvPicPr>
          <p:cNvPr id="18" name="Audio 17">
            <a:hlinkClick r:id="" action="ppaction://media"/>
            <a:extLst>
              <a:ext uri="{FF2B5EF4-FFF2-40B4-BE49-F238E27FC236}">
                <a16:creationId xmlns:a16="http://schemas.microsoft.com/office/drawing/2014/main" id="{8584BF96-A830-C2DF-6661-C1A84023BCE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891151398"/>
      </p:ext>
    </p:extLst>
  </p:cSld>
  <p:clrMapOvr>
    <a:masterClrMapping/>
  </p:clrMapOvr>
  <mc:AlternateContent xmlns:mc="http://schemas.openxmlformats.org/markup-compatibility/2006">
    <mc:Choice xmlns:p14="http://schemas.microsoft.com/office/powerpoint/2010/main" Requires="p14">
      <p:transition spd="med" p14:dur="700" advTm="22777">
        <p:fade/>
      </p:transition>
    </mc:Choice>
    <mc:Fallback>
      <p:transition spd="med" advTm="2277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F94BE55-6B07-E46C-9C8F-DB62D73CEA15}"/>
              </a:ext>
            </a:extLst>
          </p:cNvPr>
          <p:cNvSpPr>
            <a:spLocks noGrp="1"/>
          </p:cNvSpPr>
          <p:nvPr>
            <p:ph type="sldNum" sz="quarter" idx="12"/>
          </p:nvPr>
        </p:nvSpPr>
        <p:spPr/>
        <p:txBody>
          <a:bodyPr/>
          <a:lstStyle/>
          <a:p>
            <a:fld id="{D5850640-8C2B-334E-A959-C1C1C7866A61}" type="slidenum">
              <a:rPr lang="en-US" smtClean="0"/>
              <a:pPr/>
              <a:t>8</a:t>
            </a:fld>
            <a:endParaRPr lang="en-US" dirty="0"/>
          </a:p>
        </p:txBody>
      </p:sp>
      <p:sp>
        <p:nvSpPr>
          <p:cNvPr id="3" name="Text Placeholder 2">
            <a:extLst>
              <a:ext uri="{FF2B5EF4-FFF2-40B4-BE49-F238E27FC236}">
                <a16:creationId xmlns:a16="http://schemas.microsoft.com/office/drawing/2014/main" id="{F4401672-AE9F-BAD3-2AD5-21A9511D8A56}"/>
              </a:ext>
            </a:extLst>
          </p:cNvPr>
          <p:cNvSpPr>
            <a:spLocks noGrp="1"/>
          </p:cNvSpPr>
          <p:nvPr>
            <p:ph type="body" sz="quarter" idx="13"/>
          </p:nvPr>
        </p:nvSpPr>
        <p:spPr/>
        <p:txBody>
          <a:bodyPr/>
          <a:lstStyle/>
          <a:p>
            <a:r>
              <a:rPr lang="en-US" dirty="0"/>
              <a:t>Important Title IX Definitions</a:t>
            </a:r>
          </a:p>
        </p:txBody>
      </p:sp>
      <p:sp>
        <p:nvSpPr>
          <p:cNvPr id="4" name="Text Placeholder 3">
            <a:extLst>
              <a:ext uri="{FF2B5EF4-FFF2-40B4-BE49-F238E27FC236}">
                <a16:creationId xmlns:a16="http://schemas.microsoft.com/office/drawing/2014/main" id="{CEA786F7-D7A1-4CE8-AD4B-A5810EC88FBF}"/>
              </a:ext>
            </a:extLst>
          </p:cNvPr>
          <p:cNvSpPr>
            <a:spLocks noGrp="1"/>
          </p:cNvSpPr>
          <p:nvPr>
            <p:ph type="body" sz="quarter" idx="14"/>
          </p:nvPr>
        </p:nvSpPr>
        <p:spPr/>
        <p:txBody>
          <a:bodyPr/>
          <a:lstStyle/>
          <a:p>
            <a:r>
              <a:rPr lang="en-US" dirty="0"/>
              <a:t>HOSTILE ENVIRONMENT</a:t>
            </a:r>
          </a:p>
          <a:p>
            <a:endParaRPr lang="en-US" dirty="0"/>
          </a:p>
          <a:p>
            <a:r>
              <a:rPr lang="en-US" dirty="0"/>
              <a:t>Hostile environment sexual harassment involves verbal or non-verbal conduct. This form of harassment must be so severe, pervasive, and objectively offensive that it effectively denies a person equal access to education in order to violate Title IX. </a:t>
            </a:r>
          </a:p>
          <a:p>
            <a:endParaRPr lang="en-US" dirty="0"/>
          </a:p>
          <a:p>
            <a:r>
              <a:rPr lang="en-US" dirty="0"/>
              <a:t>In other words, if inappropriate behavior makes a reasonable person want to stop participating in an educational opportunity, Title IX has been violated. </a:t>
            </a:r>
          </a:p>
        </p:txBody>
      </p:sp>
      <p:sp>
        <p:nvSpPr>
          <p:cNvPr id="5" name="Footer Placeholder 4">
            <a:extLst>
              <a:ext uri="{FF2B5EF4-FFF2-40B4-BE49-F238E27FC236}">
                <a16:creationId xmlns:a16="http://schemas.microsoft.com/office/drawing/2014/main" id="{6BF1D28A-F9E8-FDE6-BEF5-CF4056E8E200}"/>
              </a:ext>
            </a:extLst>
          </p:cNvPr>
          <p:cNvSpPr>
            <a:spLocks noGrp="1"/>
          </p:cNvSpPr>
          <p:nvPr>
            <p:ph type="ftr" sz="quarter" idx="11"/>
          </p:nvPr>
        </p:nvSpPr>
        <p:spPr/>
        <p:txBody>
          <a:bodyPr/>
          <a:lstStyle/>
          <a:p>
            <a:r>
              <a:rPr lang="en-US"/>
              <a:t>Virginia 4-H</a:t>
            </a:r>
            <a:endParaRPr lang="en-US" dirty="0"/>
          </a:p>
        </p:txBody>
      </p:sp>
      <p:pic>
        <p:nvPicPr>
          <p:cNvPr id="15" name="Audio 14">
            <a:hlinkClick r:id="" action="ppaction://media"/>
            <a:extLst>
              <a:ext uri="{FF2B5EF4-FFF2-40B4-BE49-F238E27FC236}">
                <a16:creationId xmlns:a16="http://schemas.microsoft.com/office/drawing/2014/main" id="{53CCD69D-A7A6-41FF-2ADC-A9423617A6E9}"/>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504980580"/>
      </p:ext>
    </p:extLst>
  </p:cSld>
  <p:clrMapOvr>
    <a:masterClrMapping/>
  </p:clrMapOvr>
  <mc:AlternateContent xmlns:mc="http://schemas.openxmlformats.org/markup-compatibility/2006">
    <mc:Choice xmlns:p14="http://schemas.microsoft.com/office/powerpoint/2010/main" Requires="p14">
      <p:transition spd="med" p14:dur="700" advTm="34081">
        <p:fade/>
      </p:transition>
    </mc:Choice>
    <mc:Fallback>
      <p:transition spd="med" advTm="3408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C744879-23CF-24B5-2FD0-C3F6366F56EE}"/>
              </a:ext>
            </a:extLst>
          </p:cNvPr>
          <p:cNvSpPr>
            <a:spLocks noGrp="1"/>
          </p:cNvSpPr>
          <p:nvPr>
            <p:ph type="sldNum" sz="quarter" idx="12"/>
          </p:nvPr>
        </p:nvSpPr>
        <p:spPr/>
        <p:txBody>
          <a:bodyPr/>
          <a:lstStyle/>
          <a:p>
            <a:fld id="{D5850640-8C2B-334E-A959-C1C1C7866A61}" type="slidenum">
              <a:rPr lang="en-US" smtClean="0"/>
              <a:pPr/>
              <a:t>9</a:t>
            </a:fld>
            <a:endParaRPr lang="en-US" dirty="0"/>
          </a:p>
        </p:txBody>
      </p:sp>
      <p:sp>
        <p:nvSpPr>
          <p:cNvPr id="3" name="Text Placeholder 2">
            <a:extLst>
              <a:ext uri="{FF2B5EF4-FFF2-40B4-BE49-F238E27FC236}">
                <a16:creationId xmlns:a16="http://schemas.microsoft.com/office/drawing/2014/main" id="{9BB73796-91F4-7F27-44A9-E50901DB2106}"/>
              </a:ext>
            </a:extLst>
          </p:cNvPr>
          <p:cNvSpPr>
            <a:spLocks noGrp="1"/>
          </p:cNvSpPr>
          <p:nvPr>
            <p:ph type="body" sz="quarter" idx="13"/>
          </p:nvPr>
        </p:nvSpPr>
        <p:spPr/>
        <p:txBody>
          <a:bodyPr/>
          <a:lstStyle/>
          <a:p>
            <a:r>
              <a:rPr lang="en-US" dirty="0"/>
              <a:t>Important Title IX Definitions</a:t>
            </a:r>
          </a:p>
        </p:txBody>
      </p:sp>
      <p:sp>
        <p:nvSpPr>
          <p:cNvPr id="4" name="Text Placeholder 3">
            <a:extLst>
              <a:ext uri="{FF2B5EF4-FFF2-40B4-BE49-F238E27FC236}">
                <a16:creationId xmlns:a16="http://schemas.microsoft.com/office/drawing/2014/main" id="{D6619E76-A9C0-CEA2-4EBB-56F596A951CE}"/>
              </a:ext>
            </a:extLst>
          </p:cNvPr>
          <p:cNvSpPr>
            <a:spLocks noGrp="1"/>
          </p:cNvSpPr>
          <p:nvPr>
            <p:ph type="body" sz="quarter" idx="14"/>
          </p:nvPr>
        </p:nvSpPr>
        <p:spPr/>
        <p:txBody>
          <a:bodyPr/>
          <a:lstStyle/>
          <a:p>
            <a:r>
              <a:rPr lang="en-US" dirty="0"/>
              <a:t>QUID PRO QUO</a:t>
            </a:r>
          </a:p>
          <a:p>
            <a:endParaRPr lang="en-US" dirty="0"/>
          </a:p>
          <a:p>
            <a:r>
              <a:rPr lang="en-US" dirty="0"/>
              <a:t>Or "this for that", is a type of sexual harassment that occurs when an educational benefit or service is conditional on the student submitting to unwanted sexual conduct.</a:t>
            </a:r>
          </a:p>
        </p:txBody>
      </p:sp>
      <p:sp>
        <p:nvSpPr>
          <p:cNvPr id="5" name="Footer Placeholder 4">
            <a:extLst>
              <a:ext uri="{FF2B5EF4-FFF2-40B4-BE49-F238E27FC236}">
                <a16:creationId xmlns:a16="http://schemas.microsoft.com/office/drawing/2014/main" id="{3C0346C4-5255-4784-A31A-4E5167A519ED}"/>
              </a:ext>
            </a:extLst>
          </p:cNvPr>
          <p:cNvSpPr>
            <a:spLocks noGrp="1"/>
          </p:cNvSpPr>
          <p:nvPr>
            <p:ph type="ftr" sz="quarter" idx="11"/>
          </p:nvPr>
        </p:nvSpPr>
        <p:spPr/>
        <p:txBody>
          <a:bodyPr/>
          <a:lstStyle/>
          <a:p>
            <a:r>
              <a:rPr lang="en-US"/>
              <a:t>Virginia 4-H</a:t>
            </a:r>
            <a:endParaRPr lang="en-US" dirty="0"/>
          </a:p>
        </p:txBody>
      </p:sp>
      <p:pic>
        <p:nvPicPr>
          <p:cNvPr id="15" name="Audio 14">
            <a:hlinkClick r:id="" action="ppaction://media"/>
            <a:extLst>
              <a:ext uri="{FF2B5EF4-FFF2-40B4-BE49-F238E27FC236}">
                <a16:creationId xmlns:a16="http://schemas.microsoft.com/office/drawing/2014/main" id="{597B9714-CACC-4EC9-EDD5-0B28BC2D523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598370115"/>
      </p:ext>
    </p:extLst>
  </p:cSld>
  <p:clrMapOvr>
    <a:masterClrMapping/>
  </p:clrMapOvr>
  <mc:AlternateContent xmlns:mc="http://schemas.openxmlformats.org/markup-compatibility/2006">
    <mc:Choice xmlns:p14="http://schemas.microsoft.com/office/powerpoint/2010/main" Requires="p14">
      <p:transition spd="med" p14:dur="700" advTm="17252">
        <p:fade/>
      </p:transition>
    </mc:Choice>
    <mc:Fallback>
      <p:transition spd="med" advTm="172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theme/theme1.xml><?xml version="1.0" encoding="utf-8"?>
<a:theme xmlns:a="http://schemas.openxmlformats.org/drawingml/2006/main" name="1_Office Theme">
  <a:themeElements>
    <a:clrScheme name="Custom 2">
      <a:dk1>
        <a:srgbClr val="2C2C2C"/>
      </a:dk1>
      <a:lt1>
        <a:srgbClr val="FFFFFF"/>
      </a:lt1>
      <a:dk2>
        <a:srgbClr val="339966"/>
      </a:dk2>
      <a:lt2>
        <a:srgbClr val="E0DED8"/>
      </a:lt2>
      <a:accent1>
        <a:srgbClr val="FDC82F"/>
      </a:accent1>
      <a:accent2>
        <a:srgbClr val="C9E3DC"/>
      </a:accent2>
      <a:accent3>
        <a:srgbClr val="EBBDA9"/>
      </a:accent3>
      <a:accent4>
        <a:srgbClr val="004438"/>
      </a:accent4>
      <a:accent5>
        <a:srgbClr val="F54359"/>
      </a:accent5>
      <a:accent6>
        <a:srgbClr val="000000"/>
      </a:accent6>
      <a:hlink>
        <a:srgbClr val="339966"/>
      </a:hlink>
      <a:folHlink>
        <a:srgbClr val="FFCB4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00"/>
        </a:solidFill>
        <a:ln w="8925" cap="flat">
          <a:noFill/>
          <a:prstDash val="solid"/>
          <a:miter/>
        </a:ln>
      </a:spPr>
      <a:bodyPr rtlCol="0" anchor="ctr"/>
      <a:lstStyle>
        <a:defPPr algn="l">
          <a:defRPr/>
        </a:defPPr>
      </a:lstStyle>
    </a:spDef>
  </a:objectDefaults>
  <a:extraClrSchemeLst/>
  <a:extLst>
    <a:ext uri="{05A4C25C-085E-4340-85A3-A5531E510DB2}">
      <thm15:themeFamily xmlns:thm15="http://schemas.microsoft.com/office/thememl/2012/main" name="National_4-H_Council-PPT_Template_v4" id="{D1601278-4516-C74B-AE7A-73F1D6FE543A}" vid="{D739230B-4450-A04E-9A0D-958BDCD038A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300</TotalTime>
  <Words>4023</Words>
  <Application>Microsoft Office PowerPoint</Application>
  <PresentationFormat>Widescreen</PresentationFormat>
  <Paragraphs>318</Paragraphs>
  <Slides>37</Slides>
  <Notes>37</Notes>
  <HiddenSlides>0</HiddenSlides>
  <MMClips>37</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37</vt:i4>
      </vt:variant>
    </vt:vector>
  </HeadingPairs>
  <TitlesOfParts>
    <vt:vector size="54" baseType="lpstr">
      <vt:lpstr>Akzidenz-Grotesk Pro Bold Ext</vt:lpstr>
      <vt:lpstr>Akzidenz-Grotesk Pro Ext</vt:lpstr>
      <vt:lpstr>Apple Symbols</vt:lpstr>
      <vt:lpstr>Aptos</vt:lpstr>
      <vt:lpstr>Arial</vt:lpstr>
      <vt:lpstr>Calibri</vt:lpstr>
      <vt:lpstr>Calibri Light</vt:lpstr>
      <vt:lpstr>Gilroy</vt:lpstr>
      <vt:lpstr>Gilroy SemiBold</vt:lpstr>
      <vt:lpstr>GILROY-MEDIUM</vt:lpstr>
      <vt:lpstr>GILROY-MEDIUM</vt:lpstr>
      <vt:lpstr>merriweather</vt:lpstr>
      <vt:lpstr>merriweather</vt:lpstr>
      <vt:lpstr>Times New Roman</vt:lpstr>
      <vt:lpstr>var(--font-family-body)</vt:lpstr>
      <vt:lpstr>var(--font-family-head)</vt:lpstr>
      <vt:lpstr>1_Office Theme</vt:lpstr>
      <vt:lpstr>Virginia 4-H Youth Protection Training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Building Supportive &amp; Inclusive Programs, Events, &amp; Activities</vt:lpstr>
      <vt:lpstr>PowerPoint Presentation</vt:lpstr>
      <vt:lpstr>PowerPoint Presentation</vt:lpstr>
      <vt:lpstr>PowerPoint Presentation</vt:lpstr>
      <vt:lpstr>Relationship Building  Research shows that healthy relationships both at home and at work enhance well-being, foster greater security and encourage better decision-making. While successful relationships can take many forms, they typically share similar characteristics. </vt:lpstr>
      <vt:lpstr>PowerPoint Presentation</vt:lpstr>
      <vt:lpstr>Relationship Abuse  Relationship abuse happens when one person coerces or controls the other. It tends to escalate over time and is often part of a larger pattern of dominance.</vt:lpstr>
      <vt:lpstr>PowerPoint Presentation</vt:lpstr>
      <vt:lpstr>Mandated Reporting in Virginia</vt:lpstr>
      <vt:lpstr>PowerPoint Presentation</vt:lpstr>
      <vt:lpstr>PowerPoint Presentation</vt:lpstr>
      <vt:lpstr>Remember: We Do Not Investigate</vt:lpstr>
      <vt:lpstr>PowerPoint Presentation</vt:lpstr>
      <vt:lpstr>PowerPoint Presentation</vt:lpstr>
      <vt:lpstr>Health &amp; Safety When Working with Minors</vt:lpstr>
      <vt:lpstr>PowerPoint Presentation</vt:lpstr>
      <vt:lpstr>PowerPoint Presentation</vt:lpstr>
      <vt:lpstr>PowerPoint Presentation</vt:lpstr>
      <vt:lpstr>PowerPoint Presentation</vt:lpstr>
      <vt:lpstr>PowerPoint Presentation</vt:lpstr>
      <vt:lpstr>PowerPoint Presentation</vt:lpstr>
      <vt:lpstr>Above Suspicion Policy</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Proudfoot, Chad</dc:creator>
  <cp:lastModifiedBy>Proudfoot, Chad</cp:lastModifiedBy>
  <cp:revision>1</cp:revision>
  <cp:lastPrinted>2024-09-30T19:21:59Z</cp:lastPrinted>
  <dcterms:created xsi:type="dcterms:W3CDTF">2024-09-30T15:52:31Z</dcterms:created>
  <dcterms:modified xsi:type="dcterms:W3CDTF">2024-09-30T20:53:12Z</dcterms:modified>
</cp:coreProperties>
</file>