
<file path=[Content_Types].xml><?xml version="1.0" encoding="utf-8"?>
<Types xmlns="http://schemas.openxmlformats.org/package/2006/content-types">
  <Default Extension="mpg" ContentType="vide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61" r:id="rId4"/>
    <p:sldId id="262" r:id="rId5"/>
    <p:sldId id="263" r:id="rId6"/>
    <p:sldId id="289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93B0"/>
    <a:srgbClr val="7B8EB0"/>
    <a:srgbClr val="95BE7E"/>
    <a:srgbClr val="006DC2"/>
    <a:srgbClr val="008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4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5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Macintosh%20HD:Users:christopher.clack:Documents:NOAA%20WORK:Excel%20Spreadsheets:generationplotforayear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christopher.clack:Documents:NOAA%20WORK:Excel%20Spreadsheets:generationplotforayear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christopher.clack:Documents:NOAA%20WORK:Excel%20Spreadsheets:generationplotforayear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0617473177140297E-2"/>
          <c:y val="1.8038180806722599E-2"/>
          <c:w val="0.87259864243485896"/>
          <c:h val="0.93486242893702098"/>
        </c:manualLayout>
      </c:layout>
      <c:lineChart>
        <c:grouping val="standard"/>
        <c:varyColors val="0"/>
        <c:ser>
          <c:idx val="0"/>
          <c:order val="0"/>
          <c:spPr>
            <a:ln w="317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Sheet2!$A$2:$A$8018</c:f>
              <c:numCache>
                <c:formatCode>General</c:formatCode>
                <c:ptCount val="8017"/>
                <c:pt idx="0">
                  <c:v>464.69892719639989</c:v>
                </c:pt>
                <c:pt idx="1">
                  <c:v>466.99696265319892</c:v>
                </c:pt>
                <c:pt idx="2">
                  <c:v>464.87292474899891</c:v>
                </c:pt>
                <c:pt idx="3">
                  <c:v>452.03782326639993</c:v>
                </c:pt>
                <c:pt idx="4">
                  <c:v>435.57042740880001</c:v>
                </c:pt>
                <c:pt idx="5">
                  <c:v>418.84721734279992</c:v>
                </c:pt>
                <c:pt idx="6">
                  <c:v>401.44044062339998</c:v>
                </c:pt>
                <c:pt idx="7">
                  <c:v>387.24209224219891</c:v>
                </c:pt>
                <c:pt idx="8">
                  <c:v>378.37638364780003</c:v>
                </c:pt>
                <c:pt idx="9">
                  <c:v>370.66724634019999</c:v>
                </c:pt>
                <c:pt idx="10">
                  <c:v>366.30964988229999</c:v>
                </c:pt>
                <c:pt idx="11">
                  <c:v>367.93238932930001</c:v>
                </c:pt>
                <c:pt idx="12">
                  <c:v>374.566112540191</c:v>
                </c:pt>
                <c:pt idx="13">
                  <c:v>384.11639425359891</c:v>
                </c:pt>
                <c:pt idx="14">
                  <c:v>395.8455089318</c:v>
                </c:pt>
                <c:pt idx="15">
                  <c:v>411.14940460179997</c:v>
                </c:pt>
                <c:pt idx="16">
                  <c:v>427.88420514500001</c:v>
                </c:pt>
                <c:pt idx="17">
                  <c:v>439.92449573179999</c:v>
                </c:pt>
                <c:pt idx="18">
                  <c:v>444.8423268528</c:v>
                </c:pt>
                <c:pt idx="19">
                  <c:v>443.04796116580002</c:v>
                </c:pt>
                <c:pt idx="20">
                  <c:v>437.95495264940001</c:v>
                </c:pt>
                <c:pt idx="21">
                  <c:v>434.29057015279892</c:v>
                </c:pt>
                <c:pt idx="22">
                  <c:v>436.940961749</c:v>
                </c:pt>
                <c:pt idx="23">
                  <c:v>453.30049117520002</c:v>
                </c:pt>
                <c:pt idx="24">
                  <c:v>470.95121381140001</c:v>
                </c:pt>
                <c:pt idx="25">
                  <c:v>481.65086027519999</c:v>
                </c:pt>
                <c:pt idx="26">
                  <c:v>486.40692063259962</c:v>
                </c:pt>
                <c:pt idx="27">
                  <c:v>477.74356143419999</c:v>
                </c:pt>
                <c:pt idx="28">
                  <c:v>459.8958335364</c:v>
                </c:pt>
                <c:pt idx="29">
                  <c:v>436.94529952219921</c:v>
                </c:pt>
                <c:pt idx="30">
                  <c:v>414.64028690340001</c:v>
                </c:pt>
                <c:pt idx="31">
                  <c:v>397.73890353600012</c:v>
                </c:pt>
                <c:pt idx="32">
                  <c:v>388.16751118960002</c:v>
                </c:pt>
                <c:pt idx="33">
                  <c:v>385.78204894059661</c:v>
                </c:pt>
                <c:pt idx="34">
                  <c:v>390.55059057559993</c:v>
                </c:pt>
                <c:pt idx="35">
                  <c:v>408.88130566040002</c:v>
                </c:pt>
                <c:pt idx="36">
                  <c:v>444.71392826759228</c:v>
                </c:pt>
                <c:pt idx="37">
                  <c:v>479.22026179540001</c:v>
                </c:pt>
                <c:pt idx="38">
                  <c:v>498.99724342780002</c:v>
                </c:pt>
                <c:pt idx="39">
                  <c:v>508.14411032340001</c:v>
                </c:pt>
                <c:pt idx="40">
                  <c:v>510.17556244439982</c:v>
                </c:pt>
                <c:pt idx="41">
                  <c:v>505.80054539740001</c:v>
                </c:pt>
                <c:pt idx="42">
                  <c:v>498.87232657139992</c:v>
                </c:pt>
                <c:pt idx="43">
                  <c:v>491.65518748320011</c:v>
                </c:pt>
                <c:pt idx="44">
                  <c:v>483.52536519659992</c:v>
                </c:pt>
                <c:pt idx="45">
                  <c:v>477.02863526019661</c:v>
                </c:pt>
                <c:pt idx="46">
                  <c:v>480.12627067019992</c:v>
                </c:pt>
                <c:pt idx="47">
                  <c:v>503.74094977459993</c:v>
                </c:pt>
                <c:pt idx="48">
                  <c:v>526.29696435500011</c:v>
                </c:pt>
                <c:pt idx="49">
                  <c:v>538.48830272740008</c:v>
                </c:pt>
                <c:pt idx="50">
                  <c:v>542.18904162139995</c:v>
                </c:pt>
                <c:pt idx="51">
                  <c:v>531.0580450284001</c:v>
                </c:pt>
                <c:pt idx="52">
                  <c:v>507.7472312644</c:v>
                </c:pt>
                <c:pt idx="53">
                  <c:v>479.28413727259158</c:v>
                </c:pt>
                <c:pt idx="54">
                  <c:v>451.73672257039891</c:v>
                </c:pt>
                <c:pt idx="55">
                  <c:v>432.65613604959862</c:v>
                </c:pt>
                <c:pt idx="56">
                  <c:v>421.50388999220002</c:v>
                </c:pt>
                <c:pt idx="57">
                  <c:v>417.44889793760001</c:v>
                </c:pt>
                <c:pt idx="58">
                  <c:v>421.08762380259992</c:v>
                </c:pt>
                <c:pt idx="59">
                  <c:v>438.82208325639999</c:v>
                </c:pt>
                <c:pt idx="60">
                  <c:v>474.02891845459129</c:v>
                </c:pt>
                <c:pt idx="61">
                  <c:v>506.68942276659982</c:v>
                </c:pt>
                <c:pt idx="62">
                  <c:v>519.47248237040003</c:v>
                </c:pt>
                <c:pt idx="63">
                  <c:v>521.14859400720002</c:v>
                </c:pt>
                <c:pt idx="64">
                  <c:v>517.07915421500002</c:v>
                </c:pt>
                <c:pt idx="65">
                  <c:v>509.07746460700008</c:v>
                </c:pt>
                <c:pt idx="66">
                  <c:v>501.148823392</c:v>
                </c:pt>
                <c:pt idx="67">
                  <c:v>494.09010057239891</c:v>
                </c:pt>
                <c:pt idx="68">
                  <c:v>487.46388462060008</c:v>
                </c:pt>
                <c:pt idx="69">
                  <c:v>481.98857193419661</c:v>
                </c:pt>
                <c:pt idx="70">
                  <c:v>485.07983357839993</c:v>
                </c:pt>
                <c:pt idx="71">
                  <c:v>506.77433941019228</c:v>
                </c:pt>
                <c:pt idx="72">
                  <c:v>528.07501993440007</c:v>
                </c:pt>
                <c:pt idx="73">
                  <c:v>535.90853039299998</c:v>
                </c:pt>
                <c:pt idx="74">
                  <c:v>537.24866556500001</c:v>
                </c:pt>
                <c:pt idx="75">
                  <c:v>523.41651938119787</c:v>
                </c:pt>
                <c:pt idx="76">
                  <c:v>498.24768434880002</c:v>
                </c:pt>
                <c:pt idx="77">
                  <c:v>465.82247337619992</c:v>
                </c:pt>
                <c:pt idx="78">
                  <c:v>435.79377168219861</c:v>
                </c:pt>
                <c:pt idx="79">
                  <c:v>413.73594379640002</c:v>
                </c:pt>
                <c:pt idx="80">
                  <c:v>400.35009298419999</c:v>
                </c:pt>
                <c:pt idx="81">
                  <c:v>393.89564206559999</c:v>
                </c:pt>
                <c:pt idx="82">
                  <c:v>395.14097036959998</c:v>
                </c:pt>
                <c:pt idx="83">
                  <c:v>409.99692816439921</c:v>
                </c:pt>
                <c:pt idx="84">
                  <c:v>444.73095551440002</c:v>
                </c:pt>
                <c:pt idx="85">
                  <c:v>476.93254455619228</c:v>
                </c:pt>
                <c:pt idx="86">
                  <c:v>491.75801055059861</c:v>
                </c:pt>
                <c:pt idx="87">
                  <c:v>498.03662469860001</c:v>
                </c:pt>
                <c:pt idx="88">
                  <c:v>500.37450996680002</c:v>
                </c:pt>
                <c:pt idx="89">
                  <c:v>497.99733005759123</c:v>
                </c:pt>
                <c:pt idx="90">
                  <c:v>494.24518532500002</c:v>
                </c:pt>
                <c:pt idx="91">
                  <c:v>491.02966617880008</c:v>
                </c:pt>
                <c:pt idx="92">
                  <c:v>486.75879089900002</c:v>
                </c:pt>
                <c:pt idx="93">
                  <c:v>482.69139855519228</c:v>
                </c:pt>
                <c:pt idx="94">
                  <c:v>486.20963784039992</c:v>
                </c:pt>
                <c:pt idx="95">
                  <c:v>503.62977492480002</c:v>
                </c:pt>
                <c:pt idx="96">
                  <c:v>517.5932926459999</c:v>
                </c:pt>
                <c:pt idx="97">
                  <c:v>523.54510316349786</c:v>
                </c:pt>
                <c:pt idx="98">
                  <c:v>522.84866188348087</c:v>
                </c:pt>
                <c:pt idx="99">
                  <c:v>507.75573324169193</c:v>
                </c:pt>
                <c:pt idx="100">
                  <c:v>481.48830298339891</c:v>
                </c:pt>
                <c:pt idx="101">
                  <c:v>449.25346912079999</c:v>
                </c:pt>
                <c:pt idx="102">
                  <c:v>418.60595510000002</c:v>
                </c:pt>
                <c:pt idx="103">
                  <c:v>395.20490366640001</c:v>
                </c:pt>
                <c:pt idx="104">
                  <c:v>380.76833525799111</c:v>
                </c:pt>
                <c:pt idx="105">
                  <c:v>373.15764852019998</c:v>
                </c:pt>
                <c:pt idx="106">
                  <c:v>373.10695995499862</c:v>
                </c:pt>
                <c:pt idx="107">
                  <c:v>386.84298058439998</c:v>
                </c:pt>
                <c:pt idx="108">
                  <c:v>420.11972923000002</c:v>
                </c:pt>
                <c:pt idx="109">
                  <c:v>454.61435657679982</c:v>
                </c:pt>
                <c:pt idx="110">
                  <c:v>473.07176996829031</c:v>
                </c:pt>
                <c:pt idx="111">
                  <c:v>484.85739163609998</c:v>
                </c:pt>
                <c:pt idx="112">
                  <c:v>492.23819843069123</c:v>
                </c:pt>
                <c:pt idx="113">
                  <c:v>493.80883808409999</c:v>
                </c:pt>
                <c:pt idx="114">
                  <c:v>491.59396103289993</c:v>
                </c:pt>
                <c:pt idx="115">
                  <c:v>489.14554861509998</c:v>
                </c:pt>
                <c:pt idx="116">
                  <c:v>484.87704465529993</c:v>
                </c:pt>
                <c:pt idx="117">
                  <c:v>481.08216980750001</c:v>
                </c:pt>
                <c:pt idx="118">
                  <c:v>482.89687104649892</c:v>
                </c:pt>
                <c:pt idx="119">
                  <c:v>492.28837806489861</c:v>
                </c:pt>
                <c:pt idx="120">
                  <c:v>500.57141112790009</c:v>
                </c:pt>
                <c:pt idx="121">
                  <c:v>501.68326266309998</c:v>
                </c:pt>
                <c:pt idx="122">
                  <c:v>498.60052622770002</c:v>
                </c:pt>
                <c:pt idx="123">
                  <c:v>485.7746323281001</c:v>
                </c:pt>
                <c:pt idx="124">
                  <c:v>465.39310125489891</c:v>
                </c:pt>
                <c:pt idx="125">
                  <c:v>439.43245122420001</c:v>
                </c:pt>
                <c:pt idx="126">
                  <c:v>412.58893881779892</c:v>
                </c:pt>
                <c:pt idx="127">
                  <c:v>390.7045995708001</c:v>
                </c:pt>
                <c:pt idx="128">
                  <c:v>375.33688630720002</c:v>
                </c:pt>
                <c:pt idx="129">
                  <c:v>365.82471932680011</c:v>
                </c:pt>
                <c:pt idx="130">
                  <c:v>362.67926415340008</c:v>
                </c:pt>
                <c:pt idx="131">
                  <c:v>366.17326968920008</c:v>
                </c:pt>
                <c:pt idx="132">
                  <c:v>377.36738986959989</c:v>
                </c:pt>
                <c:pt idx="133">
                  <c:v>394.40317541059198</c:v>
                </c:pt>
                <c:pt idx="134">
                  <c:v>415.55431190040002</c:v>
                </c:pt>
                <c:pt idx="135">
                  <c:v>437.08875904399861</c:v>
                </c:pt>
                <c:pt idx="136">
                  <c:v>452.16949550650008</c:v>
                </c:pt>
                <c:pt idx="137">
                  <c:v>460.09268842030002</c:v>
                </c:pt>
                <c:pt idx="138">
                  <c:v>460.39624133130002</c:v>
                </c:pt>
                <c:pt idx="139">
                  <c:v>455.61303220169862</c:v>
                </c:pt>
                <c:pt idx="140">
                  <c:v>448.08314410839961</c:v>
                </c:pt>
                <c:pt idx="141">
                  <c:v>442.27904982000018</c:v>
                </c:pt>
                <c:pt idx="142">
                  <c:v>442.45464363040008</c:v>
                </c:pt>
                <c:pt idx="143">
                  <c:v>455.28200653860011</c:v>
                </c:pt>
                <c:pt idx="144">
                  <c:v>470.87995831540007</c:v>
                </c:pt>
                <c:pt idx="145">
                  <c:v>475.37224617210012</c:v>
                </c:pt>
                <c:pt idx="146">
                  <c:v>476.0150260803</c:v>
                </c:pt>
                <c:pt idx="147">
                  <c:v>465.50973588170001</c:v>
                </c:pt>
                <c:pt idx="148">
                  <c:v>449.34149735929992</c:v>
                </c:pt>
                <c:pt idx="149">
                  <c:v>428.22211343939921</c:v>
                </c:pt>
                <c:pt idx="150">
                  <c:v>405.37145274199861</c:v>
                </c:pt>
                <c:pt idx="151">
                  <c:v>385.01459503820001</c:v>
                </c:pt>
                <c:pt idx="152">
                  <c:v>372.57980820699999</c:v>
                </c:pt>
                <c:pt idx="153">
                  <c:v>364.44675863959992</c:v>
                </c:pt>
                <c:pt idx="154">
                  <c:v>362.54416792180001</c:v>
                </c:pt>
                <c:pt idx="155">
                  <c:v>365.51431841959891</c:v>
                </c:pt>
                <c:pt idx="156">
                  <c:v>374.6630708788</c:v>
                </c:pt>
                <c:pt idx="157">
                  <c:v>388.76669346719228</c:v>
                </c:pt>
                <c:pt idx="158">
                  <c:v>408.12214561399998</c:v>
                </c:pt>
                <c:pt idx="159">
                  <c:v>424.63236422699993</c:v>
                </c:pt>
                <c:pt idx="160">
                  <c:v>434.47534854839222</c:v>
                </c:pt>
                <c:pt idx="161">
                  <c:v>439.43719390019129</c:v>
                </c:pt>
                <c:pt idx="162">
                  <c:v>442.99926225320002</c:v>
                </c:pt>
                <c:pt idx="163">
                  <c:v>444.09291814199861</c:v>
                </c:pt>
                <c:pt idx="164">
                  <c:v>442.48026550039992</c:v>
                </c:pt>
                <c:pt idx="165">
                  <c:v>441.15533006300001</c:v>
                </c:pt>
                <c:pt idx="166">
                  <c:v>447.57327405960001</c:v>
                </c:pt>
                <c:pt idx="167">
                  <c:v>463.22218044719199</c:v>
                </c:pt>
                <c:pt idx="168">
                  <c:v>478.12618947259188</c:v>
                </c:pt>
                <c:pt idx="169">
                  <c:v>485.82397911809892</c:v>
                </c:pt>
                <c:pt idx="170">
                  <c:v>489.30812910510002</c:v>
                </c:pt>
                <c:pt idx="171">
                  <c:v>477.97234242410002</c:v>
                </c:pt>
                <c:pt idx="172">
                  <c:v>458.42357505289152</c:v>
                </c:pt>
                <c:pt idx="173">
                  <c:v>432.59800965419862</c:v>
                </c:pt>
                <c:pt idx="174">
                  <c:v>407.67190585119891</c:v>
                </c:pt>
                <c:pt idx="175">
                  <c:v>390.21127106519862</c:v>
                </c:pt>
                <c:pt idx="176">
                  <c:v>380.64264337280002</c:v>
                </c:pt>
                <c:pt idx="177">
                  <c:v>377.40786436479999</c:v>
                </c:pt>
                <c:pt idx="178">
                  <c:v>382.58784854880003</c:v>
                </c:pt>
                <c:pt idx="179">
                  <c:v>401.89904366399998</c:v>
                </c:pt>
                <c:pt idx="180">
                  <c:v>442.64821330939998</c:v>
                </c:pt>
                <c:pt idx="181">
                  <c:v>484.12051045089862</c:v>
                </c:pt>
                <c:pt idx="182">
                  <c:v>504.85933688990002</c:v>
                </c:pt>
                <c:pt idx="183">
                  <c:v>514.89827385410001</c:v>
                </c:pt>
                <c:pt idx="184">
                  <c:v>517.04309850390007</c:v>
                </c:pt>
                <c:pt idx="185">
                  <c:v>512.93043119229787</c:v>
                </c:pt>
                <c:pt idx="186">
                  <c:v>506.15843062469997</c:v>
                </c:pt>
                <c:pt idx="187">
                  <c:v>498.83049862569982</c:v>
                </c:pt>
                <c:pt idx="188">
                  <c:v>491.68764578269992</c:v>
                </c:pt>
                <c:pt idx="189">
                  <c:v>486.33425397409991</c:v>
                </c:pt>
                <c:pt idx="190">
                  <c:v>488.54901538529992</c:v>
                </c:pt>
                <c:pt idx="191">
                  <c:v>506.81409672650011</c:v>
                </c:pt>
                <c:pt idx="192">
                  <c:v>527.0656212481</c:v>
                </c:pt>
                <c:pt idx="193">
                  <c:v>537.17639211170001</c:v>
                </c:pt>
                <c:pt idx="194">
                  <c:v>539.58991705769995</c:v>
                </c:pt>
                <c:pt idx="195">
                  <c:v>527.45402145209937</c:v>
                </c:pt>
                <c:pt idx="196">
                  <c:v>505.41233024169048</c:v>
                </c:pt>
                <c:pt idx="197">
                  <c:v>475.83261901909992</c:v>
                </c:pt>
                <c:pt idx="198">
                  <c:v>447.39934592499992</c:v>
                </c:pt>
                <c:pt idx="199">
                  <c:v>426.41335789440001</c:v>
                </c:pt>
                <c:pt idx="200">
                  <c:v>415.58067421099992</c:v>
                </c:pt>
                <c:pt idx="201">
                  <c:v>411.68775361119992</c:v>
                </c:pt>
                <c:pt idx="202">
                  <c:v>415.92695728499228</c:v>
                </c:pt>
                <c:pt idx="203">
                  <c:v>435.98070160679993</c:v>
                </c:pt>
                <c:pt idx="204">
                  <c:v>476.38669974139862</c:v>
                </c:pt>
                <c:pt idx="205">
                  <c:v>513.01519738770003</c:v>
                </c:pt>
                <c:pt idx="206">
                  <c:v>547.83852544049739</c:v>
                </c:pt>
                <c:pt idx="207">
                  <c:v>551.47492615730005</c:v>
                </c:pt>
                <c:pt idx="208">
                  <c:v>539.36683878148779</c:v>
                </c:pt>
                <c:pt idx="209">
                  <c:v>515.57950401749997</c:v>
                </c:pt>
                <c:pt idx="210">
                  <c:v>485.52315606589661</c:v>
                </c:pt>
                <c:pt idx="211">
                  <c:v>459.29374793670002</c:v>
                </c:pt>
                <c:pt idx="212">
                  <c:v>440.77795368580001</c:v>
                </c:pt>
                <c:pt idx="213">
                  <c:v>431.05468070619997</c:v>
                </c:pt>
                <c:pt idx="214">
                  <c:v>428.86144626420003</c:v>
                </c:pt>
                <c:pt idx="215">
                  <c:v>434.7046733112</c:v>
                </c:pt>
                <c:pt idx="216">
                  <c:v>455.16636680660002</c:v>
                </c:pt>
                <c:pt idx="217">
                  <c:v>496.19490181589998</c:v>
                </c:pt>
                <c:pt idx="218">
                  <c:v>533.60969680970004</c:v>
                </c:pt>
                <c:pt idx="219">
                  <c:v>546.38978353250002</c:v>
                </c:pt>
                <c:pt idx="220">
                  <c:v>544.70837393190004</c:v>
                </c:pt>
                <c:pt idx="221">
                  <c:v>539.04913885609994</c:v>
                </c:pt>
                <c:pt idx="222">
                  <c:v>528.66689155190011</c:v>
                </c:pt>
                <c:pt idx="223">
                  <c:v>518.26873902310001</c:v>
                </c:pt>
                <c:pt idx="224">
                  <c:v>508.6902096279</c:v>
                </c:pt>
                <c:pt idx="225">
                  <c:v>500.91566994269141</c:v>
                </c:pt>
                <c:pt idx="226">
                  <c:v>496.32891078530002</c:v>
                </c:pt>
                <c:pt idx="227">
                  <c:v>501.34734392489997</c:v>
                </c:pt>
                <c:pt idx="228">
                  <c:v>522.98555104490003</c:v>
                </c:pt>
                <c:pt idx="229">
                  <c:v>546.30272685429736</c:v>
                </c:pt>
                <c:pt idx="230">
                  <c:v>557.76402050909996</c:v>
                </c:pt>
                <c:pt idx="231">
                  <c:v>562.38695103429939</c:v>
                </c:pt>
                <c:pt idx="232">
                  <c:v>551.44538297149995</c:v>
                </c:pt>
                <c:pt idx="233">
                  <c:v>527.30647866029994</c:v>
                </c:pt>
                <c:pt idx="234">
                  <c:v>496.34851758190001</c:v>
                </c:pt>
                <c:pt idx="235">
                  <c:v>468.67314366309989</c:v>
                </c:pt>
                <c:pt idx="236">
                  <c:v>449.39976261139998</c:v>
                </c:pt>
                <c:pt idx="237">
                  <c:v>438.69045722919992</c:v>
                </c:pt>
                <c:pt idx="238">
                  <c:v>435.05204370759992</c:v>
                </c:pt>
                <c:pt idx="239">
                  <c:v>439.58116230840011</c:v>
                </c:pt>
                <c:pt idx="240">
                  <c:v>458.28938106119921</c:v>
                </c:pt>
                <c:pt idx="241">
                  <c:v>496.32621554449861</c:v>
                </c:pt>
                <c:pt idx="242">
                  <c:v>530.69969698650004</c:v>
                </c:pt>
                <c:pt idx="243">
                  <c:v>540.41185363529996</c:v>
                </c:pt>
                <c:pt idx="244">
                  <c:v>537.87483461329998</c:v>
                </c:pt>
                <c:pt idx="245">
                  <c:v>530.79920020550003</c:v>
                </c:pt>
                <c:pt idx="246">
                  <c:v>522.08377593190005</c:v>
                </c:pt>
                <c:pt idx="247">
                  <c:v>511.94237449230002</c:v>
                </c:pt>
                <c:pt idx="248">
                  <c:v>504.5758649389</c:v>
                </c:pt>
                <c:pt idx="249">
                  <c:v>498.07817489349992</c:v>
                </c:pt>
                <c:pt idx="250">
                  <c:v>494.52496722849992</c:v>
                </c:pt>
                <c:pt idx="251">
                  <c:v>499.15035013549999</c:v>
                </c:pt>
                <c:pt idx="252">
                  <c:v>517.88611094129999</c:v>
                </c:pt>
                <c:pt idx="253">
                  <c:v>534.45399324050015</c:v>
                </c:pt>
                <c:pt idx="254">
                  <c:v>541.81832803669977</c:v>
                </c:pt>
                <c:pt idx="255">
                  <c:v>543.60863356370055</c:v>
                </c:pt>
                <c:pt idx="256">
                  <c:v>529.54056932589936</c:v>
                </c:pt>
                <c:pt idx="257">
                  <c:v>503.87509735190002</c:v>
                </c:pt>
                <c:pt idx="258">
                  <c:v>472.75331811529861</c:v>
                </c:pt>
                <c:pt idx="259">
                  <c:v>442.55345277010002</c:v>
                </c:pt>
                <c:pt idx="260">
                  <c:v>420.07883830309999</c:v>
                </c:pt>
                <c:pt idx="261">
                  <c:v>407.09588158970001</c:v>
                </c:pt>
                <c:pt idx="262">
                  <c:v>400.42827740868802</c:v>
                </c:pt>
                <c:pt idx="263">
                  <c:v>402.35694112269999</c:v>
                </c:pt>
                <c:pt idx="264">
                  <c:v>417.55664878210013</c:v>
                </c:pt>
                <c:pt idx="265">
                  <c:v>452.94371633330002</c:v>
                </c:pt>
                <c:pt idx="266">
                  <c:v>487.97554760849891</c:v>
                </c:pt>
                <c:pt idx="267">
                  <c:v>504.51264889010002</c:v>
                </c:pt>
                <c:pt idx="268">
                  <c:v>512.72481979370002</c:v>
                </c:pt>
                <c:pt idx="269">
                  <c:v>516.64945825150005</c:v>
                </c:pt>
                <c:pt idx="270">
                  <c:v>512.85859731949938</c:v>
                </c:pt>
                <c:pt idx="271">
                  <c:v>510.38204136649989</c:v>
                </c:pt>
                <c:pt idx="272">
                  <c:v>505.34813095109661</c:v>
                </c:pt>
                <c:pt idx="273">
                  <c:v>499.53022511630007</c:v>
                </c:pt>
                <c:pt idx="274">
                  <c:v>494.58665641849228</c:v>
                </c:pt>
                <c:pt idx="275">
                  <c:v>495.74159674169158</c:v>
                </c:pt>
                <c:pt idx="276">
                  <c:v>506.34446995370001</c:v>
                </c:pt>
                <c:pt idx="277">
                  <c:v>516.15086655450011</c:v>
                </c:pt>
                <c:pt idx="278">
                  <c:v>517.71457727009999</c:v>
                </c:pt>
                <c:pt idx="279">
                  <c:v>516.03763272449737</c:v>
                </c:pt>
                <c:pt idx="280">
                  <c:v>504.94671738310001</c:v>
                </c:pt>
                <c:pt idx="281">
                  <c:v>485.40067989289992</c:v>
                </c:pt>
                <c:pt idx="282">
                  <c:v>460.44642094109861</c:v>
                </c:pt>
                <c:pt idx="283">
                  <c:v>434.66300730990002</c:v>
                </c:pt>
                <c:pt idx="284">
                  <c:v>412.97404227450011</c:v>
                </c:pt>
                <c:pt idx="285">
                  <c:v>399.5722631031</c:v>
                </c:pt>
                <c:pt idx="286">
                  <c:v>391.67318827849891</c:v>
                </c:pt>
                <c:pt idx="287">
                  <c:v>390.15523835149992</c:v>
                </c:pt>
                <c:pt idx="288">
                  <c:v>394.84771242149992</c:v>
                </c:pt>
                <c:pt idx="289">
                  <c:v>406.94936834129891</c:v>
                </c:pt>
                <c:pt idx="290">
                  <c:v>424.70147963009993</c:v>
                </c:pt>
                <c:pt idx="291">
                  <c:v>446.24162948830002</c:v>
                </c:pt>
                <c:pt idx="292">
                  <c:v>465.77230540709661</c:v>
                </c:pt>
                <c:pt idx="293">
                  <c:v>479.19416564810001</c:v>
                </c:pt>
                <c:pt idx="294">
                  <c:v>486.04904691809992</c:v>
                </c:pt>
                <c:pt idx="295">
                  <c:v>486.63807297630001</c:v>
                </c:pt>
                <c:pt idx="296">
                  <c:v>482.14305522469982</c:v>
                </c:pt>
                <c:pt idx="297">
                  <c:v>475.69006175049992</c:v>
                </c:pt>
                <c:pt idx="298">
                  <c:v>471.0407458423</c:v>
                </c:pt>
                <c:pt idx="299">
                  <c:v>472.08814357089892</c:v>
                </c:pt>
                <c:pt idx="300">
                  <c:v>483.12140681909989</c:v>
                </c:pt>
                <c:pt idx="301">
                  <c:v>495.26364129410001</c:v>
                </c:pt>
                <c:pt idx="302">
                  <c:v>497.24574668510002</c:v>
                </c:pt>
                <c:pt idx="303">
                  <c:v>497.46907932649992</c:v>
                </c:pt>
                <c:pt idx="304">
                  <c:v>486.98690092409862</c:v>
                </c:pt>
                <c:pt idx="305">
                  <c:v>469.58418430590001</c:v>
                </c:pt>
                <c:pt idx="306">
                  <c:v>448.11201643809892</c:v>
                </c:pt>
                <c:pt idx="307">
                  <c:v>423.96155630989921</c:v>
                </c:pt>
                <c:pt idx="308">
                  <c:v>404.52658949829129</c:v>
                </c:pt>
                <c:pt idx="309">
                  <c:v>392.01443955629861</c:v>
                </c:pt>
                <c:pt idx="310">
                  <c:v>384.60435549469992</c:v>
                </c:pt>
                <c:pt idx="311">
                  <c:v>381.89448417869983</c:v>
                </c:pt>
                <c:pt idx="312">
                  <c:v>384.63105315450002</c:v>
                </c:pt>
                <c:pt idx="313">
                  <c:v>392.9977883383001</c:v>
                </c:pt>
                <c:pt idx="314">
                  <c:v>407.27668084229862</c:v>
                </c:pt>
                <c:pt idx="315">
                  <c:v>427.23427653409982</c:v>
                </c:pt>
                <c:pt idx="316">
                  <c:v>446.19246787270009</c:v>
                </c:pt>
                <c:pt idx="317">
                  <c:v>458.33905167310002</c:v>
                </c:pt>
                <c:pt idx="318">
                  <c:v>466.26124979270003</c:v>
                </c:pt>
                <c:pt idx="319">
                  <c:v>469.08909757510003</c:v>
                </c:pt>
                <c:pt idx="320">
                  <c:v>467.81290726349999</c:v>
                </c:pt>
                <c:pt idx="321">
                  <c:v>463.3977858705</c:v>
                </c:pt>
                <c:pt idx="322">
                  <c:v>459.58453035970001</c:v>
                </c:pt>
                <c:pt idx="323">
                  <c:v>461.97022397630002</c:v>
                </c:pt>
                <c:pt idx="324">
                  <c:v>475.43690815049621</c:v>
                </c:pt>
                <c:pt idx="325">
                  <c:v>489.53029357129861</c:v>
                </c:pt>
                <c:pt idx="326">
                  <c:v>493.9341830047</c:v>
                </c:pt>
                <c:pt idx="327">
                  <c:v>495.75212303770002</c:v>
                </c:pt>
                <c:pt idx="328">
                  <c:v>486.59852385109821</c:v>
                </c:pt>
                <c:pt idx="329">
                  <c:v>470.28503287609891</c:v>
                </c:pt>
                <c:pt idx="330">
                  <c:v>448.17810128090002</c:v>
                </c:pt>
                <c:pt idx="331">
                  <c:v>425.43009007769223</c:v>
                </c:pt>
                <c:pt idx="332">
                  <c:v>407.96811347969123</c:v>
                </c:pt>
                <c:pt idx="333">
                  <c:v>396.96356065129862</c:v>
                </c:pt>
                <c:pt idx="334">
                  <c:v>393.18152568250002</c:v>
                </c:pt>
                <c:pt idx="335">
                  <c:v>395.93556153590009</c:v>
                </c:pt>
                <c:pt idx="336">
                  <c:v>409.05841487150002</c:v>
                </c:pt>
                <c:pt idx="337">
                  <c:v>434.3603913549</c:v>
                </c:pt>
                <c:pt idx="338">
                  <c:v>464.95949548329992</c:v>
                </c:pt>
                <c:pt idx="339">
                  <c:v>490.80396206440008</c:v>
                </c:pt>
                <c:pt idx="340">
                  <c:v>511.62544952859992</c:v>
                </c:pt>
                <c:pt idx="341">
                  <c:v>525.95411672739988</c:v>
                </c:pt>
                <c:pt idx="342">
                  <c:v>533.79197668920006</c:v>
                </c:pt>
                <c:pt idx="343">
                  <c:v>535.06873373559995</c:v>
                </c:pt>
                <c:pt idx="344">
                  <c:v>531.64137985840011</c:v>
                </c:pt>
                <c:pt idx="345">
                  <c:v>526.59929115679995</c:v>
                </c:pt>
                <c:pt idx="346">
                  <c:v>522.11039265060003</c:v>
                </c:pt>
                <c:pt idx="347">
                  <c:v>523.32967109790002</c:v>
                </c:pt>
                <c:pt idx="348">
                  <c:v>536.08853147410002</c:v>
                </c:pt>
                <c:pt idx="349">
                  <c:v>550.95048124990012</c:v>
                </c:pt>
                <c:pt idx="350">
                  <c:v>558.23321927639995</c:v>
                </c:pt>
                <c:pt idx="351">
                  <c:v>559.02307934640055</c:v>
                </c:pt>
                <c:pt idx="352">
                  <c:v>545.6561527895974</c:v>
                </c:pt>
                <c:pt idx="353">
                  <c:v>521.64435173840002</c:v>
                </c:pt>
                <c:pt idx="354">
                  <c:v>491.0770233381001</c:v>
                </c:pt>
                <c:pt idx="355">
                  <c:v>462.02043830129861</c:v>
                </c:pt>
                <c:pt idx="356">
                  <c:v>441.44219120550002</c:v>
                </c:pt>
                <c:pt idx="357">
                  <c:v>429.39881209430001</c:v>
                </c:pt>
                <c:pt idx="358">
                  <c:v>424.79902796430002</c:v>
                </c:pt>
                <c:pt idx="359">
                  <c:v>428.00044645110012</c:v>
                </c:pt>
                <c:pt idx="360">
                  <c:v>446.32540091070001</c:v>
                </c:pt>
                <c:pt idx="361">
                  <c:v>485.37268662830002</c:v>
                </c:pt>
                <c:pt idx="362">
                  <c:v>523.63351318159937</c:v>
                </c:pt>
                <c:pt idx="363">
                  <c:v>543.05459907080001</c:v>
                </c:pt>
                <c:pt idx="364">
                  <c:v>555.21718070519989</c:v>
                </c:pt>
                <c:pt idx="365">
                  <c:v>561.29888221040005</c:v>
                </c:pt>
                <c:pt idx="366">
                  <c:v>562.18748197479977</c:v>
                </c:pt>
                <c:pt idx="367">
                  <c:v>560.14362961339987</c:v>
                </c:pt>
                <c:pt idx="368">
                  <c:v>557.00322940159936</c:v>
                </c:pt>
                <c:pt idx="369">
                  <c:v>552.22845291750002</c:v>
                </c:pt>
                <c:pt idx="370">
                  <c:v>549.89276542489938</c:v>
                </c:pt>
                <c:pt idx="371">
                  <c:v>554.98088085730001</c:v>
                </c:pt>
                <c:pt idx="372">
                  <c:v>571.88698376270008</c:v>
                </c:pt>
                <c:pt idx="373">
                  <c:v>590.81351502630002</c:v>
                </c:pt>
                <c:pt idx="374">
                  <c:v>599.75697991660002</c:v>
                </c:pt>
                <c:pt idx="375">
                  <c:v>599.83598567000013</c:v>
                </c:pt>
                <c:pt idx="376">
                  <c:v>587.04304745540003</c:v>
                </c:pt>
                <c:pt idx="377">
                  <c:v>564.58849086119994</c:v>
                </c:pt>
                <c:pt idx="378">
                  <c:v>533.51545673409987</c:v>
                </c:pt>
                <c:pt idx="379">
                  <c:v>504.74909902949997</c:v>
                </c:pt>
                <c:pt idx="380">
                  <c:v>484.36599478149992</c:v>
                </c:pt>
                <c:pt idx="381">
                  <c:v>473.95720027089999</c:v>
                </c:pt>
                <c:pt idx="382">
                  <c:v>470.48656094128802</c:v>
                </c:pt>
                <c:pt idx="383">
                  <c:v>475.07233686809661</c:v>
                </c:pt>
                <c:pt idx="384">
                  <c:v>493.50713585369891</c:v>
                </c:pt>
                <c:pt idx="385">
                  <c:v>531.92687600370004</c:v>
                </c:pt>
                <c:pt idx="386">
                  <c:v>566.34342308509736</c:v>
                </c:pt>
                <c:pt idx="387">
                  <c:v>579.38034191780002</c:v>
                </c:pt>
                <c:pt idx="388">
                  <c:v>584.2197804164</c:v>
                </c:pt>
                <c:pt idx="389">
                  <c:v>583.59887448459995</c:v>
                </c:pt>
                <c:pt idx="390">
                  <c:v>576.38349375560006</c:v>
                </c:pt>
                <c:pt idx="391">
                  <c:v>567.95919899819989</c:v>
                </c:pt>
                <c:pt idx="392">
                  <c:v>559.100095377</c:v>
                </c:pt>
                <c:pt idx="393">
                  <c:v>550.9858197758</c:v>
                </c:pt>
                <c:pt idx="394">
                  <c:v>545.38547453840044</c:v>
                </c:pt>
                <c:pt idx="395">
                  <c:v>550.11686149979937</c:v>
                </c:pt>
                <c:pt idx="396">
                  <c:v>569.81775243499737</c:v>
                </c:pt>
                <c:pt idx="397">
                  <c:v>590.25520054499998</c:v>
                </c:pt>
                <c:pt idx="398">
                  <c:v>597.13026697220005</c:v>
                </c:pt>
                <c:pt idx="399">
                  <c:v>597.92982058799998</c:v>
                </c:pt>
                <c:pt idx="400">
                  <c:v>584.23359195840055</c:v>
                </c:pt>
                <c:pt idx="401">
                  <c:v>560.40741364600001</c:v>
                </c:pt>
                <c:pt idx="402">
                  <c:v>527.6448381248</c:v>
                </c:pt>
                <c:pt idx="403">
                  <c:v>498.21232261590001</c:v>
                </c:pt>
                <c:pt idx="404">
                  <c:v>477.40456586609992</c:v>
                </c:pt>
                <c:pt idx="405">
                  <c:v>465.77502373290002</c:v>
                </c:pt>
                <c:pt idx="406">
                  <c:v>460.36278827289999</c:v>
                </c:pt>
                <c:pt idx="407">
                  <c:v>462.63323542389992</c:v>
                </c:pt>
                <c:pt idx="408">
                  <c:v>479.41274422330002</c:v>
                </c:pt>
                <c:pt idx="409">
                  <c:v>515.87801354770045</c:v>
                </c:pt>
                <c:pt idx="410">
                  <c:v>549.85931234899999</c:v>
                </c:pt>
                <c:pt idx="411">
                  <c:v>564.63878610699999</c:v>
                </c:pt>
                <c:pt idx="412">
                  <c:v>571.59423480920009</c:v>
                </c:pt>
                <c:pt idx="413">
                  <c:v>573.55739270119989</c:v>
                </c:pt>
                <c:pt idx="414">
                  <c:v>569.11433587840008</c:v>
                </c:pt>
                <c:pt idx="415">
                  <c:v>562.14922840319787</c:v>
                </c:pt>
                <c:pt idx="416">
                  <c:v>555.63851339680002</c:v>
                </c:pt>
                <c:pt idx="417">
                  <c:v>548.92123852960003</c:v>
                </c:pt>
                <c:pt idx="418">
                  <c:v>544.78439519220001</c:v>
                </c:pt>
                <c:pt idx="419">
                  <c:v>546.67473599879997</c:v>
                </c:pt>
                <c:pt idx="420">
                  <c:v>559.70123250819995</c:v>
                </c:pt>
                <c:pt idx="421">
                  <c:v>572.58359864960005</c:v>
                </c:pt>
                <c:pt idx="422">
                  <c:v>577.35569151419986</c:v>
                </c:pt>
                <c:pt idx="423">
                  <c:v>576.55552481219786</c:v>
                </c:pt>
                <c:pt idx="424">
                  <c:v>561.85266218157949</c:v>
                </c:pt>
                <c:pt idx="425">
                  <c:v>536.42295798139787</c:v>
                </c:pt>
                <c:pt idx="426">
                  <c:v>504.90735335300002</c:v>
                </c:pt>
                <c:pt idx="427">
                  <c:v>474.72066339409997</c:v>
                </c:pt>
                <c:pt idx="428">
                  <c:v>454.25534922009962</c:v>
                </c:pt>
                <c:pt idx="429">
                  <c:v>441.88388257949998</c:v>
                </c:pt>
                <c:pt idx="430">
                  <c:v>436.72784312469997</c:v>
                </c:pt>
                <c:pt idx="431">
                  <c:v>439.20590270370002</c:v>
                </c:pt>
                <c:pt idx="432">
                  <c:v>456.04122437950002</c:v>
                </c:pt>
                <c:pt idx="433">
                  <c:v>492.41744763290001</c:v>
                </c:pt>
                <c:pt idx="434">
                  <c:v>528.48566432099938</c:v>
                </c:pt>
                <c:pt idx="435">
                  <c:v>544.32390675599936</c:v>
                </c:pt>
                <c:pt idx="436">
                  <c:v>550.32823350319995</c:v>
                </c:pt>
                <c:pt idx="437">
                  <c:v>549.4666668053826</c:v>
                </c:pt>
                <c:pt idx="438">
                  <c:v>542.62590938439939</c:v>
                </c:pt>
                <c:pt idx="439">
                  <c:v>534.74880123540004</c:v>
                </c:pt>
                <c:pt idx="440">
                  <c:v>527.01303568939977</c:v>
                </c:pt>
                <c:pt idx="441">
                  <c:v>519.82932652320005</c:v>
                </c:pt>
                <c:pt idx="442">
                  <c:v>513.37145170579936</c:v>
                </c:pt>
                <c:pt idx="443">
                  <c:v>514.97856352820008</c:v>
                </c:pt>
                <c:pt idx="444">
                  <c:v>529.73704244659996</c:v>
                </c:pt>
                <c:pt idx="445">
                  <c:v>547.67448737780001</c:v>
                </c:pt>
                <c:pt idx="446">
                  <c:v>552.72822446220005</c:v>
                </c:pt>
                <c:pt idx="447">
                  <c:v>552.28883495699995</c:v>
                </c:pt>
                <c:pt idx="448">
                  <c:v>541.47664881339938</c:v>
                </c:pt>
                <c:pt idx="449">
                  <c:v>523.21969933720004</c:v>
                </c:pt>
                <c:pt idx="450">
                  <c:v>498.14973117139999</c:v>
                </c:pt>
                <c:pt idx="451">
                  <c:v>472.41175450609239</c:v>
                </c:pt>
                <c:pt idx="452">
                  <c:v>453.33218594249661</c:v>
                </c:pt>
                <c:pt idx="453">
                  <c:v>441.34109170829862</c:v>
                </c:pt>
                <c:pt idx="454">
                  <c:v>435.12333386749862</c:v>
                </c:pt>
                <c:pt idx="455">
                  <c:v>435.29676463329992</c:v>
                </c:pt>
                <c:pt idx="456">
                  <c:v>442.17412152010002</c:v>
                </c:pt>
                <c:pt idx="457">
                  <c:v>528.34708627980001</c:v>
                </c:pt>
                <c:pt idx="458">
                  <c:v>530.93037503620008</c:v>
                </c:pt>
                <c:pt idx="459">
                  <c:v>522.96068099299737</c:v>
                </c:pt>
                <c:pt idx="460">
                  <c:v>506.50540785359999</c:v>
                </c:pt>
                <c:pt idx="461">
                  <c:v>484.33175514689862</c:v>
                </c:pt>
                <c:pt idx="462">
                  <c:v>491.73460961049989</c:v>
                </c:pt>
                <c:pt idx="463">
                  <c:v>488.10417761629992</c:v>
                </c:pt>
                <c:pt idx="464">
                  <c:v>516.40257417790008</c:v>
                </c:pt>
                <c:pt idx="465">
                  <c:v>523.79339849919995</c:v>
                </c:pt>
                <c:pt idx="466">
                  <c:v>527.08916101299997</c:v>
                </c:pt>
                <c:pt idx="467">
                  <c:v>516.1996579992001</c:v>
                </c:pt>
                <c:pt idx="468">
                  <c:v>497.19091702920002</c:v>
                </c:pt>
                <c:pt idx="469">
                  <c:v>472.24689523789999</c:v>
                </c:pt>
                <c:pt idx="470">
                  <c:v>445.8857684939</c:v>
                </c:pt>
                <c:pt idx="471">
                  <c:v>427.73709031769891</c:v>
                </c:pt>
                <c:pt idx="472">
                  <c:v>418.04227340710003</c:v>
                </c:pt>
                <c:pt idx="473">
                  <c:v>414.69932715869862</c:v>
                </c:pt>
                <c:pt idx="474">
                  <c:v>419.30932534610002</c:v>
                </c:pt>
                <c:pt idx="475">
                  <c:v>437.86979306529992</c:v>
                </c:pt>
                <c:pt idx="476">
                  <c:v>475.44482037149999</c:v>
                </c:pt>
                <c:pt idx="477">
                  <c:v>514.83995078478824</c:v>
                </c:pt>
                <c:pt idx="478">
                  <c:v>535.39199762079988</c:v>
                </c:pt>
                <c:pt idx="479">
                  <c:v>547.77562162979996</c:v>
                </c:pt>
                <c:pt idx="480">
                  <c:v>553.67810862179999</c:v>
                </c:pt>
                <c:pt idx="481">
                  <c:v>551.72257370299997</c:v>
                </c:pt>
                <c:pt idx="482">
                  <c:v>547.00090332040008</c:v>
                </c:pt>
                <c:pt idx="483">
                  <c:v>540.68616411920004</c:v>
                </c:pt>
                <c:pt idx="484">
                  <c:v>535.19629954899995</c:v>
                </c:pt>
                <c:pt idx="485">
                  <c:v>530.73054741780004</c:v>
                </c:pt>
                <c:pt idx="486">
                  <c:v>533.57339810220003</c:v>
                </c:pt>
                <c:pt idx="487">
                  <c:v>547.35786323559739</c:v>
                </c:pt>
                <c:pt idx="488">
                  <c:v>562.0122814103994</c:v>
                </c:pt>
                <c:pt idx="489">
                  <c:v>570.04099262160003</c:v>
                </c:pt>
                <c:pt idx="490">
                  <c:v>570.57657695620003</c:v>
                </c:pt>
                <c:pt idx="491">
                  <c:v>556.72274195020054</c:v>
                </c:pt>
                <c:pt idx="492">
                  <c:v>530.83120732699786</c:v>
                </c:pt>
                <c:pt idx="493">
                  <c:v>498.88298015179998</c:v>
                </c:pt>
                <c:pt idx="494">
                  <c:v>469.70426602869992</c:v>
                </c:pt>
                <c:pt idx="495">
                  <c:v>449.71396922090003</c:v>
                </c:pt>
                <c:pt idx="496">
                  <c:v>438.3378120383</c:v>
                </c:pt>
                <c:pt idx="497">
                  <c:v>434.40910180269861</c:v>
                </c:pt>
                <c:pt idx="498">
                  <c:v>438.73233140849129</c:v>
                </c:pt>
                <c:pt idx="499">
                  <c:v>457.41889590809228</c:v>
                </c:pt>
                <c:pt idx="500">
                  <c:v>496.27951774159129</c:v>
                </c:pt>
                <c:pt idx="501">
                  <c:v>533.70435321779996</c:v>
                </c:pt>
                <c:pt idx="502">
                  <c:v>549.41980708799997</c:v>
                </c:pt>
                <c:pt idx="503">
                  <c:v>555.4054177825974</c:v>
                </c:pt>
                <c:pt idx="504">
                  <c:v>554.90495220299999</c:v>
                </c:pt>
                <c:pt idx="505">
                  <c:v>548.59663286520004</c:v>
                </c:pt>
                <c:pt idx="506">
                  <c:v>539.9375997727974</c:v>
                </c:pt>
                <c:pt idx="507">
                  <c:v>532.88282152960005</c:v>
                </c:pt>
                <c:pt idx="508">
                  <c:v>525.82131084339937</c:v>
                </c:pt>
                <c:pt idx="509">
                  <c:v>520.32330281600002</c:v>
                </c:pt>
                <c:pt idx="510">
                  <c:v>523.19345275080002</c:v>
                </c:pt>
                <c:pt idx="511">
                  <c:v>539.99337808300004</c:v>
                </c:pt>
                <c:pt idx="512">
                  <c:v>560.86563498919986</c:v>
                </c:pt>
                <c:pt idx="513">
                  <c:v>570.40587616840003</c:v>
                </c:pt>
                <c:pt idx="514">
                  <c:v>572.00944834699999</c:v>
                </c:pt>
                <c:pt idx="515">
                  <c:v>561.11010141320003</c:v>
                </c:pt>
                <c:pt idx="516">
                  <c:v>537.17292190399996</c:v>
                </c:pt>
                <c:pt idx="517">
                  <c:v>505.36501945059621</c:v>
                </c:pt>
                <c:pt idx="518">
                  <c:v>476.20333260249862</c:v>
                </c:pt>
                <c:pt idx="519">
                  <c:v>456.25251543790012</c:v>
                </c:pt>
                <c:pt idx="520">
                  <c:v>445.29515774028619</c:v>
                </c:pt>
                <c:pt idx="521">
                  <c:v>441.43169953749862</c:v>
                </c:pt>
                <c:pt idx="522">
                  <c:v>445.66315293949992</c:v>
                </c:pt>
                <c:pt idx="523">
                  <c:v>464.48337931289228</c:v>
                </c:pt>
                <c:pt idx="524">
                  <c:v>502.79203728829123</c:v>
                </c:pt>
                <c:pt idx="525">
                  <c:v>538.00653000240004</c:v>
                </c:pt>
                <c:pt idx="526">
                  <c:v>552.5783798146</c:v>
                </c:pt>
                <c:pt idx="527">
                  <c:v>556.53202942319786</c:v>
                </c:pt>
                <c:pt idx="528">
                  <c:v>553.96590671960007</c:v>
                </c:pt>
                <c:pt idx="529">
                  <c:v>545.649559426</c:v>
                </c:pt>
                <c:pt idx="530">
                  <c:v>535.79953033640004</c:v>
                </c:pt>
                <c:pt idx="531">
                  <c:v>527.51343189539989</c:v>
                </c:pt>
                <c:pt idx="532">
                  <c:v>519.94938510399936</c:v>
                </c:pt>
                <c:pt idx="533">
                  <c:v>515.48179372140009</c:v>
                </c:pt>
                <c:pt idx="534">
                  <c:v>518.73062719699737</c:v>
                </c:pt>
                <c:pt idx="535">
                  <c:v>535.50617985259998</c:v>
                </c:pt>
                <c:pt idx="536">
                  <c:v>554.97261014339938</c:v>
                </c:pt>
                <c:pt idx="537">
                  <c:v>564.10539953780005</c:v>
                </c:pt>
                <c:pt idx="538">
                  <c:v>565.79543840820008</c:v>
                </c:pt>
                <c:pt idx="539">
                  <c:v>554.74645495540005</c:v>
                </c:pt>
                <c:pt idx="540">
                  <c:v>533.09680775899994</c:v>
                </c:pt>
                <c:pt idx="541">
                  <c:v>501.41222577460002</c:v>
                </c:pt>
                <c:pt idx="542">
                  <c:v>472.74888778469989</c:v>
                </c:pt>
                <c:pt idx="543">
                  <c:v>453.15337633730002</c:v>
                </c:pt>
                <c:pt idx="544">
                  <c:v>442.28024119589998</c:v>
                </c:pt>
                <c:pt idx="545">
                  <c:v>438.88569267309998</c:v>
                </c:pt>
                <c:pt idx="546">
                  <c:v>443.74000694009891</c:v>
                </c:pt>
                <c:pt idx="547">
                  <c:v>463.35562260630002</c:v>
                </c:pt>
                <c:pt idx="548">
                  <c:v>503.91970146049891</c:v>
                </c:pt>
                <c:pt idx="549">
                  <c:v>542.36578066080006</c:v>
                </c:pt>
                <c:pt idx="550">
                  <c:v>557.58039874379983</c:v>
                </c:pt>
                <c:pt idx="551">
                  <c:v>560.08890394559978</c:v>
                </c:pt>
                <c:pt idx="552">
                  <c:v>555.06083512940006</c:v>
                </c:pt>
                <c:pt idx="553">
                  <c:v>544.542751243</c:v>
                </c:pt>
                <c:pt idx="554">
                  <c:v>533.3333157913994</c:v>
                </c:pt>
                <c:pt idx="555">
                  <c:v>523.31721287819937</c:v>
                </c:pt>
                <c:pt idx="556">
                  <c:v>514.65739335120008</c:v>
                </c:pt>
                <c:pt idx="557">
                  <c:v>509.41920171859891</c:v>
                </c:pt>
                <c:pt idx="558">
                  <c:v>511.57086277640002</c:v>
                </c:pt>
                <c:pt idx="559">
                  <c:v>528.87375224669995</c:v>
                </c:pt>
                <c:pt idx="560">
                  <c:v>552.51844879870009</c:v>
                </c:pt>
                <c:pt idx="561">
                  <c:v>567.31070471240002</c:v>
                </c:pt>
                <c:pt idx="562">
                  <c:v>574.81417273759996</c:v>
                </c:pt>
                <c:pt idx="563">
                  <c:v>567.20857568459996</c:v>
                </c:pt>
                <c:pt idx="564">
                  <c:v>546.57185513220008</c:v>
                </c:pt>
                <c:pt idx="565">
                  <c:v>519.26872177380005</c:v>
                </c:pt>
                <c:pt idx="566">
                  <c:v>494.50569585070008</c:v>
                </c:pt>
                <c:pt idx="567">
                  <c:v>478.00677871909892</c:v>
                </c:pt>
                <c:pt idx="568">
                  <c:v>469.75736062649997</c:v>
                </c:pt>
                <c:pt idx="569">
                  <c:v>468.05566175550001</c:v>
                </c:pt>
                <c:pt idx="570">
                  <c:v>474.49514437170001</c:v>
                </c:pt>
                <c:pt idx="571">
                  <c:v>497.28634839189891</c:v>
                </c:pt>
                <c:pt idx="572">
                  <c:v>535.77662678309787</c:v>
                </c:pt>
                <c:pt idx="573">
                  <c:v>571.41428000320002</c:v>
                </c:pt>
                <c:pt idx="574">
                  <c:v>583.35782040898755</c:v>
                </c:pt>
                <c:pt idx="575">
                  <c:v>578.88422567080011</c:v>
                </c:pt>
                <c:pt idx="576">
                  <c:v>567.73518375799995</c:v>
                </c:pt>
                <c:pt idx="577">
                  <c:v>552.13506885740003</c:v>
                </c:pt>
                <c:pt idx="578">
                  <c:v>536.20063167900003</c:v>
                </c:pt>
                <c:pt idx="579">
                  <c:v>523.09228391499937</c:v>
                </c:pt>
                <c:pt idx="580">
                  <c:v>511.15302338880002</c:v>
                </c:pt>
                <c:pt idx="581">
                  <c:v>501.74187494859228</c:v>
                </c:pt>
                <c:pt idx="582">
                  <c:v>500.23131652818762</c:v>
                </c:pt>
                <c:pt idx="583">
                  <c:v>511.39779056539999</c:v>
                </c:pt>
                <c:pt idx="584">
                  <c:v>529.67046020470002</c:v>
                </c:pt>
                <c:pt idx="585">
                  <c:v>537.32532304020003</c:v>
                </c:pt>
                <c:pt idx="586">
                  <c:v>540.22233257280004</c:v>
                </c:pt>
                <c:pt idx="587">
                  <c:v>532.44322378178674</c:v>
                </c:pt>
                <c:pt idx="588">
                  <c:v>514.54012250920005</c:v>
                </c:pt>
                <c:pt idx="589">
                  <c:v>490.41736642819222</c:v>
                </c:pt>
                <c:pt idx="590">
                  <c:v>466.51081752969992</c:v>
                </c:pt>
                <c:pt idx="591">
                  <c:v>447.79731242989891</c:v>
                </c:pt>
                <c:pt idx="592">
                  <c:v>435.7908219345</c:v>
                </c:pt>
                <c:pt idx="593">
                  <c:v>430.10893773390001</c:v>
                </c:pt>
                <c:pt idx="594">
                  <c:v>429.84079270389998</c:v>
                </c:pt>
                <c:pt idx="595">
                  <c:v>436.39527891849662</c:v>
                </c:pt>
                <c:pt idx="596">
                  <c:v>450.59167242569862</c:v>
                </c:pt>
                <c:pt idx="597">
                  <c:v>469.83325462430008</c:v>
                </c:pt>
                <c:pt idx="598">
                  <c:v>487.24497064559989</c:v>
                </c:pt>
                <c:pt idx="599">
                  <c:v>497.30253128020001</c:v>
                </c:pt>
                <c:pt idx="600">
                  <c:v>500.59576053860002</c:v>
                </c:pt>
                <c:pt idx="601">
                  <c:v>497.12679856799821</c:v>
                </c:pt>
                <c:pt idx="602">
                  <c:v>489.10525923919982</c:v>
                </c:pt>
                <c:pt idx="603">
                  <c:v>478.94352219500001</c:v>
                </c:pt>
                <c:pt idx="604">
                  <c:v>468.10075169300001</c:v>
                </c:pt>
                <c:pt idx="605">
                  <c:v>462.33721283789993</c:v>
                </c:pt>
                <c:pt idx="606">
                  <c:v>463.33146973470002</c:v>
                </c:pt>
                <c:pt idx="607">
                  <c:v>476.31145346649862</c:v>
                </c:pt>
                <c:pt idx="608">
                  <c:v>492.12412026459992</c:v>
                </c:pt>
                <c:pt idx="609">
                  <c:v>499.48018433579989</c:v>
                </c:pt>
                <c:pt idx="610">
                  <c:v>502.30861041979989</c:v>
                </c:pt>
                <c:pt idx="611">
                  <c:v>495.22771279580002</c:v>
                </c:pt>
                <c:pt idx="612">
                  <c:v>480.12728862440002</c:v>
                </c:pt>
                <c:pt idx="613">
                  <c:v>459.90855772439892</c:v>
                </c:pt>
                <c:pt idx="614">
                  <c:v>439.03390639789961</c:v>
                </c:pt>
                <c:pt idx="615">
                  <c:v>422.36616235109892</c:v>
                </c:pt>
                <c:pt idx="616">
                  <c:v>412.3396834399</c:v>
                </c:pt>
                <c:pt idx="617">
                  <c:v>407.97754094709239</c:v>
                </c:pt>
                <c:pt idx="618">
                  <c:v>408.11409467030001</c:v>
                </c:pt>
                <c:pt idx="619">
                  <c:v>414.01054344189862</c:v>
                </c:pt>
                <c:pt idx="620">
                  <c:v>426.38663710309999</c:v>
                </c:pt>
                <c:pt idx="621">
                  <c:v>444.56835183729862</c:v>
                </c:pt>
                <c:pt idx="622">
                  <c:v>466.86062866190002</c:v>
                </c:pt>
                <c:pt idx="623">
                  <c:v>483.94794720959999</c:v>
                </c:pt>
                <c:pt idx="624">
                  <c:v>490.63864010240002</c:v>
                </c:pt>
                <c:pt idx="625">
                  <c:v>491.10857931070001</c:v>
                </c:pt>
                <c:pt idx="626">
                  <c:v>488.09501619690002</c:v>
                </c:pt>
                <c:pt idx="627">
                  <c:v>482.08306639969999</c:v>
                </c:pt>
                <c:pt idx="628">
                  <c:v>474.83963457049992</c:v>
                </c:pt>
                <c:pt idx="629">
                  <c:v>470.64739482909999</c:v>
                </c:pt>
                <c:pt idx="630">
                  <c:v>473.30952727969992</c:v>
                </c:pt>
                <c:pt idx="631">
                  <c:v>490.29593133010002</c:v>
                </c:pt>
                <c:pt idx="632">
                  <c:v>517.17649433009979</c:v>
                </c:pt>
                <c:pt idx="633">
                  <c:v>534.98936945840001</c:v>
                </c:pt>
                <c:pt idx="634">
                  <c:v>546.2505808883999</c:v>
                </c:pt>
                <c:pt idx="635">
                  <c:v>543.01823094960002</c:v>
                </c:pt>
                <c:pt idx="636">
                  <c:v>526.74785195439995</c:v>
                </c:pt>
                <c:pt idx="637">
                  <c:v>505.35068733089997</c:v>
                </c:pt>
                <c:pt idx="638">
                  <c:v>484.46066276689999</c:v>
                </c:pt>
                <c:pt idx="639">
                  <c:v>471.57424805449989</c:v>
                </c:pt>
                <c:pt idx="640">
                  <c:v>465.98179180490013</c:v>
                </c:pt>
                <c:pt idx="641">
                  <c:v>467.43394608950001</c:v>
                </c:pt>
                <c:pt idx="642">
                  <c:v>476.25346595830001</c:v>
                </c:pt>
                <c:pt idx="643">
                  <c:v>499.32934484570001</c:v>
                </c:pt>
                <c:pt idx="644">
                  <c:v>542.86769225670002</c:v>
                </c:pt>
                <c:pt idx="645">
                  <c:v>581.87688637559995</c:v>
                </c:pt>
                <c:pt idx="646">
                  <c:v>596.24576211099986</c:v>
                </c:pt>
                <c:pt idx="647">
                  <c:v>596.73756374020002</c:v>
                </c:pt>
                <c:pt idx="648">
                  <c:v>590.4415289786001</c:v>
                </c:pt>
                <c:pt idx="649">
                  <c:v>578.51412515399738</c:v>
                </c:pt>
                <c:pt idx="650">
                  <c:v>565.02976592719995</c:v>
                </c:pt>
                <c:pt idx="651">
                  <c:v>552.40066903199738</c:v>
                </c:pt>
                <c:pt idx="652">
                  <c:v>540.38844111260005</c:v>
                </c:pt>
                <c:pt idx="653">
                  <c:v>532.73252567320003</c:v>
                </c:pt>
                <c:pt idx="654">
                  <c:v>535.06570306260005</c:v>
                </c:pt>
                <c:pt idx="655">
                  <c:v>553.33537674000002</c:v>
                </c:pt>
                <c:pt idx="656">
                  <c:v>579.39053278199788</c:v>
                </c:pt>
                <c:pt idx="657">
                  <c:v>592.93652340779738</c:v>
                </c:pt>
                <c:pt idx="658">
                  <c:v>597.73574194879996</c:v>
                </c:pt>
                <c:pt idx="659">
                  <c:v>587.12836894379996</c:v>
                </c:pt>
                <c:pt idx="660">
                  <c:v>562.12399980960004</c:v>
                </c:pt>
                <c:pt idx="661">
                  <c:v>530.24721316299235</c:v>
                </c:pt>
                <c:pt idx="662">
                  <c:v>501.86399246719861</c:v>
                </c:pt>
                <c:pt idx="663">
                  <c:v>482.20645639409992</c:v>
                </c:pt>
                <c:pt idx="664">
                  <c:v>472.19592902570002</c:v>
                </c:pt>
                <c:pt idx="665">
                  <c:v>468.72129904389891</c:v>
                </c:pt>
                <c:pt idx="666">
                  <c:v>473.78427846469862</c:v>
                </c:pt>
                <c:pt idx="667">
                  <c:v>493.27257122830002</c:v>
                </c:pt>
                <c:pt idx="668">
                  <c:v>534.51163388478767</c:v>
                </c:pt>
                <c:pt idx="669">
                  <c:v>569.35281043959787</c:v>
                </c:pt>
                <c:pt idx="670">
                  <c:v>579.95821685959936</c:v>
                </c:pt>
                <c:pt idx="671">
                  <c:v>578.31768677820003</c:v>
                </c:pt>
                <c:pt idx="672">
                  <c:v>571.54781467040004</c:v>
                </c:pt>
                <c:pt idx="673">
                  <c:v>561.71923164179998</c:v>
                </c:pt>
                <c:pt idx="674">
                  <c:v>550.76950851939978</c:v>
                </c:pt>
                <c:pt idx="675">
                  <c:v>540.73412275539988</c:v>
                </c:pt>
                <c:pt idx="676">
                  <c:v>531.94405363520002</c:v>
                </c:pt>
                <c:pt idx="677">
                  <c:v>525.88452702079996</c:v>
                </c:pt>
                <c:pt idx="678">
                  <c:v>530.14997724219995</c:v>
                </c:pt>
                <c:pt idx="679">
                  <c:v>547.39330593140005</c:v>
                </c:pt>
                <c:pt idx="680">
                  <c:v>572.15651687479738</c:v>
                </c:pt>
                <c:pt idx="681">
                  <c:v>587.15682487740003</c:v>
                </c:pt>
                <c:pt idx="682">
                  <c:v>591.40995578439936</c:v>
                </c:pt>
                <c:pt idx="683">
                  <c:v>583.47653715659976</c:v>
                </c:pt>
                <c:pt idx="684">
                  <c:v>560.31937381920011</c:v>
                </c:pt>
                <c:pt idx="685">
                  <c:v>529.68993978180004</c:v>
                </c:pt>
                <c:pt idx="686">
                  <c:v>503.42961183699992</c:v>
                </c:pt>
                <c:pt idx="687">
                  <c:v>486.10437399390008</c:v>
                </c:pt>
                <c:pt idx="688">
                  <c:v>477.60845366249993</c:v>
                </c:pt>
                <c:pt idx="689">
                  <c:v>476.59949455690003</c:v>
                </c:pt>
                <c:pt idx="690">
                  <c:v>483.90300770990001</c:v>
                </c:pt>
                <c:pt idx="691">
                  <c:v>505.09280264350002</c:v>
                </c:pt>
                <c:pt idx="692">
                  <c:v>547.32686243239937</c:v>
                </c:pt>
                <c:pt idx="693">
                  <c:v>583.00510592040007</c:v>
                </c:pt>
                <c:pt idx="694">
                  <c:v>593.75396025340001</c:v>
                </c:pt>
                <c:pt idx="695">
                  <c:v>592.265495816</c:v>
                </c:pt>
                <c:pt idx="696">
                  <c:v>585.88642993999997</c:v>
                </c:pt>
                <c:pt idx="697">
                  <c:v>574.55248244120003</c:v>
                </c:pt>
                <c:pt idx="698">
                  <c:v>561.10210830239987</c:v>
                </c:pt>
                <c:pt idx="699">
                  <c:v>550.42491420900001</c:v>
                </c:pt>
                <c:pt idx="700">
                  <c:v>541.61110881239938</c:v>
                </c:pt>
                <c:pt idx="701">
                  <c:v>535.9818564841994</c:v>
                </c:pt>
                <c:pt idx="702">
                  <c:v>539.85979721779995</c:v>
                </c:pt>
                <c:pt idx="703">
                  <c:v>557.0706445088</c:v>
                </c:pt>
                <c:pt idx="704">
                  <c:v>580.58025644960014</c:v>
                </c:pt>
                <c:pt idx="705">
                  <c:v>591.32912241979739</c:v>
                </c:pt>
                <c:pt idx="706">
                  <c:v>576.85063359519938</c:v>
                </c:pt>
                <c:pt idx="707">
                  <c:v>577.92663759959999</c:v>
                </c:pt>
                <c:pt idx="708">
                  <c:v>565.36743131359788</c:v>
                </c:pt>
                <c:pt idx="709">
                  <c:v>540.52667211840003</c:v>
                </c:pt>
                <c:pt idx="710">
                  <c:v>509.06876591600002</c:v>
                </c:pt>
                <c:pt idx="711">
                  <c:v>480.80760483699999</c:v>
                </c:pt>
                <c:pt idx="712">
                  <c:v>462.12326139599998</c:v>
                </c:pt>
                <c:pt idx="713">
                  <c:v>450.45965311459997</c:v>
                </c:pt>
                <c:pt idx="714">
                  <c:v>445.81502203270009</c:v>
                </c:pt>
                <c:pt idx="715">
                  <c:v>449.64070093459998</c:v>
                </c:pt>
                <c:pt idx="716">
                  <c:v>466.26696411699999</c:v>
                </c:pt>
                <c:pt idx="717">
                  <c:v>503.37020142120002</c:v>
                </c:pt>
                <c:pt idx="718">
                  <c:v>539.56768437760002</c:v>
                </c:pt>
                <c:pt idx="719">
                  <c:v>558.02240251299997</c:v>
                </c:pt>
                <c:pt idx="720">
                  <c:v>566.65164936499787</c:v>
                </c:pt>
                <c:pt idx="721">
                  <c:v>568.84723194679998</c:v>
                </c:pt>
                <c:pt idx="722">
                  <c:v>564.87948158079996</c:v>
                </c:pt>
                <c:pt idx="723">
                  <c:v>557.42954768640004</c:v>
                </c:pt>
                <c:pt idx="724">
                  <c:v>549.80227325199996</c:v>
                </c:pt>
                <c:pt idx="725">
                  <c:v>557.97046465300014</c:v>
                </c:pt>
                <c:pt idx="726">
                  <c:v>565.9587361266</c:v>
                </c:pt>
                <c:pt idx="727">
                  <c:v>568.45358013499936</c:v>
                </c:pt>
                <c:pt idx="728">
                  <c:v>561.59034713620008</c:v>
                </c:pt>
                <c:pt idx="729">
                  <c:v>544.70650004699996</c:v>
                </c:pt>
                <c:pt idx="730">
                  <c:v>521.39633409020007</c:v>
                </c:pt>
                <c:pt idx="731">
                  <c:v>498.5501962308</c:v>
                </c:pt>
                <c:pt idx="732">
                  <c:v>481.13424649719991</c:v>
                </c:pt>
                <c:pt idx="733">
                  <c:v>471.70714651290001</c:v>
                </c:pt>
                <c:pt idx="734">
                  <c:v>467.99952493429862</c:v>
                </c:pt>
                <c:pt idx="735">
                  <c:v>469.31794790909993</c:v>
                </c:pt>
                <c:pt idx="736">
                  <c:v>477.84991251370002</c:v>
                </c:pt>
                <c:pt idx="737">
                  <c:v>494.41832697059141</c:v>
                </c:pt>
                <c:pt idx="738">
                  <c:v>513.80938369139994</c:v>
                </c:pt>
                <c:pt idx="739">
                  <c:v>533.69996915320007</c:v>
                </c:pt>
                <c:pt idx="740">
                  <c:v>545.65176878598697</c:v>
                </c:pt>
                <c:pt idx="741">
                  <c:v>547.23583827240054</c:v>
                </c:pt>
                <c:pt idx="742">
                  <c:v>541.48734863660002</c:v>
                </c:pt>
                <c:pt idx="743">
                  <c:v>530.45713919518755</c:v>
                </c:pt>
                <c:pt idx="744">
                  <c:v>517.52592378779786</c:v>
                </c:pt>
                <c:pt idx="745">
                  <c:v>504.05384916399998</c:v>
                </c:pt>
                <c:pt idx="746">
                  <c:v>495.817456037</c:v>
                </c:pt>
                <c:pt idx="747">
                  <c:v>495.1617783864001</c:v>
                </c:pt>
                <c:pt idx="748">
                  <c:v>508.77981101569992</c:v>
                </c:pt>
                <c:pt idx="749">
                  <c:v>531.13123220219995</c:v>
                </c:pt>
                <c:pt idx="750">
                  <c:v>542.35927980558824</c:v>
                </c:pt>
                <c:pt idx="751">
                  <c:v>547.69971607900004</c:v>
                </c:pt>
                <c:pt idx="752">
                  <c:v>543.28192250639995</c:v>
                </c:pt>
                <c:pt idx="753">
                  <c:v>528.67945377220008</c:v>
                </c:pt>
                <c:pt idx="754">
                  <c:v>508.70422928020002</c:v>
                </c:pt>
                <c:pt idx="755">
                  <c:v>488.48926947669861</c:v>
                </c:pt>
                <c:pt idx="756">
                  <c:v>472.06277614509992</c:v>
                </c:pt>
                <c:pt idx="757">
                  <c:v>462.88994024969992</c:v>
                </c:pt>
                <c:pt idx="758">
                  <c:v>458.72585562490002</c:v>
                </c:pt>
                <c:pt idx="759">
                  <c:v>459.31127258190003</c:v>
                </c:pt>
                <c:pt idx="760">
                  <c:v>465.80632524829008</c:v>
                </c:pt>
                <c:pt idx="761">
                  <c:v>478.27081728830001</c:v>
                </c:pt>
                <c:pt idx="762">
                  <c:v>494.22268664410001</c:v>
                </c:pt>
                <c:pt idx="763">
                  <c:v>511.6294171159999</c:v>
                </c:pt>
                <c:pt idx="764">
                  <c:v>520.89375159140002</c:v>
                </c:pt>
                <c:pt idx="765">
                  <c:v>519.54492925500006</c:v>
                </c:pt>
                <c:pt idx="766">
                  <c:v>514.05283220000001</c:v>
                </c:pt>
                <c:pt idx="767">
                  <c:v>505.68105367739992</c:v>
                </c:pt>
                <c:pt idx="768">
                  <c:v>497.61253890189892</c:v>
                </c:pt>
                <c:pt idx="769">
                  <c:v>489.47944307969999</c:v>
                </c:pt>
                <c:pt idx="770">
                  <c:v>484.06697630029862</c:v>
                </c:pt>
                <c:pt idx="771">
                  <c:v>487.02809258069891</c:v>
                </c:pt>
                <c:pt idx="772">
                  <c:v>501.73112878909228</c:v>
                </c:pt>
                <c:pt idx="773">
                  <c:v>517.97177943830002</c:v>
                </c:pt>
                <c:pt idx="774">
                  <c:v>523.86601886419737</c:v>
                </c:pt>
                <c:pt idx="775">
                  <c:v>532.57331125919995</c:v>
                </c:pt>
                <c:pt idx="776">
                  <c:v>530.4497591774001</c:v>
                </c:pt>
                <c:pt idx="777">
                  <c:v>524.70256522800003</c:v>
                </c:pt>
                <c:pt idx="778">
                  <c:v>506.72286422889999</c:v>
                </c:pt>
                <c:pt idx="779">
                  <c:v>484.55819951149891</c:v>
                </c:pt>
                <c:pt idx="780">
                  <c:v>471.30624190169891</c:v>
                </c:pt>
                <c:pt idx="781">
                  <c:v>465.3252813199</c:v>
                </c:pt>
                <c:pt idx="782">
                  <c:v>466.03592753470002</c:v>
                </c:pt>
                <c:pt idx="783">
                  <c:v>473.73940832449989</c:v>
                </c:pt>
                <c:pt idx="784">
                  <c:v>495.53819474668808</c:v>
                </c:pt>
                <c:pt idx="785">
                  <c:v>536.88287973210004</c:v>
                </c:pt>
                <c:pt idx="786">
                  <c:v>574.27478270720098</c:v>
                </c:pt>
                <c:pt idx="787">
                  <c:v>590.40738188398927</c:v>
                </c:pt>
                <c:pt idx="788">
                  <c:v>594.12119204320004</c:v>
                </c:pt>
                <c:pt idx="789">
                  <c:v>589.36885636499937</c:v>
                </c:pt>
                <c:pt idx="790">
                  <c:v>579.89391346360003</c:v>
                </c:pt>
                <c:pt idx="791">
                  <c:v>569.6227367624</c:v>
                </c:pt>
                <c:pt idx="792">
                  <c:v>559.4774370888</c:v>
                </c:pt>
                <c:pt idx="793">
                  <c:v>549.96725973698767</c:v>
                </c:pt>
                <c:pt idx="794">
                  <c:v>543.64975578860003</c:v>
                </c:pt>
                <c:pt idx="795">
                  <c:v>546.54648775240003</c:v>
                </c:pt>
                <c:pt idx="796">
                  <c:v>562.789081829</c:v>
                </c:pt>
                <c:pt idx="797">
                  <c:v>587.49771754740004</c:v>
                </c:pt>
                <c:pt idx="798">
                  <c:v>601.0548128698</c:v>
                </c:pt>
                <c:pt idx="799">
                  <c:v>606.57055386740001</c:v>
                </c:pt>
                <c:pt idx="800">
                  <c:v>597.45713991660011</c:v>
                </c:pt>
                <c:pt idx="801">
                  <c:v>573.30966422920005</c:v>
                </c:pt>
                <c:pt idx="802">
                  <c:v>543.06271941819989</c:v>
                </c:pt>
                <c:pt idx="803">
                  <c:v>517.23057215290009</c:v>
                </c:pt>
                <c:pt idx="804">
                  <c:v>500.87499883589999</c:v>
                </c:pt>
                <c:pt idx="805">
                  <c:v>492.3230456595</c:v>
                </c:pt>
                <c:pt idx="806">
                  <c:v>489.8442803177</c:v>
                </c:pt>
                <c:pt idx="807">
                  <c:v>495.30115459469891</c:v>
                </c:pt>
                <c:pt idx="808">
                  <c:v>514.5880232513</c:v>
                </c:pt>
                <c:pt idx="809">
                  <c:v>552.76554099949999</c:v>
                </c:pt>
                <c:pt idx="810">
                  <c:v>586.02455677260002</c:v>
                </c:pt>
                <c:pt idx="811">
                  <c:v>595.96348164300002</c:v>
                </c:pt>
                <c:pt idx="812">
                  <c:v>592.81735554040006</c:v>
                </c:pt>
                <c:pt idx="813">
                  <c:v>583.18450540080005</c:v>
                </c:pt>
                <c:pt idx="814">
                  <c:v>569.53878020000002</c:v>
                </c:pt>
                <c:pt idx="815">
                  <c:v>556.8944143885999</c:v>
                </c:pt>
                <c:pt idx="816">
                  <c:v>545.6461932883999</c:v>
                </c:pt>
                <c:pt idx="817">
                  <c:v>536.39309080300006</c:v>
                </c:pt>
                <c:pt idx="818">
                  <c:v>530.29717295080002</c:v>
                </c:pt>
                <c:pt idx="819">
                  <c:v>531.96689934670007</c:v>
                </c:pt>
                <c:pt idx="820">
                  <c:v>543.94418214170003</c:v>
                </c:pt>
                <c:pt idx="821">
                  <c:v>562.51633303729977</c:v>
                </c:pt>
                <c:pt idx="822">
                  <c:v>573.89620317780009</c:v>
                </c:pt>
                <c:pt idx="823">
                  <c:v>575.56683194900006</c:v>
                </c:pt>
                <c:pt idx="824">
                  <c:v>565.62396256420004</c:v>
                </c:pt>
                <c:pt idx="825">
                  <c:v>540.71612375179996</c:v>
                </c:pt>
                <c:pt idx="826">
                  <c:v>509.25599659120002</c:v>
                </c:pt>
                <c:pt idx="827">
                  <c:v>481.8475763161</c:v>
                </c:pt>
                <c:pt idx="828">
                  <c:v>462.92546385629862</c:v>
                </c:pt>
                <c:pt idx="829">
                  <c:v>452.67093282610011</c:v>
                </c:pt>
                <c:pt idx="830">
                  <c:v>448.68605108010001</c:v>
                </c:pt>
                <c:pt idx="831">
                  <c:v>453.33870994168831</c:v>
                </c:pt>
                <c:pt idx="832">
                  <c:v>472.00001116110002</c:v>
                </c:pt>
                <c:pt idx="833">
                  <c:v>509.07096367090008</c:v>
                </c:pt>
                <c:pt idx="834">
                  <c:v>543.76969875420002</c:v>
                </c:pt>
                <c:pt idx="835">
                  <c:v>555.64740877399936</c:v>
                </c:pt>
                <c:pt idx="836">
                  <c:v>554.11254721299997</c:v>
                </c:pt>
                <c:pt idx="837">
                  <c:v>548.78318106860002</c:v>
                </c:pt>
                <c:pt idx="838">
                  <c:v>540.86692859338928</c:v>
                </c:pt>
                <c:pt idx="839">
                  <c:v>531.5037734924</c:v>
                </c:pt>
                <c:pt idx="840">
                  <c:v>525.22153869119995</c:v>
                </c:pt>
                <c:pt idx="841">
                  <c:v>518.62885684260004</c:v>
                </c:pt>
                <c:pt idx="842">
                  <c:v>514.93316126520006</c:v>
                </c:pt>
                <c:pt idx="843">
                  <c:v>518.05380423059978</c:v>
                </c:pt>
                <c:pt idx="844">
                  <c:v>531.92888879480006</c:v>
                </c:pt>
                <c:pt idx="845">
                  <c:v>554.1213616184001</c:v>
                </c:pt>
                <c:pt idx="846">
                  <c:v>566.50106429620007</c:v>
                </c:pt>
                <c:pt idx="847">
                  <c:v>570.57727109079997</c:v>
                </c:pt>
                <c:pt idx="848">
                  <c:v>560.30686939239786</c:v>
                </c:pt>
                <c:pt idx="849">
                  <c:v>538.17908167120004</c:v>
                </c:pt>
                <c:pt idx="850">
                  <c:v>508.65232615899993</c:v>
                </c:pt>
                <c:pt idx="851">
                  <c:v>481.95341847239621</c:v>
                </c:pt>
                <c:pt idx="852">
                  <c:v>463.32699315949992</c:v>
                </c:pt>
                <c:pt idx="853">
                  <c:v>453.73628313289993</c:v>
                </c:pt>
                <c:pt idx="854">
                  <c:v>450.97650988709228</c:v>
                </c:pt>
                <c:pt idx="855">
                  <c:v>455.98930971729129</c:v>
                </c:pt>
                <c:pt idx="856">
                  <c:v>475.35964916270001</c:v>
                </c:pt>
                <c:pt idx="857">
                  <c:v>515.18389726540045</c:v>
                </c:pt>
                <c:pt idx="858">
                  <c:v>549.22679270540004</c:v>
                </c:pt>
                <c:pt idx="859">
                  <c:v>560.3007155314001</c:v>
                </c:pt>
                <c:pt idx="860">
                  <c:v>562.4122837793999</c:v>
                </c:pt>
                <c:pt idx="861">
                  <c:v>559.56702702839937</c:v>
                </c:pt>
                <c:pt idx="862">
                  <c:v>553.3375514061994</c:v>
                </c:pt>
                <c:pt idx="863">
                  <c:v>545.04736963379787</c:v>
                </c:pt>
                <c:pt idx="864">
                  <c:v>537.07449448160003</c:v>
                </c:pt>
                <c:pt idx="865">
                  <c:v>529.30027869099786</c:v>
                </c:pt>
                <c:pt idx="866">
                  <c:v>525.72724437060003</c:v>
                </c:pt>
                <c:pt idx="867">
                  <c:v>525.77881212620002</c:v>
                </c:pt>
                <c:pt idx="868">
                  <c:v>539.10698766760004</c:v>
                </c:pt>
                <c:pt idx="869">
                  <c:v>564.08396510160003</c:v>
                </c:pt>
                <c:pt idx="870">
                  <c:v>579.05937995340003</c:v>
                </c:pt>
                <c:pt idx="871">
                  <c:v>582.58163311160001</c:v>
                </c:pt>
                <c:pt idx="872">
                  <c:v>572.9016803574001</c:v>
                </c:pt>
                <c:pt idx="873">
                  <c:v>549.9085664523999</c:v>
                </c:pt>
                <c:pt idx="874">
                  <c:v>520.13274072499996</c:v>
                </c:pt>
                <c:pt idx="875">
                  <c:v>492.97844566920003</c:v>
                </c:pt>
                <c:pt idx="876">
                  <c:v>474.79785293430001</c:v>
                </c:pt>
                <c:pt idx="877">
                  <c:v>464.57733018809961</c:v>
                </c:pt>
                <c:pt idx="878">
                  <c:v>460.60340276829862</c:v>
                </c:pt>
                <c:pt idx="879">
                  <c:v>463.59191079430002</c:v>
                </c:pt>
                <c:pt idx="880">
                  <c:v>481.64194176590001</c:v>
                </c:pt>
                <c:pt idx="881">
                  <c:v>519.93143237740003</c:v>
                </c:pt>
                <c:pt idx="882">
                  <c:v>553.08835377380001</c:v>
                </c:pt>
                <c:pt idx="883">
                  <c:v>563.89199175199997</c:v>
                </c:pt>
                <c:pt idx="884">
                  <c:v>565.91727832660013</c:v>
                </c:pt>
                <c:pt idx="885">
                  <c:v>563.63306593899995</c:v>
                </c:pt>
                <c:pt idx="886">
                  <c:v>557.13448519099938</c:v>
                </c:pt>
                <c:pt idx="887">
                  <c:v>548.70772656420002</c:v>
                </c:pt>
                <c:pt idx="888">
                  <c:v>541.44493081499786</c:v>
                </c:pt>
                <c:pt idx="889">
                  <c:v>534.88004552380005</c:v>
                </c:pt>
                <c:pt idx="890">
                  <c:v>528.50633536220005</c:v>
                </c:pt>
                <c:pt idx="891">
                  <c:v>529.92694517159998</c:v>
                </c:pt>
                <c:pt idx="892">
                  <c:v>540.29412008180009</c:v>
                </c:pt>
                <c:pt idx="893">
                  <c:v>558.11681604120008</c:v>
                </c:pt>
                <c:pt idx="894">
                  <c:v>564.92822685519786</c:v>
                </c:pt>
                <c:pt idx="895">
                  <c:v>564.7446167582001</c:v>
                </c:pt>
                <c:pt idx="896">
                  <c:v>555.87140088379738</c:v>
                </c:pt>
                <c:pt idx="897">
                  <c:v>536.54714614860006</c:v>
                </c:pt>
                <c:pt idx="898">
                  <c:v>511.34249817760002</c:v>
                </c:pt>
                <c:pt idx="899">
                  <c:v>487.38124680220011</c:v>
                </c:pt>
                <c:pt idx="900">
                  <c:v>469.11528624750002</c:v>
                </c:pt>
                <c:pt idx="901">
                  <c:v>458.47863612209892</c:v>
                </c:pt>
                <c:pt idx="902">
                  <c:v>453.41227893349992</c:v>
                </c:pt>
                <c:pt idx="903">
                  <c:v>453.8138545095</c:v>
                </c:pt>
                <c:pt idx="904">
                  <c:v>461.40057344029111</c:v>
                </c:pt>
                <c:pt idx="905">
                  <c:v>476.93267173549992</c:v>
                </c:pt>
                <c:pt idx="906">
                  <c:v>496.17447377299982</c:v>
                </c:pt>
                <c:pt idx="907">
                  <c:v>514.79752141840004</c:v>
                </c:pt>
                <c:pt idx="908">
                  <c:v>525.84284948438767</c:v>
                </c:pt>
                <c:pt idx="909">
                  <c:v>528.92033433540007</c:v>
                </c:pt>
                <c:pt idx="910">
                  <c:v>524.31372536399999</c:v>
                </c:pt>
                <c:pt idx="911">
                  <c:v>513.81161625399739</c:v>
                </c:pt>
                <c:pt idx="912">
                  <c:v>500.81234949500009</c:v>
                </c:pt>
                <c:pt idx="913">
                  <c:v>488.05063182880002</c:v>
                </c:pt>
                <c:pt idx="914">
                  <c:v>479.0900933808</c:v>
                </c:pt>
                <c:pt idx="915">
                  <c:v>478.25318844039862</c:v>
                </c:pt>
                <c:pt idx="916">
                  <c:v>490.38797350580001</c:v>
                </c:pt>
                <c:pt idx="917">
                  <c:v>514.60147627820004</c:v>
                </c:pt>
                <c:pt idx="918">
                  <c:v>529.41040082220002</c:v>
                </c:pt>
                <c:pt idx="919">
                  <c:v>535.36949893399787</c:v>
                </c:pt>
                <c:pt idx="920">
                  <c:v>531.03925948358767</c:v>
                </c:pt>
                <c:pt idx="921">
                  <c:v>517.67340873360001</c:v>
                </c:pt>
                <c:pt idx="922">
                  <c:v>498.76361568790003</c:v>
                </c:pt>
                <c:pt idx="923">
                  <c:v>479.12546655049999</c:v>
                </c:pt>
                <c:pt idx="924">
                  <c:v>463.61856223310002</c:v>
                </c:pt>
                <c:pt idx="925">
                  <c:v>454.52895412790002</c:v>
                </c:pt>
                <c:pt idx="926">
                  <c:v>450.01699003529961</c:v>
                </c:pt>
                <c:pt idx="927">
                  <c:v>450.21632028730011</c:v>
                </c:pt>
                <c:pt idx="928">
                  <c:v>456.05009665509999</c:v>
                </c:pt>
                <c:pt idx="929">
                  <c:v>467.76572367910012</c:v>
                </c:pt>
                <c:pt idx="930">
                  <c:v>482.23558326229198</c:v>
                </c:pt>
                <c:pt idx="931">
                  <c:v>496.37765595709891</c:v>
                </c:pt>
                <c:pt idx="932">
                  <c:v>501.91566426329962</c:v>
                </c:pt>
                <c:pt idx="933">
                  <c:v>498.83411918460001</c:v>
                </c:pt>
                <c:pt idx="934">
                  <c:v>492.19042488759982</c:v>
                </c:pt>
                <c:pt idx="935">
                  <c:v>484.31502863039998</c:v>
                </c:pt>
                <c:pt idx="936">
                  <c:v>475.79577665889661</c:v>
                </c:pt>
                <c:pt idx="937">
                  <c:v>466.32526402329989</c:v>
                </c:pt>
                <c:pt idx="938">
                  <c:v>459.98351486128922</c:v>
                </c:pt>
                <c:pt idx="939">
                  <c:v>460.88218987969992</c:v>
                </c:pt>
                <c:pt idx="940">
                  <c:v>475.78471819970008</c:v>
                </c:pt>
                <c:pt idx="941">
                  <c:v>501.28830370229008</c:v>
                </c:pt>
                <c:pt idx="942">
                  <c:v>517.40052111569787</c:v>
                </c:pt>
                <c:pt idx="943">
                  <c:v>523.68643426760002</c:v>
                </c:pt>
                <c:pt idx="944">
                  <c:v>519.62961453800006</c:v>
                </c:pt>
                <c:pt idx="945">
                  <c:v>500.53348140190002</c:v>
                </c:pt>
                <c:pt idx="946">
                  <c:v>475.73349759249862</c:v>
                </c:pt>
                <c:pt idx="947">
                  <c:v>452.3630304335</c:v>
                </c:pt>
                <c:pt idx="948">
                  <c:v>435.60539576190001</c:v>
                </c:pt>
                <c:pt idx="949">
                  <c:v>426.55317362030002</c:v>
                </c:pt>
                <c:pt idx="950">
                  <c:v>423.76083790529862</c:v>
                </c:pt>
                <c:pt idx="951">
                  <c:v>427.99871136489861</c:v>
                </c:pt>
                <c:pt idx="952">
                  <c:v>446.36876733510002</c:v>
                </c:pt>
                <c:pt idx="953">
                  <c:v>484.86870456109921</c:v>
                </c:pt>
                <c:pt idx="954">
                  <c:v>518.78557263000005</c:v>
                </c:pt>
                <c:pt idx="955">
                  <c:v>530.85475862460009</c:v>
                </c:pt>
                <c:pt idx="956">
                  <c:v>533.11317568579989</c:v>
                </c:pt>
                <c:pt idx="957">
                  <c:v>530.87812490820011</c:v>
                </c:pt>
                <c:pt idx="958">
                  <c:v>524.36297958299235</c:v>
                </c:pt>
                <c:pt idx="959">
                  <c:v>516.81378539620005</c:v>
                </c:pt>
                <c:pt idx="960">
                  <c:v>509.05088262060002</c:v>
                </c:pt>
                <c:pt idx="961">
                  <c:v>503.03982360399999</c:v>
                </c:pt>
                <c:pt idx="962">
                  <c:v>498.17671801199862</c:v>
                </c:pt>
                <c:pt idx="963">
                  <c:v>499.69495717240011</c:v>
                </c:pt>
                <c:pt idx="964">
                  <c:v>510.40583561860001</c:v>
                </c:pt>
                <c:pt idx="965">
                  <c:v>528.74571217840003</c:v>
                </c:pt>
                <c:pt idx="966">
                  <c:v>538.18732931720001</c:v>
                </c:pt>
                <c:pt idx="967">
                  <c:v>540.0261370536</c:v>
                </c:pt>
                <c:pt idx="968">
                  <c:v>529.40667608839988</c:v>
                </c:pt>
                <c:pt idx="969">
                  <c:v>504.89077717560002</c:v>
                </c:pt>
                <c:pt idx="970">
                  <c:v>473.85190172760002</c:v>
                </c:pt>
                <c:pt idx="971">
                  <c:v>445.2796688917</c:v>
                </c:pt>
                <c:pt idx="972">
                  <c:v>425.73888312069982</c:v>
                </c:pt>
                <c:pt idx="973">
                  <c:v>414.54483235510008</c:v>
                </c:pt>
                <c:pt idx="974">
                  <c:v>409.94340566210002</c:v>
                </c:pt>
                <c:pt idx="975">
                  <c:v>413.80859896169193</c:v>
                </c:pt>
                <c:pt idx="976">
                  <c:v>431.74236553809999</c:v>
                </c:pt>
                <c:pt idx="977">
                  <c:v>469.21204797560011</c:v>
                </c:pt>
                <c:pt idx="978">
                  <c:v>503.43893520419158</c:v>
                </c:pt>
                <c:pt idx="979">
                  <c:v>520.4237198400001</c:v>
                </c:pt>
                <c:pt idx="980">
                  <c:v>531.1305034574001</c:v>
                </c:pt>
                <c:pt idx="981">
                  <c:v>537.04188590440003</c:v>
                </c:pt>
                <c:pt idx="982">
                  <c:v>536.642137961</c:v>
                </c:pt>
                <c:pt idx="983">
                  <c:v>534.46084119099737</c:v>
                </c:pt>
                <c:pt idx="984">
                  <c:v>532.32094423480009</c:v>
                </c:pt>
                <c:pt idx="985">
                  <c:v>528.49268575160011</c:v>
                </c:pt>
                <c:pt idx="986">
                  <c:v>525.75578132540011</c:v>
                </c:pt>
                <c:pt idx="987">
                  <c:v>528.75941955559995</c:v>
                </c:pt>
                <c:pt idx="988">
                  <c:v>539.61791029279937</c:v>
                </c:pt>
                <c:pt idx="989">
                  <c:v>555.758363809</c:v>
                </c:pt>
                <c:pt idx="990">
                  <c:v>565.60090867140002</c:v>
                </c:pt>
                <c:pt idx="991">
                  <c:v>566.35348676460001</c:v>
                </c:pt>
                <c:pt idx="992">
                  <c:v>558.85256352699787</c:v>
                </c:pt>
                <c:pt idx="993">
                  <c:v>537.00817826800005</c:v>
                </c:pt>
                <c:pt idx="994">
                  <c:v>507.94097439839999</c:v>
                </c:pt>
                <c:pt idx="995">
                  <c:v>480.77403611419999</c:v>
                </c:pt>
                <c:pt idx="996">
                  <c:v>462.42617809359228</c:v>
                </c:pt>
                <c:pt idx="997">
                  <c:v>452.0869963793001</c:v>
                </c:pt>
                <c:pt idx="998">
                  <c:v>448.3888139243</c:v>
                </c:pt>
                <c:pt idx="999">
                  <c:v>452.47471416750011</c:v>
                </c:pt>
                <c:pt idx="1000">
                  <c:v>469.8348972499</c:v>
                </c:pt>
                <c:pt idx="1001">
                  <c:v>503.75103648639862</c:v>
                </c:pt>
                <c:pt idx="1002">
                  <c:v>538.7554298117974</c:v>
                </c:pt>
                <c:pt idx="1003">
                  <c:v>558.88001313539939</c:v>
                </c:pt>
                <c:pt idx="1004">
                  <c:v>571.35320389298295</c:v>
                </c:pt>
                <c:pt idx="1005">
                  <c:v>576.56558847740007</c:v>
                </c:pt>
                <c:pt idx="1006">
                  <c:v>574.23194836059997</c:v>
                </c:pt>
                <c:pt idx="1007">
                  <c:v>567.20111466519995</c:v>
                </c:pt>
                <c:pt idx="1008">
                  <c:v>558.62001155020005</c:v>
                </c:pt>
                <c:pt idx="1009">
                  <c:v>550.26832565179996</c:v>
                </c:pt>
                <c:pt idx="1010">
                  <c:v>544.35333433599999</c:v>
                </c:pt>
                <c:pt idx="1011">
                  <c:v>545.84410076120002</c:v>
                </c:pt>
                <c:pt idx="1012">
                  <c:v>558.7983122032</c:v>
                </c:pt>
                <c:pt idx="1013">
                  <c:v>581.50665863139989</c:v>
                </c:pt>
                <c:pt idx="1014">
                  <c:v>596.18400351299999</c:v>
                </c:pt>
                <c:pt idx="1015">
                  <c:v>600.40039605740003</c:v>
                </c:pt>
                <c:pt idx="1016">
                  <c:v>592.32113519298616</c:v>
                </c:pt>
                <c:pt idx="1017">
                  <c:v>571.96484430459986</c:v>
                </c:pt>
                <c:pt idx="1018">
                  <c:v>542.9959173574</c:v>
                </c:pt>
                <c:pt idx="1019">
                  <c:v>517.81369877920008</c:v>
                </c:pt>
                <c:pt idx="1020">
                  <c:v>501.01811126519158</c:v>
                </c:pt>
                <c:pt idx="1021">
                  <c:v>492.50678295580002</c:v>
                </c:pt>
                <c:pt idx="1022">
                  <c:v>490.39206842900012</c:v>
                </c:pt>
                <c:pt idx="1023">
                  <c:v>495.78151603319861</c:v>
                </c:pt>
                <c:pt idx="1024">
                  <c:v>514.74960900079998</c:v>
                </c:pt>
                <c:pt idx="1025">
                  <c:v>551.96552478218928</c:v>
                </c:pt>
                <c:pt idx="1026">
                  <c:v>584.68793815940001</c:v>
                </c:pt>
                <c:pt idx="1027">
                  <c:v>598.37028583199788</c:v>
                </c:pt>
                <c:pt idx="1028">
                  <c:v>599.47117143239984</c:v>
                </c:pt>
                <c:pt idx="1029">
                  <c:v>593.73700246040005</c:v>
                </c:pt>
                <c:pt idx="1030">
                  <c:v>582.60303292660001</c:v>
                </c:pt>
                <c:pt idx="1031">
                  <c:v>571.07646421599998</c:v>
                </c:pt>
                <c:pt idx="1032">
                  <c:v>560.16831453199984</c:v>
                </c:pt>
                <c:pt idx="1033">
                  <c:v>550.27177275860004</c:v>
                </c:pt>
                <c:pt idx="1034">
                  <c:v>543.36686230719988</c:v>
                </c:pt>
                <c:pt idx="1035">
                  <c:v>544.43678184399937</c:v>
                </c:pt>
                <c:pt idx="1036">
                  <c:v>559.15825648660007</c:v>
                </c:pt>
                <c:pt idx="1037">
                  <c:v>586.51617334859998</c:v>
                </c:pt>
                <c:pt idx="1038">
                  <c:v>604.99919697780001</c:v>
                </c:pt>
                <c:pt idx="1039">
                  <c:v>611.18669435959998</c:v>
                </c:pt>
                <c:pt idx="1040">
                  <c:v>605.02670442359999</c:v>
                </c:pt>
                <c:pt idx="1041">
                  <c:v>584.21626388158904</c:v>
                </c:pt>
                <c:pt idx="1042">
                  <c:v>556.27177340120045</c:v>
                </c:pt>
                <c:pt idx="1043">
                  <c:v>530.57058120640045</c:v>
                </c:pt>
                <c:pt idx="1044">
                  <c:v>514.28614760540006</c:v>
                </c:pt>
                <c:pt idx="1045">
                  <c:v>505.09472289719992</c:v>
                </c:pt>
                <c:pt idx="1046">
                  <c:v>503.08705343340011</c:v>
                </c:pt>
                <c:pt idx="1047">
                  <c:v>508.49276484519862</c:v>
                </c:pt>
                <c:pt idx="1048">
                  <c:v>527.85430144539987</c:v>
                </c:pt>
                <c:pt idx="1049">
                  <c:v>564.9881924128</c:v>
                </c:pt>
                <c:pt idx="1050">
                  <c:v>597.34358226799998</c:v>
                </c:pt>
                <c:pt idx="1051">
                  <c:v>608.3374352492001</c:v>
                </c:pt>
                <c:pt idx="1052">
                  <c:v>605.11068409460017</c:v>
                </c:pt>
                <c:pt idx="1053">
                  <c:v>596.16672172379936</c:v>
                </c:pt>
                <c:pt idx="1054">
                  <c:v>582.98287320600002</c:v>
                </c:pt>
                <c:pt idx="1055">
                  <c:v>567.28606605620007</c:v>
                </c:pt>
                <c:pt idx="1056">
                  <c:v>552.78181652240005</c:v>
                </c:pt>
                <c:pt idx="1057">
                  <c:v>540.06115169298744</c:v>
                </c:pt>
                <c:pt idx="1058">
                  <c:v>529.92450444660005</c:v>
                </c:pt>
                <c:pt idx="1059">
                  <c:v>527.74554430299997</c:v>
                </c:pt>
                <c:pt idx="1060">
                  <c:v>537.95569112839939</c:v>
                </c:pt>
                <c:pt idx="1061">
                  <c:v>561.72198474499999</c:v>
                </c:pt>
                <c:pt idx="1062">
                  <c:v>574.84063905120001</c:v>
                </c:pt>
                <c:pt idx="1063">
                  <c:v>579.3028053033994</c:v>
                </c:pt>
                <c:pt idx="1064">
                  <c:v>575.07280930599939</c:v>
                </c:pt>
                <c:pt idx="1065">
                  <c:v>558.19496569679995</c:v>
                </c:pt>
                <c:pt idx="1066">
                  <c:v>535.30708101979997</c:v>
                </c:pt>
                <c:pt idx="1067">
                  <c:v>512.93559028229936</c:v>
                </c:pt>
                <c:pt idx="1068">
                  <c:v>496.28149573349992</c:v>
                </c:pt>
                <c:pt idx="1069">
                  <c:v>487.39931516590002</c:v>
                </c:pt>
                <c:pt idx="1070">
                  <c:v>482.1680524253</c:v>
                </c:pt>
                <c:pt idx="1071">
                  <c:v>482.90209961049982</c:v>
                </c:pt>
                <c:pt idx="1072">
                  <c:v>490.28015342409861</c:v>
                </c:pt>
                <c:pt idx="1073">
                  <c:v>505.05590248189992</c:v>
                </c:pt>
                <c:pt idx="1074">
                  <c:v>521.04470671659999</c:v>
                </c:pt>
                <c:pt idx="1075">
                  <c:v>533.15935295199995</c:v>
                </c:pt>
                <c:pt idx="1076">
                  <c:v>538.06694683339936</c:v>
                </c:pt>
                <c:pt idx="1077">
                  <c:v>534.70664947820012</c:v>
                </c:pt>
                <c:pt idx="1078">
                  <c:v>526.50130336200004</c:v>
                </c:pt>
                <c:pt idx="1079">
                  <c:v>512.77257024340008</c:v>
                </c:pt>
                <c:pt idx="1080">
                  <c:v>497.89855564239821</c:v>
                </c:pt>
                <c:pt idx="1081">
                  <c:v>485.83900516940002</c:v>
                </c:pt>
                <c:pt idx="1082">
                  <c:v>478.89784241329983</c:v>
                </c:pt>
                <c:pt idx="1083">
                  <c:v>477.77352111509992</c:v>
                </c:pt>
                <c:pt idx="1084">
                  <c:v>487.22064435169892</c:v>
                </c:pt>
                <c:pt idx="1085">
                  <c:v>505.35607773070001</c:v>
                </c:pt>
                <c:pt idx="1086">
                  <c:v>516.35710251629996</c:v>
                </c:pt>
                <c:pt idx="1087">
                  <c:v>520.98398924599996</c:v>
                </c:pt>
                <c:pt idx="1088">
                  <c:v>518.21601452820005</c:v>
                </c:pt>
                <c:pt idx="1089">
                  <c:v>504.05007817070009</c:v>
                </c:pt>
                <c:pt idx="1090">
                  <c:v>485.28745772569891</c:v>
                </c:pt>
                <c:pt idx="1091">
                  <c:v>465.8148735991</c:v>
                </c:pt>
                <c:pt idx="1092">
                  <c:v>451.59286974830002</c:v>
                </c:pt>
                <c:pt idx="1093">
                  <c:v>443.80469212309998</c:v>
                </c:pt>
                <c:pt idx="1094">
                  <c:v>440.16118888630012</c:v>
                </c:pt>
                <c:pt idx="1095">
                  <c:v>441.47764546750011</c:v>
                </c:pt>
                <c:pt idx="1096">
                  <c:v>448.47676118290002</c:v>
                </c:pt>
                <c:pt idx="1097">
                  <c:v>460.71795518689999</c:v>
                </c:pt>
                <c:pt idx="1098">
                  <c:v>475.99634461469861</c:v>
                </c:pt>
                <c:pt idx="1099">
                  <c:v>492.66986089630001</c:v>
                </c:pt>
                <c:pt idx="1100">
                  <c:v>501.03462954970001</c:v>
                </c:pt>
                <c:pt idx="1101">
                  <c:v>499.90804114230002</c:v>
                </c:pt>
                <c:pt idx="1102">
                  <c:v>492.06865437969992</c:v>
                </c:pt>
                <c:pt idx="1103">
                  <c:v>483.65592700789989</c:v>
                </c:pt>
                <c:pt idx="1104">
                  <c:v>474.12374832429992</c:v>
                </c:pt>
                <c:pt idx="1105">
                  <c:v>464.81619800130011</c:v>
                </c:pt>
                <c:pt idx="1106">
                  <c:v>458.01107988609891</c:v>
                </c:pt>
                <c:pt idx="1107">
                  <c:v>459.29291504370002</c:v>
                </c:pt>
                <c:pt idx="1108">
                  <c:v>473.00895866510001</c:v>
                </c:pt>
                <c:pt idx="1109">
                  <c:v>498.6434992815</c:v>
                </c:pt>
                <c:pt idx="1110">
                  <c:v>520.02102232589937</c:v>
                </c:pt>
                <c:pt idx="1111">
                  <c:v>532.18932987309995</c:v>
                </c:pt>
                <c:pt idx="1112">
                  <c:v>532.30842834609996</c:v>
                </c:pt>
                <c:pt idx="1113">
                  <c:v>518.97310408570002</c:v>
                </c:pt>
                <c:pt idx="1114">
                  <c:v>499.54931142809892</c:v>
                </c:pt>
                <c:pt idx="1115">
                  <c:v>481.96705652089992</c:v>
                </c:pt>
                <c:pt idx="1116">
                  <c:v>469.62057556609892</c:v>
                </c:pt>
                <c:pt idx="1117">
                  <c:v>464.19744353750002</c:v>
                </c:pt>
                <c:pt idx="1118">
                  <c:v>464.24050919249999</c:v>
                </c:pt>
                <c:pt idx="1119">
                  <c:v>471.17234871090011</c:v>
                </c:pt>
                <c:pt idx="1120">
                  <c:v>488.80382311810001</c:v>
                </c:pt>
                <c:pt idx="1121">
                  <c:v>520.82516814528651</c:v>
                </c:pt>
                <c:pt idx="1122">
                  <c:v>549.97147021790045</c:v>
                </c:pt>
                <c:pt idx="1123">
                  <c:v>559.72856646959997</c:v>
                </c:pt>
                <c:pt idx="1124">
                  <c:v>555.81142364139987</c:v>
                </c:pt>
                <c:pt idx="1125">
                  <c:v>546.88555272399788</c:v>
                </c:pt>
                <c:pt idx="1126">
                  <c:v>537.09864735600001</c:v>
                </c:pt>
                <c:pt idx="1127">
                  <c:v>524.46603399439937</c:v>
                </c:pt>
                <c:pt idx="1128">
                  <c:v>512.35226693419736</c:v>
                </c:pt>
                <c:pt idx="1129">
                  <c:v>501.57407748079999</c:v>
                </c:pt>
                <c:pt idx="1130">
                  <c:v>493.38337581659891</c:v>
                </c:pt>
                <c:pt idx="1131">
                  <c:v>492.09000780790001</c:v>
                </c:pt>
                <c:pt idx="1132">
                  <c:v>501.53224963129992</c:v>
                </c:pt>
                <c:pt idx="1133">
                  <c:v>523.86251393829787</c:v>
                </c:pt>
                <c:pt idx="1134">
                  <c:v>538.80097076540005</c:v>
                </c:pt>
                <c:pt idx="1135">
                  <c:v>542.30516721499737</c:v>
                </c:pt>
                <c:pt idx="1136">
                  <c:v>533.97628080519939</c:v>
                </c:pt>
                <c:pt idx="1137">
                  <c:v>510.29588700800002</c:v>
                </c:pt>
                <c:pt idx="1138">
                  <c:v>478.77875547449861</c:v>
                </c:pt>
                <c:pt idx="1139">
                  <c:v>450.28786494249891</c:v>
                </c:pt>
                <c:pt idx="1140">
                  <c:v>429.97991446769129</c:v>
                </c:pt>
                <c:pt idx="1141">
                  <c:v>418.84776103410002</c:v>
                </c:pt>
                <c:pt idx="1142">
                  <c:v>413.81811894208653</c:v>
                </c:pt>
                <c:pt idx="1143">
                  <c:v>416.78683509389992</c:v>
                </c:pt>
                <c:pt idx="1144">
                  <c:v>434.1453871823</c:v>
                </c:pt>
                <c:pt idx="1145">
                  <c:v>469.83349755990002</c:v>
                </c:pt>
                <c:pt idx="1146">
                  <c:v>500.27911327439921</c:v>
                </c:pt>
                <c:pt idx="1147">
                  <c:v>509.8821888288</c:v>
                </c:pt>
                <c:pt idx="1148">
                  <c:v>510.49292699360001</c:v>
                </c:pt>
                <c:pt idx="1149">
                  <c:v>508.30655205759228</c:v>
                </c:pt>
                <c:pt idx="1150">
                  <c:v>502.28212098859228</c:v>
                </c:pt>
                <c:pt idx="1151">
                  <c:v>494.59290282620009</c:v>
                </c:pt>
                <c:pt idx="1152">
                  <c:v>483.49649291679862</c:v>
                </c:pt>
                <c:pt idx="1153">
                  <c:v>479.52823359619862</c:v>
                </c:pt>
                <c:pt idx="1154">
                  <c:v>479.80245148569992</c:v>
                </c:pt>
                <c:pt idx="1155">
                  <c:v>487.85539645429861</c:v>
                </c:pt>
                <c:pt idx="1156">
                  <c:v>503.16260046370002</c:v>
                </c:pt>
                <c:pt idx="1157">
                  <c:v>513.79916960059995</c:v>
                </c:pt>
                <c:pt idx="1158">
                  <c:v>515.20238210059995</c:v>
                </c:pt>
                <c:pt idx="1159">
                  <c:v>506.5532507918</c:v>
                </c:pt>
                <c:pt idx="1160">
                  <c:v>482.00566865040008</c:v>
                </c:pt>
                <c:pt idx="1161">
                  <c:v>451.75128593990007</c:v>
                </c:pt>
                <c:pt idx="1162">
                  <c:v>423.35231037189982</c:v>
                </c:pt>
                <c:pt idx="1163">
                  <c:v>402.99165853829129</c:v>
                </c:pt>
                <c:pt idx="1164">
                  <c:v>392.23253226809129</c:v>
                </c:pt>
                <c:pt idx="1165">
                  <c:v>387.54592281529989</c:v>
                </c:pt>
                <c:pt idx="1166">
                  <c:v>391.03037367309992</c:v>
                </c:pt>
                <c:pt idx="1167">
                  <c:v>408.50280723750001</c:v>
                </c:pt>
                <c:pt idx="1168">
                  <c:v>444.90925615449999</c:v>
                </c:pt>
                <c:pt idx="1169">
                  <c:v>476.95142258959999</c:v>
                </c:pt>
                <c:pt idx="1170">
                  <c:v>490.02110031779961</c:v>
                </c:pt>
                <c:pt idx="1171">
                  <c:v>494.1478337172</c:v>
                </c:pt>
                <c:pt idx="1172">
                  <c:v>493.41531349339891</c:v>
                </c:pt>
                <c:pt idx="1173">
                  <c:v>489.11860804560001</c:v>
                </c:pt>
                <c:pt idx="1174">
                  <c:v>483.21686140999992</c:v>
                </c:pt>
                <c:pt idx="1175">
                  <c:v>478.74381025199921</c:v>
                </c:pt>
                <c:pt idx="1176">
                  <c:v>474.90656389039992</c:v>
                </c:pt>
                <c:pt idx="1177">
                  <c:v>471.39047601380008</c:v>
                </c:pt>
                <c:pt idx="1178">
                  <c:v>472.17735171039999</c:v>
                </c:pt>
                <c:pt idx="1179">
                  <c:v>478.67984224190002</c:v>
                </c:pt>
                <c:pt idx="1180">
                  <c:v>496.12461807670002</c:v>
                </c:pt>
                <c:pt idx="1181">
                  <c:v>507.98373932070001</c:v>
                </c:pt>
                <c:pt idx="1182">
                  <c:v>510.19762155119992</c:v>
                </c:pt>
                <c:pt idx="1183">
                  <c:v>502.34999872980001</c:v>
                </c:pt>
                <c:pt idx="1184">
                  <c:v>480.52336952680002</c:v>
                </c:pt>
                <c:pt idx="1185">
                  <c:v>450.09901484950001</c:v>
                </c:pt>
                <c:pt idx="1186">
                  <c:v>421.70317398789621</c:v>
                </c:pt>
                <c:pt idx="1187">
                  <c:v>401.5476476847</c:v>
                </c:pt>
                <c:pt idx="1188">
                  <c:v>390.56396251910002</c:v>
                </c:pt>
                <c:pt idx="1189">
                  <c:v>385.90099697730011</c:v>
                </c:pt>
                <c:pt idx="1190">
                  <c:v>389.65768768909999</c:v>
                </c:pt>
                <c:pt idx="1191">
                  <c:v>407.49367458069861</c:v>
                </c:pt>
                <c:pt idx="1192">
                  <c:v>444.8101809657</c:v>
                </c:pt>
                <c:pt idx="1193">
                  <c:v>478.5768457236</c:v>
                </c:pt>
                <c:pt idx="1194">
                  <c:v>492.91676805399891</c:v>
                </c:pt>
                <c:pt idx="1195">
                  <c:v>496.50662143340008</c:v>
                </c:pt>
                <c:pt idx="1196">
                  <c:v>496.44942037020002</c:v>
                </c:pt>
                <c:pt idx="1197">
                  <c:v>492.62666805520001</c:v>
                </c:pt>
                <c:pt idx="1198">
                  <c:v>489.67201795080001</c:v>
                </c:pt>
                <c:pt idx="1199">
                  <c:v>487.08151109440001</c:v>
                </c:pt>
                <c:pt idx="1200">
                  <c:v>484.78588155599999</c:v>
                </c:pt>
                <c:pt idx="1201">
                  <c:v>482.13431025059862</c:v>
                </c:pt>
                <c:pt idx="1202">
                  <c:v>482.72370638199891</c:v>
                </c:pt>
                <c:pt idx="1203">
                  <c:v>488.56067539140008</c:v>
                </c:pt>
                <c:pt idx="1204">
                  <c:v>502.97812276569158</c:v>
                </c:pt>
                <c:pt idx="1205">
                  <c:v>517.01792776559739</c:v>
                </c:pt>
                <c:pt idx="1206">
                  <c:v>520.25341233040001</c:v>
                </c:pt>
                <c:pt idx="1207">
                  <c:v>512.56790739298674</c:v>
                </c:pt>
                <c:pt idx="1208">
                  <c:v>491.04715619260003</c:v>
                </c:pt>
                <c:pt idx="1209">
                  <c:v>462.43313019029222</c:v>
                </c:pt>
                <c:pt idx="1210">
                  <c:v>434.79324522429891</c:v>
                </c:pt>
                <c:pt idx="1211">
                  <c:v>415.06503206130009</c:v>
                </c:pt>
                <c:pt idx="1212">
                  <c:v>404.64686780390002</c:v>
                </c:pt>
                <c:pt idx="1213">
                  <c:v>400.74945918110001</c:v>
                </c:pt>
                <c:pt idx="1214">
                  <c:v>405.49802380209661</c:v>
                </c:pt>
                <c:pt idx="1215">
                  <c:v>424.50465951870001</c:v>
                </c:pt>
                <c:pt idx="1216">
                  <c:v>462.12567896109891</c:v>
                </c:pt>
                <c:pt idx="1217">
                  <c:v>495.10193995819088</c:v>
                </c:pt>
                <c:pt idx="1218">
                  <c:v>509.590723873</c:v>
                </c:pt>
                <c:pt idx="1219">
                  <c:v>512.73232706459999</c:v>
                </c:pt>
                <c:pt idx="1220">
                  <c:v>512.7354271023994</c:v>
                </c:pt>
                <c:pt idx="1221">
                  <c:v>507.58952068899993</c:v>
                </c:pt>
                <c:pt idx="1222">
                  <c:v>500.47506588279992</c:v>
                </c:pt>
                <c:pt idx="1223">
                  <c:v>494.55466091400001</c:v>
                </c:pt>
                <c:pt idx="1224">
                  <c:v>488.0018056664</c:v>
                </c:pt>
                <c:pt idx="1225">
                  <c:v>482.86891257200011</c:v>
                </c:pt>
                <c:pt idx="1226">
                  <c:v>481.27108941109861</c:v>
                </c:pt>
                <c:pt idx="1227">
                  <c:v>486.88736304709892</c:v>
                </c:pt>
                <c:pt idx="1228">
                  <c:v>503.3213173454921</c:v>
                </c:pt>
                <c:pt idx="1229">
                  <c:v>513.89116551589939</c:v>
                </c:pt>
                <c:pt idx="1230">
                  <c:v>515.77796675140007</c:v>
                </c:pt>
                <c:pt idx="1231">
                  <c:v>511.33216842370001</c:v>
                </c:pt>
                <c:pt idx="1232">
                  <c:v>494.74338377449982</c:v>
                </c:pt>
                <c:pt idx="1233">
                  <c:v>472.65380328689997</c:v>
                </c:pt>
                <c:pt idx="1234">
                  <c:v>449.46272421050003</c:v>
                </c:pt>
                <c:pt idx="1235">
                  <c:v>431.01629995589661</c:v>
                </c:pt>
                <c:pt idx="1236">
                  <c:v>420.25672253750002</c:v>
                </c:pt>
                <c:pt idx="1237">
                  <c:v>415.05770990190001</c:v>
                </c:pt>
                <c:pt idx="1238">
                  <c:v>414.98954281990001</c:v>
                </c:pt>
                <c:pt idx="1239">
                  <c:v>421.59822254870011</c:v>
                </c:pt>
                <c:pt idx="1240">
                  <c:v>435.01486600229993</c:v>
                </c:pt>
                <c:pt idx="1241">
                  <c:v>451.52361539750001</c:v>
                </c:pt>
                <c:pt idx="1242">
                  <c:v>467.84195316130001</c:v>
                </c:pt>
                <c:pt idx="1243">
                  <c:v>479.0477564839</c:v>
                </c:pt>
                <c:pt idx="1244">
                  <c:v>484.27633548939662</c:v>
                </c:pt>
                <c:pt idx="1245">
                  <c:v>483.92842137550002</c:v>
                </c:pt>
                <c:pt idx="1246">
                  <c:v>478.19462249129992</c:v>
                </c:pt>
                <c:pt idx="1247">
                  <c:v>469.20302532890003</c:v>
                </c:pt>
                <c:pt idx="1248">
                  <c:v>460.28638532129861</c:v>
                </c:pt>
                <c:pt idx="1249">
                  <c:v>454.36737998450002</c:v>
                </c:pt>
                <c:pt idx="1250">
                  <c:v>453.8496904447</c:v>
                </c:pt>
                <c:pt idx="1251">
                  <c:v>460.74348459049997</c:v>
                </c:pt>
                <c:pt idx="1252">
                  <c:v>477.63106798470011</c:v>
                </c:pt>
                <c:pt idx="1253">
                  <c:v>484.52526694429861</c:v>
                </c:pt>
                <c:pt idx="1254">
                  <c:v>484.8132964239</c:v>
                </c:pt>
                <c:pt idx="1255">
                  <c:v>479.63756914549992</c:v>
                </c:pt>
                <c:pt idx="1256">
                  <c:v>463.70403407309982</c:v>
                </c:pt>
                <c:pt idx="1257">
                  <c:v>442.56638519149982</c:v>
                </c:pt>
                <c:pt idx="1258">
                  <c:v>419.86890062150002</c:v>
                </c:pt>
                <c:pt idx="1259">
                  <c:v>401.13784775049999</c:v>
                </c:pt>
                <c:pt idx="1260">
                  <c:v>389.14205712969999</c:v>
                </c:pt>
                <c:pt idx="1261">
                  <c:v>382.66761767769992</c:v>
                </c:pt>
                <c:pt idx="1262">
                  <c:v>380.44606615869861</c:v>
                </c:pt>
                <c:pt idx="1263">
                  <c:v>384.03513297449621</c:v>
                </c:pt>
                <c:pt idx="1264">
                  <c:v>392.63216440989999</c:v>
                </c:pt>
                <c:pt idx="1265">
                  <c:v>405.49716782209862</c:v>
                </c:pt>
                <c:pt idx="1266">
                  <c:v>425.03227395629199</c:v>
                </c:pt>
                <c:pt idx="1267">
                  <c:v>442.37415737810011</c:v>
                </c:pt>
                <c:pt idx="1268">
                  <c:v>451.9617556243</c:v>
                </c:pt>
                <c:pt idx="1269">
                  <c:v>455.84374498230011</c:v>
                </c:pt>
                <c:pt idx="1270">
                  <c:v>456.95787529149982</c:v>
                </c:pt>
                <c:pt idx="1271">
                  <c:v>455.46732861089993</c:v>
                </c:pt>
                <c:pt idx="1272">
                  <c:v>452.54587705350002</c:v>
                </c:pt>
                <c:pt idx="1273">
                  <c:v>449.99971979828899</c:v>
                </c:pt>
                <c:pt idx="1274">
                  <c:v>452.38009241869861</c:v>
                </c:pt>
                <c:pt idx="1275">
                  <c:v>462.60054580870002</c:v>
                </c:pt>
                <c:pt idx="1276">
                  <c:v>477.75763904349992</c:v>
                </c:pt>
                <c:pt idx="1277">
                  <c:v>488.93237213010002</c:v>
                </c:pt>
                <c:pt idx="1278">
                  <c:v>494.33202220470002</c:v>
                </c:pt>
                <c:pt idx="1279">
                  <c:v>487.18623115589992</c:v>
                </c:pt>
                <c:pt idx="1280">
                  <c:v>468.20971703269862</c:v>
                </c:pt>
                <c:pt idx="1281">
                  <c:v>443.88428770410002</c:v>
                </c:pt>
                <c:pt idx="1282">
                  <c:v>421.80202946089992</c:v>
                </c:pt>
                <c:pt idx="1283">
                  <c:v>403.60328736610001</c:v>
                </c:pt>
                <c:pt idx="1284">
                  <c:v>393.8206966143</c:v>
                </c:pt>
                <c:pt idx="1285">
                  <c:v>391.71810463909992</c:v>
                </c:pt>
                <c:pt idx="1286">
                  <c:v>396.64097918869999</c:v>
                </c:pt>
                <c:pt idx="1287">
                  <c:v>416.40901905390001</c:v>
                </c:pt>
                <c:pt idx="1288">
                  <c:v>454.69809338290003</c:v>
                </c:pt>
                <c:pt idx="1289">
                  <c:v>489.70301863169891</c:v>
                </c:pt>
                <c:pt idx="1290">
                  <c:v>506.90390638519892</c:v>
                </c:pt>
                <c:pt idx="1291">
                  <c:v>513.96508158139989</c:v>
                </c:pt>
                <c:pt idx="1292">
                  <c:v>515.44071775799989</c:v>
                </c:pt>
                <c:pt idx="1293">
                  <c:v>511.9522646559999</c:v>
                </c:pt>
                <c:pt idx="1294">
                  <c:v>507.00321293179991</c:v>
                </c:pt>
                <c:pt idx="1295">
                  <c:v>502.15892762779998</c:v>
                </c:pt>
                <c:pt idx="1296">
                  <c:v>497.47007415299862</c:v>
                </c:pt>
                <c:pt idx="1297">
                  <c:v>493.69142844769141</c:v>
                </c:pt>
                <c:pt idx="1298">
                  <c:v>493.97326939409982</c:v>
                </c:pt>
                <c:pt idx="1299">
                  <c:v>500.77469746629862</c:v>
                </c:pt>
                <c:pt idx="1300">
                  <c:v>515.14939157270055</c:v>
                </c:pt>
                <c:pt idx="1301">
                  <c:v>526.70976033110003</c:v>
                </c:pt>
                <c:pt idx="1302">
                  <c:v>529.33390533219983</c:v>
                </c:pt>
                <c:pt idx="1303">
                  <c:v>521.03932788119937</c:v>
                </c:pt>
                <c:pt idx="1304">
                  <c:v>496.05279573899992</c:v>
                </c:pt>
                <c:pt idx="1305">
                  <c:v>465.83601887129129</c:v>
                </c:pt>
                <c:pt idx="1306">
                  <c:v>437.67426852149998</c:v>
                </c:pt>
                <c:pt idx="1307">
                  <c:v>416.84005688949998</c:v>
                </c:pt>
                <c:pt idx="1308">
                  <c:v>406.14273543989998</c:v>
                </c:pt>
                <c:pt idx="1309">
                  <c:v>402.34466808709999</c:v>
                </c:pt>
                <c:pt idx="1310">
                  <c:v>406.75542847389983</c:v>
                </c:pt>
                <c:pt idx="1311">
                  <c:v>425.89917320770002</c:v>
                </c:pt>
                <c:pt idx="1312">
                  <c:v>464.96222541790002</c:v>
                </c:pt>
                <c:pt idx="1313">
                  <c:v>496.79738082220001</c:v>
                </c:pt>
                <c:pt idx="1314">
                  <c:v>508.44962981319998</c:v>
                </c:pt>
                <c:pt idx="1315">
                  <c:v>509.25114983700001</c:v>
                </c:pt>
                <c:pt idx="1316">
                  <c:v>506.60809205480012</c:v>
                </c:pt>
                <c:pt idx="1317">
                  <c:v>501.39350959960001</c:v>
                </c:pt>
                <c:pt idx="1318">
                  <c:v>497.10594253300002</c:v>
                </c:pt>
                <c:pt idx="1319">
                  <c:v>493.45201697179891</c:v>
                </c:pt>
                <c:pt idx="1320">
                  <c:v>490.40800832340011</c:v>
                </c:pt>
                <c:pt idx="1321">
                  <c:v>488.58109192280011</c:v>
                </c:pt>
                <c:pt idx="1322">
                  <c:v>490.24458350560002</c:v>
                </c:pt>
                <c:pt idx="1323">
                  <c:v>496.78204235909982</c:v>
                </c:pt>
                <c:pt idx="1324">
                  <c:v>510.57371403870002</c:v>
                </c:pt>
                <c:pt idx="1325">
                  <c:v>523.20001151229997</c:v>
                </c:pt>
                <c:pt idx="1326">
                  <c:v>525.71534152740003</c:v>
                </c:pt>
                <c:pt idx="1327">
                  <c:v>517.27766321140007</c:v>
                </c:pt>
                <c:pt idx="1328">
                  <c:v>494.59158415320002</c:v>
                </c:pt>
                <c:pt idx="1329">
                  <c:v>464.00435976049891</c:v>
                </c:pt>
                <c:pt idx="1330">
                  <c:v>435.40342805869187</c:v>
                </c:pt>
                <c:pt idx="1331">
                  <c:v>414.84565540170001</c:v>
                </c:pt>
                <c:pt idx="1332">
                  <c:v>403.73182484109861</c:v>
                </c:pt>
                <c:pt idx="1333">
                  <c:v>399.63877589050003</c:v>
                </c:pt>
                <c:pt idx="1334">
                  <c:v>403.43766461349998</c:v>
                </c:pt>
                <c:pt idx="1335">
                  <c:v>422.49427175789862</c:v>
                </c:pt>
                <c:pt idx="1336">
                  <c:v>461.11655795109152</c:v>
                </c:pt>
                <c:pt idx="1337">
                  <c:v>491.99419470279861</c:v>
                </c:pt>
                <c:pt idx="1338">
                  <c:v>502.7530086644</c:v>
                </c:pt>
                <c:pt idx="1339">
                  <c:v>504.72221632899891</c:v>
                </c:pt>
                <c:pt idx="1340">
                  <c:v>503.9324603714</c:v>
                </c:pt>
                <c:pt idx="1341">
                  <c:v>500.19334061659993</c:v>
                </c:pt>
                <c:pt idx="1342">
                  <c:v>495.15813464040002</c:v>
                </c:pt>
                <c:pt idx="1343">
                  <c:v>491.18423037240001</c:v>
                </c:pt>
                <c:pt idx="1344">
                  <c:v>487.39677027699861</c:v>
                </c:pt>
                <c:pt idx="1345">
                  <c:v>484.44335793879861</c:v>
                </c:pt>
                <c:pt idx="1346">
                  <c:v>484.55477550820001</c:v>
                </c:pt>
                <c:pt idx="1347">
                  <c:v>490.62227218570001</c:v>
                </c:pt>
                <c:pt idx="1348">
                  <c:v>507.80605168990002</c:v>
                </c:pt>
                <c:pt idx="1349">
                  <c:v>520.25483509740002</c:v>
                </c:pt>
                <c:pt idx="1350">
                  <c:v>522.41076455699999</c:v>
                </c:pt>
                <c:pt idx="1351">
                  <c:v>515.02182572519939</c:v>
                </c:pt>
                <c:pt idx="1352">
                  <c:v>492.43483348379999</c:v>
                </c:pt>
                <c:pt idx="1353">
                  <c:v>461.51475574440002</c:v>
                </c:pt>
                <c:pt idx="1354">
                  <c:v>432.77767524469891</c:v>
                </c:pt>
                <c:pt idx="1355">
                  <c:v>411.20081038009999</c:v>
                </c:pt>
                <c:pt idx="1356">
                  <c:v>398.79089351369993</c:v>
                </c:pt>
                <c:pt idx="1357">
                  <c:v>392.96839541390011</c:v>
                </c:pt>
                <c:pt idx="1358">
                  <c:v>395.75169692290012</c:v>
                </c:pt>
                <c:pt idx="1359">
                  <c:v>412.3218232941</c:v>
                </c:pt>
                <c:pt idx="1360">
                  <c:v>447.8856067191</c:v>
                </c:pt>
                <c:pt idx="1361">
                  <c:v>478.90619402539892</c:v>
                </c:pt>
                <c:pt idx="1362">
                  <c:v>493.59565003760002</c:v>
                </c:pt>
                <c:pt idx="1363">
                  <c:v>500.62606728600002</c:v>
                </c:pt>
                <c:pt idx="1364">
                  <c:v>504.70171878259117</c:v>
                </c:pt>
                <c:pt idx="1365">
                  <c:v>504.19513402940009</c:v>
                </c:pt>
                <c:pt idx="1366">
                  <c:v>501.28788724980001</c:v>
                </c:pt>
                <c:pt idx="1367">
                  <c:v>498.0727613414</c:v>
                </c:pt>
                <c:pt idx="1368">
                  <c:v>494.372994146</c:v>
                </c:pt>
                <c:pt idx="1369">
                  <c:v>492.72386929980001</c:v>
                </c:pt>
                <c:pt idx="1370">
                  <c:v>494.29932099559892</c:v>
                </c:pt>
                <c:pt idx="1371">
                  <c:v>500.32018925519861</c:v>
                </c:pt>
                <c:pt idx="1372">
                  <c:v>511.49943373359991</c:v>
                </c:pt>
                <c:pt idx="1373">
                  <c:v>519.34559901659998</c:v>
                </c:pt>
                <c:pt idx="1374">
                  <c:v>519.34323922680005</c:v>
                </c:pt>
                <c:pt idx="1375">
                  <c:v>511.41001730499892</c:v>
                </c:pt>
                <c:pt idx="1376">
                  <c:v>488.43799103079999</c:v>
                </c:pt>
                <c:pt idx="1377">
                  <c:v>457.6416733904</c:v>
                </c:pt>
                <c:pt idx="1378">
                  <c:v>429.09529385429892</c:v>
                </c:pt>
                <c:pt idx="1379">
                  <c:v>408.66399956829821</c:v>
                </c:pt>
                <c:pt idx="1380">
                  <c:v>396.63181777070002</c:v>
                </c:pt>
                <c:pt idx="1381">
                  <c:v>391.60543774109891</c:v>
                </c:pt>
                <c:pt idx="1382">
                  <c:v>394.20575378910002</c:v>
                </c:pt>
                <c:pt idx="1383">
                  <c:v>411.32791347030002</c:v>
                </c:pt>
                <c:pt idx="1384">
                  <c:v>448.51599800050002</c:v>
                </c:pt>
                <c:pt idx="1385">
                  <c:v>482.84093095679992</c:v>
                </c:pt>
                <c:pt idx="1386">
                  <c:v>499.85469206400001</c:v>
                </c:pt>
                <c:pt idx="1387">
                  <c:v>506.96003171640001</c:v>
                </c:pt>
                <c:pt idx="1388">
                  <c:v>509.20279793920002</c:v>
                </c:pt>
                <c:pt idx="1389">
                  <c:v>505.02416140380001</c:v>
                </c:pt>
                <c:pt idx="1390">
                  <c:v>498.50164764219892</c:v>
                </c:pt>
                <c:pt idx="1391">
                  <c:v>492.50753493199892</c:v>
                </c:pt>
                <c:pt idx="1392">
                  <c:v>486.47254274659821</c:v>
                </c:pt>
                <c:pt idx="1393">
                  <c:v>479.75272298319999</c:v>
                </c:pt>
                <c:pt idx="1394">
                  <c:v>475.62566584080002</c:v>
                </c:pt>
                <c:pt idx="1395">
                  <c:v>476.5583723094</c:v>
                </c:pt>
                <c:pt idx="1396">
                  <c:v>488.57230063999998</c:v>
                </c:pt>
                <c:pt idx="1397">
                  <c:v>498.24382082120002</c:v>
                </c:pt>
                <c:pt idx="1398">
                  <c:v>499.38300616859891</c:v>
                </c:pt>
                <c:pt idx="1399">
                  <c:v>494.50204050000002</c:v>
                </c:pt>
                <c:pt idx="1400">
                  <c:v>477.7429946634</c:v>
                </c:pt>
                <c:pt idx="1401">
                  <c:v>428.94352892270001</c:v>
                </c:pt>
                <c:pt idx="1402">
                  <c:v>410.46641620889193</c:v>
                </c:pt>
                <c:pt idx="1403">
                  <c:v>398.94887016050001</c:v>
                </c:pt>
                <c:pt idx="1404">
                  <c:v>392.88551465870012</c:v>
                </c:pt>
                <c:pt idx="1405">
                  <c:v>392.86785117469998</c:v>
                </c:pt>
                <c:pt idx="1406">
                  <c:v>400.07090107329992</c:v>
                </c:pt>
                <c:pt idx="1407">
                  <c:v>414.95629797529199</c:v>
                </c:pt>
                <c:pt idx="1408">
                  <c:v>431.83266099600002</c:v>
                </c:pt>
                <c:pt idx="1409">
                  <c:v>450.71340827519862</c:v>
                </c:pt>
                <c:pt idx="1410">
                  <c:v>463.45939413520011</c:v>
                </c:pt>
                <c:pt idx="1411">
                  <c:v>469.84405864339999</c:v>
                </c:pt>
                <c:pt idx="1412">
                  <c:v>469.86855848239861</c:v>
                </c:pt>
                <c:pt idx="1413">
                  <c:v>465.34826584360002</c:v>
                </c:pt>
                <c:pt idx="1414">
                  <c:v>457.30271248859862</c:v>
                </c:pt>
                <c:pt idx="1415">
                  <c:v>449.46551195258951</c:v>
                </c:pt>
                <c:pt idx="1416">
                  <c:v>443.39367752539982</c:v>
                </c:pt>
                <c:pt idx="1417">
                  <c:v>441.91213034529181</c:v>
                </c:pt>
                <c:pt idx="1418">
                  <c:v>446.46617679309861</c:v>
                </c:pt>
                <c:pt idx="1419">
                  <c:v>462.42136601509861</c:v>
                </c:pt>
                <c:pt idx="1420">
                  <c:v>476.30107749450002</c:v>
                </c:pt>
                <c:pt idx="1421">
                  <c:v>481.40480905779992</c:v>
                </c:pt>
                <c:pt idx="1422">
                  <c:v>480.23480796519891</c:v>
                </c:pt>
                <c:pt idx="1423">
                  <c:v>467.18400829270001</c:v>
                </c:pt>
                <c:pt idx="1424">
                  <c:v>429.05599925509961</c:v>
                </c:pt>
                <c:pt idx="1425">
                  <c:v>413.25584843730002</c:v>
                </c:pt>
                <c:pt idx="1426">
                  <c:v>404.30302542710001</c:v>
                </c:pt>
                <c:pt idx="1427">
                  <c:v>400.57234993230003</c:v>
                </c:pt>
                <c:pt idx="1428">
                  <c:v>401.0666616745001</c:v>
                </c:pt>
                <c:pt idx="1429">
                  <c:v>407.44780966190012</c:v>
                </c:pt>
                <c:pt idx="1430">
                  <c:v>418.91582394189891</c:v>
                </c:pt>
                <c:pt idx="1431">
                  <c:v>433.59035788170002</c:v>
                </c:pt>
                <c:pt idx="1432">
                  <c:v>451.77567014629892</c:v>
                </c:pt>
                <c:pt idx="1433">
                  <c:v>461.82981834169891</c:v>
                </c:pt>
                <c:pt idx="1434">
                  <c:v>464.09952508250001</c:v>
                </c:pt>
                <c:pt idx="1435">
                  <c:v>461.66589598270008</c:v>
                </c:pt>
                <c:pt idx="1436">
                  <c:v>457.19670832590009</c:v>
                </c:pt>
                <c:pt idx="1437">
                  <c:v>451.56603324849169</c:v>
                </c:pt>
                <c:pt idx="1438">
                  <c:v>443.87748605450008</c:v>
                </c:pt>
                <c:pt idx="1439">
                  <c:v>438.62771540849661</c:v>
                </c:pt>
                <c:pt idx="1440">
                  <c:v>437.77868794249821</c:v>
                </c:pt>
                <c:pt idx="1441">
                  <c:v>446.08052961670001</c:v>
                </c:pt>
                <c:pt idx="1442">
                  <c:v>467.93049042230001</c:v>
                </c:pt>
                <c:pt idx="1443">
                  <c:v>489.62787655129961</c:v>
                </c:pt>
                <c:pt idx="1444">
                  <c:v>500.19408096270001</c:v>
                </c:pt>
                <c:pt idx="1445">
                  <c:v>499.3488822127</c:v>
                </c:pt>
                <c:pt idx="1446">
                  <c:v>484.27309665809861</c:v>
                </c:pt>
                <c:pt idx="1447">
                  <c:v>440.14411531050001</c:v>
                </c:pt>
                <c:pt idx="1448">
                  <c:v>426.08815062130009</c:v>
                </c:pt>
                <c:pt idx="1449">
                  <c:v>419.11405529149999</c:v>
                </c:pt>
                <c:pt idx="1450">
                  <c:v>419.04239489650001</c:v>
                </c:pt>
                <c:pt idx="1451">
                  <c:v>426.54345700329992</c:v>
                </c:pt>
                <c:pt idx="1452">
                  <c:v>449.44920186949997</c:v>
                </c:pt>
                <c:pt idx="1453">
                  <c:v>489.50791054450002</c:v>
                </c:pt>
                <c:pt idx="1454">
                  <c:v>521.64791446539937</c:v>
                </c:pt>
                <c:pt idx="1455">
                  <c:v>531.24267296740004</c:v>
                </c:pt>
                <c:pt idx="1456">
                  <c:v>526.61039590020005</c:v>
                </c:pt>
                <c:pt idx="1457">
                  <c:v>519.60443218099999</c:v>
                </c:pt>
                <c:pt idx="1458">
                  <c:v>510.12219024519891</c:v>
                </c:pt>
                <c:pt idx="1459">
                  <c:v>500.67821336780003</c:v>
                </c:pt>
                <c:pt idx="1460">
                  <c:v>492.96675096559198</c:v>
                </c:pt>
                <c:pt idx="1461">
                  <c:v>485.67431949619862</c:v>
                </c:pt>
                <c:pt idx="1462">
                  <c:v>480.94183357190002</c:v>
                </c:pt>
                <c:pt idx="1463">
                  <c:v>480.2135933257</c:v>
                </c:pt>
                <c:pt idx="1464">
                  <c:v>486.74544199910002</c:v>
                </c:pt>
                <c:pt idx="1465">
                  <c:v>504.90329314649921</c:v>
                </c:pt>
                <c:pt idx="1466">
                  <c:v>523.19405431369978</c:v>
                </c:pt>
                <c:pt idx="1467">
                  <c:v>528.23608512600003</c:v>
                </c:pt>
                <c:pt idx="1468">
                  <c:v>523.45830102820003</c:v>
                </c:pt>
                <c:pt idx="1469">
                  <c:v>502.57100639959992</c:v>
                </c:pt>
                <c:pt idx="1470">
                  <c:v>448.20765606229861</c:v>
                </c:pt>
                <c:pt idx="1471">
                  <c:v>432.52156036010001</c:v>
                </c:pt>
                <c:pt idx="1472">
                  <c:v>424.96288085449999</c:v>
                </c:pt>
                <c:pt idx="1473">
                  <c:v>424.30677526070002</c:v>
                </c:pt>
                <c:pt idx="1474">
                  <c:v>432.14411459050001</c:v>
                </c:pt>
                <c:pt idx="1475">
                  <c:v>454.95468246889999</c:v>
                </c:pt>
                <c:pt idx="1476">
                  <c:v>495.55169393929992</c:v>
                </c:pt>
                <c:pt idx="1477">
                  <c:v>527.34964841939939</c:v>
                </c:pt>
                <c:pt idx="1478">
                  <c:v>534.94434892820004</c:v>
                </c:pt>
                <c:pt idx="1479">
                  <c:v>530.70165187439989</c:v>
                </c:pt>
                <c:pt idx="1480">
                  <c:v>525.05158980019939</c:v>
                </c:pt>
                <c:pt idx="1481">
                  <c:v>515.94312676219988</c:v>
                </c:pt>
                <c:pt idx="1482">
                  <c:v>507.58977514020012</c:v>
                </c:pt>
                <c:pt idx="1483">
                  <c:v>500.65068282419998</c:v>
                </c:pt>
                <c:pt idx="1484">
                  <c:v>494.91772832499993</c:v>
                </c:pt>
                <c:pt idx="1485">
                  <c:v>490.58320895939892</c:v>
                </c:pt>
                <c:pt idx="1486">
                  <c:v>491.34624408669993</c:v>
                </c:pt>
                <c:pt idx="1487">
                  <c:v>498.73948597330002</c:v>
                </c:pt>
                <c:pt idx="1488">
                  <c:v>516.36525760189738</c:v>
                </c:pt>
                <c:pt idx="1489">
                  <c:v>531.16574956129978</c:v>
                </c:pt>
                <c:pt idx="1490">
                  <c:v>533.88673715820005</c:v>
                </c:pt>
                <c:pt idx="1491">
                  <c:v>527.19476032240004</c:v>
                </c:pt>
                <c:pt idx="1492">
                  <c:v>503.71139486940001</c:v>
                </c:pt>
                <c:pt idx="1493">
                  <c:v>446.10700757410001</c:v>
                </c:pt>
                <c:pt idx="1494">
                  <c:v>427.08033694329117</c:v>
                </c:pt>
                <c:pt idx="1495">
                  <c:v>416.6783902319001</c:v>
                </c:pt>
                <c:pt idx="1496">
                  <c:v>413.29478447809862</c:v>
                </c:pt>
                <c:pt idx="1497">
                  <c:v>417.97311162309961</c:v>
                </c:pt>
                <c:pt idx="1498">
                  <c:v>436.92140116009921</c:v>
                </c:pt>
                <c:pt idx="1499">
                  <c:v>474.77102804029192</c:v>
                </c:pt>
                <c:pt idx="1500">
                  <c:v>505.0570708162</c:v>
                </c:pt>
                <c:pt idx="1501">
                  <c:v>515.40336643639978</c:v>
                </c:pt>
                <c:pt idx="1502">
                  <c:v>514.70577997700002</c:v>
                </c:pt>
                <c:pt idx="1503">
                  <c:v>512.37684778399739</c:v>
                </c:pt>
                <c:pt idx="1504">
                  <c:v>506.74503909319992</c:v>
                </c:pt>
                <c:pt idx="1505">
                  <c:v>500.87570443139992</c:v>
                </c:pt>
                <c:pt idx="1506">
                  <c:v>496.64101201139982</c:v>
                </c:pt>
                <c:pt idx="1507">
                  <c:v>493.21745233640007</c:v>
                </c:pt>
                <c:pt idx="1508">
                  <c:v>490.80814949460012</c:v>
                </c:pt>
                <c:pt idx="1509">
                  <c:v>491.65940957769999</c:v>
                </c:pt>
                <c:pt idx="1510">
                  <c:v>496.90977015530001</c:v>
                </c:pt>
                <c:pt idx="1511">
                  <c:v>510.37045079990008</c:v>
                </c:pt>
                <c:pt idx="1512">
                  <c:v>524.55546197070009</c:v>
                </c:pt>
                <c:pt idx="1513">
                  <c:v>527.08158434960001</c:v>
                </c:pt>
                <c:pt idx="1514">
                  <c:v>521.38232587079938</c:v>
                </c:pt>
                <c:pt idx="1515">
                  <c:v>498.00947582160012</c:v>
                </c:pt>
                <c:pt idx="1516">
                  <c:v>441.06556671009992</c:v>
                </c:pt>
                <c:pt idx="1517">
                  <c:v>422.16708655010001</c:v>
                </c:pt>
                <c:pt idx="1518">
                  <c:v>413.68488516349998</c:v>
                </c:pt>
                <c:pt idx="1519">
                  <c:v>410.94823511549993</c:v>
                </c:pt>
                <c:pt idx="1520">
                  <c:v>416.72590931230002</c:v>
                </c:pt>
                <c:pt idx="1521">
                  <c:v>436.61408873990001</c:v>
                </c:pt>
                <c:pt idx="1522">
                  <c:v>475.25066069690001</c:v>
                </c:pt>
                <c:pt idx="1523">
                  <c:v>504.25887060000002</c:v>
                </c:pt>
                <c:pt idx="1524">
                  <c:v>511.33884282420001</c:v>
                </c:pt>
                <c:pt idx="1525">
                  <c:v>510.03052976699661</c:v>
                </c:pt>
                <c:pt idx="1526">
                  <c:v>507.31396092559999</c:v>
                </c:pt>
                <c:pt idx="1527">
                  <c:v>501.88774045579999</c:v>
                </c:pt>
                <c:pt idx="1528">
                  <c:v>496.19915872000001</c:v>
                </c:pt>
                <c:pt idx="1529">
                  <c:v>491.93860150519862</c:v>
                </c:pt>
                <c:pt idx="1530">
                  <c:v>487.20774660599989</c:v>
                </c:pt>
                <c:pt idx="1531">
                  <c:v>483.97553559559861</c:v>
                </c:pt>
                <c:pt idx="1532">
                  <c:v>484.19269128270008</c:v>
                </c:pt>
                <c:pt idx="1533">
                  <c:v>487.87901718630002</c:v>
                </c:pt>
                <c:pt idx="1534">
                  <c:v>502.70137161890011</c:v>
                </c:pt>
                <c:pt idx="1535">
                  <c:v>518.25793505429999</c:v>
                </c:pt>
                <c:pt idx="1536">
                  <c:v>520.17307645779999</c:v>
                </c:pt>
                <c:pt idx="1537">
                  <c:v>515.06853509220002</c:v>
                </c:pt>
                <c:pt idx="1538">
                  <c:v>493.35118357990001</c:v>
                </c:pt>
                <c:pt idx="1539">
                  <c:v>434.79045743189891</c:v>
                </c:pt>
                <c:pt idx="1540">
                  <c:v>415.25466882090001</c:v>
                </c:pt>
                <c:pt idx="1541">
                  <c:v>404.31504404549992</c:v>
                </c:pt>
                <c:pt idx="1542">
                  <c:v>400.00268776669992</c:v>
                </c:pt>
                <c:pt idx="1543">
                  <c:v>403.68564756849992</c:v>
                </c:pt>
                <c:pt idx="1544">
                  <c:v>421.32594794289861</c:v>
                </c:pt>
                <c:pt idx="1545">
                  <c:v>456.68460592529999</c:v>
                </c:pt>
                <c:pt idx="1546">
                  <c:v>484.27676349050012</c:v>
                </c:pt>
                <c:pt idx="1547">
                  <c:v>494.65792344959999</c:v>
                </c:pt>
                <c:pt idx="1548">
                  <c:v>497.23766106199992</c:v>
                </c:pt>
                <c:pt idx="1549">
                  <c:v>496.40322003659992</c:v>
                </c:pt>
                <c:pt idx="1550">
                  <c:v>492.50531396559228</c:v>
                </c:pt>
                <c:pt idx="1551">
                  <c:v>488.040556622</c:v>
                </c:pt>
                <c:pt idx="1552">
                  <c:v>483.07260376060009</c:v>
                </c:pt>
                <c:pt idx="1553">
                  <c:v>478.86189069519997</c:v>
                </c:pt>
                <c:pt idx="1554">
                  <c:v>473.99140513170011</c:v>
                </c:pt>
                <c:pt idx="1555">
                  <c:v>472.09065363129992</c:v>
                </c:pt>
                <c:pt idx="1556">
                  <c:v>473.36599948409992</c:v>
                </c:pt>
                <c:pt idx="1557">
                  <c:v>483.1766414041</c:v>
                </c:pt>
                <c:pt idx="1558">
                  <c:v>490.97767046789892</c:v>
                </c:pt>
                <c:pt idx="1559">
                  <c:v>489.91378920030002</c:v>
                </c:pt>
                <c:pt idx="1560">
                  <c:v>482.72293140170001</c:v>
                </c:pt>
                <c:pt idx="1561">
                  <c:v>464.03032868029891</c:v>
                </c:pt>
                <c:pt idx="1562">
                  <c:v>411.84010850110002</c:v>
                </c:pt>
                <c:pt idx="1563">
                  <c:v>391.61236665529992</c:v>
                </c:pt>
                <c:pt idx="1564">
                  <c:v>379.05198042090012</c:v>
                </c:pt>
                <c:pt idx="1565">
                  <c:v>371.59173995128509</c:v>
                </c:pt>
                <c:pt idx="1566">
                  <c:v>370.45490275709892</c:v>
                </c:pt>
                <c:pt idx="1567">
                  <c:v>376.25050652469992</c:v>
                </c:pt>
                <c:pt idx="1568">
                  <c:v>387.10929792050018</c:v>
                </c:pt>
                <c:pt idx="1569">
                  <c:v>402.54295722730001</c:v>
                </c:pt>
                <c:pt idx="1570">
                  <c:v>421.10814447149892</c:v>
                </c:pt>
                <c:pt idx="1571">
                  <c:v>435.03980538830001</c:v>
                </c:pt>
                <c:pt idx="1572">
                  <c:v>442.04196337529999</c:v>
                </c:pt>
                <c:pt idx="1573">
                  <c:v>444.40165339889961</c:v>
                </c:pt>
                <c:pt idx="1574">
                  <c:v>442.45967548929991</c:v>
                </c:pt>
                <c:pt idx="1575">
                  <c:v>438.51317455429222</c:v>
                </c:pt>
                <c:pt idx="1576">
                  <c:v>433.77711426569158</c:v>
                </c:pt>
                <c:pt idx="1577">
                  <c:v>430.26491324969862</c:v>
                </c:pt>
                <c:pt idx="1578">
                  <c:v>429.96046955230003</c:v>
                </c:pt>
                <c:pt idx="1579">
                  <c:v>432.54854724709861</c:v>
                </c:pt>
                <c:pt idx="1580">
                  <c:v>442.58035863510003</c:v>
                </c:pt>
                <c:pt idx="1581">
                  <c:v>453.18365992349999</c:v>
                </c:pt>
                <c:pt idx="1582">
                  <c:v>453.26931688749892</c:v>
                </c:pt>
                <c:pt idx="1583">
                  <c:v>447.68341935849861</c:v>
                </c:pt>
                <c:pt idx="1584">
                  <c:v>430.8868486243</c:v>
                </c:pt>
                <c:pt idx="1585">
                  <c:v>385.55492209869982</c:v>
                </c:pt>
                <c:pt idx="1586">
                  <c:v>368.10378418390002</c:v>
                </c:pt>
                <c:pt idx="1587">
                  <c:v>355.03680163130002</c:v>
                </c:pt>
                <c:pt idx="1588">
                  <c:v>350.7653826409001</c:v>
                </c:pt>
                <c:pt idx="1589">
                  <c:v>350.19853142170001</c:v>
                </c:pt>
                <c:pt idx="1590">
                  <c:v>355.82300637010002</c:v>
                </c:pt>
                <c:pt idx="1591">
                  <c:v>366.32146023929982</c:v>
                </c:pt>
                <c:pt idx="1592">
                  <c:v>378.99088115209992</c:v>
                </c:pt>
                <c:pt idx="1593">
                  <c:v>390.67059131410002</c:v>
                </c:pt>
                <c:pt idx="1594">
                  <c:v>400.93668984749661</c:v>
                </c:pt>
                <c:pt idx="1595">
                  <c:v>408.30668114410008</c:v>
                </c:pt>
                <c:pt idx="1596">
                  <c:v>413.64258293569998</c:v>
                </c:pt>
                <c:pt idx="1597">
                  <c:v>416.40523658350003</c:v>
                </c:pt>
                <c:pt idx="1598">
                  <c:v>415.87490371790011</c:v>
                </c:pt>
                <c:pt idx="1599">
                  <c:v>414.5422412177</c:v>
                </c:pt>
                <c:pt idx="1600">
                  <c:v>415.10215203209992</c:v>
                </c:pt>
                <c:pt idx="1601">
                  <c:v>417.47819829249198</c:v>
                </c:pt>
                <c:pt idx="1602">
                  <c:v>423.01167221029891</c:v>
                </c:pt>
                <c:pt idx="1603">
                  <c:v>436.41247977190011</c:v>
                </c:pt>
                <c:pt idx="1604">
                  <c:v>453.11813034109821</c:v>
                </c:pt>
                <c:pt idx="1605">
                  <c:v>458.06767932470001</c:v>
                </c:pt>
                <c:pt idx="1606">
                  <c:v>451.88509813949997</c:v>
                </c:pt>
                <c:pt idx="1607">
                  <c:v>431.01662379209961</c:v>
                </c:pt>
                <c:pt idx="1608">
                  <c:v>383.80052196209891</c:v>
                </c:pt>
                <c:pt idx="1609">
                  <c:v>369.74661629849862</c:v>
                </c:pt>
                <c:pt idx="1610">
                  <c:v>363.44002050850003</c:v>
                </c:pt>
                <c:pt idx="1611">
                  <c:v>364.58843676329661</c:v>
                </c:pt>
                <c:pt idx="1612">
                  <c:v>377.88116962509991</c:v>
                </c:pt>
                <c:pt idx="1613">
                  <c:v>408.92835047128739</c:v>
                </c:pt>
                <c:pt idx="1614">
                  <c:v>443.39927620430001</c:v>
                </c:pt>
                <c:pt idx="1615">
                  <c:v>463.87039715359992</c:v>
                </c:pt>
                <c:pt idx="1616">
                  <c:v>473.93728114119921</c:v>
                </c:pt>
                <c:pt idx="1617">
                  <c:v>478.90797544079891</c:v>
                </c:pt>
                <c:pt idx="1618">
                  <c:v>479.54784040800018</c:v>
                </c:pt>
                <c:pt idx="1619">
                  <c:v>478.51292396719862</c:v>
                </c:pt>
                <c:pt idx="1620">
                  <c:v>477.80371219310001</c:v>
                </c:pt>
                <c:pt idx="1621">
                  <c:v>476.29262174529862</c:v>
                </c:pt>
                <c:pt idx="1622">
                  <c:v>475.50826778610002</c:v>
                </c:pt>
                <c:pt idx="1623">
                  <c:v>475.41297511549999</c:v>
                </c:pt>
                <c:pt idx="1624">
                  <c:v>476.43842941509661</c:v>
                </c:pt>
                <c:pt idx="1625">
                  <c:v>478.85239382890001</c:v>
                </c:pt>
                <c:pt idx="1626">
                  <c:v>485.80710216410012</c:v>
                </c:pt>
                <c:pt idx="1627">
                  <c:v>493.89579053810002</c:v>
                </c:pt>
                <c:pt idx="1628">
                  <c:v>491.07111235629048</c:v>
                </c:pt>
                <c:pt idx="1629">
                  <c:v>477.01872195470003</c:v>
                </c:pt>
                <c:pt idx="1630">
                  <c:v>449.77529979730002</c:v>
                </c:pt>
                <c:pt idx="1631">
                  <c:v>390.91006059770001</c:v>
                </c:pt>
                <c:pt idx="1632">
                  <c:v>371.65953673730002</c:v>
                </c:pt>
                <c:pt idx="1633">
                  <c:v>363.10042336949999</c:v>
                </c:pt>
                <c:pt idx="1634">
                  <c:v>361.91341812309992</c:v>
                </c:pt>
                <c:pt idx="1635">
                  <c:v>373.14175484249961</c:v>
                </c:pt>
                <c:pt idx="1636">
                  <c:v>402.60809354790001</c:v>
                </c:pt>
                <c:pt idx="1637">
                  <c:v>435.42278043070002</c:v>
                </c:pt>
                <c:pt idx="1638">
                  <c:v>453.59239564259661</c:v>
                </c:pt>
                <c:pt idx="1639">
                  <c:v>463.75464169959997</c:v>
                </c:pt>
                <c:pt idx="1640">
                  <c:v>468.6537450898</c:v>
                </c:pt>
                <c:pt idx="1641">
                  <c:v>470.22599266579999</c:v>
                </c:pt>
                <c:pt idx="1642">
                  <c:v>472.51435777559891</c:v>
                </c:pt>
                <c:pt idx="1643">
                  <c:v>473.79992924799222</c:v>
                </c:pt>
                <c:pt idx="1644">
                  <c:v>474.96568509539998</c:v>
                </c:pt>
                <c:pt idx="1645">
                  <c:v>474.94084971590001</c:v>
                </c:pt>
                <c:pt idx="1646">
                  <c:v>475.39957997209228</c:v>
                </c:pt>
                <c:pt idx="1647">
                  <c:v>474.84794002910002</c:v>
                </c:pt>
                <c:pt idx="1648">
                  <c:v>475.00823013010012</c:v>
                </c:pt>
                <c:pt idx="1649">
                  <c:v>481.07671000950012</c:v>
                </c:pt>
                <c:pt idx="1650">
                  <c:v>489.62845492250011</c:v>
                </c:pt>
                <c:pt idx="1651">
                  <c:v>485.51424912369998</c:v>
                </c:pt>
                <c:pt idx="1652">
                  <c:v>471.18934128209992</c:v>
                </c:pt>
                <c:pt idx="1653">
                  <c:v>443.44651765169152</c:v>
                </c:pt>
                <c:pt idx="1654">
                  <c:v>383.67492262629997</c:v>
                </c:pt>
                <c:pt idx="1655">
                  <c:v>363.69807870789862</c:v>
                </c:pt>
                <c:pt idx="1656">
                  <c:v>354.76323150209862</c:v>
                </c:pt>
                <c:pt idx="1657">
                  <c:v>352.68897984310001</c:v>
                </c:pt>
                <c:pt idx="1658">
                  <c:v>362.09226243590012</c:v>
                </c:pt>
                <c:pt idx="1659">
                  <c:v>390.14695609329999</c:v>
                </c:pt>
                <c:pt idx="1660">
                  <c:v>423.19037768750002</c:v>
                </c:pt>
                <c:pt idx="1661">
                  <c:v>443.62252792259892</c:v>
                </c:pt>
                <c:pt idx="1662">
                  <c:v>457.32603243139891</c:v>
                </c:pt>
                <c:pt idx="1663">
                  <c:v>466.20521713999989</c:v>
                </c:pt>
                <c:pt idx="1664">
                  <c:v>469.95354450600001</c:v>
                </c:pt>
                <c:pt idx="1665">
                  <c:v>472.56261717720002</c:v>
                </c:pt>
                <c:pt idx="1666">
                  <c:v>474.85121362889993</c:v>
                </c:pt>
                <c:pt idx="1667">
                  <c:v>475.68853493009891</c:v>
                </c:pt>
                <c:pt idx="1668">
                  <c:v>474.26461670549992</c:v>
                </c:pt>
                <c:pt idx="1669">
                  <c:v>474.04320422810002</c:v>
                </c:pt>
                <c:pt idx="1670">
                  <c:v>474.68363596990002</c:v>
                </c:pt>
                <c:pt idx="1671">
                  <c:v>475.61726779550008</c:v>
                </c:pt>
                <c:pt idx="1672">
                  <c:v>480.71057712829861</c:v>
                </c:pt>
                <c:pt idx="1673">
                  <c:v>486.81121455409891</c:v>
                </c:pt>
                <c:pt idx="1674">
                  <c:v>483.15076498910008</c:v>
                </c:pt>
                <c:pt idx="1675">
                  <c:v>469.29178237010001</c:v>
                </c:pt>
                <c:pt idx="1676">
                  <c:v>441.89458254610003</c:v>
                </c:pt>
                <c:pt idx="1677">
                  <c:v>384.91716243730002</c:v>
                </c:pt>
                <c:pt idx="1678">
                  <c:v>365.13282398989998</c:v>
                </c:pt>
                <c:pt idx="1679">
                  <c:v>356.52805388510012</c:v>
                </c:pt>
                <c:pt idx="1680">
                  <c:v>354.52257074309921</c:v>
                </c:pt>
                <c:pt idx="1681">
                  <c:v>365.22348963349998</c:v>
                </c:pt>
                <c:pt idx="1682">
                  <c:v>394.24735032870001</c:v>
                </c:pt>
                <c:pt idx="1683">
                  <c:v>427.66305874549892</c:v>
                </c:pt>
                <c:pt idx="1684">
                  <c:v>450.355603949</c:v>
                </c:pt>
                <c:pt idx="1685">
                  <c:v>466.70873656539891</c:v>
                </c:pt>
                <c:pt idx="1686">
                  <c:v>476.90526842000003</c:v>
                </c:pt>
                <c:pt idx="1687">
                  <c:v>481.72255530080002</c:v>
                </c:pt>
                <c:pt idx="1688">
                  <c:v>484.38866696380001</c:v>
                </c:pt>
                <c:pt idx="1689">
                  <c:v>486.15311929680001</c:v>
                </c:pt>
                <c:pt idx="1690">
                  <c:v>486.05918000640008</c:v>
                </c:pt>
                <c:pt idx="1691">
                  <c:v>485.78320383400012</c:v>
                </c:pt>
                <c:pt idx="1692">
                  <c:v>487.61165879959992</c:v>
                </c:pt>
                <c:pt idx="1693">
                  <c:v>490.66146276130002</c:v>
                </c:pt>
                <c:pt idx="1694">
                  <c:v>493.92111174389129</c:v>
                </c:pt>
                <c:pt idx="1695">
                  <c:v>499.13098626609991</c:v>
                </c:pt>
                <c:pt idx="1696">
                  <c:v>504.44581216590001</c:v>
                </c:pt>
                <c:pt idx="1697">
                  <c:v>500.94786215940002</c:v>
                </c:pt>
                <c:pt idx="1698">
                  <c:v>487.16230969970002</c:v>
                </c:pt>
                <c:pt idx="1699">
                  <c:v>460.44586575549999</c:v>
                </c:pt>
                <c:pt idx="1700">
                  <c:v>403.52753210729861</c:v>
                </c:pt>
                <c:pt idx="1701">
                  <c:v>385.08008994409892</c:v>
                </c:pt>
                <c:pt idx="1702">
                  <c:v>375.77510749209222</c:v>
                </c:pt>
                <c:pt idx="1703">
                  <c:v>373.7967152900917</c:v>
                </c:pt>
                <c:pt idx="1704">
                  <c:v>384.26080228149999</c:v>
                </c:pt>
                <c:pt idx="1705">
                  <c:v>412.40591868069862</c:v>
                </c:pt>
                <c:pt idx="1706">
                  <c:v>446.22659176689228</c:v>
                </c:pt>
                <c:pt idx="1707">
                  <c:v>469.2260908421917</c:v>
                </c:pt>
                <c:pt idx="1708">
                  <c:v>486.29180137399999</c:v>
                </c:pt>
                <c:pt idx="1709">
                  <c:v>498.01860257800013</c:v>
                </c:pt>
                <c:pt idx="1710">
                  <c:v>502.28663228879861</c:v>
                </c:pt>
                <c:pt idx="1711">
                  <c:v>503.03829664599891</c:v>
                </c:pt>
                <c:pt idx="1712">
                  <c:v>502.54253899300011</c:v>
                </c:pt>
                <c:pt idx="1713">
                  <c:v>500.61212848359992</c:v>
                </c:pt>
                <c:pt idx="1714">
                  <c:v>497.88618998940012</c:v>
                </c:pt>
                <c:pt idx="1715">
                  <c:v>497.10476268410002</c:v>
                </c:pt>
                <c:pt idx="1716">
                  <c:v>497.23730247629129</c:v>
                </c:pt>
                <c:pt idx="1717">
                  <c:v>496.92547871130012</c:v>
                </c:pt>
                <c:pt idx="1718">
                  <c:v>499.11863212690002</c:v>
                </c:pt>
                <c:pt idx="1719">
                  <c:v>502.12107900270001</c:v>
                </c:pt>
                <c:pt idx="1720">
                  <c:v>499.83281801610002</c:v>
                </c:pt>
                <c:pt idx="1721">
                  <c:v>489.89089711690002</c:v>
                </c:pt>
                <c:pt idx="1722">
                  <c:v>470.0092417910999</c:v>
                </c:pt>
                <c:pt idx="1723">
                  <c:v>421.8060433407</c:v>
                </c:pt>
                <c:pt idx="1724">
                  <c:v>404.42545532870002</c:v>
                </c:pt>
                <c:pt idx="1725">
                  <c:v>394.523037272691</c:v>
                </c:pt>
                <c:pt idx="1726">
                  <c:v>390.8604593389</c:v>
                </c:pt>
                <c:pt idx="1727">
                  <c:v>393.98029260570001</c:v>
                </c:pt>
                <c:pt idx="1728">
                  <c:v>405.06194251490001</c:v>
                </c:pt>
                <c:pt idx="1729">
                  <c:v>421.52495440809861</c:v>
                </c:pt>
                <c:pt idx="1730">
                  <c:v>440.29076745249228</c:v>
                </c:pt>
                <c:pt idx="1731">
                  <c:v>457.18093039109999</c:v>
                </c:pt>
                <c:pt idx="1732">
                  <c:v>467.29925480830002</c:v>
                </c:pt>
                <c:pt idx="1733">
                  <c:v>471.56249552889989</c:v>
                </c:pt>
                <c:pt idx="1734">
                  <c:v>469.58019354889228</c:v>
                </c:pt>
                <c:pt idx="1735">
                  <c:v>462.89253131769891</c:v>
                </c:pt>
                <c:pt idx="1736">
                  <c:v>455.0404203385001</c:v>
                </c:pt>
                <c:pt idx="1737">
                  <c:v>448.50313500310011</c:v>
                </c:pt>
                <c:pt idx="1738">
                  <c:v>445.9500835769</c:v>
                </c:pt>
                <c:pt idx="1739">
                  <c:v>446.4047305135</c:v>
                </c:pt>
                <c:pt idx="1740">
                  <c:v>449.24944355470001</c:v>
                </c:pt>
                <c:pt idx="1741">
                  <c:v>458.46330926069118</c:v>
                </c:pt>
                <c:pt idx="1742">
                  <c:v>469.24562823870002</c:v>
                </c:pt>
                <c:pt idx="1743">
                  <c:v>472.44002535829861</c:v>
                </c:pt>
                <c:pt idx="1744">
                  <c:v>466.73162851649892</c:v>
                </c:pt>
                <c:pt idx="1745">
                  <c:v>450.96422523669992</c:v>
                </c:pt>
                <c:pt idx="1746">
                  <c:v>411.25522362769999</c:v>
                </c:pt>
                <c:pt idx="1747">
                  <c:v>397.19303561969991</c:v>
                </c:pt>
                <c:pt idx="1748">
                  <c:v>389.71588352089998</c:v>
                </c:pt>
                <c:pt idx="1749">
                  <c:v>386.77517220009861</c:v>
                </c:pt>
                <c:pt idx="1750">
                  <c:v>389.22637230869111</c:v>
                </c:pt>
                <c:pt idx="1751">
                  <c:v>397.35507250170002</c:v>
                </c:pt>
                <c:pt idx="1752">
                  <c:v>409.88715311969992</c:v>
                </c:pt>
                <c:pt idx="1753">
                  <c:v>423.55862736069992</c:v>
                </c:pt>
                <c:pt idx="1754">
                  <c:v>433.70057255310002</c:v>
                </c:pt>
                <c:pt idx="1755">
                  <c:v>437.99041847749129</c:v>
                </c:pt>
                <c:pt idx="1756">
                  <c:v>438.77343056730012</c:v>
                </c:pt>
                <c:pt idx="1757">
                  <c:v>437.98411423950012</c:v>
                </c:pt>
                <c:pt idx="1758">
                  <c:v>434.7471952107</c:v>
                </c:pt>
                <c:pt idx="1759">
                  <c:v>429.46584548589999</c:v>
                </c:pt>
                <c:pt idx="1760">
                  <c:v>424.63437692829223</c:v>
                </c:pt>
                <c:pt idx="1761">
                  <c:v>422.71217934769129</c:v>
                </c:pt>
                <c:pt idx="1762">
                  <c:v>425.03633412570002</c:v>
                </c:pt>
                <c:pt idx="1763">
                  <c:v>430.96321686649861</c:v>
                </c:pt>
                <c:pt idx="1764">
                  <c:v>445.51660496350001</c:v>
                </c:pt>
                <c:pt idx="1765">
                  <c:v>464.46336762530001</c:v>
                </c:pt>
                <c:pt idx="1766">
                  <c:v>471.26842787149991</c:v>
                </c:pt>
                <c:pt idx="1767">
                  <c:v>465.97669056170002</c:v>
                </c:pt>
                <c:pt idx="1768">
                  <c:v>447.50919042549992</c:v>
                </c:pt>
                <c:pt idx="1769">
                  <c:v>403.70494211290008</c:v>
                </c:pt>
                <c:pt idx="1770">
                  <c:v>390.64679701850002</c:v>
                </c:pt>
                <c:pt idx="1771">
                  <c:v>385.74912805269861</c:v>
                </c:pt>
                <c:pt idx="1772">
                  <c:v>388.1701486235001</c:v>
                </c:pt>
                <c:pt idx="1773">
                  <c:v>403.19529186689999</c:v>
                </c:pt>
                <c:pt idx="1774">
                  <c:v>435.79607356529152</c:v>
                </c:pt>
                <c:pt idx="1775">
                  <c:v>469.93360229550001</c:v>
                </c:pt>
                <c:pt idx="1776">
                  <c:v>488.99879242149228</c:v>
                </c:pt>
                <c:pt idx="1777">
                  <c:v>495.19926845110001</c:v>
                </c:pt>
                <c:pt idx="1778">
                  <c:v>496.35856971459992</c:v>
                </c:pt>
                <c:pt idx="1779">
                  <c:v>494.10048814300001</c:v>
                </c:pt>
                <c:pt idx="1780">
                  <c:v>490.99497535759821</c:v>
                </c:pt>
                <c:pt idx="1781">
                  <c:v>488.05734101399997</c:v>
                </c:pt>
                <c:pt idx="1782">
                  <c:v>484.28505739219861</c:v>
                </c:pt>
                <c:pt idx="1783">
                  <c:v>482.19096759669992</c:v>
                </c:pt>
                <c:pt idx="1784">
                  <c:v>481.88357423009961</c:v>
                </c:pt>
                <c:pt idx="1785">
                  <c:v>483.90541373270003</c:v>
                </c:pt>
                <c:pt idx="1786">
                  <c:v>486.23584968869892</c:v>
                </c:pt>
                <c:pt idx="1787">
                  <c:v>491.67953697189961</c:v>
                </c:pt>
                <c:pt idx="1788">
                  <c:v>497.45379874749187</c:v>
                </c:pt>
                <c:pt idx="1789">
                  <c:v>494.65875639209992</c:v>
                </c:pt>
                <c:pt idx="1790">
                  <c:v>481.15577354070001</c:v>
                </c:pt>
                <c:pt idx="1791">
                  <c:v>453.79395852549891</c:v>
                </c:pt>
                <c:pt idx="1792">
                  <c:v>396.57926687489999</c:v>
                </c:pt>
                <c:pt idx="1793">
                  <c:v>378.09557227969862</c:v>
                </c:pt>
                <c:pt idx="1794">
                  <c:v>369.02773410190002</c:v>
                </c:pt>
                <c:pt idx="1795">
                  <c:v>368.48301142309862</c:v>
                </c:pt>
                <c:pt idx="1796">
                  <c:v>380.47032308149892</c:v>
                </c:pt>
                <c:pt idx="1797">
                  <c:v>411.03458616789982</c:v>
                </c:pt>
                <c:pt idx="1798">
                  <c:v>444.26231186590002</c:v>
                </c:pt>
                <c:pt idx="1799">
                  <c:v>462.81378013120002</c:v>
                </c:pt>
                <c:pt idx="1800">
                  <c:v>473.31694193260012</c:v>
                </c:pt>
                <c:pt idx="1801">
                  <c:v>478.50328825399993</c:v>
                </c:pt>
                <c:pt idx="1802">
                  <c:v>479.40078339380011</c:v>
                </c:pt>
                <c:pt idx="1803">
                  <c:v>480.09833524658819</c:v>
                </c:pt>
                <c:pt idx="1804">
                  <c:v>479.38048253419998</c:v>
                </c:pt>
                <c:pt idx="1805">
                  <c:v>477.62225362779998</c:v>
                </c:pt>
                <c:pt idx="1806">
                  <c:v>475.03881443999961</c:v>
                </c:pt>
                <c:pt idx="1807">
                  <c:v>474.44752123260002</c:v>
                </c:pt>
                <c:pt idx="1808">
                  <c:v>474.37999049130008</c:v>
                </c:pt>
                <c:pt idx="1809">
                  <c:v>475.17023222609993</c:v>
                </c:pt>
                <c:pt idx="1810">
                  <c:v>482.67160654290001</c:v>
                </c:pt>
                <c:pt idx="1811">
                  <c:v>493.55843756889891</c:v>
                </c:pt>
                <c:pt idx="1812">
                  <c:v>493.59896986149892</c:v>
                </c:pt>
                <c:pt idx="1813">
                  <c:v>481.3400545257</c:v>
                </c:pt>
                <c:pt idx="1814">
                  <c:v>455.29698636149891</c:v>
                </c:pt>
                <c:pt idx="1815">
                  <c:v>398.58568704110002</c:v>
                </c:pt>
                <c:pt idx="1816">
                  <c:v>380.64460983909999</c:v>
                </c:pt>
                <c:pt idx="1817">
                  <c:v>373.69198361730002</c:v>
                </c:pt>
                <c:pt idx="1818">
                  <c:v>372.5444811795</c:v>
                </c:pt>
                <c:pt idx="1819">
                  <c:v>384.59410673090002</c:v>
                </c:pt>
                <c:pt idx="1820">
                  <c:v>414.50585002230002</c:v>
                </c:pt>
                <c:pt idx="1821">
                  <c:v>448.23567246390002</c:v>
                </c:pt>
                <c:pt idx="1822">
                  <c:v>467.82518034729861</c:v>
                </c:pt>
                <c:pt idx="1823">
                  <c:v>479.421072766691</c:v>
                </c:pt>
                <c:pt idx="1824">
                  <c:v>484.947941598</c:v>
                </c:pt>
                <c:pt idx="1825">
                  <c:v>485.99088580040001</c:v>
                </c:pt>
                <c:pt idx="1826">
                  <c:v>485.52409301419999</c:v>
                </c:pt>
                <c:pt idx="1827">
                  <c:v>484.10977580500008</c:v>
                </c:pt>
                <c:pt idx="1828">
                  <c:v>482.77129484400001</c:v>
                </c:pt>
                <c:pt idx="1829">
                  <c:v>480.91216307899862</c:v>
                </c:pt>
                <c:pt idx="1830">
                  <c:v>481.40145455019228</c:v>
                </c:pt>
                <c:pt idx="1831">
                  <c:v>482.23770007859861</c:v>
                </c:pt>
                <c:pt idx="1832">
                  <c:v>482.94449421929983</c:v>
                </c:pt>
                <c:pt idx="1833">
                  <c:v>487.38492525209921</c:v>
                </c:pt>
                <c:pt idx="1834">
                  <c:v>494.33480990610002</c:v>
                </c:pt>
                <c:pt idx="1835">
                  <c:v>493.57678349589992</c:v>
                </c:pt>
                <c:pt idx="1836">
                  <c:v>479.23689587510012</c:v>
                </c:pt>
                <c:pt idx="1837">
                  <c:v>451.76839415809661</c:v>
                </c:pt>
                <c:pt idx="1838">
                  <c:v>393.4476116629001</c:v>
                </c:pt>
                <c:pt idx="1839">
                  <c:v>373.88902353570001</c:v>
                </c:pt>
                <c:pt idx="1840">
                  <c:v>365.18749174909999</c:v>
                </c:pt>
                <c:pt idx="1841">
                  <c:v>363.58566623230001</c:v>
                </c:pt>
                <c:pt idx="1842">
                  <c:v>373.63891214789862</c:v>
                </c:pt>
                <c:pt idx="1843">
                  <c:v>402.83272177729862</c:v>
                </c:pt>
                <c:pt idx="1844">
                  <c:v>434.96711550949891</c:v>
                </c:pt>
                <c:pt idx="1845">
                  <c:v>453.85837758890011</c:v>
                </c:pt>
                <c:pt idx="1846">
                  <c:v>466.41887943040001</c:v>
                </c:pt>
                <c:pt idx="1847">
                  <c:v>473.09158497759228</c:v>
                </c:pt>
                <c:pt idx="1848">
                  <c:v>475.77162385719862</c:v>
                </c:pt>
                <c:pt idx="1849">
                  <c:v>476.652357806</c:v>
                </c:pt>
                <c:pt idx="1850">
                  <c:v>477.38793180260001</c:v>
                </c:pt>
                <c:pt idx="1851">
                  <c:v>477.04397373199993</c:v>
                </c:pt>
                <c:pt idx="1852">
                  <c:v>475.47550877639861</c:v>
                </c:pt>
                <c:pt idx="1853">
                  <c:v>475.97219185370011</c:v>
                </c:pt>
                <c:pt idx="1854">
                  <c:v>476.11479534450012</c:v>
                </c:pt>
                <c:pt idx="1855">
                  <c:v>475.90964661710001</c:v>
                </c:pt>
                <c:pt idx="1856">
                  <c:v>479.3794646609</c:v>
                </c:pt>
                <c:pt idx="1857">
                  <c:v>486.90133651989862</c:v>
                </c:pt>
                <c:pt idx="1858">
                  <c:v>484.15375526769861</c:v>
                </c:pt>
                <c:pt idx="1859">
                  <c:v>470.02025402470002</c:v>
                </c:pt>
                <c:pt idx="1860">
                  <c:v>443.22081359809891</c:v>
                </c:pt>
                <c:pt idx="1861">
                  <c:v>383.73263261109992</c:v>
                </c:pt>
                <c:pt idx="1862">
                  <c:v>364.01016845869111</c:v>
                </c:pt>
                <c:pt idx="1863">
                  <c:v>354.77574746310012</c:v>
                </c:pt>
                <c:pt idx="1864">
                  <c:v>351.9538800931</c:v>
                </c:pt>
                <c:pt idx="1865">
                  <c:v>361.11716127269892</c:v>
                </c:pt>
                <c:pt idx="1866">
                  <c:v>389.95978314649989</c:v>
                </c:pt>
                <c:pt idx="1867">
                  <c:v>422.68572464689993</c:v>
                </c:pt>
                <c:pt idx="1868">
                  <c:v>443.07275019160011</c:v>
                </c:pt>
                <c:pt idx="1869">
                  <c:v>458.54394586699999</c:v>
                </c:pt>
                <c:pt idx="1870">
                  <c:v>469.55517320219661</c:v>
                </c:pt>
                <c:pt idx="1871">
                  <c:v>474.99476558700002</c:v>
                </c:pt>
                <c:pt idx="1872">
                  <c:v>478.23722538099992</c:v>
                </c:pt>
                <c:pt idx="1873">
                  <c:v>479.75501333279982</c:v>
                </c:pt>
                <c:pt idx="1874">
                  <c:v>480.45292378060009</c:v>
                </c:pt>
                <c:pt idx="1875">
                  <c:v>479.57798517799989</c:v>
                </c:pt>
                <c:pt idx="1876">
                  <c:v>479.90639655858922</c:v>
                </c:pt>
                <c:pt idx="1877">
                  <c:v>478.0663047886917</c:v>
                </c:pt>
                <c:pt idx="1878">
                  <c:v>474.96935191469862</c:v>
                </c:pt>
                <c:pt idx="1879">
                  <c:v>473.26702845549892</c:v>
                </c:pt>
                <c:pt idx="1880">
                  <c:v>474.00447643650011</c:v>
                </c:pt>
                <c:pt idx="1881">
                  <c:v>470.58804218130001</c:v>
                </c:pt>
                <c:pt idx="1882">
                  <c:v>458.51514296570002</c:v>
                </c:pt>
                <c:pt idx="1883">
                  <c:v>435.36746489569998</c:v>
                </c:pt>
                <c:pt idx="1884">
                  <c:v>380.58111611029187</c:v>
                </c:pt>
                <c:pt idx="1885">
                  <c:v>360.5413452793</c:v>
                </c:pt>
                <c:pt idx="1886">
                  <c:v>348.77173296289129</c:v>
                </c:pt>
                <c:pt idx="1887">
                  <c:v>342.90238671089992</c:v>
                </c:pt>
                <c:pt idx="1888">
                  <c:v>343.05072767169992</c:v>
                </c:pt>
                <c:pt idx="1889">
                  <c:v>351.54467004970002</c:v>
                </c:pt>
                <c:pt idx="1890">
                  <c:v>366.09239006630003</c:v>
                </c:pt>
                <c:pt idx="1891">
                  <c:v>383.84291666190012</c:v>
                </c:pt>
                <c:pt idx="1892">
                  <c:v>403.62306765869891</c:v>
                </c:pt>
                <c:pt idx="1893">
                  <c:v>420.50972571310001</c:v>
                </c:pt>
                <c:pt idx="1894">
                  <c:v>433.00340246849862</c:v>
                </c:pt>
                <c:pt idx="1895">
                  <c:v>439.68436711010008</c:v>
                </c:pt>
                <c:pt idx="1896">
                  <c:v>441.86929610049998</c:v>
                </c:pt>
                <c:pt idx="1897">
                  <c:v>441.59632739809621</c:v>
                </c:pt>
                <c:pt idx="1898">
                  <c:v>441.56119710769661</c:v>
                </c:pt>
                <c:pt idx="1899">
                  <c:v>443.40318596930001</c:v>
                </c:pt>
                <c:pt idx="1900">
                  <c:v>444.92394675469222</c:v>
                </c:pt>
                <c:pt idx="1901">
                  <c:v>446.03941889589993</c:v>
                </c:pt>
                <c:pt idx="1902">
                  <c:v>447.56725900729862</c:v>
                </c:pt>
                <c:pt idx="1903">
                  <c:v>452.60630539670012</c:v>
                </c:pt>
                <c:pt idx="1904">
                  <c:v>451.20473557989999</c:v>
                </c:pt>
                <c:pt idx="1905">
                  <c:v>440.79629955389862</c:v>
                </c:pt>
                <c:pt idx="1906">
                  <c:v>420.34717991830013</c:v>
                </c:pt>
                <c:pt idx="1907">
                  <c:v>370.90616042109662</c:v>
                </c:pt>
                <c:pt idx="1908">
                  <c:v>351.94404773989999</c:v>
                </c:pt>
                <c:pt idx="1909">
                  <c:v>341.23498534409993</c:v>
                </c:pt>
                <c:pt idx="1910">
                  <c:v>333.98421974929192</c:v>
                </c:pt>
                <c:pt idx="1911">
                  <c:v>333.57902362390001</c:v>
                </c:pt>
                <c:pt idx="1912">
                  <c:v>338.00304037810002</c:v>
                </c:pt>
                <c:pt idx="1913">
                  <c:v>347.07431409089992</c:v>
                </c:pt>
                <c:pt idx="1914">
                  <c:v>362.3053116831</c:v>
                </c:pt>
                <c:pt idx="1915">
                  <c:v>379.85378968169982</c:v>
                </c:pt>
                <c:pt idx="1916">
                  <c:v>395.68929053369999</c:v>
                </c:pt>
                <c:pt idx="1917">
                  <c:v>408.62428849729991</c:v>
                </c:pt>
                <c:pt idx="1918">
                  <c:v>418.69773124530002</c:v>
                </c:pt>
                <c:pt idx="1919">
                  <c:v>425.15316537849992</c:v>
                </c:pt>
                <c:pt idx="1920">
                  <c:v>429.06950998289892</c:v>
                </c:pt>
                <c:pt idx="1921">
                  <c:v>432.11777547050002</c:v>
                </c:pt>
                <c:pt idx="1922">
                  <c:v>435.16225837669992</c:v>
                </c:pt>
                <c:pt idx="1923">
                  <c:v>439.0577121673</c:v>
                </c:pt>
                <c:pt idx="1924">
                  <c:v>441.56393859029862</c:v>
                </c:pt>
                <c:pt idx="1925">
                  <c:v>447.56456381790002</c:v>
                </c:pt>
                <c:pt idx="1926">
                  <c:v>459.16707273870009</c:v>
                </c:pt>
                <c:pt idx="1927">
                  <c:v>460.40179371009862</c:v>
                </c:pt>
                <c:pt idx="1928">
                  <c:v>450.46419919910011</c:v>
                </c:pt>
                <c:pt idx="1929">
                  <c:v>426.93039966789661</c:v>
                </c:pt>
                <c:pt idx="1930">
                  <c:v>373.96280071529992</c:v>
                </c:pt>
                <c:pt idx="1931">
                  <c:v>356.22689540209251</c:v>
                </c:pt>
                <c:pt idx="1932">
                  <c:v>347.87132281309982</c:v>
                </c:pt>
                <c:pt idx="1933">
                  <c:v>347.44071301110012</c:v>
                </c:pt>
                <c:pt idx="1934">
                  <c:v>359.19786717170001</c:v>
                </c:pt>
                <c:pt idx="1935">
                  <c:v>389.19117250309961</c:v>
                </c:pt>
                <c:pt idx="1936">
                  <c:v>422.73257279590013</c:v>
                </c:pt>
                <c:pt idx="1937">
                  <c:v>444.87078285170008</c:v>
                </c:pt>
                <c:pt idx="1938">
                  <c:v>460.73987551610003</c:v>
                </c:pt>
                <c:pt idx="1939">
                  <c:v>473.10009861039998</c:v>
                </c:pt>
                <c:pt idx="1940">
                  <c:v>480.89680145900002</c:v>
                </c:pt>
                <c:pt idx="1941">
                  <c:v>485.89821898979892</c:v>
                </c:pt>
                <c:pt idx="1942">
                  <c:v>490.36510466520002</c:v>
                </c:pt>
                <c:pt idx="1943">
                  <c:v>492.28423685439992</c:v>
                </c:pt>
                <c:pt idx="1944">
                  <c:v>493.47209813860002</c:v>
                </c:pt>
                <c:pt idx="1945">
                  <c:v>494.5006524077001</c:v>
                </c:pt>
                <c:pt idx="1946">
                  <c:v>493.64787706150008</c:v>
                </c:pt>
                <c:pt idx="1947">
                  <c:v>492.38213223749892</c:v>
                </c:pt>
                <c:pt idx="1948">
                  <c:v>494.40636617330011</c:v>
                </c:pt>
                <c:pt idx="1949">
                  <c:v>501.49428524029861</c:v>
                </c:pt>
                <c:pt idx="1950">
                  <c:v>497.14048286090002</c:v>
                </c:pt>
                <c:pt idx="1951">
                  <c:v>480.44275600089992</c:v>
                </c:pt>
                <c:pt idx="1952">
                  <c:v>449.86441536609999</c:v>
                </c:pt>
                <c:pt idx="1953">
                  <c:v>386.91660737450002</c:v>
                </c:pt>
                <c:pt idx="1954">
                  <c:v>366.67852422649992</c:v>
                </c:pt>
                <c:pt idx="1955">
                  <c:v>355.76441724390003</c:v>
                </c:pt>
                <c:pt idx="1956">
                  <c:v>352.91661564889222</c:v>
                </c:pt>
                <c:pt idx="1957">
                  <c:v>362.58522080130001</c:v>
                </c:pt>
                <c:pt idx="1958">
                  <c:v>391.38216289450008</c:v>
                </c:pt>
                <c:pt idx="1959">
                  <c:v>423.13237845530011</c:v>
                </c:pt>
                <c:pt idx="1960">
                  <c:v>441.93437453839891</c:v>
                </c:pt>
                <c:pt idx="1961">
                  <c:v>457.96285517000018</c:v>
                </c:pt>
                <c:pt idx="1962">
                  <c:v>469.66232246859892</c:v>
                </c:pt>
                <c:pt idx="1963">
                  <c:v>478.57799084340002</c:v>
                </c:pt>
                <c:pt idx="1964">
                  <c:v>485.25348413120008</c:v>
                </c:pt>
                <c:pt idx="1965">
                  <c:v>491.10760767300002</c:v>
                </c:pt>
                <c:pt idx="1966">
                  <c:v>495.12088748999997</c:v>
                </c:pt>
                <c:pt idx="1967">
                  <c:v>496.91673369040001</c:v>
                </c:pt>
                <c:pt idx="1968">
                  <c:v>498.79849147289661</c:v>
                </c:pt>
                <c:pt idx="1969">
                  <c:v>498.40730351529862</c:v>
                </c:pt>
                <c:pt idx="1970">
                  <c:v>495.40597874728968</c:v>
                </c:pt>
                <c:pt idx="1971">
                  <c:v>495.55339428970012</c:v>
                </c:pt>
                <c:pt idx="1972">
                  <c:v>500.9849589297001</c:v>
                </c:pt>
                <c:pt idx="1973">
                  <c:v>497.81020343550011</c:v>
                </c:pt>
                <c:pt idx="1974">
                  <c:v>481.53785790649891</c:v>
                </c:pt>
                <c:pt idx="1975">
                  <c:v>451.64861330470001</c:v>
                </c:pt>
                <c:pt idx="1976">
                  <c:v>387.37333649829071</c:v>
                </c:pt>
                <c:pt idx="1977">
                  <c:v>366.53750547310011</c:v>
                </c:pt>
                <c:pt idx="1978">
                  <c:v>356.20438511650002</c:v>
                </c:pt>
                <c:pt idx="1979">
                  <c:v>353.00606670870002</c:v>
                </c:pt>
                <c:pt idx="1980">
                  <c:v>362.28959155510012</c:v>
                </c:pt>
                <c:pt idx="1981">
                  <c:v>390.56722461850012</c:v>
                </c:pt>
                <c:pt idx="1982">
                  <c:v>423.20255820630001</c:v>
                </c:pt>
                <c:pt idx="1983">
                  <c:v>444.52855982940002</c:v>
                </c:pt>
                <c:pt idx="1984">
                  <c:v>460.8743239332</c:v>
                </c:pt>
                <c:pt idx="1985">
                  <c:v>473.41735905939862</c:v>
                </c:pt>
                <c:pt idx="1986">
                  <c:v>481.07430401319999</c:v>
                </c:pt>
                <c:pt idx="1987">
                  <c:v>486.059584911</c:v>
                </c:pt>
                <c:pt idx="1988">
                  <c:v>490.76809146039892</c:v>
                </c:pt>
                <c:pt idx="1989">
                  <c:v>493.75501475040011</c:v>
                </c:pt>
                <c:pt idx="1990">
                  <c:v>495.58837426959661</c:v>
                </c:pt>
                <c:pt idx="1991">
                  <c:v>498.00892065379998</c:v>
                </c:pt>
                <c:pt idx="1992">
                  <c:v>498.89027917039999</c:v>
                </c:pt>
                <c:pt idx="1993">
                  <c:v>496.58421590429862</c:v>
                </c:pt>
                <c:pt idx="1994">
                  <c:v>496.59266013590002</c:v>
                </c:pt>
                <c:pt idx="1995">
                  <c:v>500.03626624489891</c:v>
                </c:pt>
                <c:pt idx="1996">
                  <c:v>496.60522235510001</c:v>
                </c:pt>
                <c:pt idx="1997">
                  <c:v>480.70111496748859</c:v>
                </c:pt>
                <c:pt idx="1998">
                  <c:v>452.57465688669993</c:v>
                </c:pt>
                <c:pt idx="1999">
                  <c:v>392.00377437209892</c:v>
                </c:pt>
                <c:pt idx="2000">
                  <c:v>371.94704565090001</c:v>
                </c:pt>
                <c:pt idx="2001">
                  <c:v>362.09441397829181</c:v>
                </c:pt>
                <c:pt idx="2002">
                  <c:v>359.92085580470001</c:v>
                </c:pt>
                <c:pt idx="2003">
                  <c:v>370.80764047529999</c:v>
                </c:pt>
                <c:pt idx="2004">
                  <c:v>400.26982644089992</c:v>
                </c:pt>
                <c:pt idx="2005">
                  <c:v>432.69770943589992</c:v>
                </c:pt>
                <c:pt idx="2006">
                  <c:v>453.00862129149999</c:v>
                </c:pt>
                <c:pt idx="2007">
                  <c:v>467.21972853369999</c:v>
                </c:pt>
                <c:pt idx="2008">
                  <c:v>477.1666233496</c:v>
                </c:pt>
                <c:pt idx="2009">
                  <c:v>481.93245829719228</c:v>
                </c:pt>
                <c:pt idx="2010">
                  <c:v>484.82566200899993</c:v>
                </c:pt>
                <c:pt idx="2011">
                  <c:v>487.1156697797</c:v>
                </c:pt>
                <c:pt idx="2012">
                  <c:v>488.02462818970002</c:v>
                </c:pt>
                <c:pt idx="2013">
                  <c:v>488.25509810390008</c:v>
                </c:pt>
                <c:pt idx="2014">
                  <c:v>489.09427015110009</c:v>
                </c:pt>
                <c:pt idx="2015">
                  <c:v>488.8458244949</c:v>
                </c:pt>
                <c:pt idx="2016">
                  <c:v>487.52751718529862</c:v>
                </c:pt>
                <c:pt idx="2017">
                  <c:v>489.19383112470001</c:v>
                </c:pt>
                <c:pt idx="2018">
                  <c:v>496.08438650670001</c:v>
                </c:pt>
                <c:pt idx="2019">
                  <c:v>493.67094250209999</c:v>
                </c:pt>
                <c:pt idx="2020">
                  <c:v>478.82089569790008</c:v>
                </c:pt>
                <c:pt idx="2021">
                  <c:v>452.3935106349</c:v>
                </c:pt>
                <c:pt idx="2022">
                  <c:v>393.88307982070012</c:v>
                </c:pt>
                <c:pt idx="2023">
                  <c:v>374.84451788569999</c:v>
                </c:pt>
                <c:pt idx="2024">
                  <c:v>365.95928343589998</c:v>
                </c:pt>
                <c:pt idx="2025">
                  <c:v>364.6076387219</c:v>
                </c:pt>
                <c:pt idx="2026">
                  <c:v>375.3593271721</c:v>
                </c:pt>
                <c:pt idx="2027">
                  <c:v>403.99143303329862</c:v>
                </c:pt>
                <c:pt idx="2028">
                  <c:v>433.6860901201</c:v>
                </c:pt>
                <c:pt idx="2029">
                  <c:v>451.91881734019228</c:v>
                </c:pt>
                <c:pt idx="2030">
                  <c:v>463.12320935819861</c:v>
                </c:pt>
                <c:pt idx="2031">
                  <c:v>471.03189674340001</c:v>
                </c:pt>
                <c:pt idx="2032">
                  <c:v>474.78640121019862</c:v>
                </c:pt>
                <c:pt idx="2033">
                  <c:v>476.97557540119141</c:v>
                </c:pt>
                <c:pt idx="2034">
                  <c:v>478.60953522199992</c:v>
                </c:pt>
                <c:pt idx="2035">
                  <c:v>477.87762818160002</c:v>
                </c:pt>
                <c:pt idx="2036">
                  <c:v>476.13642644070012</c:v>
                </c:pt>
                <c:pt idx="2037">
                  <c:v>474.68427215909998</c:v>
                </c:pt>
                <c:pt idx="2038">
                  <c:v>471.54352495170002</c:v>
                </c:pt>
                <c:pt idx="2039">
                  <c:v>466.54429370650001</c:v>
                </c:pt>
                <c:pt idx="2040">
                  <c:v>464.35318769769992</c:v>
                </c:pt>
                <c:pt idx="2041">
                  <c:v>469.36396326969992</c:v>
                </c:pt>
                <c:pt idx="2042">
                  <c:v>466.12783089269999</c:v>
                </c:pt>
                <c:pt idx="2043">
                  <c:v>454.36111045209111</c:v>
                </c:pt>
                <c:pt idx="2044">
                  <c:v>432.33989362170018</c:v>
                </c:pt>
                <c:pt idx="2045">
                  <c:v>381.08374485910002</c:v>
                </c:pt>
                <c:pt idx="2046">
                  <c:v>362.3044556877</c:v>
                </c:pt>
                <c:pt idx="2047">
                  <c:v>351.46850997709117</c:v>
                </c:pt>
                <c:pt idx="2048">
                  <c:v>346.58632971828888</c:v>
                </c:pt>
                <c:pt idx="2049">
                  <c:v>348.19898235710002</c:v>
                </c:pt>
                <c:pt idx="2050">
                  <c:v>357.11815567309992</c:v>
                </c:pt>
                <c:pt idx="2051">
                  <c:v>370.51477582630002</c:v>
                </c:pt>
                <c:pt idx="2052">
                  <c:v>387.27985995389992</c:v>
                </c:pt>
                <c:pt idx="2053">
                  <c:v>405.25199569889992</c:v>
                </c:pt>
                <c:pt idx="2054">
                  <c:v>420.49288346309999</c:v>
                </c:pt>
                <c:pt idx="2055">
                  <c:v>430.08132628649861</c:v>
                </c:pt>
                <c:pt idx="2056">
                  <c:v>433.58854177149891</c:v>
                </c:pt>
                <c:pt idx="2057">
                  <c:v>433.37561975249861</c:v>
                </c:pt>
                <c:pt idx="2058">
                  <c:v>431.15399881650001</c:v>
                </c:pt>
                <c:pt idx="2059">
                  <c:v>429.3710155293</c:v>
                </c:pt>
                <c:pt idx="2060">
                  <c:v>428.58057710989999</c:v>
                </c:pt>
                <c:pt idx="2061">
                  <c:v>429.42928078070008</c:v>
                </c:pt>
                <c:pt idx="2062">
                  <c:v>430.47916545990012</c:v>
                </c:pt>
                <c:pt idx="2063">
                  <c:v>430.95006820989983</c:v>
                </c:pt>
                <c:pt idx="2064">
                  <c:v>436.83734452229862</c:v>
                </c:pt>
                <c:pt idx="2065">
                  <c:v>436.91348993429921</c:v>
                </c:pt>
                <c:pt idx="2066">
                  <c:v>428.72552030639991</c:v>
                </c:pt>
                <c:pt idx="2067">
                  <c:v>411.17081238290012</c:v>
                </c:pt>
                <c:pt idx="2068">
                  <c:v>363.90762394609891</c:v>
                </c:pt>
                <c:pt idx="2069">
                  <c:v>346.60962465419999</c:v>
                </c:pt>
                <c:pt idx="2070">
                  <c:v>336.36184338859982</c:v>
                </c:pt>
                <c:pt idx="2071">
                  <c:v>330.96091947259117</c:v>
                </c:pt>
                <c:pt idx="2072">
                  <c:v>330.69763143879999</c:v>
                </c:pt>
                <c:pt idx="2073">
                  <c:v>335.97456042809961</c:v>
                </c:pt>
                <c:pt idx="2074">
                  <c:v>345.37797970819861</c:v>
                </c:pt>
                <c:pt idx="2075">
                  <c:v>360.33003562559992</c:v>
                </c:pt>
                <c:pt idx="2076">
                  <c:v>378.94893784189861</c:v>
                </c:pt>
                <c:pt idx="2077">
                  <c:v>394.05665461830012</c:v>
                </c:pt>
                <c:pt idx="2078">
                  <c:v>406.06204725930002</c:v>
                </c:pt>
                <c:pt idx="2079">
                  <c:v>413.80446313269999</c:v>
                </c:pt>
                <c:pt idx="2080">
                  <c:v>418.38577807509961</c:v>
                </c:pt>
                <c:pt idx="2081">
                  <c:v>420.60900316909999</c:v>
                </c:pt>
                <c:pt idx="2082">
                  <c:v>423.27191582429862</c:v>
                </c:pt>
                <c:pt idx="2083">
                  <c:v>427.04407731470002</c:v>
                </c:pt>
                <c:pt idx="2084">
                  <c:v>432.23074752759891</c:v>
                </c:pt>
                <c:pt idx="2085">
                  <c:v>437.34304384560011</c:v>
                </c:pt>
                <c:pt idx="2086">
                  <c:v>442.71336013109999</c:v>
                </c:pt>
                <c:pt idx="2087">
                  <c:v>449.83180981509992</c:v>
                </c:pt>
                <c:pt idx="2088">
                  <c:v>451.21190376980002</c:v>
                </c:pt>
                <c:pt idx="2089">
                  <c:v>441.43308334219222</c:v>
                </c:pt>
                <c:pt idx="2090">
                  <c:v>420.48285727829199</c:v>
                </c:pt>
                <c:pt idx="2091">
                  <c:v>369.28601483259621</c:v>
                </c:pt>
                <c:pt idx="2092">
                  <c:v>352.24123902399992</c:v>
                </c:pt>
                <c:pt idx="2093">
                  <c:v>344.16756797839992</c:v>
                </c:pt>
                <c:pt idx="2094">
                  <c:v>343.21743068500001</c:v>
                </c:pt>
                <c:pt idx="2095">
                  <c:v>354.5199283253001</c:v>
                </c:pt>
                <c:pt idx="2096">
                  <c:v>382.94296748120001</c:v>
                </c:pt>
                <c:pt idx="2097">
                  <c:v>414.76557366460003</c:v>
                </c:pt>
                <c:pt idx="2098">
                  <c:v>437.47785107700003</c:v>
                </c:pt>
                <c:pt idx="2099">
                  <c:v>454.1443271256</c:v>
                </c:pt>
                <c:pt idx="2100">
                  <c:v>467.40134431830012</c:v>
                </c:pt>
                <c:pt idx="2101">
                  <c:v>476.76018063449999</c:v>
                </c:pt>
                <c:pt idx="2102">
                  <c:v>483.72631660228842</c:v>
                </c:pt>
                <c:pt idx="2103">
                  <c:v>489.58089188750012</c:v>
                </c:pt>
                <c:pt idx="2104">
                  <c:v>494.66042962709997</c:v>
                </c:pt>
                <c:pt idx="2105">
                  <c:v>497.85225329730002</c:v>
                </c:pt>
                <c:pt idx="2106">
                  <c:v>501.55219174230001</c:v>
                </c:pt>
                <c:pt idx="2107">
                  <c:v>502.59341583050002</c:v>
                </c:pt>
                <c:pt idx="2108">
                  <c:v>500.61260206319997</c:v>
                </c:pt>
                <c:pt idx="2109">
                  <c:v>498.59508433579998</c:v>
                </c:pt>
                <c:pt idx="2110">
                  <c:v>502.63399605659862</c:v>
                </c:pt>
                <c:pt idx="2111">
                  <c:v>499.30048682360001</c:v>
                </c:pt>
                <c:pt idx="2112">
                  <c:v>482.31079569219992</c:v>
                </c:pt>
                <c:pt idx="2113">
                  <c:v>453.46956678750001</c:v>
                </c:pt>
                <c:pt idx="2114">
                  <c:v>389.84146994880001</c:v>
                </c:pt>
                <c:pt idx="2115">
                  <c:v>368.90907243539999</c:v>
                </c:pt>
                <c:pt idx="2116">
                  <c:v>358.75883075970012</c:v>
                </c:pt>
                <c:pt idx="2117">
                  <c:v>355.78805863769861</c:v>
                </c:pt>
                <c:pt idx="2118">
                  <c:v>365.15233556689992</c:v>
                </c:pt>
                <c:pt idx="2119">
                  <c:v>392.00237554759661</c:v>
                </c:pt>
                <c:pt idx="2120">
                  <c:v>422.16710681640001</c:v>
                </c:pt>
                <c:pt idx="2121">
                  <c:v>443.55484650199998</c:v>
                </c:pt>
                <c:pt idx="2122">
                  <c:v>460.08359395219048</c:v>
                </c:pt>
                <c:pt idx="2123">
                  <c:v>473.40051513849892</c:v>
                </c:pt>
                <c:pt idx="2124">
                  <c:v>482.46880299209892</c:v>
                </c:pt>
                <c:pt idx="2125">
                  <c:v>489.65666916650002</c:v>
                </c:pt>
                <c:pt idx="2126">
                  <c:v>497.10768537320001</c:v>
                </c:pt>
                <c:pt idx="2127">
                  <c:v>502.76572051259961</c:v>
                </c:pt>
                <c:pt idx="2128">
                  <c:v>507.02179599699821</c:v>
                </c:pt>
                <c:pt idx="2129">
                  <c:v>510.44658747279891</c:v>
                </c:pt>
                <c:pt idx="2130">
                  <c:v>511.95402355009992</c:v>
                </c:pt>
                <c:pt idx="2131">
                  <c:v>509.57843873370001</c:v>
                </c:pt>
                <c:pt idx="2132">
                  <c:v>507.78904646989992</c:v>
                </c:pt>
                <c:pt idx="2133">
                  <c:v>509.74174864090003</c:v>
                </c:pt>
                <c:pt idx="2134">
                  <c:v>504.5120021541</c:v>
                </c:pt>
                <c:pt idx="2135">
                  <c:v>486.44914484679992</c:v>
                </c:pt>
                <c:pt idx="2136">
                  <c:v>458.11944694649992</c:v>
                </c:pt>
                <c:pt idx="2137">
                  <c:v>395.25898018599997</c:v>
                </c:pt>
                <c:pt idx="2138">
                  <c:v>373.91669767320002</c:v>
                </c:pt>
                <c:pt idx="2139">
                  <c:v>363.46571644419129</c:v>
                </c:pt>
                <c:pt idx="2140">
                  <c:v>359.99175252279821</c:v>
                </c:pt>
                <c:pt idx="2141">
                  <c:v>369.39086992699993</c:v>
                </c:pt>
                <c:pt idx="2142">
                  <c:v>395.28840308669862</c:v>
                </c:pt>
                <c:pt idx="2143">
                  <c:v>427.50246757460002</c:v>
                </c:pt>
                <c:pt idx="2144">
                  <c:v>449.87046918390001</c:v>
                </c:pt>
                <c:pt idx="2145">
                  <c:v>465.175887698</c:v>
                </c:pt>
                <c:pt idx="2146">
                  <c:v>477.27534633059992</c:v>
                </c:pt>
                <c:pt idx="2147">
                  <c:v>484.16138021339998</c:v>
                </c:pt>
                <c:pt idx="2148">
                  <c:v>487.92185536379992</c:v>
                </c:pt>
                <c:pt idx="2149">
                  <c:v>490.31120848490002</c:v>
                </c:pt>
                <c:pt idx="2150">
                  <c:v>491.80078132109998</c:v>
                </c:pt>
                <c:pt idx="2151">
                  <c:v>492.36240498789999</c:v>
                </c:pt>
                <c:pt idx="2152">
                  <c:v>494.11890058620003</c:v>
                </c:pt>
                <c:pt idx="2153">
                  <c:v>494.81810332240002</c:v>
                </c:pt>
                <c:pt idx="2154">
                  <c:v>493.76092553149982</c:v>
                </c:pt>
                <c:pt idx="2155">
                  <c:v>493.25753819390002</c:v>
                </c:pt>
                <c:pt idx="2156">
                  <c:v>497.05821394930001</c:v>
                </c:pt>
                <c:pt idx="2157">
                  <c:v>495.01141133219892</c:v>
                </c:pt>
                <c:pt idx="2158">
                  <c:v>481.6540133849</c:v>
                </c:pt>
                <c:pt idx="2159">
                  <c:v>456.59449289560001</c:v>
                </c:pt>
                <c:pt idx="2160">
                  <c:v>400.63686497309982</c:v>
                </c:pt>
                <c:pt idx="2161">
                  <c:v>382.70848129170002</c:v>
                </c:pt>
                <c:pt idx="2162">
                  <c:v>373.14434014109997</c:v>
                </c:pt>
                <c:pt idx="2163">
                  <c:v>371.99933061510012</c:v>
                </c:pt>
                <c:pt idx="2164">
                  <c:v>383.14122137089998</c:v>
                </c:pt>
                <c:pt idx="2165">
                  <c:v>411.29489936559992</c:v>
                </c:pt>
                <c:pt idx="2166">
                  <c:v>443.24265075059992</c:v>
                </c:pt>
                <c:pt idx="2167">
                  <c:v>464.58541636279921</c:v>
                </c:pt>
                <c:pt idx="2168">
                  <c:v>477.82754950959992</c:v>
                </c:pt>
                <c:pt idx="2169">
                  <c:v>485.31220995690012</c:v>
                </c:pt>
                <c:pt idx="2170">
                  <c:v>487.18593723490011</c:v>
                </c:pt>
                <c:pt idx="2171">
                  <c:v>486.02967843890002</c:v>
                </c:pt>
                <c:pt idx="2172">
                  <c:v>485.11645207340001</c:v>
                </c:pt>
                <c:pt idx="2173">
                  <c:v>482.74979300860002</c:v>
                </c:pt>
                <c:pt idx="2174">
                  <c:v>479.86173406739891</c:v>
                </c:pt>
                <c:pt idx="2175">
                  <c:v>478.8202568817</c:v>
                </c:pt>
                <c:pt idx="2176">
                  <c:v>478.50756642789992</c:v>
                </c:pt>
                <c:pt idx="2177">
                  <c:v>477.62405053359998</c:v>
                </c:pt>
                <c:pt idx="2178">
                  <c:v>480.48765553560003</c:v>
                </c:pt>
                <c:pt idx="2179">
                  <c:v>489.15768716420001</c:v>
                </c:pt>
                <c:pt idx="2180">
                  <c:v>490.01610503869199</c:v>
                </c:pt>
                <c:pt idx="2181">
                  <c:v>478.94317066109892</c:v>
                </c:pt>
                <c:pt idx="2182">
                  <c:v>457.02006718919989</c:v>
                </c:pt>
                <c:pt idx="2183">
                  <c:v>405.36696235580001</c:v>
                </c:pt>
                <c:pt idx="2184">
                  <c:v>388.63776409709999</c:v>
                </c:pt>
                <c:pt idx="2185">
                  <c:v>380.81809869289992</c:v>
                </c:pt>
                <c:pt idx="2186">
                  <c:v>379.29922938390018</c:v>
                </c:pt>
                <c:pt idx="2187">
                  <c:v>387.19670791309892</c:v>
                </c:pt>
                <c:pt idx="2188">
                  <c:v>407.12991078319999</c:v>
                </c:pt>
                <c:pt idx="2189">
                  <c:v>429.00493459419999</c:v>
                </c:pt>
                <c:pt idx="2190">
                  <c:v>447.78972324530002</c:v>
                </c:pt>
                <c:pt idx="2191">
                  <c:v>462.75001479939982</c:v>
                </c:pt>
                <c:pt idx="2192">
                  <c:v>471.27305830530003</c:v>
                </c:pt>
                <c:pt idx="2193">
                  <c:v>473.1632684201</c:v>
                </c:pt>
                <c:pt idx="2194">
                  <c:v>470.56081188470012</c:v>
                </c:pt>
                <c:pt idx="2195">
                  <c:v>467.10428553359998</c:v>
                </c:pt>
                <c:pt idx="2196">
                  <c:v>461.72406571879992</c:v>
                </c:pt>
                <c:pt idx="2197">
                  <c:v>457.91275038740002</c:v>
                </c:pt>
                <c:pt idx="2198">
                  <c:v>457.07784326709992</c:v>
                </c:pt>
                <c:pt idx="2199">
                  <c:v>457.96054252919993</c:v>
                </c:pt>
                <c:pt idx="2200">
                  <c:v>458.77821913980011</c:v>
                </c:pt>
                <c:pt idx="2201">
                  <c:v>461.86349681979999</c:v>
                </c:pt>
                <c:pt idx="2202">
                  <c:v>470.47235909279891</c:v>
                </c:pt>
                <c:pt idx="2203">
                  <c:v>473.0621285313</c:v>
                </c:pt>
                <c:pt idx="2204">
                  <c:v>465.44126914489999</c:v>
                </c:pt>
                <c:pt idx="2205">
                  <c:v>449.47075216640002</c:v>
                </c:pt>
                <c:pt idx="2206">
                  <c:v>407.71616082259891</c:v>
                </c:pt>
                <c:pt idx="2207">
                  <c:v>393.75501787830001</c:v>
                </c:pt>
                <c:pt idx="2208">
                  <c:v>386.57139603809861</c:v>
                </c:pt>
                <c:pt idx="2209">
                  <c:v>383.99003481350002</c:v>
                </c:pt>
                <c:pt idx="2210">
                  <c:v>388.05719620609892</c:v>
                </c:pt>
                <c:pt idx="2211">
                  <c:v>398.0674431644</c:v>
                </c:pt>
                <c:pt idx="2212">
                  <c:v>412.10496144209992</c:v>
                </c:pt>
                <c:pt idx="2213">
                  <c:v>430.12233854849228</c:v>
                </c:pt>
                <c:pt idx="2214">
                  <c:v>447.68839925779861</c:v>
                </c:pt>
                <c:pt idx="2215">
                  <c:v>460.91832854689193</c:v>
                </c:pt>
                <c:pt idx="2216">
                  <c:v>467.72381177009862</c:v>
                </c:pt>
                <c:pt idx="2217">
                  <c:v>467.49515720589181</c:v>
                </c:pt>
                <c:pt idx="2218">
                  <c:v>461.74893377900003</c:v>
                </c:pt>
                <c:pt idx="2219">
                  <c:v>454.3645849775001</c:v>
                </c:pt>
                <c:pt idx="2220">
                  <c:v>447.70095988309993</c:v>
                </c:pt>
                <c:pt idx="2221">
                  <c:v>444.51792395879892</c:v>
                </c:pt>
                <c:pt idx="2222">
                  <c:v>444.60107416599999</c:v>
                </c:pt>
                <c:pt idx="2223">
                  <c:v>447.95257295440001</c:v>
                </c:pt>
                <c:pt idx="2224">
                  <c:v>456.0642937028</c:v>
                </c:pt>
                <c:pt idx="2225">
                  <c:v>470.53352838339993</c:v>
                </c:pt>
                <c:pt idx="2226">
                  <c:v>477.20766673290012</c:v>
                </c:pt>
                <c:pt idx="2227">
                  <c:v>474.47203645069152</c:v>
                </c:pt>
                <c:pt idx="2228">
                  <c:v>461.21391498979921</c:v>
                </c:pt>
                <c:pt idx="2229">
                  <c:v>420.20744581659989</c:v>
                </c:pt>
                <c:pt idx="2230">
                  <c:v>406.12818561580008</c:v>
                </c:pt>
                <c:pt idx="2231">
                  <c:v>397.99939544858762</c:v>
                </c:pt>
                <c:pt idx="2232">
                  <c:v>395.09611890058682</c:v>
                </c:pt>
                <c:pt idx="2233">
                  <c:v>397.77568691580001</c:v>
                </c:pt>
                <c:pt idx="2234">
                  <c:v>405.86241307810002</c:v>
                </c:pt>
                <c:pt idx="2235">
                  <c:v>417.16870652130012</c:v>
                </c:pt>
                <c:pt idx="2236">
                  <c:v>430.5506963296001</c:v>
                </c:pt>
                <c:pt idx="2237">
                  <c:v>441.10280584989999</c:v>
                </c:pt>
                <c:pt idx="2238">
                  <c:v>444.13313696389861</c:v>
                </c:pt>
                <c:pt idx="2239">
                  <c:v>441.53584501469999</c:v>
                </c:pt>
                <c:pt idx="2240">
                  <c:v>436.07211851709661</c:v>
                </c:pt>
                <c:pt idx="2241">
                  <c:v>427.16044620079998</c:v>
                </c:pt>
                <c:pt idx="2242">
                  <c:v>416.43016576980011</c:v>
                </c:pt>
                <c:pt idx="2243">
                  <c:v>407.13456919290002</c:v>
                </c:pt>
                <c:pt idx="2244">
                  <c:v>401.55540541869891</c:v>
                </c:pt>
                <c:pt idx="2245">
                  <c:v>399.39034747310001</c:v>
                </c:pt>
                <c:pt idx="2246">
                  <c:v>402.47147286229199</c:v>
                </c:pt>
                <c:pt idx="2247">
                  <c:v>415.35927716610018</c:v>
                </c:pt>
                <c:pt idx="2248">
                  <c:v>435.53359153730003</c:v>
                </c:pt>
                <c:pt idx="2249">
                  <c:v>446.11219094640012</c:v>
                </c:pt>
                <c:pt idx="2250">
                  <c:v>445.74866024410011</c:v>
                </c:pt>
                <c:pt idx="2251">
                  <c:v>433.39650726839199</c:v>
                </c:pt>
                <c:pt idx="2252">
                  <c:v>412.97553726409251</c:v>
                </c:pt>
                <c:pt idx="2253">
                  <c:v>395.61628813739998</c:v>
                </c:pt>
                <c:pt idx="2254">
                  <c:v>384.40974280919983</c:v>
                </c:pt>
                <c:pt idx="2255">
                  <c:v>380.48546321419991</c:v>
                </c:pt>
                <c:pt idx="2256">
                  <c:v>383.11905645180002</c:v>
                </c:pt>
                <c:pt idx="2257">
                  <c:v>396.30213673560002</c:v>
                </c:pt>
                <c:pt idx="2258">
                  <c:v>424.33122158229861</c:v>
                </c:pt>
                <c:pt idx="2259">
                  <c:v>454.35951252050012</c:v>
                </c:pt>
                <c:pt idx="2260">
                  <c:v>476.82876889909983</c:v>
                </c:pt>
                <c:pt idx="2261">
                  <c:v>488.76395140559862</c:v>
                </c:pt>
                <c:pt idx="2262">
                  <c:v>494.15609905500003</c:v>
                </c:pt>
                <c:pt idx="2263">
                  <c:v>495.54204764510001</c:v>
                </c:pt>
                <c:pt idx="2264">
                  <c:v>493.41697175228808</c:v>
                </c:pt>
                <c:pt idx="2265">
                  <c:v>489.47890088740002</c:v>
                </c:pt>
                <c:pt idx="2266">
                  <c:v>483.62992721820001</c:v>
                </c:pt>
                <c:pt idx="2267">
                  <c:v>477.01914376099961</c:v>
                </c:pt>
                <c:pt idx="2268">
                  <c:v>473.41745804530012</c:v>
                </c:pt>
                <c:pt idx="2269">
                  <c:v>472.64223653929997</c:v>
                </c:pt>
                <c:pt idx="2270">
                  <c:v>473.07290625679991</c:v>
                </c:pt>
                <c:pt idx="2271">
                  <c:v>478.88047152019982</c:v>
                </c:pt>
                <c:pt idx="2272">
                  <c:v>491.29979798019821</c:v>
                </c:pt>
                <c:pt idx="2273">
                  <c:v>494.18270396880001</c:v>
                </c:pt>
                <c:pt idx="2274">
                  <c:v>482.70649838029891</c:v>
                </c:pt>
                <c:pt idx="2275">
                  <c:v>460.87250330609999</c:v>
                </c:pt>
                <c:pt idx="2276">
                  <c:v>433.37282400819993</c:v>
                </c:pt>
                <c:pt idx="2277">
                  <c:v>410.91979736270002</c:v>
                </c:pt>
                <c:pt idx="2278">
                  <c:v>395.67046399629999</c:v>
                </c:pt>
                <c:pt idx="2279">
                  <c:v>389.41379081669862</c:v>
                </c:pt>
                <c:pt idx="2280">
                  <c:v>391.13523891109861</c:v>
                </c:pt>
                <c:pt idx="2281">
                  <c:v>404.27520849689961</c:v>
                </c:pt>
                <c:pt idx="2282">
                  <c:v>433.52024921280002</c:v>
                </c:pt>
                <c:pt idx="2283">
                  <c:v>463.332204537</c:v>
                </c:pt>
                <c:pt idx="2284">
                  <c:v>479.81627697219182</c:v>
                </c:pt>
                <c:pt idx="2285">
                  <c:v>485.26920279619992</c:v>
                </c:pt>
                <c:pt idx="2286">
                  <c:v>487.50266502210002</c:v>
                </c:pt>
                <c:pt idx="2287">
                  <c:v>486.3423803746</c:v>
                </c:pt>
                <c:pt idx="2288">
                  <c:v>484.12408971159999</c:v>
                </c:pt>
                <c:pt idx="2289">
                  <c:v>481.00677808059862</c:v>
                </c:pt>
                <c:pt idx="2290">
                  <c:v>478.21240553860002</c:v>
                </c:pt>
                <c:pt idx="2291">
                  <c:v>474.26125650659861</c:v>
                </c:pt>
                <c:pt idx="2292">
                  <c:v>472.03334993440001</c:v>
                </c:pt>
                <c:pt idx="2293">
                  <c:v>472.78013777808991</c:v>
                </c:pt>
                <c:pt idx="2294">
                  <c:v>473.08485710420018</c:v>
                </c:pt>
                <c:pt idx="2295">
                  <c:v>478.23471998939891</c:v>
                </c:pt>
                <c:pt idx="2296">
                  <c:v>488.35033968779999</c:v>
                </c:pt>
                <c:pt idx="2297">
                  <c:v>489.02554856019862</c:v>
                </c:pt>
                <c:pt idx="2298">
                  <c:v>475.73814235949891</c:v>
                </c:pt>
                <c:pt idx="2299">
                  <c:v>451.52880405460002</c:v>
                </c:pt>
                <c:pt idx="2300">
                  <c:v>422.55011099080002</c:v>
                </c:pt>
                <c:pt idx="2301">
                  <c:v>398.41974757880001</c:v>
                </c:pt>
                <c:pt idx="2302">
                  <c:v>381.15891230009993</c:v>
                </c:pt>
                <c:pt idx="2303">
                  <c:v>373.52864402850003</c:v>
                </c:pt>
                <c:pt idx="2304">
                  <c:v>374.22839891649198</c:v>
                </c:pt>
                <c:pt idx="2305">
                  <c:v>386.27643063580012</c:v>
                </c:pt>
                <c:pt idx="2306">
                  <c:v>413.97228196150002</c:v>
                </c:pt>
                <c:pt idx="2307">
                  <c:v>443.63475309950002</c:v>
                </c:pt>
                <c:pt idx="2308">
                  <c:v>462.55594770300002</c:v>
                </c:pt>
                <c:pt idx="2309">
                  <c:v>474.6865891301</c:v>
                </c:pt>
                <c:pt idx="2310">
                  <c:v>483.56706710230009</c:v>
                </c:pt>
                <c:pt idx="2311">
                  <c:v>487.36071492270003</c:v>
                </c:pt>
                <c:pt idx="2312">
                  <c:v>488.27239993269222</c:v>
                </c:pt>
                <c:pt idx="2313">
                  <c:v>488.68610372080002</c:v>
                </c:pt>
                <c:pt idx="2314">
                  <c:v>488.42050375919621</c:v>
                </c:pt>
                <c:pt idx="2315">
                  <c:v>488.01347136599992</c:v>
                </c:pt>
                <c:pt idx="2316">
                  <c:v>489.93003319730002</c:v>
                </c:pt>
                <c:pt idx="2317">
                  <c:v>492.50138737190002</c:v>
                </c:pt>
                <c:pt idx="2318">
                  <c:v>493.70282729939998</c:v>
                </c:pt>
                <c:pt idx="2319">
                  <c:v>496.00375061419999</c:v>
                </c:pt>
                <c:pt idx="2320">
                  <c:v>498.78604577759228</c:v>
                </c:pt>
                <c:pt idx="2321">
                  <c:v>495.67116112560012</c:v>
                </c:pt>
                <c:pt idx="2322">
                  <c:v>481.44476330510008</c:v>
                </c:pt>
                <c:pt idx="2323">
                  <c:v>455.93125794278819</c:v>
                </c:pt>
                <c:pt idx="2324">
                  <c:v>425.20772104089991</c:v>
                </c:pt>
                <c:pt idx="2325">
                  <c:v>398.35686444179993</c:v>
                </c:pt>
                <c:pt idx="2326">
                  <c:v>379.97853314349891</c:v>
                </c:pt>
                <c:pt idx="2327">
                  <c:v>370.90786436289989</c:v>
                </c:pt>
                <c:pt idx="2328">
                  <c:v>369.56830465249891</c:v>
                </c:pt>
                <c:pt idx="2329">
                  <c:v>380.44491753779999</c:v>
                </c:pt>
                <c:pt idx="2330">
                  <c:v>408.71974942970007</c:v>
                </c:pt>
                <c:pt idx="2331">
                  <c:v>441.01557230610013</c:v>
                </c:pt>
                <c:pt idx="2332">
                  <c:v>461.78890429159861</c:v>
                </c:pt>
                <c:pt idx="2333">
                  <c:v>475.39269326159962</c:v>
                </c:pt>
                <c:pt idx="2334">
                  <c:v>483.95139400509862</c:v>
                </c:pt>
                <c:pt idx="2335">
                  <c:v>487.17206544499999</c:v>
                </c:pt>
                <c:pt idx="2336">
                  <c:v>487.09764545759862</c:v>
                </c:pt>
                <c:pt idx="2337">
                  <c:v>487.27602332280009</c:v>
                </c:pt>
                <c:pt idx="2338">
                  <c:v>486.52296673599989</c:v>
                </c:pt>
                <c:pt idx="2339">
                  <c:v>485.82080784940001</c:v>
                </c:pt>
                <c:pt idx="2340">
                  <c:v>486.45866877269862</c:v>
                </c:pt>
                <c:pt idx="2341">
                  <c:v>487.73473570749661</c:v>
                </c:pt>
                <c:pt idx="2342">
                  <c:v>487.15422536480008</c:v>
                </c:pt>
                <c:pt idx="2343">
                  <c:v>486.91088230420002</c:v>
                </c:pt>
                <c:pt idx="2344">
                  <c:v>491.23590266579993</c:v>
                </c:pt>
                <c:pt idx="2345">
                  <c:v>491.07885002030002</c:v>
                </c:pt>
                <c:pt idx="2346">
                  <c:v>478.18382225030001</c:v>
                </c:pt>
                <c:pt idx="2347">
                  <c:v>454.03656192699862</c:v>
                </c:pt>
                <c:pt idx="2348">
                  <c:v>424.22154697330012</c:v>
                </c:pt>
                <c:pt idx="2349">
                  <c:v>399.02723088859892</c:v>
                </c:pt>
                <c:pt idx="2350">
                  <c:v>381.99484311039998</c:v>
                </c:pt>
                <c:pt idx="2351">
                  <c:v>374.20396800430001</c:v>
                </c:pt>
                <c:pt idx="2352">
                  <c:v>373.6768513687</c:v>
                </c:pt>
                <c:pt idx="2353">
                  <c:v>385.31399735939999</c:v>
                </c:pt>
                <c:pt idx="2354">
                  <c:v>412.43345606509621</c:v>
                </c:pt>
                <c:pt idx="2355">
                  <c:v>443.3278138683001</c:v>
                </c:pt>
                <c:pt idx="2356">
                  <c:v>463.60781156860003</c:v>
                </c:pt>
                <c:pt idx="2357">
                  <c:v>476.05715900989992</c:v>
                </c:pt>
                <c:pt idx="2358">
                  <c:v>482.91400011330001</c:v>
                </c:pt>
                <c:pt idx="2359">
                  <c:v>485.46266022039998</c:v>
                </c:pt>
                <c:pt idx="2360">
                  <c:v>484.95093368229891</c:v>
                </c:pt>
                <c:pt idx="2361">
                  <c:v>483.3809826296</c:v>
                </c:pt>
                <c:pt idx="2362">
                  <c:v>481.28562878700001</c:v>
                </c:pt>
                <c:pt idx="2363">
                  <c:v>478.66854135630012</c:v>
                </c:pt>
                <c:pt idx="2364">
                  <c:v>477.6347936688</c:v>
                </c:pt>
                <c:pt idx="2365">
                  <c:v>477.04521946599891</c:v>
                </c:pt>
                <c:pt idx="2366">
                  <c:v>475.25262959709983</c:v>
                </c:pt>
                <c:pt idx="2367">
                  <c:v>473.89068632589999</c:v>
                </c:pt>
                <c:pt idx="2368">
                  <c:v>477.29008076830002</c:v>
                </c:pt>
                <c:pt idx="2369">
                  <c:v>475.72708857560002</c:v>
                </c:pt>
                <c:pt idx="2370">
                  <c:v>465.02592049380002</c:v>
                </c:pt>
                <c:pt idx="2371">
                  <c:v>444.95917580269861</c:v>
                </c:pt>
                <c:pt idx="2372">
                  <c:v>395.48809482489992</c:v>
                </c:pt>
                <c:pt idx="2373">
                  <c:v>377.86038166999998</c:v>
                </c:pt>
                <c:pt idx="2374">
                  <c:v>368.17186599479999</c:v>
                </c:pt>
                <c:pt idx="2375">
                  <c:v>363.7832838928</c:v>
                </c:pt>
                <c:pt idx="2376">
                  <c:v>366.26673741380012</c:v>
                </c:pt>
                <c:pt idx="2377">
                  <c:v>375.04811145069158</c:v>
                </c:pt>
                <c:pt idx="2378">
                  <c:v>388.74106644279891</c:v>
                </c:pt>
                <c:pt idx="2379">
                  <c:v>405.57736264900001</c:v>
                </c:pt>
                <c:pt idx="2380">
                  <c:v>423.52195311889892</c:v>
                </c:pt>
                <c:pt idx="2381">
                  <c:v>438.69778660750012</c:v>
                </c:pt>
                <c:pt idx="2382">
                  <c:v>448.3401895646</c:v>
                </c:pt>
                <c:pt idx="2383">
                  <c:v>451.71523354459862</c:v>
                </c:pt>
                <c:pt idx="2384">
                  <c:v>450.94715492469891</c:v>
                </c:pt>
                <c:pt idx="2385">
                  <c:v>447.77120445589861</c:v>
                </c:pt>
                <c:pt idx="2386">
                  <c:v>444.58257850219661</c:v>
                </c:pt>
                <c:pt idx="2387">
                  <c:v>442.79516467740001</c:v>
                </c:pt>
                <c:pt idx="2388">
                  <c:v>442.35556906350001</c:v>
                </c:pt>
                <c:pt idx="2389">
                  <c:v>442.50221211730002</c:v>
                </c:pt>
                <c:pt idx="2390">
                  <c:v>444.16163975259661</c:v>
                </c:pt>
                <c:pt idx="2391">
                  <c:v>449.64600149139989</c:v>
                </c:pt>
                <c:pt idx="2392">
                  <c:v>451.0899216949</c:v>
                </c:pt>
                <c:pt idx="2393">
                  <c:v>443.90244659339999</c:v>
                </c:pt>
                <c:pt idx="2394">
                  <c:v>428.48826202709961</c:v>
                </c:pt>
                <c:pt idx="2395">
                  <c:v>385.64637978690001</c:v>
                </c:pt>
                <c:pt idx="2396">
                  <c:v>369.95386229450008</c:v>
                </c:pt>
                <c:pt idx="2397">
                  <c:v>361.07241810890002</c:v>
                </c:pt>
                <c:pt idx="2398">
                  <c:v>357.05930609249992</c:v>
                </c:pt>
                <c:pt idx="2399">
                  <c:v>358.22660713110002</c:v>
                </c:pt>
                <c:pt idx="2400">
                  <c:v>364.94456921659992</c:v>
                </c:pt>
                <c:pt idx="2401">
                  <c:v>375.82670322910002</c:v>
                </c:pt>
                <c:pt idx="2402">
                  <c:v>392.48521972729083</c:v>
                </c:pt>
                <c:pt idx="2403">
                  <c:v>410.70381839070001</c:v>
                </c:pt>
                <c:pt idx="2404">
                  <c:v>424.84812420600002</c:v>
                </c:pt>
                <c:pt idx="2405">
                  <c:v>434.094663373</c:v>
                </c:pt>
                <c:pt idx="2406">
                  <c:v>438.18810751239891</c:v>
                </c:pt>
                <c:pt idx="2407">
                  <c:v>437.32875800980003</c:v>
                </c:pt>
                <c:pt idx="2408">
                  <c:v>433.84279714770008</c:v>
                </c:pt>
                <c:pt idx="2409">
                  <c:v>429.55335351890011</c:v>
                </c:pt>
                <c:pt idx="2410">
                  <c:v>427.43876777909861</c:v>
                </c:pt>
                <c:pt idx="2411">
                  <c:v>428.22237453799892</c:v>
                </c:pt>
                <c:pt idx="2412">
                  <c:v>430.614074098</c:v>
                </c:pt>
                <c:pt idx="2413">
                  <c:v>434.69493469100001</c:v>
                </c:pt>
                <c:pt idx="2414">
                  <c:v>442.8066669264</c:v>
                </c:pt>
                <c:pt idx="2415">
                  <c:v>447.70972458630018</c:v>
                </c:pt>
                <c:pt idx="2416">
                  <c:v>441.80329687739982</c:v>
                </c:pt>
                <c:pt idx="2417">
                  <c:v>426.49563538429891</c:v>
                </c:pt>
                <c:pt idx="2418">
                  <c:v>382.54412468930002</c:v>
                </c:pt>
                <c:pt idx="2419">
                  <c:v>369.1746954251999</c:v>
                </c:pt>
                <c:pt idx="2420">
                  <c:v>365.95197653119891</c:v>
                </c:pt>
                <c:pt idx="2421">
                  <c:v>367.96707876779891</c:v>
                </c:pt>
                <c:pt idx="2422">
                  <c:v>382.35530268349999</c:v>
                </c:pt>
                <c:pt idx="2423">
                  <c:v>414.60439172679997</c:v>
                </c:pt>
                <c:pt idx="2424">
                  <c:v>447.34161600720012</c:v>
                </c:pt>
                <c:pt idx="2425">
                  <c:v>467.27016042219861</c:v>
                </c:pt>
                <c:pt idx="2426">
                  <c:v>478.3660074081921</c:v>
                </c:pt>
                <c:pt idx="2427">
                  <c:v>483.19017070289891</c:v>
                </c:pt>
                <c:pt idx="2428">
                  <c:v>482.65660126910001</c:v>
                </c:pt>
                <c:pt idx="2429">
                  <c:v>479.96263232910002</c:v>
                </c:pt>
                <c:pt idx="2430">
                  <c:v>477.21073783429961</c:v>
                </c:pt>
                <c:pt idx="2431">
                  <c:v>473.49049776330003</c:v>
                </c:pt>
                <c:pt idx="2432">
                  <c:v>469.93957180130002</c:v>
                </c:pt>
                <c:pt idx="2433">
                  <c:v>468.60017315859892</c:v>
                </c:pt>
                <c:pt idx="2434">
                  <c:v>468.54959753679998</c:v>
                </c:pt>
                <c:pt idx="2435">
                  <c:v>468.3655834059</c:v>
                </c:pt>
                <c:pt idx="2436">
                  <c:v>469.96649874389891</c:v>
                </c:pt>
                <c:pt idx="2437">
                  <c:v>476.86183809840003</c:v>
                </c:pt>
                <c:pt idx="2438">
                  <c:v>479.3449465333</c:v>
                </c:pt>
                <c:pt idx="2439">
                  <c:v>466.37432557780011</c:v>
                </c:pt>
                <c:pt idx="2440">
                  <c:v>442.92794733549982</c:v>
                </c:pt>
                <c:pt idx="2441">
                  <c:v>412.74590497809862</c:v>
                </c:pt>
                <c:pt idx="2442">
                  <c:v>387.68548737499998</c:v>
                </c:pt>
                <c:pt idx="2443">
                  <c:v>370.854930696</c:v>
                </c:pt>
                <c:pt idx="2444">
                  <c:v>363.32495112740008</c:v>
                </c:pt>
                <c:pt idx="2445">
                  <c:v>363.37927656639999</c:v>
                </c:pt>
                <c:pt idx="2446">
                  <c:v>376.57542348319993</c:v>
                </c:pt>
                <c:pt idx="2447">
                  <c:v>406.99871534128619</c:v>
                </c:pt>
                <c:pt idx="2448">
                  <c:v>436.67062998769961</c:v>
                </c:pt>
                <c:pt idx="2449">
                  <c:v>454.50509723879992</c:v>
                </c:pt>
                <c:pt idx="2450">
                  <c:v>463.90007387669891</c:v>
                </c:pt>
                <c:pt idx="2451">
                  <c:v>469.20490737799992</c:v>
                </c:pt>
                <c:pt idx="2452">
                  <c:v>470.49734219200002</c:v>
                </c:pt>
                <c:pt idx="2453">
                  <c:v>470.33115673039862</c:v>
                </c:pt>
                <c:pt idx="2454">
                  <c:v>469.29959445228991</c:v>
                </c:pt>
                <c:pt idx="2455">
                  <c:v>468.49759551409892</c:v>
                </c:pt>
                <c:pt idx="2456">
                  <c:v>468.14793661229999</c:v>
                </c:pt>
                <c:pt idx="2457">
                  <c:v>469.6157356256</c:v>
                </c:pt>
                <c:pt idx="2458">
                  <c:v>470.91072384319921</c:v>
                </c:pt>
                <c:pt idx="2459">
                  <c:v>471.34393557759961</c:v>
                </c:pt>
                <c:pt idx="2460">
                  <c:v>473.08285574270002</c:v>
                </c:pt>
                <c:pt idx="2461">
                  <c:v>478.93655677748819</c:v>
                </c:pt>
                <c:pt idx="2462">
                  <c:v>478.40361996749152</c:v>
                </c:pt>
                <c:pt idx="2463">
                  <c:v>464.93356848340011</c:v>
                </c:pt>
                <c:pt idx="2464">
                  <c:v>439.8006862341</c:v>
                </c:pt>
                <c:pt idx="2465">
                  <c:v>409.10227040029991</c:v>
                </c:pt>
                <c:pt idx="2466">
                  <c:v>383.67622862870002</c:v>
                </c:pt>
                <c:pt idx="2467">
                  <c:v>366.1594898294</c:v>
                </c:pt>
                <c:pt idx="2468">
                  <c:v>357.93728937019961</c:v>
                </c:pt>
                <c:pt idx="2469">
                  <c:v>357.29036461419992</c:v>
                </c:pt>
                <c:pt idx="2470">
                  <c:v>369.06439969640002</c:v>
                </c:pt>
                <c:pt idx="2471">
                  <c:v>397.46343355109661</c:v>
                </c:pt>
                <c:pt idx="2472">
                  <c:v>427.72083909610001</c:v>
                </c:pt>
                <c:pt idx="2473">
                  <c:v>446.20201249989992</c:v>
                </c:pt>
                <c:pt idx="2474">
                  <c:v>458.50248558769999</c:v>
                </c:pt>
                <c:pt idx="2475">
                  <c:v>466.55891471939992</c:v>
                </c:pt>
                <c:pt idx="2476">
                  <c:v>468.57539714439991</c:v>
                </c:pt>
                <c:pt idx="2477">
                  <c:v>468.7626893289999</c:v>
                </c:pt>
                <c:pt idx="2478">
                  <c:v>468.97150245149129</c:v>
                </c:pt>
                <c:pt idx="2479">
                  <c:v>468.3529423503</c:v>
                </c:pt>
                <c:pt idx="2480">
                  <c:v>467.5024841499</c:v>
                </c:pt>
                <c:pt idx="2481">
                  <c:v>468.19899542180002</c:v>
                </c:pt>
                <c:pt idx="2482">
                  <c:v>469.35046921100002</c:v>
                </c:pt>
                <c:pt idx="2483">
                  <c:v>469.71429903709992</c:v>
                </c:pt>
                <c:pt idx="2484">
                  <c:v>470.85959606569992</c:v>
                </c:pt>
                <c:pt idx="2485">
                  <c:v>476.48786329950002</c:v>
                </c:pt>
                <c:pt idx="2486">
                  <c:v>476.41658336749862</c:v>
                </c:pt>
                <c:pt idx="2487">
                  <c:v>463.37486658500001</c:v>
                </c:pt>
                <c:pt idx="2488">
                  <c:v>440.19889638069992</c:v>
                </c:pt>
                <c:pt idx="2489">
                  <c:v>409.69916006580007</c:v>
                </c:pt>
                <c:pt idx="2490">
                  <c:v>383.61918864609999</c:v>
                </c:pt>
                <c:pt idx="2491">
                  <c:v>365.54814172779999</c:v>
                </c:pt>
                <c:pt idx="2492">
                  <c:v>357.37808128120002</c:v>
                </c:pt>
                <c:pt idx="2493">
                  <c:v>356.70623103679992</c:v>
                </c:pt>
                <c:pt idx="2494">
                  <c:v>369.03180214200012</c:v>
                </c:pt>
                <c:pt idx="2495">
                  <c:v>398.80278624009992</c:v>
                </c:pt>
                <c:pt idx="2496">
                  <c:v>429.28335968629187</c:v>
                </c:pt>
                <c:pt idx="2497">
                  <c:v>447.88469787179997</c:v>
                </c:pt>
                <c:pt idx="2498">
                  <c:v>460.01812277229141</c:v>
                </c:pt>
                <c:pt idx="2499">
                  <c:v>467.86179347140012</c:v>
                </c:pt>
                <c:pt idx="2500">
                  <c:v>469.74655150199891</c:v>
                </c:pt>
                <c:pt idx="2501">
                  <c:v>470.67866466700002</c:v>
                </c:pt>
                <c:pt idx="2502">
                  <c:v>471.13091270529861</c:v>
                </c:pt>
                <c:pt idx="2503">
                  <c:v>470.79553971669071</c:v>
                </c:pt>
                <c:pt idx="2504">
                  <c:v>471.23408853609999</c:v>
                </c:pt>
                <c:pt idx="2505">
                  <c:v>472.43197420249129</c:v>
                </c:pt>
                <c:pt idx="2506">
                  <c:v>473.03456903429992</c:v>
                </c:pt>
                <c:pt idx="2507">
                  <c:v>471.73708476799891</c:v>
                </c:pt>
                <c:pt idx="2508">
                  <c:v>470.95871153119862</c:v>
                </c:pt>
                <c:pt idx="2509">
                  <c:v>476.3076910401</c:v>
                </c:pt>
                <c:pt idx="2510">
                  <c:v>478.51246642080002</c:v>
                </c:pt>
                <c:pt idx="2511">
                  <c:v>466.75466107729989</c:v>
                </c:pt>
                <c:pt idx="2512">
                  <c:v>442.76677689050013</c:v>
                </c:pt>
                <c:pt idx="2513">
                  <c:v>412.2108517960001</c:v>
                </c:pt>
                <c:pt idx="2514">
                  <c:v>385.94944283069998</c:v>
                </c:pt>
                <c:pt idx="2515">
                  <c:v>367.876060935</c:v>
                </c:pt>
                <c:pt idx="2516">
                  <c:v>359.47644876079892</c:v>
                </c:pt>
                <c:pt idx="2517">
                  <c:v>358.61680017079999</c:v>
                </c:pt>
                <c:pt idx="2518">
                  <c:v>370.69451941059862</c:v>
                </c:pt>
                <c:pt idx="2519">
                  <c:v>398.37006909310008</c:v>
                </c:pt>
                <c:pt idx="2520">
                  <c:v>427.18974264389999</c:v>
                </c:pt>
                <c:pt idx="2521">
                  <c:v>443.84062160529999</c:v>
                </c:pt>
                <c:pt idx="2522">
                  <c:v>454.90888604770009</c:v>
                </c:pt>
                <c:pt idx="2523">
                  <c:v>463.09157603440002</c:v>
                </c:pt>
                <c:pt idx="2524">
                  <c:v>466.07169961459999</c:v>
                </c:pt>
                <c:pt idx="2525">
                  <c:v>466.80726118360002</c:v>
                </c:pt>
                <c:pt idx="2526">
                  <c:v>467.79680541289821</c:v>
                </c:pt>
                <c:pt idx="2527">
                  <c:v>467.41225997799222</c:v>
                </c:pt>
                <c:pt idx="2528">
                  <c:v>467.17993621689999</c:v>
                </c:pt>
                <c:pt idx="2529">
                  <c:v>466.00323779129661</c:v>
                </c:pt>
                <c:pt idx="2530">
                  <c:v>463.62220094909992</c:v>
                </c:pt>
                <c:pt idx="2531">
                  <c:v>458.02994748620011</c:v>
                </c:pt>
                <c:pt idx="2532">
                  <c:v>452.31351502979999</c:v>
                </c:pt>
                <c:pt idx="2533">
                  <c:v>453.83614558009862</c:v>
                </c:pt>
                <c:pt idx="2534">
                  <c:v>454.80889644619862</c:v>
                </c:pt>
                <c:pt idx="2535">
                  <c:v>444.46738280620002</c:v>
                </c:pt>
                <c:pt idx="2536">
                  <c:v>424.82901882949989</c:v>
                </c:pt>
                <c:pt idx="2537">
                  <c:v>398.52805339060001</c:v>
                </c:pt>
                <c:pt idx="2538">
                  <c:v>374.07485448690011</c:v>
                </c:pt>
                <c:pt idx="2539">
                  <c:v>355.59540637240002</c:v>
                </c:pt>
                <c:pt idx="2540">
                  <c:v>346.25851646239192</c:v>
                </c:pt>
                <c:pt idx="2541">
                  <c:v>342.63373418190002</c:v>
                </c:pt>
                <c:pt idx="2542">
                  <c:v>345.53372104489961</c:v>
                </c:pt>
                <c:pt idx="2543">
                  <c:v>354.45827591059862</c:v>
                </c:pt>
                <c:pt idx="2544">
                  <c:v>367.63307451889892</c:v>
                </c:pt>
                <c:pt idx="2545">
                  <c:v>383.30898269009998</c:v>
                </c:pt>
                <c:pt idx="2546">
                  <c:v>399.16891641159862</c:v>
                </c:pt>
                <c:pt idx="2547">
                  <c:v>412.69911358169861</c:v>
                </c:pt>
                <c:pt idx="2548">
                  <c:v>421.85515256529891</c:v>
                </c:pt>
                <c:pt idx="2549">
                  <c:v>426.17186817970008</c:v>
                </c:pt>
                <c:pt idx="2550">
                  <c:v>427.21614044189192</c:v>
                </c:pt>
                <c:pt idx="2551">
                  <c:v>426.57003238369992</c:v>
                </c:pt>
                <c:pt idx="2552">
                  <c:v>426.06244664949998</c:v>
                </c:pt>
                <c:pt idx="2553">
                  <c:v>427.45737856219222</c:v>
                </c:pt>
                <c:pt idx="2554">
                  <c:v>428.92889281340001</c:v>
                </c:pt>
                <c:pt idx="2555">
                  <c:v>428.77868404029891</c:v>
                </c:pt>
                <c:pt idx="2556">
                  <c:v>427.46310663209891</c:v>
                </c:pt>
                <c:pt idx="2557">
                  <c:v>431.67528923970002</c:v>
                </c:pt>
                <c:pt idx="2558">
                  <c:v>434.1182431574</c:v>
                </c:pt>
                <c:pt idx="2559">
                  <c:v>425.4590351603</c:v>
                </c:pt>
                <c:pt idx="2560">
                  <c:v>407.3655817369999</c:v>
                </c:pt>
                <c:pt idx="2561">
                  <c:v>383.00613821569141</c:v>
                </c:pt>
                <c:pt idx="2562">
                  <c:v>359.48088864419992</c:v>
                </c:pt>
                <c:pt idx="2563">
                  <c:v>341.73026177140002</c:v>
                </c:pt>
                <c:pt idx="2564">
                  <c:v>331.48481545779862</c:v>
                </c:pt>
                <c:pt idx="2565">
                  <c:v>326.4854258908</c:v>
                </c:pt>
                <c:pt idx="2566">
                  <c:v>326.41668805080002</c:v>
                </c:pt>
                <c:pt idx="2567">
                  <c:v>330.39685740259222</c:v>
                </c:pt>
                <c:pt idx="2568">
                  <c:v>338.74135047949892</c:v>
                </c:pt>
                <c:pt idx="2569">
                  <c:v>353.37259531749999</c:v>
                </c:pt>
                <c:pt idx="2570">
                  <c:v>370.96996537320001</c:v>
                </c:pt>
                <c:pt idx="2571">
                  <c:v>385.94218485529962</c:v>
                </c:pt>
                <c:pt idx="2572">
                  <c:v>398.43871492248968</c:v>
                </c:pt>
                <c:pt idx="2573">
                  <c:v>408.21633902109181</c:v>
                </c:pt>
                <c:pt idx="2574">
                  <c:v>414.34661330909989</c:v>
                </c:pt>
                <c:pt idx="2575">
                  <c:v>417.71108669149982</c:v>
                </c:pt>
                <c:pt idx="2576">
                  <c:v>420.9089260353</c:v>
                </c:pt>
                <c:pt idx="2577">
                  <c:v>424.69896217159999</c:v>
                </c:pt>
                <c:pt idx="2578">
                  <c:v>428.97547721159862</c:v>
                </c:pt>
                <c:pt idx="2579">
                  <c:v>431.49344911460003</c:v>
                </c:pt>
                <c:pt idx="2580">
                  <c:v>433.39656475659228</c:v>
                </c:pt>
                <c:pt idx="2581">
                  <c:v>442.44392986710011</c:v>
                </c:pt>
                <c:pt idx="2582">
                  <c:v>446.96094689450001</c:v>
                </c:pt>
                <c:pt idx="2583">
                  <c:v>435.99728448019891</c:v>
                </c:pt>
                <c:pt idx="2584">
                  <c:v>415.57680897149862</c:v>
                </c:pt>
                <c:pt idx="2585">
                  <c:v>386.77480298799992</c:v>
                </c:pt>
                <c:pt idx="2586">
                  <c:v>362.06933531630011</c:v>
                </c:pt>
                <c:pt idx="2587">
                  <c:v>344.16992596199992</c:v>
                </c:pt>
                <c:pt idx="2588">
                  <c:v>336.44278518940001</c:v>
                </c:pt>
                <c:pt idx="2589">
                  <c:v>335.69443300099999</c:v>
                </c:pt>
                <c:pt idx="2590">
                  <c:v>346.83125130619891</c:v>
                </c:pt>
                <c:pt idx="2591">
                  <c:v>374.85719601540001</c:v>
                </c:pt>
                <c:pt idx="2592">
                  <c:v>406.92895384879222</c:v>
                </c:pt>
                <c:pt idx="2593">
                  <c:v>430.8872771083</c:v>
                </c:pt>
                <c:pt idx="2594">
                  <c:v>449.40528094299862</c:v>
                </c:pt>
                <c:pt idx="2595">
                  <c:v>464.86325475349992</c:v>
                </c:pt>
                <c:pt idx="2596">
                  <c:v>474.83862675869187</c:v>
                </c:pt>
                <c:pt idx="2597">
                  <c:v>482.59561601329892</c:v>
                </c:pt>
                <c:pt idx="2598">
                  <c:v>488.81233014249892</c:v>
                </c:pt>
                <c:pt idx="2599">
                  <c:v>493.33761723610002</c:v>
                </c:pt>
                <c:pt idx="2600">
                  <c:v>495.79347673349992</c:v>
                </c:pt>
                <c:pt idx="2601">
                  <c:v>498.24152611689999</c:v>
                </c:pt>
                <c:pt idx="2602">
                  <c:v>497.53313302779861</c:v>
                </c:pt>
                <c:pt idx="2603">
                  <c:v>493.31640699500002</c:v>
                </c:pt>
                <c:pt idx="2604">
                  <c:v>489.18824887860012</c:v>
                </c:pt>
                <c:pt idx="2605">
                  <c:v>493.97693901489862</c:v>
                </c:pt>
                <c:pt idx="2606">
                  <c:v>491.90583198819661</c:v>
                </c:pt>
                <c:pt idx="2607">
                  <c:v>473.63877413879999</c:v>
                </c:pt>
                <c:pt idx="2608">
                  <c:v>446.12432590429961</c:v>
                </c:pt>
                <c:pt idx="2609">
                  <c:v>412.13388977829891</c:v>
                </c:pt>
                <c:pt idx="2610">
                  <c:v>383.07575023999982</c:v>
                </c:pt>
                <c:pt idx="2611">
                  <c:v>362.35810096199862</c:v>
                </c:pt>
                <c:pt idx="2612">
                  <c:v>351.87559191589992</c:v>
                </c:pt>
                <c:pt idx="2613">
                  <c:v>348.34394386970001</c:v>
                </c:pt>
                <c:pt idx="2614">
                  <c:v>358.17267277190012</c:v>
                </c:pt>
                <c:pt idx="2615">
                  <c:v>384.2316294079921</c:v>
                </c:pt>
                <c:pt idx="2616">
                  <c:v>414.13057680340012</c:v>
                </c:pt>
                <c:pt idx="2617">
                  <c:v>437.21514962399999</c:v>
                </c:pt>
                <c:pt idx="2618">
                  <c:v>454.54047841250002</c:v>
                </c:pt>
                <c:pt idx="2619">
                  <c:v>469.21459237840003</c:v>
                </c:pt>
                <c:pt idx="2620">
                  <c:v>478.94269905840002</c:v>
                </c:pt>
                <c:pt idx="2621">
                  <c:v>486.09191745198848</c:v>
                </c:pt>
                <c:pt idx="2622">
                  <c:v>492.17875898530002</c:v>
                </c:pt>
                <c:pt idx="2623">
                  <c:v>497.09489474930001</c:v>
                </c:pt>
                <c:pt idx="2624">
                  <c:v>499.5540323587</c:v>
                </c:pt>
                <c:pt idx="2625">
                  <c:v>501.60551639509993</c:v>
                </c:pt>
                <c:pt idx="2626">
                  <c:v>501.65249189550002</c:v>
                </c:pt>
                <c:pt idx="2627">
                  <c:v>498.95462369000001</c:v>
                </c:pt>
                <c:pt idx="2628">
                  <c:v>494.30921790459962</c:v>
                </c:pt>
                <c:pt idx="2629">
                  <c:v>498.44165490549892</c:v>
                </c:pt>
                <c:pt idx="2630">
                  <c:v>495.96974977719861</c:v>
                </c:pt>
                <c:pt idx="2631">
                  <c:v>476.81731256599892</c:v>
                </c:pt>
                <c:pt idx="2632">
                  <c:v>448.06580182170001</c:v>
                </c:pt>
                <c:pt idx="2633">
                  <c:v>413.73582881030012</c:v>
                </c:pt>
                <c:pt idx="2634">
                  <c:v>384.92879631259228</c:v>
                </c:pt>
                <c:pt idx="2635">
                  <c:v>364.09417997519222</c:v>
                </c:pt>
                <c:pt idx="2636">
                  <c:v>353.09793151099962</c:v>
                </c:pt>
                <c:pt idx="2637">
                  <c:v>349.41809912039992</c:v>
                </c:pt>
                <c:pt idx="2638">
                  <c:v>357.86874709320011</c:v>
                </c:pt>
                <c:pt idx="2639">
                  <c:v>382.93806751429861</c:v>
                </c:pt>
                <c:pt idx="2640">
                  <c:v>413.36181951370008</c:v>
                </c:pt>
                <c:pt idx="2641">
                  <c:v>435.57242342529992</c:v>
                </c:pt>
                <c:pt idx="2642">
                  <c:v>453.60599580290011</c:v>
                </c:pt>
                <c:pt idx="2643">
                  <c:v>468.71054938679993</c:v>
                </c:pt>
                <c:pt idx="2644">
                  <c:v>479.55227574899891</c:v>
                </c:pt>
                <c:pt idx="2645">
                  <c:v>487.32255023559992</c:v>
                </c:pt>
                <c:pt idx="2646">
                  <c:v>493.63869036519992</c:v>
                </c:pt>
                <c:pt idx="2647">
                  <c:v>499.04927624859891</c:v>
                </c:pt>
                <c:pt idx="2648">
                  <c:v>501.19379103839992</c:v>
                </c:pt>
                <c:pt idx="2649">
                  <c:v>504.74742004469999</c:v>
                </c:pt>
                <c:pt idx="2650">
                  <c:v>506.68580181790009</c:v>
                </c:pt>
                <c:pt idx="2651">
                  <c:v>505.83701142979999</c:v>
                </c:pt>
                <c:pt idx="2652">
                  <c:v>502.17823980399982</c:v>
                </c:pt>
                <c:pt idx="2653">
                  <c:v>501.53513383080002</c:v>
                </c:pt>
                <c:pt idx="2654">
                  <c:v>496.69224466819992</c:v>
                </c:pt>
                <c:pt idx="2655">
                  <c:v>478.63366627649992</c:v>
                </c:pt>
                <c:pt idx="2656">
                  <c:v>450.20534755909961</c:v>
                </c:pt>
                <c:pt idx="2657">
                  <c:v>416.22544756920013</c:v>
                </c:pt>
                <c:pt idx="2658">
                  <c:v>387.19303868650002</c:v>
                </c:pt>
                <c:pt idx="2659">
                  <c:v>366.33737314529861</c:v>
                </c:pt>
                <c:pt idx="2660">
                  <c:v>355.62164313160002</c:v>
                </c:pt>
                <c:pt idx="2661">
                  <c:v>352.15002566660007</c:v>
                </c:pt>
                <c:pt idx="2662">
                  <c:v>361.55173110869862</c:v>
                </c:pt>
                <c:pt idx="2663">
                  <c:v>387.43750895479661</c:v>
                </c:pt>
                <c:pt idx="2664">
                  <c:v>416.90861615219228</c:v>
                </c:pt>
                <c:pt idx="2665">
                  <c:v>438.88778191030002</c:v>
                </c:pt>
                <c:pt idx="2666">
                  <c:v>454.86128944640001</c:v>
                </c:pt>
                <c:pt idx="2667">
                  <c:v>468.37060998919992</c:v>
                </c:pt>
                <c:pt idx="2668">
                  <c:v>476.8533838692</c:v>
                </c:pt>
                <c:pt idx="2669">
                  <c:v>482.10864247180001</c:v>
                </c:pt>
                <c:pt idx="2670">
                  <c:v>487.34185105690011</c:v>
                </c:pt>
                <c:pt idx="2671">
                  <c:v>490.79134961730011</c:v>
                </c:pt>
                <c:pt idx="2672">
                  <c:v>492.76224839970001</c:v>
                </c:pt>
                <c:pt idx="2673">
                  <c:v>495.85318531989998</c:v>
                </c:pt>
                <c:pt idx="2674">
                  <c:v>497.81331792980001</c:v>
                </c:pt>
                <c:pt idx="2675">
                  <c:v>495.98859061579992</c:v>
                </c:pt>
                <c:pt idx="2676">
                  <c:v>493.20188991589993</c:v>
                </c:pt>
                <c:pt idx="2677">
                  <c:v>494.25528354910011</c:v>
                </c:pt>
                <c:pt idx="2678">
                  <c:v>491.27795506090001</c:v>
                </c:pt>
                <c:pt idx="2679">
                  <c:v>474.08708840159892</c:v>
                </c:pt>
                <c:pt idx="2680">
                  <c:v>447.97672787229129</c:v>
                </c:pt>
                <c:pt idx="2681">
                  <c:v>415.21862685439999</c:v>
                </c:pt>
                <c:pt idx="2682">
                  <c:v>386.70412127869861</c:v>
                </c:pt>
                <c:pt idx="2683">
                  <c:v>365.73100555979892</c:v>
                </c:pt>
                <c:pt idx="2684">
                  <c:v>354.88782990139993</c:v>
                </c:pt>
                <c:pt idx="2685">
                  <c:v>351.5834330844001</c:v>
                </c:pt>
                <c:pt idx="2686">
                  <c:v>359.96276667960001</c:v>
                </c:pt>
                <c:pt idx="2687">
                  <c:v>386.02809569470008</c:v>
                </c:pt>
                <c:pt idx="2688">
                  <c:v>415.74073994409821</c:v>
                </c:pt>
                <c:pt idx="2689">
                  <c:v>437.76957279540011</c:v>
                </c:pt>
                <c:pt idx="2690">
                  <c:v>454.86293432190001</c:v>
                </c:pt>
                <c:pt idx="2691">
                  <c:v>469.1957976233</c:v>
                </c:pt>
                <c:pt idx="2692">
                  <c:v>477.94180201199993</c:v>
                </c:pt>
                <c:pt idx="2693">
                  <c:v>483.65052788060001</c:v>
                </c:pt>
                <c:pt idx="2694">
                  <c:v>488.42218312829891</c:v>
                </c:pt>
                <c:pt idx="2695">
                  <c:v>491.81727571570002</c:v>
                </c:pt>
                <c:pt idx="2696">
                  <c:v>494.04311179910002</c:v>
                </c:pt>
                <c:pt idx="2697">
                  <c:v>496.97348787250002</c:v>
                </c:pt>
                <c:pt idx="2698">
                  <c:v>497.56544301420001</c:v>
                </c:pt>
                <c:pt idx="2699">
                  <c:v>493.73939321809661</c:v>
                </c:pt>
                <c:pt idx="2700">
                  <c:v>486.72254344449891</c:v>
                </c:pt>
                <c:pt idx="2701">
                  <c:v>483.78010147440011</c:v>
                </c:pt>
                <c:pt idx="2702">
                  <c:v>479.24185127089999</c:v>
                </c:pt>
                <c:pt idx="2703">
                  <c:v>464.03536415159891</c:v>
                </c:pt>
                <c:pt idx="2704">
                  <c:v>441.4533504564921</c:v>
                </c:pt>
                <c:pt idx="2705">
                  <c:v>412.53940391079999</c:v>
                </c:pt>
                <c:pt idx="2706">
                  <c:v>384.15195290809862</c:v>
                </c:pt>
                <c:pt idx="2707">
                  <c:v>362.34058294440001</c:v>
                </c:pt>
                <c:pt idx="2708">
                  <c:v>349.67228880660002</c:v>
                </c:pt>
                <c:pt idx="2709">
                  <c:v>342.77008262899989</c:v>
                </c:pt>
                <c:pt idx="2710">
                  <c:v>342.25783848859862</c:v>
                </c:pt>
                <c:pt idx="2711">
                  <c:v>348.10374098760002</c:v>
                </c:pt>
                <c:pt idx="2712">
                  <c:v>359.88976150069999</c:v>
                </c:pt>
                <c:pt idx="2713">
                  <c:v>377.58976669499998</c:v>
                </c:pt>
                <c:pt idx="2714">
                  <c:v>397.32776367669999</c:v>
                </c:pt>
                <c:pt idx="2715">
                  <c:v>416.10473079140002</c:v>
                </c:pt>
                <c:pt idx="2716">
                  <c:v>429.90312748019181</c:v>
                </c:pt>
                <c:pt idx="2717">
                  <c:v>438.89867454419891</c:v>
                </c:pt>
                <c:pt idx="2718">
                  <c:v>445.13608139159999</c:v>
                </c:pt>
                <c:pt idx="2719">
                  <c:v>449.73685825359661</c:v>
                </c:pt>
                <c:pt idx="2720">
                  <c:v>453.57788404600001</c:v>
                </c:pt>
                <c:pt idx="2721">
                  <c:v>457.66219547019921</c:v>
                </c:pt>
                <c:pt idx="2722">
                  <c:v>462.09836264709861</c:v>
                </c:pt>
                <c:pt idx="2723">
                  <c:v>463.29525904649228</c:v>
                </c:pt>
                <c:pt idx="2724">
                  <c:v>460.00362985629891</c:v>
                </c:pt>
                <c:pt idx="2725">
                  <c:v>459.42543143109862</c:v>
                </c:pt>
                <c:pt idx="2726">
                  <c:v>457.73908842449993</c:v>
                </c:pt>
                <c:pt idx="2727">
                  <c:v>444.85715029109991</c:v>
                </c:pt>
                <c:pt idx="2728">
                  <c:v>424.41689082649992</c:v>
                </c:pt>
                <c:pt idx="2729">
                  <c:v>397.81939571269862</c:v>
                </c:pt>
                <c:pt idx="2730">
                  <c:v>371.49757660559891</c:v>
                </c:pt>
                <c:pt idx="2731">
                  <c:v>351.18942127299982</c:v>
                </c:pt>
                <c:pt idx="2732">
                  <c:v>338.06839597029199</c:v>
                </c:pt>
                <c:pt idx="2733">
                  <c:v>330.75331418370001</c:v>
                </c:pt>
                <c:pt idx="2734">
                  <c:v>329.11837498729182</c:v>
                </c:pt>
                <c:pt idx="2735">
                  <c:v>330.64199474700001</c:v>
                </c:pt>
                <c:pt idx="2736">
                  <c:v>337.27166507980002</c:v>
                </c:pt>
                <c:pt idx="2737">
                  <c:v>352.20052084740001</c:v>
                </c:pt>
                <c:pt idx="2738">
                  <c:v>371.30706373909999</c:v>
                </c:pt>
                <c:pt idx="2739">
                  <c:v>390.95278919920008</c:v>
                </c:pt>
                <c:pt idx="2740">
                  <c:v>407.89092700190002</c:v>
                </c:pt>
                <c:pt idx="2741">
                  <c:v>422.79057840069129</c:v>
                </c:pt>
                <c:pt idx="2742">
                  <c:v>434.38888109909999</c:v>
                </c:pt>
                <c:pt idx="2743">
                  <c:v>443.06591763019992</c:v>
                </c:pt>
                <c:pt idx="2744">
                  <c:v>451.75139684219192</c:v>
                </c:pt>
                <c:pt idx="2745">
                  <c:v>459.8039841598</c:v>
                </c:pt>
                <c:pt idx="2746">
                  <c:v>467.05454948599993</c:v>
                </c:pt>
                <c:pt idx="2747">
                  <c:v>471.58170001119862</c:v>
                </c:pt>
                <c:pt idx="2748">
                  <c:v>471.47653428179228</c:v>
                </c:pt>
                <c:pt idx="2749">
                  <c:v>475.04868203400002</c:v>
                </c:pt>
                <c:pt idx="2750">
                  <c:v>475.87086757140008</c:v>
                </c:pt>
                <c:pt idx="2751">
                  <c:v>460.94606064189992</c:v>
                </c:pt>
                <c:pt idx="2752">
                  <c:v>436.4303811341</c:v>
                </c:pt>
                <c:pt idx="2753">
                  <c:v>404.67469545479997</c:v>
                </c:pt>
                <c:pt idx="2754">
                  <c:v>376.61109214760012</c:v>
                </c:pt>
                <c:pt idx="2755">
                  <c:v>355.85049321859992</c:v>
                </c:pt>
                <c:pt idx="2756">
                  <c:v>345.76215704589862</c:v>
                </c:pt>
                <c:pt idx="2757">
                  <c:v>342.57733833989982</c:v>
                </c:pt>
                <c:pt idx="2758">
                  <c:v>352.42324018639999</c:v>
                </c:pt>
                <c:pt idx="2759">
                  <c:v>378.46237838510001</c:v>
                </c:pt>
                <c:pt idx="2760">
                  <c:v>408.30369906989989</c:v>
                </c:pt>
                <c:pt idx="2761">
                  <c:v>432.04007368200001</c:v>
                </c:pt>
                <c:pt idx="2762">
                  <c:v>452.39998946970002</c:v>
                </c:pt>
                <c:pt idx="2763">
                  <c:v>471.42549847919861</c:v>
                </c:pt>
                <c:pt idx="2764">
                  <c:v>486.65686524159992</c:v>
                </c:pt>
                <c:pt idx="2765">
                  <c:v>500.0661615093</c:v>
                </c:pt>
                <c:pt idx="2766">
                  <c:v>511.60707919869992</c:v>
                </c:pt>
                <c:pt idx="2767">
                  <c:v>522.74645091370007</c:v>
                </c:pt>
                <c:pt idx="2768">
                  <c:v>530.54077670669994</c:v>
                </c:pt>
                <c:pt idx="2769">
                  <c:v>537.61728901459787</c:v>
                </c:pt>
                <c:pt idx="2770">
                  <c:v>540.76817587480002</c:v>
                </c:pt>
                <c:pt idx="2771">
                  <c:v>537.83849006240007</c:v>
                </c:pt>
                <c:pt idx="2772">
                  <c:v>530.71410518269988</c:v>
                </c:pt>
                <c:pt idx="2773">
                  <c:v>527.81449788328962</c:v>
                </c:pt>
                <c:pt idx="2774">
                  <c:v>521.90147931009994</c:v>
                </c:pt>
                <c:pt idx="2775">
                  <c:v>499.38797351260001</c:v>
                </c:pt>
                <c:pt idx="2776">
                  <c:v>466.40342637619892</c:v>
                </c:pt>
                <c:pt idx="2777">
                  <c:v>428.30897547849861</c:v>
                </c:pt>
                <c:pt idx="2778">
                  <c:v>396.0425984533</c:v>
                </c:pt>
                <c:pt idx="2779">
                  <c:v>372.08738084890001</c:v>
                </c:pt>
                <c:pt idx="2780">
                  <c:v>359.2559723791</c:v>
                </c:pt>
                <c:pt idx="2781">
                  <c:v>354.32300866709892</c:v>
                </c:pt>
                <c:pt idx="2782">
                  <c:v>361.39517308069861</c:v>
                </c:pt>
                <c:pt idx="2783">
                  <c:v>385.40841991268991</c:v>
                </c:pt>
                <c:pt idx="2784">
                  <c:v>414.08120882290001</c:v>
                </c:pt>
                <c:pt idx="2785">
                  <c:v>437.17308567689997</c:v>
                </c:pt>
                <c:pt idx="2786">
                  <c:v>456.28123886399891</c:v>
                </c:pt>
                <c:pt idx="2787">
                  <c:v>474.99528823600002</c:v>
                </c:pt>
                <c:pt idx="2788">
                  <c:v>490.51971098469892</c:v>
                </c:pt>
                <c:pt idx="2789">
                  <c:v>504.02131337009621</c:v>
                </c:pt>
                <c:pt idx="2790">
                  <c:v>517.06828666189995</c:v>
                </c:pt>
                <c:pt idx="2791">
                  <c:v>527.17463546529996</c:v>
                </c:pt>
                <c:pt idx="2792">
                  <c:v>533.14218657490005</c:v>
                </c:pt>
                <c:pt idx="2793">
                  <c:v>538.0190534402999</c:v>
                </c:pt>
                <c:pt idx="2794">
                  <c:v>539.95651500309737</c:v>
                </c:pt>
                <c:pt idx="2795">
                  <c:v>536.4678626129911</c:v>
                </c:pt>
                <c:pt idx="2796">
                  <c:v>529.34842363409996</c:v>
                </c:pt>
                <c:pt idx="2797">
                  <c:v>525.6485887898001</c:v>
                </c:pt>
                <c:pt idx="2798">
                  <c:v>519.74026312529736</c:v>
                </c:pt>
                <c:pt idx="2799">
                  <c:v>497.83333199529193</c:v>
                </c:pt>
                <c:pt idx="2800">
                  <c:v>466.67033755780011</c:v>
                </c:pt>
                <c:pt idx="2801">
                  <c:v>429.41794825239862</c:v>
                </c:pt>
                <c:pt idx="2802">
                  <c:v>397.60366977609999</c:v>
                </c:pt>
                <c:pt idx="2803">
                  <c:v>373.65840164069999</c:v>
                </c:pt>
                <c:pt idx="2804">
                  <c:v>360.93955482999962</c:v>
                </c:pt>
                <c:pt idx="2805">
                  <c:v>356.18085124499999</c:v>
                </c:pt>
                <c:pt idx="2806">
                  <c:v>363.47509085310003</c:v>
                </c:pt>
                <c:pt idx="2807">
                  <c:v>387.82813904228613</c:v>
                </c:pt>
                <c:pt idx="2808">
                  <c:v>417.08108186350012</c:v>
                </c:pt>
                <c:pt idx="2809">
                  <c:v>440.13893484229129</c:v>
                </c:pt>
                <c:pt idx="2810">
                  <c:v>459.97072169939997</c:v>
                </c:pt>
                <c:pt idx="2811">
                  <c:v>478.25433147280012</c:v>
                </c:pt>
                <c:pt idx="2812">
                  <c:v>492.52945305140003</c:v>
                </c:pt>
                <c:pt idx="2813">
                  <c:v>504.361482782</c:v>
                </c:pt>
                <c:pt idx="2814">
                  <c:v>515.22246406240004</c:v>
                </c:pt>
                <c:pt idx="2815">
                  <c:v>522.91198072940006</c:v>
                </c:pt>
                <c:pt idx="2816">
                  <c:v>527.84390925599996</c:v>
                </c:pt>
                <c:pt idx="2817">
                  <c:v>531.17970734779999</c:v>
                </c:pt>
                <c:pt idx="2818">
                  <c:v>530.45190989418882</c:v>
                </c:pt>
                <c:pt idx="2819">
                  <c:v>526.12471567590001</c:v>
                </c:pt>
                <c:pt idx="2820">
                  <c:v>517.9481218430974</c:v>
                </c:pt>
                <c:pt idx="2821">
                  <c:v>515.69116048029787</c:v>
                </c:pt>
                <c:pt idx="2822">
                  <c:v>510.19453730129891</c:v>
                </c:pt>
                <c:pt idx="2823">
                  <c:v>490.62849985989999</c:v>
                </c:pt>
                <c:pt idx="2824">
                  <c:v>461.38333268700012</c:v>
                </c:pt>
                <c:pt idx="2825">
                  <c:v>426.7638578639</c:v>
                </c:pt>
                <c:pt idx="2826">
                  <c:v>395.84624245579982</c:v>
                </c:pt>
                <c:pt idx="2827">
                  <c:v>373.09314335889661</c:v>
                </c:pt>
                <c:pt idx="2828">
                  <c:v>361.9303758555921</c:v>
                </c:pt>
                <c:pt idx="2829">
                  <c:v>356.62716409260003</c:v>
                </c:pt>
                <c:pt idx="2830">
                  <c:v>364.38264657410002</c:v>
                </c:pt>
                <c:pt idx="2831">
                  <c:v>389.14543029980001</c:v>
                </c:pt>
                <c:pt idx="2832">
                  <c:v>417.89352488880002</c:v>
                </c:pt>
                <c:pt idx="2833">
                  <c:v>440.02289945490003</c:v>
                </c:pt>
                <c:pt idx="2834">
                  <c:v>458.05734600700009</c:v>
                </c:pt>
                <c:pt idx="2835">
                  <c:v>473.50435806569891</c:v>
                </c:pt>
                <c:pt idx="2836">
                  <c:v>485.46861840989891</c:v>
                </c:pt>
                <c:pt idx="2837">
                  <c:v>495.13509572349989</c:v>
                </c:pt>
                <c:pt idx="2838">
                  <c:v>503.41103496128721</c:v>
                </c:pt>
                <c:pt idx="2839">
                  <c:v>509.3547761351</c:v>
                </c:pt>
                <c:pt idx="2840">
                  <c:v>512.09681329</c:v>
                </c:pt>
                <c:pt idx="2841">
                  <c:v>513.98484942300001</c:v>
                </c:pt>
                <c:pt idx="2842">
                  <c:v>513.52718369239938</c:v>
                </c:pt>
                <c:pt idx="2843">
                  <c:v>508.86231605040001</c:v>
                </c:pt>
                <c:pt idx="2844">
                  <c:v>502.77125313369982</c:v>
                </c:pt>
                <c:pt idx="2845">
                  <c:v>502.98274626149862</c:v>
                </c:pt>
                <c:pt idx="2846">
                  <c:v>500.75225164589989</c:v>
                </c:pt>
                <c:pt idx="2847">
                  <c:v>483.37648519160001</c:v>
                </c:pt>
                <c:pt idx="2848">
                  <c:v>456.19658183130002</c:v>
                </c:pt>
                <c:pt idx="2849">
                  <c:v>422.86873664689921</c:v>
                </c:pt>
                <c:pt idx="2850">
                  <c:v>393.55167994059661</c:v>
                </c:pt>
                <c:pt idx="2851">
                  <c:v>371.96458212229982</c:v>
                </c:pt>
                <c:pt idx="2852">
                  <c:v>360.84862903250001</c:v>
                </c:pt>
                <c:pt idx="2853">
                  <c:v>357.00360037649989</c:v>
                </c:pt>
                <c:pt idx="2854">
                  <c:v>364.79116283510001</c:v>
                </c:pt>
                <c:pt idx="2855">
                  <c:v>388.37510869759961</c:v>
                </c:pt>
                <c:pt idx="2856">
                  <c:v>417.34906281240001</c:v>
                </c:pt>
                <c:pt idx="2857">
                  <c:v>440.09838911890012</c:v>
                </c:pt>
                <c:pt idx="2858">
                  <c:v>458.32200279900002</c:v>
                </c:pt>
                <c:pt idx="2859">
                  <c:v>474.18765315130008</c:v>
                </c:pt>
                <c:pt idx="2860">
                  <c:v>483.56154594549861</c:v>
                </c:pt>
                <c:pt idx="2861">
                  <c:v>490.18023155790002</c:v>
                </c:pt>
                <c:pt idx="2862">
                  <c:v>496.33650112209921</c:v>
                </c:pt>
                <c:pt idx="2863">
                  <c:v>500.72264468569989</c:v>
                </c:pt>
                <c:pt idx="2864">
                  <c:v>502.62398900630001</c:v>
                </c:pt>
                <c:pt idx="2865">
                  <c:v>504.43012864979892</c:v>
                </c:pt>
                <c:pt idx="2866">
                  <c:v>502.77174770909892</c:v>
                </c:pt>
                <c:pt idx="2867">
                  <c:v>497.46326792609892</c:v>
                </c:pt>
                <c:pt idx="2868">
                  <c:v>488.88040083840002</c:v>
                </c:pt>
                <c:pt idx="2869">
                  <c:v>486.10783660999999</c:v>
                </c:pt>
                <c:pt idx="2870">
                  <c:v>483.44123177270001</c:v>
                </c:pt>
                <c:pt idx="2871">
                  <c:v>469.28016705659661</c:v>
                </c:pt>
                <c:pt idx="2872">
                  <c:v>447.73666301280002</c:v>
                </c:pt>
                <c:pt idx="2873">
                  <c:v>419.34375991309992</c:v>
                </c:pt>
                <c:pt idx="2874">
                  <c:v>392.62768742949999</c:v>
                </c:pt>
                <c:pt idx="2875">
                  <c:v>371.1255916888</c:v>
                </c:pt>
                <c:pt idx="2876">
                  <c:v>359.00524488090008</c:v>
                </c:pt>
                <c:pt idx="2877">
                  <c:v>352.02781355709891</c:v>
                </c:pt>
                <c:pt idx="2878">
                  <c:v>351.58267392969992</c:v>
                </c:pt>
                <c:pt idx="2879">
                  <c:v>357.29425239910012</c:v>
                </c:pt>
                <c:pt idx="2880">
                  <c:v>369.40818090900001</c:v>
                </c:pt>
                <c:pt idx="2881">
                  <c:v>387.90921888939999</c:v>
                </c:pt>
                <c:pt idx="2882">
                  <c:v>408.76570111720002</c:v>
                </c:pt>
                <c:pt idx="2883">
                  <c:v>428.8611211635</c:v>
                </c:pt>
                <c:pt idx="2884">
                  <c:v>443.96743459790002</c:v>
                </c:pt>
                <c:pt idx="2885">
                  <c:v>454.63555654739861</c:v>
                </c:pt>
                <c:pt idx="2886">
                  <c:v>460.27396872700012</c:v>
                </c:pt>
                <c:pt idx="2887">
                  <c:v>462.75346551730019</c:v>
                </c:pt>
                <c:pt idx="2888">
                  <c:v>464.33479237209991</c:v>
                </c:pt>
                <c:pt idx="2889">
                  <c:v>465.42064547189892</c:v>
                </c:pt>
                <c:pt idx="2890">
                  <c:v>465.83024301090012</c:v>
                </c:pt>
                <c:pt idx="2891">
                  <c:v>464.09273764779891</c:v>
                </c:pt>
                <c:pt idx="2892">
                  <c:v>461.42132478919228</c:v>
                </c:pt>
                <c:pt idx="2893">
                  <c:v>462.38565597680002</c:v>
                </c:pt>
                <c:pt idx="2894">
                  <c:v>461.07593319149993</c:v>
                </c:pt>
                <c:pt idx="2895">
                  <c:v>450.00138852299921</c:v>
                </c:pt>
                <c:pt idx="2896">
                  <c:v>431.51482043269999</c:v>
                </c:pt>
                <c:pt idx="2897">
                  <c:v>406.99234309029862</c:v>
                </c:pt>
                <c:pt idx="2898">
                  <c:v>383.19972220199992</c:v>
                </c:pt>
                <c:pt idx="2899">
                  <c:v>363.06205417040002</c:v>
                </c:pt>
                <c:pt idx="2900">
                  <c:v>350.8831030897</c:v>
                </c:pt>
                <c:pt idx="2901">
                  <c:v>343.42799207609892</c:v>
                </c:pt>
                <c:pt idx="2902">
                  <c:v>341.35264072349997</c:v>
                </c:pt>
                <c:pt idx="2903">
                  <c:v>341.87513342329862</c:v>
                </c:pt>
                <c:pt idx="2904">
                  <c:v>349.66746932860002</c:v>
                </c:pt>
                <c:pt idx="2905">
                  <c:v>365.09899931080002</c:v>
                </c:pt>
                <c:pt idx="2906">
                  <c:v>383.18078938150012</c:v>
                </c:pt>
                <c:pt idx="2907">
                  <c:v>403.23730853740011</c:v>
                </c:pt>
                <c:pt idx="2908">
                  <c:v>420.6079334274001</c:v>
                </c:pt>
                <c:pt idx="2909">
                  <c:v>435.74846631259982</c:v>
                </c:pt>
                <c:pt idx="2910">
                  <c:v>446.33818844718968</c:v>
                </c:pt>
                <c:pt idx="2911">
                  <c:v>453.07716527619891</c:v>
                </c:pt>
                <c:pt idx="2912">
                  <c:v>457.66597968619999</c:v>
                </c:pt>
                <c:pt idx="2913">
                  <c:v>461.57957366500011</c:v>
                </c:pt>
                <c:pt idx="2914">
                  <c:v>464.83998559039998</c:v>
                </c:pt>
                <c:pt idx="2915">
                  <c:v>465.19370481239991</c:v>
                </c:pt>
                <c:pt idx="2916">
                  <c:v>464.98129155039891</c:v>
                </c:pt>
                <c:pt idx="2917">
                  <c:v>470.94414960280011</c:v>
                </c:pt>
                <c:pt idx="2918">
                  <c:v>473.85321177740002</c:v>
                </c:pt>
                <c:pt idx="2919">
                  <c:v>459.67308782790002</c:v>
                </c:pt>
                <c:pt idx="2920">
                  <c:v>438.38784524580001</c:v>
                </c:pt>
                <c:pt idx="2921">
                  <c:v>409.1642678778</c:v>
                </c:pt>
                <c:pt idx="2922">
                  <c:v>383.78698443109892</c:v>
                </c:pt>
                <c:pt idx="2923">
                  <c:v>364.19460671680002</c:v>
                </c:pt>
                <c:pt idx="2924">
                  <c:v>355.1896276512</c:v>
                </c:pt>
                <c:pt idx="2925">
                  <c:v>353.20035964930003</c:v>
                </c:pt>
                <c:pt idx="2926">
                  <c:v>363.48102603410001</c:v>
                </c:pt>
                <c:pt idx="2927">
                  <c:v>389.66741690139992</c:v>
                </c:pt>
                <c:pt idx="2928">
                  <c:v>417.96725477059891</c:v>
                </c:pt>
                <c:pt idx="2929">
                  <c:v>438.33164487760001</c:v>
                </c:pt>
                <c:pt idx="2930">
                  <c:v>455.36422822880002</c:v>
                </c:pt>
                <c:pt idx="2931">
                  <c:v>470.04534717029992</c:v>
                </c:pt>
                <c:pt idx="2932">
                  <c:v>481.01177009640003</c:v>
                </c:pt>
                <c:pt idx="2933">
                  <c:v>489.33064756099992</c:v>
                </c:pt>
                <c:pt idx="2934">
                  <c:v>497.44555441390003</c:v>
                </c:pt>
                <c:pt idx="2935">
                  <c:v>504.77690047489921</c:v>
                </c:pt>
                <c:pt idx="2936">
                  <c:v>509.83686127470008</c:v>
                </c:pt>
                <c:pt idx="2937">
                  <c:v>515.39758681429737</c:v>
                </c:pt>
                <c:pt idx="2938">
                  <c:v>519.13693217230002</c:v>
                </c:pt>
                <c:pt idx="2939">
                  <c:v>517.85046723549738</c:v>
                </c:pt>
                <c:pt idx="2940">
                  <c:v>513.41250560179787</c:v>
                </c:pt>
                <c:pt idx="2941">
                  <c:v>512.8068511859841</c:v>
                </c:pt>
                <c:pt idx="2942">
                  <c:v>510.63705433500002</c:v>
                </c:pt>
                <c:pt idx="2943">
                  <c:v>490.65684157570001</c:v>
                </c:pt>
                <c:pt idx="2944">
                  <c:v>460.64767904040002</c:v>
                </c:pt>
                <c:pt idx="2945">
                  <c:v>425.22416937439982</c:v>
                </c:pt>
                <c:pt idx="2946">
                  <c:v>394.07907265710003</c:v>
                </c:pt>
                <c:pt idx="2947">
                  <c:v>370.95218278009992</c:v>
                </c:pt>
                <c:pt idx="2948">
                  <c:v>359.26957962699993</c:v>
                </c:pt>
                <c:pt idx="2949">
                  <c:v>355.16962511700001</c:v>
                </c:pt>
                <c:pt idx="2950">
                  <c:v>364.47824231509992</c:v>
                </c:pt>
                <c:pt idx="2951">
                  <c:v>388.6701085748</c:v>
                </c:pt>
                <c:pt idx="2952">
                  <c:v>416.60479395990001</c:v>
                </c:pt>
                <c:pt idx="2953">
                  <c:v>436.54721018790002</c:v>
                </c:pt>
                <c:pt idx="2954">
                  <c:v>452.67486028590002</c:v>
                </c:pt>
                <c:pt idx="2955">
                  <c:v>469.24483192079998</c:v>
                </c:pt>
                <c:pt idx="2956">
                  <c:v>507.30532804659862</c:v>
                </c:pt>
                <c:pt idx="2957">
                  <c:v>517.90557479469987</c:v>
                </c:pt>
                <c:pt idx="2958">
                  <c:v>526.46904898889989</c:v>
                </c:pt>
                <c:pt idx="2959">
                  <c:v>535.09561332890007</c:v>
                </c:pt>
                <c:pt idx="2960">
                  <c:v>571.86985141060006</c:v>
                </c:pt>
                <c:pt idx="2961">
                  <c:v>574.46862715378836</c:v>
                </c:pt>
                <c:pt idx="2962">
                  <c:v>569.4994196304001</c:v>
                </c:pt>
                <c:pt idx="2963">
                  <c:v>560.14814042110004</c:v>
                </c:pt>
                <c:pt idx="2964">
                  <c:v>554.07743664329985</c:v>
                </c:pt>
                <c:pt idx="2965">
                  <c:v>546.08390219220007</c:v>
                </c:pt>
                <c:pt idx="2966">
                  <c:v>522.77344685770004</c:v>
                </c:pt>
                <c:pt idx="2967">
                  <c:v>490.07054550869861</c:v>
                </c:pt>
                <c:pt idx="2968">
                  <c:v>450.85625214729862</c:v>
                </c:pt>
                <c:pt idx="2969">
                  <c:v>415.83090663180002</c:v>
                </c:pt>
                <c:pt idx="2970">
                  <c:v>388.68023062690008</c:v>
                </c:pt>
                <c:pt idx="2971">
                  <c:v>374.11993209149989</c:v>
                </c:pt>
                <c:pt idx="2972">
                  <c:v>367.92204718990001</c:v>
                </c:pt>
                <c:pt idx="2973">
                  <c:v>374.23758927209661</c:v>
                </c:pt>
                <c:pt idx="2974">
                  <c:v>395.74687390859862</c:v>
                </c:pt>
                <c:pt idx="2975">
                  <c:v>424.92584536210012</c:v>
                </c:pt>
                <c:pt idx="2976">
                  <c:v>449.72608058759891</c:v>
                </c:pt>
                <c:pt idx="2977">
                  <c:v>473.12736970259891</c:v>
                </c:pt>
                <c:pt idx="2978">
                  <c:v>496.10901980929992</c:v>
                </c:pt>
                <c:pt idx="2979">
                  <c:v>514.97739572679995</c:v>
                </c:pt>
                <c:pt idx="2980">
                  <c:v>530.85251255780008</c:v>
                </c:pt>
                <c:pt idx="2981">
                  <c:v>544.76595539310006</c:v>
                </c:pt>
                <c:pt idx="2982">
                  <c:v>556.64529407230009</c:v>
                </c:pt>
                <c:pt idx="2983">
                  <c:v>445.93318045399661</c:v>
                </c:pt>
                <c:pt idx="2984">
                  <c:v>466.30770410970001</c:v>
                </c:pt>
                <c:pt idx="2985">
                  <c:v>485.37761212369998</c:v>
                </c:pt>
                <c:pt idx="2986">
                  <c:v>500.29340131829821</c:v>
                </c:pt>
                <c:pt idx="2987">
                  <c:v>512.26312519879787</c:v>
                </c:pt>
                <c:pt idx="2988">
                  <c:v>522.74668094879996</c:v>
                </c:pt>
                <c:pt idx="2989">
                  <c:v>529.77517113299996</c:v>
                </c:pt>
                <c:pt idx="2990">
                  <c:v>534.56291801839939</c:v>
                </c:pt>
                <c:pt idx="2991">
                  <c:v>537.72603188279936</c:v>
                </c:pt>
                <c:pt idx="2992">
                  <c:v>537.76534680129998</c:v>
                </c:pt>
                <c:pt idx="2993">
                  <c:v>532.77376730890001</c:v>
                </c:pt>
                <c:pt idx="2994">
                  <c:v>525.81920258699938</c:v>
                </c:pt>
                <c:pt idx="2995">
                  <c:v>519.96154470419788</c:v>
                </c:pt>
                <c:pt idx="2996">
                  <c:v>513.19811402660002</c:v>
                </c:pt>
                <c:pt idx="2997">
                  <c:v>493.49886825310011</c:v>
                </c:pt>
                <c:pt idx="2998">
                  <c:v>463.99196585530001</c:v>
                </c:pt>
                <c:pt idx="2999">
                  <c:v>428.88050253360001</c:v>
                </c:pt>
                <c:pt idx="3000">
                  <c:v>397.13206333890002</c:v>
                </c:pt>
                <c:pt idx="3001">
                  <c:v>373.98038599159861</c:v>
                </c:pt>
                <c:pt idx="3002">
                  <c:v>361.47552826039862</c:v>
                </c:pt>
                <c:pt idx="3003">
                  <c:v>356.25519069580002</c:v>
                </c:pt>
                <c:pt idx="3004">
                  <c:v>363.43708720640001</c:v>
                </c:pt>
                <c:pt idx="3005">
                  <c:v>385.92382717790002</c:v>
                </c:pt>
                <c:pt idx="3006">
                  <c:v>413.39858088400001</c:v>
                </c:pt>
                <c:pt idx="3007">
                  <c:v>434.82456577490012</c:v>
                </c:pt>
                <c:pt idx="3008">
                  <c:v>454.09027774659228</c:v>
                </c:pt>
                <c:pt idx="3009">
                  <c:v>470.57846799909993</c:v>
                </c:pt>
                <c:pt idx="3010">
                  <c:v>482.61705627480001</c:v>
                </c:pt>
                <c:pt idx="3011">
                  <c:v>492.34872871160002</c:v>
                </c:pt>
                <c:pt idx="3012">
                  <c:v>501.24602302000011</c:v>
                </c:pt>
                <c:pt idx="3013">
                  <c:v>507.40301725059129</c:v>
                </c:pt>
                <c:pt idx="3014">
                  <c:v>511.85428688460001</c:v>
                </c:pt>
                <c:pt idx="3015">
                  <c:v>516.18789947560003</c:v>
                </c:pt>
                <c:pt idx="3016">
                  <c:v>518.35376255540007</c:v>
                </c:pt>
                <c:pt idx="3017">
                  <c:v>515.31364291850002</c:v>
                </c:pt>
                <c:pt idx="3018">
                  <c:v>504.24928922420008</c:v>
                </c:pt>
                <c:pt idx="3019">
                  <c:v>500.10471727980001</c:v>
                </c:pt>
                <c:pt idx="3020">
                  <c:v>483.09149233030001</c:v>
                </c:pt>
                <c:pt idx="3021">
                  <c:v>456.38827941400001</c:v>
                </c:pt>
                <c:pt idx="3022">
                  <c:v>422.94388126000001</c:v>
                </c:pt>
                <c:pt idx="3023">
                  <c:v>393.00675773329891</c:v>
                </c:pt>
                <c:pt idx="3024">
                  <c:v>370.24638919440002</c:v>
                </c:pt>
                <c:pt idx="3025">
                  <c:v>358.86899996300002</c:v>
                </c:pt>
                <c:pt idx="3026">
                  <c:v>355.03721046340002</c:v>
                </c:pt>
                <c:pt idx="3027">
                  <c:v>362.179285956</c:v>
                </c:pt>
                <c:pt idx="3028">
                  <c:v>384.34415661209982</c:v>
                </c:pt>
                <c:pt idx="3029">
                  <c:v>410.95117561019862</c:v>
                </c:pt>
                <c:pt idx="3030">
                  <c:v>432.20451081859892</c:v>
                </c:pt>
                <c:pt idx="3031">
                  <c:v>450.23565613390002</c:v>
                </c:pt>
                <c:pt idx="3032">
                  <c:v>466.76824535740002</c:v>
                </c:pt>
                <c:pt idx="3033">
                  <c:v>477.42400222920003</c:v>
                </c:pt>
                <c:pt idx="3034">
                  <c:v>485.48087994079862</c:v>
                </c:pt>
                <c:pt idx="3035">
                  <c:v>492.46037017779992</c:v>
                </c:pt>
                <c:pt idx="3036">
                  <c:v>497.33704154780003</c:v>
                </c:pt>
                <c:pt idx="3037">
                  <c:v>500.82142660940002</c:v>
                </c:pt>
                <c:pt idx="3038">
                  <c:v>503.93179081819198</c:v>
                </c:pt>
                <c:pt idx="3039">
                  <c:v>504.77530160359993</c:v>
                </c:pt>
                <c:pt idx="3040">
                  <c:v>500.54072410169999</c:v>
                </c:pt>
                <c:pt idx="3041">
                  <c:v>491.75664694909892</c:v>
                </c:pt>
                <c:pt idx="3042">
                  <c:v>484.40333146118968</c:v>
                </c:pt>
                <c:pt idx="3043">
                  <c:v>480.12421690539992</c:v>
                </c:pt>
                <c:pt idx="3044">
                  <c:v>466.07687557200012</c:v>
                </c:pt>
                <c:pt idx="3045">
                  <c:v>444.41443762789999</c:v>
                </c:pt>
                <c:pt idx="3046">
                  <c:v>415.64378696900002</c:v>
                </c:pt>
                <c:pt idx="3047">
                  <c:v>388.3871286177</c:v>
                </c:pt>
                <c:pt idx="3048">
                  <c:v>366.06835697980011</c:v>
                </c:pt>
                <c:pt idx="3049">
                  <c:v>353.17523857159961</c:v>
                </c:pt>
                <c:pt idx="3050">
                  <c:v>346.185499773</c:v>
                </c:pt>
                <c:pt idx="3051">
                  <c:v>346.07822917200002</c:v>
                </c:pt>
                <c:pt idx="3052">
                  <c:v>350.05633962339999</c:v>
                </c:pt>
                <c:pt idx="3053">
                  <c:v>361.08489812530001</c:v>
                </c:pt>
                <c:pt idx="3054">
                  <c:v>377.75291553219961</c:v>
                </c:pt>
                <c:pt idx="3055">
                  <c:v>397.46556149309993</c:v>
                </c:pt>
                <c:pt idx="3056">
                  <c:v>416.29749806320001</c:v>
                </c:pt>
                <c:pt idx="3057">
                  <c:v>430.80788805359998</c:v>
                </c:pt>
                <c:pt idx="3058">
                  <c:v>439.40295909330001</c:v>
                </c:pt>
                <c:pt idx="3059">
                  <c:v>445.73030251649891</c:v>
                </c:pt>
                <c:pt idx="3060">
                  <c:v>450.16347913649997</c:v>
                </c:pt>
                <c:pt idx="3061">
                  <c:v>454.70414481270001</c:v>
                </c:pt>
                <c:pt idx="3062">
                  <c:v>460.82801230630002</c:v>
                </c:pt>
                <c:pt idx="3063">
                  <c:v>466.5745233554</c:v>
                </c:pt>
                <c:pt idx="3064">
                  <c:v>468.17898139239998</c:v>
                </c:pt>
                <c:pt idx="3065">
                  <c:v>465.03676723040002</c:v>
                </c:pt>
                <c:pt idx="3066">
                  <c:v>461.63978827109992</c:v>
                </c:pt>
                <c:pt idx="3067">
                  <c:v>458.99236920399892</c:v>
                </c:pt>
                <c:pt idx="3068">
                  <c:v>446.78651426168739</c:v>
                </c:pt>
                <c:pt idx="3069">
                  <c:v>427.07099270859891</c:v>
                </c:pt>
                <c:pt idx="3070">
                  <c:v>400.80540841660002</c:v>
                </c:pt>
                <c:pt idx="3071">
                  <c:v>375.15895926569891</c:v>
                </c:pt>
                <c:pt idx="3072">
                  <c:v>355.25432820880002</c:v>
                </c:pt>
                <c:pt idx="3073">
                  <c:v>342.39033363800002</c:v>
                </c:pt>
                <c:pt idx="3074">
                  <c:v>335.17160675079992</c:v>
                </c:pt>
                <c:pt idx="3075">
                  <c:v>392.03851580228968</c:v>
                </c:pt>
                <c:pt idx="3076">
                  <c:v>409.79584853670002</c:v>
                </c:pt>
                <c:pt idx="3077">
                  <c:v>424.88356279739992</c:v>
                </c:pt>
                <c:pt idx="3078">
                  <c:v>438.16855360540001</c:v>
                </c:pt>
                <c:pt idx="3079">
                  <c:v>448.016456848291</c:v>
                </c:pt>
                <c:pt idx="3080">
                  <c:v>457.71497957449992</c:v>
                </c:pt>
                <c:pt idx="3081">
                  <c:v>466.94129771849862</c:v>
                </c:pt>
                <c:pt idx="3082">
                  <c:v>475.68703756280001</c:v>
                </c:pt>
                <c:pt idx="3083">
                  <c:v>479.21916871660011</c:v>
                </c:pt>
                <c:pt idx="3084">
                  <c:v>478.33709059159992</c:v>
                </c:pt>
                <c:pt idx="3085">
                  <c:v>477.94793279169892</c:v>
                </c:pt>
                <c:pt idx="3086">
                  <c:v>476.91282785110002</c:v>
                </c:pt>
                <c:pt idx="3087">
                  <c:v>463.35690001749992</c:v>
                </c:pt>
                <c:pt idx="3088">
                  <c:v>439.77650832759821</c:v>
                </c:pt>
                <c:pt idx="3089">
                  <c:v>408.27037691119187</c:v>
                </c:pt>
                <c:pt idx="3090">
                  <c:v>380.22503926139228</c:v>
                </c:pt>
                <c:pt idx="3091">
                  <c:v>359.62688755229891</c:v>
                </c:pt>
                <c:pt idx="3092">
                  <c:v>349.94037328510001</c:v>
                </c:pt>
                <c:pt idx="3093">
                  <c:v>347.09141067709862</c:v>
                </c:pt>
                <c:pt idx="3094">
                  <c:v>355.81342125580011</c:v>
                </c:pt>
                <c:pt idx="3095">
                  <c:v>378.49030601149661</c:v>
                </c:pt>
                <c:pt idx="3096">
                  <c:v>408.17430954519921</c:v>
                </c:pt>
                <c:pt idx="3097">
                  <c:v>433.18964965319998</c:v>
                </c:pt>
                <c:pt idx="3098">
                  <c:v>455.32023193229861</c:v>
                </c:pt>
                <c:pt idx="3099">
                  <c:v>476.58181415519891</c:v>
                </c:pt>
                <c:pt idx="3100">
                  <c:v>492.82835224409621</c:v>
                </c:pt>
                <c:pt idx="3101">
                  <c:v>506.95051611609921</c:v>
                </c:pt>
                <c:pt idx="3102">
                  <c:v>520.11526166559997</c:v>
                </c:pt>
                <c:pt idx="3103">
                  <c:v>530.53147140160002</c:v>
                </c:pt>
                <c:pt idx="3104">
                  <c:v>538.35859034190003</c:v>
                </c:pt>
                <c:pt idx="3105">
                  <c:v>545.29105908650013</c:v>
                </c:pt>
                <c:pt idx="3106">
                  <c:v>547.90920467750004</c:v>
                </c:pt>
                <c:pt idx="3107">
                  <c:v>545.76718588019787</c:v>
                </c:pt>
                <c:pt idx="3108">
                  <c:v>537.41890857450005</c:v>
                </c:pt>
                <c:pt idx="3109">
                  <c:v>530.65205014039987</c:v>
                </c:pt>
                <c:pt idx="3110">
                  <c:v>525.80531933509997</c:v>
                </c:pt>
                <c:pt idx="3111">
                  <c:v>504.72541607779891</c:v>
                </c:pt>
                <c:pt idx="3112">
                  <c:v>472.79609147579862</c:v>
                </c:pt>
                <c:pt idx="3113">
                  <c:v>436.38264651319997</c:v>
                </c:pt>
                <c:pt idx="3114">
                  <c:v>404.26505200629862</c:v>
                </c:pt>
                <c:pt idx="3115">
                  <c:v>379.84973021090002</c:v>
                </c:pt>
                <c:pt idx="3116">
                  <c:v>366.91097062120002</c:v>
                </c:pt>
                <c:pt idx="3117">
                  <c:v>362.27596291560002</c:v>
                </c:pt>
                <c:pt idx="3118">
                  <c:v>369.11160520559991</c:v>
                </c:pt>
                <c:pt idx="3119">
                  <c:v>389.81215054969891</c:v>
                </c:pt>
                <c:pt idx="3120">
                  <c:v>418.24130894119043</c:v>
                </c:pt>
                <c:pt idx="3121">
                  <c:v>442.49157244858469</c:v>
                </c:pt>
                <c:pt idx="3122">
                  <c:v>464.59458363610008</c:v>
                </c:pt>
                <c:pt idx="3123">
                  <c:v>485.34985707520002</c:v>
                </c:pt>
                <c:pt idx="3124">
                  <c:v>503.1539237371</c:v>
                </c:pt>
                <c:pt idx="3125">
                  <c:v>517.92769378388755</c:v>
                </c:pt>
                <c:pt idx="3126">
                  <c:v>532.05105379179736</c:v>
                </c:pt>
                <c:pt idx="3127">
                  <c:v>542.57276280630003</c:v>
                </c:pt>
                <c:pt idx="3128">
                  <c:v>551.80536117529937</c:v>
                </c:pt>
                <c:pt idx="3129">
                  <c:v>559.2132437066</c:v>
                </c:pt>
                <c:pt idx="3130">
                  <c:v>562.06448377380013</c:v>
                </c:pt>
                <c:pt idx="3131">
                  <c:v>557.19168866790005</c:v>
                </c:pt>
                <c:pt idx="3132">
                  <c:v>547.59608867229997</c:v>
                </c:pt>
                <c:pt idx="3133">
                  <c:v>539.21776728140003</c:v>
                </c:pt>
                <c:pt idx="3134">
                  <c:v>533.50422191469988</c:v>
                </c:pt>
                <c:pt idx="3135">
                  <c:v>512.48094464770008</c:v>
                </c:pt>
                <c:pt idx="3136">
                  <c:v>481.27623139550002</c:v>
                </c:pt>
                <c:pt idx="3137">
                  <c:v>445.51346092050011</c:v>
                </c:pt>
                <c:pt idx="3138">
                  <c:v>412.71366400250002</c:v>
                </c:pt>
                <c:pt idx="3139">
                  <c:v>387.8506261055</c:v>
                </c:pt>
                <c:pt idx="3140">
                  <c:v>373.85927809579999</c:v>
                </c:pt>
                <c:pt idx="3141">
                  <c:v>368.78917229059891</c:v>
                </c:pt>
                <c:pt idx="3142">
                  <c:v>375.31535625159228</c:v>
                </c:pt>
                <c:pt idx="3143">
                  <c:v>396.74425127209992</c:v>
                </c:pt>
                <c:pt idx="3144">
                  <c:v>425.74845640139961</c:v>
                </c:pt>
                <c:pt idx="3145">
                  <c:v>450.03859846789129</c:v>
                </c:pt>
                <c:pt idx="3146">
                  <c:v>474.48321666069222</c:v>
                </c:pt>
                <c:pt idx="3147">
                  <c:v>497.61899780279992</c:v>
                </c:pt>
                <c:pt idx="3148">
                  <c:v>516.42528420040003</c:v>
                </c:pt>
                <c:pt idx="3149">
                  <c:v>532.06803127540002</c:v>
                </c:pt>
                <c:pt idx="3150">
                  <c:v>547.12715073369986</c:v>
                </c:pt>
                <c:pt idx="3151">
                  <c:v>558.35645911948927</c:v>
                </c:pt>
                <c:pt idx="3152">
                  <c:v>568.12590508760013</c:v>
                </c:pt>
                <c:pt idx="3153">
                  <c:v>574.88865720379999</c:v>
                </c:pt>
                <c:pt idx="3154">
                  <c:v>577.62684107440009</c:v>
                </c:pt>
                <c:pt idx="3155">
                  <c:v>573.71491493660005</c:v>
                </c:pt>
                <c:pt idx="3156">
                  <c:v>563.03846532010004</c:v>
                </c:pt>
                <c:pt idx="3157">
                  <c:v>553.48603349259997</c:v>
                </c:pt>
                <c:pt idx="3158">
                  <c:v>545.53419503149996</c:v>
                </c:pt>
                <c:pt idx="3159">
                  <c:v>524.60268317010002</c:v>
                </c:pt>
                <c:pt idx="3160">
                  <c:v>492.78934792770002</c:v>
                </c:pt>
                <c:pt idx="3161">
                  <c:v>455.25632503320003</c:v>
                </c:pt>
                <c:pt idx="3162">
                  <c:v>420.81002913039998</c:v>
                </c:pt>
                <c:pt idx="3163">
                  <c:v>394.98782460979999</c:v>
                </c:pt>
                <c:pt idx="3164">
                  <c:v>380.37485693849999</c:v>
                </c:pt>
                <c:pt idx="3165">
                  <c:v>374.20665952190001</c:v>
                </c:pt>
                <c:pt idx="3166">
                  <c:v>380.10961352449999</c:v>
                </c:pt>
                <c:pt idx="3167">
                  <c:v>400.70669552959993</c:v>
                </c:pt>
                <c:pt idx="3168">
                  <c:v>428.80184969760001</c:v>
                </c:pt>
                <c:pt idx="3169">
                  <c:v>454.01415540879862</c:v>
                </c:pt>
                <c:pt idx="3170">
                  <c:v>479.15598644599999</c:v>
                </c:pt>
                <c:pt idx="3171">
                  <c:v>503.12512190859661</c:v>
                </c:pt>
                <c:pt idx="3172">
                  <c:v>522.46227476269939</c:v>
                </c:pt>
                <c:pt idx="3173">
                  <c:v>538.62578912829997</c:v>
                </c:pt>
                <c:pt idx="3174">
                  <c:v>553.27490855570045</c:v>
                </c:pt>
                <c:pt idx="3175">
                  <c:v>566.12156902369986</c:v>
                </c:pt>
                <c:pt idx="3176">
                  <c:v>575.81365048489738</c:v>
                </c:pt>
                <c:pt idx="3177">
                  <c:v>581.81321245949937</c:v>
                </c:pt>
                <c:pt idx="3178">
                  <c:v>581.61961689089787</c:v>
                </c:pt>
                <c:pt idx="3179">
                  <c:v>574.77129910299936</c:v>
                </c:pt>
                <c:pt idx="3180">
                  <c:v>562.9000810082</c:v>
                </c:pt>
                <c:pt idx="3181">
                  <c:v>552.77126811840003</c:v>
                </c:pt>
                <c:pt idx="3182">
                  <c:v>545.89954303970001</c:v>
                </c:pt>
                <c:pt idx="3183">
                  <c:v>524.81237044160002</c:v>
                </c:pt>
                <c:pt idx="3184">
                  <c:v>492.06378180450002</c:v>
                </c:pt>
                <c:pt idx="3185">
                  <c:v>454.94463523209993</c:v>
                </c:pt>
                <c:pt idx="3186">
                  <c:v>420.40702249480012</c:v>
                </c:pt>
                <c:pt idx="3187">
                  <c:v>394.05405508540002</c:v>
                </c:pt>
                <c:pt idx="3188">
                  <c:v>379.1501938737</c:v>
                </c:pt>
                <c:pt idx="3189">
                  <c:v>372.18694489090001</c:v>
                </c:pt>
                <c:pt idx="3190">
                  <c:v>376.15586498549999</c:v>
                </c:pt>
                <c:pt idx="3191">
                  <c:v>394.58777406759862</c:v>
                </c:pt>
                <c:pt idx="3192">
                  <c:v>421.46591422689892</c:v>
                </c:pt>
                <c:pt idx="3193">
                  <c:v>447.66415237500001</c:v>
                </c:pt>
                <c:pt idx="3194">
                  <c:v>474.55943100640002</c:v>
                </c:pt>
                <c:pt idx="3195">
                  <c:v>500.05944417109998</c:v>
                </c:pt>
                <c:pt idx="3196">
                  <c:v>521.28130899929999</c:v>
                </c:pt>
                <c:pt idx="3197">
                  <c:v>538.22749838549737</c:v>
                </c:pt>
                <c:pt idx="3198">
                  <c:v>552.01035540389989</c:v>
                </c:pt>
                <c:pt idx="3199">
                  <c:v>562.04832296549989</c:v>
                </c:pt>
                <c:pt idx="3200">
                  <c:v>568.7549092905</c:v>
                </c:pt>
                <c:pt idx="3201">
                  <c:v>573.09490553750004</c:v>
                </c:pt>
                <c:pt idx="3202">
                  <c:v>572.19105353470002</c:v>
                </c:pt>
                <c:pt idx="3203">
                  <c:v>563.96830099040005</c:v>
                </c:pt>
                <c:pt idx="3204">
                  <c:v>549.00618060099998</c:v>
                </c:pt>
                <c:pt idx="3205">
                  <c:v>535.42066876809997</c:v>
                </c:pt>
                <c:pt idx="3206">
                  <c:v>525.65627230790005</c:v>
                </c:pt>
                <c:pt idx="3207">
                  <c:v>505.43814558868962</c:v>
                </c:pt>
                <c:pt idx="3208">
                  <c:v>478.04085997179999</c:v>
                </c:pt>
                <c:pt idx="3209">
                  <c:v>445.79759118110002</c:v>
                </c:pt>
                <c:pt idx="3210">
                  <c:v>413.32058371519992</c:v>
                </c:pt>
                <c:pt idx="3211">
                  <c:v>387.49603270628808</c:v>
                </c:pt>
                <c:pt idx="3212">
                  <c:v>371.29580294549862</c:v>
                </c:pt>
                <c:pt idx="3213">
                  <c:v>360.95240293730001</c:v>
                </c:pt>
                <c:pt idx="3214">
                  <c:v>357.73483710189993</c:v>
                </c:pt>
                <c:pt idx="3215">
                  <c:v>358.60775936430002</c:v>
                </c:pt>
                <c:pt idx="3216">
                  <c:v>368.67690968519992</c:v>
                </c:pt>
                <c:pt idx="3217">
                  <c:v>388.73844388049991</c:v>
                </c:pt>
                <c:pt idx="3218">
                  <c:v>414.82398235679989</c:v>
                </c:pt>
                <c:pt idx="3219">
                  <c:v>443.81592617849992</c:v>
                </c:pt>
                <c:pt idx="3220">
                  <c:v>468.55731550339982</c:v>
                </c:pt>
                <c:pt idx="3221">
                  <c:v>488.20549100059992</c:v>
                </c:pt>
                <c:pt idx="3222">
                  <c:v>502.07737596079892</c:v>
                </c:pt>
                <c:pt idx="3223">
                  <c:v>511.17252169440002</c:v>
                </c:pt>
                <c:pt idx="3224">
                  <c:v>517.89771867000002</c:v>
                </c:pt>
                <c:pt idx="3225">
                  <c:v>523.01180932559998</c:v>
                </c:pt>
                <c:pt idx="3226">
                  <c:v>524.88275308870004</c:v>
                </c:pt>
                <c:pt idx="3227">
                  <c:v>521.37630656210001</c:v>
                </c:pt>
                <c:pt idx="3228">
                  <c:v>511.47247907309992</c:v>
                </c:pt>
                <c:pt idx="3229">
                  <c:v>503.042891838</c:v>
                </c:pt>
                <c:pt idx="3230">
                  <c:v>497.08193161840012</c:v>
                </c:pt>
                <c:pt idx="3231">
                  <c:v>481.18852622000003</c:v>
                </c:pt>
                <c:pt idx="3232">
                  <c:v>457.55464877970002</c:v>
                </c:pt>
                <c:pt idx="3233">
                  <c:v>428.96770160019992</c:v>
                </c:pt>
                <c:pt idx="3234">
                  <c:v>400.53779553580011</c:v>
                </c:pt>
                <c:pt idx="3235">
                  <c:v>376.18219378510003</c:v>
                </c:pt>
                <c:pt idx="3236">
                  <c:v>361.61819148310002</c:v>
                </c:pt>
                <c:pt idx="3237">
                  <c:v>352.20035979300002</c:v>
                </c:pt>
                <c:pt idx="3238">
                  <c:v>347.62362284260001</c:v>
                </c:pt>
                <c:pt idx="3239">
                  <c:v>345.60117062229921</c:v>
                </c:pt>
                <c:pt idx="3240">
                  <c:v>351.61002643990008</c:v>
                </c:pt>
                <c:pt idx="3241">
                  <c:v>368.75069705029921</c:v>
                </c:pt>
                <c:pt idx="3242">
                  <c:v>393.42247444579891</c:v>
                </c:pt>
                <c:pt idx="3243">
                  <c:v>420.29164280830003</c:v>
                </c:pt>
                <c:pt idx="3244">
                  <c:v>445.01634230090002</c:v>
                </c:pt>
                <c:pt idx="3245">
                  <c:v>466.59592913979998</c:v>
                </c:pt>
                <c:pt idx="3246">
                  <c:v>483.40169824519222</c:v>
                </c:pt>
                <c:pt idx="3247">
                  <c:v>494.39874043719891</c:v>
                </c:pt>
                <c:pt idx="3248">
                  <c:v>501.8532418643</c:v>
                </c:pt>
                <c:pt idx="3249">
                  <c:v>507.00663587849891</c:v>
                </c:pt>
                <c:pt idx="3250">
                  <c:v>508.48662740530011</c:v>
                </c:pt>
                <c:pt idx="3251">
                  <c:v>504.95143662089993</c:v>
                </c:pt>
                <c:pt idx="3252">
                  <c:v>495.63574547370001</c:v>
                </c:pt>
                <c:pt idx="3253">
                  <c:v>487.79576703830003</c:v>
                </c:pt>
                <c:pt idx="3254">
                  <c:v>483.16575135040011</c:v>
                </c:pt>
                <c:pt idx="3255">
                  <c:v>469.65681046359992</c:v>
                </c:pt>
                <c:pt idx="3256">
                  <c:v>449.18508066620001</c:v>
                </c:pt>
                <c:pt idx="3257">
                  <c:v>421.84078616080001</c:v>
                </c:pt>
                <c:pt idx="3258">
                  <c:v>394.47414267689999</c:v>
                </c:pt>
                <c:pt idx="3259">
                  <c:v>371.357443902</c:v>
                </c:pt>
                <c:pt idx="3260">
                  <c:v>357.79843340459661</c:v>
                </c:pt>
                <c:pt idx="3261">
                  <c:v>349.3994078856</c:v>
                </c:pt>
                <c:pt idx="3262">
                  <c:v>347.0634715342</c:v>
                </c:pt>
                <c:pt idx="3263">
                  <c:v>347.62443948560002</c:v>
                </c:pt>
                <c:pt idx="3264">
                  <c:v>355.82062169990002</c:v>
                </c:pt>
                <c:pt idx="3265">
                  <c:v>373.28955689339989</c:v>
                </c:pt>
                <c:pt idx="3266">
                  <c:v>399.26561636289961</c:v>
                </c:pt>
                <c:pt idx="3267">
                  <c:v>429.15937622360002</c:v>
                </c:pt>
                <c:pt idx="3268">
                  <c:v>457.30917788530002</c:v>
                </c:pt>
                <c:pt idx="3269">
                  <c:v>481.08982484339998</c:v>
                </c:pt>
                <c:pt idx="3270">
                  <c:v>497.92517798699117</c:v>
                </c:pt>
                <c:pt idx="3271">
                  <c:v>509.34119191569891</c:v>
                </c:pt>
                <c:pt idx="3272">
                  <c:v>517.66286445889989</c:v>
                </c:pt>
                <c:pt idx="3273">
                  <c:v>525.00973865510002</c:v>
                </c:pt>
                <c:pt idx="3274">
                  <c:v>529.0063103553</c:v>
                </c:pt>
                <c:pt idx="3275">
                  <c:v>528.70491514040009</c:v>
                </c:pt>
                <c:pt idx="3276">
                  <c:v>522.69102131030002</c:v>
                </c:pt>
                <c:pt idx="3277">
                  <c:v>516.87122898128962</c:v>
                </c:pt>
                <c:pt idx="3278">
                  <c:v>514.1456633137974</c:v>
                </c:pt>
                <c:pt idx="3279">
                  <c:v>497.7894276336001</c:v>
                </c:pt>
                <c:pt idx="3280">
                  <c:v>470.01782205500012</c:v>
                </c:pt>
                <c:pt idx="3281">
                  <c:v>437.37089097360001</c:v>
                </c:pt>
                <c:pt idx="3282">
                  <c:v>405.65194370720002</c:v>
                </c:pt>
                <c:pt idx="3283">
                  <c:v>381.46148070480001</c:v>
                </c:pt>
                <c:pt idx="3284">
                  <c:v>367.87204662210007</c:v>
                </c:pt>
                <c:pt idx="3285">
                  <c:v>362.54922342909998</c:v>
                </c:pt>
                <c:pt idx="3286">
                  <c:v>368.98969215870011</c:v>
                </c:pt>
                <c:pt idx="3287">
                  <c:v>389.60143960239992</c:v>
                </c:pt>
                <c:pt idx="3288">
                  <c:v>419.95544153460008</c:v>
                </c:pt>
                <c:pt idx="3289">
                  <c:v>449.79535905509152</c:v>
                </c:pt>
                <c:pt idx="3290">
                  <c:v>480.95080781709999</c:v>
                </c:pt>
                <c:pt idx="3291">
                  <c:v>509.7325582783921</c:v>
                </c:pt>
                <c:pt idx="3292">
                  <c:v>533.68787942350002</c:v>
                </c:pt>
                <c:pt idx="3293">
                  <c:v>554.45627688208651</c:v>
                </c:pt>
                <c:pt idx="3294">
                  <c:v>572.84137149980006</c:v>
                </c:pt>
                <c:pt idx="3295">
                  <c:v>586.90833578320007</c:v>
                </c:pt>
                <c:pt idx="3296">
                  <c:v>598.08184645510005</c:v>
                </c:pt>
                <c:pt idx="3297">
                  <c:v>606.1616712619001</c:v>
                </c:pt>
                <c:pt idx="3298">
                  <c:v>607.80719252039989</c:v>
                </c:pt>
                <c:pt idx="3299">
                  <c:v>602.45511893709988</c:v>
                </c:pt>
                <c:pt idx="3300">
                  <c:v>589.99004772820001</c:v>
                </c:pt>
                <c:pt idx="3301">
                  <c:v>576.25071541609998</c:v>
                </c:pt>
                <c:pt idx="3302">
                  <c:v>566.50996781740002</c:v>
                </c:pt>
                <c:pt idx="3303">
                  <c:v>541.7412833364001</c:v>
                </c:pt>
                <c:pt idx="3304">
                  <c:v>505.95208057330001</c:v>
                </c:pt>
                <c:pt idx="3305">
                  <c:v>466.90665271929862</c:v>
                </c:pt>
                <c:pt idx="3306">
                  <c:v>431.08842960999999</c:v>
                </c:pt>
                <c:pt idx="3307">
                  <c:v>403.88602768549993</c:v>
                </c:pt>
                <c:pt idx="3308">
                  <c:v>388.34323580510011</c:v>
                </c:pt>
                <c:pt idx="3309">
                  <c:v>381.34383502959997</c:v>
                </c:pt>
                <c:pt idx="3310">
                  <c:v>385.8918392233</c:v>
                </c:pt>
                <c:pt idx="3311">
                  <c:v>404.89666717530002</c:v>
                </c:pt>
                <c:pt idx="3312">
                  <c:v>432.50847104439993</c:v>
                </c:pt>
                <c:pt idx="3313">
                  <c:v>459.35584241560002</c:v>
                </c:pt>
                <c:pt idx="3314">
                  <c:v>487.33775626809228</c:v>
                </c:pt>
                <c:pt idx="3315">
                  <c:v>611.12190695029994</c:v>
                </c:pt>
                <c:pt idx="3316">
                  <c:v>613.59376606429998</c:v>
                </c:pt>
                <c:pt idx="3317">
                  <c:v>607.63548599250009</c:v>
                </c:pt>
                <c:pt idx="3318">
                  <c:v>593.97537013930003</c:v>
                </c:pt>
                <c:pt idx="3319">
                  <c:v>580.70054735559995</c:v>
                </c:pt>
                <c:pt idx="3320">
                  <c:v>571.58789518939989</c:v>
                </c:pt>
                <c:pt idx="3321">
                  <c:v>547.14044740420002</c:v>
                </c:pt>
                <c:pt idx="3322">
                  <c:v>512.13938328970005</c:v>
                </c:pt>
                <c:pt idx="3323">
                  <c:v>473.62446530149998</c:v>
                </c:pt>
                <c:pt idx="3324">
                  <c:v>437.67497769820011</c:v>
                </c:pt>
                <c:pt idx="3325">
                  <c:v>409.8628380623</c:v>
                </c:pt>
                <c:pt idx="3326">
                  <c:v>393.69210022689992</c:v>
                </c:pt>
                <c:pt idx="3327">
                  <c:v>386.04755757729862</c:v>
                </c:pt>
                <c:pt idx="3328">
                  <c:v>391.20843968129861</c:v>
                </c:pt>
                <c:pt idx="3329">
                  <c:v>410.15475530679998</c:v>
                </c:pt>
                <c:pt idx="3330">
                  <c:v>438.09155704909188</c:v>
                </c:pt>
                <c:pt idx="3331">
                  <c:v>464.60709825539999</c:v>
                </c:pt>
                <c:pt idx="3332">
                  <c:v>492.76755104289862</c:v>
                </c:pt>
                <c:pt idx="3333">
                  <c:v>521.0365856981</c:v>
                </c:pt>
                <c:pt idx="3334">
                  <c:v>547.0234113601</c:v>
                </c:pt>
                <c:pt idx="3335">
                  <c:v>569.38967609379938</c:v>
                </c:pt>
                <c:pt idx="3336">
                  <c:v>589.48349720240014</c:v>
                </c:pt>
                <c:pt idx="3337">
                  <c:v>605.8471518725911</c:v>
                </c:pt>
                <c:pt idx="3338">
                  <c:v>615.8341411127974</c:v>
                </c:pt>
                <c:pt idx="3339">
                  <c:v>622.30334262390011</c:v>
                </c:pt>
                <c:pt idx="3340">
                  <c:v>623.18711157350003</c:v>
                </c:pt>
                <c:pt idx="3341">
                  <c:v>616.48836994400006</c:v>
                </c:pt>
                <c:pt idx="3342">
                  <c:v>602.47406326409998</c:v>
                </c:pt>
                <c:pt idx="3343">
                  <c:v>589.80782799869939</c:v>
                </c:pt>
                <c:pt idx="3344">
                  <c:v>578.81632996419989</c:v>
                </c:pt>
                <c:pt idx="3345">
                  <c:v>570.45229449318674</c:v>
                </c:pt>
                <c:pt idx="3346">
                  <c:v>558.38307550049979</c:v>
                </c:pt>
                <c:pt idx="3347">
                  <c:v>537.39799736840007</c:v>
                </c:pt>
                <c:pt idx="3348">
                  <c:v>508.03340161419999</c:v>
                </c:pt>
                <c:pt idx="3349">
                  <c:v>473.90608800109891</c:v>
                </c:pt>
                <c:pt idx="3350">
                  <c:v>440.80338910100011</c:v>
                </c:pt>
                <c:pt idx="3351">
                  <c:v>412.66966768650002</c:v>
                </c:pt>
                <c:pt idx="3352">
                  <c:v>394.99840673770001</c:v>
                </c:pt>
                <c:pt idx="3353">
                  <c:v>383.61304642670001</c:v>
                </c:pt>
                <c:pt idx="3354">
                  <c:v>379.56611760169181</c:v>
                </c:pt>
                <c:pt idx="3355">
                  <c:v>381.17633831749862</c:v>
                </c:pt>
                <c:pt idx="3356">
                  <c:v>393.36292696330008</c:v>
                </c:pt>
                <c:pt idx="3357">
                  <c:v>415.50996906540001</c:v>
                </c:pt>
                <c:pt idx="3358">
                  <c:v>444.79751077059228</c:v>
                </c:pt>
                <c:pt idx="3359">
                  <c:v>476.15462967889999</c:v>
                </c:pt>
                <c:pt idx="3360">
                  <c:v>505.35050941389989</c:v>
                </c:pt>
                <c:pt idx="3361">
                  <c:v>528.33617389879737</c:v>
                </c:pt>
                <c:pt idx="3362">
                  <c:v>543.77626151480001</c:v>
                </c:pt>
                <c:pt idx="3363">
                  <c:v>553.55326459339938</c:v>
                </c:pt>
                <c:pt idx="3364">
                  <c:v>559.24528914299788</c:v>
                </c:pt>
                <c:pt idx="3365">
                  <c:v>562.76178861870005</c:v>
                </c:pt>
                <c:pt idx="3366">
                  <c:v>555.71483726949998</c:v>
                </c:pt>
                <c:pt idx="3367">
                  <c:v>545.03946889889937</c:v>
                </c:pt>
                <c:pt idx="3368">
                  <c:v>535.79464354640004</c:v>
                </c:pt>
                <c:pt idx="3369">
                  <c:v>527.87774911370002</c:v>
                </c:pt>
                <c:pt idx="3370">
                  <c:v>511.18296578889982</c:v>
                </c:pt>
                <c:pt idx="3371">
                  <c:v>488.05260217749998</c:v>
                </c:pt>
                <c:pt idx="3372">
                  <c:v>457.83599542450003</c:v>
                </c:pt>
                <c:pt idx="3373">
                  <c:v>427.09997857700012</c:v>
                </c:pt>
                <c:pt idx="3374">
                  <c:v>400.80089950990009</c:v>
                </c:pt>
                <c:pt idx="3375">
                  <c:v>383.88175204059661</c:v>
                </c:pt>
                <c:pt idx="3376">
                  <c:v>372.1430290628</c:v>
                </c:pt>
                <c:pt idx="3377">
                  <c:v>366.99770959319892</c:v>
                </c:pt>
                <c:pt idx="3378">
                  <c:v>364.40126883760001</c:v>
                </c:pt>
                <c:pt idx="3379">
                  <c:v>369.40649007759862</c:v>
                </c:pt>
                <c:pt idx="3380">
                  <c:v>385.47091199590011</c:v>
                </c:pt>
                <c:pt idx="3381">
                  <c:v>409.69193661000003</c:v>
                </c:pt>
                <c:pt idx="3382">
                  <c:v>436.63071700630002</c:v>
                </c:pt>
                <c:pt idx="3383">
                  <c:v>461.84757759920001</c:v>
                </c:pt>
                <c:pt idx="3384">
                  <c:v>482.38598629519993</c:v>
                </c:pt>
                <c:pt idx="3385">
                  <c:v>498.44807328449991</c:v>
                </c:pt>
                <c:pt idx="3386">
                  <c:v>509.55406534389999</c:v>
                </c:pt>
                <c:pt idx="3387">
                  <c:v>518.09660528699999</c:v>
                </c:pt>
                <c:pt idx="3388">
                  <c:v>525.46428713959938</c:v>
                </c:pt>
                <c:pt idx="3389">
                  <c:v>531.52971142859997</c:v>
                </c:pt>
                <c:pt idx="3390">
                  <c:v>533.85702095539739</c:v>
                </c:pt>
                <c:pt idx="3391">
                  <c:v>530.28261881529738</c:v>
                </c:pt>
                <c:pt idx="3392">
                  <c:v>524.02491029290002</c:v>
                </c:pt>
                <c:pt idx="3393">
                  <c:v>518.32637548059938</c:v>
                </c:pt>
                <c:pt idx="3394">
                  <c:v>503.39817537629199</c:v>
                </c:pt>
                <c:pt idx="3395">
                  <c:v>477.50855581600001</c:v>
                </c:pt>
                <c:pt idx="3396">
                  <c:v>445.47576782290002</c:v>
                </c:pt>
                <c:pt idx="3397">
                  <c:v>415.73746183809999</c:v>
                </c:pt>
                <c:pt idx="3398">
                  <c:v>391.38363142610001</c:v>
                </c:pt>
                <c:pt idx="3399">
                  <c:v>378.27904295939999</c:v>
                </c:pt>
                <c:pt idx="3400">
                  <c:v>373.40594881739992</c:v>
                </c:pt>
                <c:pt idx="3401">
                  <c:v>380.075428649</c:v>
                </c:pt>
                <c:pt idx="3402">
                  <c:v>399.67465021070001</c:v>
                </c:pt>
                <c:pt idx="3403">
                  <c:v>426.46061075490002</c:v>
                </c:pt>
                <c:pt idx="3404">
                  <c:v>453.54734544719861</c:v>
                </c:pt>
                <c:pt idx="3405">
                  <c:v>481.95290108720002</c:v>
                </c:pt>
                <c:pt idx="3406">
                  <c:v>510.84263525009982</c:v>
                </c:pt>
                <c:pt idx="3407">
                  <c:v>535.02419549119986</c:v>
                </c:pt>
                <c:pt idx="3408">
                  <c:v>554.73785356409985</c:v>
                </c:pt>
                <c:pt idx="3409">
                  <c:v>571.81912622249786</c:v>
                </c:pt>
                <c:pt idx="3410">
                  <c:v>585.28132167820002</c:v>
                </c:pt>
                <c:pt idx="3411">
                  <c:v>594.41555228219988</c:v>
                </c:pt>
                <c:pt idx="3412">
                  <c:v>600.46642602929739</c:v>
                </c:pt>
                <c:pt idx="3413">
                  <c:v>602.41666672989936</c:v>
                </c:pt>
                <c:pt idx="3414">
                  <c:v>597.29084366630002</c:v>
                </c:pt>
                <c:pt idx="3415">
                  <c:v>585.6189721495</c:v>
                </c:pt>
                <c:pt idx="3416">
                  <c:v>572.78249119339989</c:v>
                </c:pt>
                <c:pt idx="3417">
                  <c:v>561.50428640090001</c:v>
                </c:pt>
                <c:pt idx="3418">
                  <c:v>539.65954819189938</c:v>
                </c:pt>
                <c:pt idx="3419">
                  <c:v>506.94545510120003</c:v>
                </c:pt>
                <c:pt idx="3420">
                  <c:v>468.32833894579193</c:v>
                </c:pt>
                <c:pt idx="3421">
                  <c:v>432.86164957119962</c:v>
                </c:pt>
                <c:pt idx="3422">
                  <c:v>405.09694547159228</c:v>
                </c:pt>
                <c:pt idx="3423">
                  <c:v>389.00385980930002</c:v>
                </c:pt>
                <c:pt idx="3424">
                  <c:v>381.78988333810008</c:v>
                </c:pt>
                <c:pt idx="3425">
                  <c:v>386.13442307970001</c:v>
                </c:pt>
                <c:pt idx="3426">
                  <c:v>404.22097514559891</c:v>
                </c:pt>
                <c:pt idx="3427">
                  <c:v>430.64196723380002</c:v>
                </c:pt>
                <c:pt idx="3428">
                  <c:v>457.68247395679992</c:v>
                </c:pt>
                <c:pt idx="3429">
                  <c:v>485.90360154680002</c:v>
                </c:pt>
                <c:pt idx="3430">
                  <c:v>513.08502325049994</c:v>
                </c:pt>
                <c:pt idx="3431">
                  <c:v>535.56187115820001</c:v>
                </c:pt>
                <c:pt idx="3432">
                  <c:v>554.4831923278</c:v>
                </c:pt>
                <c:pt idx="3433">
                  <c:v>570.00957034370003</c:v>
                </c:pt>
                <c:pt idx="3434">
                  <c:v>581.81167110239937</c:v>
                </c:pt>
                <c:pt idx="3435">
                  <c:v>590.52094866150014</c:v>
                </c:pt>
                <c:pt idx="3436">
                  <c:v>596.68882400179996</c:v>
                </c:pt>
                <c:pt idx="3437">
                  <c:v>597.02534721259997</c:v>
                </c:pt>
                <c:pt idx="3438">
                  <c:v>590.9066673183994</c:v>
                </c:pt>
                <c:pt idx="3439">
                  <c:v>578.12579996870045</c:v>
                </c:pt>
                <c:pt idx="3440">
                  <c:v>564.81817264259996</c:v>
                </c:pt>
                <c:pt idx="3441">
                  <c:v>554.37975198590004</c:v>
                </c:pt>
                <c:pt idx="3442">
                  <c:v>532.82083483029999</c:v>
                </c:pt>
                <c:pt idx="3443">
                  <c:v>500.51137019060002</c:v>
                </c:pt>
                <c:pt idx="3444">
                  <c:v>463.07356348519892</c:v>
                </c:pt>
                <c:pt idx="3445">
                  <c:v>427.84798565099999</c:v>
                </c:pt>
                <c:pt idx="3446">
                  <c:v>400.42158764169187</c:v>
                </c:pt>
                <c:pt idx="3447">
                  <c:v>384.95790869579997</c:v>
                </c:pt>
                <c:pt idx="3448">
                  <c:v>377.33375963859862</c:v>
                </c:pt>
                <c:pt idx="3449">
                  <c:v>381.73877855059129</c:v>
                </c:pt>
                <c:pt idx="3450">
                  <c:v>398.26344261809999</c:v>
                </c:pt>
                <c:pt idx="3451">
                  <c:v>423.55576998879991</c:v>
                </c:pt>
                <c:pt idx="3452">
                  <c:v>448.52659607039891</c:v>
                </c:pt>
                <c:pt idx="3453">
                  <c:v>474.00641117689992</c:v>
                </c:pt>
                <c:pt idx="3454">
                  <c:v>499.75483983560002</c:v>
                </c:pt>
                <c:pt idx="3455">
                  <c:v>522.01978061670002</c:v>
                </c:pt>
                <c:pt idx="3456">
                  <c:v>540.40566897339988</c:v>
                </c:pt>
                <c:pt idx="3457">
                  <c:v>556.57615369449786</c:v>
                </c:pt>
                <c:pt idx="3458">
                  <c:v>569.00231257120004</c:v>
                </c:pt>
                <c:pt idx="3459">
                  <c:v>578.75223910929788</c:v>
                </c:pt>
                <c:pt idx="3460">
                  <c:v>586.4284246584001</c:v>
                </c:pt>
                <c:pt idx="3461">
                  <c:v>588.08969257470005</c:v>
                </c:pt>
                <c:pt idx="3462">
                  <c:v>582.92316285029938</c:v>
                </c:pt>
                <c:pt idx="3463">
                  <c:v>571.03461071790002</c:v>
                </c:pt>
                <c:pt idx="3464">
                  <c:v>559.01929157440009</c:v>
                </c:pt>
                <c:pt idx="3465">
                  <c:v>550.78361043710004</c:v>
                </c:pt>
                <c:pt idx="3466">
                  <c:v>531.03308739910005</c:v>
                </c:pt>
                <c:pt idx="3467">
                  <c:v>500.92736294069158</c:v>
                </c:pt>
                <c:pt idx="3468">
                  <c:v>465.02883062130002</c:v>
                </c:pt>
                <c:pt idx="3469">
                  <c:v>432.77685452690002</c:v>
                </c:pt>
                <c:pt idx="3470">
                  <c:v>407.29468145240003</c:v>
                </c:pt>
                <c:pt idx="3471">
                  <c:v>393.02686378790003</c:v>
                </c:pt>
                <c:pt idx="3472">
                  <c:v>386.70149873499992</c:v>
                </c:pt>
                <c:pt idx="3473">
                  <c:v>391.62971197519892</c:v>
                </c:pt>
                <c:pt idx="3474">
                  <c:v>409.90464893519999</c:v>
                </c:pt>
                <c:pt idx="3475">
                  <c:v>437.92667138389999</c:v>
                </c:pt>
                <c:pt idx="3476">
                  <c:v>466.06278533390002</c:v>
                </c:pt>
                <c:pt idx="3477">
                  <c:v>495.91399801289862</c:v>
                </c:pt>
                <c:pt idx="3478">
                  <c:v>526.19523632799996</c:v>
                </c:pt>
                <c:pt idx="3479">
                  <c:v>553.10435220509999</c:v>
                </c:pt>
                <c:pt idx="3480">
                  <c:v>576.54788927740015</c:v>
                </c:pt>
                <c:pt idx="3481">
                  <c:v>597.1182744166</c:v>
                </c:pt>
                <c:pt idx="3482">
                  <c:v>614.432710574</c:v>
                </c:pt>
                <c:pt idx="3483">
                  <c:v>626.87731909770002</c:v>
                </c:pt>
                <c:pt idx="3484">
                  <c:v>635.90242717189938</c:v>
                </c:pt>
                <c:pt idx="3485">
                  <c:v>638.49418650969994</c:v>
                </c:pt>
                <c:pt idx="3486">
                  <c:v>633.63618343150006</c:v>
                </c:pt>
                <c:pt idx="3487">
                  <c:v>621.18764105699995</c:v>
                </c:pt>
                <c:pt idx="3488">
                  <c:v>607.99879804390002</c:v>
                </c:pt>
                <c:pt idx="3489">
                  <c:v>599.39898816290008</c:v>
                </c:pt>
                <c:pt idx="3490">
                  <c:v>578.34881838109936</c:v>
                </c:pt>
                <c:pt idx="3491">
                  <c:v>545.51726363939986</c:v>
                </c:pt>
                <c:pt idx="3492">
                  <c:v>507.13000974480002</c:v>
                </c:pt>
                <c:pt idx="3493">
                  <c:v>470.76138928289862</c:v>
                </c:pt>
                <c:pt idx="3494">
                  <c:v>441.81493721700002</c:v>
                </c:pt>
                <c:pt idx="3495">
                  <c:v>425.03022884619861</c:v>
                </c:pt>
                <c:pt idx="3496">
                  <c:v>416.04810490310001</c:v>
                </c:pt>
                <c:pt idx="3497">
                  <c:v>419.18800703760002</c:v>
                </c:pt>
                <c:pt idx="3498">
                  <c:v>435.72991306619821</c:v>
                </c:pt>
                <c:pt idx="3499">
                  <c:v>462.9798540717</c:v>
                </c:pt>
                <c:pt idx="3500">
                  <c:v>493.18140432310008</c:v>
                </c:pt>
                <c:pt idx="3501">
                  <c:v>524.82044502460008</c:v>
                </c:pt>
                <c:pt idx="3502">
                  <c:v>556.02850541669977</c:v>
                </c:pt>
                <c:pt idx="3503">
                  <c:v>581.35910100259787</c:v>
                </c:pt>
                <c:pt idx="3504">
                  <c:v>601.23317050280002</c:v>
                </c:pt>
                <c:pt idx="3505">
                  <c:v>617.31639855720005</c:v>
                </c:pt>
                <c:pt idx="3506">
                  <c:v>628.32127382039937</c:v>
                </c:pt>
                <c:pt idx="3507">
                  <c:v>633.17948398520002</c:v>
                </c:pt>
                <c:pt idx="3508">
                  <c:v>635.20484618980004</c:v>
                </c:pt>
                <c:pt idx="3509">
                  <c:v>631.1469902235001</c:v>
                </c:pt>
                <c:pt idx="3510">
                  <c:v>618.60200100820009</c:v>
                </c:pt>
                <c:pt idx="3511">
                  <c:v>601.29053250240008</c:v>
                </c:pt>
                <c:pt idx="3512">
                  <c:v>583.63041732509998</c:v>
                </c:pt>
                <c:pt idx="3513">
                  <c:v>569.74505162210005</c:v>
                </c:pt>
                <c:pt idx="3514">
                  <c:v>548.32571500950007</c:v>
                </c:pt>
                <c:pt idx="3515">
                  <c:v>518.21216900959939</c:v>
                </c:pt>
                <c:pt idx="3516">
                  <c:v>483.67617804489862</c:v>
                </c:pt>
                <c:pt idx="3517">
                  <c:v>449.71172571540012</c:v>
                </c:pt>
                <c:pt idx="3518">
                  <c:v>421.17022415129992</c:v>
                </c:pt>
                <c:pt idx="3519">
                  <c:v>402.69072999659892</c:v>
                </c:pt>
                <c:pt idx="3520">
                  <c:v>390.7250088394</c:v>
                </c:pt>
                <c:pt idx="3521">
                  <c:v>386.33307956300001</c:v>
                </c:pt>
                <c:pt idx="3522">
                  <c:v>386.87031822030002</c:v>
                </c:pt>
                <c:pt idx="3523">
                  <c:v>397.88911122510012</c:v>
                </c:pt>
                <c:pt idx="3524">
                  <c:v>420.47166556460002</c:v>
                </c:pt>
                <c:pt idx="3525">
                  <c:v>450.46528839950008</c:v>
                </c:pt>
                <c:pt idx="3526">
                  <c:v>481.58126122840002</c:v>
                </c:pt>
                <c:pt idx="3527">
                  <c:v>511.01198383349998</c:v>
                </c:pt>
                <c:pt idx="3528">
                  <c:v>534.1043667542001</c:v>
                </c:pt>
                <c:pt idx="3529">
                  <c:v>551.72596068710004</c:v>
                </c:pt>
                <c:pt idx="3530">
                  <c:v>564.76568753499998</c:v>
                </c:pt>
                <c:pt idx="3531">
                  <c:v>574.21624335959996</c:v>
                </c:pt>
                <c:pt idx="3532">
                  <c:v>582.36030855609999</c:v>
                </c:pt>
                <c:pt idx="3533">
                  <c:v>586.05703785319986</c:v>
                </c:pt>
                <c:pt idx="3534">
                  <c:v>583.21945107340002</c:v>
                </c:pt>
                <c:pt idx="3535">
                  <c:v>572.38500566599998</c:v>
                </c:pt>
                <c:pt idx="3536">
                  <c:v>556.83741732289786</c:v>
                </c:pt>
                <c:pt idx="3537">
                  <c:v>544.30658734860003</c:v>
                </c:pt>
                <c:pt idx="3538">
                  <c:v>525.37485662829977</c:v>
                </c:pt>
                <c:pt idx="3539">
                  <c:v>497.67698098789992</c:v>
                </c:pt>
                <c:pt idx="3540">
                  <c:v>464.65439577350008</c:v>
                </c:pt>
                <c:pt idx="3541">
                  <c:v>432.80586337339997</c:v>
                </c:pt>
                <c:pt idx="3542">
                  <c:v>405.4142023348</c:v>
                </c:pt>
                <c:pt idx="3543">
                  <c:v>387.61367838979999</c:v>
                </c:pt>
                <c:pt idx="3544">
                  <c:v>374.99206065560003</c:v>
                </c:pt>
                <c:pt idx="3545">
                  <c:v>369.07268138310002</c:v>
                </c:pt>
                <c:pt idx="3546">
                  <c:v>364.97652264519661</c:v>
                </c:pt>
                <c:pt idx="3547">
                  <c:v>370.6598399234</c:v>
                </c:pt>
                <c:pt idx="3548">
                  <c:v>388.16777947660012</c:v>
                </c:pt>
                <c:pt idx="3549">
                  <c:v>413.85315245470002</c:v>
                </c:pt>
                <c:pt idx="3550">
                  <c:v>444.07289935210002</c:v>
                </c:pt>
                <c:pt idx="3551">
                  <c:v>473.32768254960001</c:v>
                </c:pt>
                <c:pt idx="3552">
                  <c:v>498.65999189169997</c:v>
                </c:pt>
                <c:pt idx="3553">
                  <c:v>520.43768314339786</c:v>
                </c:pt>
                <c:pt idx="3554">
                  <c:v>537.83400421290003</c:v>
                </c:pt>
                <c:pt idx="3555">
                  <c:v>551.11646444789994</c:v>
                </c:pt>
                <c:pt idx="3556">
                  <c:v>561.34779747779999</c:v>
                </c:pt>
                <c:pt idx="3557">
                  <c:v>567.8890724327</c:v>
                </c:pt>
                <c:pt idx="3558">
                  <c:v>567.15477612510006</c:v>
                </c:pt>
                <c:pt idx="3559">
                  <c:v>559.61302964320009</c:v>
                </c:pt>
                <c:pt idx="3560">
                  <c:v>551.13422399969988</c:v>
                </c:pt>
                <c:pt idx="3561">
                  <c:v>544.67458093499999</c:v>
                </c:pt>
                <c:pt idx="3562">
                  <c:v>528.34837784709998</c:v>
                </c:pt>
                <c:pt idx="3563">
                  <c:v>500.78994467199999</c:v>
                </c:pt>
                <c:pt idx="3564">
                  <c:v>467.25661066039999</c:v>
                </c:pt>
                <c:pt idx="3565">
                  <c:v>434.15802961460008</c:v>
                </c:pt>
                <c:pt idx="3566">
                  <c:v>408.34930581190002</c:v>
                </c:pt>
                <c:pt idx="3567">
                  <c:v>393.85654882819921</c:v>
                </c:pt>
                <c:pt idx="3568">
                  <c:v>387.93566273959982</c:v>
                </c:pt>
                <c:pt idx="3569">
                  <c:v>392.80387989159999</c:v>
                </c:pt>
                <c:pt idx="3570">
                  <c:v>409.96474858890002</c:v>
                </c:pt>
                <c:pt idx="3571">
                  <c:v>438.11555087109991</c:v>
                </c:pt>
                <c:pt idx="3572">
                  <c:v>468.53962501789999</c:v>
                </c:pt>
                <c:pt idx="3573">
                  <c:v>499.80239039050002</c:v>
                </c:pt>
                <c:pt idx="3574">
                  <c:v>530.7610231404974</c:v>
                </c:pt>
                <c:pt idx="3575">
                  <c:v>558.82483340409999</c:v>
                </c:pt>
                <c:pt idx="3576">
                  <c:v>583.21764518328939</c:v>
                </c:pt>
                <c:pt idx="3577">
                  <c:v>605.08077558900004</c:v>
                </c:pt>
                <c:pt idx="3578">
                  <c:v>622.14922310409736</c:v>
                </c:pt>
                <c:pt idx="3579">
                  <c:v>634.16333453920004</c:v>
                </c:pt>
                <c:pt idx="3580">
                  <c:v>641.88731221659998</c:v>
                </c:pt>
                <c:pt idx="3581">
                  <c:v>643.64208252019978</c:v>
                </c:pt>
                <c:pt idx="3582">
                  <c:v>637.68859881019978</c:v>
                </c:pt>
                <c:pt idx="3583">
                  <c:v>623.40460892060003</c:v>
                </c:pt>
                <c:pt idx="3584">
                  <c:v>607.89720962049739</c:v>
                </c:pt>
                <c:pt idx="3585">
                  <c:v>594.95781746809996</c:v>
                </c:pt>
                <c:pt idx="3586">
                  <c:v>571.90241446349739</c:v>
                </c:pt>
                <c:pt idx="3587">
                  <c:v>535.73514210680003</c:v>
                </c:pt>
                <c:pt idx="3588">
                  <c:v>494.83105498330002</c:v>
                </c:pt>
                <c:pt idx="3589">
                  <c:v>458.28701272249862</c:v>
                </c:pt>
                <c:pt idx="3590">
                  <c:v>428.29036471659862</c:v>
                </c:pt>
                <c:pt idx="3591">
                  <c:v>410.63130774209083</c:v>
                </c:pt>
                <c:pt idx="3592">
                  <c:v>402.22207962729891</c:v>
                </c:pt>
                <c:pt idx="3593">
                  <c:v>405.30899067029992</c:v>
                </c:pt>
                <c:pt idx="3594">
                  <c:v>420.76291563029991</c:v>
                </c:pt>
                <c:pt idx="3595">
                  <c:v>447.73638700889239</c:v>
                </c:pt>
                <c:pt idx="3596">
                  <c:v>477.38105260589992</c:v>
                </c:pt>
                <c:pt idx="3597">
                  <c:v>508.6774393366</c:v>
                </c:pt>
                <c:pt idx="3598">
                  <c:v>540.05750535539937</c:v>
                </c:pt>
                <c:pt idx="3599">
                  <c:v>568.26502565349938</c:v>
                </c:pt>
                <c:pt idx="3600">
                  <c:v>592.44792009069738</c:v>
                </c:pt>
                <c:pt idx="3601">
                  <c:v>613.84070929790005</c:v>
                </c:pt>
                <c:pt idx="3602">
                  <c:v>629.80224295660003</c:v>
                </c:pt>
                <c:pt idx="3603">
                  <c:v>640.10378611399994</c:v>
                </c:pt>
                <c:pt idx="3604">
                  <c:v>646.12563956060001</c:v>
                </c:pt>
                <c:pt idx="3605">
                  <c:v>646.10493536139995</c:v>
                </c:pt>
                <c:pt idx="3606">
                  <c:v>639.12810211279998</c:v>
                </c:pt>
                <c:pt idx="3607">
                  <c:v>625.49607499980004</c:v>
                </c:pt>
                <c:pt idx="3608">
                  <c:v>609.69752915379786</c:v>
                </c:pt>
                <c:pt idx="3609">
                  <c:v>594.85277829620009</c:v>
                </c:pt>
                <c:pt idx="3610">
                  <c:v>571.12791758599735</c:v>
                </c:pt>
                <c:pt idx="3611">
                  <c:v>534.78974369629998</c:v>
                </c:pt>
                <c:pt idx="3612">
                  <c:v>494.54806345859862</c:v>
                </c:pt>
                <c:pt idx="3613">
                  <c:v>456.27271568809891</c:v>
                </c:pt>
                <c:pt idx="3614">
                  <c:v>425.74814586100001</c:v>
                </c:pt>
                <c:pt idx="3615">
                  <c:v>407.98410726159199</c:v>
                </c:pt>
                <c:pt idx="3616">
                  <c:v>399.15269816040001</c:v>
                </c:pt>
                <c:pt idx="3617">
                  <c:v>402.39655828639661</c:v>
                </c:pt>
                <c:pt idx="3618">
                  <c:v>417.18631653279891</c:v>
                </c:pt>
                <c:pt idx="3619">
                  <c:v>443.19579025590002</c:v>
                </c:pt>
                <c:pt idx="3620">
                  <c:v>470.73709637790012</c:v>
                </c:pt>
                <c:pt idx="3621">
                  <c:v>500.11312542000002</c:v>
                </c:pt>
                <c:pt idx="3622">
                  <c:v>529.31434230829996</c:v>
                </c:pt>
                <c:pt idx="3623">
                  <c:v>557.36231402999738</c:v>
                </c:pt>
                <c:pt idx="3624">
                  <c:v>581.50103960249999</c:v>
                </c:pt>
                <c:pt idx="3625">
                  <c:v>602.7631624577001</c:v>
                </c:pt>
                <c:pt idx="3626">
                  <c:v>619.10832141460003</c:v>
                </c:pt>
                <c:pt idx="3627">
                  <c:v>629.44161090489786</c:v>
                </c:pt>
                <c:pt idx="3628">
                  <c:v>636.13868475899994</c:v>
                </c:pt>
                <c:pt idx="3629">
                  <c:v>637.85829248358721</c:v>
                </c:pt>
                <c:pt idx="3630">
                  <c:v>632.83516218478007</c:v>
                </c:pt>
                <c:pt idx="3631">
                  <c:v>621.19557765590002</c:v>
                </c:pt>
                <c:pt idx="3632">
                  <c:v>605.6104227582</c:v>
                </c:pt>
                <c:pt idx="3633">
                  <c:v>589.56609540269937</c:v>
                </c:pt>
                <c:pt idx="3634">
                  <c:v>565.0756059832994</c:v>
                </c:pt>
                <c:pt idx="3635">
                  <c:v>529.65081952609978</c:v>
                </c:pt>
                <c:pt idx="3636">
                  <c:v>489.85412940629891</c:v>
                </c:pt>
                <c:pt idx="3637">
                  <c:v>451.48706212200011</c:v>
                </c:pt>
                <c:pt idx="3638">
                  <c:v>421.10127926509921</c:v>
                </c:pt>
                <c:pt idx="3639">
                  <c:v>402.68523189230001</c:v>
                </c:pt>
                <c:pt idx="3640">
                  <c:v>393.21641044469129</c:v>
                </c:pt>
                <c:pt idx="3641">
                  <c:v>396.15377985150002</c:v>
                </c:pt>
                <c:pt idx="3642">
                  <c:v>410.88030988359992</c:v>
                </c:pt>
                <c:pt idx="3643">
                  <c:v>435.46518732240003</c:v>
                </c:pt>
                <c:pt idx="3644">
                  <c:v>462.48183836509861</c:v>
                </c:pt>
                <c:pt idx="3645">
                  <c:v>491.86865649039999</c:v>
                </c:pt>
                <c:pt idx="3646">
                  <c:v>521.59080174550002</c:v>
                </c:pt>
                <c:pt idx="3647">
                  <c:v>548.76548309509997</c:v>
                </c:pt>
                <c:pt idx="3648">
                  <c:v>571.46362409278686</c:v>
                </c:pt>
                <c:pt idx="3649">
                  <c:v>592.16755118518824</c:v>
                </c:pt>
                <c:pt idx="3650">
                  <c:v>607.87223809219938</c:v>
                </c:pt>
                <c:pt idx="3651">
                  <c:v>617.82281101419937</c:v>
                </c:pt>
                <c:pt idx="3652">
                  <c:v>624.93088572210002</c:v>
                </c:pt>
                <c:pt idx="3653">
                  <c:v>627.54706447329738</c:v>
                </c:pt>
                <c:pt idx="3654">
                  <c:v>622.48174355339995</c:v>
                </c:pt>
                <c:pt idx="3655">
                  <c:v>610.32127667240002</c:v>
                </c:pt>
                <c:pt idx="3656">
                  <c:v>596.61678491709995</c:v>
                </c:pt>
                <c:pt idx="3657">
                  <c:v>583.7055963793</c:v>
                </c:pt>
                <c:pt idx="3658">
                  <c:v>562.41906559589938</c:v>
                </c:pt>
                <c:pt idx="3659">
                  <c:v>528.20372470770008</c:v>
                </c:pt>
                <c:pt idx="3660">
                  <c:v>489.85619986329891</c:v>
                </c:pt>
                <c:pt idx="3661">
                  <c:v>452.58870791719198</c:v>
                </c:pt>
                <c:pt idx="3662">
                  <c:v>421.75266693029999</c:v>
                </c:pt>
                <c:pt idx="3663">
                  <c:v>404.00547921150002</c:v>
                </c:pt>
                <c:pt idx="3664">
                  <c:v>394.16693883289992</c:v>
                </c:pt>
                <c:pt idx="3665">
                  <c:v>395.8952768195</c:v>
                </c:pt>
                <c:pt idx="3666">
                  <c:v>409.70379552190002</c:v>
                </c:pt>
                <c:pt idx="3667">
                  <c:v>434.50768852620001</c:v>
                </c:pt>
                <c:pt idx="3668">
                  <c:v>461.3817683396</c:v>
                </c:pt>
                <c:pt idx="3669">
                  <c:v>490.43168370410001</c:v>
                </c:pt>
                <c:pt idx="3670">
                  <c:v>520.70787251980005</c:v>
                </c:pt>
                <c:pt idx="3671">
                  <c:v>547.60687780729995</c:v>
                </c:pt>
                <c:pt idx="3672">
                  <c:v>570.23356647540004</c:v>
                </c:pt>
                <c:pt idx="3673">
                  <c:v>589.00640416220006</c:v>
                </c:pt>
                <c:pt idx="3674">
                  <c:v>603.05631052590002</c:v>
                </c:pt>
                <c:pt idx="3675">
                  <c:v>612.39998678389986</c:v>
                </c:pt>
                <c:pt idx="3676">
                  <c:v>618.32389793240009</c:v>
                </c:pt>
                <c:pt idx="3677">
                  <c:v>619.26415476800014</c:v>
                </c:pt>
                <c:pt idx="3678">
                  <c:v>611.94988965770006</c:v>
                </c:pt>
                <c:pt idx="3679">
                  <c:v>598.28540293779997</c:v>
                </c:pt>
                <c:pt idx="3680">
                  <c:v>581.99393679340005</c:v>
                </c:pt>
                <c:pt idx="3681">
                  <c:v>569.22067253110004</c:v>
                </c:pt>
                <c:pt idx="3682">
                  <c:v>548.34380815180009</c:v>
                </c:pt>
                <c:pt idx="3683">
                  <c:v>517.22867500040002</c:v>
                </c:pt>
                <c:pt idx="3684">
                  <c:v>481.61490555099999</c:v>
                </c:pt>
                <c:pt idx="3685">
                  <c:v>446.30153056279892</c:v>
                </c:pt>
                <c:pt idx="3686">
                  <c:v>417.26630364209228</c:v>
                </c:pt>
                <c:pt idx="3687">
                  <c:v>398.15446967949998</c:v>
                </c:pt>
                <c:pt idx="3688">
                  <c:v>386.80316771179992</c:v>
                </c:pt>
                <c:pt idx="3689">
                  <c:v>381.16848221919997</c:v>
                </c:pt>
                <c:pt idx="3690">
                  <c:v>381.20478355189999</c:v>
                </c:pt>
                <c:pt idx="3691">
                  <c:v>391.09377308229188</c:v>
                </c:pt>
                <c:pt idx="3692">
                  <c:v>412.24394387180001</c:v>
                </c:pt>
                <c:pt idx="3693">
                  <c:v>441.96981590630003</c:v>
                </c:pt>
                <c:pt idx="3694">
                  <c:v>474.41733135989921</c:v>
                </c:pt>
                <c:pt idx="3695">
                  <c:v>505.93325131680001</c:v>
                </c:pt>
                <c:pt idx="3696">
                  <c:v>531.19874373790003</c:v>
                </c:pt>
                <c:pt idx="3697">
                  <c:v>550.19662419939937</c:v>
                </c:pt>
                <c:pt idx="3698">
                  <c:v>563.48997722620004</c:v>
                </c:pt>
                <c:pt idx="3699">
                  <c:v>573.70324009490002</c:v>
                </c:pt>
                <c:pt idx="3700">
                  <c:v>581.50289141170003</c:v>
                </c:pt>
                <c:pt idx="3701">
                  <c:v>585.56540586239987</c:v>
                </c:pt>
                <c:pt idx="3702">
                  <c:v>582.33760295139939</c:v>
                </c:pt>
                <c:pt idx="3703">
                  <c:v>572.43437363190003</c:v>
                </c:pt>
                <c:pt idx="3704">
                  <c:v>558.6638009669</c:v>
                </c:pt>
                <c:pt idx="3705">
                  <c:v>548.48736856610003</c:v>
                </c:pt>
                <c:pt idx="3706">
                  <c:v>530.99181705110004</c:v>
                </c:pt>
                <c:pt idx="3707">
                  <c:v>503.35475418359999</c:v>
                </c:pt>
                <c:pt idx="3708">
                  <c:v>471.88763854239892</c:v>
                </c:pt>
                <c:pt idx="3709">
                  <c:v>438.56640717919993</c:v>
                </c:pt>
                <c:pt idx="3710">
                  <c:v>411.12950756650002</c:v>
                </c:pt>
                <c:pt idx="3711">
                  <c:v>392.53813037449862</c:v>
                </c:pt>
                <c:pt idx="3712">
                  <c:v>380.50443052579999</c:v>
                </c:pt>
                <c:pt idx="3713">
                  <c:v>373.34946096380008</c:v>
                </c:pt>
                <c:pt idx="3714">
                  <c:v>370.14202866940002</c:v>
                </c:pt>
                <c:pt idx="3715">
                  <c:v>377.76468240039998</c:v>
                </c:pt>
                <c:pt idx="3716">
                  <c:v>398.16605251430002</c:v>
                </c:pt>
                <c:pt idx="3717">
                  <c:v>429.86719413629982</c:v>
                </c:pt>
                <c:pt idx="3718">
                  <c:v>466.02750770279891</c:v>
                </c:pt>
                <c:pt idx="3719">
                  <c:v>500.57132023050002</c:v>
                </c:pt>
                <c:pt idx="3720">
                  <c:v>529.96355599239939</c:v>
                </c:pt>
                <c:pt idx="3721">
                  <c:v>555.14648479640005</c:v>
                </c:pt>
                <c:pt idx="3722">
                  <c:v>573.31895913710002</c:v>
                </c:pt>
                <c:pt idx="3723">
                  <c:v>585.50904450890005</c:v>
                </c:pt>
                <c:pt idx="3724">
                  <c:v>596.02623308919988</c:v>
                </c:pt>
                <c:pt idx="3725">
                  <c:v>602.92217050160002</c:v>
                </c:pt>
                <c:pt idx="3726">
                  <c:v>602.96532715089938</c:v>
                </c:pt>
                <c:pt idx="3727">
                  <c:v>595.6955415379</c:v>
                </c:pt>
                <c:pt idx="3728">
                  <c:v>585.86553583779937</c:v>
                </c:pt>
                <c:pt idx="3729">
                  <c:v>579.62663363490003</c:v>
                </c:pt>
                <c:pt idx="3730">
                  <c:v>562.61697448749999</c:v>
                </c:pt>
                <c:pt idx="3731">
                  <c:v>533.55180704299937</c:v>
                </c:pt>
                <c:pt idx="3732">
                  <c:v>498.43968802160009</c:v>
                </c:pt>
                <c:pt idx="3733">
                  <c:v>463.71502460400001</c:v>
                </c:pt>
                <c:pt idx="3734">
                  <c:v>435.99053260929861</c:v>
                </c:pt>
                <c:pt idx="3735">
                  <c:v>419.15983788170001</c:v>
                </c:pt>
                <c:pt idx="3736">
                  <c:v>410.34891444570002</c:v>
                </c:pt>
                <c:pt idx="3737">
                  <c:v>414.34765997530002</c:v>
                </c:pt>
                <c:pt idx="3738">
                  <c:v>430.04856270779982</c:v>
                </c:pt>
                <c:pt idx="3739">
                  <c:v>459.60079570589983</c:v>
                </c:pt>
                <c:pt idx="3740">
                  <c:v>494.11556489210011</c:v>
                </c:pt>
                <c:pt idx="3741">
                  <c:v>530.69525287450006</c:v>
                </c:pt>
                <c:pt idx="3742">
                  <c:v>568.92784657990001</c:v>
                </c:pt>
                <c:pt idx="3743">
                  <c:v>602.92414885339986</c:v>
                </c:pt>
                <c:pt idx="3744">
                  <c:v>631.77673057070001</c:v>
                </c:pt>
                <c:pt idx="3745">
                  <c:v>654.14329430060002</c:v>
                </c:pt>
                <c:pt idx="3746">
                  <c:v>670.83995253609999</c:v>
                </c:pt>
                <c:pt idx="3747">
                  <c:v>680.22461153079996</c:v>
                </c:pt>
                <c:pt idx="3748">
                  <c:v>686.82529603419937</c:v>
                </c:pt>
                <c:pt idx="3749">
                  <c:v>686.70850146249995</c:v>
                </c:pt>
                <c:pt idx="3750">
                  <c:v>679.64887459790054</c:v>
                </c:pt>
                <c:pt idx="3751">
                  <c:v>664.79380614659999</c:v>
                </c:pt>
                <c:pt idx="3752">
                  <c:v>647.44387404049996</c:v>
                </c:pt>
                <c:pt idx="3753">
                  <c:v>633.31886910979938</c:v>
                </c:pt>
                <c:pt idx="3754">
                  <c:v>606.03997670720003</c:v>
                </c:pt>
                <c:pt idx="3755">
                  <c:v>567.46258956899999</c:v>
                </c:pt>
                <c:pt idx="3756">
                  <c:v>525.6074565237999</c:v>
                </c:pt>
                <c:pt idx="3757">
                  <c:v>487.05030185580011</c:v>
                </c:pt>
                <c:pt idx="3758">
                  <c:v>455.81090918360002</c:v>
                </c:pt>
                <c:pt idx="3759">
                  <c:v>435.89132504099621</c:v>
                </c:pt>
                <c:pt idx="3760">
                  <c:v>425.85342656630002</c:v>
                </c:pt>
                <c:pt idx="3761">
                  <c:v>428.17131576330002</c:v>
                </c:pt>
                <c:pt idx="3762">
                  <c:v>443.76443024380001</c:v>
                </c:pt>
                <c:pt idx="3763">
                  <c:v>471.67011826970003</c:v>
                </c:pt>
                <c:pt idx="3764">
                  <c:v>500.90327706549891</c:v>
                </c:pt>
                <c:pt idx="3765">
                  <c:v>533.12362176980014</c:v>
                </c:pt>
                <c:pt idx="3766">
                  <c:v>566.48953962559995</c:v>
                </c:pt>
                <c:pt idx="3767">
                  <c:v>597.2918444029001</c:v>
                </c:pt>
                <c:pt idx="3768">
                  <c:v>622.8498867679001</c:v>
                </c:pt>
                <c:pt idx="3769">
                  <c:v>644.56538489139939</c:v>
                </c:pt>
                <c:pt idx="3770">
                  <c:v>660.77760009469989</c:v>
                </c:pt>
                <c:pt idx="3771">
                  <c:v>670.95827674640009</c:v>
                </c:pt>
                <c:pt idx="3772">
                  <c:v>676.43564520399786</c:v>
                </c:pt>
                <c:pt idx="3773">
                  <c:v>675.47584585909999</c:v>
                </c:pt>
                <c:pt idx="3774">
                  <c:v>666.35802908258881</c:v>
                </c:pt>
                <c:pt idx="3775">
                  <c:v>651.19575684520009</c:v>
                </c:pt>
                <c:pt idx="3776">
                  <c:v>635.06026211879737</c:v>
                </c:pt>
                <c:pt idx="3777">
                  <c:v>619.4298111057974</c:v>
                </c:pt>
                <c:pt idx="3778">
                  <c:v>593.33686506539937</c:v>
                </c:pt>
                <c:pt idx="3779">
                  <c:v>555.98947811990001</c:v>
                </c:pt>
                <c:pt idx="3780">
                  <c:v>515.2621010426999</c:v>
                </c:pt>
                <c:pt idx="3781">
                  <c:v>476.28524995159239</c:v>
                </c:pt>
                <c:pt idx="3782">
                  <c:v>445.39009861490001</c:v>
                </c:pt>
                <c:pt idx="3783">
                  <c:v>425.93694485099661</c:v>
                </c:pt>
                <c:pt idx="3784">
                  <c:v>416.40565439379998</c:v>
                </c:pt>
                <c:pt idx="3785">
                  <c:v>418.30919561339999</c:v>
                </c:pt>
                <c:pt idx="3786">
                  <c:v>432.60571155029862</c:v>
                </c:pt>
                <c:pt idx="3787">
                  <c:v>457.72278961360001</c:v>
                </c:pt>
                <c:pt idx="3788">
                  <c:v>483.61257022669992</c:v>
                </c:pt>
                <c:pt idx="3789">
                  <c:v>509.98053665828968</c:v>
                </c:pt>
                <c:pt idx="3790">
                  <c:v>536.02245837229987</c:v>
                </c:pt>
                <c:pt idx="3791">
                  <c:v>560.63112263509936</c:v>
                </c:pt>
                <c:pt idx="3792">
                  <c:v>581.57135318960002</c:v>
                </c:pt>
                <c:pt idx="3793">
                  <c:v>601.15311427430004</c:v>
                </c:pt>
                <c:pt idx="3794">
                  <c:v>618.05207526159995</c:v>
                </c:pt>
                <c:pt idx="3795">
                  <c:v>631.91825499299739</c:v>
                </c:pt>
                <c:pt idx="3796">
                  <c:v>643.51563752449988</c:v>
                </c:pt>
                <c:pt idx="3797">
                  <c:v>649.7831344983</c:v>
                </c:pt>
                <c:pt idx="3798">
                  <c:v>647.17470824889995</c:v>
                </c:pt>
                <c:pt idx="3799">
                  <c:v>635.2198912824</c:v>
                </c:pt>
                <c:pt idx="3800">
                  <c:v>617.65809792669995</c:v>
                </c:pt>
                <c:pt idx="3801">
                  <c:v>603.30685395499938</c:v>
                </c:pt>
                <c:pt idx="3802">
                  <c:v>578.78870149890008</c:v>
                </c:pt>
                <c:pt idx="3803">
                  <c:v>541.85684715909997</c:v>
                </c:pt>
                <c:pt idx="3804">
                  <c:v>500.62876278390007</c:v>
                </c:pt>
                <c:pt idx="3805">
                  <c:v>461.52366086889992</c:v>
                </c:pt>
                <c:pt idx="3806">
                  <c:v>430.60388300749997</c:v>
                </c:pt>
                <c:pt idx="3807">
                  <c:v>411.5071860928</c:v>
                </c:pt>
                <c:pt idx="3808">
                  <c:v>402.66539038799999</c:v>
                </c:pt>
                <c:pt idx="3809">
                  <c:v>403.25648292300002</c:v>
                </c:pt>
                <c:pt idx="3810">
                  <c:v>417.05961849350001</c:v>
                </c:pt>
                <c:pt idx="3811">
                  <c:v>443.45345370000013</c:v>
                </c:pt>
                <c:pt idx="3812">
                  <c:v>471.64360542119999</c:v>
                </c:pt>
                <c:pt idx="3813">
                  <c:v>501.64055248819892</c:v>
                </c:pt>
                <c:pt idx="3814">
                  <c:v>532.70974548320009</c:v>
                </c:pt>
                <c:pt idx="3815">
                  <c:v>561.38031449329787</c:v>
                </c:pt>
                <c:pt idx="3816">
                  <c:v>587.45796240269738</c:v>
                </c:pt>
                <c:pt idx="3817">
                  <c:v>610.01253159640009</c:v>
                </c:pt>
                <c:pt idx="3818">
                  <c:v>629.67174923749997</c:v>
                </c:pt>
                <c:pt idx="3819">
                  <c:v>645.11994609010014</c:v>
                </c:pt>
                <c:pt idx="3820">
                  <c:v>655.35009431319986</c:v>
                </c:pt>
                <c:pt idx="3821">
                  <c:v>658.38072448229786</c:v>
                </c:pt>
                <c:pt idx="3822">
                  <c:v>652.73282284870004</c:v>
                </c:pt>
                <c:pt idx="3823">
                  <c:v>639.04984037220004</c:v>
                </c:pt>
                <c:pt idx="3824">
                  <c:v>621.71927810240004</c:v>
                </c:pt>
                <c:pt idx="3825">
                  <c:v>607.90623896990007</c:v>
                </c:pt>
                <c:pt idx="3826">
                  <c:v>582.59232173100008</c:v>
                </c:pt>
                <c:pt idx="3827">
                  <c:v>545.85915841448582</c:v>
                </c:pt>
                <c:pt idx="3828">
                  <c:v>504.5409419938</c:v>
                </c:pt>
                <c:pt idx="3829">
                  <c:v>464.97662161340008</c:v>
                </c:pt>
                <c:pt idx="3830">
                  <c:v>433.54657800849861</c:v>
                </c:pt>
                <c:pt idx="3831">
                  <c:v>414.25790742400011</c:v>
                </c:pt>
                <c:pt idx="3832">
                  <c:v>404.43249119559999</c:v>
                </c:pt>
                <c:pt idx="3833">
                  <c:v>404.72379883059921</c:v>
                </c:pt>
                <c:pt idx="3834">
                  <c:v>417.67213982060002</c:v>
                </c:pt>
                <c:pt idx="3835">
                  <c:v>441.96542201199992</c:v>
                </c:pt>
                <c:pt idx="3836">
                  <c:v>468.43455133169891</c:v>
                </c:pt>
                <c:pt idx="3837">
                  <c:v>497.20562751850002</c:v>
                </c:pt>
                <c:pt idx="3838">
                  <c:v>527.00836955690045</c:v>
                </c:pt>
                <c:pt idx="3839">
                  <c:v>554.39534912160002</c:v>
                </c:pt>
                <c:pt idx="3840">
                  <c:v>577.71585745420009</c:v>
                </c:pt>
                <c:pt idx="3841">
                  <c:v>598.22256582029786</c:v>
                </c:pt>
                <c:pt idx="3842">
                  <c:v>614.54534122359996</c:v>
                </c:pt>
                <c:pt idx="3843">
                  <c:v>626.22300986590005</c:v>
                </c:pt>
                <c:pt idx="3844">
                  <c:v>633.97580075799999</c:v>
                </c:pt>
                <c:pt idx="3845">
                  <c:v>635.35771200039937</c:v>
                </c:pt>
                <c:pt idx="3846">
                  <c:v>627.58176692860002</c:v>
                </c:pt>
                <c:pt idx="3847">
                  <c:v>611.32946624449937</c:v>
                </c:pt>
                <c:pt idx="3848">
                  <c:v>592.31479223509996</c:v>
                </c:pt>
                <c:pt idx="3849">
                  <c:v>577.99636442099938</c:v>
                </c:pt>
                <c:pt idx="3850">
                  <c:v>555.98373841880004</c:v>
                </c:pt>
                <c:pt idx="3851">
                  <c:v>523.98219078479235</c:v>
                </c:pt>
                <c:pt idx="3852">
                  <c:v>487.44293347519891</c:v>
                </c:pt>
                <c:pt idx="3853">
                  <c:v>451.61692326550002</c:v>
                </c:pt>
                <c:pt idx="3854">
                  <c:v>423.06418397589999</c:v>
                </c:pt>
                <c:pt idx="3855">
                  <c:v>403.90292454829222</c:v>
                </c:pt>
                <c:pt idx="3856">
                  <c:v>391.3549791744</c:v>
                </c:pt>
                <c:pt idx="3857">
                  <c:v>386.06726105019999</c:v>
                </c:pt>
                <c:pt idx="3858">
                  <c:v>385.66203447679999</c:v>
                </c:pt>
                <c:pt idx="3859">
                  <c:v>394.82358303299992</c:v>
                </c:pt>
                <c:pt idx="3860">
                  <c:v>414.24814198069862</c:v>
                </c:pt>
                <c:pt idx="3861">
                  <c:v>441.43323287829043</c:v>
                </c:pt>
                <c:pt idx="3862">
                  <c:v>472.73241465669861</c:v>
                </c:pt>
                <c:pt idx="3863">
                  <c:v>502.36014884809862</c:v>
                </c:pt>
                <c:pt idx="3864">
                  <c:v>526.02779712770007</c:v>
                </c:pt>
                <c:pt idx="3865">
                  <c:v>544.48681715520001</c:v>
                </c:pt>
                <c:pt idx="3866">
                  <c:v>557.87340789029997</c:v>
                </c:pt>
                <c:pt idx="3867">
                  <c:v>567.8440408969974</c:v>
                </c:pt>
                <c:pt idx="3868">
                  <c:v>574.26850990729997</c:v>
                </c:pt>
                <c:pt idx="3869">
                  <c:v>577.99696251390003</c:v>
                </c:pt>
                <c:pt idx="3870">
                  <c:v>575.75260768689986</c:v>
                </c:pt>
                <c:pt idx="3871">
                  <c:v>566.35442196710005</c:v>
                </c:pt>
                <c:pt idx="3872">
                  <c:v>554.25315748640003</c:v>
                </c:pt>
                <c:pt idx="3873">
                  <c:v>545.21238319880001</c:v>
                </c:pt>
                <c:pt idx="3874">
                  <c:v>527.39706731829938</c:v>
                </c:pt>
                <c:pt idx="3875">
                  <c:v>501.07433946499862</c:v>
                </c:pt>
                <c:pt idx="3876">
                  <c:v>469.64137430789992</c:v>
                </c:pt>
                <c:pt idx="3877">
                  <c:v>438.06403203090002</c:v>
                </c:pt>
                <c:pt idx="3878">
                  <c:v>410.19027446829199</c:v>
                </c:pt>
                <c:pt idx="3879">
                  <c:v>392.11921604259891</c:v>
                </c:pt>
                <c:pt idx="3880">
                  <c:v>380.15761269759997</c:v>
                </c:pt>
                <c:pt idx="3881">
                  <c:v>373.43294475149861</c:v>
                </c:pt>
                <c:pt idx="3882">
                  <c:v>370.35012855719862</c:v>
                </c:pt>
                <c:pt idx="3883">
                  <c:v>375.77972774980009</c:v>
                </c:pt>
                <c:pt idx="3884">
                  <c:v>393.06896223209992</c:v>
                </c:pt>
                <c:pt idx="3885">
                  <c:v>420.63832257590002</c:v>
                </c:pt>
                <c:pt idx="3886">
                  <c:v>452.15597930929982</c:v>
                </c:pt>
                <c:pt idx="3887">
                  <c:v>483.47091923009862</c:v>
                </c:pt>
                <c:pt idx="3888">
                  <c:v>510.97891472769129</c:v>
                </c:pt>
                <c:pt idx="3889">
                  <c:v>534.1908987086</c:v>
                </c:pt>
                <c:pt idx="3890">
                  <c:v>551.0124030377001</c:v>
                </c:pt>
                <c:pt idx="3891">
                  <c:v>564.34762444218904</c:v>
                </c:pt>
                <c:pt idx="3892">
                  <c:v>574.73679211360002</c:v>
                </c:pt>
                <c:pt idx="3893">
                  <c:v>581.30045064390004</c:v>
                </c:pt>
                <c:pt idx="3894">
                  <c:v>581.89842160449996</c:v>
                </c:pt>
                <c:pt idx="3895">
                  <c:v>575.59014895250004</c:v>
                </c:pt>
                <c:pt idx="3896">
                  <c:v>567.36856965859999</c:v>
                </c:pt>
                <c:pt idx="3897">
                  <c:v>562.16718789148479</c:v>
                </c:pt>
                <c:pt idx="3898">
                  <c:v>546.76269985079739</c:v>
                </c:pt>
                <c:pt idx="3899">
                  <c:v>519.7962334604</c:v>
                </c:pt>
                <c:pt idx="3900">
                  <c:v>486.19197611549993</c:v>
                </c:pt>
                <c:pt idx="3901">
                  <c:v>453.66039018390001</c:v>
                </c:pt>
                <c:pt idx="3902">
                  <c:v>427.20163602460002</c:v>
                </c:pt>
                <c:pt idx="3903">
                  <c:v>411.89614841109199</c:v>
                </c:pt>
                <c:pt idx="3904">
                  <c:v>405.19568134730008</c:v>
                </c:pt>
                <c:pt idx="3905">
                  <c:v>409.52435939029891</c:v>
                </c:pt>
                <c:pt idx="3906">
                  <c:v>425.96993355990003</c:v>
                </c:pt>
                <c:pt idx="3907">
                  <c:v>453.14364862069999</c:v>
                </c:pt>
                <c:pt idx="3908">
                  <c:v>483.1960254297</c:v>
                </c:pt>
                <c:pt idx="3909">
                  <c:v>516.26828915989995</c:v>
                </c:pt>
                <c:pt idx="3910">
                  <c:v>551.63435622070006</c:v>
                </c:pt>
                <c:pt idx="3911">
                  <c:v>584.99196939389788</c:v>
                </c:pt>
                <c:pt idx="3912">
                  <c:v>614.12228596149998</c:v>
                </c:pt>
                <c:pt idx="3913">
                  <c:v>638.7746475212</c:v>
                </c:pt>
                <c:pt idx="3914">
                  <c:v>657.3762157573002</c:v>
                </c:pt>
                <c:pt idx="3915">
                  <c:v>669.81292219869738</c:v>
                </c:pt>
                <c:pt idx="3916">
                  <c:v>677.30321879339738</c:v>
                </c:pt>
                <c:pt idx="3917">
                  <c:v>678.6214762198</c:v>
                </c:pt>
                <c:pt idx="3918">
                  <c:v>672.61027390009997</c:v>
                </c:pt>
                <c:pt idx="3919">
                  <c:v>659.82497828910005</c:v>
                </c:pt>
                <c:pt idx="3920">
                  <c:v>644.78675851599996</c:v>
                </c:pt>
                <c:pt idx="3921">
                  <c:v>631.20572108470003</c:v>
                </c:pt>
                <c:pt idx="3922">
                  <c:v>608.24770824300003</c:v>
                </c:pt>
                <c:pt idx="3923">
                  <c:v>570.76848169350001</c:v>
                </c:pt>
                <c:pt idx="3924">
                  <c:v>529.95754029119939</c:v>
                </c:pt>
                <c:pt idx="3925">
                  <c:v>490.73207823460001</c:v>
                </c:pt>
                <c:pt idx="3926">
                  <c:v>459.25806124559921</c:v>
                </c:pt>
                <c:pt idx="3927">
                  <c:v>439.83067272649993</c:v>
                </c:pt>
                <c:pt idx="3928">
                  <c:v>429.70665639969991</c:v>
                </c:pt>
                <c:pt idx="3929">
                  <c:v>432.08902752160009</c:v>
                </c:pt>
                <c:pt idx="3930">
                  <c:v>447.13822054649961</c:v>
                </c:pt>
                <c:pt idx="3931">
                  <c:v>475.19527899190001</c:v>
                </c:pt>
                <c:pt idx="3932">
                  <c:v>508.67947519559999</c:v>
                </c:pt>
                <c:pt idx="3933">
                  <c:v>546.42159870680007</c:v>
                </c:pt>
                <c:pt idx="3934">
                  <c:v>586.44886425080006</c:v>
                </c:pt>
                <c:pt idx="3935">
                  <c:v>622.12145647769978</c:v>
                </c:pt>
                <c:pt idx="3936">
                  <c:v>652.91933290580005</c:v>
                </c:pt>
                <c:pt idx="3937">
                  <c:v>678.36613629929786</c:v>
                </c:pt>
                <c:pt idx="3938">
                  <c:v>696.79807984399997</c:v>
                </c:pt>
                <c:pt idx="3939">
                  <c:v>707.59253166560006</c:v>
                </c:pt>
                <c:pt idx="3940">
                  <c:v>713.29528796349996</c:v>
                </c:pt>
                <c:pt idx="3941">
                  <c:v>713.62233327280001</c:v>
                </c:pt>
                <c:pt idx="3942">
                  <c:v>706.04226109809736</c:v>
                </c:pt>
                <c:pt idx="3943">
                  <c:v>690.94930184320003</c:v>
                </c:pt>
                <c:pt idx="3944">
                  <c:v>673.06640982029739</c:v>
                </c:pt>
                <c:pt idx="3945">
                  <c:v>657.93888607990004</c:v>
                </c:pt>
                <c:pt idx="3946">
                  <c:v>631.30948345570005</c:v>
                </c:pt>
                <c:pt idx="3947">
                  <c:v>591.90124948709786</c:v>
                </c:pt>
                <c:pt idx="3948">
                  <c:v>548.47511863290003</c:v>
                </c:pt>
                <c:pt idx="3949">
                  <c:v>507.44778422889999</c:v>
                </c:pt>
                <c:pt idx="3950">
                  <c:v>474.20634441149821</c:v>
                </c:pt>
                <c:pt idx="3951">
                  <c:v>452.96471865540002</c:v>
                </c:pt>
                <c:pt idx="3952">
                  <c:v>442.725817103</c:v>
                </c:pt>
                <c:pt idx="3953">
                  <c:v>443.72931371540011</c:v>
                </c:pt>
                <c:pt idx="3954">
                  <c:v>458.09294564359982</c:v>
                </c:pt>
                <c:pt idx="3955">
                  <c:v>485.82512128539992</c:v>
                </c:pt>
                <c:pt idx="3956">
                  <c:v>518.27332683010002</c:v>
                </c:pt>
                <c:pt idx="3957">
                  <c:v>554.1699727015</c:v>
                </c:pt>
                <c:pt idx="3958">
                  <c:v>592.62277833899998</c:v>
                </c:pt>
                <c:pt idx="3959">
                  <c:v>628.0754003582</c:v>
                </c:pt>
                <c:pt idx="3960">
                  <c:v>657.89293425640005</c:v>
                </c:pt>
                <c:pt idx="3961">
                  <c:v>681.43182555869976</c:v>
                </c:pt>
                <c:pt idx="3962">
                  <c:v>697.47589982120007</c:v>
                </c:pt>
                <c:pt idx="3963">
                  <c:v>706.52587600820004</c:v>
                </c:pt>
                <c:pt idx="3964">
                  <c:v>711.48202834269989</c:v>
                </c:pt>
                <c:pt idx="3965">
                  <c:v>707.98103396520003</c:v>
                </c:pt>
                <c:pt idx="3966">
                  <c:v>698.16355423159996</c:v>
                </c:pt>
                <c:pt idx="3967">
                  <c:v>681.79620745840009</c:v>
                </c:pt>
                <c:pt idx="3968">
                  <c:v>664.26004114170007</c:v>
                </c:pt>
                <c:pt idx="3969">
                  <c:v>647.0848176856</c:v>
                </c:pt>
                <c:pt idx="3970">
                  <c:v>618.36736525909998</c:v>
                </c:pt>
                <c:pt idx="3971">
                  <c:v>579.78158130940005</c:v>
                </c:pt>
                <c:pt idx="3972">
                  <c:v>538.66548355359998</c:v>
                </c:pt>
                <c:pt idx="3973">
                  <c:v>498.62018240329991</c:v>
                </c:pt>
                <c:pt idx="3974">
                  <c:v>466.91540593859861</c:v>
                </c:pt>
                <c:pt idx="3975">
                  <c:v>447.19488097559997</c:v>
                </c:pt>
                <c:pt idx="3976">
                  <c:v>437.20589022989998</c:v>
                </c:pt>
                <c:pt idx="3977">
                  <c:v>438.24253645089891</c:v>
                </c:pt>
                <c:pt idx="3978">
                  <c:v>452.66933921779992</c:v>
                </c:pt>
                <c:pt idx="3979">
                  <c:v>478.67624784309999</c:v>
                </c:pt>
                <c:pt idx="3980">
                  <c:v>507.94712275310002</c:v>
                </c:pt>
                <c:pt idx="3981">
                  <c:v>539.97853040919995</c:v>
                </c:pt>
                <c:pt idx="3982">
                  <c:v>573.08401292920007</c:v>
                </c:pt>
                <c:pt idx="3983">
                  <c:v>604.50470511310004</c:v>
                </c:pt>
                <c:pt idx="3984">
                  <c:v>630.95334878360006</c:v>
                </c:pt>
                <c:pt idx="3985">
                  <c:v>652.20195636140011</c:v>
                </c:pt>
                <c:pt idx="3986">
                  <c:v>666.82804823530012</c:v>
                </c:pt>
                <c:pt idx="3987">
                  <c:v>674.58317415579995</c:v>
                </c:pt>
                <c:pt idx="3988">
                  <c:v>678.1015830156</c:v>
                </c:pt>
                <c:pt idx="3989">
                  <c:v>674.59047816990005</c:v>
                </c:pt>
                <c:pt idx="3990">
                  <c:v>664.11537656530004</c:v>
                </c:pt>
                <c:pt idx="3991">
                  <c:v>647.93832408279786</c:v>
                </c:pt>
                <c:pt idx="3992">
                  <c:v>631.91443627729996</c:v>
                </c:pt>
                <c:pt idx="3993">
                  <c:v>618.43352650920008</c:v>
                </c:pt>
                <c:pt idx="3994">
                  <c:v>593.41846254330005</c:v>
                </c:pt>
                <c:pt idx="3995">
                  <c:v>558.58535524599995</c:v>
                </c:pt>
                <c:pt idx="3996">
                  <c:v>519.59192936809995</c:v>
                </c:pt>
                <c:pt idx="3997">
                  <c:v>481.9356821037</c:v>
                </c:pt>
                <c:pt idx="3998">
                  <c:v>451.18675962240002</c:v>
                </c:pt>
                <c:pt idx="3999">
                  <c:v>432.29305561839891</c:v>
                </c:pt>
                <c:pt idx="4000">
                  <c:v>422.96915183869862</c:v>
                </c:pt>
                <c:pt idx="4001">
                  <c:v>424.59721267510002</c:v>
                </c:pt>
                <c:pt idx="4002">
                  <c:v>437.22231556399862</c:v>
                </c:pt>
                <c:pt idx="4003">
                  <c:v>459.5426976027</c:v>
                </c:pt>
                <c:pt idx="4004">
                  <c:v>485.02079883120001</c:v>
                </c:pt>
                <c:pt idx="4005">
                  <c:v>513.06398551480004</c:v>
                </c:pt>
                <c:pt idx="4006">
                  <c:v>543.30321734070003</c:v>
                </c:pt>
                <c:pt idx="4007">
                  <c:v>570.73150169409996</c:v>
                </c:pt>
                <c:pt idx="4008">
                  <c:v>593.06022282238939</c:v>
                </c:pt>
                <c:pt idx="4009">
                  <c:v>610.79642588949787</c:v>
                </c:pt>
                <c:pt idx="4010">
                  <c:v>624.08005938910003</c:v>
                </c:pt>
                <c:pt idx="4011">
                  <c:v>631.43779176870009</c:v>
                </c:pt>
                <c:pt idx="4012">
                  <c:v>635.38348872869994</c:v>
                </c:pt>
                <c:pt idx="4013">
                  <c:v>633.65602486919988</c:v>
                </c:pt>
                <c:pt idx="4014">
                  <c:v>623.18140649480006</c:v>
                </c:pt>
                <c:pt idx="4015">
                  <c:v>607.35578411000006</c:v>
                </c:pt>
                <c:pt idx="4016">
                  <c:v>591.18785290150004</c:v>
                </c:pt>
                <c:pt idx="4017">
                  <c:v>579.23441620309995</c:v>
                </c:pt>
                <c:pt idx="4018">
                  <c:v>559.01669204910002</c:v>
                </c:pt>
                <c:pt idx="4019">
                  <c:v>528.25892434560001</c:v>
                </c:pt>
                <c:pt idx="4020">
                  <c:v>494.53690629199821</c:v>
                </c:pt>
                <c:pt idx="4021">
                  <c:v>460.26902276459992</c:v>
                </c:pt>
                <c:pt idx="4022">
                  <c:v>430.79832965569182</c:v>
                </c:pt>
                <c:pt idx="4023">
                  <c:v>411.85008165459999</c:v>
                </c:pt>
                <c:pt idx="4024">
                  <c:v>399.78586614139999</c:v>
                </c:pt>
                <c:pt idx="4025">
                  <c:v>394.12600207530011</c:v>
                </c:pt>
                <c:pt idx="4026">
                  <c:v>393.6740301072</c:v>
                </c:pt>
                <c:pt idx="4027">
                  <c:v>402.32105706449892</c:v>
                </c:pt>
                <c:pt idx="4028">
                  <c:v>422.52651972549228</c:v>
                </c:pt>
                <c:pt idx="4029">
                  <c:v>452.22204860630012</c:v>
                </c:pt>
                <c:pt idx="4030">
                  <c:v>485.92944720809862</c:v>
                </c:pt>
                <c:pt idx="4031">
                  <c:v>516.99486738280007</c:v>
                </c:pt>
                <c:pt idx="4032">
                  <c:v>543.1819599255</c:v>
                </c:pt>
                <c:pt idx="4033">
                  <c:v>563.43687107599987</c:v>
                </c:pt>
                <c:pt idx="4034">
                  <c:v>578.11793245189995</c:v>
                </c:pt>
                <c:pt idx="4035">
                  <c:v>587.66311772860001</c:v>
                </c:pt>
                <c:pt idx="4036">
                  <c:v>593.33571479760008</c:v>
                </c:pt>
                <c:pt idx="4037">
                  <c:v>593.98154686049998</c:v>
                </c:pt>
                <c:pt idx="4038">
                  <c:v>588.38415189919988</c:v>
                </c:pt>
                <c:pt idx="4039">
                  <c:v>575.39439977580003</c:v>
                </c:pt>
                <c:pt idx="4040">
                  <c:v>562.22156691290002</c:v>
                </c:pt>
                <c:pt idx="4041">
                  <c:v>552.81958592550018</c:v>
                </c:pt>
                <c:pt idx="4042">
                  <c:v>535.16936033759998</c:v>
                </c:pt>
                <c:pt idx="4043">
                  <c:v>509.64100474920002</c:v>
                </c:pt>
                <c:pt idx="4044">
                  <c:v>478.83375240559661</c:v>
                </c:pt>
                <c:pt idx="4045">
                  <c:v>446.71890011229891</c:v>
                </c:pt>
                <c:pt idx="4046">
                  <c:v>419.32559895359861</c:v>
                </c:pt>
                <c:pt idx="4047">
                  <c:v>399.89829082</c:v>
                </c:pt>
                <c:pt idx="4048">
                  <c:v>387.34811584900012</c:v>
                </c:pt>
                <c:pt idx="4049">
                  <c:v>380.33516199730002</c:v>
                </c:pt>
                <c:pt idx="4050">
                  <c:v>375.44234666800003</c:v>
                </c:pt>
                <c:pt idx="4051">
                  <c:v>380.81517430259862</c:v>
                </c:pt>
                <c:pt idx="4052">
                  <c:v>397.48672444499158</c:v>
                </c:pt>
                <c:pt idx="4053">
                  <c:v>423.51013005729129</c:v>
                </c:pt>
                <c:pt idx="4054">
                  <c:v>453.88311389059862</c:v>
                </c:pt>
                <c:pt idx="4055">
                  <c:v>483.44716085030012</c:v>
                </c:pt>
                <c:pt idx="4056">
                  <c:v>509.31245874389992</c:v>
                </c:pt>
                <c:pt idx="4057">
                  <c:v>530.11435384159995</c:v>
                </c:pt>
                <c:pt idx="4058">
                  <c:v>544.17861852519968</c:v>
                </c:pt>
                <c:pt idx="4059">
                  <c:v>553.4674786358994</c:v>
                </c:pt>
                <c:pt idx="4060">
                  <c:v>558.78953849020002</c:v>
                </c:pt>
                <c:pt idx="4061">
                  <c:v>560.5634092409</c:v>
                </c:pt>
                <c:pt idx="4062">
                  <c:v>558.89647679419988</c:v>
                </c:pt>
                <c:pt idx="4063">
                  <c:v>551.01024867120009</c:v>
                </c:pt>
                <c:pt idx="4064">
                  <c:v>543.38310205590005</c:v>
                </c:pt>
                <c:pt idx="4065">
                  <c:v>537.58661605120005</c:v>
                </c:pt>
                <c:pt idx="4066">
                  <c:v>521.98395587719995</c:v>
                </c:pt>
                <c:pt idx="4067">
                  <c:v>496.54017136290003</c:v>
                </c:pt>
                <c:pt idx="4068">
                  <c:v>464.68007613029999</c:v>
                </c:pt>
                <c:pt idx="4069">
                  <c:v>433.27764893530002</c:v>
                </c:pt>
                <c:pt idx="4070">
                  <c:v>407.64285971499999</c:v>
                </c:pt>
                <c:pt idx="4071">
                  <c:v>392.18749070130002</c:v>
                </c:pt>
                <c:pt idx="4072">
                  <c:v>385.25836234000002</c:v>
                </c:pt>
                <c:pt idx="4073">
                  <c:v>388.32452019559997</c:v>
                </c:pt>
                <c:pt idx="4074">
                  <c:v>401.45327244629141</c:v>
                </c:pt>
                <c:pt idx="4075">
                  <c:v>424.52258569690002</c:v>
                </c:pt>
                <c:pt idx="4076">
                  <c:v>450.53676907589892</c:v>
                </c:pt>
                <c:pt idx="4077">
                  <c:v>478.40216804459891</c:v>
                </c:pt>
                <c:pt idx="4078">
                  <c:v>507.43935770489861</c:v>
                </c:pt>
                <c:pt idx="4079">
                  <c:v>534.45498528919995</c:v>
                </c:pt>
                <c:pt idx="4080">
                  <c:v>557.46245023790004</c:v>
                </c:pt>
                <c:pt idx="4081">
                  <c:v>577.29817260090044</c:v>
                </c:pt>
                <c:pt idx="4082">
                  <c:v>593.15386923749998</c:v>
                </c:pt>
                <c:pt idx="4083">
                  <c:v>604.17156753979998</c:v>
                </c:pt>
                <c:pt idx="4084">
                  <c:v>612.37265744579736</c:v>
                </c:pt>
                <c:pt idx="4085">
                  <c:v>615.60371333379999</c:v>
                </c:pt>
                <c:pt idx="4086">
                  <c:v>611.64065233449787</c:v>
                </c:pt>
                <c:pt idx="4087">
                  <c:v>600.09267862579998</c:v>
                </c:pt>
                <c:pt idx="4088">
                  <c:v>586.00776725350011</c:v>
                </c:pt>
                <c:pt idx="4089">
                  <c:v>575.17678386390014</c:v>
                </c:pt>
                <c:pt idx="4090">
                  <c:v>554.40562934820002</c:v>
                </c:pt>
                <c:pt idx="4091">
                  <c:v>521.18756762420003</c:v>
                </c:pt>
                <c:pt idx="4092">
                  <c:v>483.25372442460002</c:v>
                </c:pt>
                <c:pt idx="4093">
                  <c:v>447.78199755828899</c:v>
                </c:pt>
                <c:pt idx="4094">
                  <c:v>419.0097850569</c:v>
                </c:pt>
                <c:pt idx="4095">
                  <c:v>401.58437884859228</c:v>
                </c:pt>
                <c:pt idx="4096">
                  <c:v>392.28272924959862</c:v>
                </c:pt>
                <c:pt idx="4097">
                  <c:v>393.72384441999992</c:v>
                </c:pt>
                <c:pt idx="4098">
                  <c:v>405.91856389930001</c:v>
                </c:pt>
                <c:pt idx="4099">
                  <c:v>428.67633028630001</c:v>
                </c:pt>
                <c:pt idx="4100">
                  <c:v>454.58510084589892</c:v>
                </c:pt>
                <c:pt idx="4101">
                  <c:v>483.99194638189891</c:v>
                </c:pt>
                <c:pt idx="4102">
                  <c:v>515.07112690190002</c:v>
                </c:pt>
                <c:pt idx="4103">
                  <c:v>544.25834915790006</c:v>
                </c:pt>
                <c:pt idx="4104">
                  <c:v>568.58861241579996</c:v>
                </c:pt>
                <c:pt idx="4105">
                  <c:v>590.45258405449738</c:v>
                </c:pt>
                <c:pt idx="4106">
                  <c:v>607.85127577249739</c:v>
                </c:pt>
                <c:pt idx="4107">
                  <c:v>620.26727034579937</c:v>
                </c:pt>
                <c:pt idx="4108">
                  <c:v>628.14667352009997</c:v>
                </c:pt>
                <c:pt idx="4109">
                  <c:v>630.74690469680002</c:v>
                </c:pt>
                <c:pt idx="4110">
                  <c:v>623.95423931549738</c:v>
                </c:pt>
                <c:pt idx="4111">
                  <c:v>609.4950266331</c:v>
                </c:pt>
                <c:pt idx="4112">
                  <c:v>592.91622601619986</c:v>
                </c:pt>
                <c:pt idx="4113">
                  <c:v>579.4007844002</c:v>
                </c:pt>
                <c:pt idx="4114">
                  <c:v>558.23933892449998</c:v>
                </c:pt>
                <c:pt idx="4115">
                  <c:v>527.54956615249739</c:v>
                </c:pt>
                <c:pt idx="4116">
                  <c:v>491.76515681919892</c:v>
                </c:pt>
                <c:pt idx="4117">
                  <c:v>456.11571942159861</c:v>
                </c:pt>
                <c:pt idx="4118">
                  <c:v>425.88438325189992</c:v>
                </c:pt>
                <c:pt idx="4119">
                  <c:v>405.54657958029861</c:v>
                </c:pt>
                <c:pt idx="4120">
                  <c:v>391.96314161989989</c:v>
                </c:pt>
                <c:pt idx="4121">
                  <c:v>385.64049796059999</c:v>
                </c:pt>
                <c:pt idx="4122">
                  <c:v>383.04618551829861</c:v>
                </c:pt>
                <c:pt idx="4123">
                  <c:v>386.76041964289891</c:v>
                </c:pt>
                <c:pt idx="4124">
                  <c:v>401.15365471989998</c:v>
                </c:pt>
                <c:pt idx="4125">
                  <c:v>426.86117759429891</c:v>
                </c:pt>
                <c:pt idx="4126">
                  <c:v>459.70410055290012</c:v>
                </c:pt>
                <c:pt idx="4127">
                  <c:v>492.5026562156001</c:v>
                </c:pt>
                <c:pt idx="4128">
                  <c:v>521.15102300949786</c:v>
                </c:pt>
                <c:pt idx="4129">
                  <c:v>542.99079217149995</c:v>
                </c:pt>
                <c:pt idx="4130">
                  <c:v>558.92573770720003</c:v>
                </c:pt>
                <c:pt idx="4131">
                  <c:v>569.68835773990008</c:v>
                </c:pt>
                <c:pt idx="4132">
                  <c:v>577.54203286050006</c:v>
                </c:pt>
                <c:pt idx="4133">
                  <c:v>580.66373030219995</c:v>
                </c:pt>
                <c:pt idx="4134">
                  <c:v>578.46750866680009</c:v>
                </c:pt>
                <c:pt idx="4135">
                  <c:v>568.53948480449787</c:v>
                </c:pt>
                <c:pt idx="4136">
                  <c:v>555.56753257420007</c:v>
                </c:pt>
                <c:pt idx="4137">
                  <c:v>542.39851931190003</c:v>
                </c:pt>
                <c:pt idx="4138">
                  <c:v>524.53991135960007</c:v>
                </c:pt>
                <c:pt idx="4139">
                  <c:v>503.34389418120008</c:v>
                </c:pt>
                <c:pt idx="4140">
                  <c:v>475.05303600659892</c:v>
                </c:pt>
                <c:pt idx="4141">
                  <c:v>446.09619630889222</c:v>
                </c:pt>
                <c:pt idx="4142">
                  <c:v>420.94796901159992</c:v>
                </c:pt>
                <c:pt idx="4143">
                  <c:v>403.13037913760002</c:v>
                </c:pt>
                <c:pt idx="4144">
                  <c:v>393.88371853759861</c:v>
                </c:pt>
                <c:pt idx="4145">
                  <c:v>396.14864763399999</c:v>
                </c:pt>
                <c:pt idx="4146">
                  <c:v>409.20821054159228</c:v>
                </c:pt>
                <c:pt idx="4147">
                  <c:v>433.04654378029892</c:v>
                </c:pt>
                <c:pt idx="4148">
                  <c:v>462.72265634759862</c:v>
                </c:pt>
                <c:pt idx="4149">
                  <c:v>497.84047626659992</c:v>
                </c:pt>
                <c:pt idx="4150">
                  <c:v>534.59673621320007</c:v>
                </c:pt>
                <c:pt idx="4151">
                  <c:v>567.37385362149996</c:v>
                </c:pt>
                <c:pt idx="4152">
                  <c:v>595.8907469582</c:v>
                </c:pt>
                <c:pt idx="4153">
                  <c:v>620.33752632019787</c:v>
                </c:pt>
                <c:pt idx="4154">
                  <c:v>639.1410180751999</c:v>
                </c:pt>
                <c:pt idx="4155">
                  <c:v>652.40228749819937</c:v>
                </c:pt>
                <c:pt idx="4156">
                  <c:v>660.88853103379995</c:v>
                </c:pt>
                <c:pt idx="4157">
                  <c:v>662.57218734210005</c:v>
                </c:pt>
                <c:pt idx="4158">
                  <c:v>657.34730456650004</c:v>
                </c:pt>
                <c:pt idx="4159">
                  <c:v>645.52208029519988</c:v>
                </c:pt>
                <c:pt idx="4160">
                  <c:v>630.93784055950005</c:v>
                </c:pt>
                <c:pt idx="4161">
                  <c:v>617.57939400379996</c:v>
                </c:pt>
                <c:pt idx="4162">
                  <c:v>594.30895909319986</c:v>
                </c:pt>
                <c:pt idx="4163">
                  <c:v>557.93575244190004</c:v>
                </c:pt>
                <c:pt idx="4164">
                  <c:v>517.96107683389937</c:v>
                </c:pt>
                <c:pt idx="4165">
                  <c:v>478.61338359989998</c:v>
                </c:pt>
                <c:pt idx="4166">
                  <c:v>447.27664718260002</c:v>
                </c:pt>
                <c:pt idx="4167">
                  <c:v>427.37883569590002</c:v>
                </c:pt>
                <c:pt idx="4168">
                  <c:v>415.97977037600009</c:v>
                </c:pt>
                <c:pt idx="4169">
                  <c:v>416.06786284729992</c:v>
                </c:pt>
                <c:pt idx="4170">
                  <c:v>426.32017723189921</c:v>
                </c:pt>
                <c:pt idx="4171">
                  <c:v>449.61712018029999</c:v>
                </c:pt>
                <c:pt idx="4172">
                  <c:v>480.21682755529861</c:v>
                </c:pt>
                <c:pt idx="4173">
                  <c:v>515.64653836560001</c:v>
                </c:pt>
                <c:pt idx="4174">
                  <c:v>554.2689942249001</c:v>
                </c:pt>
                <c:pt idx="4175">
                  <c:v>588.80263925020006</c:v>
                </c:pt>
                <c:pt idx="4176">
                  <c:v>616.87933400049997</c:v>
                </c:pt>
                <c:pt idx="4177">
                  <c:v>640.42111203849936</c:v>
                </c:pt>
                <c:pt idx="4178">
                  <c:v>658.10805439379999</c:v>
                </c:pt>
                <c:pt idx="4179">
                  <c:v>669.44272494509937</c:v>
                </c:pt>
                <c:pt idx="4180">
                  <c:v>675.62502860910001</c:v>
                </c:pt>
                <c:pt idx="4181">
                  <c:v>674.91500081079937</c:v>
                </c:pt>
                <c:pt idx="4182">
                  <c:v>665.53838079649995</c:v>
                </c:pt>
                <c:pt idx="4183">
                  <c:v>648.39633877710003</c:v>
                </c:pt>
                <c:pt idx="4184">
                  <c:v>627.76899983750002</c:v>
                </c:pt>
                <c:pt idx="4185">
                  <c:v>609.91411978148767</c:v>
                </c:pt>
                <c:pt idx="4186">
                  <c:v>584.85083070780001</c:v>
                </c:pt>
                <c:pt idx="4187">
                  <c:v>550.86080113419939</c:v>
                </c:pt>
                <c:pt idx="4188">
                  <c:v>512.31283400489986</c:v>
                </c:pt>
                <c:pt idx="4189">
                  <c:v>475.33061914859661</c:v>
                </c:pt>
                <c:pt idx="4190">
                  <c:v>444.11421846360003</c:v>
                </c:pt>
                <c:pt idx="4191">
                  <c:v>422.03048580389998</c:v>
                </c:pt>
                <c:pt idx="4192">
                  <c:v>408.52735194929193</c:v>
                </c:pt>
                <c:pt idx="4193">
                  <c:v>402.06200531389999</c:v>
                </c:pt>
                <c:pt idx="4194">
                  <c:v>400.05164976190002</c:v>
                </c:pt>
                <c:pt idx="4195">
                  <c:v>409.27345406259661</c:v>
                </c:pt>
                <c:pt idx="4196">
                  <c:v>431.79212040930003</c:v>
                </c:pt>
                <c:pt idx="4197">
                  <c:v>466.63032694319861</c:v>
                </c:pt>
                <c:pt idx="4198">
                  <c:v>507.26667117890003</c:v>
                </c:pt>
                <c:pt idx="4199">
                  <c:v>545.64355768890005</c:v>
                </c:pt>
                <c:pt idx="4200">
                  <c:v>577.74908459890003</c:v>
                </c:pt>
                <c:pt idx="4201">
                  <c:v>600.59777666289995</c:v>
                </c:pt>
                <c:pt idx="4202">
                  <c:v>617.38193144950003</c:v>
                </c:pt>
                <c:pt idx="4203">
                  <c:v>630.41947132890004</c:v>
                </c:pt>
                <c:pt idx="4204">
                  <c:v>640.16825908289786</c:v>
                </c:pt>
                <c:pt idx="4205">
                  <c:v>644.65561954279997</c:v>
                </c:pt>
                <c:pt idx="4206">
                  <c:v>641.55024454420004</c:v>
                </c:pt>
                <c:pt idx="4207">
                  <c:v>630.12087438649996</c:v>
                </c:pt>
                <c:pt idx="4208">
                  <c:v>614.44798120419989</c:v>
                </c:pt>
                <c:pt idx="4209">
                  <c:v>599.30959604790007</c:v>
                </c:pt>
                <c:pt idx="4210">
                  <c:v>578.21027403059998</c:v>
                </c:pt>
                <c:pt idx="4211">
                  <c:v>547.17055155160097</c:v>
                </c:pt>
                <c:pt idx="4212">
                  <c:v>512.83597494160006</c:v>
                </c:pt>
                <c:pt idx="4213">
                  <c:v>477.87863709300001</c:v>
                </c:pt>
                <c:pt idx="4214">
                  <c:v>448.1931761793</c:v>
                </c:pt>
                <c:pt idx="4215">
                  <c:v>427.51708813430002</c:v>
                </c:pt>
                <c:pt idx="4216">
                  <c:v>412.54504635799992</c:v>
                </c:pt>
                <c:pt idx="4217">
                  <c:v>403.72424643130012</c:v>
                </c:pt>
                <c:pt idx="4218">
                  <c:v>398.91329517070011</c:v>
                </c:pt>
                <c:pt idx="4219">
                  <c:v>404.46225047299862</c:v>
                </c:pt>
                <c:pt idx="4220">
                  <c:v>425.43647652699661</c:v>
                </c:pt>
                <c:pt idx="4221">
                  <c:v>459.99332617659661</c:v>
                </c:pt>
                <c:pt idx="4222">
                  <c:v>500.91074052689999</c:v>
                </c:pt>
                <c:pt idx="4223">
                  <c:v>540.97104240190004</c:v>
                </c:pt>
                <c:pt idx="4224">
                  <c:v>575.48020974790006</c:v>
                </c:pt>
                <c:pt idx="4225">
                  <c:v>603.59840426690005</c:v>
                </c:pt>
                <c:pt idx="4226">
                  <c:v>625.17583446449999</c:v>
                </c:pt>
                <c:pt idx="4227">
                  <c:v>641.70012787690007</c:v>
                </c:pt>
                <c:pt idx="4228">
                  <c:v>655.12181064549998</c:v>
                </c:pt>
                <c:pt idx="4229">
                  <c:v>663.29300876679997</c:v>
                </c:pt>
                <c:pt idx="4230">
                  <c:v>664.55878775519977</c:v>
                </c:pt>
                <c:pt idx="4231">
                  <c:v>657.0911137178</c:v>
                </c:pt>
                <c:pt idx="4232">
                  <c:v>643.48634085180004</c:v>
                </c:pt>
                <c:pt idx="4233">
                  <c:v>632.15021345719981</c:v>
                </c:pt>
                <c:pt idx="4234">
                  <c:v>610.3457271137911</c:v>
                </c:pt>
                <c:pt idx="4235">
                  <c:v>575.82343782920009</c:v>
                </c:pt>
                <c:pt idx="4236">
                  <c:v>536.78298994060003</c:v>
                </c:pt>
                <c:pt idx="4237">
                  <c:v>499.20454488860003</c:v>
                </c:pt>
                <c:pt idx="4238">
                  <c:v>468.75300043029961</c:v>
                </c:pt>
                <c:pt idx="4239">
                  <c:v>450.25064052160002</c:v>
                </c:pt>
                <c:pt idx="4240">
                  <c:v>440.07493674429861</c:v>
                </c:pt>
                <c:pt idx="4241">
                  <c:v>442.35176067690008</c:v>
                </c:pt>
                <c:pt idx="4242">
                  <c:v>456.33146576029861</c:v>
                </c:pt>
                <c:pt idx="4243">
                  <c:v>483.55130042690001</c:v>
                </c:pt>
                <c:pt idx="4244">
                  <c:v>517.80161570759788</c:v>
                </c:pt>
                <c:pt idx="4245">
                  <c:v>557.73779667990004</c:v>
                </c:pt>
                <c:pt idx="4246">
                  <c:v>599.94528431849938</c:v>
                </c:pt>
                <c:pt idx="4247">
                  <c:v>638.74777915590005</c:v>
                </c:pt>
                <c:pt idx="4248">
                  <c:v>670.57066445320004</c:v>
                </c:pt>
                <c:pt idx="4249">
                  <c:v>697.37693468849989</c:v>
                </c:pt>
                <c:pt idx="4250">
                  <c:v>716.39761802548617</c:v>
                </c:pt>
                <c:pt idx="4251">
                  <c:v>729.47481084809976</c:v>
                </c:pt>
                <c:pt idx="4252">
                  <c:v>736.60920170910003</c:v>
                </c:pt>
                <c:pt idx="4253">
                  <c:v>736.21582506079994</c:v>
                </c:pt>
                <c:pt idx="4254">
                  <c:v>727.58390778909995</c:v>
                </c:pt>
                <c:pt idx="4255">
                  <c:v>711.96758648679736</c:v>
                </c:pt>
                <c:pt idx="4256">
                  <c:v>692.93897710249996</c:v>
                </c:pt>
                <c:pt idx="4257">
                  <c:v>674.61766567180007</c:v>
                </c:pt>
                <c:pt idx="4258">
                  <c:v>645.56369480249737</c:v>
                </c:pt>
                <c:pt idx="4259">
                  <c:v>603.97365767049996</c:v>
                </c:pt>
                <c:pt idx="4260">
                  <c:v>560.19656371660005</c:v>
                </c:pt>
                <c:pt idx="4261">
                  <c:v>520.1973414629</c:v>
                </c:pt>
                <c:pt idx="4262">
                  <c:v>487.11539878529891</c:v>
                </c:pt>
                <c:pt idx="4263">
                  <c:v>465.82850169329993</c:v>
                </c:pt>
                <c:pt idx="4264">
                  <c:v>454.62879159559992</c:v>
                </c:pt>
                <c:pt idx="4265">
                  <c:v>455.40850186789862</c:v>
                </c:pt>
                <c:pt idx="4266">
                  <c:v>468.85879174690001</c:v>
                </c:pt>
                <c:pt idx="4267">
                  <c:v>495.6600608279</c:v>
                </c:pt>
                <c:pt idx="4268">
                  <c:v>528.0131184966001</c:v>
                </c:pt>
                <c:pt idx="4269">
                  <c:v>563.98750021559999</c:v>
                </c:pt>
                <c:pt idx="4270">
                  <c:v>603.2517464831999</c:v>
                </c:pt>
                <c:pt idx="4271">
                  <c:v>638.89442787749999</c:v>
                </c:pt>
                <c:pt idx="4272">
                  <c:v>667.62243361979995</c:v>
                </c:pt>
                <c:pt idx="4273">
                  <c:v>689.90198845420002</c:v>
                </c:pt>
                <c:pt idx="4274">
                  <c:v>704.62706150449787</c:v>
                </c:pt>
                <c:pt idx="4275">
                  <c:v>713.12443127920005</c:v>
                </c:pt>
                <c:pt idx="4276">
                  <c:v>717.11036433520007</c:v>
                </c:pt>
                <c:pt idx="4277">
                  <c:v>714.86641445319788</c:v>
                </c:pt>
                <c:pt idx="4278">
                  <c:v>706.26937865080004</c:v>
                </c:pt>
                <c:pt idx="4279">
                  <c:v>690.23691198720007</c:v>
                </c:pt>
                <c:pt idx="4280">
                  <c:v>670.99345105780003</c:v>
                </c:pt>
                <c:pt idx="4281">
                  <c:v>654.00029450390002</c:v>
                </c:pt>
                <c:pt idx="4282">
                  <c:v>627.14705313219986</c:v>
                </c:pt>
                <c:pt idx="4283">
                  <c:v>589.16138674220008</c:v>
                </c:pt>
                <c:pt idx="4284">
                  <c:v>547.31751004960006</c:v>
                </c:pt>
                <c:pt idx="4285">
                  <c:v>509.09627654330001</c:v>
                </c:pt>
                <c:pt idx="4286">
                  <c:v>477.02719107930011</c:v>
                </c:pt>
                <c:pt idx="4287">
                  <c:v>458.66955294789892</c:v>
                </c:pt>
                <c:pt idx="4288">
                  <c:v>448.41714670589892</c:v>
                </c:pt>
                <c:pt idx="4289">
                  <c:v>450.09064030389999</c:v>
                </c:pt>
                <c:pt idx="4290">
                  <c:v>463.53233880129193</c:v>
                </c:pt>
                <c:pt idx="4291">
                  <c:v>487.0817103343</c:v>
                </c:pt>
                <c:pt idx="4292">
                  <c:v>514.37032129190004</c:v>
                </c:pt>
                <c:pt idx="4293">
                  <c:v>544.58113701320008</c:v>
                </c:pt>
                <c:pt idx="4294">
                  <c:v>576.78681174590008</c:v>
                </c:pt>
                <c:pt idx="4295">
                  <c:v>607.59391496659998</c:v>
                </c:pt>
                <c:pt idx="4296">
                  <c:v>633.43737325749998</c:v>
                </c:pt>
                <c:pt idx="4297">
                  <c:v>654.8289260665</c:v>
                </c:pt>
                <c:pt idx="4298">
                  <c:v>671.88613318319938</c:v>
                </c:pt>
                <c:pt idx="4299">
                  <c:v>682.42464499489938</c:v>
                </c:pt>
                <c:pt idx="4300">
                  <c:v>688.75132625150002</c:v>
                </c:pt>
                <c:pt idx="4301">
                  <c:v>687.85122274648882</c:v>
                </c:pt>
                <c:pt idx="4302">
                  <c:v>680.66473359179997</c:v>
                </c:pt>
                <c:pt idx="4303">
                  <c:v>665.52178319620009</c:v>
                </c:pt>
                <c:pt idx="4304">
                  <c:v>647.78136607190004</c:v>
                </c:pt>
                <c:pt idx="4305">
                  <c:v>630.89420722020009</c:v>
                </c:pt>
                <c:pt idx="4306">
                  <c:v>605.68358112090004</c:v>
                </c:pt>
                <c:pt idx="4307">
                  <c:v>570.10937787220007</c:v>
                </c:pt>
                <c:pt idx="4308">
                  <c:v>529.6488974376</c:v>
                </c:pt>
                <c:pt idx="4309">
                  <c:v>490.99581569230003</c:v>
                </c:pt>
                <c:pt idx="4310">
                  <c:v>458.92122445189187</c:v>
                </c:pt>
                <c:pt idx="4311">
                  <c:v>438.80268849499998</c:v>
                </c:pt>
                <c:pt idx="4312">
                  <c:v>427.63218187460001</c:v>
                </c:pt>
                <c:pt idx="4313">
                  <c:v>428.02349384159862</c:v>
                </c:pt>
                <c:pt idx="4314">
                  <c:v>440.72099426759661</c:v>
                </c:pt>
                <c:pt idx="4315">
                  <c:v>462.11846575089999</c:v>
                </c:pt>
                <c:pt idx="4316">
                  <c:v>489.51170956229129</c:v>
                </c:pt>
                <c:pt idx="4317">
                  <c:v>519.74383717859996</c:v>
                </c:pt>
                <c:pt idx="4318">
                  <c:v>552.20424611719977</c:v>
                </c:pt>
                <c:pt idx="4319">
                  <c:v>581.17713286920002</c:v>
                </c:pt>
                <c:pt idx="4320">
                  <c:v>606.2283666042</c:v>
                </c:pt>
                <c:pt idx="4321">
                  <c:v>627.0938420128</c:v>
                </c:pt>
                <c:pt idx="4322">
                  <c:v>644.45809970279936</c:v>
                </c:pt>
                <c:pt idx="4323">
                  <c:v>657.43039604480009</c:v>
                </c:pt>
                <c:pt idx="4324">
                  <c:v>666.84763256820008</c:v>
                </c:pt>
                <c:pt idx="4325">
                  <c:v>670.16382168379937</c:v>
                </c:pt>
                <c:pt idx="4326">
                  <c:v>664.71533544079978</c:v>
                </c:pt>
                <c:pt idx="4327">
                  <c:v>650.11290360149997</c:v>
                </c:pt>
                <c:pt idx="4328">
                  <c:v>632.00590469720009</c:v>
                </c:pt>
                <c:pt idx="4329">
                  <c:v>617.2882988299001</c:v>
                </c:pt>
                <c:pt idx="4330">
                  <c:v>593.08451942120007</c:v>
                </c:pt>
                <c:pt idx="4331">
                  <c:v>557.09028245919978</c:v>
                </c:pt>
                <c:pt idx="4332">
                  <c:v>518.35829607089988</c:v>
                </c:pt>
                <c:pt idx="4333">
                  <c:v>480.74047314130001</c:v>
                </c:pt>
                <c:pt idx="4334">
                  <c:v>449.92131458489621</c:v>
                </c:pt>
                <c:pt idx="4335">
                  <c:v>430.99694804799111</c:v>
                </c:pt>
                <c:pt idx="4336">
                  <c:v>420.60516532730009</c:v>
                </c:pt>
                <c:pt idx="4337">
                  <c:v>421.28559953330011</c:v>
                </c:pt>
                <c:pt idx="4338">
                  <c:v>433.20920518029999</c:v>
                </c:pt>
                <c:pt idx="4339">
                  <c:v>455.96397784659621</c:v>
                </c:pt>
                <c:pt idx="4340">
                  <c:v>482.93169360730002</c:v>
                </c:pt>
                <c:pt idx="4341">
                  <c:v>512.98144219620008</c:v>
                </c:pt>
                <c:pt idx="4342">
                  <c:v>544.24414882360009</c:v>
                </c:pt>
                <c:pt idx="4343">
                  <c:v>573.00085337860003</c:v>
                </c:pt>
                <c:pt idx="4344">
                  <c:v>595.3068130901994</c:v>
                </c:pt>
                <c:pt idx="4345">
                  <c:v>613.80035223120001</c:v>
                </c:pt>
                <c:pt idx="4346">
                  <c:v>626.72699644220006</c:v>
                </c:pt>
                <c:pt idx="4347">
                  <c:v>634.47943405790045</c:v>
                </c:pt>
                <c:pt idx="4348">
                  <c:v>639.65234445250007</c:v>
                </c:pt>
                <c:pt idx="4349">
                  <c:v>639.9009992962001</c:v>
                </c:pt>
                <c:pt idx="4350">
                  <c:v>632.89721029179736</c:v>
                </c:pt>
                <c:pt idx="4351">
                  <c:v>619.49515339619995</c:v>
                </c:pt>
                <c:pt idx="4352">
                  <c:v>603.24934924349975</c:v>
                </c:pt>
                <c:pt idx="4353">
                  <c:v>589.97503794320005</c:v>
                </c:pt>
                <c:pt idx="4354">
                  <c:v>568.17668820949996</c:v>
                </c:pt>
                <c:pt idx="4355">
                  <c:v>536.47333573190008</c:v>
                </c:pt>
                <c:pt idx="4356">
                  <c:v>502.3192912449</c:v>
                </c:pt>
                <c:pt idx="4357">
                  <c:v>467.05648582930002</c:v>
                </c:pt>
                <c:pt idx="4358">
                  <c:v>405.7307135542917</c:v>
                </c:pt>
                <c:pt idx="4359">
                  <c:v>400.22490980600003</c:v>
                </c:pt>
                <c:pt idx="4360">
                  <c:v>399.67311587430009</c:v>
                </c:pt>
                <c:pt idx="4361">
                  <c:v>408.64688473630002</c:v>
                </c:pt>
                <c:pt idx="4362">
                  <c:v>428.64295152260001</c:v>
                </c:pt>
                <c:pt idx="4363">
                  <c:v>457.74031478389992</c:v>
                </c:pt>
                <c:pt idx="4364">
                  <c:v>490.97661436859192</c:v>
                </c:pt>
                <c:pt idx="4365">
                  <c:v>522.99083708820001</c:v>
                </c:pt>
                <c:pt idx="4366">
                  <c:v>549.18112512219989</c:v>
                </c:pt>
                <c:pt idx="4367">
                  <c:v>568.63112158119986</c:v>
                </c:pt>
                <c:pt idx="4368">
                  <c:v>583.50506869049786</c:v>
                </c:pt>
                <c:pt idx="4369">
                  <c:v>594.99979698080006</c:v>
                </c:pt>
                <c:pt idx="4370">
                  <c:v>605.00197687850005</c:v>
                </c:pt>
                <c:pt idx="4371">
                  <c:v>610.96282198319739</c:v>
                </c:pt>
                <c:pt idx="4372">
                  <c:v>610.22646961580006</c:v>
                </c:pt>
                <c:pt idx="4373">
                  <c:v>601.29603586279995</c:v>
                </c:pt>
                <c:pt idx="4374">
                  <c:v>588.38617277820003</c:v>
                </c:pt>
                <c:pt idx="4375">
                  <c:v>578.19996213590002</c:v>
                </c:pt>
                <c:pt idx="4376">
                  <c:v>559.00166012189936</c:v>
                </c:pt>
                <c:pt idx="4377">
                  <c:v>530.92933553959995</c:v>
                </c:pt>
                <c:pt idx="4378">
                  <c:v>498.03892521089921</c:v>
                </c:pt>
                <c:pt idx="4379">
                  <c:v>465.4472608543</c:v>
                </c:pt>
                <c:pt idx="4380">
                  <c:v>437.30347585800013</c:v>
                </c:pt>
                <c:pt idx="4381">
                  <c:v>418.07522466159992</c:v>
                </c:pt>
                <c:pt idx="4382">
                  <c:v>405.02362216929993</c:v>
                </c:pt>
                <c:pt idx="4383">
                  <c:v>397.55351644699152</c:v>
                </c:pt>
                <c:pt idx="4384">
                  <c:v>393.41452278060012</c:v>
                </c:pt>
                <c:pt idx="4385">
                  <c:v>399.14899993860001</c:v>
                </c:pt>
                <c:pt idx="4386">
                  <c:v>418.00772152360008</c:v>
                </c:pt>
                <c:pt idx="4387">
                  <c:v>448.60904614089998</c:v>
                </c:pt>
                <c:pt idx="4388">
                  <c:v>484.65694151230002</c:v>
                </c:pt>
                <c:pt idx="4389">
                  <c:v>520.15275617890006</c:v>
                </c:pt>
                <c:pt idx="4390">
                  <c:v>551.18606668749999</c:v>
                </c:pt>
                <c:pt idx="4391">
                  <c:v>576.41615806349739</c:v>
                </c:pt>
                <c:pt idx="4392">
                  <c:v>596.35078938750007</c:v>
                </c:pt>
                <c:pt idx="4393">
                  <c:v>611.11187951320005</c:v>
                </c:pt>
                <c:pt idx="4394">
                  <c:v>621.45096730019986</c:v>
                </c:pt>
                <c:pt idx="4395">
                  <c:v>627.00197574920003</c:v>
                </c:pt>
                <c:pt idx="4396">
                  <c:v>626.40935883320003</c:v>
                </c:pt>
                <c:pt idx="4397">
                  <c:v>618.34591344448859</c:v>
                </c:pt>
                <c:pt idx="4398">
                  <c:v>606.94384286789978</c:v>
                </c:pt>
                <c:pt idx="4399">
                  <c:v>596.27460323549997</c:v>
                </c:pt>
                <c:pt idx="4400">
                  <c:v>576.65177102620055</c:v>
                </c:pt>
                <c:pt idx="4401">
                  <c:v>545.49531451559994</c:v>
                </c:pt>
                <c:pt idx="4402">
                  <c:v>509.63437482059999</c:v>
                </c:pt>
                <c:pt idx="4403">
                  <c:v>474.32308418230002</c:v>
                </c:pt>
                <c:pt idx="4404">
                  <c:v>445.87262720130002</c:v>
                </c:pt>
                <c:pt idx="4405">
                  <c:v>428.44899889860011</c:v>
                </c:pt>
                <c:pt idx="4406">
                  <c:v>419.56745183999999</c:v>
                </c:pt>
                <c:pt idx="4407">
                  <c:v>422.35829768330001</c:v>
                </c:pt>
                <c:pt idx="4408">
                  <c:v>436.49434405129199</c:v>
                </c:pt>
                <c:pt idx="4409">
                  <c:v>461.34718611490001</c:v>
                </c:pt>
                <c:pt idx="4410">
                  <c:v>490.61474692820002</c:v>
                </c:pt>
                <c:pt idx="4411">
                  <c:v>524.25386309759995</c:v>
                </c:pt>
                <c:pt idx="4412">
                  <c:v>561.53577598619995</c:v>
                </c:pt>
                <c:pt idx="4413">
                  <c:v>596.12026921950007</c:v>
                </c:pt>
                <c:pt idx="4414">
                  <c:v>626.2937603872</c:v>
                </c:pt>
                <c:pt idx="4415">
                  <c:v>652.48189197920055</c:v>
                </c:pt>
                <c:pt idx="4416">
                  <c:v>673.36905790549736</c:v>
                </c:pt>
                <c:pt idx="4417">
                  <c:v>687.78688549410003</c:v>
                </c:pt>
                <c:pt idx="4418">
                  <c:v>696.16031770010011</c:v>
                </c:pt>
                <c:pt idx="4419">
                  <c:v>698.35861548478294</c:v>
                </c:pt>
                <c:pt idx="4420">
                  <c:v>691.71761142479738</c:v>
                </c:pt>
                <c:pt idx="4421">
                  <c:v>676.31555674279787</c:v>
                </c:pt>
                <c:pt idx="4422">
                  <c:v>659.3176399957872</c:v>
                </c:pt>
                <c:pt idx="4423">
                  <c:v>644.47153147380004</c:v>
                </c:pt>
                <c:pt idx="4424">
                  <c:v>617.39636121350009</c:v>
                </c:pt>
                <c:pt idx="4425">
                  <c:v>578.68200478049937</c:v>
                </c:pt>
                <c:pt idx="4426">
                  <c:v>535.57152321420006</c:v>
                </c:pt>
                <c:pt idx="4427">
                  <c:v>496.24398330060001</c:v>
                </c:pt>
                <c:pt idx="4428">
                  <c:v>464.19265397160001</c:v>
                </c:pt>
                <c:pt idx="4429">
                  <c:v>444.34360303490001</c:v>
                </c:pt>
                <c:pt idx="4430">
                  <c:v>433.96591740228888</c:v>
                </c:pt>
                <c:pt idx="4431">
                  <c:v>435.66410666990009</c:v>
                </c:pt>
                <c:pt idx="4432">
                  <c:v>449.34189994190012</c:v>
                </c:pt>
                <c:pt idx="4433">
                  <c:v>474.46685391459891</c:v>
                </c:pt>
                <c:pt idx="4434">
                  <c:v>503.82039654419862</c:v>
                </c:pt>
                <c:pt idx="4435">
                  <c:v>537.54668760119989</c:v>
                </c:pt>
                <c:pt idx="4436">
                  <c:v>574.0055666351999</c:v>
                </c:pt>
                <c:pt idx="4437">
                  <c:v>608.79533375420056</c:v>
                </c:pt>
                <c:pt idx="4438">
                  <c:v>638.10889062020055</c:v>
                </c:pt>
                <c:pt idx="4439">
                  <c:v>662.44168878248502</c:v>
                </c:pt>
                <c:pt idx="4440">
                  <c:v>680.48446514750003</c:v>
                </c:pt>
                <c:pt idx="4441">
                  <c:v>692.05360179679997</c:v>
                </c:pt>
                <c:pt idx="4442">
                  <c:v>699.11388233380001</c:v>
                </c:pt>
                <c:pt idx="4443">
                  <c:v>699.12663749809997</c:v>
                </c:pt>
                <c:pt idx="4444">
                  <c:v>691.4367706948002</c:v>
                </c:pt>
                <c:pt idx="4445">
                  <c:v>677.34372683379786</c:v>
                </c:pt>
                <c:pt idx="4446">
                  <c:v>659.76100444310009</c:v>
                </c:pt>
                <c:pt idx="4447">
                  <c:v>644.54548099110002</c:v>
                </c:pt>
                <c:pt idx="4448">
                  <c:v>619.2515455555</c:v>
                </c:pt>
                <c:pt idx="4449">
                  <c:v>582.86008946149786</c:v>
                </c:pt>
                <c:pt idx="4450">
                  <c:v>541.76343901290011</c:v>
                </c:pt>
                <c:pt idx="4451">
                  <c:v>502.84394625459993</c:v>
                </c:pt>
                <c:pt idx="4452">
                  <c:v>472.59212405719239</c:v>
                </c:pt>
                <c:pt idx="4453">
                  <c:v>452.98149635729152</c:v>
                </c:pt>
                <c:pt idx="4454">
                  <c:v>442.54523147660012</c:v>
                </c:pt>
                <c:pt idx="4455">
                  <c:v>444.57828694059862</c:v>
                </c:pt>
                <c:pt idx="4456">
                  <c:v>459.85544070760011</c:v>
                </c:pt>
                <c:pt idx="4457">
                  <c:v>483.00553993390002</c:v>
                </c:pt>
                <c:pt idx="4458">
                  <c:v>508.85154457020002</c:v>
                </c:pt>
                <c:pt idx="4459">
                  <c:v>540.48540965350003</c:v>
                </c:pt>
                <c:pt idx="4460">
                  <c:v>575.45412610219739</c:v>
                </c:pt>
                <c:pt idx="4461">
                  <c:v>610.29979980279995</c:v>
                </c:pt>
                <c:pt idx="4462">
                  <c:v>639.56406851280008</c:v>
                </c:pt>
                <c:pt idx="4463">
                  <c:v>664.33465656880003</c:v>
                </c:pt>
                <c:pt idx="4464">
                  <c:v>682.5871687314974</c:v>
                </c:pt>
                <c:pt idx="4465">
                  <c:v>694.0655286820911</c:v>
                </c:pt>
                <c:pt idx="4466">
                  <c:v>703.35109687309739</c:v>
                </c:pt>
                <c:pt idx="4467">
                  <c:v>707.10374528679995</c:v>
                </c:pt>
                <c:pt idx="4468">
                  <c:v>702.90673450880001</c:v>
                </c:pt>
                <c:pt idx="4469">
                  <c:v>689.08833731340007</c:v>
                </c:pt>
                <c:pt idx="4470">
                  <c:v>672.53551709149235</c:v>
                </c:pt>
                <c:pt idx="4471">
                  <c:v>657.29479322580005</c:v>
                </c:pt>
                <c:pt idx="4472">
                  <c:v>629.28830867049999</c:v>
                </c:pt>
                <c:pt idx="4473">
                  <c:v>591.26841461319975</c:v>
                </c:pt>
                <c:pt idx="4474">
                  <c:v>549.3063816335</c:v>
                </c:pt>
                <c:pt idx="4475">
                  <c:v>510.0575858542</c:v>
                </c:pt>
                <c:pt idx="4476">
                  <c:v>477.86289971460008</c:v>
                </c:pt>
                <c:pt idx="4477">
                  <c:v>457.34069834159982</c:v>
                </c:pt>
                <c:pt idx="4478">
                  <c:v>446.19247861560001</c:v>
                </c:pt>
                <c:pt idx="4479">
                  <c:v>446.71438078630001</c:v>
                </c:pt>
                <c:pt idx="4480">
                  <c:v>461.2979208969</c:v>
                </c:pt>
                <c:pt idx="4481">
                  <c:v>486.08948832819999</c:v>
                </c:pt>
                <c:pt idx="4482">
                  <c:v>514.6632289041994</c:v>
                </c:pt>
                <c:pt idx="4483">
                  <c:v>546.84458642149787</c:v>
                </c:pt>
                <c:pt idx="4484">
                  <c:v>581.77501470920004</c:v>
                </c:pt>
                <c:pt idx="4485">
                  <c:v>614.40890162719995</c:v>
                </c:pt>
                <c:pt idx="4486">
                  <c:v>642.5603028782001</c:v>
                </c:pt>
                <c:pt idx="4487">
                  <c:v>664.85479233950002</c:v>
                </c:pt>
                <c:pt idx="4488">
                  <c:v>679.29736142210015</c:v>
                </c:pt>
                <c:pt idx="4489">
                  <c:v>684.9054695305</c:v>
                </c:pt>
                <c:pt idx="4490">
                  <c:v>688.7668225978</c:v>
                </c:pt>
                <c:pt idx="4491">
                  <c:v>688.48404338909995</c:v>
                </c:pt>
                <c:pt idx="4492">
                  <c:v>680.75116281049736</c:v>
                </c:pt>
                <c:pt idx="4493">
                  <c:v>666.35090786548767</c:v>
                </c:pt>
                <c:pt idx="4494">
                  <c:v>650.14370157949998</c:v>
                </c:pt>
                <c:pt idx="4495">
                  <c:v>635.43162436448836</c:v>
                </c:pt>
                <c:pt idx="4496">
                  <c:v>609.90633148720008</c:v>
                </c:pt>
                <c:pt idx="4497">
                  <c:v>573.91604029820007</c:v>
                </c:pt>
                <c:pt idx="4498">
                  <c:v>534.14281896420005</c:v>
                </c:pt>
                <c:pt idx="4499">
                  <c:v>495.8433231209001</c:v>
                </c:pt>
                <c:pt idx="4500">
                  <c:v>464.55322527859892</c:v>
                </c:pt>
                <c:pt idx="4501">
                  <c:v>445.10845926389999</c:v>
                </c:pt>
                <c:pt idx="4502">
                  <c:v>434.48530754759031</c:v>
                </c:pt>
                <c:pt idx="4503">
                  <c:v>435.95734687729862</c:v>
                </c:pt>
                <c:pt idx="4504">
                  <c:v>448.03029675619621</c:v>
                </c:pt>
                <c:pt idx="4505">
                  <c:v>469.37353637320001</c:v>
                </c:pt>
                <c:pt idx="4506">
                  <c:v>495.29152912360001</c:v>
                </c:pt>
                <c:pt idx="4507">
                  <c:v>523.18082083549996</c:v>
                </c:pt>
                <c:pt idx="4508">
                  <c:v>551.48945813320006</c:v>
                </c:pt>
                <c:pt idx="4509">
                  <c:v>577.3258736122001</c:v>
                </c:pt>
                <c:pt idx="4510">
                  <c:v>598.1739598808</c:v>
                </c:pt>
                <c:pt idx="4511">
                  <c:v>616.83172043749937</c:v>
                </c:pt>
                <c:pt idx="4512">
                  <c:v>630.35590247649998</c:v>
                </c:pt>
                <c:pt idx="4513">
                  <c:v>638.26696387149786</c:v>
                </c:pt>
                <c:pt idx="4514">
                  <c:v>642.20886209540004</c:v>
                </c:pt>
                <c:pt idx="4515">
                  <c:v>639.79073462780002</c:v>
                </c:pt>
                <c:pt idx="4516">
                  <c:v>630.89462013810009</c:v>
                </c:pt>
                <c:pt idx="4517">
                  <c:v>615.05280265750002</c:v>
                </c:pt>
                <c:pt idx="4518">
                  <c:v>595.87257789879936</c:v>
                </c:pt>
                <c:pt idx="4519">
                  <c:v>581.50070069349999</c:v>
                </c:pt>
                <c:pt idx="4520">
                  <c:v>558.97562234650002</c:v>
                </c:pt>
                <c:pt idx="4521">
                  <c:v>528.20365287520008</c:v>
                </c:pt>
                <c:pt idx="4522">
                  <c:v>493.13507543749961</c:v>
                </c:pt>
                <c:pt idx="4523">
                  <c:v>459.07997448020001</c:v>
                </c:pt>
                <c:pt idx="4524">
                  <c:v>431.06307478960002</c:v>
                </c:pt>
                <c:pt idx="4525">
                  <c:v>412.35185081219993</c:v>
                </c:pt>
                <c:pt idx="4526">
                  <c:v>400.6659916802999</c:v>
                </c:pt>
                <c:pt idx="4527">
                  <c:v>395.29086991930001</c:v>
                </c:pt>
                <c:pt idx="4528">
                  <c:v>395.15374158889989</c:v>
                </c:pt>
                <c:pt idx="4529">
                  <c:v>403.49389831830001</c:v>
                </c:pt>
                <c:pt idx="4530">
                  <c:v>422.33078030190001</c:v>
                </c:pt>
                <c:pt idx="4531">
                  <c:v>449.73884384619862</c:v>
                </c:pt>
                <c:pt idx="4532">
                  <c:v>481.66239322249999</c:v>
                </c:pt>
                <c:pt idx="4533">
                  <c:v>511.55822084580001</c:v>
                </c:pt>
                <c:pt idx="4534">
                  <c:v>536.12096572020005</c:v>
                </c:pt>
                <c:pt idx="4535">
                  <c:v>555.35761317478318</c:v>
                </c:pt>
                <c:pt idx="4536">
                  <c:v>569.17350982810001</c:v>
                </c:pt>
                <c:pt idx="4537">
                  <c:v>580.35763181148559</c:v>
                </c:pt>
                <c:pt idx="4538">
                  <c:v>589.17470386779996</c:v>
                </c:pt>
                <c:pt idx="4539">
                  <c:v>592.25517671579996</c:v>
                </c:pt>
                <c:pt idx="4540">
                  <c:v>589.61504016610002</c:v>
                </c:pt>
                <c:pt idx="4541">
                  <c:v>579.42208490509938</c:v>
                </c:pt>
                <c:pt idx="4542">
                  <c:v>564.62578080979995</c:v>
                </c:pt>
                <c:pt idx="4543">
                  <c:v>553.33142857950008</c:v>
                </c:pt>
                <c:pt idx="4544">
                  <c:v>533.84257041119986</c:v>
                </c:pt>
                <c:pt idx="4545">
                  <c:v>505.21809631420001</c:v>
                </c:pt>
                <c:pt idx="4546">
                  <c:v>473.08702490389999</c:v>
                </c:pt>
                <c:pt idx="4547">
                  <c:v>441.53541396959861</c:v>
                </c:pt>
                <c:pt idx="4548">
                  <c:v>414.69723313060018</c:v>
                </c:pt>
                <c:pt idx="4549">
                  <c:v>397.04550491859891</c:v>
                </c:pt>
                <c:pt idx="4550">
                  <c:v>385.43765581259862</c:v>
                </c:pt>
                <c:pt idx="4551">
                  <c:v>379.28219286490003</c:v>
                </c:pt>
                <c:pt idx="4552">
                  <c:v>375.46493180990001</c:v>
                </c:pt>
                <c:pt idx="4553">
                  <c:v>380.01885488129892</c:v>
                </c:pt>
                <c:pt idx="4554">
                  <c:v>395.83684839159991</c:v>
                </c:pt>
                <c:pt idx="4555">
                  <c:v>421.88355026759228</c:v>
                </c:pt>
                <c:pt idx="4556">
                  <c:v>451.93006430519961</c:v>
                </c:pt>
                <c:pt idx="4557">
                  <c:v>482.16263927519992</c:v>
                </c:pt>
                <c:pt idx="4558">
                  <c:v>510.52042705320002</c:v>
                </c:pt>
                <c:pt idx="4559">
                  <c:v>534.66676285680001</c:v>
                </c:pt>
                <c:pt idx="4560">
                  <c:v>554.1560109495</c:v>
                </c:pt>
                <c:pt idx="4561">
                  <c:v>569.12222582078755</c:v>
                </c:pt>
                <c:pt idx="4562">
                  <c:v>580.90596170509787</c:v>
                </c:pt>
                <c:pt idx="4563">
                  <c:v>589.65634495510005</c:v>
                </c:pt>
                <c:pt idx="4564">
                  <c:v>590.27478182610002</c:v>
                </c:pt>
                <c:pt idx="4565">
                  <c:v>582.71049276580004</c:v>
                </c:pt>
                <c:pt idx="4566">
                  <c:v>572.57026684879997</c:v>
                </c:pt>
                <c:pt idx="4567">
                  <c:v>565.18116498379936</c:v>
                </c:pt>
                <c:pt idx="4568">
                  <c:v>547.39761921720003</c:v>
                </c:pt>
                <c:pt idx="4569">
                  <c:v>518.6303847698</c:v>
                </c:pt>
                <c:pt idx="4570">
                  <c:v>483.25941375019892</c:v>
                </c:pt>
                <c:pt idx="4571">
                  <c:v>450.07656610319992</c:v>
                </c:pt>
                <c:pt idx="4572">
                  <c:v>423.74094837790011</c:v>
                </c:pt>
                <c:pt idx="4573">
                  <c:v>407.95486546829892</c:v>
                </c:pt>
                <c:pt idx="4574">
                  <c:v>400.9577636386</c:v>
                </c:pt>
                <c:pt idx="4575">
                  <c:v>405.13923209059999</c:v>
                </c:pt>
                <c:pt idx="4576">
                  <c:v>420.41190095789187</c:v>
                </c:pt>
                <c:pt idx="4577">
                  <c:v>443.58257799360013</c:v>
                </c:pt>
                <c:pt idx="4578">
                  <c:v>470.94439299860011</c:v>
                </c:pt>
                <c:pt idx="4579">
                  <c:v>500.19459898849891</c:v>
                </c:pt>
                <c:pt idx="4580">
                  <c:v>529.70229205279998</c:v>
                </c:pt>
                <c:pt idx="4581">
                  <c:v>558.62864345080004</c:v>
                </c:pt>
                <c:pt idx="4582">
                  <c:v>583.15407517109998</c:v>
                </c:pt>
                <c:pt idx="4583">
                  <c:v>604.05965099548939</c:v>
                </c:pt>
                <c:pt idx="4584">
                  <c:v>621.44059803840003</c:v>
                </c:pt>
                <c:pt idx="4585">
                  <c:v>634.60791378379736</c:v>
                </c:pt>
                <c:pt idx="4586">
                  <c:v>644.21623532709998</c:v>
                </c:pt>
                <c:pt idx="4587">
                  <c:v>646.64090084910003</c:v>
                </c:pt>
                <c:pt idx="4588">
                  <c:v>641.47626055140006</c:v>
                </c:pt>
                <c:pt idx="4589">
                  <c:v>627.73564401210001</c:v>
                </c:pt>
                <c:pt idx="4590">
                  <c:v>611.81770908849739</c:v>
                </c:pt>
                <c:pt idx="4591">
                  <c:v>597.74532336950006</c:v>
                </c:pt>
                <c:pt idx="4592">
                  <c:v>572.97989693809996</c:v>
                </c:pt>
                <c:pt idx="4593">
                  <c:v>539.57611845479937</c:v>
                </c:pt>
                <c:pt idx="4594">
                  <c:v>500.82419649790012</c:v>
                </c:pt>
                <c:pt idx="4595">
                  <c:v>463.8542893339</c:v>
                </c:pt>
                <c:pt idx="4596">
                  <c:v>434.66452070489999</c:v>
                </c:pt>
                <c:pt idx="4597">
                  <c:v>416.31291599759862</c:v>
                </c:pt>
                <c:pt idx="4598">
                  <c:v>406.96062467990009</c:v>
                </c:pt>
                <c:pt idx="4599">
                  <c:v>409.51976892189992</c:v>
                </c:pt>
                <c:pt idx="4600">
                  <c:v>424.03126359689992</c:v>
                </c:pt>
                <c:pt idx="4601">
                  <c:v>447.44653493859192</c:v>
                </c:pt>
                <c:pt idx="4602">
                  <c:v>473.71530327759228</c:v>
                </c:pt>
                <c:pt idx="4603">
                  <c:v>502.85223935020002</c:v>
                </c:pt>
                <c:pt idx="4604">
                  <c:v>533.67832610580001</c:v>
                </c:pt>
                <c:pt idx="4605">
                  <c:v>563.46154904019988</c:v>
                </c:pt>
                <c:pt idx="4606">
                  <c:v>590.26848458179995</c:v>
                </c:pt>
                <c:pt idx="4607">
                  <c:v>612.98022033079997</c:v>
                </c:pt>
                <c:pt idx="4608">
                  <c:v>631.54905098779989</c:v>
                </c:pt>
                <c:pt idx="4609">
                  <c:v>645.16836834779997</c:v>
                </c:pt>
                <c:pt idx="4610">
                  <c:v>655.09790637510002</c:v>
                </c:pt>
                <c:pt idx="4611">
                  <c:v>657.56152533578904</c:v>
                </c:pt>
                <c:pt idx="4612">
                  <c:v>650.4895907284</c:v>
                </c:pt>
                <c:pt idx="4613">
                  <c:v>623.71149173250012</c:v>
                </c:pt>
                <c:pt idx="4614">
                  <c:v>609.96159566309939</c:v>
                </c:pt>
                <c:pt idx="4615">
                  <c:v>585.33450203549739</c:v>
                </c:pt>
                <c:pt idx="4616">
                  <c:v>550.80878299150004</c:v>
                </c:pt>
                <c:pt idx="4617">
                  <c:v>511.13533104619228</c:v>
                </c:pt>
                <c:pt idx="4618">
                  <c:v>473.39212547719251</c:v>
                </c:pt>
                <c:pt idx="4619">
                  <c:v>442.59637790018968</c:v>
                </c:pt>
                <c:pt idx="4620">
                  <c:v>424.32103972390001</c:v>
                </c:pt>
                <c:pt idx="4621">
                  <c:v>415.00986972560008</c:v>
                </c:pt>
                <c:pt idx="4622">
                  <c:v>417.40150064329862</c:v>
                </c:pt>
                <c:pt idx="4623">
                  <c:v>431.29921538859861</c:v>
                </c:pt>
                <c:pt idx="4624">
                  <c:v>454.67699011920001</c:v>
                </c:pt>
                <c:pt idx="4625">
                  <c:v>482.42800637990001</c:v>
                </c:pt>
                <c:pt idx="4626">
                  <c:v>513.55259821419986</c:v>
                </c:pt>
                <c:pt idx="4627">
                  <c:v>547.35461673679936</c:v>
                </c:pt>
                <c:pt idx="4628">
                  <c:v>580.55383261120005</c:v>
                </c:pt>
                <c:pt idx="4629">
                  <c:v>610.16058376110004</c:v>
                </c:pt>
                <c:pt idx="4630">
                  <c:v>635.79420298809998</c:v>
                </c:pt>
                <c:pt idx="4631">
                  <c:v>656.24453108379987</c:v>
                </c:pt>
                <c:pt idx="4632">
                  <c:v>670.6061194040974</c:v>
                </c:pt>
                <c:pt idx="4633">
                  <c:v>680.0163132358</c:v>
                </c:pt>
                <c:pt idx="4634">
                  <c:v>682.08858588279998</c:v>
                </c:pt>
                <c:pt idx="4635">
                  <c:v>675.28536778210002</c:v>
                </c:pt>
                <c:pt idx="4636">
                  <c:v>659.26310980679989</c:v>
                </c:pt>
                <c:pt idx="4637">
                  <c:v>641.86397081149937</c:v>
                </c:pt>
                <c:pt idx="4638">
                  <c:v>626.70230076380005</c:v>
                </c:pt>
                <c:pt idx="4639">
                  <c:v>600.68948230880005</c:v>
                </c:pt>
                <c:pt idx="4640">
                  <c:v>564.90040455680003</c:v>
                </c:pt>
                <c:pt idx="4641">
                  <c:v>524.37822496319995</c:v>
                </c:pt>
                <c:pt idx="4642">
                  <c:v>486.39930312159993</c:v>
                </c:pt>
                <c:pt idx="4643">
                  <c:v>455.33317594359198</c:v>
                </c:pt>
                <c:pt idx="4644">
                  <c:v>436.80865528689992</c:v>
                </c:pt>
                <c:pt idx="4645">
                  <c:v>426.81143057859862</c:v>
                </c:pt>
                <c:pt idx="4646">
                  <c:v>428.89422151460002</c:v>
                </c:pt>
                <c:pt idx="4647">
                  <c:v>443.88139271659861</c:v>
                </c:pt>
                <c:pt idx="4648">
                  <c:v>467.98977307389993</c:v>
                </c:pt>
                <c:pt idx="4649">
                  <c:v>495.71969536419999</c:v>
                </c:pt>
                <c:pt idx="4650">
                  <c:v>526.32046944349736</c:v>
                </c:pt>
                <c:pt idx="4651">
                  <c:v>561.7403730832001</c:v>
                </c:pt>
                <c:pt idx="4652">
                  <c:v>596.18921767649999</c:v>
                </c:pt>
                <c:pt idx="4653">
                  <c:v>626.23390789310008</c:v>
                </c:pt>
                <c:pt idx="4654">
                  <c:v>653.13491199410009</c:v>
                </c:pt>
                <c:pt idx="4655">
                  <c:v>673.46567284210016</c:v>
                </c:pt>
                <c:pt idx="4656">
                  <c:v>686.92071138310007</c:v>
                </c:pt>
                <c:pt idx="4657">
                  <c:v>695.43411675239986</c:v>
                </c:pt>
                <c:pt idx="4658">
                  <c:v>696.96114499179737</c:v>
                </c:pt>
                <c:pt idx="4659">
                  <c:v>689.20652800539938</c:v>
                </c:pt>
                <c:pt idx="4660">
                  <c:v>673.47059355210001</c:v>
                </c:pt>
                <c:pt idx="4661">
                  <c:v>657.06173810710004</c:v>
                </c:pt>
                <c:pt idx="4662">
                  <c:v>643.17366985310014</c:v>
                </c:pt>
                <c:pt idx="4663">
                  <c:v>617.62270609850009</c:v>
                </c:pt>
                <c:pt idx="4664">
                  <c:v>580.2444421422</c:v>
                </c:pt>
                <c:pt idx="4665">
                  <c:v>539.32795687819987</c:v>
                </c:pt>
                <c:pt idx="4666">
                  <c:v>501.62336058090011</c:v>
                </c:pt>
                <c:pt idx="4667">
                  <c:v>469.98622648719129</c:v>
                </c:pt>
                <c:pt idx="4668">
                  <c:v>450.44887156189992</c:v>
                </c:pt>
                <c:pt idx="4669">
                  <c:v>440.06304198689992</c:v>
                </c:pt>
                <c:pt idx="4670">
                  <c:v>441.39676003530002</c:v>
                </c:pt>
                <c:pt idx="4671">
                  <c:v>455.29008167260002</c:v>
                </c:pt>
                <c:pt idx="4672">
                  <c:v>478.60109874360012</c:v>
                </c:pt>
                <c:pt idx="4673">
                  <c:v>505.95736214959999</c:v>
                </c:pt>
                <c:pt idx="4674">
                  <c:v>535.68668573320008</c:v>
                </c:pt>
                <c:pt idx="4675">
                  <c:v>570.48831324979994</c:v>
                </c:pt>
                <c:pt idx="4676">
                  <c:v>604.04850180879987</c:v>
                </c:pt>
                <c:pt idx="4677">
                  <c:v>633.28637722710005</c:v>
                </c:pt>
                <c:pt idx="4678">
                  <c:v>657.06657859680001</c:v>
                </c:pt>
                <c:pt idx="4679">
                  <c:v>674.95421797410006</c:v>
                </c:pt>
                <c:pt idx="4680">
                  <c:v>685.87078194339995</c:v>
                </c:pt>
                <c:pt idx="4681">
                  <c:v>690.8142963488001</c:v>
                </c:pt>
                <c:pt idx="4682">
                  <c:v>689.54842562409988</c:v>
                </c:pt>
                <c:pt idx="4683">
                  <c:v>679.24010133679997</c:v>
                </c:pt>
                <c:pt idx="4684">
                  <c:v>661.15066354609996</c:v>
                </c:pt>
                <c:pt idx="4685">
                  <c:v>641.94848446909998</c:v>
                </c:pt>
                <c:pt idx="4686">
                  <c:v>625.24379649579987</c:v>
                </c:pt>
                <c:pt idx="4687">
                  <c:v>599.19730104749999</c:v>
                </c:pt>
                <c:pt idx="4688">
                  <c:v>564.66476859320005</c:v>
                </c:pt>
                <c:pt idx="4689">
                  <c:v>526.63179842520003</c:v>
                </c:pt>
                <c:pt idx="4690">
                  <c:v>489.79877874959141</c:v>
                </c:pt>
                <c:pt idx="4691">
                  <c:v>459.04396892919999</c:v>
                </c:pt>
                <c:pt idx="4692">
                  <c:v>438.15271954560001</c:v>
                </c:pt>
                <c:pt idx="4693">
                  <c:v>424.91349617759892</c:v>
                </c:pt>
                <c:pt idx="4694">
                  <c:v>420.3403716569</c:v>
                </c:pt>
                <c:pt idx="4695">
                  <c:v>421.57061549859861</c:v>
                </c:pt>
                <c:pt idx="4696">
                  <c:v>429.97272370859861</c:v>
                </c:pt>
                <c:pt idx="4697">
                  <c:v>449.49030368929891</c:v>
                </c:pt>
                <c:pt idx="4698">
                  <c:v>479.09107885089861</c:v>
                </c:pt>
                <c:pt idx="4699">
                  <c:v>515.49557679890006</c:v>
                </c:pt>
                <c:pt idx="4700">
                  <c:v>550.77891413290013</c:v>
                </c:pt>
                <c:pt idx="4701">
                  <c:v>580.09727717420003</c:v>
                </c:pt>
                <c:pt idx="4702">
                  <c:v>603.39245359579786</c:v>
                </c:pt>
                <c:pt idx="4703">
                  <c:v>619.49703450679999</c:v>
                </c:pt>
                <c:pt idx="4704">
                  <c:v>630.49537073479996</c:v>
                </c:pt>
                <c:pt idx="4705">
                  <c:v>637.99060804010003</c:v>
                </c:pt>
                <c:pt idx="4706">
                  <c:v>639.85026581808859</c:v>
                </c:pt>
                <c:pt idx="4707">
                  <c:v>635.81314064349999</c:v>
                </c:pt>
                <c:pt idx="4708">
                  <c:v>623.58847199980005</c:v>
                </c:pt>
                <c:pt idx="4709">
                  <c:v>610.22925690650004</c:v>
                </c:pt>
                <c:pt idx="4710">
                  <c:v>598.77236948179939</c:v>
                </c:pt>
                <c:pt idx="4711">
                  <c:v>577.12084056779997</c:v>
                </c:pt>
                <c:pt idx="4712">
                  <c:v>547.11978372890007</c:v>
                </c:pt>
                <c:pt idx="4713">
                  <c:v>507.16971204390001</c:v>
                </c:pt>
                <c:pt idx="4714">
                  <c:v>473.85588420120001</c:v>
                </c:pt>
                <c:pt idx="4715">
                  <c:v>444.45722865329992</c:v>
                </c:pt>
                <c:pt idx="4716">
                  <c:v>425.64935522730002</c:v>
                </c:pt>
                <c:pt idx="4717">
                  <c:v>412.25451320559961</c:v>
                </c:pt>
                <c:pt idx="4718">
                  <c:v>405.30298319259998</c:v>
                </c:pt>
                <c:pt idx="4719">
                  <c:v>402.03984454490001</c:v>
                </c:pt>
                <c:pt idx="4720">
                  <c:v>405.61198366230002</c:v>
                </c:pt>
                <c:pt idx="4721">
                  <c:v>422.47209528289892</c:v>
                </c:pt>
                <c:pt idx="4722">
                  <c:v>451.6072076113</c:v>
                </c:pt>
                <c:pt idx="4723">
                  <c:v>486.83460399360001</c:v>
                </c:pt>
                <c:pt idx="4724">
                  <c:v>522.51231581289937</c:v>
                </c:pt>
                <c:pt idx="4725">
                  <c:v>552.59948081419975</c:v>
                </c:pt>
                <c:pt idx="4726">
                  <c:v>576.96862869159736</c:v>
                </c:pt>
                <c:pt idx="4727">
                  <c:v>594.77794843890001</c:v>
                </c:pt>
                <c:pt idx="4728">
                  <c:v>606.20035595349998</c:v>
                </c:pt>
                <c:pt idx="4729">
                  <c:v>613.92534497949998</c:v>
                </c:pt>
                <c:pt idx="4730">
                  <c:v>617.73119297150004</c:v>
                </c:pt>
                <c:pt idx="4731">
                  <c:v>617.67130614790005</c:v>
                </c:pt>
                <c:pt idx="4732">
                  <c:v>610.14213937850002</c:v>
                </c:pt>
                <c:pt idx="4733">
                  <c:v>600.88976663490007</c:v>
                </c:pt>
                <c:pt idx="4734">
                  <c:v>592.54626044759937</c:v>
                </c:pt>
                <c:pt idx="4735">
                  <c:v>572.7804501339001</c:v>
                </c:pt>
                <c:pt idx="4736">
                  <c:v>542.86912587519737</c:v>
                </c:pt>
                <c:pt idx="4737">
                  <c:v>511.53506215430002</c:v>
                </c:pt>
                <c:pt idx="4738">
                  <c:v>477.11246186289998</c:v>
                </c:pt>
                <c:pt idx="4739">
                  <c:v>449.65837907560012</c:v>
                </c:pt>
                <c:pt idx="4740">
                  <c:v>433.41583260589982</c:v>
                </c:pt>
                <c:pt idx="4741">
                  <c:v>425.68311248229048</c:v>
                </c:pt>
                <c:pt idx="4742">
                  <c:v>429.38952387189983</c:v>
                </c:pt>
                <c:pt idx="4743">
                  <c:v>446.43710737759181</c:v>
                </c:pt>
                <c:pt idx="4744">
                  <c:v>470.92077543359892</c:v>
                </c:pt>
                <c:pt idx="4745">
                  <c:v>500.6246349136</c:v>
                </c:pt>
                <c:pt idx="4746">
                  <c:v>533.9339204716</c:v>
                </c:pt>
                <c:pt idx="4747">
                  <c:v>572.11803578290005</c:v>
                </c:pt>
                <c:pt idx="4748">
                  <c:v>609.04082267690001</c:v>
                </c:pt>
                <c:pt idx="4749">
                  <c:v>642.21965564979996</c:v>
                </c:pt>
                <c:pt idx="4750">
                  <c:v>668.7257003085</c:v>
                </c:pt>
                <c:pt idx="4751">
                  <c:v>688.37936476380003</c:v>
                </c:pt>
                <c:pt idx="4752">
                  <c:v>700.90049668750009</c:v>
                </c:pt>
                <c:pt idx="4753">
                  <c:v>709.88858067049978</c:v>
                </c:pt>
                <c:pt idx="4754">
                  <c:v>711.65863187310003</c:v>
                </c:pt>
                <c:pt idx="4755">
                  <c:v>704.02759673849937</c:v>
                </c:pt>
                <c:pt idx="4756">
                  <c:v>687.87154835620004</c:v>
                </c:pt>
                <c:pt idx="4757">
                  <c:v>670.16176846080009</c:v>
                </c:pt>
                <c:pt idx="4758">
                  <c:v>655.14011738649936</c:v>
                </c:pt>
                <c:pt idx="4759">
                  <c:v>626.11610711949936</c:v>
                </c:pt>
                <c:pt idx="4760">
                  <c:v>586.18037350290001</c:v>
                </c:pt>
                <c:pt idx="4761">
                  <c:v>542.38007493060002</c:v>
                </c:pt>
                <c:pt idx="4762">
                  <c:v>502.37861609689992</c:v>
                </c:pt>
                <c:pt idx="4763">
                  <c:v>469.96403130729891</c:v>
                </c:pt>
                <c:pt idx="4764">
                  <c:v>450.50872400129862</c:v>
                </c:pt>
                <c:pt idx="4765">
                  <c:v>439.48624262259892</c:v>
                </c:pt>
                <c:pt idx="4766">
                  <c:v>440.7342540203</c:v>
                </c:pt>
                <c:pt idx="4767">
                  <c:v>455.11179768829891</c:v>
                </c:pt>
                <c:pt idx="4768">
                  <c:v>479.13052547790011</c:v>
                </c:pt>
                <c:pt idx="4769">
                  <c:v>508.78734495389921</c:v>
                </c:pt>
                <c:pt idx="4770">
                  <c:v>542.2907322346</c:v>
                </c:pt>
                <c:pt idx="4771">
                  <c:v>579.36765801819786</c:v>
                </c:pt>
                <c:pt idx="4772">
                  <c:v>615.29551575520009</c:v>
                </c:pt>
                <c:pt idx="4773">
                  <c:v>647.60082235280004</c:v>
                </c:pt>
                <c:pt idx="4774">
                  <c:v>674.00215380979739</c:v>
                </c:pt>
                <c:pt idx="4775">
                  <c:v>695.50455631549937</c:v>
                </c:pt>
                <c:pt idx="4776">
                  <c:v>710.29473519550004</c:v>
                </c:pt>
                <c:pt idx="4777">
                  <c:v>720.18112166879985</c:v>
                </c:pt>
                <c:pt idx="4778">
                  <c:v>722.81310283479786</c:v>
                </c:pt>
                <c:pt idx="4779">
                  <c:v>715.57685518349786</c:v>
                </c:pt>
                <c:pt idx="4780">
                  <c:v>699.41018509179787</c:v>
                </c:pt>
                <c:pt idx="4781">
                  <c:v>680.84478403180003</c:v>
                </c:pt>
                <c:pt idx="4782">
                  <c:v>664.01910643519989</c:v>
                </c:pt>
                <c:pt idx="4783">
                  <c:v>633.39863782789985</c:v>
                </c:pt>
                <c:pt idx="4784">
                  <c:v>705.6711067215</c:v>
                </c:pt>
                <c:pt idx="4785">
                  <c:v>686.58483589679997</c:v>
                </c:pt>
                <c:pt idx="4786">
                  <c:v>670.13137194579997</c:v>
                </c:pt>
                <c:pt idx="4787">
                  <c:v>638.96818247149997</c:v>
                </c:pt>
                <c:pt idx="4788">
                  <c:v>596.99379579290007</c:v>
                </c:pt>
                <c:pt idx="4789">
                  <c:v>552.74292936589939</c:v>
                </c:pt>
                <c:pt idx="4790">
                  <c:v>512.26970536459999</c:v>
                </c:pt>
                <c:pt idx="4791">
                  <c:v>478.21695591789228</c:v>
                </c:pt>
                <c:pt idx="4792">
                  <c:v>456.70630622489921</c:v>
                </c:pt>
                <c:pt idx="4793">
                  <c:v>445.17260156899999</c:v>
                </c:pt>
                <c:pt idx="4794">
                  <c:v>446.61926841899992</c:v>
                </c:pt>
                <c:pt idx="4795">
                  <c:v>461.40134932090001</c:v>
                </c:pt>
                <c:pt idx="4796">
                  <c:v>486.45892614960002</c:v>
                </c:pt>
                <c:pt idx="4797">
                  <c:v>517.59377241929997</c:v>
                </c:pt>
                <c:pt idx="4798">
                  <c:v>554.55565035159998</c:v>
                </c:pt>
                <c:pt idx="4799">
                  <c:v>595.32866417349737</c:v>
                </c:pt>
                <c:pt idx="4800">
                  <c:v>633.50098805890002</c:v>
                </c:pt>
                <c:pt idx="4801">
                  <c:v>666.26314806180005</c:v>
                </c:pt>
                <c:pt idx="4802">
                  <c:v>693.13408828620004</c:v>
                </c:pt>
                <c:pt idx="4803">
                  <c:v>713.93373515279995</c:v>
                </c:pt>
                <c:pt idx="4804">
                  <c:v>727.91126089948352</c:v>
                </c:pt>
                <c:pt idx="4805">
                  <c:v>737.28816767580008</c:v>
                </c:pt>
                <c:pt idx="4806">
                  <c:v>739.59027222920008</c:v>
                </c:pt>
                <c:pt idx="4807">
                  <c:v>733.27710308549786</c:v>
                </c:pt>
                <c:pt idx="4808">
                  <c:v>717.03867438920008</c:v>
                </c:pt>
                <c:pt idx="4809">
                  <c:v>698.88174496920055</c:v>
                </c:pt>
                <c:pt idx="4810">
                  <c:v>682.34670373690005</c:v>
                </c:pt>
                <c:pt idx="4811">
                  <c:v>651.05759236820006</c:v>
                </c:pt>
                <c:pt idx="4812">
                  <c:v>611.40470676120003</c:v>
                </c:pt>
                <c:pt idx="4813">
                  <c:v>564.50363272720006</c:v>
                </c:pt>
                <c:pt idx="4814">
                  <c:v>522.17235689690006</c:v>
                </c:pt>
                <c:pt idx="4815">
                  <c:v>487.74449155690002</c:v>
                </c:pt>
                <c:pt idx="4816">
                  <c:v>466.11547912399999</c:v>
                </c:pt>
                <c:pt idx="4817">
                  <c:v>453.05662729929992</c:v>
                </c:pt>
                <c:pt idx="4818">
                  <c:v>453.62575296329891</c:v>
                </c:pt>
                <c:pt idx="4819">
                  <c:v>466.71547155130003</c:v>
                </c:pt>
                <c:pt idx="4820">
                  <c:v>489.69894051230011</c:v>
                </c:pt>
                <c:pt idx="4821">
                  <c:v>519.37163498730001</c:v>
                </c:pt>
                <c:pt idx="4822">
                  <c:v>556.95340649259936</c:v>
                </c:pt>
                <c:pt idx="4823">
                  <c:v>596.92196823419988</c:v>
                </c:pt>
                <c:pt idx="4824">
                  <c:v>636.59850590949998</c:v>
                </c:pt>
                <c:pt idx="4825">
                  <c:v>671.07700129080001</c:v>
                </c:pt>
                <c:pt idx="4826">
                  <c:v>699.14488675120003</c:v>
                </c:pt>
                <c:pt idx="4827">
                  <c:v>720.13251031679988</c:v>
                </c:pt>
                <c:pt idx="4828">
                  <c:v>733.74639065810004</c:v>
                </c:pt>
                <c:pt idx="4829">
                  <c:v>741.81149922910004</c:v>
                </c:pt>
                <c:pt idx="4830">
                  <c:v>741.24684699110003</c:v>
                </c:pt>
                <c:pt idx="4831">
                  <c:v>730.92121393879938</c:v>
                </c:pt>
                <c:pt idx="4832">
                  <c:v>710.33443418749937</c:v>
                </c:pt>
                <c:pt idx="4833">
                  <c:v>688.71801623650003</c:v>
                </c:pt>
                <c:pt idx="4834">
                  <c:v>668.09556367290008</c:v>
                </c:pt>
                <c:pt idx="4835">
                  <c:v>635.81521676919988</c:v>
                </c:pt>
                <c:pt idx="4836">
                  <c:v>595.8112802362001</c:v>
                </c:pt>
                <c:pt idx="4837">
                  <c:v>553.52889110790011</c:v>
                </c:pt>
                <c:pt idx="4838">
                  <c:v>513.21286853690003</c:v>
                </c:pt>
                <c:pt idx="4839">
                  <c:v>479.15373007229891</c:v>
                </c:pt>
                <c:pt idx="4840">
                  <c:v>456.32211737630001</c:v>
                </c:pt>
                <c:pt idx="4841">
                  <c:v>441.00404872130002</c:v>
                </c:pt>
                <c:pt idx="4842">
                  <c:v>433.59496541200002</c:v>
                </c:pt>
                <c:pt idx="4843">
                  <c:v>433.21279537060002</c:v>
                </c:pt>
                <c:pt idx="4844">
                  <c:v>440.89174225159661</c:v>
                </c:pt>
                <c:pt idx="4845">
                  <c:v>463.19445593490002</c:v>
                </c:pt>
                <c:pt idx="4846">
                  <c:v>497.19473986119891</c:v>
                </c:pt>
                <c:pt idx="4847">
                  <c:v>539.40992420720011</c:v>
                </c:pt>
                <c:pt idx="4848">
                  <c:v>581.39584999019985</c:v>
                </c:pt>
                <c:pt idx="4849">
                  <c:v>617.22860692720008</c:v>
                </c:pt>
                <c:pt idx="4850">
                  <c:v>644.16312751420003</c:v>
                </c:pt>
                <c:pt idx="4851">
                  <c:v>662.62089048180007</c:v>
                </c:pt>
                <c:pt idx="4852">
                  <c:v>675.55148054610004</c:v>
                </c:pt>
                <c:pt idx="4853">
                  <c:v>683.74431177680003</c:v>
                </c:pt>
                <c:pt idx="4854">
                  <c:v>685.51770085280009</c:v>
                </c:pt>
                <c:pt idx="4855">
                  <c:v>679.54435303410014</c:v>
                </c:pt>
                <c:pt idx="4856">
                  <c:v>664.13215853810004</c:v>
                </c:pt>
                <c:pt idx="4857">
                  <c:v>646.86121245478353</c:v>
                </c:pt>
                <c:pt idx="4858">
                  <c:v>630.69659556880003</c:v>
                </c:pt>
                <c:pt idx="4859">
                  <c:v>603.7064552155</c:v>
                </c:pt>
                <c:pt idx="4860">
                  <c:v>570.00489426649995</c:v>
                </c:pt>
                <c:pt idx="4861">
                  <c:v>532.67563160120005</c:v>
                </c:pt>
                <c:pt idx="4862">
                  <c:v>496.80208599060012</c:v>
                </c:pt>
                <c:pt idx="4863">
                  <c:v>466.32495106260001</c:v>
                </c:pt>
                <c:pt idx="4864">
                  <c:v>445.07902625290001</c:v>
                </c:pt>
                <c:pt idx="4865">
                  <c:v>430.06117175089861</c:v>
                </c:pt>
                <c:pt idx="4866">
                  <c:v>421.67537446289862</c:v>
                </c:pt>
                <c:pt idx="4867">
                  <c:v>418.43043924228618</c:v>
                </c:pt>
                <c:pt idx="4868">
                  <c:v>422.05993027660003</c:v>
                </c:pt>
                <c:pt idx="4869">
                  <c:v>438.88864744690011</c:v>
                </c:pt>
                <c:pt idx="4870">
                  <c:v>468.34978229860002</c:v>
                </c:pt>
                <c:pt idx="4871">
                  <c:v>503.14614486289992</c:v>
                </c:pt>
                <c:pt idx="4872">
                  <c:v>539.96230313489787</c:v>
                </c:pt>
                <c:pt idx="4873">
                  <c:v>573.37916929219989</c:v>
                </c:pt>
                <c:pt idx="4874">
                  <c:v>601.78104926790002</c:v>
                </c:pt>
                <c:pt idx="4875">
                  <c:v>623.22856600149987</c:v>
                </c:pt>
                <c:pt idx="4876">
                  <c:v>637.36289174620003</c:v>
                </c:pt>
                <c:pt idx="4877">
                  <c:v>647.71999957320008</c:v>
                </c:pt>
                <c:pt idx="4878">
                  <c:v>652.98133511250001</c:v>
                </c:pt>
                <c:pt idx="4879">
                  <c:v>651.4610284750911</c:v>
                </c:pt>
                <c:pt idx="4880">
                  <c:v>644.20939899009977</c:v>
                </c:pt>
                <c:pt idx="4881">
                  <c:v>633.85137360680005</c:v>
                </c:pt>
                <c:pt idx="4882">
                  <c:v>623.39941731420004</c:v>
                </c:pt>
                <c:pt idx="4883">
                  <c:v>602.50527730279998</c:v>
                </c:pt>
                <c:pt idx="4884">
                  <c:v>571.64625926449787</c:v>
                </c:pt>
                <c:pt idx="4885">
                  <c:v>535.84518347159997</c:v>
                </c:pt>
                <c:pt idx="4886">
                  <c:v>502.04626187790001</c:v>
                </c:pt>
                <c:pt idx="4887">
                  <c:v>475.11189045560002</c:v>
                </c:pt>
                <c:pt idx="4888">
                  <c:v>458.84972963929999</c:v>
                </c:pt>
                <c:pt idx="4889">
                  <c:v>451.11043707630012</c:v>
                </c:pt>
                <c:pt idx="4890">
                  <c:v>455.22552640359862</c:v>
                </c:pt>
                <c:pt idx="4891">
                  <c:v>472.93817383289661</c:v>
                </c:pt>
                <c:pt idx="4892">
                  <c:v>498.25287073160001</c:v>
                </c:pt>
                <c:pt idx="4893">
                  <c:v>527.0818959889001</c:v>
                </c:pt>
                <c:pt idx="4894">
                  <c:v>561.47413421989995</c:v>
                </c:pt>
                <c:pt idx="4895">
                  <c:v>600.06071068080007</c:v>
                </c:pt>
                <c:pt idx="4896">
                  <c:v>636.67320089379939</c:v>
                </c:pt>
                <c:pt idx="4897">
                  <c:v>668.91934310809995</c:v>
                </c:pt>
                <c:pt idx="4898">
                  <c:v>695.79143043449994</c:v>
                </c:pt>
                <c:pt idx="4899">
                  <c:v>715.63849693609995</c:v>
                </c:pt>
                <c:pt idx="4900">
                  <c:v>729.76564234440002</c:v>
                </c:pt>
                <c:pt idx="4901">
                  <c:v>737.67429493040004</c:v>
                </c:pt>
                <c:pt idx="4902">
                  <c:v>739.13753649839987</c:v>
                </c:pt>
                <c:pt idx="4903">
                  <c:v>734.46991903309936</c:v>
                </c:pt>
                <c:pt idx="4904">
                  <c:v>721.28911426040008</c:v>
                </c:pt>
                <c:pt idx="4905">
                  <c:v>706.74177461039994</c:v>
                </c:pt>
                <c:pt idx="4906">
                  <c:v>690.48554384410011</c:v>
                </c:pt>
                <c:pt idx="4907">
                  <c:v>659.94260343949736</c:v>
                </c:pt>
                <c:pt idx="4908">
                  <c:v>619.72108539179987</c:v>
                </c:pt>
                <c:pt idx="4909">
                  <c:v>575.10510543520002</c:v>
                </c:pt>
                <c:pt idx="4910">
                  <c:v>535.22488841049994</c:v>
                </c:pt>
                <c:pt idx="4911">
                  <c:v>503.14112084760001</c:v>
                </c:pt>
                <c:pt idx="4912">
                  <c:v>482.97778158419999</c:v>
                </c:pt>
                <c:pt idx="4913">
                  <c:v>471.6404039249</c:v>
                </c:pt>
                <c:pt idx="4914">
                  <c:v>473.56018935759892</c:v>
                </c:pt>
                <c:pt idx="4915">
                  <c:v>489.08201775229048</c:v>
                </c:pt>
                <c:pt idx="4916">
                  <c:v>513.24966552060005</c:v>
                </c:pt>
                <c:pt idx="4917">
                  <c:v>542.9429492998994</c:v>
                </c:pt>
                <c:pt idx="4918">
                  <c:v>578.86040350020005</c:v>
                </c:pt>
                <c:pt idx="4919">
                  <c:v>619.38548508820008</c:v>
                </c:pt>
                <c:pt idx="4920">
                  <c:v>658.63982104620004</c:v>
                </c:pt>
                <c:pt idx="4921">
                  <c:v>692.06738912579738</c:v>
                </c:pt>
                <c:pt idx="4922">
                  <c:v>720.34569870348628</c:v>
                </c:pt>
                <c:pt idx="4923">
                  <c:v>740.90759904909987</c:v>
                </c:pt>
                <c:pt idx="4924">
                  <c:v>752.51324591410014</c:v>
                </c:pt>
                <c:pt idx="4925">
                  <c:v>759.65802879309786</c:v>
                </c:pt>
                <c:pt idx="4926">
                  <c:v>760.38121312279736</c:v>
                </c:pt>
                <c:pt idx="4927">
                  <c:v>755.05399161040009</c:v>
                </c:pt>
                <c:pt idx="4928">
                  <c:v>741.79558971409983</c:v>
                </c:pt>
                <c:pt idx="4929">
                  <c:v>726.85247626179989</c:v>
                </c:pt>
                <c:pt idx="4930">
                  <c:v>710.1576986371</c:v>
                </c:pt>
                <c:pt idx="4931">
                  <c:v>678.76694830949998</c:v>
                </c:pt>
                <c:pt idx="4932">
                  <c:v>637.68393606320001</c:v>
                </c:pt>
                <c:pt idx="4933">
                  <c:v>592.14359291120013</c:v>
                </c:pt>
                <c:pt idx="4934">
                  <c:v>552.26597964290011</c:v>
                </c:pt>
                <c:pt idx="4935">
                  <c:v>519.48219796559999</c:v>
                </c:pt>
                <c:pt idx="4936">
                  <c:v>498.75106356290001</c:v>
                </c:pt>
                <c:pt idx="4937">
                  <c:v>487.37714131829961</c:v>
                </c:pt>
                <c:pt idx="4938">
                  <c:v>488.33526184359982</c:v>
                </c:pt>
                <c:pt idx="4939">
                  <c:v>503.13964111659999</c:v>
                </c:pt>
                <c:pt idx="4940">
                  <c:v>525.69511603390004</c:v>
                </c:pt>
                <c:pt idx="4941">
                  <c:v>554.09532122359997</c:v>
                </c:pt>
                <c:pt idx="4942">
                  <c:v>589.74111098389938</c:v>
                </c:pt>
                <c:pt idx="4943">
                  <c:v>631.43893541250009</c:v>
                </c:pt>
                <c:pt idx="4944">
                  <c:v>671.42940570680003</c:v>
                </c:pt>
                <c:pt idx="4945">
                  <c:v>705.27348615150004</c:v>
                </c:pt>
                <c:pt idx="4946">
                  <c:v>732.4122367070994</c:v>
                </c:pt>
                <c:pt idx="4947">
                  <c:v>753.23168138680001</c:v>
                </c:pt>
                <c:pt idx="4948">
                  <c:v>767.45707051480008</c:v>
                </c:pt>
                <c:pt idx="4949">
                  <c:v>775.57352055040008</c:v>
                </c:pt>
                <c:pt idx="4950">
                  <c:v>778.36257713879786</c:v>
                </c:pt>
                <c:pt idx="4951">
                  <c:v>773.18265821880004</c:v>
                </c:pt>
                <c:pt idx="4952">
                  <c:v>758.12646967579997</c:v>
                </c:pt>
                <c:pt idx="4953">
                  <c:v>740.71006773910005</c:v>
                </c:pt>
                <c:pt idx="4954">
                  <c:v>722.40512453410008</c:v>
                </c:pt>
                <c:pt idx="4955">
                  <c:v>689.39137316050005</c:v>
                </c:pt>
                <c:pt idx="4956">
                  <c:v>646.01893121679996</c:v>
                </c:pt>
                <c:pt idx="4957">
                  <c:v>598.3581397948974</c:v>
                </c:pt>
                <c:pt idx="4958">
                  <c:v>555.13850609860003</c:v>
                </c:pt>
                <c:pt idx="4959">
                  <c:v>519.98788097830004</c:v>
                </c:pt>
                <c:pt idx="4960">
                  <c:v>497.74259948159892</c:v>
                </c:pt>
                <c:pt idx="4961">
                  <c:v>483.84298060359998</c:v>
                </c:pt>
                <c:pt idx="4962">
                  <c:v>483.49604755429152</c:v>
                </c:pt>
                <c:pt idx="4963">
                  <c:v>497.00219813230001</c:v>
                </c:pt>
                <c:pt idx="4964">
                  <c:v>519.50776544359996</c:v>
                </c:pt>
                <c:pt idx="4965">
                  <c:v>547.50831976459995</c:v>
                </c:pt>
                <c:pt idx="4966">
                  <c:v>582.4846754739001</c:v>
                </c:pt>
                <c:pt idx="4967">
                  <c:v>621.80860222759998</c:v>
                </c:pt>
                <c:pt idx="4968">
                  <c:v>658.77880759090056</c:v>
                </c:pt>
                <c:pt idx="4969">
                  <c:v>691.8988893065</c:v>
                </c:pt>
                <c:pt idx="4970">
                  <c:v>716.44659650680001</c:v>
                </c:pt>
                <c:pt idx="4971">
                  <c:v>734.23959389879997</c:v>
                </c:pt>
                <c:pt idx="4972">
                  <c:v>744.98092480409787</c:v>
                </c:pt>
                <c:pt idx="4973">
                  <c:v>751.69887208880004</c:v>
                </c:pt>
                <c:pt idx="4974">
                  <c:v>752.23584633749999</c:v>
                </c:pt>
                <c:pt idx="4975">
                  <c:v>745.10613555279997</c:v>
                </c:pt>
                <c:pt idx="4976">
                  <c:v>730.67499078649996</c:v>
                </c:pt>
                <c:pt idx="4977">
                  <c:v>714.92490190150022</c:v>
                </c:pt>
                <c:pt idx="4978">
                  <c:v>697.4197536785</c:v>
                </c:pt>
                <c:pt idx="4979">
                  <c:v>666.61937203150001</c:v>
                </c:pt>
                <c:pt idx="4980">
                  <c:v>626.38988205690055</c:v>
                </c:pt>
                <c:pt idx="4981">
                  <c:v>581.28581461190004</c:v>
                </c:pt>
                <c:pt idx="4982">
                  <c:v>539.80302541119988</c:v>
                </c:pt>
                <c:pt idx="4983">
                  <c:v>506.08240066830001</c:v>
                </c:pt>
                <c:pt idx="4984">
                  <c:v>485.09278141089982</c:v>
                </c:pt>
                <c:pt idx="4985">
                  <c:v>472.97243585699891</c:v>
                </c:pt>
                <c:pt idx="4986">
                  <c:v>473.119898971</c:v>
                </c:pt>
                <c:pt idx="4987">
                  <c:v>487.15088808460001</c:v>
                </c:pt>
                <c:pt idx="4988">
                  <c:v>508.8948223543</c:v>
                </c:pt>
                <c:pt idx="4989">
                  <c:v>534.86976553589989</c:v>
                </c:pt>
                <c:pt idx="4990">
                  <c:v>568.57319626360004</c:v>
                </c:pt>
                <c:pt idx="4991">
                  <c:v>606.93659362419987</c:v>
                </c:pt>
                <c:pt idx="4992">
                  <c:v>643.49372767490013</c:v>
                </c:pt>
                <c:pt idx="4993">
                  <c:v>673.79880706480003</c:v>
                </c:pt>
                <c:pt idx="4994">
                  <c:v>699.38898791949998</c:v>
                </c:pt>
                <c:pt idx="4995">
                  <c:v>717.69277259779994</c:v>
                </c:pt>
                <c:pt idx="4996">
                  <c:v>728.9523581781001</c:v>
                </c:pt>
                <c:pt idx="4997">
                  <c:v>734.37871807550005</c:v>
                </c:pt>
                <c:pt idx="4998">
                  <c:v>733.43985627680001</c:v>
                </c:pt>
                <c:pt idx="4999">
                  <c:v>724.12343279349989</c:v>
                </c:pt>
                <c:pt idx="5000">
                  <c:v>706.34333967949999</c:v>
                </c:pt>
                <c:pt idx="5001">
                  <c:v>686.28065297420005</c:v>
                </c:pt>
                <c:pt idx="5002">
                  <c:v>666.66666448547915</c:v>
                </c:pt>
                <c:pt idx="5003">
                  <c:v>636.11841318319989</c:v>
                </c:pt>
                <c:pt idx="5004">
                  <c:v>598.68095055590015</c:v>
                </c:pt>
                <c:pt idx="5005">
                  <c:v>556.1989194386</c:v>
                </c:pt>
                <c:pt idx="5006">
                  <c:v>516.79709742090006</c:v>
                </c:pt>
                <c:pt idx="5007">
                  <c:v>483.84727054130002</c:v>
                </c:pt>
                <c:pt idx="5008">
                  <c:v>461.52583728389982</c:v>
                </c:pt>
                <c:pt idx="5009">
                  <c:v>445.84871145400001</c:v>
                </c:pt>
                <c:pt idx="5010">
                  <c:v>437.83111317899181</c:v>
                </c:pt>
                <c:pt idx="5011">
                  <c:v>436.15480938299999</c:v>
                </c:pt>
                <c:pt idx="5012">
                  <c:v>441.68119100759861</c:v>
                </c:pt>
                <c:pt idx="5013">
                  <c:v>461.16332753559999</c:v>
                </c:pt>
                <c:pt idx="5014">
                  <c:v>493.97664548829152</c:v>
                </c:pt>
                <c:pt idx="5015">
                  <c:v>532.95601347659999</c:v>
                </c:pt>
                <c:pt idx="5016">
                  <c:v>572.12613396450001</c:v>
                </c:pt>
                <c:pt idx="5017">
                  <c:v>605.37173594220008</c:v>
                </c:pt>
                <c:pt idx="5018">
                  <c:v>631.4768220072001</c:v>
                </c:pt>
                <c:pt idx="5019">
                  <c:v>652.35878040850002</c:v>
                </c:pt>
                <c:pt idx="5020">
                  <c:v>667.31729857909988</c:v>
                </c:pt>
                <c:pt idx="5021">
                  <c:v>678.69649714380012</c:v>
                </c:pt>
                <c:pt idx="5022">
                  <c:v>684.17833941779998</c:v>
                </c:pt>
                <c:pt idx="5023">
                  <c:v>681.51314000709999</c:v>
                </c:pt>
                <c:pt idx="5024">
                  <c:v>669.17463938950004</c:v>
                </c:pt>
                <c:pt idx="5025">
                  <c:v>653.55280067850003</c:v>
                </c:pt>
                <c:pt idx="5026">
                  <c:v>637.33282787478686</c:v>
                </c:pt>
                <c:pt idx="5027">
                  <c:v>609.93564970379737</c:v>
                </c:pt>
                <c:pt idx="5028">
                  <c:v>575.87838088390004</c:v>
                </c:pt>
                <c:pt idx="5029">
                  <c:v>537.55964914519939</c:v>
                </c:pt>
                <c:pt idx="5030">
                  <c:v>500.56363542719862</c:v>
                </c:pt>
                <c:pt idx="5031">
                  <c:v>469.65021328659992</c:v>
                </c:pt>
                <c:pt idx="5032">
                  <c:v>448.63546240199992</c:v>
                </c:pt>
                <c:pt idx="5033">
                  <c:v>433.19897364559961</c:v>
                </c:pt>
                <c:pt idx="5034">
                  <c:v>424.04912299099999</c:v>
                </c:pt>
                <c:pt idx="5035">
                  <c:v>419.71935401460013</c:v>
                </c:pt>
                <c:pt idx="5036">
                  <c:v>422.21453946259129</c:v>
                </c:pt>
                <c:pt idx="5037">
                  <c:v>440.04014708429992</c:v>
                </c:pt>
                <c:pt idx="5038">
                  <c:v>472.24358519129999</c:v>
                </c:pt>
                <c:pt idx="5039">
                  <c:v>513.28021120490007</c:v>
                </c:pt>
                <c:pt idx="5040">
                  <c:v>555.25542361920009</c:v>
                </c:pt>
                <c:pt idx="5041">
                  <c:v>594.19045866550005</c:v>
                </c:pt>
                <c:pt idx="5042">
                  <c:v>626.86326452179787</c:v>
                </c:pt>
                <c:pt idx="5043">
                  <c:v>652.51086606580009</c:v>
                </c:pt>
                <c:pt idx="5044">
                  <c:v>671.78217719020006</c:v>
                </c:pt>
                <c:pt idx="5045">
                  <c:v>685.77917949520008</c:v>
                </c:pt>
                <c:pt idx="5046">
                  <c:v>693.30600624510009</c:v>
                </c:pt>
                <c:pt idx="5047">
                  <c:v>692.61283986980004</c:v>
                </c:pt>
                <c:pt idx="5048">
                  <c:v>682.23286018979786</c:v>
                </c:pt>
                <c:pt idx="5049">
                  <c:v>669.38292998749739</c:v>
                </c:pt>
                <c:pt idx="5050">
                  <c:v>656.66185788378732</c:v>
                </c:pt>
                <c:pt idx="5051">
                  <c:v>627.77880700349999</c:v>
                </c:pt>
                <c:pt idx="5052">
                  <c:v>591.34102216119936</c:v>
                </c:pt>
                <c:pt idx="5053">
                  <c:v>550.01463145290006</c:v>
                </c:pt>
                <c:pt idx="5054">
                  <c:v>512.34195726090002</c:v>
                </c:pt>
                <c:pt idx="5055">
                  <c:v>480.92362064759891</c:v>
                </c:pt>
                <c:pt idx="5056">
                  <c:v>462.41925343230002</c:v>
                </c:pt>
                <c:pt idx="5057">
                  <c:v>452.25343715700001</c:v>
                </c:pt>
                <c:pt idx="5058">
                  <c:v>455.37339112199999</c:v>
                </c:pt>
                <c:pt idx="5059">
                  <c:v>470.17541891529862</c:v>
                </c:pt>
                <c:pt idx="5060">
                  <c:v>493.47853285159158</c:v>
                </c:pt>
                <c:pt idx="5061">
                  <c:v>522.01075071720004</c:v>
                </c:pt>
                <c:pt idx="5062">
                  <c:v>556.84795932789939</c:v>
                </c:pt>
                <c:pt idx="5063">
                  <c:v>597.57573383349995</c:v>
                </c:pt>
                <c:pt idx="5064">
                  <c:v>638.4253812398</c:v>
                </c:pt>
                <c:pt idx="5065">
                  <c:v>674.15818529310013</c:v>
                </c:pt>
                <c:pt idx="5066">
                  <c:v>704.92173547480013</c:v>
                </c:pt>
                <c:pt idx="5067">
                  <c:v>728.53259968148927</c:v>
                </c:pt>
                <c:pt idx="5068">
                  <c:v>744.40574280250007</c:v>
                </c:pt>
                <c:pt idx="5069">
                  <c:v>753.97745094940001</c:v>
                </c:pt>
                <c:pt idx="5070">
                  <c:v>756.44525657480017</c:v>
                </c:pt>
                <c:pt idx="5071">
                  <c:v>749.38077776740045</c:v>
                </c:pt>
                <c:pt idx="5072">
                  <c:v>732.07101586809995</c:v>
                </c:pt>
                <c:pt idx="5073">
                  <c:v>713.16328142250006</c:v>
                </c:pt>
                <c:pt idx="5074">
                  <c:v>693.26365767950006</c:v>
                </c:pt>
                <c:pt idx="5075">
                  <c:v>657.29538969650002</c:v>
                </c:pt>
                <c:pt idx="5076">
                  <c:v>612.0155386841999</c:v>
                </c:pt>
                <c:pt idx="5077">
                  <c:v>562.7992953872</c:v>
                </c:pt>
                <c:pt idx="5078">
                  <c:v>519.02300427990008</c:v>
                </c:pt>
                <c:pt idx="5079">
                  <c:v>484.19178330660009</c:v>
                </c:pt>
                <c:pt idx="5080">
                  <c:v>461.93324212290003</c:v>
                </c:pt>
                <c:pt idx="5081">
                  <c:v>449.03638650459891</c:v>
                </c:pt>
                <c:pt idx="5082">
                  <c:v>448.59180615060001</c:v>
                </c:pt>
                <c:pt idx="5083">
                  <c:v>462.12335213429992</c:v>
                </c:pt>
                <c:pt idx="5084">
                  <c:v>484.16402495260002</c:v>
                </c:pt>
                <c:pt idx="5085">
                  <c:v>509.17831264619821</c:v>
                </c:pt>
                <c:pt idx="5086">
                  <c:v>539.94649690589938</c:v>
                </c:pt>
                <c:pt idx="5087">
                  <c:v>576.03968881820003</c:v>
                </c:pt>
                <c:pt idx="5088">
                  <c:v>612.6308670837974</c:v>
                </c:pt>
                <c:pt idx="5089">
                  <c:v>646.30494504720002</c:v>
                </c:pt>
                <c:pt idx="5090">
                  <c:v>676.02287861310003</c:v>
                </c:pt>
                <c:pt idx="5091">
                  <c:v>700.16544059310002</c:v>
                </c:pt>
                <c:pt idx="5092">
                  <c:v>717.8094493357994</c:v>
                </c:pt>
                <c:pt idx="5093">
                  <c:v>730.39582477110002</c:v>
                </c:pt>
                <c:pt idx="5094">
                  <c:v>734.3813677521</c:v>
                </c:pt>
                <c:pt idx="5095">
                  <c:v>727.88830868579987</c:v>
                </c:pt>
                <c:pt idx="5096">
                  <c:v>712.20512652879995</c:v>
                </c:pt>
                <c:pt idx="5097">
                  <c:v>695.71982083449996</c:v>
                </c:pt>
                <c:pt idx="5098">
                  <c:v>677.98170917979996</c:v>
                </c:pt>
                <c:pt idx="5099">
                  <c:v>644.96013511809997</c:v>
                </c:pt>
                <c:pt idx="5100">
                  <c:v>602.70790159349997</c:v>
                </c:pt>
                <c:pt idx="5101">
                  <c:v>556.26728293359997</c:v>
                </c:pt>
                <c:pt idx="5102">
                  <c:v>515.00590639919994</c:v>
                </c:pt>
                <c:pt idx="5103">
                  <c:v>482.62177553789991</c:v>
                </c:pt>
                <c:pt idx="5104">
                  <c:v>462.00166287029992</c:v>
                </c:pt>
                <c:pt idx="5105">
                  <c:v>450.07686437230001</c:v>
                </c:pt>
                <c:pt idx="5106">
                  <c:v>451.22424610230001</c:v>
                </c:pt>
                <c:pt idx="5107">
                  <c:v>466.95436508059993</c:v>
                </c:pt>
                <c:pt idx="5108">
                  <c:v>489.78900590990003</c:v>
                </c:pt>
                <c:pt idx="5109">
                  <c:v>515.34183924120009</c:v>
                </c:pt>
                <c:pt idx="5110">
                  <c:v>546.04748705389989</c:v>
                </c:pt>
                <c:pt idx="5111">
                  <c:v>582.99940863150005</c:v>
                </c:pt>
                <c:pt idx="5112">
                  <c:v>621.79184398820007</c:v>
                </c:pt>
                <c:pt idx="5113">
                  <c:v>658.26966049079738</c:v>
                </c:pt>
                <c:pt idx="5114">
                  <c:v>690.23623530980001</c:v>
                </c:pt>
                <c:pt idx="5115">
                  <c:v>715.16970266210001</c:v>
                </c:pt>
                <c:pt idx="5116">
                  <c:v>732.41801777110004</c:v>
                </c:pt>
                <c:pt idx="5117">
                  <c:v>743.93403507879998</c:v>
                </c:pt>
                <c:pt idx="5118">
                  <c:v>748.1148841575</c:v>
                </c:pt>
                <c:pt idx="5119">
                  <c:v>741.0716828541</c:v>
                </c:pt>
                <c:pt idx="5120">
                  <c:v>726.53985112409987</c:v>
                </c:pt>
                <c:pt idx="5121">
                  <c:v>712.63251267780004</c:v>
                </c:pt>
                <c:pt idx="5122">
                  <c:v>695.77673690380004</c:v>
                </c:pt>
                <c:pt idx="5123">
                  <c:v>662.85279864180018</c:v>
                </c:pt>
                <c:pt idx="5124">
                  <c:v>622.10703840949986</c:v>
                </c:pt>
                <c:pt idx="5125">
                  <c:v>577.10775285320005</c:v>
                </c:pt>
                <c:pt idx="5126">
                  <c:v>535.99008868559997</c:v>
                </c:pt>
                <c:pt idx="5127">
                  <c:v>502.8494635509</c:v>
                </c:pt>
                <c:pt idx="5128">
                  <c:v>481.87991740659862</c:v>
                </c:pt>
                <c:pt idx="5129">
                  <c:v>470.14534359790002</c:v>
                </c:pt>
                <c:pt idx="5130">
                  <c:v>471.46649008500009</c:v>
                </c:pt>
                <c:pt idx="5131">
                  <c:v>487.51968363560002</c:v>
                </c:pt>
                <c:pt idx="5132">
                  <c:v>510.01567307490012</c:v>
                </c:pt>
                <c:pt idx="5133">
                  <c:v>535.77836848460004</c:v>
                </c:pt>
                <c:pt idx="5134">
                  <c:v>565.80214819158732</c:v>
                </c:pt>
                <c:pt idx="5135">
                  <c:v>600.11801667750001</c:v>
                </c:pt>
                <c:pt idx="5136">
                  <c:v>635.43022504348755</c:v>
                </c:pt>
                <c:pt idx="5137">
                  <c:v>665.36280376680008</c:v>
                </c:pt>
                <c:pt idx="5138">
                  <c:v>692.38909880479787</c:v>
                </c:pt>
                <c:pt idx="5139">
                  <c:v>715.04764643519786</c:v>
                </c:pt>
                <c:pt idx="5140">
                  <c:v>731.2169891184999</c:v>
                </c:pt>
                <c:pt idx="5141">
                  <c:v>741.63330695510001</c:v>
                </c:pt>
                <c:pt idx="5142">
                  <c:v>743.03794626549939</c:v>
                </c:pt>
                <c:pt idx="5143">
                  <c:v>733.77863384880004</c:v>
                </c:pt>
                <c:pt idx="5144">
                  <c:v>717.24543940310002</c:v>
                </c:pt>
                <c:pt idx="5145">
                  <c:v>702.38032455380005</c:v>
                </c:pt>
                <c:pt idx="5146">
                  <c:v>684.91739866450007</c:v>
                </c:pt>
                <c:pt idx="5147">
                  <c:v>652.58831407180003</c:v>
                </c:pt>
                <c:pt idx="5148">
                  <c:v>612.86935912349736</c:v>
                </c:pt>
                <c:pt idx="5149">
                  <c:v>568.63201624690009</c:v>
                </c:pt>
                <c:pt idx="5150">
                  <c:v>528.89711752189987</c:v>
                </c:pt>
                <c:pt idx="5151">
                  <c:v>497.01615766659228</c:v>
                </c:pt>
                <c:pt idx="5152">
                  <c:v>477.32870140289862</c:v>
                </c:pt>
                <c:pt idx="5153">
                  <c:v>466.08673432459892</c:v>
                </c:pt>
                <c:pt idx="5154">
                  <c:v>467.34420877259993</c:v>
                </c:pt>
                <c:pt idx="5155">
                  <c:v>482.94207433989999</c:v>
                </c:pt>
                <c:pt idx="5156">
                  <c:v>504.96032252190003</c:v>
                </c:pt>
                <c:pt idx="5157">
                  <c:v>529.24837479660005</c:v>
                </c:pt>
                <c:pt idx="5158">
                  <c:v>557.94757835489986</c:v>
                </c:pt>
                <c:pt idx="5159">
                  <c:v>589.49897140890005</c:v>
                </c:pt>
                <c:pt idx="5160">
                  <c:v>620.92042796849989</c:v>
                </c:pt>
                <c:pt idx="5161">
                  <c:v>649.3322871361994</c:v>
                </c:pt>
                <c:pt idx="5162">
                  <c:v>674.72793041520003</c:v>
                </c:pt>
                <c:pt idx="5163">
                  <c:v>695.03830846050005</c:v>
                </c:pt>
                <c:pt idx="5164">
                  <c:v>708.20073775310004</c:v>
                </c:pt>
                <c:pt idx="5165">
                  <c:v>714.54120634349738</c:v>
                </c:pt>
                <c:pt idx="5166">
                  <c:v>711.35536649148617</c:v>
                </c:pt>
                <c:pt idx="5167">
                  <c:v>697.61746847309996</c:v>
                </c:pt>
                <c:pt idx="5168">
                  <c:v>675.53981525819995</c:v>
                </c:pt>
                <c:pt idx="5169">
                  <c:v>654.61053008149997</c:v>
                </c:pt>
                <c:pt idx="5170">
                  <c:v>634.66965879089787</c:v>
                </c:pt>
                <c:pt idx="5171">
                  <c:v>605.05380002849995</c:v>
                </c:pt>
                <c:pt idx="5172">
                  <c:v>570.05910318789938</c:v>
                </c:pt>
                <c:pt idx="5173">
                  <c:v>529.30862870359738</c:v>
                </c:pt>
                <c:pt idx="5174">
                  <c:v>491.33947971589993</c:v>
                </c:pt>
                <c:pt idx="5175">
                  <c:v>460.91320445959661</c:v>
                </c:pt>
                <c:pt idx="5176">
                  <c:v>439.98537609829123</c:v>
                </c:pt>
                <c:pt idx="5177">
                  <c:v>442.84622563959999</c:v>
                </c:pt>
                <c:pt idx="5178">
                  <c:v>468.83039107159891</c:v>
                </c:pt>
                <c:pt idx="5179">
                  <c:v>499.63929514159992</c:v>
                </c:pt>
                <c:pt idx="5180">
                  <c:v>530.42660047720005</c:v>
                </c:pt>
                <c:pt idx="5181">
                  <c:v>557.73332321190003</c:v>
                </c:pt>
                <c:pt idx="5182">
                  <c:v>579.9574188571994</c:v>
                </c:pt>
                <c:pt idx="5183">
                  <c:v>595.91711742119787</c:v>
                </c:pt>
                <c:pt idx="5184">
                  <c:v>607.43857164049996</c:v>
                </c:pt>
                <c:pt idx="5185">
                  <c:v>616.28150940080002</c:v>
                </c:pt>
                <c:pt idx="5186">
                  <c:v>618.58803010550002</c:v>
                </c:pt>
                <c:pt idx="5187">
                  <c:v>612.82828373249936</c:v>
                </c:pt>
                <c:pt idx="5188">
                  <c:v>600.10243990620006</c:v>
                </c:pt>
                <c:pt idx="5189">
                  <c:v>589.71154045050014</c:v>
                </c:pt>
                <c:pt idx="5190">
                  <c:v>577.75198658620002</c:v>
                </c:pt>
                <c:pt idx="5191">
                  <c:v>555.41556159989989</c:v>
                </c:pt>
                <c:pt idx="5192">
                  <c:v>527.55324816920006</c:v>
                </c:pt>
                <c:pt idx="5193">
                  <c:v>494.64595339760001</c:v>
                </c:pt>
                <c:pt idx="5194">
                  <c:v>463.73023720859129</c:v>
                </c:pt>
                <c:pt idx="5195">
                  <c:v>437.80106078860001</c:v>
                </c:pt>
                <c:pt idx="5196">
                  <c:v>420.40100410259862</c:v>
                </c:pt>
                <c:pt idx="5197">
                  <c:v>409.08732425499892</c:v>
                </c:pt>
                <c:pt idx="5198">
                  <c:v>403.19190623700013</c:v>
                </c:pt>
                <c:pt idx="5199">
                  <c:v>402.39876409260012</c:v>
                </c:pt>
                <c:pt idx="5200">
                  <c:v>406.50726950329982</c:v>
                </c:pt>
                <c:pt idx="5201">
                  <c:v>419.84068766600001</c:v>
                </c:pt>
                <c:pt idx="5202">
                  <c:v>445.21809309460002</c:v>
                </c:pt>
                <c:pt idx="5203">
                  <c:v>476.39753620030001</c:v>
                </c:pt>
                <c:pt idx="5204">
                  <c:v>508.93712511189892</c:v>
                </c:pt>
                <c:pt idx="5205">
                  <c:v>539.7890200989001</c:v>
                </c:pt>
                <c:pt idx="5206">
                  <c:v>565.77434406220004</c:v>
                </c:pt>
                <c:pt idx="5207">
                  <c:v>584.77720229890008</c:v>
                </c:pt>
                <c:pt idx="5208">
                  <c:v>599.30324143519988</c:v>
                </c:pt>
                <c:pt idx="5209">
                  <c:v>610.62498496880005</c:v>
                </c:pt>
                <c:pt idx="5210">
                  <c:v>617.33462766680009</c:v>
                </c:pt>
                <c:pt idx="5211">
                  <c:v>617.76980233309996</c:v>
                </c:pt>
                <c:pt idx="5212">
                  <c:v>612.47887308279996</c:v>
                </c:pt>
                <c:pt idx="5213">
                  <c:v>607.50725627849999</c:v>
                </c:pt>
                <c:pt idx="5214">
                  <c:v>596.73010329780004</c:v>
                </c:pt>
                <c:pt idx="5215">
                  <c:v>574.40733943980001</c:v>
                </c:pt>
                <c:pt idx="5216">
                  <c:v>543.88756924549739</c:v>
                </c:pt>
                <c:pt idx="5217">
                  <c:v>507.5548070099</c:v>
                </c:pt>
                <c:pt idx="5218">
                  <c:v>475.23643584029048</c:v>
                </c:pt>
                <c:pt idx="5219">
                  <c:v>450.16398184159999</c:v>
                </c:pt>
                <c:pt idx="5220">
                  <c:v>434.69686717899992</c:v>
                </c:pt>
                <c:pt idx="5221">
                  <c:v>428.19277362600002</c:v>
                </c:pt>
                <c:pt idx="5222">
                  <c:v>433.66003689500002</c:v>
                </c:pt>
                <c:pt idx="5223">
                  <c:v>453.72710526999862</c:v>
                </c:pt>
                <c:pt idx="5224">
                  <c:v>478.96846046460001</c:v>
                </c:pt>
                <c:pt idx="5225">
                  <c:v>505.42509078789891</c:v>
                </c:pt>
                <c:pt idx="5226">
                  <c:v>535.29156566420011</c:v>
                </c:pt>
                <c:pt idx="5227">
                  <c:v>567.7584668362</c:v>
                </c:pt>
                <c:pt idx="5228">
                  <c:v>599.16097429120009</c:v>
                </c:pt>
                <c:pt idx="5229">
                  <c:v>627.39716468879737</c:v>
                </c:pt>
                <c:pt idx="5230">
                  <c:v>649.51096123909997</c:v>
                </c:pt>
                <c:pt idx="5231">
                  <c:v>666.8703095221</c:v>
                </c:pt>
                <c:pt idx="5232">
                  <c:v>677.96904602439986</c:v>
                </c:pt>
                <c:pt idx="5233">
                  <c:v>686.59939178579998</c:v>
                </c:pt>
                <c:pt idx="5234">
                  <c:v>690.27904268409998</c:v>
                </c:pt>
                <c:pt idx="5235">
                  <c:v>687.33702874779738</c:v>
                </c:pt>
                <c:pt idx="5236">
                  <c:v>677.71635355089995</c:v>
                </c:pt>
                <c:pt idx="5237">
                  <c:v>666.75536494690004</c:v>
                </c:pt>
                <c:pt idx="5238">
                  <c:v>650.39120931789989</c:v>
                </c:pt>
                <c:pt idx="5239">
                  <c:v>618.78819962290004</c:v>
                </c:pt>
                <c:pt idx="5240">
                  <c:v>579.7975218078999</c:v>
                </c:pt>
                <c:pt idx="5241">
                  <c:v>536.80427899860013</c:v>
                </c:pt>
                <c:pt idx="5242">
                  <c:v>498.71098603199982</c:v>
                </c:pt>
                <c:pt idx="5243">
                  <c:v>469.84882286959999</c:v>
                </c:pt>
                <c:pt idx="5244">
                  <c:v>451.68438028700001</c:v>
                </c:pt>
                <c:pt idx="5245">
                  <c:v>442.44274370570002</c:v>
                </c:pt>
                <c:pt idx="5246">
                  <c:v>444.96526306570001</c:v>
                </c:pt>
                <c:pt idx="5247">
                  <c:v>463.42105322129129</c:v>
                </c:pt>
                <c:pt idx="5248">
                  <c:v>488.47463841630002</c:v>
                </c:pt>
                <c:pt idx="5249">
                  <c:v>512.00463643130001</c:v>
                </c:pt>
                <c:pt idx="5250">
                  <c:v>538.68553549859996</c:v>
                </c:pt>
                <c:pt idx="5251">
                  <c:v>570.11796923359998</c:v>
                </c:pt>
                <c:pt idx="5252">
                  <c:v>602.05507661720003</c:v>
                </c:pt>
                <c:pt idx="5253">
                  <c:v>629.97212662020002</c:v>
                </c:pt>
                <c:pt idx="5254">
                  <c:v>653.94205941519738</c:v>
                </c:pt>
                <c:pt idx="5255">
                  <c:v>672.97400663879978</c:v>
                </c:pt>
                <c:pt idx="5256">
                  <c:v>687.76816575279997</c:v>
                </c:pt>
                <c:pt idx="5257">
                  <c:v>698.88655094180001</c:v>
                </c:pt>
                <c:pt idx="5258">
                  <c:v>702.83925424879999</c:v>
                </c:pt>
                <c:pt idx="5259">
                  <c:v>700.06412272509738</c:v>
                </c:pt>
                <c:pt idx="5260">
                  <c:v>690.07412437150003</c:v>
                </c:pt>
                <c:pt idx="5261">
                  <c:v>678.50986273010005</c:v>
                </c:pt>
                <c:pt idx="5262">
                  <c:v>662.51001789079737</c:v>
                </c:pt>
                <c:pt idx="5263">
                  <c:v>630.41865686750009</c:v>
                </c:pt>
                <c:pt idx="5264">
                  <c:v>590.48641018919989</c:v>
                </c:pt>
                <c:pt idx="5265">
                  <c:v>545.25267021260004</c:v>
                </c:pt>
                <c:pt idx="5266">
                  <c:v>505.68762470690001</c:v>
                </c:pt>
                <c:pt idx="5267">
                  <c:v>474.37343909359993</c:v>
                </c:pt>
                <c:pt idx="5268">
                  <c:v>456.12542335490002</c:v>
                </c:pt>
                <c:pt idx="5269">
                  <c:v>445.5109432763</c:v>
                </c:pt>
                <c:pt idx="5270">
                  <c:v>447.5296034269</c:v>
                </c:pt>
                <c:pt idx="5271">
                  <c:v>465.86620482529992</c:v>
                </c:pt>
                <c:pt idx="5272">
                  <c:v>489.88519653430001</c:v>
                </c:pt>
                <c:pt idx="5273">
                  <c:v>608.07799919989986</c:v>
                </c:pt>
                <c:pt idx="5274">
                  <c:v>638.39832265120003</c:v>
                </c:pt>
                <c:pt idx="5275">
                  <c:v>665.79545499649998</c:v>
                </c:pt>
                <c:pt idx="5276">
                  <c:v>686.64200420249938</c:v>
                </c:pt>
                <c:pt idx="5277">
                  <c:v>701.56403508710002</c:v>
                </c:pt>
                <c:pt idx="5278">
                  <c:v>711.86086608478502</c:v>
                </c:pt>
                <c:pt idx="5279">
                  <c:v>716.00478044210001</c:v>
                </c:pt>
                <c:pt idx="5280">
                  <c:v>712.86905483179737</c:v>
                </c:pt>
                <c:pt idx="5281">
                  <c:v>700.90433938149999</c:v>
                </c:pt>
                <c:pt idx="5282">
                  <c:v>688.21342282020009</c:v>
                </c:pt>
                <c:pt idx="5283">
                  <c:v>670.96706922179737</c:v>
                </c:pt>
                <c:pt idx="5284">
                  <c:v>636.54425090449786</c:v>
                </c:pt>
                <c:pt idx="5285">
                  <c:v>594.97143078620013</c:v>
                </c:pt>
                <c:pt idx="5286">
                  <c:v>549.76234059260003</c:v>
                </c:pt>
                <c:pt idx="5287">
                  <c:v>510.2494853499</c:v>
                </c:pt>
                <c:pt idx="5288">
                  <c:v>479.99270778129193</c:v>
                </c:pt>
                <c:pt idx="5289">
                  <c:v>460.42380939830002</c:v>
                </c:pt>
                <c:pt idx="5290">
                  <c:v>450.6029187356001</c:v>
                </c:pt>
                <c:pt idx="5291">
                  <c:v>453.67610792530002</c:v>
                </c:pt>
                <c:pt idx="5292">
                  <c:v>471.70962770130001</c:v>
                </c:pt>
                <c:pt idx="5293">
                  <c:v>496.79981486389983</c:v>
                </c:pt>
                <c:pt idx="5294">
                  <c:v>521.60842720790004</c:v>
                </c:pt>
                <c:pt idx="5295">
                  <c:v>550.5069859166</c:v>
                </c:pt>
                <c:pt idx="5296">
                  <c:v>582.54996486149787</c:v>
                </c:pt>
                <c:pt idx="5297">
                  <c:v>614.99982091920003</c:v>
                </c:pt>
                <c:pt idx="5298">
                  <c:v>644.80584714579936</c:v>
                </c:pt>
                <c:pt idx="5299">
                  <c:v>670.56894393380003</c:v>
                </c:pt>
                <c:pt idx="5300">
                  <c:v>691.46022762679786</c:v>
                </c:pt>
                <c:pt idx="5301">
                  <c:v>706.02692928379736</c:v>
                </c:pt>
                <c:pt idx="5302">
                  <c:v>714.29229918810006</c:v>
                </c:pt>
                <c:pt idx="5303">
                  <c:v>715.33119407850006</c:v>
                </c:pt>
                <c:pt idx="5304">
                  <c:v>709.85983586480006</c:v>
                </c:pt>
                <c:pt idx="5305">
                  <c:v>697.8738888147999</c:v>
                </c:pt>
                <c:pt idx="5306">
                  <c:v>685.57750743519989</c:v>
                </c:pt>
                <c:pt idx="5307">
                  <c:v>668.34054792419988</c:v>
                </c:pt>
                <c:pt idx="5308">
                  <c:v>635.39295776519987</c:v>
                </c:pt>
                <c:pt idx="5309">
                  <c:v>595.13015782589787</c:v>
                </c:pt>
                <c:pt idx="5310">
                  <c:v>550.81027413760012</c:v>
                </c:pt>
                <c:pt idx="5311">
                  <c:v>512.51411611289939</c:v>
                </c:pt>
                <c:pt idx="5312">
                  <c:v>482.71978989860003</c:v>
                </c:pt>
                <c:pt idx="5313">
                  <c:v>463.20635069859861</c:v>
                </c:pt>
                <c:pt idx="5314">
                  <c:v>453.16665123460001</c:v>
                </c:pt>
                <c:pt idx="5315">
                  <c:v>455.58321863600003</c:v>
                </c:pt>
                <c:pt idx="5316">
                  <c:v>473.25037456429891</c:v>
                </c:pt>
                <c:pt idx="5317">
                  <c:v>498.79005138960002</c:v>
                </c:pt>
                <c:pt idx="5318">
                  <c:v>524.58527675729977</c:v>
                </c:pt>
                <c:pt idx="5319">
                  <c:v>555.22375389120009</c:v>
                </c:pt>
                <c:pt idx="5320">
                  <c:v>590.65809889789989</c:v>
                </c:pt>
                <c:pt idx="5321">
                  <c:v>625.48318322360001</c:v>
                </c:pt>
                <c:pt idx="5322">
                  <c:v>656.10463833860001</c:v>
                </c:pt>
                <c:pt idx="5323">
                  <c:v>683.63497616259997</c:v>
                </c:pt>
                <c:pt idx="5324">
                  <c:v>704.92753951260011</c:v>
                </c:pt>
                <c:pt idx="5325">
                  <c:v>718.71384260820003</c:v>
                </c:pt>
                <c:pt idx="5326">
                  <c:v>725.28214734719995</c:v>
                </c:pt>
                <c:pt idx="5327">
                  <c:v>723.32276615059936</c:v>
                </c:pt>
                <c:pt idx="5328">
                  <c:v>710.57726204559788</c:v>
                </c:pt>
                <c:pt idx="5329">
                  <c:v>586.57467917659994</c:v>
                </c:pt>
                <c:pt idx="5330">
                  <c:v>439.04107729529892</c:v>
                </c:pt>
                <c:pt idx="5331">
                  <c:v>440.84159378399983</c:v>
                </c:pt>
                <c:pt idx="5332">
                  <c:v>450.0468808096</c:v>
                </c:pt>
                <c:pt idx="5333">
                  <c:v>470.31185899559961</c:v>
                </c:pt>
                <c:pt idx="5334">
                  <c:v>576.82826574489786</c:v>
                </c:pt>
                <c:pt idx="5335">
                  <c:v>609.89735014460007</c:v>
                </c:pt>
                <c:pt idx="5336">
                  <c:v>635.53754188289736</c:v>
                </c:pt>
                <c:pt idx="5337">
                  <c:v>652.5637904166</c:v>
                </c:pt>
                <c:pt idx="5338">
                  <c:v>663.52270301860005</c:v>
                </c:pt>
                <c:pt idx="5339">
                  <c:v>668.30016073620004</c:v>
                </c:pt>
                <c:pt idx="5340">
                  <c:v>666.70955214920002</c:v>
                </c:pt>
                <c:pt idx="5341">
                  <c:v>657.98839536160096</c:v>
                </c:pt>
                <c:pt idx="5342">
                  <c:v>642.63245156590006</c:v>
                </c:pt>
                <c:pt idx="5343">
                  <c:v>628.39038463220004</c:v>
                </c:pt>
                <c:pt idx="5344">
                  <c:v>612.02909668389987</c:v>
                </c:pt>
                <c:pt idx="5345">
                  <c:v>585.39918345790011</c:v>
                </c:pt>
                <c:pt idx="5346">
                  <c:v>552.97440163429997</c:v>
                </c:pt>
                <c:pt idx="5347">
                  <c:v>516.35733471029937</c:v>
                </c:pt>
                <c:pt idx="5348">
                  <c:v>482.79948601199999</c:v>
                </c:pt>
                <c:pt idx="5349">
                  <c:v>454.16309430929999</c:v>
                </c:pt>
                <c:pt idx="5350">
                  <c:v>435.36406453059999</c:v>
                </c:pt>
                <c:pt idx="5351">
                  <c:v>422.01730632660002</c:v>
                </c:pt>
                <c:pt idx="5352">
                  <c:v>415.48890709300002</c:v>
                </c:pt>
                <c:pt idx="5353">
                  <c:v>413.98112605799031</c:v>
                </c:pt>
                <c:pt idx="5354">
                  <c:v>416.8048459913</c:v>
                </c:pt>
                <c:pt idx="5355">
                  <c:v>432.68412575560001</c:v>
                </c:pt>
                <c:pt idx="5356">
                  <c:v>460.81508684189993</c:v>
                </c:pt>
                <c:pt idx="5357">
                  <c:v>493.35574254959982</c:v>
                </c:pt>
                <c:pt idx="5358">
                  <c:v>527.37879520390004</c:v>
                </c:pt>
                <c:pt idx="5359">
                  <c:v>559.46980061520003</c:v>
                </c:pt>
                <c:pt idx="5360">
                  <c:v>586.31830478249788</c:v>
                </c:pt>
                <c:pt idx="5361">
                  <c:v>606.95736646720002</c:v>
                </c:pt>
                <c:pt idx="5362">
                  <c:v>622.51735668249739</c:v>
                </c:pt>
                <c:pt idx="5363">
                  <c:v>633.33108869079786</c:v>
                </c:pt>
                <c:pt idx="5364">
                  <c:v>637.08122521650012</c:v>
                </c:pt>
                <c:pt idx="5365">
                  <c:v>633.9180852961</c:v>
                </c:pt>
                <c:pt idx="5366">
                  <c:v>624.69014433749999</c:v>
                </c:pt>
                <c:pt idx="5367">
                  <c:v>617.00374172750003</c:v>
                </c:pt>
                <c:pt idx="5368">
                  <c:v>604.99666611789939</c:v>
                </c:pt>
                <c:pt idx="5369">
                  <c:v>578.55532594020008</c:v>
                </c:pt>
                <c:pt idx="5370">
                  <c:v>544.89721468089738</c:v>
                </c:pt>
                <c:pt idx="5371">
                  <c:v>505.26185584130002</c:v>
                </c:pt>
                <c:pt idx="5372">
                  <c:v>471.26439349759892</c:v>
                </c:pt>
                <c:pt idx="5373">
                  <c:v>444.82594390060001</c:v>
                </c:pt>
                <c:pt idx="5374">
                  <c:v>429.68283288129982</c:v>
                </c:pt>
                <c:pt idx="5375">
                  <c:v>423.20520148160011</c:v>
                </c:pt>
                <c:pt idx="5376">
                  <c:v>428.694694379</c:v>
                </c:pt>
                <c:pt idx="5377">
                  <c:v>449.70750670599921</c:v>
                </c:pt>
                <c:pt idx="5378">
                  <c:v>476.4012411539</c:v>
                </c:pt>
                <c:pt idx="5379">
                  <c:v>502.40350678419861</c:v>
                </c:pt>
                <c:pt idx="5380">
                  <c:v>532.81908014790008</c:v>
                </c:pt>
                <c:pt idx="5381">
                  <c:v>565.62895702290007</c:v>
                </c:pt>
                <c:pt idx="5382">
                  <c:v>599.03653226949996</c:v>
                </c:pt>
                <c:pt idx="5383">
                  <c:v>629.14746387779996</c:v>
                </c:pt>
                <c:pt idx="5384">
                  <c:v>656.44983941120006</c:v>
                </c:pt>
                <c:pt idx="5385">
                  <c:v>679.15483046350005</c:v>
                </c:pt>
                <c:pt idx="5386">
                  <c:v>696.5180672491</c:v>
                </c:pt>
                <c:pt idx="5387">
                  <c:v>708.93672296980003</c:v>
                </c:pt>
                <c:pt idx="5388">
                  <c:v>712.74259395479999</c:v>
                </c:pt>
                <c:pt idx="5389">
                  <c:v>705.84100590680009</c:v>
                </c:pt>
                <c:pt idx="5390">
                  <c:v>689.35861379378605</c:v>
                </c:pt>
                <c:pt idx="5391">
                  <c:v>676.32042017209938</c:v>
                </c:pt>
                <c:pt idx="5392">
                  <c:v>656.52927168820008</c:v>
                </c:pt>
                <c:pt idx="5393">
                  <c:v>621.28962501679996</c:v>
                </c:pt>
                <c:pt idx="5394">
                  <c:v>578.2164450642</c:v>
                </c:pt>
                <c:pt idx="5395">
                  <c:v>531.8332700492</c:v>
                </c:pt>
                <c:pt idx="5396">
                  <c:v>492.79819043430012</c:v>
                </c:pt>
                <c:pt idx="5397">
                  <c:v>462.81742457590008</c:v>
                </c:pt>
                <c:pt idx="5398">
                  <c:v>444.41833256228762</c:v>
                </c:pt>
                <c:pt idx="5399">
                  <c:v>435.23228143159992</c:v>
                </c:pt>
                <c:pt idx="5400">
                  <c:v>438.99292470229182</c:v>
                </c:pt>
                <c:pt idx="5401">
                  <c:v>459.47438334159921</c:v>
                </c:pt>
                <c:pt idx="5402">
                  <c:v>485.53462028960001</c:v>
                </c:pt>
                <c:pt idx="5403">
                  <c:v>510.78011634759031</c:v>
                </c:pt>
                <c:pt idx="5404">
                  <c:v>540.70987339820044</c:v>
                </c:pt>
                <c:pt idx="5405">
                  <c:v>574.9482135954911</c:v>
                </c:pt>
                <c:pt idx="5406">
                  <c:v>610.63463153520013</c:v>
                </c:pt>
                <c:pt idx="5407">
                  <c:v>644.13864959349996</c:v>
                </c:pt>
                <c:pt idx="5408">
                  <c:v>673.7099574202</c:v>
                </c:pt>
                <c:pt idx="5409">
                  <c:v>697.90374613610004</c:v>
                </c:pt>
                <c:pt idx="5410">
                  <c:v>715.81189471910011</c:v>
                </c:pt>
                <c:pt idx="5411">
                  <c:v>727.68717560710002</c:v>
                </c:pt>
                <c:pt idx="5412">
                  <c:v>731.99180147809966</c:v>
                </c:pt>
                <c:pt idx="5413">
                  <c:v>724.56950427720005</c:v>
                </c:pt>
                <c:pt idx="5414">
                  <c:v>695.6569058204974</c:v>
                </c:pt>
                <c:pt idx="5415">
                  <c:v>676.07084772690007</c:v>
                </c:pt>
                <c:pt idx="5416">
                  <c:v>638.81840220290007</c:v>
                </c:pt>
                <c:pt idx="5417">
                  <c:v>593.50469077759999</c:v>
                </c:pt>
                <c:pt idx="5418">
                  <c:v>546.41495201489988</c:v>
                </c:pt>
                <c:pt idx="5419">
                  <c:v>505.42217731659821</c:v>
                </c:pt>
                <c:pt idx="5420">
                  <c:v>474.22077985959862</c:v>
                </c:pt>
                <c:pt idx="5421">
                  <c:v>454.07608003630008</c:v>
                </c:pt>
                <c:pt idx="5422">
                  <c:v>443.80978315099998</c:v>
                </c:pt>
                <c:pt idx="5423">
                  <c:v>446.72781264000002</c:v>
                </c:pt>
                <c:pt idx="5424">
                  <c:v>467.78250337029891</c:v>
                </c:pt>
                <c:pt idx="5425">
                  <c:v>493.62694809359999</c:v>
                </c:pt>
                <c:pt idx="5426">
                  <c:v>518.7176972963</c:v>
                </c:pt>
                <c:pt idx="5427">
                  <c:v>548.31943600020008</c:v>
                </c:pt>
                <c:pt idx="5428">
                  <c:v>583.19070011620045</c:v>
                </c:pt>
                <c:pt idx="5429">
                  <c:v>618.63445067060002</c:v>
                </c:pt>
                <c:pt idx="5430">
                  <c:v>652.01850019660003</c:v>
                </c:pt>
                <c:pt idx="5431">
                  <c:v>681.4738654176</c:v>
                </c:pt>
                <c:pt idx="5432">
                  <c:v>702.77836944260002</c:v>
                </c:pt>
                <c:pt idx="5433">
                  <c:v>717.2174517392001</c:v>
                </c:pt>
                <c:pt idx="5434">
                  <c:v>725.0266905888999</c:v>
                </c:pt>
                <c:pt idx="5435">
                  <c:v>697.67563474159999</c:v>
                </c:pt>
                <c:pt idx="5436">
                  <c:v>685.72607167390004</c:v>
                </c:pt>
                <c:pt idx="5437">
                  <c:v>665.36509786389786</c:v>
                </c:pt>
                <c:pt idx="5438">
                  <c:v>630.01854717030005</c:v>
                </c:pt>
                <c:pt idx="5439">
                  <c:v>586.51159211629999</c:v>
                </c:pt>
                <c:pt idx="5440">
                  <c:v>540.5447573166</c:v>
                </c:pt>
                <c:pt idx="5441">
                  <c:v>500.29479268599999</c:v>
                </c:pt>
                <c:pt idx="5442">
                  <c:v>469.64467313929998</c:v>
                </c:pt>
                <c:pt idx="5443">
                  <c:v>450.62506803129992</c:v>
                </c:pt>
                <c:pt idx="5444">
                  <c:v>441.47307245169071</c:v>
                </c:pt>
                <c:pt idx="5445">
                  <c:v>445.39815508070001</c:v>
                </c:pt>
                <c:pt idx="5446">
                  <c:v>466.66833979360001</c:v>
                </c:pt>
                <c:pt idx="5447">
                  <c:v>492.50517967059892</c:v>
                </c:pt>
                <c:pt idx="5448">
                  <c:v>515.88488136060005</c:v>
                </c:pt>
                <c:pt idx="5449">
                  <c:v>542.40568833090003</c:v>
                </c:pt>
                <c:pt idx="5450">
                  <c:v>571.48056964120008</c:v>
                </c:pt>
                <c:pt idx="5451">
                  <c:v>602.0283849786</c:v>
                </c:pt>
                <c:pt idx="5452">
                  <c:v>630.80253593960003</c:v>
                </c:pt>
                <c:pt idx="5453">
                  <c:v>658.11124322659998</c:v>
                </c:pt>
                <c:pt idx="5454">
                  <c:v>679.42500383589936</c:v>
                </c:pt>
                <c:pt idx="5455">
                  <c:v>694.45905447489986</c:v>
                </c:pt>
                <c:pt idx="5456">
                  <c:v>702.69743451890008</c:v>
                </c:pt>
                <c:pt idx="5457">
                  <c:v>701.72600822120012</c:v>
                </c:pt>
                <c:pt idx="5458">
                  <c:v>690.61622587249235</c:v>
                </c:pt>
                <c:pt idx="5459">
                  <c:v>674.78148556590008</c:v>
                </c:pt>
                <c:pt idx="5460">
                  <c:v>662.25895425890008</c:v>
                </c:pt>
                <c:pt idx="5461">
                  <c:v>645.45723830459235</c:v>
                </c:pt>
                <c:pt idx="5462">
                  <c:v>613.05626894919988</c:v>
                </c:pt>
                <c:pt idx="5463">
                  <c:v>573.18755667489995</c:v>
                </c:pt>
                <c:pt idx="5464">
                  <c:v>529.34829331989988</c:v>
                </c:pt>
                <c:pt idx="5465">
                  <c:v>490.41534582360009</c:v>
                </c:pt>
                <c:pt idx="5466">
                  <c:v>460.89878616229862</c:v>
                </c:pt>
                <c:pt idx="5467">
                  <c:v>442.37338231870001</c:v>
                </c:pt>
                <c:pt idx="5468">
                  <c:v>432.50624318799993</c:v>
                </c:pt>
                <c:pt idx="5469">
                  <c:v>435.50348698099992</c:v>
                </c:pt>
                <c:pt idx="5470">
                  <c:v>454.85608856800002</c:v>
                </c:pt>
                <c:pt idx="5471">
                  <c:v>478.63288322459999</c:v>
                </c:pt>
                <c:pt idx="5472">
                  <c:v>502.00254828790003</c:v>
                </c:pt>
                <c:pt idx="5473">
                  <c:v>527.16721266459786</c:v>
                </c:pt>
                <c:pt idx="5474">
                  <c:v>555.70208008760005</c:v>
                </c:pt>
                <c:pt idx="5475">
                  <c:v>584.84826127660006</c:v>
                </c:pt>
                <c:pt idx="5476">
                  <c:v>611.32138587860004</c:v>
                </c:pt>
                <c:pt idx="5477">
                  <c:v>634.40291516889988</c:v>
                </c:pt>
                <c:pt idx="5478">
                  <c:v>652.33307527249997</c:v>
                </c:pt>
                <c:pt idx="5479">
                  <c:v>664.48506759749989</c:v>
                </c:pt>
                <c:pt idx="5480">
                  <c:v>671.53130850380012</c:v>
                </c:pt>
                <c:pt idx="5481">
                  <c:v>670.42316697880005</c:v>
                </c:pt>
                <c:pt idx="5482">
                  <c:v>658.86267897879998</c:v>
                </c:pt>
                <c:pt idx="5483">
                  <c:v>639.34592486548479</c:v>
                </c:pt>
                <c:pt idx="5484">
                  <c:v>622.80761465620003</c:v>
                </c:pt>
                <c:pt idx="5485">
                  <c:v>602.95108499389937</c:v>
                </c:pt>
                <c:pt idx="5486">
                  <c:v>574.16502774489936</c:v>
                </c:pt>
                <c:pt idx="5487">
                  <c:v>540.35040324989995</c:v>
                </c:pt>
                <c:pt idx="5488">
                  <c:v>501.60050007360002</c:v>
                </c:pt>
                <c:pt idx="5489">
                  <c:v>466.10452488329997</c:v>
                </c:pt>
                <c:pt idx="5490">
                  <c:v>436.26637025959661</c:v>
                </c:pt>
                <c:pt idx="5491">
                  <c:v>416.79265302369993</c:v>
                </c:pt>
                <c:pt idx="5492">
                  <c:v>420.43450908159821</c:v>
                </c:pt>
                <c:pt idx="5493">
                  <c:v>445.94085300830011</c:v>
                </c:pt>
                <c:pt idx="5494">
                  <c:v>476.11459643590001</c:v>
                </c:pt>
                <c:pt idx="5495">
                  <c:v>507.73803480159228</c:v>
                </c:pt>
                <c:pt idx="5496">
                  <c:v>536.07457954560005</c:v>
                </c:pt>
                <c:pt idx="5497">
                  <c:v>559.30069287660001</c:v>
                </c:pt>
                <c:pt idx="5498">
                  <c:v>600.80217877990003</c:v>
                </c:pt>
                <c:pt idx="5499">
                  <c:v>604.18291172090005</c:v>
                </c:pt>
                <c:pt idx="5500">
                  <c:v>599.75158408249786</c:v>
                </c:pt>
                <c:pt idx="5501">
                  <c:v>587.19481360650002</c:v>
                </c:pt>
                <c:pt idx="5502">
                  <c:v>577.17214757489978</c:v>
                </c:pt>
                <c:pt idx="5503">
                  <c:v>562.78019718890005</c:v>
                </c:pt>
                <c:pt idx="5504">
                  <c:v>538.24337532460004</c:v>
                </c:pt>
                <c:pt idx="5505">
                  <c:v>508.46735579259621</c:v>
                </c:pt>
                <c:pt idx="5506">
                  <c:v>473.644049333</c:v>
                </c:pt>
                <c:pt idx="5507">
                  <c:v>441.86737813259992</c:v>
                </c:pt>
                <c:pt idx="5508">
                  <c:v>416.18264692869991</c:v>
                </c:pt>
                <c:pt idx="5509">
                  <c:v>398.70131113830001</c:v>
                </c:pt>
                <c:pt idx="5510">
                  <c:v>386.21941932670001</c:v>
                </c:pt>
                <c:pt idx="5511">
                  <c:v>380.20387205399999</c:v>
                </c:pt>
                <c:pt idx="5512">
                  <c:v>378.39284870630001</c:v>
                </c:pt>
                <c:pt idx="5513">
                  <c:v>381.16518137100002</c:v>
                </c:pt>
                <c:pt idx="5514">
                  <c:v>395.3482562497</c:v>
                </c:pt>
                <c:pt idx="5515">
                  <c:v>418.57138726829129</c:v>
                </c:pt>
                <c:pt idx="5516">
                  <c:v>447.60856546799891</c:v>
                </c:pt>
                <c:pt idx="5517">
                  <c:v>479.11418021930001</c:v>
                </c:pt>
                <c:pt idx="5518">
                  <c:v>508.73252798659661</c:v>
                </c:pt>
                <c:pt idx="5519">
                  <c:v>535.40197954290011</c:v>
                </c:pt>
                <c:pt idx="5520">
                  <c:v>557.5117958338999</c:v>
                </c:pt>
                <c:pt idx="5521">
                  <c:v>575.0659685426001</c:v>
                </c:pt>
                <c:pt idx="5522">
                  <c:v>587.64629915119986</c:v>
                </c:pt>
                <c:pt idx="5523">
                  <c:v>593.62964902589988</c:v>
                </c:pt>
                <c:pt idx="5524">
                  <c:v>590.70474883650002</c:v>
                </c:pt>
                <c:pt idx="5525">
                  <c:v>579.81460118148732</c:v>
                </c:pt>
                <c:pt idx="5526">
                  <c:v>570.44754753559937</c:v>
                </c:pt>
                <c:pt idx="5527">
                  <c:v>557.33975166090011</c:v>
                </c:pt>
                <c:pt idx="5528">
                  <c:v>534.53915487160009</c:v>
                </c:pt>
                <c:pt idx="5529">
                  <c:v>506.30399686759961</c:v>
                </c:pt>
                <c:pt idx="5530">
                  <c:v>472.46731486659661</c:v>
                </c:pt>
                <c:pt idx="5531">
                  <c:v>441.09960849430018</c:v>
                </c:pt>
                <c:pt idx="5532">
                  <c:v>416.05647277199961</c:v>
                </c:pt>
                <c:pt idx="5533">
                  <c:v>398.53540362230001</c:v>
                </c:pt>
                <c:pt idx="5534">
                  <c:v>387.83435659269861</c:v>
                </c:pt>
                <c:pt idx="5535">
                  <c:v>383.84588868669999</c:v>
                </c:pt>
                <c:pt idx="5536">
                  <c:v>384.0061068997</c:v>
                </c:pt>
                <c:pt idx="5537">
                  <c:v>388.31549303230008</c:v>
                </c:pt>
                <c:pt idx="5538">
                  <c:v>402.41040653469992</c:v>
                </c:pt>
                <c:pt idx="5539">
                  <c:v>429.60351521299862</c:v>
                </c:pt>
                <c:pt idx="5540">
                  <c:v>465.93142543229129</c:v>
                </c:pt>
                <c:pt idx="5541">
                  <c:v>506.20117646128762</c:v>
                </c:pt>
                <c:pt idx="5542">
                  <c:v>542.62138872859998</c:v>
                </c:pt>
                <c:pt idx="5543">
                  <c:v>573.84476340119988</c:v>
                </c:pt>
                <c:pt idx="5544">
                  <c:v>598.09732627460005</c:v>
                </c:pt>
                <c:pt idx="5545">
                  <c:v>616.12556968349736</c:v>
                </c:pt>
                <c:pt idx="5546">
                  <c:v>629.20033080590008</c:v>
                </c:pt>
                <c:pt idx="5547">
                  <c:v>636.44396544519986</c:v>
                </c:pt>
                <c:pt idx="5548">
                  <c:v>633.64004337150004</c:v>
                </c:pt>
                <c:pt idx="5549">
                  <c:v>624.82864908949739</c:v>
                </c:pt>
                <c:pt idx="5550">
                  <c:v>620.61148486890011</c:v>
                </c:pt>
                <c:pt idx="5551">
                  <c:v>605.69723084160012</c:v>
                </c:pt>
                <c:pt idx="5552">
                  <c:v>576.02902138119987</c:v>
                </c:pt>
                <c:pt idx="5553">
                  <c:v>538.32537712290002</c:v>
                </c:pt>
                <c:pt idx="5554">
                  <c:v>495.73066101659992</c:v>
                </c:pt>
                <c:pt idx="5555">
                  <c:v>459.36107896899199</c:v>
                </c:pt>
                <c:pt idx="5556">
                  <c:v>432.07047208229892</c:v>
                </c:pt>
                <c:pt idx="5557">
                  <c:v>415.51776652369989</c:v>
                </c:pt>
                <c:pt idx="5558">
                  <c:v>408.03355224399661</c:v>
                </c:pt>
                <c:pt idx="5559">
                  <c:v>413.98760678100001</c:v>
                </c:pt>
                <c:pt idx="5560">
                  <c:v>437.05142582370001</c:v>
                </c:pt>
                <c:pt idx="5561">
                  <c:v>465.23459999559861</c:v>
                </c:pt>
                <c:pt idx="5562">
                  <c:v>492.74736524590003</c:v>
                </c:pt>
                <c:pt idx="5563">
                  <c:v>523.1914194842974</c:v>
                </c:pt>
                <c:pt idx="5564">
                  <c:v>556.36145472889939</c:v>
                </c:pt>
                <c:pt idx="5565">
                  <c:v>589.98314743790002</c:v>
                </c:pt>
                <c:pt idx="5566">
                  <c:v>621.44616121089939</c:v>
                </c:pt>
                <c:pt idx="5567">
                  <c:v>649.57255710790002</c:v>
                </c:pt>
                <c:pt idx="5568">
                  <c:v>671.96812347820003</c:v>
                </c:pt>
                <c:pt idx="5569">
                  <c:v>687.6700252782</c:v>
                </c:pt>
                <c:pt idx="5570">
                  <c:v>697.7567188278</c:v>
                </c:pt>
                <c:pt idx="5571">
                  <c:v>700.7106849234998</c:v>
                </c:pt>
                <c:pt idx="5572">
                  <c:v>693.00007987050003</c:v>
                </c:pt>
                <c:pt idx="5573">
                  <c:v>677.54678695450002</c:v>
                </c:pt>
                <c:pt idx="5574">
                  <c:v>664.92683775690011</c:v>
                </c:pt>
                <c:pt idx="5575">
                  <c:v>643.16580120920003</c:v>
                </c:pt>
                <c:pt idx="5576">
                  <c:v>607.57314215620045</c:v>
                </c:pt>
                <c:pt idx="5577">
                  <c:v>563.03722538758927</c:v>
                </c:pt>
                <c:pt idx="5578">
                  <c:v>478.23238350960003</c:v>
                </c:pt>
                <c:pt idx="5579">
                  <c:v>448.45780920260012</c:v>
                </c:pt>
                <c:pt idx="5580">
                  <c:v>430.81883608300001</c:v>
                </c:pt>
                <c:pt idx="5581">
                  <c:v>422.31641937030003</c:v>
                </c:pt>
                <c:pt idx="5582">
                  <c:v>426.08828062959998</c:v>
                </c:pt>
                <c:pt idx="5583">
                  <c:v>448.46119295659031</c:v>
                </c:pt>
                <c:pt idx="5584">
                  <c:v>474.98136903659861</c:v>
                </c:pt>
                <c:pt idx="5585">
                  <c:v>499.77123882090001</c:v>
                </c:pt>
                <c:pt idx="5586">
                  <c:v>524.76253996330001</c:v>
                </c:pt>
                <c:pt idx="5587">
                  <c:v>553.25790341419986</c:v>
                </c:pt>
                <c:pt idx="5588">
                  <c:v>584.13738470790008</c:v>
                </c:pt>
                <c:pt idx="5589">
                  <c:v>613.58272479589937</c:v>
                </c:pt>
                <c:pt idx="5590">
                  <c:v>641.07443028990008</c:v>
                </c:pt>
                <c:pt idx="5591">
                  <c:v>661.58886631620055</c:v>
                </c:pt>
                <c:pt idx="5592">
                  <c:v>676.93760671949235</c:v>
                </c:pt>
                <c:pt idx="5593">
                  <c:v>687.70240612680004</c:v>
                </c:pt>
                <c:pt idx="5594">
                  <c:v>691.58271987650005</c:v>
                </c:pt>
                <c:pt idx="5595">
                  <c:v>684.57601732020009</c:v>
                </c:pt>
                <c:pt idx="5596">
                  <c:v>670.32464779578697</c:v>
                </c:pt>
                <c:pt idx="5597">
                  <c:v>659.57055031020002</c:v>
                </c:pt>
                <c:pt idx="5598">
                  <c:v>639.29178467889994</c:v>
                </c:pt>
                <c:pt idx="5599">
                  <c:v>605.39409173720003</c:v>
                </c:pt>
                <c:pt idx="5600">
                  <c:v>563.09247820559995</c:v>
                </c:pt>
                <c:pt idx="5601">
                  <c:v>480.11732199430008</c:v>
                </c:pt>
                <c:pt idx="5602">
                  <c:v>451.84988634500002</c:v>
                </c:pt>
                <c:pt idx="5603">
                  <c:v>435.23572250030003</c:v>
                </c:pt>
                <c:pt idx="5604">
                  <c:v>427.68290394099961</c:v>
                </c:pt>
                <c:pt idx="5605">
                  <c:v>433.12198443500012</c:v>
                </c:pt>
                <c:pt idx="5606">
                  <c:v>457.28465400160002</c:v>
                </c:pt>
                <c:pt idx="5607">
                  <c:v>485.43933591728808</c:v>
                </c:pt>
                <c:pt idx="5608">
                  <c:v>509.18489670989999</c:v>
                </c:pt>
                <c:pt idx="5609">
                  <c:v>535.71392793890004</c:v>
                </c:pt>
                <c:pt idx="5610">
                  <c:v>563.76249729159997</c:v>
                </c:pt>
                <c:pt idx="5611">
                  <c:v>591.7668598951974</c:v>
                </c:pt>
                <c:pt idx="5612">
                  <c:v>618.86103652449788</c:v>
                </c:pt>
                <c:pt idx="5613">
                  <c:v>643.69348436949997</c:v>
                </c:pt>
                <c:pt idx="5614">
                  <c:v>662.72285068579936</c:v>
                </c:pt>
                <c:pt idx="5615">
                  <c:v>675.62585451450002</c:v>
                </c:pt>
                <c:pt idx="5616">
                  <c:v>685.30699004120004</c:v>
                </c:pt>
                <c:pt idx="5617">
                  <c:v>687.21163454520001</c:v>
                </c:pt>
                <c:pt idx="5618">
                  <c:v>680.07235747119978</c:v>
                </c:pt>
                <c:pt idx="5619">
                  <c:v>667.14855787290003</c:v>
                </c:pt>
                <c:pt idx="5620">
                  <c:v>658.1307656972001</c:v>
                </c:pt>
                <c:pt idx="5621">
                  <c:v>640.9913503642</c:v>
                </c:pt>
                <c:pt idx="5622">
                  <c:v>609.60915692260005</c:v>
                </c:pt>
                <c:pt idx="5623">
                  <c:v>567.38087351220008</c:v>
                </c:pt>
                <c:pt idx="5624">
                  <c:v>486.50335091459891</c:v>
                </c:pt>
                <c:pt idx="5625">
                  <c:v>458.46918837900012</c:v>
                </c:pt>
                <c:pt idx="5626">
                  <c:v>441.79135244698762</c:v>
                </c:pt>
                <c:pt idx="5627">
                  <c:v>433.63843816669862</c:v>
                </c:pt>
                <c:pt idx="5628">
                  <c:v>438.4556866643</c:v>
                </c:pt>
                <c:pt idx="5629">
                  <c:v>462.45265514900012</c:v>
                </c:pt>
                <c:pt idx="5630">
                  <c:v>490.89429141430008</c:v>
                </c:pt>
                <c:pt idx="5631">
                  <c:v>515.97552022260004</c:v>
                </c:pt>
                <c:pt idx="5632">
                  <c:v>543.84660849588295</c:v>
                </c:pt>
                <c:pt idx="5633">
                  <c:v>572.6599767629001</c:v>
                </c:pt>
                <c:pt idx="5634">
                  <c:v>600.84163679989786</c:v>
                </c:pt>
                <c:pt idx="5635">
                  <c:v>627.46443846690011</c:v>
                </c:pt>
                <c:pt idx="5636">
                  <c:v>651.35528297320002</c:v>
                </c:pt>
                <c:pt idx="5637">
                  <c:v>670.17526911660002</c:v>
                </c:pt>
                <c:pt idx="5638">
                  <c:v>682.61371123619995</c:v>
                </c:pt>
                <c:pt idx="5639">
                  <c:v>689.65005303249939</c:v>
                </c:pt>
                <c:pt idx="5640">
                  <c:v>687.94950096550008</c:v>
                </c:pt>
                <c:pt idx="5641">
                  <c:v>675.31005211519937</c:v>
                </c:pt>
                <c:pt idx="5642">
                  <c:v>656.97713258520002</c:v>
                </c:pt>
                <c:pt idx="5643">
                  <c:v>640.74103236259998</c:v>
                </c:pt>
                <c:pt idx="5644">
                  <c:v>619.46818652759998</c:v>
                </c:pt>
                <c:pt idx="5645">
                  <c:v>590.88988073190001</c:v>
                </c:pt>
                <c:pt idx="5646">
                  <c:v>555.01906506090006</c:v>
                </c:pt>
                <c:pt idx="5647">
                  <c:v>479.09995689499999</c:v>
                </c:pt>
                <c:pt idx="5648">
                  <c:v>450.82170476530001</c:v>
                </c:pt>
                <c:pt idx="5649">
                  <c:v>432.11350892699892</c:v>
                </c:pt>
                <c:pt idx="5650">
                  <c:v>447.57346610230002</c:v>
                </c:pt>
                <c:pt idx="5651">
                  <c:v>476.78903163230001</c:v>
                </c:pt>
                <c:pt idx="5652">
                  <c:v>512.05478496030003</c:v>
                </c:pt>
                <c:pt idx="5653">
                  <c:v>546.80071224259996</c:v>
                </c:pt>
                <c:pt idx="5654">
                  <c:v>576.2368186233</c:v>
                </c:pt>
                <c:pt idx="5655">
                  <c:v>599.84642110419736</c:v>
                </c:pt>
                <c:pt idx="5656">
                  <c:v>617.01023391160004</c:v>
                </c:pt>
                <c:pt idx="5657">
                  <c:v>628.10368246890005</c:v>
                </c:pt>
                <c:pt idx="5658">
                  <c:v>634.4791931556</c:v>
                </c:pt>
                <c:pt idx="5659">
                  <c:v>634.70572163249994</c:v>
                </c:pt>
                <c:pt idx="5660">
                  <c:v>625.36831885620006</c:v>
                </c:pt>
                <c:pt idx="5661">
                  <c:v>613.10687617550002</c:v>
                </c:pt>
                <c:pt idx="5662">
                  <c:v>602.74594880289987</c:v>
                </c:pt>
                <c:pt idx="5663">
                  <c:v>585.26335130159998</c:v>
                </c:pt>
                <c:pt idx="5664">
                  <c:v>560.34657329159938</c:v>
                </c:pt>
                <c:pt idx="5665">
                  <c:v>431.6478690253</c:v>
                </c:pt>
                <c:pt idx="5666">
                  <c:v>413.94217262970011</c:v>
                </c:pt>
                <c:pt idx="5667">
                  <c:v>402.27665047869152</c:v>
                </c:pt>
                <c:pt idx="5668">
                  <c:v>396.43845817469861</c:v>
                </c:pt>
                <c:pt idx="5669">
                  <c:v>395.93559685129048</c:v>
                </c:pt>
                <c:pt idx="5670">
                  <c:v>401.29990202869891</c:v>
                </c:pt>
                <c:pt idx="5671">
                  <c:v>416.61012491000002</c:v>
                </c:pt>
                <c:pt idx="5672">
                  <c:v>442.32071038369992</c:v>
                </c:pt>
                <c:pt idx="5673">
                  <c:v>473.95655979930012</c:v>
                </c:pt>
                <c:pt idx="5674">
                  <c:v>506.92110321669048</c:v>
                </c:pt>
                <c:pt idx="5675">
                  <c:v>537.17242076800005</c:v>
                </c:pt>
                <c:pt idx="5676">
                  <c:v>562.24729495100007</c:v>
                </c:pt>
                <c:pt idx="5677">
                  <c:v>579.82196522299739</c:v>
                </c:pt>
                <c:pt idx="5678">
                  <c:v>591.28843046400004</c:v>
                </c:pt>
                <c:pt idx="5679">
                  <c:v>599.2017514703</c:v>
                </c:pt>
                <c:pt idx="5680">
                  <c:v>602.26118777629995</c:v>
                </c:pt>
                <c:pt idx="5681">
                  <c:v>598.40207132600005</c:v>
                </c:pt>
                <c:pt idx="5682">
                  <c:v>592.52219559169987</c:v>
                </c:pt>
                <c:pt idx="5683">
                  <c:v>589.63233748729999</c:v>
                </c:pt>
                <c:pt idx="5684">
                  <c:v>576.591161586</c:v>
                </c:pt>
                <c:pt idx="5685">
                  <c:v>551.87362397599998</c:v>
                </c:pt>
                <c:pt idx="5686">
                  <c:v>426.30084968540001</c:v>
                </c:pt>
                <c:pt idx="5687">
                  <c:v>413.59621460699861</c:v>
                </c:pt>
                <c:pt idx="5688">
                  <c:v>408.991191047391</c:v>
                </c:pt>
                <c:pt idx="5689">
                  <c:v>416.97375874068899</c:v>
                </c:pt>
                <c:pt idx="5690">
                  <c:v>443.90795820070002</c:v>
                </c:pt>
                <c:pt idx="5691">
                  <c:v>473.45485697700002</c:v>
                </c:pt>
                <c:pt idx="5692">
                  <c:v>498.02368108460018</c:v>
                </c:pt>
                <c:pt idx="5693">
                  <c:v>523.44535067929996</c:v>
                </c:pt>
                <c:pt idx="5694">
                  <c:v>549.09297521459996</c:v>
                </c:pt>
                <c:pt idx="5695">
                  <c:v>574.69167866359999</c:v>
                </c:pt>
                <c:pt idx="5696">
                  <c:v>598.72499680100009</c:v>
                </c:pt>
                <c:pt idx="5697">
                  <c:v>620.49211270799788</c:v>
                </c:pt>
                <c:pt idx="5698">
                  <c:v>636.11569478099739</c:v>
                </c:pt>
                <c:pt idx="5699">
                  <c:v>645.9233255800001</c:v>
                </c:pt>
                <c:pt idx="5700">
                  <c:v>652.75492133959995</c:v>
                </c:pt>
                <c:pt idx="5701">
                  <c:v>652.45256229159736</c:v>
                </c:pt>
                <c:pt idx="5702">
                  <c:v>585.56998890589989</c:v>
                </c:pt>
                <c:pt idx="5703">
                  <c:v>536.14105036390004</c:v>
                </c:pt>
                <c:pt idx="5704">
                  <c:v>401.90176415870002</c:v>
                </c:pt>
                <c:pt idx="5705">
                  <c:v>388.91626545868962</c:v>
                </c:pt>
                <c:pt idx="5706">
                  <c:v>382.99634672199193</c:v>
                </c:pt>
                <c:pt idx="5707">
                  <c:v>390.44858161669993</c:v>
                </c:pt>
                <c:pt idx="5708">
                  <c:v>413.88110441030011</c:v>
                </c:pt>
                <c:pt idx="5709">
                  <c:v>439.48425829400003</c:v>
                </c:pt>
                <c:pt idx="5710">
                  <c:v>460.18342463929997</c:v>
                </c:pt>
                <c:pt idx="5711">
                  <c:v>482.74780054000001</c:v>
                </c:pt>
                <c:pt idx="5712">
                  <c:v>505.28141285229111</c:v>
                </c:pt>
                <c:pt idx="5713">
                  <c:v>526.92346710129937</c:v>
                </c:pt>
                <c:pt idx="5714">
                  <c:v>546.37636562429998</c:v>
                </c:pt>
                <c:pt idx="5715">
                  <c:v>564.79025457360001</c:v>
                </c:pt>
                <c:pt idx="5716">
                  <c:v>603.21891831259984</c:v>
                </c:pt>
                <c:pt idx="5717">
                  <c:v>597.37928078219988</c:v>
                </c:pt>
                <c:pt idx="5718">
                  <c:v>589.67405525920003</c:v>
                </c:pt>
                <c:pt idx="5719">
                  <c:v>584.64724298229737</c:v>
                </c:pt>
                <c:pt idx="5720">
                  <c:v>569.38792561459786</c:v>
                </c:pt>
                <c:pt idx="5721">
                  <c:v>543.01032627530003</c:v>
                </c:pt>
                <c:pt idx="5722">
                  <c:v>410.53037793130011</c:v>
                </c:pt>
                <c:pt idx="5723">
                  <c:v>397.37496854829891</c:v>
                </c:pt>
                <c:pt idx="5724">
                  <c:v>392.32836988669891</c:v>
                </c:pt>
                <c:pt idx="5725">
                  <c:v>398.41147766030002</c:v>
                </c:pt>
                <c:pt idx="5726">
                  <c:v>423.12566594629891</c:v>
                </c:pt>
                <c:pt idx="5727">
                  <c:v>450.698788186</c:v>
                </c:pt>
                <c:pt idx="5728">
                  <c:v>471.54150631799962</c:v>
                </c:pt>
                <c:pt idx="5729">
                  <c:v>493.34674975859821</c:v>
                </c:pt>
                <c:pt idx="5730">
                  <c:v>514.55600383059937</c:v>
                </c:pt>
                <c:pt idx="5731">
                  <c:v>534.60860800729995</c:v>
                </c:pt>
                <c:pt idx="5732">
                  <c:v>551.26504018529738</c:v>
                </c:pt>
                <c:pt idx="5733">
                  <c:v>567.08689922029976</c:v>
                </c:pt>
                <c:pt idx="5734">
                  <c:v>577.38702220029938</c:v>
                </c:pt>
                <c:pt idx="5735">
                  <c:v>583.99195184159998</c:v>
                </c:pt>
                <c:pt idx="5736">
                  <c:v>589.28306447759996</c:v>
                </c:pt>
                <c:pt idx="5737">
                  <c:v>588.19171555160005</c:v>
                </c:pt>
                <c:pt idx="5738">
                  <c:v>580.30768977660011</c:v>
                </c:pt>
                <c:pt idx="5739">
                  <c:v>402.71661971970002</c:v>
                </c:pt>
                <c:pt idx="5740">
                  <c:v>387.06713751170003</c:v>
                </c:pt>
                <c:pt idx="5741">
                  <c:v>376.94526422899992</c:v>
                </c:pt>
                <c:pt idx="5742">
                  <c:v>374.32766691299992</c:v>
                </c:pt>
                <c:pt idx="5743">
                  <c:v>379.18888137240009</c:v>
                </c:pt>
                <c:pt idx="5744">
                  <c:v>388.71962880069992</c:v>
                </c:pt>
                <c:pt idx="5745">
                  <c:v>404.54175164600002</c:v>
                </c:pt>
                <c:pt idx="5746">
                  <c:v>427.49322973570003</c:v>
                </c:pt>
                <c:pt idx="5747">
                  <c:v>450.36894597830002</c:v>
                </c:pt>
                <c:pt idx="5748">
                  <c:v>471.91363982460001</c:v>
                </c:pt>
                <c:pt idx="5749">
                  <c:v>488.16265561500001</c:v>
                </c:pt>
                <c:pt idx="5750">
                  <c:v>500.04199710830011</c:v>
                </c:pt>
                <c:pt idx="5751">
                  <c:v>508.7209658173</c:v>
                </c:pt>
                <c:pt idx="5752">
                  <c:v>514.77311504960005</c:v>
                </c:pt>
                <c:pt idx="5753">
                  <c:v>519.16538606799998</c:v>
                </c:pt>
                <c:pt idx="5754">
                  <c:v>520.07496406029975</c:v>
                </c:pt>
                <c:pt idx="5755">
                  <c:v>515.10779772759997</c:v>
                </c:pt>
                <c:pt idx="5756">
                  <c:v>509.55784449129982</c:v>
                </c:pt>
                <c:pt idx="5757">
                  <c:v>506.66234295330008</c:v>
                </c:pt>
                <c:pt idx="5758">
                  <c:v>495.60900627299992</c:v>
                </c:pt>
                <c:pt idx="5759">
                  <c:v>476.44157097229129</c:v>
                </c:pt>
                <c:pt idx="5760">
                  <c:v>374.33278269430002</c:v>
                </c:pt>
                <c:pt idx="5761">
                  <c:v>360.64869220439999</c:v>
                </c:pt>
                <c:pt idx="5762">
                  <c:v>352.52224002240001</c:v>
                </c:pt>
                <c:pt idx="5763">
                  <c:v>349.21659217439992</c:v>
                </c:pt>
                <c:pt idx="5764">
                  <c:v>351.2936709247</c:v>
                </c:pt>
                <c:pt idx="5765">
                  <c:v>356.59763042470001</c:v>
                </c:pt>
                <c:pt idx="5766">
                  <c:v>369.65793893099999</c:v>
                </c:pt>
                <c:pt idx="5767">
                  <c:v>389.54438329430002</c:v>
                </c:pt>
                <c:pt idx="5768">
                  <c:v>410.37241937660002</c:v>
                </c:pt>
                <c:pt idx="5769">
                  <c:v>431.24758725560002</c:v>
                </c:pt>
                <c:pt idx="5770">
                  <c:v>450.43657534959141</c:v>
                </c:pt>
                <c:pt idx="5771">
                  <c:v>466.92032102259861</c:v>
                </c:pt>
                <c:pt idx="5772">
                  <c:v>480.38609588919991</c:v>
                </c:pt>
                <c:pt idx="5773">
                  <c:v>491.02875867590001</c:v>
                </c:pt>
                <c:pt idx="5774">
                  <c:v>500.25781223559989</c:v>
                </c:pt>
                <c:pt idx="5775">
                  <c:v>506.80196033319999</c:v>
                </c:pt>
                <c:pt idx="5776">
                  <c:v>508.7026017439</c:v>
                </c:pt>
                <c:pt idx="5777">
                  <c:v>509.62625382089999</c:v>
                </c:pt>
                <c:pt idx="5778">
                  <c:v>511.74978765489999</c:v>
                </c:pt>
                <c:pt idx="5779">
                  <c:v>502.61613316490002</c:v>
                </c:pt>
                <c:pt idx="5780">
                  <c:v>483.73388586959999</c:v>
                </c:pt>
                <c:pt idx="5781">
                  <c:v>427.40411637199861</c:v>
                </c:pt>
                <c:pt idx="5782">
                  <c:v>447.56340656759892</c:v>
                </c:pt>
                <c:pt idx="5783">
                  <c:v>467.71778747190001</c:v>
                </c:pt>
                <c:pt idx="5784">
                  <c:v>487.81807409189992</c:v>
                </c:pt>
                <c:pt idx="5785">
                  <c:v>505.70561031129961</c:v>
                </c:pt>
                <c:pt idx="5786">
                  <c:v>522.66576658220004</c:v>
                </c:pt>
                <c:pt idx="5787">
                  <c:v>538.72830851220056</c:v>
                </c:pt>
                <c:pt idx="5788">
                  <c:v>552.4998377055</c:v>
                </c:pt>
                <c:pt idx="5789">
                  <c:v>562.91154448619989</c:v>
                </c:pt>
                <c:pt idx="5790">
                  <c:v>572.16251795189987</c:v>
                </c:pt>
                <c:pt idx="5791">
                  <c:v>576.09718979489787</c:v>
                </c:pt>
                <c:pt idx="5792">
                  <c:v>573.1096039629</c:v>
                </c:pt>
                <c:pt idx="5793">
                  <c:v>568.74591712790004</c:v>
                </c:pt>
                <c:pt idx="5794">
                  <c:v>564.68611492829996</c:v>
                </c:pt>
                <c:pt idx="5795">
                  <c:v>550.48122348928939</c:v>
                </c:pt>
                <c:pt idx="5796">
                  <c:v>524.60287232459996</c:v>
                </c:pt>
                <c:pt idx="5797">
                  <c:v>393.36453488529992</c:v>
                </c:pt>
                <c:pt idx="5798">
                  <c:v>380.77112805169043</c:v>
                </c:pt>
                <c:pt idx="5799">
                  <c:v>375.16554353700002</c:v>
                </c:pt>
                <c:pt idx="5800">
                  <c:v>382.25931766069891</c:v>
                </c:pt>
                <c:pt idx="5801">
                  <c:v>407.44469749500001</c:v>
                </c:pt>
                <c:pt idx="5802">
                  <c:v>435.28041114770002</c:v>
                </c:pt>
                <c:pt idx="5803">
                  <c:v>454.94473166360001</c:v>
                </c:pt>
                <c:pt idx="5804">
                  <c:v>475.07165244059661</c:v>
                </c:pt>
                <c:pt idx="5805">
                  <c:v>495.03747175590001</c:v>
                </c:pt>
                <c:pt idx="5806">
                  <c:v>513.33163281029738</c:v>
                </c:pt>
                <c:pt idx="5807">
                  <c:v>531.17076404060003</c:v>
                </c:pt>
                <c:pt idx="5808">
                  <c:v>547.91563286189989</c:v>
                </c:pt>
                <c:pt idx="5809">
                  <c:v>563.05050808489739</c:v>
                </c:pt>
                <c:pt idx="5810">
                  <c:v>574.91929675189988</c:v>
                </c:pt>
                <c:pt idx="5811">
                  <c:v>584.13794678189936</c:v>
                </c:pt>
                <c:pt idx="5812">
                  <c:v>588.47389826660003</c:v>
                </c:pt>
                <c:pt idx="5813">
                  <c:v>584.95573868359998</c:v>
                </c:pt>
                <c:pt idx="5814">
                  <c:v>578.45554507690008</c:v>
                </c:pt>
                <c:pt idx="5815">
                  <c:v>573.89667832020007</c:v>
                </c:pt>
                <c:pt idx="5816">
                  <c:v>557.88445685990007</c:v>
                </c:pt>
                <c:pt idx="5817">
                  <c:v>531.43717501829997</c:v>
                </c:pt>
                <c:pt idx="5818">
                  <c:v>399.14071832399998</c:v>
                </c:pt>
                <c:pt idx="5819">
                  <c:v>385.55982678100008</c:v>
                </c:pt>
                <c:pt idx="5820">
                  <c:v>379.77778199569991</c:v>
                </c:pt>
                <c:pt idx="5821">
                  <c:v>386.41182340400002</c:v>
                </c:pt>
                <c:pt idx="5822">
                  <c:v>411.683644012</c:v>
                </c:pt>
                <c:pt idx="5823">
                  <c:v>439.14413863029989</c:v>
                </c:pt>
                <c:pt idx="5824">
                  <c:v>459.60969941500002</c:v>
                </c:pt>
                <c:pt idx="5825">
                  <c:v>479.08853240159141</c:v>
                </c:pt>
                <c:pt idx="5826">
                  <c:v>498.45136550829187</c:v>
                </c:pt>
                <c:pt idx="5827">
                  <c:v>516.63628280589739</c:v>
                </c:pt>
                <c:pt idx="5828">
                  <c:v>533.83510322359996</c:v>
                </c:pt>
                <c:pt idx="5829">
                  <c:v>550.92279856189975</c:v>
                </c:pt>
                <c:pt idx="5830">
                  <c:v>565.97295356259997</c:v>
                </c:pt>
                <c:pt idx="5831">
                  <c:v>578.61770184719978</c:v>
                </c:pt>
                <c:pt idx="5832">
                  <c:v>588.61130188359937</c:v>
                </c:pt>
                <c:pt idx="5833">
                  <c:v>592.56265160359737</c:v>
                </c:pt>
                <c:pt idx="5834">
                  <c:v>587.81303251220004</c:v>
                </c:pt>
                <c:pt idx="5835">
                  <c:v>580.58286405590002</c:v>
                </c:pt>
                <c:pt idx="5836">
                  <c:v>573.99768646790005</c:v>
                </c:pt>
                <c:pt idx="5837">
                  <c:v>558.1963937659001</c:v>
                </c:pt>
                <c:pt idx="5838">
                  <c:v>531.85617650189988</c:v>
                </c:pt>
                <c:pt idx="5839">
                  <c:v>398.85302982229962</c:v>
                </c:pt>
                <c:pt idx="5840">
                  <c:v>385.07529512730002</c:v>
                </c:pt>
                <c:pt idx="5841">
                  <c:v>379.65605833870001</c:v>
                </c:pt>
                <c:pt idx="5842">
                  <c:v>386.96717318830002</c:v>
                </c:pt>
                <c:pt idx="5843">
                  <c:v>412.88382392630001</c:v>
                </c:pt>
                <c:pt idx="5844">
                  <c:v>441.18251631399983</c:v>
                </c:pt>
                <c:pt idx="5845">
                  <c:v>461.25855458500001</c:v>
                </c:pt>
                <c:pt idx="5846">
                  <c:v>483.03188738329982</c:v>
                </c:pt>
                <c:pt idx="5847">
                  <c:v>504.15164953459998</c:v>
                </c:pt>
                <c:pt idx="5848">
                  <c:v>524.40449218119988</c:v>
                </c:pt>
                <c:pt idx="5849">
                  <c:v>543.76668292390002</c:v>
                </c:pt>
                <c:pt idx="5850">
                  <c:v>561.48126876559786</c:v>
                </c:pt>
                <c:pt idx="5851">
                  <c:v>575.92328737550008</c:v>
                </c:pt>
                <c:pt idx="5852">
                  <c:v>586.0784017932001</c:v>
                </c:pt>
                <c:pt idx="5853">
                  <c:v>593.64420493120008</c:v>
                </c:pt>
                <c:pt idx="5854">
                  <c:v>595.92862224220005</c:v>
                </c:pt>
                <c:pt idx="5855">
                  <c:v>590.29621991750003</c:v>
                </c:pt>
                <c:pt idx="5856">
                  <c:v>583.38372362020004</c:v>
                </c:pt>
                <c:pt idx="5857">
                  <c:v>577.78370220290003</c:v>
                </c:pt>
                <c:pt idx="5858">
                  <c:v>563.48726565459936</c:v>
                </c:pt>
                <c:pt idx="5859">
                  <c:v>538.37605323920002</c:v>
                </c:pt>
                <c:pt idx="5860">
                  <c:v>405.39474619829991</c:v>
                </c:pt>
                <c:pt idx="5861">
                  <c:v>391.66463652599998</c:v>
                </c:pt>
                <c:pt idx="5862">
                  <c:v>385.74810154400001</c:v>
                </c:pt>
                <c:pt idx="5863">
                  <c:v>392.17512563169993</c:v>
                </c:pt>
                <c:pt idx="5864">
                  <c:v>416.48158786170012</c:v>
                </c:pt>
                <c:pt idx="5865">
                  <c:v>445.10870006729891</c:v>
                </c:pt>
                <c:pt idx="5866">
                  <c:v>466.55880917330001</c:v>
                </c:pt>
                <c:pt idx="5867">
                  <c:v>490.28370031089992</c:v>
                </c:pt>
                <c:pt idx="5868">
                  <c:v>514.60093322729995</c:v>
                </c:pt>
                <c:pt idx="5869">
                  <c:v>537.58482665320003</c:v>
                </c:pt>
                <c:pt idx="5870">
                  <c:v>558.32354294159995</c:v>
                </c:pt>
                <c:pt idx="5871">
                  <c:v>578.09332204820055</c:v>
                </c:pt>
                <c:pt idx="5872">
                  <c:v>594.55835952990003</c:v>
                </c:pt>
                <c:pt idx="5873">
                  <c:v>605.96593588448559</c:v>
                </c:pt>
                <c:pt idx="5874">
                  <c:v>614.06649937090003</c:v>
                </c:pt>
                <c:pt idx="5875">
                  <c:v>613.86701810248007</c:v>
                </c:pt>
                <c:pt idx="5876">
                  <c:v>603.52438593120007</c:v>
                </c:pt>
                <c:pt idx="5877">
                  <c:v>588.87719671720004</c:v>
                </c:pt>
                <c:pt idx="5878">
                  <c:v>576.63654981489788</c:v>
                </c:pt>
                <c:pt idx="5879">
                  <c:v>557.77278128529997</c:v>
                </c:pt>
                <c:pt idx="5880">
                  <c:v>533.38015359890005</c:v>
                </c:pt>
                <c:pt idx="5881">
                  <c:v>408.48790533599993</c:v>
                </c:pt>
                <c:pt idx="5882">
                  <c:v>392.75364555570002</c:v>
                </c:pt>
                <c:pt idx="5883">
                  <c:v>383.16692269369997</c:v>
                </c:pt>
                <c:pt idx="5884">
                  <c:v>380.56712742199892</c:v>
                </c:pt>
                <c:pt idx="5885">
                  <c:v>385.93097377970003</c:v>
                </c:pt>
                <c:pt idx="5886">
                  <c:v>397.2816341373001</c:v>
                </c:pt>
                <c:pt idx="5887">
                  <c:v>415.30035696829088</c:v>
                </c:pt>
                <c:pt idx="5888">
                  <c:v>440.64795092600002</c:v>
                </c:pt>
                <c:pt idx="5889">
                  <c:v>469.74934034099982</c:v>
                </c:pt>
                <c:pt idx="5890">
                  <c:v>498.59731465930003</c:v>
                </c:pt>
                <c:pt idx="5891">
                  <c:v>523.3310025118999</c:v>
                </c:pt>
                <c:pt idx="5892">
                  <c:v>541.60946063159997</c:v>
                </c:pt>
                <c:pt idx="5893">
                  <c:v>555.24084476689995</c:v>
                </c:pt>
                <c:pt idx="5894">
                  <c:v>565.07860834259998</c:v>
                </c:pt>
                <c:pt idx="5895">
                  <c:v>571.03620722589937</c:v>
                </c:pt>
                <c:pt idx="5896">
                  <c:v>571.09532557920045</c:v>
                </c:pt>
                <c:pt idx="5897">
                  <c:v>563.1761546099001</c:v>
                </c:pt>
                <c:pt idx="5898">
                  <c:v>553.86516812719788</c:v>
                </c:pt>
                <c:pt idx="5899">
                  <c:v>546.59455512230011</c:v>
                </c:pt>
                <c:pt idx="5900">
                  <c:v>532.35676657459999</c:v>
                </c:pt>
                <c:pt idx="5901">
                  <c:v>511.38961776629861</c:v>
                </c:pt>
                <c:pt idx="5902">
                  <c:v>397.86694447270003</c:v>
                </c:pt>
                <c:pt idx="5903">
                  <c:v>382.33488449970002</c:v>
                </c:pt>
                <c:pt idx="5904">
                  <c:v>371.95722182370002</c:v>
                </c:pt>
                <c:pt idx="5905">
                  <c:v>367.88396488569992</c:v>
                </c:pt>
                <c:pt idx="5906">
                  <c:v>368.86789379930002</c:v>
                </c:pt>
                <c:pt idx="5907">
                  <c:v>374.63233158499992</c:v>
                </c:pt>
                <c:pt idx="5908">
                  <c:v>390.73407927869158</c:v>
                </c:pt>
                <c:pt idx="5909">
                  <c:v>416.5957066213</c:v>
                </c:pt>
                <c:pt idx="5910">
                  <c:v>444.81818985299861</c:v>
                </c:pt>
                <c:pt idx="5911">
                  <c:v>473.71224072630002</c:v>
                </c:pt>
                <c:pt idx="5912">
                  <c:v>500.50450561960002</c:v>
                </c:pt>
                <c:pt idx="5913">
                  <c:v>522.07625805090004</c:v>
                </c:pt>
                <c:pt idx="5914">
                  <c:v>537.92569185119987</c:v>
                </c:pt>
                <c:pt idx="5915">
                  <c:v>549.26683171620004</c:v>
                </c:pt>
                <c:pt idx="5916">
                  <c:v>556.58734084360015</c:v>
                </c:pt>
                <c:pt idx="5917">
                  <c:v>559.69983904190008</c:v>
                </c:pt>
                <c:pt idx="5918">
                  <c:v>555.77076470520001</c:v>
                </c:pt>
                <c:pt idx="5919">
                  <c:v>551.29935958420003</c:v>
                </c:pt>
                <c:pt idx="5920">
                  <c:v>550.25732176329939</c:v>
                </c:pt>
                <c:pt idx="5921">
                  <c:v>536.26287720959999</c:v>
                </c:pt>
                <c:pt idx="5922">
                  <c:v>514.03544367059999</c:v>
                </c:pt>
                <c:pt idx="5923">
                  <c:v>396.02560492169891</c:v>
                </c:pt>
                <c:pt idx="5924">
                  <c:v>384.4593473713</c:v>
                </c:pt>
                <c:pt idx="5925">
                  <c:v>380.90599673769862</c:v>
                </c:pt>
                <c:pt idx="5926">
                  <c:v>389.86964876299999</c:v>
                </c:pt>
                <c:pt idx="5927">
                  <c:v>416.56510367930008</c:v>
                </c:pt>
                <c:pt idx="5928">
                  <c:v>446.31552138900008</c:v>
                </c:pt>
                <c:pt idx="5929">
                  <c:v>470.82573192929891</c:v>
                </c:pt>
                <c:pt idx="5930">
                  <c:v>497.51544014730001</c:v>
                </c:pt>
                <c:pt idx="5931">
                  <c:v>524.50210499959996</c:v>
                </c:pt>
                <c:pt idx="5932">
                  <c:v>549.71758317720003</c:v>
                </c:pt>
                <c:pt idx="5933">
                  <c:v>573.79973072790096</c:v>
                </c:pt>
                <c:pt idx="5934">
                  <c:v>594.85606172759788</c:v>
                </c:pt>
                <c:pt idx="5935">
                  <c:v>611.82009491489987</c:v>
                </c:pt>
                <c:pt idx="5936">
                  <c:v>623.58747406090004</c:v>
                </c:pt>
                <c:pt idx="5937">
                  <c:v>632.48049144490005</c:v>
                </c:pt>
                <c:pt idx="5938">
                  <c:v>633.6632708172001</c:v>
                </c:pt>
                <c:pt idx="5939">
                  <c:v>625.71117990890002</c:v>
                </c:pt>
                <c:pt idx="5940">
                  <c:v>616.1467898494999</c:v>
                </c:pt>
                <c:pt idx="5941">
                  <c:v>608.35698179959786</c:v>
                </c:pt>
                <c:pt idx="5942">
                  <c:v>588.51582248159787</c:v>
                </c:pt>
                <c:pt idx="5943">
                  <c:v>558.32491937659995</c:v>
                </c:pt>
                <c:pt idx="5944">
                  <c:v>417.04586156969998</c:v>
                </c:pt>
                <c:pt idx="5945">
                  <c:v>402.55054014900008</c:v>
                </c:pt>
                <c:pt idx="5946">
                  <c:v>395.90773533769891</c:v>
                </c:pt>
                <c:pt idx="5947">
                  <c:v>402.726151549691</c:v>
                </c:pt>
                <c:pt idx="5948">
                  <c:v>428.33215018200002</c:v>
                </c:pt>
                <c:pt idx="5949">
                  <c:v>457.92194817159861</c:v>
                </c:pt>
                <c:pt idx="5950">
                  <c:v>480.31221514499993</c:v>
                </c:pt>
                <c:pt idx="5951">
                  <c:v>503.98537497959228</c:v>
                </c:pt>
                <c:pt idx="5952">
                  <c:v>527.22419739990005</c:v>
                </c:pt>
                <c:pt idx="5953">
                  <c:v>550.21553515790004</c:v>
                </c:pt>
                <c:pt idx="5954">
                  <c:v>573.41208935090003</c:v>
                </c:pt>
                <c:pt idx="5955">
                  <c:v>594.49138407930002</c:v>
                </c:pt>
                <c:pt idx="5956">
                  <c:v>611.75292443929936</c:v>
                </c:pt>
                <c:pt idx="5957">
                  <c:v>623.52360700259999</c:v>
                </c:pt>
                <c:pt idx="5958">
                  <c:v>630.7056801069001</c:v>
                </c:pt>
                <c:pt idx="5959">
                  <c:v>630.42953075130004</c:v>
                </c:pt>
                <c:pt idx="5960">
                  <c:v>621.50585311060001</c:v>
                </c:pt>
                <c:pt idx="5961">
                  <c:v>613.30059934459996</c:v>
                </c:pt>
                <c:pt idx="5962">
                  <c:v>605.13365680529739</c:v>
                </c:pt>
                <c:pt idx="5963">
                  <c:v>585.27988006190003</c:v>
                </c:pt>
                <c:pt idx="5964">
                  <c:v>556.25687924229999</c:v>
                </c:pt>
                <c:pt idx="5965">
                  <c:v>415.21771299929861</c:v>
                </c:pt>
                <c:pt idx="5966">
                  <c:v>400.47960951469992</c:v>
                </c:pt>
                <c:pt idx="5967">
                  <c:v>394.31367411800011</c:v>
                </c:pt>
                <c:pt idx="5968">
                  <c:v>401.93392711870013</c:v>
                </c:pt>
                <c:pt idx="5969">
                  <c:v>427.32661102669891</c:v>
                </c:pt>
                <c:pt idx="5970">
                  <c:v>456.54136215460011</c:v>
                </c:pt>
                <c:pt idx="5971">
                  <c:v>478.36314582229892</c:v>
                </c:pt>
                <c:pt idx="5972">
                  <c:v>501.77109910859821</c:v>
                </c:pt>
                <c:pt idx="5973">
                  <c:v>525.00982974860005</c:v>
                </c:pt>
                <c:pt idx="5974">
                  <c:v>547.40560259189988</c:v>
                </c:pt>
                <c:pt idx="5975">
                  <c:v>568.82283753060005</c:v>
                </c:pt>
                <c:pt idx="5976">
                  <c:v>588.35584511989987</c:v>
                </c:pt>
                <c:pt idx="5977">
                  <c:v>604.04952277990003</c:v>
                </c:pt>
                <c:pt idx="5978">
                  <c:v>615.33717633629999</c:v>
                </c:pt>
                <c:pt idx="5979">
                  <c:v>623.11733766690008</c:v>
                </c:pt>
                <c:pt idx="5980">
                  <c:v>623.47408937390014</c:v>
                </c:pt>
                <c:pt idx="5981">
                  <c:v>615.88011509689989</c:v>
                </c:pt>
                <c:pt idx="5982">
                  <c:v>609.84566461558927</c:v>
                </c:pt>
                <c:pt idx="5983">
                  <c:v>601.41650923630004</c:v>
                </c:pt>
                <c:pt idx="5984">
                  <c:v>582.02405958090003</c:v>
                </c:pt>
                <c:pt idx="5985">
                  <c:v>552.7740255983</c:v>
                </c:pt>
                <c:pt idx="5986">
                  <c:v>413.77799717500011</c:v>
                </c:pt>
                <c:pt idx="5987">
                  <c:v>399.51176207700001</c:v>
                </c:pt>
                <c:pt idx="5988">
                  <c:v>393.84848154299999</c:v>
                </c:pt>
                <c:pt idx="5989">
                  <c:v>400.79815336868808</c:v>
                </c:pt>
                <c:pt idx="5990">
                  <c:v>426.97615665128842</c:v>
                </c:pt>
                <c:pt idx="5991">
                  <c:v>456.68713923159862</c:v>
                </c:pt>
                <c:pt idx="5992">
                  <c:v>478.28310558430002</c:v>
                </c:pt>
                <c:pt idx="5993">
                  <c:v>500.08286609660018</c:v>
                </c:pt>
                <c:pt idx="5994">
                  <c:v>522.20874091500002</c:v>
                </c:pt>
                <c:pt idx="5995">
                  <c:v>543.3522237425841</c:v>
                </c:pt>
                <c:pt idx="5996">
                  <c:v>563.34993080089987</c:v>
                </c:pt>
                <c:pt idx="5997">
                  <c:v>582.15241304130006</c:v>
                </c:pt>
                <c:pt idx="5998">
                  <c:v>597.88127032530008</c:v>
                </c:pt>
                <c:pt idx="5999">
                  <c:v>608.73826854890001</c:v>
                </c:pt>
                <c:pt idx="6000">
                  <c:v>616.10181451430003</c:v>
                </c:pt>
                <c:pt idx="6001">
                  <c:v>616.25839664620003</c:v>
                </c:pt>
                <c:pt idx="6002">
                  <c:v>607.8831175519</c:v>
                </c:pt>
                <c:pt idx="6003">
                  <c:v>599.91471577059997</c:v>
                </c:pt>
                <c:pt idx="6004">
                  <c:v>591.4170822279001</c:v>
                </c:pt>
                <c:pt idx="6005">
                  <c:v>572.62416623160004</c:v>
                </c:pt>
                <c:pt idx="6006">
                  <c:v>546.03857453890055</c:v>
                </c:pt>
                <c:pt idx="6007">
                  <c:v>410.46573089129862</c:v>
                </c:pt>
                <c:pt idx="6008">
                  <c:v>396.30938202369998</c:v>
                </c:pt>
                <c:pt idx="6009">
                  <c:v>389.58268287269999</c:v>
                </c:pt>
                <c:pt idx="6010">
                  <c:v>395.13525133429999</c:v>
                </c:pt>
                <c:pt idx="6011">
                  <c:v>419.28765490299861</c:v>
                </c:pt>
                <c:pt idx="6012">
                  <c:v>447.10220567099998</c:v>
                </c:pt>
                <c:pt idx="6013">
                  <c:v>467.17285288660008</c:v>
                </c:pt>
                <c:pt idx="6014">
                  <c:v>488.62299631800011</c:v>
                </c:pt>
                <c:pt idx="6015">
                  <c:v>510.33731395429129</c:v>
                </c:pt>
                <c:pt idx="6016">
                  <c:v>529.8926199663</c:v>
                </c:pt>
                <c:pt idx="6017">
                  <c:v>546.91587480989995</c:v>
                </c:pt>
                <c:pt idx="6018">
                  <c:v>561.45036756590002</c:v>
                </c:pt>
                <c:pt idx="6019">
                  <c:v>572.64445726960003</c:v>
                </c:pt>
                <c:pt idx="6020">
                  <c:v>579.03331945490004</c:v>
                </c:pt>
                <c:pt idx="6021">
                  <c:v>582.35947637159995</c:v>
                </c:pt>
                <c:pt idx="6022">
                  <c:v>577.63194911960011</c:v>
                </c:pt>
                <c:pt idx="6023">
                  <c:v>564.00897274119995</c:v>
                </c:pt>
                <c:pt idx="6024">
                  <c:v>550.32956210558939</c:v>
                </c:pt>
                <c:pt idx="6025">
                  <c:v>538.19616327290009</c:v>
                </c:pt>
                <c:pt idx="6026">
                  <c:v>521.65146405029998</c:v>
                </c:pt>
                <c:pt idx="6027">
                  <c:v>499.94153957359862</c:v>
                </c:pt>
                <c:pt idx="6028">
                  <c:v>384.66529798400001</c:v>
                </c:pt>
                <c:pt idx="6029">
                  <c:v>369.93384737830002</c:v>
                </c:pt>
                <c:pt idx="6030">
                  <c:v>361.66508225500002</c:v>
                </c:pt>
                <c:pt idx="6031">
                  <c:v>359.66040452200002</c:v>
                </c:pt>
                <c:pt idx="6032">
                  <c:v>365.44663604099861</c:v>
                </c:pt>
                <c:pt idx="6033">
                  <c:v>375.82572103630002</c:v>
                </c:pt>
                <c:pt idx="6034">
                  <c:v>392.25978848499989</c:v>
                </c:pt>
                <c:pt idx="6035">
                  <c:v>414.06276073859999</c:v>
                </c:pt>
                <c:pt idx="6036">
                  <c:v>436.16772503130011</c:v>
                </c:pt>
                <c:pt idx="6037">
                  <c:v>456.47830949659141</c:v>
                </c:pt>
                <c:pt idx="6038">
                  <c:v>472.72997502959993</c:v>
                </c:pt>
                <c:pt idx="6039">
                  <c:v>484.43212206159228</c:v>
                </c:pt>
                <c:pt idx="6040">
                  <c:v>494.23627740128808</c:v>
                </c:pt>
                <c:pt idx="6041">
                  <c:v>501.82491800159892</c:v>
                </c:pt>
                <c:pt idx="6042">
                  <c:v>507.80527421059992</c:v>
                </c:pt>
                <c:pt idx="6043">
                  <c:v>509.40144592289892</c:v>
                </c:pt>
                <c:pt idx="6044">
                  <c:v>504.07094394420011</c:v>
                </c:pt>
                <c:pt idx="6045">
                  <c:v>500.38283938490002</c:v>
                </c:pt>
                <c:pt idx="6046">
                  <c:v>496.52579898259239</c:v>
                </c:pt>
                <c:pt idx="6047">
                  <c:v>485.72169067990001</c:v>
                </c:pt>
                <c:pt idx="6048">
                  <c:v>469.09110129589891</c:v>
                </c:pt>
                <c:pt idx="6049">
                  <c:v>369.64494299770001</c:v>
                </c:pt>
                <c:pt idx="6050">
                  <c:v>357.08457085170011</c:v>
                </c:pt>
                <c:pt idx="6051">
                  <c:v>349.704840214</c:v>
                </c:pt>
                <c:pt idx="6052">
                  <c:v>347.29429468500001</c:v>
                </c:pt>
                <c:pt idx="6053">
                  <c:v>349.93999441799821</c:v>
                </c:pt>
                <c:pt idx="6054">
                  <c:v>356.99628337029861</c:v>
                </c:pt>
                <c:pt idx="6055">
                  <c:v>370.40335282270001</c:v>
                </c:pt>
                <c:pt idx="6056">
                  <c:v>390.40248216830008</c:v>
                </c:pt>
                <c:pt idx="6057">
                  <c:v>410.51758848470001</c:v>
                </c:pt>
                <c:pt idx="6058">
                  <c:v>431.76157480799861</c:v>
                </c:pt>
                <c:pt idx="6059">
                  <c:v>451.54246881069997</c:v>
                </c:pt>
                <c:pt idx="6060">
                  <c:v>468.43726688430002</c:v>
                </c:pt>
                <c:pt idx="6061">
                  <c:v>482.07354885599892</c:v>
                </c:pt>
                <c:pt idx="6062">
                  <c:v>493.45391748299181</c:v>
                </c:pt>
                <c:pt idx="6063">
                  <c:v>503.11495683660002</c:v>
                </c:pt>
                <c:pt idx="6064">
                  <c:v>509.48117655499141</c:v>
                </c:pt>
                <c:pt idx="6065">
                  <c:v>510.09938389429999</c:v>
                </c:pt>
                <c:pt idx="6066">
                  <c:v>514.81722446748836</c:v>
                </c:pt>
                <c:pt idx="6067">
                  <c:v>516.1308556012001</c:v>
                </c:pt>
                <c:pt idx="6068">
                  <c:v>505.18859723100002</c:v>
                </c:pt>
                <c:pt idx="6069">
                  <c:v>485.33910586939999</c:v>
                </c:pt>
                <c:pt idx="6070">
                  <c:v>558.51901555270001</c:v>
                </c:pt>
                <c:pt idx="6071">
                  <c:v>555.14817504910002</c:v>
                </c:pt>
                <c:pt idx="6072">
                  <c:v>540.65206968689938</c:v>
                </c:pt>
                <c:pt idx="6073">
                  <c:v>516.5098706174</c:v>
                </c:pt>
                <c:pt idx="6074">
                  <c:v>390.9558019145</c:v>
                </c:pt>
                <c:pt idx="6075">
                  <c:v>379.42602422059821</c:v>
                </c:pt>
                <c:pt idx="6076">
                  <c:v>374.90066066809999</c:v>
                </c:pt>
                <c:pt idx="6077">
                  <c:v>382.69203151210002</c:v>
                </c:pt>
                <c:pt idx="6078">
                  <c:v>409.80575910030001</c:v>
                </c:pt>
                <c:pt idx="6079">
                  <c:v>440.00661810669891</c:v>
                </c:pt>
                <c:pt idx="6080">
                  <c:v>460.9488096243</c:v>
                </c:pt>
                <c:pt idx="6081">
                  <c:v>479.68938853819992</c:v>
                </c:pt>
                <c:pt idx="6082">
                  <c:v>497.32574968239982</c:v>
                </c:pt>
                <c:pt idx="6083">
                  <c:v>513.68961449160008</c:v>
                </c:pt>
                <c:pt idx="6084">
                  <c:v>530.23967293299995</c:v>
                </c:pt>
                <c:pt idx="6085">
                  <c:v>546.63078447609996</c:v>
                </c:pt>
                <c:pt idx="6086">
                  <c:v>560.455938866</c:v>
                </c:pt>
                <c:pt idx="6087">
                  <c:v>571.18568874629977</c:v>
                </c:pt>
                <c:pt idx="6088">
                  <c:v>578.51323221530004</c:v>
                </c:pt>
                <c:pt idx="6089">
                  <c:v>581.12020894629995</c:v>
                </c:pt>
                <c:pt idx="6090">
                  <c:v>578.09717859709997</c:v>
                </c:pt>
                <c:pt idx="6091">
                  <c:v>577.5023758479</c:v>
                </c:pt>
                <c:pt idx="6092">
                  <c:v>573.76311756780001</c:v>
                </c:pt>
                <c:pt idx="6093">
                  <c:v>557.06783904529937</c:v>
                </c:pt>
                <c:pt idx="6094">
                  <c:v>530.39744634730005</c:v>
                </c:pt>
                <c:pt idx="6095">
                  <c:v>399.74632728219251</c:v>
                </c:pt>
                <c:pt idx="6096">
                  <c:v>386.38687579239962</c:v>
                </c:pt>
                <c:pt idx="6097">
                  <c:v>380.74627143390001</c:v>
                </c:pt>
                <c:pt idx="6098">
                  <c:v>388.7280127627921</c:v>
                </c:pt>
                <c:pt idx="6099">
                  <c:v>415.55655856089862</c:v>
                </c:pt>
                <c:pt idx="6100">
                  <c:v>445.85633658900002</c:v>
                </c:pt>
                <c:pt idx="6101">
                  <c:v>466.38508648070001</c:v>
                </c:pt>
                <c:pt idx="6102">
                  <c:v>485.21147879059862</c:v>
                </c:pt>
                <c:pt idx="6103">
                  <c:v>502.88640885839891</c:v>
                </c:pt>
                <c:pt idx="6104">
                  <c:v>519.6532445972</c:v>
                </c:pt>
                <c:pt idx="6105">
                  <c:v>535.77789492759996</c:v>
                </c:pt>
                <c:pt idx="6106">
                  <c:v>553.34635782059786</c:v>
                </c:pt>
                <c:pt idx="6107">
                  <c:v>567.82436385950007</c:v>
                </c:pt>
                <c:pt idx="6108">
                  <c:v>579.59169913930009</c:v>
                </c:pt>
                <c:pt idx="6109">
                  <c:v>588.1465079251999</c:v>
                </c:pt>
                <c:pt idx="6110">
                  <c:v>591.36919434149786</c:v>
                </c:pt>
                <c:pt idx="6111">
                  <c:v>587.64648191460014</c:v>
                </c:pt>
                <c:pt idx="6112">
                  <c:v>584.80936914769995</c:v>
                </c:pt>
                <c:pt idx="6113">
                  <c:v>580.1249665309</c:v>
                </c:pt>
                <c:pt idx="6114">
                  <c:v>564.36688151340002</c:v>
                </c:pt>
                <c:pt idx="6115">
                  <c:v>538.46947704740001</c:v>
                </c:pt>
                <c:pt idx="6116">
                  <c:v>406.93682005599891</c:v>
                </c:pt>
                <c:pt idx="6117">
                  <c:v>394.22752780669862</c:v>
                </c:pt>
                <c:pt idx="6118">
                  <c:v>389.24007428020002</c:v>
                </c:pt>
                <c:pt idx="6119">
                  <c:v>396.3644408111</c:v>
                </c:pt>
                <c:pt idx="6120">
                  <c:v>422.89451513009999</c:v>
                </c:pt>
                <c:pt idx="6121">
                  <c:v>453.95004498869861</c:v>
                </c:pt>
                <c:pt idx="6122">
                  <c:v>475.48037710170013</c:v>
                </c:pt>
                <c:pt idx="6123">
                  <c:v>496.74721677560001</c:v>
                </c:pt>
                <c:pt idx="6124">
                  <c:v>518.46444447740009</c:v>
                </c:pt>
                <c:pt idx="6125">
                  <c:v>540.14557716410002</c:v>
                </c:pt>
                <c:pt idx="6126">
                  <c:v>560.64798921429997</c:v>
                </c:pt>
                <c:pt idx="6127">
                  <c:v>580.53480682919985</c:v>
                </c:pt>
                <c:pt idx="6128">
                  <c:v>596.60338735280004</c:v>
                </c:pt>
                <c:pt idx="6129">
                  <c:v>608.25935374949995</c:v>
                </c:pt>
                <c:pt idx="6130">
                  <c:v>615.20819287819995</c:v>
                </c:pt>
                <c:pt idx="6131">
                  <c:v>614.59710873199936</c:v>
                </c:pt>
                <c:pt idx="6132">
                  <c:v>607.37495085110004</c:v>
                </c:pt>
                <c:pt idx="6133">
                  <c:v>602.92750742189787</c:v>
                </c:pt>
                <c:pt idx="6134">
                  <c:v>596.92316829529739</c:v>
                </c:pt>
                <c:pt idx="6135">
                  <c:v>580.58455974440005</c:v>
                </c:pt>
                <c:pt idx="6136">
                  <c:v>554.45191035699997</c:v>
                </c:pt>
                <c:pt idx="6137">
                  <c:v>419.34753732099989</c:v>
                </c:pt>
                <c:pt idx="6138">
                  <c:v>405.06334206870002</c:v>
                </c:pt>
                <c:pt idx="6139">
                  <c:v>399.32452060230008</c:v>
                </c:pt>
                <c:pt idx="6140">
                  <c:v>406.32484999069982</c:v>
                </c:pt>
                <c:pt idx="6141">
                  <c:v>432.13552061889982</c:v>
                </c:pt>
                <c:pt idx="6142">
                  <c:v>463.60924429639999</c:v>
                </c:pt>
                <c:pt idx="6143">
                  <c:v>485.91425605049892</c:v>
                </c:pt>
                <c:pt idx="6144">
                  <c:v>508.23024464870002</c:v>
                </c:pt>
                <c:pt idx="6145">
                  <c:v>530.36886479629936</c:v>
                </c:pt>
                <c:pt idx="6146">
                  <c:v>550.08567790320001</c:v>
                </c:pt>
                <c:pt idx="6147">
                  <c:v>569.23853643170003</c:v>
                </c:pt>
                <c:pt idx="6148">
                  <c:v>587.23148692229995</c:v>
                </c:pt>
                <c:pt idx="6149">
                  <c:v>600.12753673630004</c:v>
                </c:pt>
                <c:pt idx="6150">
                  <c:v>607.83037866079997</c:v>
                </c:pt>
                <c:pt idx="6151">
                  <c:v>612.35170362199938</c:v>
                </c:pt>
                <c:pt idx="6152">
                  <c:v>608.37503735090002</c:v>
                </c:pt>
                <c:pt idx="6153">
                  <c:v>597.6274758492001</c:v>
                </c:pt>
                <c:pt idx="6154">
                  <c:v>588.26032747530007</c:v>
                </c:pt>
                <c:pt idx="6155">
                  <c:v>577.04786850890002</c:v>
                </c:pt>
                <c:pt idx="6156">
                  <c:v>561.59086685060004</c:v>
                </c:pt>
                <c:pt idx="6157">
                  <c:v>539.43925604519939</c:v>
                </c:pt>
                <c:pt idx="6158">
                  <c:v>418.91209576950001</c:v>
                </c:pt>
                <c:pt idx="6159">
                  <c:v>403.57572533680002</c:v>
                </c:pt>
                <c:pt idx="6160">
                  <c:v>394.39587538650011</c:v>
                </c:pt>
                <c:pt idx="6161">
                  <c:v>392.45690393960001</c:v>
                </c:pt>
                <c:pt idx="6162">
                  <c:v>398.43925470340002</c:v>
                </c:pt>
                <c:pt idx="6163">
                  <c:v>411.1395030649</c:v>
                </c:pt>
                <c:pt idx="6164">
                  <c:v>428.81202831789989</c:v>
                </c:pt>
                <c:pt idx="6165">
                  <c:v>454.10984346919997</c:v>
                </c:pt>
                <c:pt idx="6166">
                  <c:v>481.7440666379</c:v>
                </c:pt>
                <c:pt idx="6167">
                  <c:v>509.22916900130002</c:v>
                </c:pt>
                <c:pt idx="6168">
                  <c:v>532.02530088629987</c:v>
                </c:pt>
                <c:pt idx="6169">
                  <c:v>549.03067215199997</c:v>
                </c:pt>
                <c:pt idx="6170">
                  <c:v>561.20678899949996</c:v>
                </c:pt>
                <c:pt idx="6171">
                  <c:v>569.7867735072</c:v>
                </c:pt>
                <c:pt idx="6172">
                  <c:v>574.25957657000004</c:v>
                </c:pt>
                <c:pt idx="6173">
                  <c:v>573.72145346890011</c:v>
                </c:pt>
                <c:pt idx="6174">
                  <c:v>566.93240142839988</c:v>
                </c:pt>
                <c:pt idx="6175">
                  <c:v>561.02614130089989</c:v>
                </c:pt>
                <c:pt idx="6176">
                  <c:v>554.23175030940001</c:v>
                </c:pt>
                <c:pt idx="6177">
                  <c:v>540.52559326560004</c:v>
                </c:pt>
                <c:pt idx="6178">
                  <c:v>519.40557312520002</c:v>
                </c:pt>
                <c:pt idx="6179">
                  <c:v>407.03762612320008</c:v>
                </c:pt>
                <c:pt idx="6180">
                  <c:v>392.22070419239992</c:v>
                </c:pt>
                <c:pt idx="6181">
                  <c:v>381.95253799059861</c:v>
                </c:pt>
                <c:pt idx="6182">
                  <c:v>378.46350553270003</c:v>
                </c:pt>
                <c:pt idx="6183">
                  <c:v>380.32388944360002</c:v>
                </c:pt>
                <c:pt idx="6184">
                  <c:v>387.15363910789989</c:v>
                </c:pt>
                <c:pt idx="6185">
                  <c:v>401.75857029529891</c:v>
                </c:pt>
                <c:pt idx="6186">
                  <c:v>427.26655820669117</c:v>
                </c:pt>
                <c:pt idx="6187">
                  <c:v>457.66881071239982</c:v>
                </c:pt>
                <c:pt idx="6188">
                  <c:v>488.95888357630002</c:v>
                </c:pt>
                <c:pt idx="6189">
                  <c:v>515.6535659374</c:v>
                </c:pt>
                <c:pt idx="6190">
                  <c:v>536.9723331199001</c:v>
                </c:pt>
                <c:pt idx="6191">
                  <c:v>552.31632057800005</c:v>
                </c:pt>
                <c:pt idx="6192">
                  <c:v>562.43382434700015</c:v>
                </c:pt>
                <c:pt idx="6193">
                  <c:v>568.34087835220009</c:v>
                </c:pt>
                <c:pt idx="6194">
                  <c:v>569.87354196579997</c:v>
                </c:pt>
                <c:pt idx="6195">
                  <c:v>565.81369724990009</c:v>
                </c:pt>
                <c:pt idx="6196">
                  <c:v>563.56291866640004</c:v>
                </c:pt>
                <c:pt idx="6197">
                  <c:v>559.87892471970008</c:v>
                </c:pt>
                <c:pt idx="6198">
                  <c:v>545.63679622000006</c:v>
                </c:pt>
                <c:pt idx="6199">
                  <c:v>522.61638507479995</c:v>
                </c:pt>
                <c:pt idx="6200">
                  <c:v>403.51486892190007</c:v>
                </c:pt>
                <c:pt idx="6201">
                  <c:v>391.19971084399992</c:v>
                </c:pt>
                <c:pt idx="6202">
                  <c:v>387.33482760690009</c:v>
                </c:pt>
                <c:pt idx="6203">
                  <c:v>394.68391070140001</c:v>
                </c:pt>
                <c:pt idx="6204">
                  <c:v>418.93204753290001</c:v>
                </c:pt>
                <c:pt idx="6205">
                  <c:v>447.904099363</c:v>
                </c:pt>
                <c:pt idx="6206">
                  <c:v>472.63845479730003</c:v>
                </c:pt>
                <c:pt idx="6207">
                  <c:v>500.12201542320003</c:v>
                </c:pt>
                <c:pt idx="6208">
                  <c:v>527.75951778579736</c:v>
                </c:pt>
                <c:pt idx="6209">
                  <c:v>555.84724727109938</c:v>
                </c:pt>
                <c:pt idx="6210">
                  <c:v>580.50594916240004</c:v>
                </c:pt>
                <c:pt idx="6211">
                  <c:v>601.99189037710005</c:v>
                </c:pt>
                <c:pt idx="6212">
                  <c:v>617.73242830790002</c:v>
                </c:pt>
                <c:pt idx="6213">
                  <c:v>628.02991246730005</c:v>
                </c:pt>
                <c:pt idx="6214">
                  <c:v>633.73590655630005</c:v>
                </c:pt>
                <c:pt idx="6215">
                  <c:v>631.80894770170005</c:v>
                </c:pt>
                <c:pt idx="6216">
                  <c:v>622.62592201170003</c:v>
                </c:pt>
                <c:pt idx="6217">
                  <c:v>616.25207206380003</c:v>
                </c:pt>
                <c:pt idx="6218">
                  <c:v>606.22713590679996</c:v>
                </c:pt>
                <c:pt idx="6219">
                  <c:v>585.33355826980005</c:v>
                </c:pt>
                <c:pt idx="6220">
                  <c:v>553.46958952570003</c:v>
                </c:pt>
                <c:pt idx="6221">
                  <c:v>472.54954623589998</c:v>
                </c:pt>
                <c:pt idx="6222">
                  <c:v>439.44807150539992</c:v>
                </c:pt>
                <c:pt idx="6223">
                  <c:v>414.2148061707</c:v>
                </c:pt>
                <c:pt idx="6224">
                  <c:v>399.96194246440001</c:v>
                </c:pt>
                <c:pt idx="6225">
                  <c:v>393.94866296980001</c:v>
                </c:pt>
                <c:pt idx="6226">
                  <c:v>400.90334720279861</c:v>
                </c:pt>
                <c:pt idx="6227">
                  <c:v>426.47885356540002</c:v>
                </c:pt>
                <c:pt idx="6228">
                  <c:v>455.66794735889999</c:v>
                </c:pt>
                <c:pt idx="6229">
                  <c:v>475.74308727509992</c:v>
                </c:pt>
                <c:pt idx="6230">
                  <c:v>496.93093665849199</c:v>
                </c:pt>
                <c:pt idx="6231">
                  <c:v>517.54766299488779</c:v>
                </c:pt>
                <c:pt idx="6232">
                  <c:v>535.45238387720008</c:v>
                </c:pt>
                <c:pt idx="6233">
                  <c:v>551.65264157210004</c:v>
                </c:pt>
                <c:pt idx="6234">
                  <c:v>567.20346500560004</c:v>
                </c:pt>
                <c:pt idx="6235">
                  <c:v>578.37572126290002</c:v>
                </c:pt>
                <c:pt idx="6236">
                  <c:v>585.16611971378916</c:v>
                </c:pt>
                <c:pt idx="6237">
                  <c:v>589.6031153867001</c:v>
                </c:pt>
                <c:pt idx="6238">
                  <c:v>587.80751160519787</c:v>
                </c:pt>
                <c:pt idx="6239">
                  <c:v>581.13657083429996</c:v>
                </c:pt>
                <c:pt idx="6240">
                  <c:v>575.01370603270004</c:v>
                </c:pt>
                <c:pt idx="6241">
                  <c:v>568.23720724870009</c:v>
                </c:pt>
                <c:pt idx="6242">
                  <c:v>551.36783948919788</c:v>
                </c:pt>
                <c:pt idx="6243">
                  <c:v>522.61155245159989</c:v>
                </c:pt>
                <c:pt idx="6244">
                  <c:v>484.45027302379998</c:v>
                </c:pt>
                <c:pt idx="6245">
                  <c:v>446.76227920650001</c:v>
                </c:pt>
                <c:pt idx="6246">
                  <c:v>416.00622179539999</c:v>
                </c:pt>
                <c:pt idx="6247">
                  <c:v>393.54586456099997</c:v>
                </c:pt>
                <c:pt idx="6248">
                  <c:v>381.46854015460002</c:v>
                </c:pt>
                <c:pt idx="6249">
                  <c:v>375.18022739909998</c:v>
                </c:pt>
                <c:pt idx="6250">
                  <c:v>382.33124234600001</c:v>
                </c:pt>
                <c:pt idx="6251">
                  <c:v>406.91201263910011</c:v>
                </c:pt>
                <c:pt idx="6252">
                  <c:v>436.91604626729048</c:v>
                </c:pt>
                <c:pt idx="6253">
                  <c:v>454.91330007049862</c:v>
                </c:pt>
                <c:pt idx="6254">
                  <c:v>472.28150867450012</c:v>
                </c:pt>
                <c:pt idx="6255">
                  <c:v>489.51190718679999</c:v>
                </c:pt>
                <c:pt idx="6256">
                  <c:v>503.55341311569993</c:v>
                </c:pt>
                <c:pt idx="6257">
                  <c:v>516.96252545909738</c:v>
                </c:pt>
                <c:pt idx="6258">
                  <c:v>529.34082965959999</c:v>
                </c:pt>
                <c:pt idx="6259">
                  <c:v>539.06629335349737</c:v>
                </c:pt>
                <c:pt idx="6260">
                  <c:v>546.08512479629997</c:v>
                </c:pt>
                <c:pt idx="6261">
                  <c:v>552.3760149612001</c:v>
                </c:pt>
                <c:pt idx="6262">
                  <c:v>553.10982431829996</c:v>
                </c:pt>
                <c:pt idx="6263">
                  <c:v>549.88973844309999</c:v>
                </c:pt>
                <c:pt idx="6264">
                  <c:v>547.74206708779786</c:v>
                </c:pt>
                <c:pt idx="6265">
                  <c:v>541.97290369070004</c:v>
                </c:pt>
                <c:pt idx="6266">
                  <c:v>526.74568129759996</c:v>
                </c:pt>
                <c:pt idx="6267">
                  <c:v>501.24893496849239</c:v>
                </c:pt>
                <c:pt idx="6268">
                  <c:v>465.24108007519999</c:v>
                </c:pt>
                <c:pt idx="6269">
                  <c:v>429.94519579829222</c:v>
                </c:pt>
                <c:pt idx="6270">
                  <c:v>400.38796036269991</c:v>
                </c:pt>
                <c:pt idx="6271">
                  <c:v>379.37999934189992</c:v>
                </c:pt>
                <c:pt idx="6272">
                  <c:v>367.73257047359891</c:v>
                </c:pt>
                <c:pt idx="6273">
                  <c:v>363.60995931209999</c:v>
                </c:pt>
                <c:pt idx="6274">
                  <c:v>371.81795904900002</c:v>
                </c:pt>
                <c:pt idx="6275">
                  <c:v>397.46170884709198</c:v>
                </c:pt>
                <c:pt idx="6276">
                  <c:v>428.37917558970008</c:v>
                </c:pt>
                <c:pt idx="6277">
                  <c:v>447.42660261560002</c:v>
                </c:pt>
                <c:pt idx="6278">
                  <c:v>463.27065064269891</c:v>
                </c:pt>
                <c:pt idx="6279">
                  <c:v>476.2240819447</c:v>
                </c:pt>
                <c:pt idx="6280">
                  <c:v>486.14137738459999</c:v>
                </c:pt>
                <c:pt idx="6281">
                  <c:v>494.42656086059861</c:v>
                </c:pt>
                <c:pt idx="6282">
                  <c:v>502.60458684820009</c:v>
                </c:pt>
                <c:pt idx="6283">
                  <c:v>508.1666612386</c:v>
                </c:pt>
                <c:pt idx="6284">
                  <c:v>512.69193274290001</c:v>
                </c:pt>
                <c:pt idx="6285">
                  <c:v>517.32504057340009</c:v>
                </c:pt>
                <c:pt idx="6286">
                  <c:v>519.25617626780002</c:v>
                </c:pt>
                <c:pt idx="6287">
                  <c:v>519.19000396609999</c:v>
                </c:pt>
                <c:pt idx="6288">
                  <c:v>520.26980556729995</c:v>
                </c:pt>
                <c:pt idx="6289">
                  <c:v>517.55592448729737</c:v>
                </c:pt>
                <c:pt idx="6290">
                  <c:v>506.52418221160002</c:v>
                </c:pt>
                <c:pt idx="6291">
                  <c:v>484.40473139040012</c:v>
                </c:pt>
                <c:pt idx="6292">
                  <c:v>451.65161921449982</c:v>
                </c:pt>
                <c:pt idx="6293">
                  <c:v>417.72677054470012</c:v>
                </c:pt>
                <c:pt idx="6294">
                  <c:v>390.48963875869111</c:v>
                </c:pt>
                <c:pt idx="6295">
                  <c:v>370.69395049050001</c:v>
                </c:pt>
                <c:pt idx="6296">
                  <c:v>360.28616776259031</c:v>
                </c:pt>
                <c:pt idx="6297">
                  <c:v>356.75946394310012</c:v>
                </c:pt>
                <c:pt idx="6298">
                  <c:v>364.92486763660008</c:v>
                </c:pt>
                <c:pt idx="6299">
                  <c:v>390.62781698510003</c:v>
                </c:pt>
                <c:pt idx="6300">
                  <c:v>420.61112788930001</c:v>
                </c:pt>
                <c:pt idx="6301">
                  <c:v>439.99988700040001</c:v>
                </c:pt>
                <c:pt idx="6302">
                  <c:v>455.19604250079999</c:v>
                </c:pt>
                <c:pt idx="6303">
                  <c:v>467.30634376569861</c:v>
                </c:pt>
                <c:pt idx="6304">
                  <c:v>476.29323433590002</c:v>
                </c:pt>
                <c:pt idx="6305">
                  <c:v>482.09427002339999</c:v>
                </c:pt>
                <c:pt idx="6306">
                  <c:v>487.79475276749861</c:v>
                </c:pt>
                <c:pt idx="6307">
                  <c:v>492.48840637739892</c:v>
                </c:pt>
                <c:pt idx="6308">
                  <c:v>494.84862070719993</c:v>
                </c:pt>
                <c:pt idx="6309">
                  <c:v>497.02291734599862</c:v>
                </c:pt>
                <c:pt idx="6310">
                  <c:v>496.72048775799891</c:v>
                </c:pt>
                <c:pt idx="6311">
                  <c:v>494.15547415060001</c:v>
                </c:pt>
                <c:pt idx="6312">
                  <c:v>492.74299308489998</c:v>
                </c:pt>
                <c:pt idx="6313">
                  <c:v>488.06984362110001</c:v>
                </c:pt>
                <c:pt idx="6314">
                  <c:v>479.0922615467</c:v>
                </c:pt>
                <c:pt idx="6315">
                  <c:v>461.26035215209862</c:v>
                </c:pt>
                <c:pt idx="6316">
                  <c:v>435.36456995200001</c:v>
                </c:pt>
                <c:pt idx="6317">
                  <c:v>365.58778723030002</c:v>
                </c:pt>
                <c:pt idx="6318">
                  <c:v>353.93044004789891</c:v>
                </c:pt>
                <c:pt idx="6319">
                  <c:v>347.97978894599862</c:v>
                </c:pt>
                <c:pt idx="6320">
                  <c:v>349.32590215149992</c:v>
                </c:pt>
                <c:pt idx="6321">
                  <c:v>357.21334996228808</c:v>
                </c:pt>
                <c:pt idx="6322">
                  <c:v>369.79106858639892</c:v>
                </c:pt>
                <c:pt idx="6323">
                  <c:v>387.16908044190001</c:v>
                </c:pt>
                <c:pt idx="6324">
                  <c:v>404.41806152940012</c:v>
                </c:pt>
                <c:pt idx="6325">
                  <c:v>419.86407479259992</c:v>
                </c:pt>
                <c:pt idx="6326">
                  <c:v>431.71694725689821</c:v>
                </c:pt>
                <c:pt idx="6327">
                  <c:v>439.22615093629003</c:v>
                </c:pt>
                <c:pt idx="6328">
                  <c:v>443.77570060170001</c:v>
                </c:pt>
                <c:pt idx="6329">
                  <c:v>445.88145472060012</c:v>
                </c:pt>
                <c:pt idx="6330">
                  <c:v>448.63380111549998</c:v>
                </c:pt>
                <c:pt idx="6331">
                  <c:v>451.89188063990002</c:v>
                </c:pt>
                <c:pt idx="6332">
                  <c:v>454.27309375049862</c:v>
                </c:pt>
                <c:pt idx="6333">
                  <c:v>456.30131896668928</c:v>
                </c:pt>
                <c:pt idx="6334">
                  <c:v>460.20971876649861</c:v>
                </c:pt>
                <c:pt idx="6335">
                  <c:v>459.87512928040002</c:v>
                </c:pt>
                <c:pt idx="6336">
                  <c:v>454.15550020749993</c:v>
                </c:pt>
                <c:pt idx="6337">
                  <c:v>440.31802258990001</c:v>
                </c:pt>
                <c:pt idx="6338">
                  <c:v>371.80662541480001</c:v>
                </c:pt>
                <c:pt idx="6339">
                  <c:v>354.1889043731</c:v>
                </c:pt>
                <c:pt idx="6340">
                  <c:v>343.59665384039891</c:v>
                </c:pt>
                <c:pt idx="6341">
                  <c:v>337.6249463689</c:v>
                </c:pt>
                <c:pt idx="6342">
                  <c:v>337.16707916349998</c:v>
                </c:pt>
                <c:pt idx="6343">
                  <c:v>341.96044571840002</c:v>
                </c:pt>
                <c:pt idx="6344">
                  <c:v>351.19687178399982</c:v>
                </c:pt>
                <c:pt idx="6345">
                  <c:v>365.17400040270002</c:v>
                </c:pt>
                <c:pt idx="6346">
                  <c:v>383.00424141989998</c:v>
                </c:pt>
                <c:pt idx="6347">
                  <c:v>398.47070120969892</c:v>
                </c:pt>
                <c:pt idx="6348">
                  <c:v>412.23583914310001</c:v>
                </c:pt>
                <c:pt idx="6349">
                  <c:v>424.20805416010012</c:v>
                </c:pt>
                <c:pt idx="6350">
                  <c:v>433.65552742300002</c:v>
                </c:pt>
                <c:pt idx="6351">
                  <c:v>441.10320734259892</c:v>
                </c:pt>
                <c:pt idx="6352">
                  <c:v>446.41798995809228</c:v>
                </c:pt>
                <c:pt idx="6353">
                  <c:v>451.88543714230002</c:v>
                </c:pt>
                <c:pt idx="6354">
                  <c:v>456.84707072740002</c:v>
                </c:pt>
                <c:pt idx="6355">
                  <c:v>463.27439015489989</c:v>
                </c:pt>
                <c:pt idx="6356">
                  <c:v>472.70397123539999</c:v>
                </c:pt>
                <c:pt idx="6357">
                  <c:v>476.97637043340012</c:v>
                </c:pt>
                <c:pt idx="6358">
                  <c:v>470.17320018240002</c:v>
                </c:pt>
                <c:pt idx="6359">
                  <c:v>453.11170149909992</c:v>
                </c:pt>
                <c:pt idx="6360">
                  <c:v>426.64523360909999</c:v>
                </c:pt>
                <c:pt idx="6361">
                  <c:v>398.03372933570012</c:v>
                </c:pt>
                <c:pt idx="6362">
                  <c:v>375.05806583449998</c:v>
                </c:pt>
                <c:pt idx="6363">
                  <c:v>359.18716222460012</c:v>
                </c:pt>
                <c:pt idx="6364">
                  <c:v>351.24726904760001</c:v>
                </c:pt>
                <c:pt idx="6365">
                  <c:v>350.31841756699862</c:v>
                </c:pt>
                <c:pt idx="6366">
                  <c:v>361.98470511640011</c:v>
                </c:pt>
                <c:pt idx="6367">
                  <c:v>390.44146215640001</c:v>
                </c:pt>
                <c:pt idx="6368">
                  <c:v>422.74735052490001</c:v>
                </c:pt>
                <c:pt idx="6369">
                  <c:v>443.73066523940008</c:v>
                </c:pt>
                <c:pt idx="6370">
                  <c:v>460.95258368229992</c:v>
                </c:pt>
                <c:pt idx="6371">
                  <c:v>476.2866413241</c:v>
                </c:pt>
                <c:pt idx="6372">
                  <c:v>487.75445802489998</c:v>
                </c:pt>
                <c:pt idx="6373">
                  <c:v>497.32512839209892</c:v>
                </c:pt>
                <c:pt idx="6374">
                  <c:v>505.42853651669088</c:v>
                </c:pt>
                <c:pt idx="6375">
                  <c:v>510.95275541030003</c:v>
                </c:pt>
                <c:pt idx="6376">
                  <c:v>513.49020010979996</c:v>
                </c:pt>
                <c:pt idx="6377">
                  <c:v>515.49461894290005</c:v>
                </c:pt>
                <c:pt idx="6378">
                  <c:v>514.14369610589938</c:v>
                </c:pt>
                <c:pt idx="6379">
                  <c:v>514.40928275659996</c:v>
                </c:pt>
                <c:pt idx="6380">
                  <c:v>519.55105777670008</c:v>
                </c:pt>
                <c:pt idx="6381">
                  <c:v>518.42616329139787</c:v>
                </c:pt>
                <c:pt idx="6382">
                  <c:v>507.42250769319992</c:v>
                </c:pt>
                <c:pt idx="6383">
                  <c:v>483.63537916640013</c:v>
                </c:pt>
                <c:pt idx="6384">
                  <c:v>450.73797885350012</c:v>
                </c:pt>
                <c:pt idx="6385">
                  <c:v>418.00135509450013</c:v>
                </c:pt>
                <c:pt idx="6386">
                  <c:v>391.48232675279661</c:v>
                </c:pt>
                <c:pt idx="6387">
                  <c:v>448.55218749570008</c:v>
                </c:pt>
                <c:pt idx="6388">
                  <c:v>464.33847429779962</c:v>
                </c:pt>
                <c:pt idx="6389">
                  <c:v>477.3453635593001</c:v>
                </c:pt>
                <c:pt idx="6390">
                  <c:v>486.13499141129961</c:v>
                </c:pt>
                <c:pt idx="6391">
                  <c:v>493.60242750639998</c:v>
                </c:pt>
                <c:pt idx="6392">
                  <c:v>500.89722429310012</c:v>
                </c:pt>
                <c:pt idx="6393">
                  <c:v>506.19337829209661</c:v>
                </c:pt>
                <c:pt idx="6394">
                  <c:v>509.59645923959891</c:v>
                </c:pt>
                <c:pt idx="6395">
                  <c:v>512.67396001920008</c:v>
                </c:pt>
                <c:pt idx="6396">
                  <c:v>512.95047756670056</c:v>
                </c:pt>
                <c:pt idx="6397">
                  <c:v>514.58087508090011</c:v>
                </c:pt>
                <c:pt idx="6398">
                  <c:v>520.01395322400003</c:v>
                </c:pt>
                <c:pt idx="6399">
                  <c:v>521.01956272519988</c:v>
                </c:pt>
                <c:pt idx="6400">
                  <c:v>511.24534722250002</c:v>
                </c:pt>
                <c:pt idx="6401">
                  <c:v>489.17761683129999</c:v>
                </c:pt>
                <c:pt idx="6402">
                  <c:v>456.09580625939992</c:v>
                </c:pt>
                <c:pt idx="6403">
                  <c:v>423.47388800750002</c:v>
                </c:pt>
                <c:pt idx="6404">
                  <c:v>397.13463294980011</c:v>
                </c:pt>
                <c:pt idx="6405">
                  <c:v>377.80646560849999</c:v>
                </c:pt>
                <c:pt idx="6406">
                  <c:v>368.15459580509997</c:v>
                </c:pt>
                <c:pt idx="6407">
                  <c:v>364.85795892909982</c:v>
                </c:pt>
                <c:pt idx="6408">
                  <c:v>373.75893253459992</c:v>
                </c:pt>
                <c:pt idx="6409">
                  <c:v>401.18659585770001</c:v>
                </c:pt>
                <c:pt idx="6410">
                  <c:v>433.13396178440001</c:v>
                </c:pt>
                <c:pt idx="6411">
                  <c:v>453.73945810039999</c:v>
                </c:pt>
                <c:pt idx="6412">
                  <c:v>471.57724718150001</c:v>
                </c:pt>
                <c:pt idx="6413">
                  <c:v>487.07346207239999</c:v>
                </c:pt>
                <c:pt idx="6414">
                  <c:v>498.80294184770008</c:v>
                </c:pt>
                <c:pt idx="6415">
                  <c:v>510.00211112320011</c:v>
                </c:pt>
                <c:pt idx="6416">
                  <c:v>521.10063550229995</c:v>
                </c:pt>
                <c:pt idx="6417">
                  <c:v>529.76015101969983</c:v>
                </c:pt>
                <c:pt idx="6418">
                  <c:v>534.79043070210002</c:v>
                </c:pt>
                <c:pt idx="6419">
                  <c:v>537.9878494582</c:v>
                </c:pt>
                <c:pt idx="6420">
                  <c:v>537.8305133556994</c:v>
                </c:pt>
                <c:pt idx="6421">
                  <c:v>537.17160940309998</c:v>
                </c:pt>
                <c:pt idx="6422">
                  <c:v>540.6596752383</c:v>
                </c:pt>
                <c:pt idx="6423">
                  <c:v>538.70353655309998</c:v>
                </c:pt>
                <c:pt idx="6424">
                  <c:v>528.12778600220008</c:v>
                </c:pt>
                <c:pt idx="6425">
                  <c:v>504.23734309500003</c:v>
                </c:pt>
                <c:pt idx="6426">
                  <c:v>470.87350346670001</c:v>
                </c:pt>
                <c:pt idx="6427">
                  <c:v>437.12433193169892</c:v>
                </c:pt>
                <c:pt idx="6428">
                  <c:v>408.87526219609998</c:v>
                </c:pt>
                <c:pt idx="6429">
                  <c:v>388.56659193840011</c:v>
                </c:pt>
                <c:pt idx="6430">
                  <c:v>377.10655347799661</c:v>
                </c:pt>
                <c:pt idx="6431">
                  <c:v>373.26587931049983</c:v>
                </c:pt>
                <c:pt idx="6432">
                  <c:v>382.46065286290002</c:v>
                </c:pt>
                <c:pt idx="6433">
                  <c:v>464.90496019160008</c:v>
                </c:pt>
                <c:pt idx="6434">
                  <c:v>482.44352995409861</c:v>
                </c:pt>
                <c:pt idx="6435">
                  <c:v>499.26560711939999</c:v>
                </c:pt>
                <c:pt idx="6436">
                  <c:v>512.19082517280003</c:v>
                </c:pt>
                <c:pt idx="6437">
                  <c:v>523.70197426090056</c:v>
                </c:pt>
                <c:pt idx="6438">
                  <c:v>534.58178838420008</c:v>
                </c:pt>
                <c:pt idx="6439">
                  <c:v>542.18970397020098</c:v>
                </c:pt>
                <c:pt idx="6440">
                  <c:v>550.1063546048</c:v>
                </c:pt>
                <c:pt idx="6441">
                  <c:v>546.87898516480004</c:v>
                </c:pt>
                <c:pt idx="6442">
                  <c:v>534.85837502069978</c:v>
                </c:pt>
                <c:pt idx="6443">
                  <c:v>510.69216245050012</c:v>
                </c:pt>
                <c:pt idx="6444">
                  <c:v>477.56535107449992</c:v>
                </c:pt>
                <c:pt idx="6445">
                  <c:v>494.09512404129117</c:v>
                </c:pt>
                <c:pt idx="6446">
                  <c:v>504.16261024760013</c:v>
                </c:pt>
                <c:pt idx="6447">
                  <c:v>511.26774979769891</c:v>
                </c:pt>
                <c:pt idx="6448">
                  <c:v>516.70464796090005</c:v>
                </c:pt>
                <c:pt idx="6449">
                  <c:v>520.60238149010002</c:v>
                </c:pt>
                <c:pt idx="6450">
                  <c:v>522.60961932160001</c:v>
                </c:pt>
                <c:pt idx="6451">
                  <c:v>524.22175645759978</c:v>
                </c:pt>
                <c:pt idx="6452">
                  <c:v>523.64409797580004</c:v>
                </c:pt>
                <c:pt idx="6453">
                  <c:v>521.91511513849787</c:v>
                </c:pt>
                <c:pt idx="6454">
                  <c:v>518.10161875269989</c:v>
                </c:pt>
                <c:pt idx="6455">
                  <c:v>511.18250025449993</c:v>
                </c:pt>
                <c:pt idx="6456">
                  <c:v>498.61441228989997</c:v>
                </c:pt>
                <c:pt idx="6457">
                  <c:v>477.37149415720012</c:v>
                </c:pt>
                <c:pt idx="6458">
                  <c:v>448.65691713860002</c:v>
                </c:pt>
                <c:pt idx="6459">
                  <c:v>418.67460728660001</c:v>
                </c:pt>
                <c:pt idx="6460">
                  <c:v>391.94674098889891</c:v>
                </c:pt>
                <c:pt idx="6461">
                  <c:v>371.03267070509992</c:v>
                </c:pt>
                <c:pt idx="6462">
                  <c:v>357.48618557579891</c:v>
                </c:pt>
                <c:pt idx="6463">
                  <c:v>350.1346056278</c:v>
                </c:pt>
                <c:pt idx="6464">
                  <c:v>349.88928142970002</c:v>
                </c:pt>
                <c:pt idx="6465">
                  <c:v>357.37594443389997</c:v>
                </c:pt>
                <c:pt idx="6466">
                  <c:v>370.69745990199891</c:v>
                </c:pt>
                <c:pt idx="6467">
                  <c:v>387.16638798399993</c:v>
                </c:pt>
                <c:pt idx="6468">
                  <c:v>406.27716826999921</c:v>
                </c:pt>
                <c:pt idx="6469">
                  <c:v>423.29923507980021</c:v>
                </c:pt>
                <c:pt idx="6470">
                  <c:v>437.47964411679999</c:v>
                </c:pt>
                <c:pt idx="6471">
                  <c:v>447.57907153759999</c:v>
                </c:pt>
                <c:pt idx="6472">
                  <c:v>453.09861887759661</c:v>
                </c:pt>
                <c:pt idx="6473">
                  <c:v>456.38934157559999</c:v>
                </c:pt>
                <c:pt idx="6474">
                  <c:v>459.72835587649661</c:v>
                </c:pt>
                <c:pt idx="6475">
                  <c:v>462.40946721389997</c:v>
                </c:pt>
                <c:pt idx="6476">
                  <c:v>463.82612508390002</c:v>
                </c:pt>
                <c:pt idx="6477">
                  <c:v>464.25869010650001</c:v>
                </c:pt>
                <c:pt idx="6478">
                  <c:v>467.24450936360012</c:v>
                </c:pt>
                <c:pt idx="6479">
                  <c:v>466.01303269549982</c:v>
                </c:pt>
                <c:pt idx="6480">
                  <c:v>458.88894226020011</c:v>
                </c:pt>
                <c:pt idx="6481">
                  <c:v>443.17580053149999</c:v>
                </c:pt>
                <c:pt idx="6482">
                  <c:v>419.94489448249999</c:v>
                </c:pt>
                <c:pt idx="6483">
                  <c:v>394.99692602799661</c:v>
                </c:pt>
                <c:pt idx="6484">
                  <c:v>372.90182236950011</c:v>
                </c:pt>
                <c:pt idx="6485">
                  <c:v>355.01214018320002</c:v>
                </c:pt>
                <c:pt idx="6486">
                  <c:v>343.88529898399992</c:v>
                </c:pt>
                <c:pt idx="6487">
                  <c:v>337.52716645959862</c:v>
                </c:pt>
                <c:pt idx="6488">
                  <c:v>336.20514727759661</c:v>
                </c:pt>
                <c:pt idx="6489">
                  <c:v>340.82666838019992</c:v>
                </c:pt>
                <c:pt idx="6490">
                  <c:v>350.68975795390003</c:v>
                </c:pt>
                <c:pt idx="6491">
                  <c:v>364.69987490999989</c:v>
                </c:pt>
                <c:pt idx="6492">
                  <c:v>382.63015105789862</c:v>
                </c:pt>
                <c:pt idx="6493">
                  <c:v>398.98972398109862</c:v>
                </c:pt>
                <c:pt idx="6494">
                  <c:v>415.23652441149198</c:v>
                </c:pt>
                <c:pt idx="6495">
                  <c:v>430.26702482650012</c:v>
                </c:pt>
                <c:pt idx="6496">
                  <c:v>441.41340370749862</c:v>
                </c:pt>
                <c:pt idx="6497">
                  <c:v>449.02417284550012</c:v>
                </c:pt>
                <c:pt idx="6498">
                  <c:v>455.36919974350002</c:v>
                </c:pt>
                <c:pt idx="6499">
                  <c:v>461.14156191050012</c:v>
                </c:pt>
                <c:pt idx="6500">
                  <c:v>464.57444390299992</c:v>
                </c:pt>
                <c:pt idx="6501">
                  <c:v>469.47778697799862</c:v>
                </c:pt>
                <c:pt idx="6502">
                  <c:v>478.21706356390001</c:v>
                </c:pt>
                <c:pt idx="6503">
                  <c:v>481.92595694059042</c:v>
                </c:pt>
                <c:pt idx="6504">
                  <c:v>475.57513090359862</c:v>
                </c:pt>
                <c:pt idx="6505">
                  <c:v>457.84722626580009</c:v>
                </c:pt>
                <c:pt idx="6506">
                  <c:v>431.49302460829199</c:v>
                </c:pt>
                <c:pt idx="6507">
                  <c:v>402.79106986419862</c:v>
                </c:pt>
                <c:pt idx="6508">
                  <c:v>380.36578359359999</c:v>
                </c:pt>
                <c:pt idx="6509">
                  <c:v>363.18231897669199</c:v>
                </c:pt>
                <c:pt idx="6510">
                  <c:v>354.85968272920002</c:v>
                </c:pt>
                <c:pt idx="6511">
                  <c:v>353.43787007769862</c:v>
                </c:pt>
                <c:pt idx="6512">
                  <c:v>364.04064879459997</c:v>
                </c:pt>
                <c:pt idx="6513">
                  <c:v>392.2490325736</c:v>
                </c:pt>
                <c:pt idx="6514">
                  <c:v>425.61114619200009</c:v>
                </c:pt>
                <c:pt idx="6515">
                  <c:v>448.63949669210001</c:v>
                </c:pt>
                <c:pt idx="6516">
                  <c:v>468.03635618409862</c:v>
                </c:pt>
                <c:pt idx="6517">
                  <c:v>483.00167390450002</c:v>
                </c:pt>
                <c:pt idx="6518">
                  <c:v>491.95151445339661</c:v>
                </c:pt>
                <c:pt idx="6519">
                  <c:v>499.15789731839999</c:v>
                </c:pt>
                <c:pt idx="6520">
                  <c:v>504.07525494209187</c:v>
                </c:pt>
                <c:pt idx="6521">
                  <c:v>506.95057985919891</c:v>
                </c:pt>
                <c:pt idx="6522">
                  <c:v>507.2152690703</c:v>
                </c:pt>
                <c:pt idx="6523">
                  <c:v>507.28619345089129</c:v>
                </c:pt>
                <c:pt idx="6524">
                  <c:v>507.48925534550011</c:v>
                </c:pt>
                <c:pt idx="6525">
                  <c:v>512.55465201870004</c:v>
                </c:pt>
                <c:pt idx="6526">
                  <c:v>519.0671865493</c:v>
                </c:pt>
                <c:pt idx="6527">
                  <c:v>518.20267786370005</c:v>
                </c:pt>
                <c:pt idx="6528">
                  <c:v>508.48098827209861</c:v>
                </c:pt>
                <c:pt idx="6529">
                  <c:v>485.71309265180003</c:v>
                </c:pt>
                <c:pt idx="6530">
                  <c:v>453.66169900580002</c:v>
                </c:pt>
                <c:pt idx="6531">
                  <c:v>421.98059871679891</c:v>
                </c:pt>
                <c:pt idx="6532">
                  <c:v>395.64929443369999</c:v>
                </c:pt>
                <c:pt idx="6533">
                  <c:v>377.29740722190002</c:v>
                </c:pt>
                <c:pt idx="6534">
                  <c:v>367.91732592829129</c:v>
                </c:pt>
                <c:pt idx="6535">
                  <c:v>365.03121965179861</c:v>
                </c:pt>
                <c:pt idx="6536">
                  <c:v>374.72422421270011</c:v>
                </c:pt>
                <c:pt idx="6537">
                  <c:v>403.23017039080003</c:v>
                </c:pt>
                <c:pt idx="6538">
                  <c:v>436.88393238549992</c:v>
                </c:pt>
                <c:pt idx="6539">
                  <c:v>459.59017759159661</c:v>
                </c:pt>
                <c:pt idx="6540">
                  <c:v>476.77464326420011</c:v>
                </c:pt>
                <c:pt idx="6541">
                  <c:v>489.61289734669992</c:v>
                </c:pt>
                <c:pt idx="6542">
                  <c:v>497.41830576429129</c:v>
                </c:pt>
                <c:pt idx="6543">
                  <c:v>503.04038514680002</c:v>
                </c:pt>
                <c:pt idx="6544">
                  <c:v>507.6675327736001</c:v>
                </c:pt>
                <c:pt idx="6545">
                  <c:v>510.31875099459961</c:v>
                </c:pt>
                <c:pt idx="6546">
                  <c:v>511.45371336759621</c:v>
                </c:pt>
                <c:pt idx="6547">
                  <c:v>513.9354679852911</c:v>
                </c:pt>
                <c:pt idx="6548">
                  <c:v>515.2586837284</c:v>
                </c:pt>
                <c:pt idx="6549">
                  <c:v>519.20940343849998</c:v>
                </c:pt>
                <c:pt idx="6550">
                  <c:v>523.4354556546001</c:v>
                </c:pt>
                <c:pt idx="6551">
                  <c:v>523.86287729119988</c:v>
                </c:pt>
                <c:pt idx="6552">
                  <c:v>513.94033507660004</c:v>
                </c:pt>
                <c:pt idx="6553">
                  <c:v>490.81918689449998</c:v>
                </c:pt>
                <c:pt idx="6554">
                  <c:v>457.55594615899992</c:v>
                </c:pt>
                <c:pt idx="6555">
                  <c:v>425.14780206360001</c:v>
                </c:pt>
                <c:pt idx="6556">
                  <c:v>399.27154595499661</c:v>
                </c:pt>
                <c:pt idx="6557">
                  <c:v>379.8045445102</c:v>
                </c:pt>
                <c:pt idx="6558">
                  <c:v>369.68404914939998</c:v>
                </c:pt>
                <c:pt idx="6559">
                  <c:v>367.69285102039998</c:v>
                </c:pt>
                <c:pt idx="6560">
                  <c:v>376.53032176619661</c:v>
                </c:pt>
                <c:pt idx="6561">
                  <c:v>405.08057837279961</c:v>
                </c:pt>
                <c:pt idx="6562">
                  <c:v>439.15562926140001</c:v>
                </c:pt>
                <c:pt idx="6563">
                  <c:v>459.87149335729862</c:v>
                </c:pt>
                <c:pt idx="6564">
                  <c:v>474.15360593840001</c:v>
                </c:pt>
                <c:pt idx="6565">
                  <c:v>483.15707692090001</c:v>
                </c:pt>
                <c:pt idx="6566">
                  <c:v>487.35644619639999</c:v>
                </c:pt>
                <c:pt idx="6567">
                  <c:v>490.12926222340002</c:v>
                </c:pt>
                <c:pt idx="6568">
                  <c:v>491.98392747489862</c:v>
                </c:pt>
                <c:pt idx="6569">
                  <c:v>492.04201086889992</c:v>
                </c:pt>
                <c:pt idx="6570">
                  <c:v>492.08227120150002</c:v>
                </c:pt>
                <c:pt idx="6571">
                  <c:v>493.45150034709661</c:v>
                </c:pt>
                <c:pt idx="6572">
                  <c:v>496.12512116260001</c:v>
                </c:pt>
                <c:pt idx="6573">
                  <c:v>501.56219196030003</c:v>
                </c:pt>
                <c:pt idx="6574">
                  <c:v>507.69964664849999</c:v>
                </c:pt>
                <c:pt idx="6575">
                  <c:v>507.60768885260001</c:v>
                </c:pt>
                <c:pt idx="6576">
                  <c:v>499.02817617759621</c:v>
                </c:pt>
                <c:pt idx="6577">
                  <c:v>476.84574029240008</c:v>
                </c:pt>
                <c:pt idx="6578">
                  <c:v>445.8227154688924</c:v>
                </c:pt>
                <c:pt idx="6579">
                  <c:v>414.41013584199129</c:v>
                </c:pt>
                <c:pt idx="6580">
                  <c:v>389.42899495789129</c:v>
                </c:pt>
                <c:pt idx="6581">
                  <c:v>370.79159229509861</c:v>
                </c:pt>
                <c:pt idx="6582">
                  <c:v>361.2710200377</c:v>
                </c:pt>
                <c:pt idx="6583">
                  <c:v>359.87715601109892</c:v>
                </c:pt>
                <c:pt idx="6584">
                  <c:v>369.93738170559891</c:v>
                </c:pt>
                <c:pt idx="6585">
                  <c:v>398.33663070469862</c:v>
                </c:pt>
                <c:pt idx="6586">
                  <c:v>432.92652756828659</c:v>
                </c:pt>
                <c:pt idx="6587">
                  <c:v>453.19077224830022</c:v>
                </c:pt>
                <c:pt idx="6588">
                  <c:v>466.08471647469861</c:v>
                </c:pt>
                <c:pt idx="6589">
                  <c:v>473.88131110580002</c:v>
                </c:pt>
                <c:pt idx="6590">
                  <c:v>476.66888963280002</c:v>
                </c:pt>
                <c:pt idx="6591">
                  <c:v>477.77737620540012</c:v>
                </c:pt>
                <c:pt idx="6592">
                  <c:v>479.03059966609891</c:v>
                </c:pt>
                <c:pt idx="6593">
                  <c:v>479.13473097309992</c:v>
                </c:pt>
                <c:pt idx="6594">
                  <c:v>479.09066220860001</c:v>
                </c:pt>
                <c:pt idx="6595">
                  <c:v>479.83280212820011</c:v>
                </c:pt>
                <c:pt idx="6596">
                  <c:v>481.7689545353</c:v>
                </c:pt>
                <c:pt idx="6597">
                  <c:v>487.5024716800001</c:v>
                </c:pt>
                <c:pt idx="6598">
                  <c:v>494.57100996470001</c:v>
                </c:pt>
                <c:pt idx="6599">
                  <c:v>496.7574803128</c:v>
                </c:pt>
                <c:pt idx="6600">
                  <c:v>490.41773472580002</c:v>
                </c:pt>
                <c:pt idx="6601">
                  <c:v>470.30440569360002</c:v>
                </c:pt>
                <c:pt idx="6602">
                  <c:v>441.42323000249661</c:v>
                </c:pt>
                <c:pt idx="6603">
                  <c:v>411.51202858699992</c:v>
                </c:pt>
                <c:pt idx="6604">
                  <c:v>386.18773756839892</c:v>
                </c:pt>
                <c:pt idx="6605">
                  <c:v>368.28404081510001</c:v>
                </c:pt>
                <c:pt idx="6606">
                  <c:v>358.99699886268962</c:v>
                </c:pt>
                <c:pt idx="6607">
                  <c:v>357.46147017969992</c:v>
                </c:pt>
                <c:pt idx="6608">
                  <c:v>367.17897153550001</c:v>
                </c:pt>
                <c:pt idx="6609">
                  <c:v>394.68896192900002</c:v>
                </c:pt>
                <c:pt idx="6610">
                  <c:v>428.67045566580009</c:v>
                </c:pt>
                <c:pt idx="6611">
                  <c:v>450.98414311889991</c:v>
                </c:pt>
                <c:pt idx="6612">
                  <c:v>465.3456140934</c:v>
                </c:pt>
                <c:pt idx="6613">
                  <c:v>473.73971555828899</c:v>
                </c:pt>
                <c:pt idx="6614">
                  <c:v>476.68465314669999</c:v>
                </c:pt>
                <c:pt idx="6615">
                  <c:v>476.82187634830001</c:v>
                </c:pt>
                <c:pt idx="6616">
                  <c:v>476.44678492809891</c:v>
                </c:pt>
                <c:pt idx="6617">
                  <c:v>475.20488365810002</c:v>
                </c:pt>
                <c:pt idx="6618">
                  <c:v>473.22799918809892</c:v>
                </c:pt>
                <c:pt idx="6619">
                  <c:v>472.65634696819228</c:v>
                </c:pt>
                <c:pt idx="6620">
                  <c:v>473.36462414890008</c:v>
                </c:pt>
                <c:pt idx="6621">
                  <c:v>476.30541947429862</c:v>
                </c:pt>
                <c:pt idx="6622">
                  <c:v>477.88724920800001</c:v>
                </c:pt>
                <c:pt idx="6623">
                  <c:v>475.32026808770001</c:v>
                </c:pt>
                <c:pt idx="6624">
                  <c:v>469.46660298530003</c:v>
                </c:pt>
                <c:pt idx="6625">
                  <c:v>453.01544042249992</c:v>
                </c:pt>
                <c:pt idx="6626">
                  <c:v>429.00827843239921</c:v>
                </c:pt>
                <c:pt idx="6627">
                  <c:v>403.40974805780002</c:v>
                </c:pt>
                <c:pt idx="6628">
                  <c:v>380.98180384109861</c:v>
                </c:pt>
                <c:pt idx="6629">
                  <c:v>364.09524583040002</c:v>
                </c:pt>
                <c:pt idx="6630">
                  <c:v>354.57771120299861</c:v>
                </c:pt>
                <c:pt idx="6631">
                  <c:v>349.85019476899862</c:v>
                </c:pt>
                <c:pt idx="6632">
                  <c:v>351.99022593739892</c:v>
                </c:pt>
                <c:pt idx="6633">
                  <c:v>361.26472613160001</c:v>
                </c:pt>
                <c:pt idx="6634">
                  <c:v>377.28769595899661</c:v>
                </c:pt>
                <c:pt idx="6635">
                  <c:v>396.47366937350012</c:v>
                </c:pt>
                <c:pt idx="6636">
                  <c:v>416.34119095639892</c:v>
                </c:pt>
                <c:pt idx="6637">
                  <c:v>431.38446336520002</c:v>
                </c:pt>
                <c:pt idx="6638">
                  <c:v>440.31530712199992</c:v>
                </c:pt>
                <c:pt idx="6639">
                  <c:v>443.52408240200009</c:v>
                </c:pt>
                <c:pt idx="6640">
                  <c:v>442.02981506930001</c:v>
                </c:pt>
                <c:pt idx="6641">
                  <c:v>438.38349263089998</c:v>
                </c:pt>
                <c:pt idx="6642">
                  <c:v>434.82024497600003</c:v>
                </c:pt>
                <c:pt idx="6643">
                  <c:v>433.05328014819992</c:v>
                </c:pt>
                <c:pt idx="6644">
                  <c:v>433.11711669739992</c:v>
                </c:pt>
                <c:pt idx="6645">
                  <c:v>437.13201809550009</c:v>
                </c:pt>
                <c:pt idx="6646">
                  <c:v>443.74233254689892</c:v>
                </c:pt>
                <c:pt idx="6647">
                  <c:v>446.80444953689999</c:v>
                </c:pt>
                <c:pt idx="6648">
                  <c:v>443.68564135000008</c:v>
                </c:pt>
                <c:pt idx="6649">
                  <c:v>430.28328311770002</c:v>
                </c:pt>
                <c:pt idx="6650">
                  <c:v>410.0405435830001</c:v>
                </c:pt>
                <c:pt idx="6651">
                  <c:v>389.1736028359</c:v>
                </c:pt>
                <c:pt idx="6652">
                  <c:v>368.6764145747</c:v>
                </c:pt>
                <c:pt idx="6653">
                  <c:v>353.24852364740002</c:v>
                </c:pt>
                <c:pt idx="6654">
                  <c:v>343.91528419450009</c:v>
                </c:pt>
                <c:pt idx="6655">
                  <c:v>339.83865190149862</c:v>
                </c:pt>
                <c:pt idx="6656">
                  <c:v>339.80900033889998</c:v>
                </c:pt>
                <c:pt idx="6657">
                  <c:v>345.83438435969992</c:v>
                </c:pt>
                <c:pt idx="6658">
                  <c:v>357.35890374140001</c:v>
                </c:pt>
                <c:pt idx="6659">
                  <c:v>372.21609741189661</c:v>
                </c:pt>
                <c:pt idx="6660">
                  <c:v>390.08434350340002</c:v>
                </c:pt>
                <c:pt idx="6661">
                  <c:v>401.75012475519861</c:v>
                </c:pt>
                <c:pt idx="6662">
                  <c:v>410.50111472559661</c:v>
                </c:pt>
                <c:pt idx="6663">
                  <c:v>416.84042307120001</c:v>
                </c:pt>
                <c:pt idx="6664">
                  <c:v>419.96430545829031</c:v>
                </c:pt>
                <c:pt idx="6665">
                  <c:v>420.70957512080008</c:v>
                </c:pt>
                <c:pt idx="6666">
                  <c:v>420.79645863589991</c:v>
                </c:pt>
                <c:pt idx="6667">
                  <c:v>423.31306552599989</c:v>
                </c:pt>
                <c:pt idx="6668">
                  <c:v>427.91556679360002</c:v>
                </c:pt>
                <c:pt idx="6669">
                  <c:v>438.46701631709891</c:v>
                </c:pt>
                <c:pt idx="6670">
                  <c:v>453.01648753799992</c:v>
                </c:pt>
                <c:pt idx="6671">
                  <c:v>460.69781286000011</c:v>
                </c:pt>
                <c:pt idx="6672">
                  <c:v>459.26882031999997</c:v>
                </c:pt>
                <c:pt idx="6673">
                  <c:v>444.09765623980002</c:v>
                </c:pt>
                <c:pt idx="6674">
                  <c:v>420.90016424429223</c:v>
                </c:pt>
                <c:pt idx="6675">
                  <c:v>396.43765489619892</c:v>
                </c:pt>
                <c:pt idx="6676">
                  <c:v>375.43188004559892</c:v>
                </c:pt>
                <c:pt idx="6677">
                  <c:v>360.80116334109891</c:v>
                </c:pt>
                <c:pt idx="6678">
                  <c:v>355.32837727009661</c:v>
                </c:pt>
                <c:pt idx="6679">
                  <c:v>356.88874787850011</c:v>
                </c:pt>
                <c:pt idx="6680">
                  <c:v>370.98770439840001</c:v>
                </c:pt>
                <c:pt idx="6681">
                  <c:v>403.5790161704</c:v>
                </c:pt>
                <c:pt idx="6682">
                  <c:v>441.25031440839621</c:v>
                </c:pt>
                <c:pt idx="6683">
                  <c:v>463.71859943390001</c:v>
                </c:pt>
                <c:pt idx="6684">
                  <c:v>475.29615102940011</c:v>
                </c:pt>
                <c:pt idx="6685">
                  <c:v>481.05917008739999</c:v>
                </c:pt>
                <c:pt idx="6686">
                  <c:v>480.99428644179892</c:v>
                </c:pt>
                <c:pt idx="6687">
                  <c:v>481.03993167340002</c:v>
                </c:pt>
                <c:pt idx="6688">
                  <c:v>481.14777949910001</c:v>
                </c:pt>
                <c:pt idx="6689">
                  <c:v>480.19906831760011</c:v>
                </c:pt>
                <c:pt idx="6690">
                  <c:v>478.84475113759999</c:v>
                </c:pt>
                <c:pt idx="6691">
                  <c:v>478.98765846519228</c:v>
                </c:pt>
                <c:pt idx="6692">
                  <c:v>481.72513884168842</c:v>
                </c:pt>
                <c:pt idx="6693">
                  <c:v>490.57495573350002</c:v>
                </c:pt>
                <c:pt idx="6694">
                  <c:v>501.46128235119892</c:v>
                </c:pt>
                <c:pt idx="6695">
                  <c:v>505.98206645170012</c:v>
                </c:pt>
                <c:pt idx="6696">
                  <c:v>499.78757541729141</c:v>
                </c:pt>
                <c:pt idx="6697">
                  <c:v>478.65654381000007</c:v>
                </c:pt>
                <c:pt idx="6698">
                  <c:v>448.99608613719892</c:v>
                </c:pt>
                <c:pt idx="6699">
                  <c:v>419.72329611530012</c:v>
                </c:pt>
                <c:pt idx="6700">
                  <c:v>395.56164000659999</c:v>
                </c:pt>
                <c:pt idx="6701">
                  <c:v>379.29898401140002</c:v>
                </c:pt>
                <c:pt idx="6702">
                  <c:v>372.11962922790008</c:v>
                </c:pt>
                <c:pt idx="6703">
                  <c:v>373.22610227489861</c:v>
                </c:pt>
                <c:pt idx="6704">
                  <c:v>385.3633281004</c:v>
                </c:pt>
                <c:pt idx="6705">
                  <c:v>416.87387162189998</c:v>
                </c:pt>
                <c:pt idx="6706">
                  <c:v>451.88129485789892</c:v>
                </c:pt>
                <c:pt idx="6707">
                  <c:v>471.06270036289982</c:v>
                </c:pt>
                <c:pt idx="6708">
                  <c:v>479.00705799449992</c:v>
                </c:pt>
                <c:pt idx="6709">
                  <c:v>481.42031593509222</c:v>
                </c:pt>
                <c:pt idx="6710">
                  <c:v>481.10611550009861</c:v>
                </c:pt>
                <c:pt idx="6711">
                  <c:v>480.47078778849891</c:v>
                </c:pt>
                <c:pt idx="6712">
                  <c:v>480.19557037310011</c:v>
                </c:pt>
                <c:pt idx="6713">
                  <c:v>479.68417628359992</c:v>
                </c:pt>
                <c:pt idx="6714">
                  <c:v>477.87866554359999</c:v>
                </c:pt>
                <c:pt idx="6715">
                  <c:v>478.23013464119123</c:v>
                </c:pt>
                <c:pt idx="6716">
                  <c:v>479.18482911130002</c:v>
                </c:pt>
                <c:pt idx="6717">
                  <c:v>485.8776776949</c:v>
                </c:pt>
                <c:pt idx="6718">
                  <c:v>499.82932002370001</c:v>
                </c:pt>
                <c:pt idx="6719">
                  <c:v>495.44909597280002</c:v>
                </c:pt>
                <c:pt idx="6720">
                  <c:v>475.83779498819621</c:v>
                </c:pt>
                <c:pt idx="6721">
                  <c:v>446.35048291729993</c:v>
                </c:pt>
                <c:pt idx="6722">
                  <c:v>417.3399312848</c:v>
                </c:pt>
                <c:pt idx="6723">
                  <c:v>394.18052488709992</c:v>
                </c:pt>
                <c:pt idx="6724">
                  <c:v>377.54276594079982</c:v>
                </c:pt>
                <c:pt idx="6725">
                  <c:v>369.8286018599</c:v>
                </c:pt>
                <c:pt idx="6726">
                  <c:v>369.44137138439999</c:v>
                </c:pt>
                <c:pt idx="6727">
                  <c:v>381.59426866220002</c:v>
                </c:pt>
                <c:pt idx="6728">
                  <c:v>412.18086243329998</c:v>
                </c:pt>
                <c:pt idx="6729">
                  <c:v>446.82517226639891</c:v>
                </c:pt>
                <c:pt idx="6730">
                  <c:v>465.62360453349999</c:v>
                </c:pt>
                <c:pt idx="6731">
                  <c:v>474.6497888005</c:v>
                </c:pt>
                <c:pt idx="6732">
                  <c:v>479.95059140490002</c:v>
                </c:pt>
                <c:pt idx="6733">
                  <c:v>480.36783012180001</c:v>
                </c:pt>
                <c:pt idx="6734">
                  <c:v>481.23817236539861</c:v>
                </c:pt>
                <c:pt idx="6735">
                  <c:v>482.26650666159861</c:v>
                </c:pt>
                <c:pt idx="6736">
                  <c:v>483.04087561569997</c:v>
                </c:pt>
                <c:pt idx="6737">
                  <c:v>482.79165074739228</c:v>
                </c:pt>
                <c:pt idx="6738">
                  <c:v>484.28958859400012</c:v>
                </c:pt>
                <c:pt idx="6739">
                  <c:v>484.45467988320001</c:v>
                </c:pt>
                <c:pt idx="6740">
                  <c:v>486.38903735780002</c:v>
                </c:pt>
                <c:pt idx="6741">
                  <c:v>488.67594550649989</c:v>
                </c:pt>
                <c:pt idx="6742">
                  <c:v>487.47592686659891</c:v>
                </c:pt>
                <c:pt idx="6743">
                  <c:v>482.22515336819117</c:v>
                </c:pt>
                <c:pt idx="6744">
                  <c:v>463.33333657169129</c:v>
                </c:pt>
                <c:pt idx="6745">
                  <c:v>437.30367948659921</c:v>
                </c:pt>
                <c:pt idx="6746">
                  <c:v>409.64196794700001</c:v>
                </c:pt>
                <c:pt idx="6747">
                  <c:v>386.56076933640009</c:v>
                </c:pt>
                <c:pt idx="6748">
                  <c:v>370.02293048700011</c:v>
                </c:pt>
                <c:pt idx="6749">
                  <c:v>362.1968913906</c:v>
                </c:pt>
                <c:pt idx="6750">
                  <c:v>360.899081319</c:v>
                </c:pt>
                <c:pt idx="6751">
                  <c:v>371.37565977240001</c:v>
                </c:pt>
                <c:pt idx="6752">
                  <c:v>399.92287881689992</c:v>
                </c:pt>
                <c:pt idx="6753">
                  <c:v>433.87711426799228</c:v>
                </c:pt>
                <c:pt idx="6754">
                  <c:v>454.6774800092</c:v>
                </c:pt>
                <c:pt idx="6755">
                  <c:v>466.69034655219821</c:v>
                </c:pt>
                <c:pt idx="6756">
                  <c:v>475.20855410219662</c:v>
                </c:pt>
                <c:pt idx="6757">
                  <c:v>478.41789324219661</c:v>
                </c:pt>
                <c:pt idx="6758">
                  <c:v>481.13752740170003</c:v>
                </c:pt>
                <c:pt idx="6759">
                  <c:v>482.38805848909891</c:v>
                </c:pt>
                <c:pt idx="6760">
                  <c:v>482.63461379670002</c:v>
                </c:pt>
                <c:pt idx="6761">
                  <c:v>482.06576913679999</c:v>
                </c:pt>
                <c:pt idx="6762">
                  <c:v>483.53026984799891</c:v>
                </c:pt>
                <c:pt idx="6763">
                  <c:v>484.87421986970008</c:v>
                </c:pt>
                <c:pt idx="6764">
                  <c:v>491.50563676640002</c:v>
                </c:pt>
                <c:pt idx="6765">
                  <c:v>499.68504348239992</c:v>
                </c:pt>
                <c:pt idx="6766">
                  <c:v>502.56325650830001</c:v>
                </c:pt>
                <c:pt idx="6767">
                  <c:v>496.72536646580011</c:v>
                </c:pt>
                <c:pt idx="6768">
                  <c:v>476.26968114890002</c:v>
                </c:pt>
                <c:pt idx="6769">
                  <c:v>447.79193671689228</c:v>
                </c:pt>
                <c:pt idx="6770">
                  <c:v>418.09701783589992</c:v>
                </c:pt>
                <c:pt idx="6771">
                  <c:v>393.81431629240001</c:v>
                </c:pt>
                <c:pt idx="6772">
                  <c:v>376.89208896960002</c:v>
                </c:pt>
                <c:pt idx="6773">
                  <c:v>368.70616968069862</c:v>
                </c:pt>
                <c:pt idx="6774">
                  <c:v>368.09981465310011</c:v>
                </c:pt>
                <c:pt idx="6775">
                  <c:v>379.55901316850009</c:v>
                </c:pt>
                <c:pt idx="6776">
                  <c:v>409.19444485450009</c:v>
                </c:pt>
                <c:pt idx="6777">
                  <c:v>443.80279770459993</c:v>
                </c:pt>
                <c:pt idx="6778">
                  <c:v>464.24839200219861</c:v>
                </c:pt>
                <c:pt idx="6779">
                  <c:v>475.75980578920002</c:v>
                </c:pt>
                <c:pt idx="6780">
                  <c:v>481.96403106510002</c:v>
                </c:pt>
                <c:pt idx="6781">
                  <c:v>481.05620149750001</c:v>
                </c:pt>
                <c:pt idx="6782">
                  <c:v>480.48965798719661</c:v>
                </c:pt>
                <c:pt idx="6783">
                  <c:v>478.72200274639891</c:v>
                </c:pt>
                <c:pt idx="6784">
                  <c:v>476.85980085049999</c:v>
                </c:pt>
                <c:pt idx="6785">
                  <c:v>474.48996733659999</c:v>
                </c:pt>
                <c:pt idx="6786">
                  <c:v>473.85104974879891</c:v>
                </c:pt>
                <c:pt idx="6787">
                  <c:v>474.75429987400008</c:v>
                </c:pt>
                <c:pt idx="6788">
                  <c:v>479.07427732180008</c:v>
                </c:pt>
                <c:pt idx="6789">
                  <c:v>483.13103834189661</c:v>
                </c:pt>
                <c:pt idx="6790">
                  <c:v>482.55963925440011</c:v>
                </c:pt>
                <c:pt idx="6791">
                  <c:v>476.97841852389962</c:v>
                </c:pt>
                <c:pt idx="6792">
                  <c:v>460.33288136149997</c:v>
                </c:pt>
                <c:pt idx="6793">
                  <c:v>436.70407854739892</c:v>
                </c:pt>
                <c:pt idx="6794">
                  <c:v>410.93057304228802</c:v>
                </c:pt>
                <c:pt idx="6795">
                  <c:v>389.58926516209999</c:v>
                </c:pt>
                <c:pt idx="6796">
                  <c:v>372.72444242440002</c:v>
                </c:pt>
                <c:pt idx="6797">
                  <c:v>363.48918995889193</c:v>
                </c:pt>
                <c:pt idx="6798">
                  <c:v>359.74475387349997</c:v>
                </c:pt>
                <c:pt idx="6799">
                  <c:v>362.65664559840002</c:v>
                </c:pt>
                <c:pt idx="6800">
                  <c:v>372.74010238149992</c:v>
                </c:pt>
                <c:pt idx="6801">
                  <c:v>390.47057295399861</c:v>
                </c:pt>
                <c:pt idx="6802">
                  <c:v>408.84660023060002</c:v>
                </c:pt>
                <c:pt idx="6803">
                  <c:v>424.82558176999999</c:v>
                </c:pt>
                <c:pt idx="6804">
                  <c:v>434.72698709090002</c:v>
                </c:pt>
                <c:pt idx="6805">
                  <c:v>439.16288969790008</c:v>
                </c:pt>
                <c:pt idx="6806">
                  <c:v>439.50292161049998</c:v>
                </c:pt>
                <c:pt idx="6807">
                  <c:v>436.44500447879892</c:v>
                </c:pt>
                <c:pt idx="6808">
                  <c:v>433.09035315459892</c:v>
                </c:pt>
                <c:pt idx="6809">
                  <c:v>430.0905654033001</c:v>
                </c:pt>
                <c:pt idx="6810">
                  <c:v>430.13092925889862</c:v>
                </c:pt>
                <c:pt idx="6811">
                  <c:v>432.77525519300002</c:v>
                </c:pt>
                <c:pt idx="6812">
                  <c:v>440.43196878609228</c:v>
                </c:pt>
                <c:pt idx="6813">
                  <c:v>448.79331190858682</c:v>
                </c:pt>
                <c:pt idx="6814">
                  <c:v>451.9002916802001</c:v>
                </c:pt>
                <c:pt idx="6815">
                  <c:v>449.20948056629999</c:v>
                </c:pt>
                <c:pt idx="6816">
                  <c:v>436.61190220190002</c:v>
                </c:pt>
                <c:pt idx="6817">
                  <c:v>416.59064594170002</c:v>
                </c:pt>
                <c:pt idx="6818">
                  <c:v>395.67333094199211</c:v>
                </c:pt>
                <c:pt idx="6819">
                  <c:v>375.01458378990009</c:v>
                </c:pt>
                <c:pt idx="6820">
                  <c:v>362.66779513609998</c:v>
                </c:pt>
                <c:pt idx="6821">
                  <c:v>353.12694888679999</c:v>
                </c:pt>
                <c:pt idx="6822">
                  <c:v>348.21264042019999</c:v>
                </c:pt>
                <c:pt idx="6823">
                  <c:v>348.91499186779993</c:v>
                </c:pt>
                <c:pt idx="6824">
                  <c:v>354.64998178460002</c:v>
                </c:pt>
                <c:pt idx="6825">
                  <c:v>366.42226465510009</c:v>
                </c:pt>
                <c:pt idx="6826">
                  <c:v>383.39333590669042</c:v>
                </c:pt>
                <c:pt idx="6827">
                  <c:v>399.86390939059982</c:v>
                </c:pt>
                <c:pt idx="6828">
                  <c:v>410.56892088789999</c:v>
                </c:pt>
                <c:pt idx="6829">
                  <c:v>414.36162565630002</c:v>
                </c:pt>
                <c:pt idx="6830">
                  <c:v>416.50976871080002</c:v>
                </c:pt>
                <c:pt idx="6831">
                  <c:v>418.47476720290001</c:v>
                </c:pt>
                <c:pt idx="6832">
                  <c:v>419.19131734789198</c:v>
                </c:pt>
                <c:pt idx="6833">
                  <c:v>420.21463487750009</c:v>
                </c:pt>
                <c:pt idx="6834">
                  <c:v>422.30574157609982</c:v>
                </c:pt>
                <c:pt idx="6835">
                  <c:v>429.34680309409998</c:v>
                </c:pt>
                <c:pt idx="6836">
                  <c:v>445.35348007269982</c:v>
                </c:pt>
                <c:pt idx="6837">
                  <c:v>461.72816064910012</c:v>
                </c:pt>
                <c:pt idx="6838">
                  <c:v>467.58549629719892</c:v>
                </c:pt>
                <c:pt idx="6839">
                  <c:v>465.13542990230002</c:v>
                </c:pt>
                <c:pt idx="6840">
                  <c:v>449.18191166240001</c:v>
                </c:pt>
                <c:pt idx="6841">
                  <c:v>426.59087815869862</c:v>
                </c:pt>
                <c:pt idx="6842">
                  <c:v>401.50830995369222</c:v>
                </c:pt>
                <c:pt idx="6843">
                  <c:v>380.53470648410001</c:v>
                </c:pt>
                <c:pt idx="6844">
                  <c:v>364.54100847000001</c:v>
                </c:pt>
                <c:pt idx="6845">
                  <c:v>358.58698604909961</c:v>
                </c:pt>
                <c:pt idx="6846">
                  <c:v>356.86457330809992</c:v>
                </c:pt>
                <c:pt idx="6847">
                  <c:v>362.92170298299129</c:v>
                </c:pt>
                <c:pt idx="6848">
                  <c:v>382.99421945579661</c:v>
                </c:pt>
                <c:pt idx="6849">
                  <c:v>420.06007179580001</c:v>
                </c:pt>
                <c:pt idx="6850">
                  <c:v>449.50555870379992</c:v>
                </c:pt>
                <c:pt idx="6851">
                  <c:v>462.58413171929891</c:v>
                </c:pt>
                <c:pt idx="6852">
                  <c:v>470.82012610120012</c:v>
                </c:pt>
                <c:pt idx="6853">
                  <c:v>475.58317376289199</c:v>
                </c:pt>
                <c:pt idx="6854">
                  <c:v>477.19104202580002</c:v>
                </c:pt>
                <c:pt idx="6855">
                  <c:v>478.11450862790002</c:v>
                </c:pt>
                <c:pt idx="6856">
                  <c:v>480.02495605360002</c:v>
                </c:pt>
                <c:pt idx="6857">
                  <c:v>480.8612860400001</c:v>
                </c:pt>
                <c:pt idx="6858">
                  <c:v>481.32816263619992</c:v>
                </c:pt>
                <c:pt idx="6859">
                  <c:v>485.77866661029992</c:v>
                </c:pt>
                <c:pt idx="6860">
                  <c:v>498.92262960589989</c:v>
                </c:pt>
                <c:pt idx="6861">
                  <c:v>510.44016465549993</c:v>
                </c:pt>
                <c:pt idx="6862">
                  <c:v>511.34479549540009</c:v>
                </c:pt>
                <c:pt idx="6863">
                  <c:v>506.64622872289999</c:v>
                </c:pt>
                <c:pt idx="6864">
                  <c:v>487.75220276990001</c:v>
                </c:pt>
                <c:pt idx="6865">
                  <c:v>460.55774760330002</c:v>
                </c:pt>
                <c:pt idx="6866">
                  <c:v>428.32010266779992</c:v>
                </c:pt>
                <c:pt idx="6867">
                  <c:v>400.05220874290012</c:v>
                </c:pt>
                <c:pt idx="6868">
                  <c:v>380.1550701301</c:v>
                </c:pt>
                <c:pt idx="6869">
                  <c:v>368.56954476779993</c:v>
                </c:pt>
                <c:pt idx="6870">
                  <c:v>363.84153357380001</c:v>
                </c:pt>
                <c:pt idx="6871">
                  <c:v>366.71739931279961</c:v>
                </c:pt>
                <c:pt idx="6872">
                  <c:v>384.19302999609891</c:v>
                </c:pt>
                <c:pt idx="6873">
                  <c:v>419.51360666769921</c:v>
                </c:pt>
                <c:pt idx="6874">
                  <c:v>450.31718475830002</c:v>
                </c:pt>
                <c:pt idx="6875">
                  <c:v>466.6814522967</c:v>
                </c:pt>
                <c:pt idx="6876">
                  <c:v>476.15465344329999</c:v>
                </c:pt>
                <c:pt idx="6877">
                  <c:v>481.80171280230002</c:v>
                </c:pt>
                <c:pt idx="6878">
                  <c:v>483.18540524679992</c:v>
                </c:pt>
                <c:pt idx="6879">
                  <c:v>481.90928446250012</c:v>
                </c:pt>
                <c:pt idx="6880">
                  <c:v>480.94820403929992</c:v>
                </c:pt>
                <c:pt idx="6881">
                  <c:v>478.5928108988</c:v>
                </c:pt>
                <c:pt idx="6882">
                  <c:v>478.14174385839999</c:v>
                </c:pt>
                <c:pt idx="6883">
                  <c:v>482.32663823950003</c:v>
                </c:pt>
                <c:pt idx="6884">
                  <c:v>498.41696556099862</c:v>
                </c:pt>
                <c:pt idx="6885">
                  <c:v>514.16448782989983</c:v>
                </c:pt>
                <c:pt idx="6886">
                  <c:v>519.25220668229736</c:v>
                </c:pt>
                <c:pt idx="6887">
                  <c:v>517.94094575129998</c:v>
                </c:pt>
                <c:pt idx="6888">
                  <c:v>501.48749355280012</c:v>
                </c:pt>
                <c:pt idx="6889">
                  <c:v>475.76646787359982</c:v>
                </c:pt>
                <c:pt idx="6890">
                  <c:v>445.46433105869198</c:v>
                </c:pt>
                <c:pt idx="6891">
                  <c:v>418.03530996529031</c:v>
                </c:pt>
                <c:pt idx="6892">
                  <c:v>398.66944820850011</c:v>
                </c:pt>
                <c:pt idx="6893">
                  <c:v>388.66900884069992</c:v>
                </c:pt>
                <c:pt idx="6894">
                  <c:v>385.05241838720002</c:v>
                </c:pt>
                <c:pt idx="6895">
                  <c:v>389.47232741570002</c:v>
                </c:pt>
                <c:pt idx="6896">
                  <c:v>408.663363613</c:v>
                </c:pt>
                <c:pt idx="6897">
                  <c:v>445.42438142499992</c:v>
                </c:pt>
                <c:pt idx="6898">
                  <c:v>475.07462166660002</c:v>
                </c:pt>
                <c:pt idx="6899">
                  <c:v>487.34412300259999</c:v>
                </c:pt>
                <c:pt idx="6900">
                  <c:v>489.85734702010001</c:v>
                </c:pt>
                <c:pt idx="6901">
                  <c:v>489.50863941009891</c:v>
                </c:pt>
                <c:pt idx="6902">
                  <c:v>486.4087014441921</c:v>
                </c:pt>
                <c:pt idx="6903">
                  <c:v>482.0971351343</c:v>
                </c:pt>
                <c:pt idx="6904">
                  <c:v>479.40679567099892</c:v>
                </c:pt>
                <c:pt idx="6905">
                  <c:v>477.04400399270008</c:v>
                </c:pt>
                <c:pt idx="6906">
                  <c:v>476.41346295779891</c:v>
                </c:pt>
                <c:pt idx="6907">
                  <c:v>481.95946306539997</c:v>
                </c:pt>
                <c:pt idx="6908">
                  <c:v>499.89755198689892</c:v>
                </c:pt>
                <c:pt idx="6909">
                  <c:v>516.83808563349999</c:v>
                </c:pt>
                <c:pt idx="6910">
                  <c:v>523.461102966</c:v>
                </c:pt>
                <c:pt idx="6911">
                  <c:v>523.04266760019937</c:v>
                </c:pt>
                <c:pt idx="6912">
                  <c:v>508.59990507769862</c:v>
                </c:pt>
                <c:pt idx="6913">
                  <c:v>484.35611755749181</c:v>
                </c:pt>
                <c:pt idx="6914">
                  <c:v>454.24983972349997</c:v>
                </c:pt>
                <c:pt idx="6915">
                  <c:v>428.27729952999982</c:v>
                </c:pt>
                <c:pt idx="6916">
                  <c:v>410.51976635279982</c:v>
                </c:pt>
                <c:pt idx="6917">
                  <c:v>400.78750252290001</c:v>
                </c:pt>
                <c:pt idx="6918">
                  <c:v>398.34804485849992</c:v>
                </c:pt>
                <c:pt idx="6919">
                  <c:v>402.1014558265</c:v>
                </c:pt>
                <c:pt idx="6920">
                  <c:v>420.14805990920001</c:v>
                </c:pt>
                <c:pt idx="6921">
                  <c:v>455.60928862830002</c:v>
                </c:pt>
                <c:pt idx="6922">
                  <c:v>482.91365126639892</c:v>
                </c:pt>
                <c:pt idx="6923">
                  <c:v>493.43653073779228</c:v>
                </c:pt>
                <c:pt idx="6924">
                  <c:v>495.29425674480001</c:v>
                </c:pt>
                <c:pt idx="6925">
                  <c:v>493.06204915630002</c:v>
                </c:pt>
                <c:pt idx="6926">
                  <c:v>488.03824746729128</c:v>
                </c:pt>
                <c:pt idx="6927">
                  <c:v>482.85258776379999</c:v>
                </c:pt>
                <c:pt idx="6928">
                  <c:v>479.94020124050002</c:v>
                </c:pt>
                <c:pt idx="6929">
                  <c:v>477.25334827099891</c:v>
                </c:pt>
                <c:pt idx="6930">
                  <c:v>476.56009826119862</c:v>
                </c:pt>
                <c:pt idx="6931">
                  <c:v>482.20421203320001</c:v>
                </c:pt>
                <c:pt idx="6932">
                  <c:v>499.25309980319992</c:v>
                </c:pt>
                <c:pt idx="6933">
                  <c:v>514.14775773880001</c:v>
                </c:pt>
                <c:pt idx="6934">
                  <c:v>519.44036786840002</c:v>
                </c:pt>
                <c:pt idx="6935">
                  <c:v>517.96222081798248</c:v>
                </c:pt>
                <c:pt idx="6936">
                  <c:v>503.32768405230001</c:v>
                </c:pt>
                <c:pt idx="6937">
                  <c:v>477.68160992700001</c:v>
                </c:pt>
                <c:pt idx="6938">
                  <c:v>448.57519994389861</c:v>
                </c:pt>
                <c:pt idx="6939">
                  <c:v>421.07670420199861</c:v>
                </c:pt>
                <c:pt idx="6940">
                  <c:v>402.2558003274001</c:v>
                </c:pt>
                <c:pt idx="6941">
                  <c:v>390.97371708249199</c:v>
                </c:pt>
                <c:pt idx="6942">
                  <c:v>386.45072384199892</c:v>
                </c:pt>
                <c:pt idx="6943">
                  <c:v>389.12903920799891</c:v>
                </c:pt>
                <c:pt idx="6944">
                  <c:v>405.74436099339999</c:v>
                </c:pt>
                <c:pt idx="6945">
                  <c:v>439.73890283089992</c:v>
                </c:pt>
                <c:pt idx="6946">
                  <c:v>466.81348619599999</c:v>
                </c:pt>
                <c:pt idx="6947">
                  <c:v>479.24410922099992</c:v>
                </c:pt>
                <c:pt idx="6948">
                  <c:v>483.35673294949862</c:v>
                </c:pt>
                <c:pt idx="6949">
                  <c:v>484.81736763139997</c:v>
                </c:pt>
                <c:pt idx="6950">
                  <c:v>483.86867938250009</c:v>
                </c:pt>
                <c:pt idx="6951">
                  <c:v>480.51836598759661</c:v>
                </c:pt>
                <c:pt idx="6952">
                  <c:v>480.11083857419982</c:v>
                </c:pt>
                <c:pt idx="6953">
                  <c:v>478.45875179320001</c:v>
                </c:pt>
                <c:pt idx="6954">
                  <c:v>477.41749601470002</c:v>
                </c:pt>
                <c:pt idx="6955">
                  <c:v>480.68954414979999</c:v>
                </c:pt>
                <c:pt idx="6956">
                  <c:v>490.91537893249199</c:v>
                </c:pt>
                <c:pt idx="6957">
                  <c:v>498.53350056359892</c:v>
                </c:pt>
                <c:pt idx="6958">
                  <c:v>497.25648225830003</c:v>
                </c:pt>
                <c:pt idx="6959">
                  <c:v>492.24533737899861</c:v>
                </c:pt>
                <c:pt idx="6960">
                  <c:v>477.51725498069891</c:v>
                </c:pt>
                <c:pt idx="6961">
                  <c:v>456.87666474289921</c:v>
                </c:pt>
                <c:pt idx="6962">
                  <c:v>431.30563425529891</c:v>
                </c:pt>
                <c:pt idx="6963">
                  <c:v>407.40989848020001</c:v>
                </c:pt>
                <c:pt idx="6964">
                  <c:v>388.32601981399961</c:v>
                </c:pt>
                <c:pt idx="6965">
                  <c:v>376.35426502119998</c:v>
                </c:pt>
                <c:pt idx="6966">
                  <c:v>369.49899456380001</c:v>
                </c:pt>
                <c:pt idx="6967">
                  <c:v>368.74835150479993</c:v>
                </c:pt>
                <c:pt idx="6968">
                  <c:v>375.16986029769998</c:v>
                </c:pt>
                <c:pt idx="6969">
                  <c:v>387.94090643390001</c:v>
                </c:pt>
                <c:pt idx="6970">
                  <c:v>404.90218595589891</c:v>
                </c:pt>
                <c:pt idx="6971">
                  <c:v>422.98412561959992</c:v>
                </c:pt>
                <c:pt idx="6972">
                  <c:v>435.99022089279993</c:v>
                </c:pt>
                <c:pt idx="6973">
                  <c:v>443.85343664099992</c:v>
                </c:pt>
                <c:pt idx="6974">
                  <c:v>446.75303972289862</c:v>
                </c:pt>
                <c:pt idx="6975">
                  <c:v>445.82576453249999</c:v>
                </c:pt>
                <c:pt idx="6976">
                  <c:v>442.5368023332</c:v>
                </c:pt>
                <c:pt idx="6977">
                  <c:v>439.37268268280002</c:v>
                </c:pt>
                <c:pt idx="6978">
                  <c:v>437.53818784249228</c:v>
                </c:pt>
                <c:pt idx="6979">
                  <c:v>441.31751078610012</c:v>
                </c:pt>
                <c:pt idx="6980">
                  <c:v>455.71292519169992</c:v>
                </c:pt>
                <c:pt idx="6981">
                  <c:v>467.28606978559861</c:v>
                </c:pt>
                <c:pt idx="6982">
                  <c:v>470.53775186460001</c:v>
                </c:pt>
                <c:pt idx="6983">
                  <c:v>469.68741886579983</c:v>
                </c:pt>
                <c:pt idx="6984">
                  <c:v>459.49278895749251</c:v>
                </c:pt>
                <c:pt idx="6985">
                  <c:v>442.37817752429862</c:v>
                </c:pt>
                <c:pt idx="6986">
                  <c:v>421.53943856759861</c:v>
                </c:pt>
                <c:pt idx="6987">
                  <c:v>400.53453817199892</c:v>
                </c:pt>
                <c:pt idx="6988">
                  <c:v>384.34822595179992</c:v>
                </c:pt>
                <c:pt idx="6989">
                  <c:v>374.81151043300002</c:v>
                </c:pt>
                <c:pt idx="6990">
                  <c:v>369.90320822770002</c:v>
                </c:pt>
                <c:pt idx="6991">
                  <c:v>368.94042490509992</c:v>
                </c:pt>
                <c:pt idx="6992">
                  <c:v>372.6727104356001</c:v>
                </c:pt>
                <c:pt idx="6993">
                  <c:v>381.21861345419228</c:v>
                </c:pt>
                <c:pt idx="6994">
                  <c:v>393.64803984939999</c:v>
                </c:pt>
                <c:pt idx="6995">
                  <c:v>408.10703758769961</c:v>
                </c:pt>
                <c:pt idx="6996">
                  <c:v>418.35166208049998</c:v>
                </c:pt>
                <c:pt idx="6997">
                  <c:v>424.27159156629199</c:v>
                </c:pt>
                <c:pt idx="6998">
                  <c:v>427.66921855970008</c:v>
                </c:pt>
                <c:pt idx="6999">
                  <c:v>429.23930042180001</c:v>
                </c:pt>
                <c:pt idx="7000">
                  <c:v>429.05952715280011</c:v>
                </c:pt>
                <c:pt idx="7001">
                  <c:v>427.67934401579998</c:v>
                </c:pt>
                <c:pt idx="7002">
                  <c:v>427.05614387439982</c:v>
                </c:pt>
                <c:pt idx="7003">
                  <c:v>434.47158339179992</c:v>
                </c:pt>
                <c:pt idx="7004">
                  <c:v>452.15677694239861</c:v>
                </c:pt>
                <c:pt idx="7005">
                  <c:v>467.07290553180002</c:v>
                </c:pt>
                <c:pt idx="7006">
                  <c:v>473.89295543520012</c:v>
                </c:pt>
                <c:pt idx="7007">
                  <c:v>473.74935769540002</c:v>
                </c:pt>
                <c:pt idx="7008">
                  <c:v>460.26837747909661</c:v>
                </c:pt>
                <c:pt idx="7009">
                  <c:v>440.04143593150002</c:v>
                </c:pt>
                <c:pt idx="7010">
                  <c:v>416.26172899189862</c:v>
                </c:pt>
                <c:pt idx="7011">
                  <c:v>393.29264705089992</c:v>
                </c:pt>
                <c:pt idx="7012">
                  <c:v>377.10810682179982</c:v>
                </c:pt>
                <c:pt idx="7013">
                  <c:v>368.20918132949998</c:v>
                </c:pt>
                <c:pt idx="7014">
                  <c:v>364.66856646000002</c:v>
                </c:pt>
                <c:pt idx="7015">
                  <c:v>367.10676995199861</c:v>
                </c:pt>
                <c:pt idx="7016">
                  <c:v>381.94500140280002</c:v>
                </c:pt>
                <c:pt idx="7017">
                  <c:v>412.81059804979992</c:v>
                </c:pt>
                <c:pt idx="7018">
                  <c:v>443.32814293450002</c:v>
                </c:pt>
                <c:pt idx="7019">
                  <c:v>461.49796714429891</c:v>
                </c:pt>
                <c:pt idx="7020">
                  <c:v>471.72059175799251</c:v>
                </c:pt>
                <c:pt idx="7021">
                  <c:v>479.87215340940003</c:v>
                </c:pt>
                <c:pt idx="7022">
                  <c:v>484.85469381259998</c:v>
                </c:pt>
                <c:pt idx="7023">
                  <c:v>486.80732312650008</c:v>
                </c:pt>
                <c:pt idx="7024">
                  <c:v>487.28485441669892</c:v>
                </c:pt>
                <c:pt idx="7025">
                  <c:v>485.95997024079992</c:v>
                </c:pt>
                <c:pt idx="7026">
                  <c:v>486.32894033989999</c:v>
                </c:pt>
                <c:pt idx="7027">
                  <c:v>490.35310430150003</c:v>
                </c:pt>
                <c:pt idx="7028">
                  <c:v>504.11094720249991</c:v>
                </c:pt>
                <c:pt idx="7029">
                  <c:v>514.24113080189989</c:v>
                </c:pt>
                <c:pt idx="7030">
                  <c:v>515.98151631449787</c:v>
                </c:pt>
                <c:pt idx="7031">
                  <c:v>510.23839143519228</c:v>
                </c:pt>
                <c:pt idx="7032">
                  <c:v>490.88433517929991</c:v>
                </c:pt>
                <c:pt idx="7033">
                  <c:v>463.36983424699991</c:v>
                </c:pt>
                <c:pt idx="7034">
                  <c:v>431.63048941699992</c:v>
                </c:pt>
                <c:pt idx="7035">
                  <c:v>402.30268816860001</c:v>
                </c:pt>
                <c:pt idx="7036">
                  <c:v>381.22013227179661</c:v>
                </c:pt>
                <c:pt idx="7037">
                  <c:v>368.84851318940002</c:v>
                </c:pt>
                <c:pt idx="7038">
                  <c:v>362.78411156139862</c:v>
                </c:pt>
                <c:pt idx="7039">
                  <c:v>364.96299926619861</c:v>
                </c:pt>
                <c:pt idx="7040">
                  <c:v>380.19530737059961</c:v>
                </c:pt>
                <c:pt idx="7041">
                  <c:v>415.64188864760018</c:v>
                </c:pt>
                <c:pt idx="7042">
                  <c:v>445.89576847519862</c:v>
                </c:pt>
                <c:pt idx="7043">
                  <c:v>461.10215305500009</c:v>
                </c:pt>
                <c:pt idx="7044">
                  <c:v>469.88997444680012</c:v>
                </c:pt>
                <c:pt idx="7045">
                  <c:v>476.00508402780002</c:v>
                </c:pt>
                <c:pt idx="7046">
                  <c:v>479.85025706440001</c:v>
                </c:pt>
                <c:pt idx="7047">
                  <c:v>482.00643154589892</c:v>
                </c:pt>
                <c:pt idx="7048">
                  <c:v>483.91793754459661</c:v>
                </c:pt>
                <c:pt idx="7049">
                  <c:v>484.57109990319861</c:v>
                </c:pt>
                <c:pt idx="7050">
                  <c:v>485.09032980370012</c:v>
                </c:pt>
                <c:pt idx="7051">
                  <c:v>489.78458169380002</c:v>
                </c:pt>
                <c:pt idx="7052">
                  <c:v>504.41878476340003</c:v>
                </c:pt>
                <c:pt idx="7053">
                  <c:v>514.90849177250004</c:v>
                </c:pt>
                <c:pt idx="7054">
                  <c:v>515.99665847660003</c:v>
                </c:pt>
                <c:pt idx="7055">
                  <c:v>511.7803751308</c:v>
                </c:pt>
                <c:pt idx="7056">
                  <c:v>493.75841736000001</c:v>
                </c:pt>
                <c:pt idx="7057">
                  <c:v>466.82905411180002</c:v>
                </c:pt>
                <c:pt idx="7058">
                  <c:v>435.03125760130001</c:v>
                </c:pt>
                <c:pt idx="7059">
                  <c:v>405.31701984279891</c:v>
                </c:pt>
                <c:pt idx="7060">
                  <c:v>383.52335624459192</c:v>
                </c:pt>
                <c:pt idx="7061">
                  <c:v>370.16609094170002</c:v>
                </c:pt>
                <c:pt idx="7062">
                  <c:v>363.49223912819821</c:v>
                </c:pt>
                <c:pt idx="7063">
                  <c:v>365.40356107019892</c:v>
                </c:pt>
                <c:pt idx="7064">
                  <c:v>380.96531543900011</c:v>
                </c:pt>
                <c:pt idx="7065">
                  <c:v>416.16714786860001</c:v>
                </c:pt>
                <c:pt idx="7066">
                  <c:v>445.08225534759862</c:v>
                </c:pt>
                <c:pt idx="7067">
                  <c:v>460.64864669640002</c:v>
                </c:pt>
                <c:pt idx="7068">
                  <c:v>470.57137308279891</c:v>
                </c:pt>
                <c:pt idx="7069">
                  <c:v>478.65892560330002</c:v>
                </c:pt>
                <c:pt idx="7070">
                  <c:v>483.78813589030011</c:v>
                </c:pt>
                <c:pt idx="7071">
                  <c:v>487.11902676770001</c:v>
                </c:pt>
                <c:pt idx="7072">
                  <c:v>490.98460034750002</c:v>
                </c:pt>
                <c:pt idx="7073">
                  <c:v>492.71941688520002</c:v>
                </c:pt>
                <c:pt idx="7074">
                  <c:v>493.24222511779999</c:v>
                </c:pt>
                <c:pt idx="7075">
                  <c:v>498.31940427580008</c:v>
                </c:pt>
                <c:pt idx="7076">
                  <c:v>510.5290846908</c:v>
                </c:pt>
                <c:pt idx="7077">
                  <c:v>519.40252394930008</c:v>
                </c:pt>
                <c:pt idx="7078">
                  <c:v>518.72448510340007</c:v>
                </c:pt>
                <c:pt idx="7079">
                  <c:v>513.458557918</c:v>
                </c:pt>
                <c:pt idx="7080">
                  <c:v>495.33305569020001</c:v>
                </c:pt>
                <c:pt idx="7081">
                  <c:v>467.94159091440002</c:v>
                </c:pt>
                <c:pt idx="7082">
                  <c:v>435.55841530340001</c:v>
                </c:pt>
                <c:pt idx="7083">
                  <c:v>404.6845917009</c:v>
                </c:pt>
                <c:pt idx="7084">
                  <c:v>382.74642144969891</c:v>
                </c:pt>
                <c:pt idx="7085">
                  <c:v>370.43924871389999</c:v>
                </c:pt>
                <c:pt idx="7086">
                  <c:v>364.00482991799993</c:v>
                </c:pt>
                <c:pt idx="7087">
                  <c:v>366.10448577049999</c:v>
                </c:pt>
                <c:pt idx="7088">
                  <c:v>381.70772005980001</c:v>
                </c:pt>
                <c:pt idx="7089">
                  <c:v>417.19474572879989</c:v>
                </c:pt>
                <c:pt idx="7090">
                  <c:v>450.33608949479992</c:v>
                </c:pt>
                <c:pt idx="7091">
                  <c:v>467.46661395019129</c:v>
                </c:pt>
                <c:pt idx="7092">
                  <c:v>477.58035518269861</c:v>
                </c:pt>
                <c:pt idx="7093">
                  <c:v>484.86715506569891</c:v>
                </c:pt>
                <c:pt idx="7094">
                  <c:v>487.48298013969998</c:v>
                </c:pt>
                <c:pt idx="7095">
                  <c:v>487.52563371290012</c:v>
                </c:pt>
                <c:pt idx="7096">
                  <c:v>488.11772093059989</c:v>
                </c:pt>
                <c:pt idx="7097">
                  <c:v>487.40516348630001</c:v>
                </c:pt>
                <c:pt idx="7098">
                  <c:v>487.36504136730002</c:v>
                </c:pt>
                <c:pt idx="7099">
                  <c:v>493.34896842090001</c:v>
                </c:pt>
                <c:pt idx="7100">
                  <c:v>508.70464627349997</c:v>
                </c:pt>
                <c:pt idx="7101">
                  <c:v>522.61920405190006</c:v>
                </c:pt>
                <c:pt idx="7102">
                  <c:v>526.96191780789786</c:v>
                </c:pt>
                <c:pt idx="7103">
                  <c:v>525.58080261999999</c:v>
                </c:pt>
                <c:pt idx="7104">
                  <c:v>511.31407386019993</c:v>
                </c:pt>
                <c:pt idx="7105">
                  <c:v>487.45711412439999</c:v>
                </c:pt>
                <c:pt idx="7106">
                  <c:v>458.33996883179998</c:v>
                </c:pt>
                <c:pt idx="7107">
                  <c:v>431.65237431579999</c:v>
                </c:pt>
                <c:pt idx="7108">
                  <c:v>413.45768511659998</c:v>
                </c:pt>
                <c:pt idx="7109">
                  <c:v>402.15868776479999</c:v>
                </c:pt>
                <c:pt idx="7110">
                  <c:v>398.04640918339999</c:v>
                </c:pt>
                <c:pt idx="7111">
                  <c:v>401.95452133179998</c:v>
                </c:pt>
                <c:pt idx="7112">
                  <c:v>420.1607282091</c:v>
                </c:pt>
                <c:pt idx="7113">
                  <c:v>457.25510447670001</c:v>
                </c:pt>
                <c:pt idx="7114">
                  <c:v>488.14702729779998</c:v>
                </c:pt>
                <c:pt idx="7115">
                  <c:v>499.73556732659961</c:v>
                </c:pt>
                <c:pt idx="7116">
                  <c:v>501.66343524009892</c:v>
                </c:pt>
                <c:pt idx="7117">
                  <c:v>499.01434572350001</c:v>
                </c:pt>
                <c:pt idx="7118">
                  <c:v>493.46311015309891</c:v>
                </c:pt>
                <c:pt idx="7119">
                  <c:v>487.4697249697</c:v>
                </c:pt>
                <c:pt idx="7120">
                  <c:v>483.31230742289961</c:v>
                </c:pt>
                <c:pt idx="7121">
                  <c:v>478.44675085889861</c:v>
                </c:pt>
                <c:pt idx="7122">
                  <c:v>475.65448938489999</c:v>
                </c:pt>
                <c:pt idx="7123">
                  <c:v>479.19122663460001</c:v>
                </c:pt>
                <c:pt idx="7124">
                  <c:v>496.04808705570002</c:v>
                </c:pt>
                <c:pt idx="7125">
                  <c:v>508.20689854080001</c:v>
                </c:pt>
                <c:pt idx="7126">
                  <c:v>510.84839395759661</c:v>
                </c:pt>
                <c:pt idx="7127">
                  <c:v>508.61576069739999</c:v>
                </c:pt>
                <c:pt idx="7128">
                  <c:v>497.15775879900002</c:v>
                </c:pt>
                <c:pt idx="7129">
                  <c:v>478.90060240629862</c:v>
                </c:pt>
                <c:pt idx="7130">
                  <c:v>455.15697888860001</c:v>
                </c:pt>
                <c:pt idx="7131">
                  <c:v>432.39765541150001</c:v>
                </c:pt>
                <c:pt idx="7132">
                  <c:v>413.8048049212</c:v>
                </c:pt>
                <c:pt idx="7133">
                  <c:v>402.99169240989892</c:v>
                </c:pt>
                <c:pt idx="7134">
                  <c:v>396.55168156660011</c:v>
                </c:pt>
                <c:pt idx="7135">
                  <c:v>396.08386151600001</c:v>
                </c:pt>
                <c:pt idx="7136">
                  <c:v>401.99886633640011</c:v>
                </c:pt>
                <c:pt idx="7137">
                  <c:v>415.36784491959997</c:v>
                </c:pt>
                <c:pt idx="7138">
                  <c:v>431.3618766661001</c:v>
                </c:pt>
                <c:pt idx="7139">
                  <c:v>445.81924055439998</c:v>
                </c:pt>
                <c:pt idx="7140">
                  <c:v>452.34221119969999</c:v>
                </c:pt>
                <c:pt idx="7141">
                  <c:v>453.38050989790003</c:v>
                </c:pt>
                <c:pt idx="7142">
                  <c:v>451.81240714080002</c:v>
                </c:pt>
                <c:pt idx="7143">
                  <c:v>447.07016277190002</c:v>
                </c:pt>
                <c:pt idx="7144">
                  <c:v>441.69794105720001</c:v>
                </c:pt>
                <c:pt idx="7145">
                  <c:v>436.98567037829861</c:v>
                </c:pt>
                <c:pt idx="7146">
                  <c:v>434.88509411050012</c:v>
                </c:pt>
                <c:pt idx="7147">
                  <c:v>440.63025548410002</c:v>
                </c:pt>
                <c:pt idx="7148">
                  <c:v>456.76913904769123</c:v>
                </c:pt>
                <c:pt idx="7149">
                  <c:v>468.22998294899861</c:v>
                </c:pt>
                <c:pt idx="7150">
                  <c:v>470.97949886970002</c:v>
                </c:pt>
                <c:pt idx="7151">
                  <c:v>469.37556566990008</c:v>
                </c:pt>
                <c:pt idx="7152">
                  <c:v>458.71127472709861</c:v>
                </c:pt>
                <c:pt idx="7153">
                  <c:v>441.16335036980001</c:v>
                </c:pt>
                <c:pt idx="7154">
                  <c:v>421.1082427847</c:v>
                </c:pt>
                <c:pt idx="7155">
                  <c:v>399.56515025659661</c:v>
                </c:pt>
                <c:pt idx="7156">
                  <c:v>382.51033672639892</c:v>
                </c:pt>
                <c:pt idx="7157">
                  <c:v>371.53957744999661</c:v>
                </c:pt>
                <c:pt idx="7158">
                  <c:v>365.42139574708739</c:v>
                </c:pt>
                <c:pt idx="7159">
                  <c:v>363.85175113060001</c:v>
                </c:pt>
                <c:pt idx="7160">
                  <c:v>366.99137403049821</c:v>
                </c:pt>
                <c:pt idx="7161">
                  <c:v>376.43414122719861</c:v>
                </c:pt>
                <c:pt idx="7162">
                  <c:v>388.69250457589999</c:v>
                </c:pt>
                <c:pt idx="7163">
                  <c:v>404.57353361870003</c:v>
                </c:pt>
                <c:pt idx="7164">
                  <c:v>416.5668741389</c:v>
                </c:pt>
                <c:pt idx="7165">
                  <c:v>422.83148401630012</c:v>
                </c:pt>
                <c:pt idx="7166">
                  <c:v>427.31664487429993</c:v>
                </c:pt>
                <c:pt idx="7167">
                  <c:v>429.68535068030002</c:v>
                </c:pt>
                <c:pt idx="7168">
                  <c:v>431.05336029030002</c:v>
                </c:pt>
                <c:pt idx="7169">
                  <c:v>431.04038122840001</c:v>
                </c:pt>
                <c:pt idx="7170">
                  <c:v>432.32130016989993</c:v>
                </c:pt>
                <c:pt idx="7171">
                  <c:v>440.64829720789999</c:v>
                </c:pt>
                <c:pt idx="7172">
                  <c:v>460.01692046689891</c:v>
                </c:pt>
                <c:pt idx="7173">
                  <c:v>474.16641235259891</c:v>
                </c:pt>
                <c:pt idx="7174">
                  <c:v>479.98821675658962</c:v>
                </c:pt>
                <c:pt idx="7175">
                  <c:v>480.25511508080001</c:v>
                </c:pt>
                <c:pt idx="7176">
                  <c:v>466.35006148489998</c:v>
                </c:pt>
                <c:pt idx="7177">
                  <c:v>445.75527747329892</c:v>
                </c:pt>
                <c:pt idx="7178">
                  <c:v>419.6505882207</c:v>
                </c:pt>
                <c:pt idx="7179">
                  <c:v>395.29699685819043</c:v>
                </c:pt>
                <c:pt idx="7180">
                  <c:v>377.53558607359992</c:v>
                </c:pt>
                <c:pt idx="7181">
                  <c:v>366.51063247619891</c:v>
                </c:pt>
                <c:pt idx="7182">
                  <c:v>363.04942208220001</c:v>
                </c:pt>
                <c:pt idx="7183">
                  <c:v>366.6488107162001</c:v>
                </c:pt>
                <c:pt idx="7184">
                  <c:v>383.47391400059661</c:v>
                </c:pt>
                <c:pt idx="7185">
                  <c:v>418.20590122850001</c:v>
                </c:pt>
                <c:pt idx="7186">
                  <c:v>449.42343875349661</c:v>
                </c:pt>
                <c:pt idx="7187">
                  <c:v>467.00843617420003</c:v>
                </c:pt>
                <c:pt idx="7188">
                  <c:v>478.47067227000002</c:v>
                </c:pt>
                <c:pt idx="7189">
                  <c:v>485.30114685680002</c:v>
                </c:pt>
                <c:pt idx="7190">
                  <c:v>489.1239518653</c:v>
                </c:pt>
                <c:pt idx="7191">
                  <c:v>489.74680679829862</c:v>
                </c:pt>
                <c:pt idx="7192">
                  <c:v>490.43606414039891</c:v>
                </c:pt>
                <c:pt idx="7193">
                  <c:v>490.54706465779998</c:v>
                </c:pt>
                <c:pt idx="7194">
                  <c:v>491.02362943779991</c:v>
                </c:pt>
                <c:pt idx="7195">
                  <c:v>496.22604227350001</c:v>
                </c:pt>
                <c:pt idx="7196">
                  <c:v>508.45574367059982</c:v>
                </c:pt>
                <c:pt idx="7197">
                  <c:v>517.99038799570008</c:v>
                </c:pt>
                <c:pt idx="7198">
                  <c:v>520.38904461890002</c:v>
                </c:pt>
                <c:pt idx="7199">
                  <c:v>516.26529431670008</c:v>
                </c:pt>
                <c:pt idx="7200">
                  <c:v>498.93839310879861</c:v>
                </c:pt>
                <c:pt idx="7201">
                  <c:v>472.08410786559921</c:v>
                </c:pt>
                <c:pt idx="7202">
                  <c:v>440.29107499809129</c:v>
                </c:pt>
                <c:pt idx="7203">
                  <c:v>410.94312634419862</c:v>
                </c:pt>
                <c:pt idx="7204">
                  <c:v>388.78871962059861</c:v>
                </c:pt>
                <c:pt idx="7205">
                  <c:v>375.48272604940001</c:v>
                </c:pt>
                <c:pt idx="7206">
                  <c:v>368.75874161889999</c:v>
                </c:pt>
                <c:pt idx="7207">
                  <c:v>370.0372442259</c:v>
                </c:pt>
                <c:pt idx="7208">
                  <c:v>385.73533585569129</c:v>
                </c:pt>
                <c:pt idx="7209">
                  <c:v>419.08348095420001</c:v>
                </c:pt>
                <c:pt idx="7210">
                  <c:v>450.54934589840008</c:v>
                </c:pt>
                <c:pt idx="7211">
                  <c:v>467.23918192899862</c:v>
                </c:pt>
                <c:pt idx="7212">
                  <c:v>477.88848032639999</c:v>
                </c:pt>
                <c:pt idx="7213">
                  <c:v>485.59280662129993</c:v>
                </c:pt>
                <c:pt idx="7214">
                  <c:v>488.93554893059661</c:v>
                </c:pt>
                <c:pt idx="7215">
                  <c:v>489.7816936557</c:v>
                </c:pt>
                <c:pt idx="7216">
                  <c:v>489.80387768499997</c:v>
                </c:pt>
                <c:pt idx="7217">
                  <c:v>488.76674104859228</c:v>
                </c:pt>
                <c:pt idx="7218">
                  <c:v>488.05330911819891</c:v>
                </c:pt>
                <c:pt idx="7219">
                  <c:v>490.57176859370009</c:v>
                </c:pt>
                <c:pt idx="7220">
                  <c:v>501.46598842979989</c:v>
                </c:pt>
                <c:pt idx="7221">
                  <c:v>511.12406006359998</c:v>
                </c:pt>
                <c:pt idx="7222">
                  <c:v>513.82272995620008</c:v>
                </c:pt>
                <c:pt idx="7223">
                  <c:v>510.87216581880011</c:v>
                </c:pt>
                <c:pt idx="7224">
                  <c:v>494.63442080790009</c:v>
                </c:pt>
                <c:pt idx="7225">
                  <c:v>470.95939742460001</c:v>
                </c:pt>
                <c:pt idx="7226">
                  <c:v>441.565861074</c:v>
                </c:pt>
                <c:pt idx="7227">
                  <c:v>412.64788855210008</c:v>
                </c:pt>
                <c:pt idx="7228">
                  <c:v>389.56819726949891</c:v>
                </c:pt>
                <c:pt idx="7229">
                  <c:v>375.12298393909998</c:v>
                </c:pt>
                <c:pt idx="7230">
                  <c:v>367.74247734670001</c:v>
                </c:pt>
                <c:pt idx="7231">
                  <c:v>368.12660114820011</c:v>
                </c:pt>
                <c:pt idx="7232">
                  <c:v>381.05761837810002</c:v>
                </c:pt>
                <c:pt idx="7233">
                  <c:v>409.25476054080002</c:v>
                </c:pt>
                <c:pt idx="7234">
                  <c:v>437.87731073159961</c:v>
                </c:pt>
                <c:pt idx="7235">
                  <c:v>459.65770762379998</c:v>
                </c:pt>
                <c:pt idx="7236">
                  <c:v>475.92622030149892</c:v>
                </c:pt>
                <c:pt idx="7237">
                  <c:v>486.71004946959891</c:v>
                </c:pt>
                <c:pt idx="7238">
                  <c:v>492.37880962610001</c:v>
                </c:pt>
                <c:pt idx="7239">
                  <c:v>493.48208389109999</c:v>
                </c:pt>
                <c:pt idx="7240">
                  <c:v>492.9574461588</c:v>
                </c:pt>
                <c:pt idx="7241">
                  <c:v>490.76007941749862</c:v>
                </c:pt>
                <c:pt idx="7242">
                  <c:v>487.22008587409982</c:v>
                </c:pt>
                <c:pt idx="7243">
                  <c:v>488.17243309359998</c:v>
                </c:pt>
                <c:pt idx="7244">
                  <c:v>498.37748768819989</c:v>
                </c:pt>
                <c:pt idx="7245">
                  <c:v>504.64872514550001</c:v>
                </c:pt>
                <c:pt idx="7246">
                  <c:v>504.58181649179892</c:v>
                </c:pt>
                <c:pt idx="7247">
                  <c:v>500.52891000209661</c:v>
                </c:pt>
                <c:pt idx="7248">
                  <c:v>485.51965007810003</c:v>
                </c:pt>
                <c:pt idx="7249">
                  <c:v>463.21001283229862</c:v>
                </c:pt>
                <c:pt idx="7250">
                  <c:v>435.20975368900002</c:v>
                </c:pt>
                <c:pt idx="7251">
                  <c:v>405.55277085099999</c:v>
                </c:pt>
                <c:pt idx="7252">
                  <c:v>381.31899375450013</c:v>
                </c:pt>
                <c:pt idx="7253">
                  <c:v>365.69133173979992</c:v>
                </c:pt>
                <c:pt idx="7254">
                  <c:v>355.65872098550011</c:v>
                </c:pt>
                <c:pt idx="7255">
                  <c:v>351.96623546199118</c:v>
                </c:pt>
                <c:pt idx="7256">
                  <c:v>354.93013534888928</c:v>
                </c:pt>
                <c:pt idx="7257">
                  <c:v>365.20202955669862</c:v>
                </c:pt>
                <c:pt idx="7258">
                  <c:v>380.02607383930001</c:v>
                </c:pt>
                <c:pt idx="7259">
                  <c:v>402.17724730499998</c:v>
                </c:pt>
                <c:pt idx="7260">
                  <c:v>426.57170884380002</c:v>
                </c:pt>
                <c:pt idx="7261">
                  <c:v>446.04100000030007</c:v>
                </c:pt>
                <c:pt idx="7262">
                  <c:v>456.16574110179999</c:v>
                </c:pt>
                <c:pt idx="7263">
                  <c:v>451.58288098259999</c:v>
                </c:pt>
                <c:pt idx="7264">
                  <c:v>438.08901380280003</c:v>
                </c:pt>
                <c:pt idx="7265">
                  <c:v>423.95308776280001</c:v>
                </c:pt>
                <c:pt idx="7266">
                  <c:v>413.27763574059861</c:v>
                </c:pt>
                <c:pt idx="7267">
                  <c:v>408.60506154169991</c:v>
                </c:pt>
                <c:pt idx="7268">
                  <c:v>414.73715425679228</c:v>
                </c:pt>
                <c:pt idx="7269">
                  <c:v>423.05769642640001</c:v>
                </c:pt>
                <c:pt idx="7270">
                  <c:v>428.74556829829862</c:v>
                </c:pt>
                <c:pt idx="7271">
                  <c:v>432.82620477270001</c:v>
                </c:pt>
                <c:pt idx="7272">
                  <c:v>428.98004213759992</c:v>
                </c:pt>
                <c:pt idx="7273">
                  <c:v>420.28551324159002</c:v>
                </c:pt>
                <c:pt idx="7274">
                  <c:v>405.41727356479993</c:v>
                </c:pt>
                <c:pt idx="7275">
                  <c:v>389.45679401869222</c:v>
                </c:pt>
                <c:pt idx="7276">
                  <c:v>377.4875936254</c:v>
                </c:pt>
                <c:pt idx="7277">
                  <c:v>370.21664929449992</c:v>
                </c:pt>
                <c:pt idx="7278">
                  <c:v>368.64057268800002</c:v>
                </c:pt>
                <c:pt idx="7279">
                  <c:v>372.19870000539999</c:v>
                </c:pt>
                <c:pt idx="7280">
                  <c:v>383.43769241320001</c:v>
                </c:pt>
                <c:pt idx="7281">
                  <c:v>401.2749061853001</c:v>
                </c:pt>
                <c:pt idx="7282">
                  <c:v>419.04488912670001</c:v>
                </c:pt>
                <c:pt idx="7283">
                  <c:v>437.17743315669992</c:v>
                </c:pt>
                <c:pt idx="7284">
                  <c:v>450.81121604689861</c:v>
                </c:pt>
                <c:pt idx="7285">
                  <c:v>458.14255650809991</c:v>
                </c:pt>
                <c:pt idx="7286">
                  <c:v>459.53303768540002</c:v>
                </c:pt>
                <c:pt idx="7287">
                  <c:v>456.15122023380002</c:v>
                </c:pt>
                <c:pt idx="7288">
                  <c:v>449.88359572249891</c:v>
                </c:pt>
                <c:pt idx="7289">
                  <c:v>443.96489743619992</c:v>
                </c:pt>
                <c:pt idx="7290">
                  <c:v>441.12648441269891</c:v>
                </c:pt>
                <c:pt idx="7291">
                  <c:v>447.69378855079992</c:v>
                </c:pt>
                <c:pt idx="7292">
                  <c:v>469.29605768279862</c:v>
                </c:pt>
                <c:pt idx="7293">
                  <c:v>485.73456329349989</c:v>
                </c:pt>
                <c:pt idx="7294">
                  <c:v>492.71811666039861</c:v>
                </c:pt>
                <c:pt idx="7295">
                  <c:v>495.25055604659661</c:v>
                </c:pt>
                <c:pt idx="7296">
                  <c:v>486.74349807670001</c:v>
                </c:pt>
                <c:pt idx="7297">
                  <c:v>471.97321088590002</c:v>
                </c:pt>
                <c:pt idx="7298">
                  <c:v>452.71172217430012</c:v>
                </c:pt>
                <c:pt idx="7299">
                  <c:v>432.57666933830001</c:v>
                </c:pt>
                <c:pt idx="7300">
                  <c:v>417.11138314710013</c:v>
                </c:pt>
                <c:pt idx="7301">
                  <c:v>406.70309411789992</c:v>
                </c:pt>
                <c:pt idx="7302">
                  <c:v>401.39264938859992</c:v>
                </c:pt>
                <c:pt idx="7303">
                  <c:v>402.26392371510002</c:v>
                </c:pt>
                <c:pt idx="7304">
                  <c:v>408.76630981159661</c:v>
                </c:pt>
                <c:pt idx="7305">
                  <c:v>421.50259560139989</c:v>
                </c:pt>
                <c:pt idx="7306">
                  <c:v>436.85027666500002</c:v>
                </c:pt>
                <c:pt idx="7307">
                  <c:v>451.97624426759228</c:v>
                </c:pt>
                <c:pt idx="7308">
                  <c:v>463.84068053739998</c:v>
                </c:pt>
                <c:pt idx="7309">
                  <c:v>470.05569860659989</c:v>
                </c:pt>
                <c:pt idx="7310">
                  <c:v>471.29170875149111</c:v>
                </c:pt>
                <c:pt idx="7311">
                  <c:v>467.77441702760001</c:v>
                </c:pt>
                <c:pt idx="7312">
                  <c:v>460.67577843740003</c:v>
                </c:pt>
                <c:pt idx="7313">
                  <c:v>453.79694325269043</c:v>
                </c:pt>
                <c:pt idx="7314">
                  <c:v>451.1610628295</c:v>
                </c:pt>
                <c:pt idx="7315">
                  <c:v>457.66296557229992</c:v>
                </c:pt>
                <c:pt idx="7316">
                  <c:v>476.19096712380002</c:v>
                </c:pt>
                <c:pt idx="7317">
                  <c:v>489.92365740339892</c:v>
                </c:pt>
                <c:pt idx="7318">
                  <c:v>494.99531352970001</c:v>
                </c:pt>
                <c:pt idx="7319">
                  <c:v>494.5694682134</c:v>
                </c:pt>
                <c:pt idx="7320">
                  <c:v>484.63537367290002</c:v>
                </c:pt>
                <c:pt idx="7321">
                  <c:v>467.93086717459983</c:v>
                </c:pt>
                <c:pt idx="7322">
                  <c:v>446.37152781039993</c:v>
                </c:pt>
                <c:pt idx="7323">
                  <c:v>424.56389572830011</c:v>
                </c:pt>
                <c:pt idx="7324">
                  <c:v>405.71246573859992</c:v>
                </c:pt>
                <c:pt idx="7325">
                  <c:v>393.52918050580001</c:v>
                </c:pt>
                <c:pt idx="7326">
                  <c:v>386.86140398489999</c:v>
                </c:pt>
                <c:pt idx="7327">
                  <c:v>385.00181403949989</c:v>
                </c:pt>
                <c:pt idx="7328">
                  <c:v>388.34483248139998</c:v>
                </c:pt>
                <c:pt idx="7329">
                  <c:v>397.42723627609661</c:v>
                </c:pt>
                <c:pt idx="7330">
                  <c:v>409.20582457980009</c:v>
                </c:pt>
                <c:pt idx="7331">
                  <c:v>426.1070759699</c:v>
                </c:pt>
                <c:pt idx="7332">
                  <c:v>441.51656848789861</c:v>
                </c:pt>
                <c:pt idx="7333">
                  <c:v>450.38152757639921</c:v>
                </c:pt>
                <c:pt idx="7334">
                  <c:v>454.32419293139992</c:v>
                </c:pt>
                <c:pt idx="7335">
                  <c:v>456.02330560450002</c:v>
                </c:pt>
                <c:pt idx="7336">
                  <c:v>455.36152510609992</c:v>
                </c:pt>
                <c:pt idx="7337">
                  <c:v>452.69704019030002</c:v>
                </c:pt>
                <c:pt idx="7338">
                  <c:v>451.54300038899999</c:v>
                </c:pt>
                <c:pt idx="7339">
                  <c:v>459.79325094509198</c:v>
                </c:pt>
                <c:pt idx="7340">
                  <c:v>480.67817594409661</c:v>
                </c:pt>
                <c:pt idx="7341">
                  <c:v>495.94877677209661</c:v>
                </c:pt>
                <c:pt idx="7342">
                  <c:v>503.97941960539993</c:v>
                </c:pt>
                <c:pt idx="7343">
                  <c:v>504.48953657589891</c:v>
                </c:pt>
                <c:pt idx="7344">
                  <c:v>490.87378396050002</c:v>
                </c:pt>
                <c:pt idx="7345">
                  <c:v>469.28351582469861</c:v>
                </c:pt>
                <c:pt idx="7346">
                  <c:v>442.25970942409992</c:v>
                </c:pt>
                <c:pt idx="7347">
                  <c:v>415.79558887169861</c:v>
                </c:pt>
                <c:pt idx="7348">
                  <c:v>396.20269780799993</c:v>
                </c:pt>
                <c:pt idx="7349">
                  <c:v>385.51844351320011</c:v>
                </c:pt>
                <c:pt idx="7350">
                  <c:v>381.15906873180001</c:v>
                </c:pt>
                <c:pt idx="7351">
                  <c:v>384.66678730519999</c:v>
                </c:pt>
                <c:pt idx="7352">
                  <c:v>401.52596045060011</c:v>
                </c:pt>
                <c:pt idx="7353">
                  <c:v>437.74938458859992</c:v>
                </c:pt>
                <c:pt idx="7354">
                  <c:v>473.75269449760009</c:v>
                </c:pt>
                <c:pt idx="7355">
                  <c:v>493.66086760669998</c:v>
                </c:pt>
                <c:pt idx="7356">
                  <c:v>505.53773060330002</c:v>
                </c:pt>
                <c:pt idx="7357">
                  <c:v>511.75491187269961</c:v>
                </c:pt>
                <c:pt idx="7358">
                  <c:v>512.0932524056999</c:v>
                </c:pt>
                <c:pt idx="7359">
                  <c:v>510.04818206419992</c:v>
                </c:pt>
                <c:pt idx="7360">
                  <c:v>506.28398983640011</c:v>
                </c:pt>
                <c:pt idx="7361">
                  <c:v>503.08700834199891</c:v>
                </c:pt>
                <c:pt idx="7362">
                  <c:v>500.94052215170001</c:v>
                </c:pt>
                <c:pt idx="7363">
                  <c:v>506.17594635140011</c:v>
                </c:pt>
                <c:pt idx="7364">
                  <c:v>520.48016240149786</c:v>
                </c:pt>
                <c:pt idx="7365">
                  <c:v>534.54751135770005</c:v>
                </c:pt>
                <c:pt idx="7366">
                  <c:v>541.13865640059998</c:v>
                </c:pt>
                <c:pt idx="7367">
                  <c:v>538.22789229219995</c:v>
                </c:pt>
                <c:pt idx="7368">
                  <c:v>522.62403670569995</c:v>
                </c:pt>
                <c:pt idx="7369">
                  <c:v>495.33933810149921</c:v>
                </c:pt>
                <c:pt idx="7370">
                  <c:v>462.04122200099982</c:v>
                </c:pt>
                <c:pt idx="7371">
                  <c:v>431.05821586510001</c:v>
                </c:pt>
                <c:pt idx="7372">
                  <c:v>409.07072995399892</c:v>
                </c:pt>
                <c:pt idx="7373">
                  <c:v>396.24629487969992</c:v>
                </c:pt>
                <c:pt idx="7374">
                  <c:v>390.57511849169128</c:v>
                </c:pt>
                <c:pt idx="7375">
                  <c:v>393.46529796109661</c:v>
                </c:pt>
                <c:pt idx="7376">
                  <c:v>410.42325206649821</c:v>
                </c:pt>
                <c:pt idx="7377">
                  <c:v>447.27895472400002</c:v>
                </c:pt>
                <c:pt idx="7378">
                  <c:v>481.7198920587</c:v>
                </c:pt>
                <c:pt idx="7379">
                  <c:v>498.5514962899</c:v>
                </c:pt>
                <c:pt idx="7380">
                  <c:v>505.8246728245</c:v>
                </c:pt>
                <c:pt idx="7381">
                  <c:v>507.22254097749891</c:v>
                </c:pt>
                <c:pt idx="7382">
                  <c:v>503.42529136109891</c:v>
                </c:pt>
                <c:pt idx="7383">
                  <c:v>498.41681589270001</c:v>
                </c:pt>
                <c:pt idx="7384">
                  <c:v>492.83121132250011</c:v>
                </c:pt>
                <c:pt idx="7385">
                  <c:v>487.98739004069222</c:v>
                </c:pt>
                <c:pt idx="7386">
                  <c:v>484.36043246529891</c:v>
                </c:pt>
                <c:pt idx="7387">
                  <c:v>489.69632894689192</c:v>
                </c:pt>
                <c:pt idx="7388">
                  <c:v>511.31578828900012</c:v>
                </c:pt>
                <c:pt idx="7389">
                  <c:v>531.57338245330004</c:v>
                </c:pt>
                <c:pt idx="7390">
                  <c:v>541.5915528598</c:v>
                </c:pt>
                <c:pt idx="7391">
                  <c:v>544.85159998649738</c:v>
                </c:pt>
                <c:pt idx="7392">
                  <c:v>531.47514232059996</c:v>
                </c:pt>
                <c:pt idx="7393">
                  <c:v>508.42769151240009</c:v>
                </c:pt>
                <c:pt idx="7394">
                  <c:v>478.3757229309</c:v>
                </c:pt>
                <c:pt idx="7395">
                  <c:v>448.62051148159861</c:v>
                </c:pt>
                <c:pt idx="7396">
                  <c:v>427.80159762400001</c:v>
                </c:pt>
                <c:pt idx="7397">
                  <c:v>416.46488291970002</c:v>
                </c:pt>
                <c:pt idx="7398">
                  <c:v>412.20782144719891</c:v>
                </c:pt>
                <c:pt idx="7399">
                  <c:v>416.80230290819861</c:v>
                </c:pt>
                <c:pt idx="7400">
                  <c:v>435.86801326559862</c:v>
                </c:pt>
                <c:pt idx="7401">
                  <c:v>474.15713831310001</c:v>
                </c:pt>
                <c:pt idx="7402">
                  <c:v>506.06428994319992</c:v>
                </c:pt>
                <c:pt idx="7403">
                  <c:v>517.27373431270098</c:v>
                </c:pt>
                <c:pt idx="7404">
                  <c:v>518.31019201859999</c:v>
                </c:pt>
                <c:pt idx="7405">
                  <c:v>514.5914148411</c:v>
                </c:pt>
                <c:pt idx="7406">
                  <c:v>507.92261417809891</c:v>
                </c:pt>
                <c:pt idx="7407">
                  <c:v>500.76904486469999</c:v>
                </c:pt>
                <c:pt idx="7408">
                  <c:v>495.41229909290001</c:v>
                </c:pt>
                <c:pt idx="7409">
                  <c:v>491.73726855659862</c:v>
                </c:pt>
                <c:pt idx="7410">
                  <c:v>489.88033656530001</c:v>
                </c:pt>
                <c:pt idx="7411">
                  <c:v>496.80935030740011</c:v>
                </c:pt>
                <c:pt idx="7412">
                  <c:v>519.08474500690045</c:v>
                </c:pt>
                <c:pt idx="7413">
                  <c:v>536.50613538029938</c:v>
                </c:pt>
                <c:pt idx="7414">
                  <c:v>543.82977814970002</c:v>
                </c:pt>
                <c:pt idx="7415">
                  <c:v>544.56699345669995</c:v>
                </c:pt>
                <c:pt idx="7416">
                  <c:v>531.3527505797</c:v>
                </c:pt>
                <c:pt idx="7417">
                  <c:v>506.24823998440002</c:v>
                </c:pt>
                <c:pt idx="7418">
                  <c:v>473.45793956329891</c:v>
                </c:pt>
                <c:pt idx="7419">
                  <c:v>443.70805552540003</c:v>
                </c:pt>
                <c:pt idx="7420">
                  <c:v>422.18741156480002</c:v>
                </c:pt>
                <c:pt idx="7421">
                  <c:v>409.93446767299992</c:v>
                </c:pt>
                <c:pt idx="7422">
                  <c:v>403.94692768660002</c:v>
                </c:pt>
                <c:pt idx="7423">
                  <c:v>406.60617720509862</c:v>
                </c:pt>
                <c:pt idx="7424">
                  <c:v>424.60020931399998</c:v>
                </c:pt>
                <c:pt idx="7425">
                  <c:v>461.28731121400011</c:v>
                </c:pt>
                <c:pt idx="7426">
                  <c:v>494.39747308199992</c:v>
                </c:pt>
                <c:pt idx="7427">
                  <c:v>509.14703757569993</c:v>
                </c:pt>
                <c:pt idx="7428">
                  <c:v>514.82413971129938</c:v>
                </c:pt>
                <c:pt idx="7429">
                  <c:v>515.10991978829998</c:v>
                </c:pt>
                <c:pt idx="7430">
                  <c:v>511.09477676929862</c:v>
                </c:pt>
                <c:pt idx="7431">
                  <c:v>504.96902393490001</c:v>
                </c:pt>
                <c:pt idx="7432">
                  <c:v>499.64657816629921</c:v>
                </c:pt>
                <c:pt idx="7433">
                  <c:v>493.58284391950008</c:v>
                </c:pt>
                <c:pt idx="7434">
                  <c:v>490.40948474269891</c:v>
                </c:pt>
                <c:pt idx="7435">
                  <c:v>495.3446540059</c:v>
                </c:pt>
                <c:pt idx="7436">
                  <c:v>516.02732258999936</c:v>
                </c:pt>
                <c:pt idx="7437">
                  <c:v>535.09407996230004</c:v>
                </c:pt>
                <c:pt idx="7438">
                  <c:v>544.22062160130008</c:v>
                </c:pt>
                <c:pt idx="7439">
                  <c:v>544.93888621179997</c:v>
                </c:pt>
                <c:pt idx="7440">
                  <c:v>531.85512379839736</c:v>
                </c:pt>
                <c:pt idx="7441">
                  <c:v>508.27707493759891</c:v>
                </c:pt>
                <c:pt idx="7442">
                  <c:v>478.26499858860001</c:v>
                </c:pt>
                <c:pt idx="7443">
                  <c:v>449.62997550969982</c:v>
                </c:pt>
                <c:pt idx="7444">
                  <c:v>428.21996400860002</c:v>
                </c:pt>
                <c:pt idx="7445">
                  <c:v>415.69260811779998</c:v>
                </c:pt>
                <c:pt idx="7446">
                  <c:v>411.3698116498</c:v>
                </c:pt>
                <c:pt idx="7447">
                  <c:v>414.75848678919999</c:v>
                </c:pt>
                <c:pt idx="7448">
                  <c:v>432.18056755999999</c:v>
                </c:pt>
                <c:pt idx="7449">
                  <c:v>469.36411694959861</c:v>
                </c:pt>
                <c:pt idx="7450">
                  <c:v>501.03521839699891</c:v>
                </c:pt>
                <c:pt idx="7451">
                  <c:v>513.66301209409937</c:v>
                </c:pt>
                <c:pt idx="7452">
                  <c:v>517.00864243149999</c:v>
                </c:pt>
                <c:pt idx="7453">
                  <c:v>515.20191211230008</c:v>
                </c:pt>
                <c:pt idx="7454">
                  <c:v>510.21946370069992</c:v>
                </c:pt>
                <c:pt idx="7455">
                  <c:v>503.92324625579892</c:v>
                </c:pt>
                <c:pt idx="7456">
                  <c:v>498.09291569119961</c:v>
                </c:pt>
                <c:pt idx="7457">
                  <c:v>492.89600292580002</c:v>
                </c:pt>
                <c:pt idx="7458">
                  <c:v>488.87980122990001</c:v>
                </c:pt>
                <c:pt idx="7459">
                  <c:v>494.39300869910011</c:v>
                </c:pt>
                <c:pt idx="7460">
                  <c:v>514.69011517909996</c:v>
                </c:pt>
                <c:pt idx="7461">
                  <c:v>530.87954561629977</c:v>
                </c:pt>
                <c:pt idx="7462">
                  <c:v>534.99109929360009</c:v>
                </c:pt>
                <c:pt idx="7463">
                  <c:v>532.90225934789987</c:v>
                </c:pt>
                <c:pt idx="7464">
                  <c:v>521.51375509110005</c:v>
                </c:pt>
                <c:pt idx="7465">
                  <c:v>503.1411911248</c:v>
                </c:pt>
                <c:pt idx="7466">
                  <c:v>476.95552115819862</c:v>
                </c:pt>
                <c:pt idx="7467">
                  <c:v>450.64105048829862</c:v>
                </c:pt>
                <c:pt idx="7468">
                  <c:v>429.79734076869192</c:v>
                </c:pt>
                <c:pt idx="7469">
                  <c:v>416.48824055399962</c:v>
                </c:pt>
                <c:pt idx="7470">
                  <c:v>408.78631906909129</c:v>
                </c:pt>
                <c:pt idx="7471">
                  <c:v>408.08746548710002</c:v>
                </c:pt>
                <c:pt idx="7472">
                  <c:v>414.03408947399993</c:v>
                </c:pt>
                <c:pt idx="7473">
                  <c:v>427.80996266929998</c:v>
                </c:pt>
                <c:pt idx="7474">
                  <c:v>444.83509019640002</c:v>
                </c:pt>
                <c:pt idx="7475">
                  <c:v>464.25763159230002</c:v>
                </c:pt>
                <c:pt idx="7476">
                  <c:v>476.22807460549961</c:v>
                </c:pt>
                <c:pt idx="7477">
                  <c:v>482.61255639730001</c:v>
                </c:pt>
                <c:pt idx="7478">
                  <c:v>484.54687930769961</c:v>
                </c:pt>
                <c:pt idx="7479">
                  <c:v>481.72976436590011</c:v>
                </c:pt>
                <c:pt idx="7480">
                  <c:v>475.76091046980002</c:v>
                </c:pt>
                <c:pt idx="7481">
                  <c:v>470.14589589270008</c:v>
                </c:pt>
                <c:pt idx="7482">
                  <c:v>468.1889978145</c:v>
                </c:pt>
                <c:pt idx="7483">
                  <c:v>474.92550099670001</c:v>
                </c:pt>
                <c:pt idx="7484">
                  <c:v>495.56146578779999</c:v>
                </c:pt>
                <c:pt idx="7485">
                  <c:v>508.34406423450002</c:v>
                </c:pt>
                <c:pt idx="7486">
                  <c:v>511.92231594058808</c:v>
                </c:pt>
                <c:pt idx="7487">
                  <c:v>510.79678856580011</c:v>
                </c:pt>
                <c:pt idx="7488">
                  <c:v>499.61912432450009</c:v>
                </c:pt>
                <c:pt idx="7489">
                  <c:v>481.33611343809031</c:v>
                </c:pt>
                <c:pt idx="7490">
                  <c:v>457.24485238</c:v>
                </c:pt>
                <c:pt idx="7491">
                  <c:v>431.74311238619862</c:v>
                </c:pt>
                <c:pt idx="7492">
                  <c:v>410.31863749709862</c:v>
                </c:pt>
                <c:pt idx="7493">
                  <c:v>395.88175471329862</c:v>
                </c:pt>
                <c:pt idx="7494">
                  <c:v>386.76441802340008</c:v>
                </c:pt>
                <c:pt idx="7495">
                  <c:v>382.92549280190002</c:v>
                </c:pt>
                <c:pt idx="7496">
                  <c:v>384.92862295129129</c:v>
                </c:pt>
                <c:pt idx="7497">
                  <c:v>394.03639789990001</c:v>
                </c:pt>
                <c:pt idx="7498">
                  <c:v>407.53768661129999</c:v>
                </c:pt>
                <c:pt idx="7499">
                  <c:v>426.27932413420012</c:v>
                </c:pt>
                <c:pt idx="7500">
                  <c:v>443.76887739540012</c:v>
                </c:pt>
                <c:pt idx="7501">
                  <c:v>454.59293233680012</c:v>
                </c:pt>
                <c:pt idx="7502">
                  <c:v>461.81174189839999</c:v>
                </c:pt>
                <c:pt idx="7503">
                  <c:v>467.06967224390002</c:v>
                </c:pt>
                <c:pt idx="7504">
                  <c:v>469.87910107699992</c:v>
                </c:pt>
                <c:pt idx="7505">
                  <c:v>470.36512401009992</c:v>
                </c:pt>
                <c:pt idx="7506">
                  <c:v>471.30834671839921</c:v>
                </c:pt>
                <c:pt idx="7507">
                  <c:v>478.95767324050001</c:v>
                </c:pt>
                <c:pt idx="7508">
                  <c:v>494.41342070690001</c:v>
                </c:pt>
                <c:pt idx="7509">
                  <c:v>508.75889815519992</c:v>
                </c:pt>
                <c:pt idx="7510">
                  <c:v>516.72234455780097</c:v>
                </c:pt>
                <c:pt idx="7511">
                  <c:v>518.03945052390009</c:v>
                </c:pt>
                <c:pt idx="7512">
                  <c:v>503.50693954349862</c:v>
                </c:pt>
                <c:pt idx="7513">
                  <c:v>480.10632816769862</c:v>
                </c:pt>
                <c:pt idx="7514">
                  <c:v>451.27139591129048</c:v>
                </c:pt>
                <c:pt idx="7515">
                  <c:v>422.66940734939999</c:v>
                </c:pt>
                <c:pt idx="7516">
                  <c:v>402.29553133219821</c:v>
                </c:pt>
                <c:pt idx="7517">
                  <c:v>391.28835481539892</c:v>
                </c:pt>
                <c:pt idx="7518">
                  <c:v>387.32898243440002</c:v>
                </c:pt>
                <c:pt idx="7519">
                  <c:v>391.61998716620008</c:v>
                </c:pt>
                <c:pt idx="7520">
                  <c:v>410.39372713500001</c:v>
                </c:pt>
                <c:pt idx="7521">
                  <c:v>449.04077630149999</c:v>
                </c:pt>
                <c:pt idx="7522">
                  <c:v>486.47908500749992</c:v>
                </c:pt>
                <c:pt idx="7523">
                  <c:v>505.80954214360008</c:v>
                </c:pt>
                <c:pt idx="7524">
                  <c:v>514.37903292470003</c:v>
                </c:pt>
                <c:pt idx="7525">
                  <c:v>517.68013420620002</c:v>
                </c:pt>
                <c:pt idx="7526">
                  <c:v>517.58087005020002</c:v>
                </c:pt>
                <c:pt idx="7527">
                  <c:v>515.2762538477001</c:v>
                </c:pt>
                <c:pt idx="7528">
                  <c:v>511.8546133369</c:v>
                </c:pt>
                <c:pt idx="7529">
                  <c:v>507.88032882419992</c:v>
                </c:pt>
                <c:pt idx="7530">
                  <c:v>506.16578638129999</c:v>
                </c:pt>
                <c:pt idx="7531">
                  <c:v>513.74724918789786</c:v>
                </c:pt>
                <c:pt idx="7532">
                  <c:v>536.42193280149786</c:v>
                </c:pt>
                <c:pt idx="7533">
                  <c:v>556.82356186970003</c:v>
                </c:pt>
                <c:pt idx="7534">
                  <c:v>567.30811409859996</c:v>
                </c:pt>
                <c:pt idx="7535">
                  <c:v>569.52853928030004</c:v>
                </c:pt>
                <c:pt idx="7536">
                  <c:v>556.08290620440005</c:v>
                </c:pt>
                <c:pt idx="7537">
                  <c:v>531.01480128720004</c:v>
                </c:pt>
                <c:pt idx="7538">
                  <c:v>498.19446965420002</c:v>
                </c:pt>
                <c:pt idx="7539">
                  <c:v>467.39519484479962</c:v>
                </c:pt>
                <c:pt idx="7540">
                  <c:v>445.95079125419892</c:v>
                </c:pt>
                <c:pt idx="7541">
                  <c:v>434.16694461750001</c:v>
                </c:pt>
                <c:pt idx="7542">
                  <c:v>428.60461711860012</c:v>
                </c:pt>
                <c:pt idx="7543">
                  <c:v>434.48990134460001</c:v>
                </c:pt>
                <c:pt idx="7544">
                  <c:v>453.11402572790001</c:v>
                </c:pt>
                <c:pt idx="7545">
                  <c:v>491.98801217500011</c:v>
                </c:pt>
                <c:pt idx="7546">
                  <c:v>526.62766194499739</c:v>
                </c:pt>
                <c:pt idx="7547">
                  <c:v>538.99503527970001</c:v>
                </c:pt>
                <c:pt idx="7548">
                  <c:v>538.3291355813999</c:v>
                </c:pt>
                <c:pt idx="7549">
                  <c:v>533.77489140990008</c:v>
                </c:pt>
                <c:pt idx="7550">
                  <c:v>515.48103007730003</c:v>
                </c:pt>
                <c:pt idx="7551">
                  <c:v>511.62004737950002</c:v>
                </c:pt>
                <c:pt idx="7552">
                  <c:v>509.36918825700002</c:v>
                </c:pt>
                <c:pt idx="7553">
                  <c:v>510.12688461520008</c:v>
                </c:pt>
                <c:pt idx="7554">
                  <c:v>518.88157960260003</c:v>
                </c:pt>
                <c:pt idx="7555">
                  <c:v>539.55995637800004</c:v>
                </c:pt>
                <c:pt idx="7556">
                  <c:v>557.6346010876</c:v>
                </c:pt>
                <c:pt idx="7557">
                  <c:v>566.27304873120045</c:v>
                </c:pt>
                <c:pt idx="7558">
                  <c:v>567.69433202829998</c:v>
                </c:pt>
                <c:pt idx="7559">
                  <c:v>554.32399572579936</c:v>
                </c:pt>
                <c:pt idx="7560">
                  <c:v>528.82429230959997</c:v>
                </c:pt>
                <c:pt idx="7561">
                  <c:v>495.68210858560002</c:v>
                </c:pt>
                <c:pt idx="7562">
                  <c:v>466.28593730929862</c:v>
                </c:pt>
                <c:pt idx="7563">
                  <c:v>446.07256160669999</c:v>
                </c:pt>
                <c:pt idx="7564">
                  <c:v>435.62853426989892</c:v>
                </c:pt>
                <c:pt idx="7565">
                  <c:v>432.44758098559993</c:v>
                </c:pt>
                <c:pt idx="7566">
                  <c:v>437.8662303246</c:v>
                </c:pt>
                <c:pt idx="7567">
                  <c:v>458.86980737990001</c:v>
                </c:pt>
                <c:pt idx="7568">
                  <c:v>497.21461105190002</c:v>
                </c:pt>
                <c:pt idx="7569">
                  <c:v>532.1938440975</c:v>
                </c:pt>
                <c:pt idx="7570">
                  <c:v>545.03335228270009</c:v>
                </c:pt>
                <c:pt idx="7571">
                  <c:v>545.46062448819737</c:v>
                </c:pt>
                <c:pt idx="7572">
                  <c:v>542.6520125482001</c:v>
                </c:pt>
                <c:pt idx="7573">
                  <c:v>535.73728946020003</c:v>
                </c:pt>
                <c:pt idx="7574">
                  <c:v>528.43033064140002</c:v>
                </c:pt>
                <c:pt idx="7575">
                  <c:v>516.00381539659998</c:v>
                </c:pt>
                <c:pt idx="7576">
                  <c:v>525.75638762580002</c:v>
                </c:pt>
                <c:pt idx="7577">
                  <c:v>551.30622366739988</c:v>
                </c:pt>
                <c:pt idx="7578">
                  <c:v>570.46186667600011</c:v>
                </c:pt>
                <c:pt idx="7579">
                  <c:v>580.28088737849998</c:v>
                </c:pt>
                <c:pt idx="7580">
                  <c:v>581.21749413160001</c:v>
                </c:pt>
                <c:pt idx="7581">
                  <c:v>568.28094241570011</c:v>
                </c:pt>
                <c:pt idx="7582">
                  <c:v>542.05396506390002</c:v>
                </c:pt>
                <c:pt idx="7583">
                  <c:v>506.98225652789961</c:v>
                </c:pt>
                <c:pt idx="7584">
                  <c:v>475.13553562509992</c:v>
                </c:pt>
                <c:pt idx="7585">
                  <c:v>452.01633198499661</c:v>
                </c:pt>
                <c:pt idx="7586">
                  <c:v>437.48620264079892</c:v>
                </c:pt>
                <c:pt idx="7587">
                  <c:v>430.40944892940001</c:v>
                </c:pt>
                <c:pt idx="7588">
                  <c:v>431.86240896639993</c:v>
                </c:pt>
                <c:pt idx="7589">
                  <c:v>447.26437633170002</c:v>
                </c:pt>
                <c:pt idx="7590">
                  <c:v>480.74105750230001</c:v>
                </c:pt>
                <c:pt idx="7591">
                  <c:v>511.08640020080003</c:v>
                </c:pt>
                <c:pt idx="7592">
                  <c:v>525.28963765180004</c:v>
                </c:pt>
                <c:pt idx="7593">
                  <c:v>531.66696258069987</c:v>
                </c:pt>
                <c:pt idx="7594">
                  <c:v>533.99682339060007</c:v>
                </c:pt>
                <c:pt idx="7595">
                  <c:v>530.95251806289787</c:v>
                </c:pt>
                <c:pt idx="7596">
                  <c:v>526.31227633349738</c:v>
                </c:pt>
                <c:pt idx="7597">
                  <c:v>522.80230262370003</c:v>
                </c:pt>
                <c:pt idx="7598">
                  <c:v>519.62283363330005</c:v>
                </c:pt>
                <c:pt idx="7599">
                  <c:v>518.15676796479988</c:v>
                </c:pt>
                <c:pt idx="7600">
                  <c:v>523.69326405140009</c:v>
                </c:pt>
                <c:pt idx="7601">
                  <c:v>538.33721288658364</c:v>
                </c:pt>
                <c:pt idx="7602">
                  <c:v>548.09344421040055</c:v>
                </c:pt>
                <c:pt idx="7603">
                  <c:v>549.69763044470005</c:v>
                </c:pt>
                <c:pt idx="7604">
                  <c:v>546.03180493740012</c:v>
                </c:pt>
                <c:pt idx="7605">
                  <c:v>531.85034872559936</c:v>
                </c:pt>
                <c:pt idx="7606">
                  <c:v>510.08525516880002</c:v>
                </c:pt>
                <c:pt idx="7607">
                  <c:v>480.94596035170008</c:v>
                </c:pt>
                <c:pt idx="7608">
                  <c:v>450.99093178529222</c:v>
                </c:pt>
                <c:pt idx="7609">
                  <c:v>427.31086869030008</c:v>
                </c:pt>
                <c:pt idx="7610">
                  <c:v>411.6592852915</c:v>
                </c:pt>
                <c:pt idx="7611">
                  <c:v>402.33304159609992</c:v>
                </c:pt>
                <c:pt idx="7612">
                  <c:v>400.48949131069992</c:v>
                </c:pt>
                <c:pt idx="7613">
                  <c:v>405.11073620159891</c:v>
                </c:pt>
                <c:pt idx="7614">
                  <c:v>417.66643190280001</c:v>
                </c:pt>
                <c:pt idx="7615">
                  <c:v>435.24795438640001</c:v>
                </c:pt>
                <c:pt idx="7616">
                  <c:v>455.18846000929989</c:v>
                </c:pt>
                <c:pt idx="7617">
                  <c:v>471.96085321549992</c:v>
                </c:pt>
                <c:pt idx="7618">
                  <c:v>481.55871277419891</c:v>
                </c:pt>
                <c:pt idx="7619">
                  <c:v>486.19384570080001</c:v>
                </c:pt>
                <c:pt idx="7620">
                  <c:v>485.48860624370002</c:v>
                </c:pt>
                <c:pt idx="7621">
                  <c:v>480.36000579839992</c:v>
                </c:pt>
                <c:pt idx="7622">
                  <c:v>475.23628407609891</c:v>
                </c:pt>
                <c:pt idx="7623">
                  <c:v>472.49865418370001</c:v>
                </c:pt>
                <c:pt idx="7624">
                  <c:v>479.27871987519251</c:v>
                </c:pt>
                <c:pt idx="7625">
                  <c:v>498.61478052820001</c:v>
                </c:pt>
                <c:pt idx="7626">
                  <c:v>510.84581659679998</c:v>
                </c:pt>
                <c:pt idx="7627">
                  <c:v>516.42744001419987</c:v>
                </c:pt>
                <c:pt idx="7628">
                  <c:v>516.38992973389986</c:v>
                </c:pt>
                <c:pt idx="7629">
                  <c:v>505.46811795258469</c:v>
                </c:pt>
                <c:pt idx="7630">
                  <c:v>487.7899316598</c:v>
                </c:pt>
                <c:pt idx="7631">
                  <c:v>463.70398649829662</c:v>
                </c:pt>
                <c:pt idx="7632">
                  <c:v>437.71290986140002</c:v>
                </c:pt>
                <c:pt idx="7633">
                  <c:v>415.98681080879891</c:v>
                </c:pt>
                <c:pt idx="7634">
                  <c:v>400.81228693759999</c:v>
                </c:pt>
                <c:pt idx="7635">
                  <c:v>391.55452830320002</c:v>
                </c:pt>
                <c:pt idx="7636">
                  <c:v>387.65399874780002</c:v>
                </c:pt>
                <c:pt idx="7637">
                  <c:v>390.04364597019992</c:v>
                </c:pt>
                <c:pt idx="7638">
                  <c:v>399.0454256205</c:v>
                </c:pt>
                <c:pt idx="7639">
                  <c:v>412.78496218769999</c:v>
                </c:pt>
                <c:pt idx="7640">
                  <c:v>432.44837489079993</c:v>
                </c:pt>
                <c:pt idx="7641">
                  <c:v>450.92226258170001</c:v>
                </c:pt>
                <c:pt idx="7642">
                  <c:v>463.75101249590011</c:v>
                </c:pt>
                <c:pt idx="7643">
                  <c:v>494.80399952549999</c:v>
                </c:pt>
                <c:pt idx="7644">
                  <c:v>462.61976647300008</c:v>
                </c:pt>
                <c:pt idx="7645">
                  <c:v>433.82957052910001</c:v>
                </c:pt>
                <c:pt idx="7646">
                  <c:v>411.72875986359861</c:v>
                </c:pt>
                <c:pt idx="7647">
                  <c:v>398.59942135479997</c:v>
                </c:pt>
                <c:pt idx="7648">
                  <c:v>392.30937115680001</c:v>
                </c:pt>
                <c:pt idx="7649">
                  <c:v>395.20836445219129</c:v>
                </c:pt>
                <c:pt idx="7650">
                  <c:v>413.25396738460012</c:v>
                </c:pt>
                <c:pt idx="7651">
                  <c:v>450.53980719909998</c:v>
                </c:pt>
                <c:pt idx="7652">
                  <c:v>485.08568133530002</c:v>
                </c:pt>
                <c:pt idx="7653">
                  <c:v>506.70365627730001</c:v>
                </c:pt>
                <c:pt idx="7654">
                  <c:v>511.33282898810012</c:v>
                </c:pt>
                <c:pt idx="7655">
                  <c:v>510.8536408626</c:v>
                </c:pt>
                <c:pt idx="7656">
                  <c:v>506.82778547250001</c:v>
                </c:pt>
                <c:pt idx="7657">
                  <c:v>537.66232680389737</c:v>
                </c:pt>
                <c:pt idx="7658">
                  <c:v>543.79757229869995</c:v>
                </c:pt>
                <c:pt idx="7659">
                  <c:v>544.00791757189995</c:v>
                </c:pt>
                <c:pt idx="7660">
                  <c:v>534.26354922500002</c:v>
                </c:pt>
                <c:pt idx="7661">
                  <c:v>503.88417108869862</c:v>
                </c:pt>
                <c:pt idx="7662">
                  <c:v>503.78379080140002</c:v>
                </c:pt>
                <c:pt idx="7663">
                  <c:v>500.74810362749992</c:v>
                </c:pt>
                <c:pt idx="7664">
                  <c:v>494.47946644759861</c:v>
                </c:pt>
                <c:pt idx="7665">
                  <c:v>486.56658993479982</c:v>
                </c:pt>
                <c:pt idx="7666">
                  <c:v>482.24385097809892</c:v>
                </c:pt>
                <c:pt idx="7667">
                  <c:v>489.91185206739891</c:v>
                </c:pt>
                <c:pt idx="7668">
                  <c:v>513.67511665689995</c:v>
                </c:pt>
                <c:pt idx="7669">
                  <c:v>539.23523923580012</c:v>
                </c:pt>
                <c:pt idx="7670">
                  <c:v>555.45669145139937</c:v>
                </c:pt>
                <c:pt idx="7671">
                  <c:v>563.52499407740004</c:v>
                </c:pt>
                <c:pt idx="7672">
                  <c:v>556.13487981990011</c:v>
                </c:pt>
                <c:pt idx="7673">
                  <c:v>570.82947903050001</c:v>
                </c:pt>
                <c:pt idx="7674">
                  <c:v>558.69945611360004</c:v>
                </c:pt>
                <c:pt idx="7675">
                  <c:v>546.50442311429936</c:v>
                </c:pt>
                <c:pt idx="7676">
                  <c:v>535.72340139699998</c:v>
                </c:pt>
                <c:pt idx="7677">
                  <c:v>525.60176706319976</c:v>
                </c:pt>
                <c:pt idx="7678">
                  <c:v>521.23816945030001</c:v>
                </c:pt>
                <c:pt idx="7679">
                  <c:v>529.94084479679998</c:v>
                </c:pt>
                <c:pt idx="7680">
                  <c:v>557.9908107848994</c:v>
                </c:pt>
                <c:pt idx="7681">
                  <c:v>584.63603939620009</c:v>
                </c:pt>
                <c:pt idx="7682">
                  <c:v>599.8366363058974</c:v>
                </c:pt>
                <c:pt idx="7683">
                  <c:v>607.02559884910011</c:v>
                </c:pt>
                <c:pt idx="7684">
                  <c:v>596.79818770220004</c:v>
                </c:pt>
                <c:pt idx="7685">
                  <c:v>572.45464121740008</c:v>
                </c:pt>
                <c:pt idx="7686">
                  <c:v>537.47538517790008</c:v>
                </c:pt>
                <c:pt idx="7687">
                  <c:v>505.51869928409991</c:v>
                </c:pt>
                <c:pt idx="7688">
                  <c:v>483.02766646460009</c:v>
                </c:pt>
                <c:pt idx="7689">
                  <c:v>470.62434771580001</c:v>
                </c:pt>
                <c:pt idx="7690">
                  <c:v>465.85368293250002</c:v>
                </c:pt>
                <c:pt idx="7691">
                  <c:v>470.05870176380012</c:v>
                </c:pt>
                <c:pt idx="7692">
                  <c:v>489.56778144710012</c:v>
                </c:pt>
                <c:pt idx="7693">
                  <c:v>526.84616516869937</c:v>
                </c:pt>
                <c:pt idx="7694">
                  <c:v>558.59777560940006</c:v>
                </c:pt>
                <c:pt idx="7695">
                  <c:v>568.76695381139939</c:v>
                </c:pt>
                <c:pt idx="7696">
                  <c:v>563.66191812809996</c:v>
                </c:pt>
                <c:pt idx="7697">
                  <c:v>553.51296790060007</c:v>
                </c:pt>
                <c:pt idx="7698">
                  <c:v>539.95663345269986</c:v>
                </c:pt>
                <c:pt idx="7699">
                  <c:v>527.43962177740002</c:v>
                </c:pt>
                <c:pt idx="7700">
                  <c:v>518.42665799469739</c:v>
                </c:pt>
                <c:pt idx="7701">
                  <c:v>512.02399644879995</c:v>
                </c:pt>
                <c:pt idx="7702">
                  <c:v>509.85866305349998</c:v>
                </c:pt>
                <c:pt idx="7703">
                  <c:v>517.80438996020007</c:v>
                </c:pt>
                <c:pt idx="7704">
                  <c:v>542.76464698329937</c:v>
                </c:pt>
                <c:pt idx="7705">
                  <c:v>562.76485837689995</c:v>
                </c:pt>
                <c:pt idx="7706">
                  <c:v>574.39325597230004</c:v>
                </c:pt>
                <c:pt idx="7707">
                  <c:v>577.63648087230001</c:v>
                </c:pt>
                <c:pt idx="7708">
                  <c:v>565.33150581679786</c:v>
                </c:pt>
                <c:pt idx="7709">
                  <c:v>539.35191233289936</c:v>
                </c:pt>
                <c:pt idx="7710">
                  <c:v>505.21094236290003</c:v>
                </c:pt>
                <c:pt idx="7711">
                  <c:v>472.33523121199892</c:v>
                </c:pt>
                <c:pt idx="7712">
                  <c:v>447.51753631550002</c:v>
                </c:pt>
                <c:pt idx="7713">
                  <c:v>433.58706544170002</c:v>
                </c:pt>
                <c:pt idx="7714">
                  <c:v>427.73426324920001</c:v>
                </c:pt>
                <c:pt idx="7715">
                  <c:v>430.2707758647</c:v>
                </c:pt>
                <c:pt idx="7716">
                  <c:v>448.49382787859861</c:v>
                </c:pt>
                <c:pt idx="7717">
                  <c:v>484.77790126510001</c:v>
                </c:pt>
                <c:pt idx="7718">
                  <c:v>517.88270128080001</c:v>
                </c:pt>
                <c:pt idx="7719">
                  <c:v>530.56911913879787</c:v>
                </c:pt>
                <c:pt idx="7720">
                  <c:v>533.02826400189986</c:v>
                </c:pt>
                <c:pt idx="7721">
                  <c:v>530.61466081389938</c:v>
                </c:pt>
                <c:pt idx="7722">
                  <c:v>523.0521603174974</c:v>
                </c:pt>
                <c:pt idx="7723">
                  <c:v>515.92670064520007</c:v>
                </c:pt>
                <c:pt idx="7724">
                  <c:v>509.91726421499999</c:v>
                </c:pt>
                <c:pt idx="7725">
                  <c:v>504.5337895207</c:v>
                </c:pt>
                <c:pt idx="7726">
                  <c:v>502.35155344149621</c:v>
                </c:pt>
                <c:pt idx="7727">
                  <c:v>509.41866500759892</c:v>
                </c:pt>
                <c:pt idx="7728">
                  <c:v>530.91298271999938</c:v>
                </c:pt>
                <c:pt idx="7729">
                  <c:v>551.23833691480002</c:v>
                </c:pt>
                <c:pt idx="7730">
                  <c:v>562.02405317709974</c:v>
                </c:pt>
                <c:pt idx="7731">
                  <c:v>564.92970850459994</c:v>
                </c:pt>
                <c:pt idx="7732">
                  <c:v>553.54058288819988</c:v>
                </c:pt>
                <c:pt idx="7733">
                  <c:v>529.72445875129995</c:v>
                </c:pt>
                <c:pt idx="7734">
                  <c:v>496.87885939379998</c:v>
                </c:pt>
                <c:pt idx="7735">
                  <c:v>465.01781333349999</c:v>
                </c:pt>
                <c:pt idx="7736">
                  <c:v>441.19707510389998</c:v>
                </c:pt>
                <c:pt idx="7737">
                  <c:v>427.18387450210002</c:v>
                </c:pt>
                <c:pt idx="7738">
                  <c:v>420.7496283438</c:v>
                </c:pt>
                <c:pt idx="7739">
                  <c:v>423.54480083319999</c:v>
                </c:pt>
                <c:pt idx="7740">
                  <c:v>439.73947809560002</c:v>
                </c:pt>
                <c:pt idx="7741">
                  <c:v>473.86523693110001</c:v>
                </c:pt>
                <c:pt idx="7742">
                  <c:v>506.4491616487</c:v>
                </c:pt>
                <c:pt idx="7743">
                  <c:v>520.77801252330005</c:v>
                </c:pt>
                <c:pt idx="7744">
                  <c:v>523.9634532404001</c:v>
                </c:pt>
                <c:pt idx="7745">
                  <c:v>523.05436947750002</c:v>
                </c:pt>
                <c:pt idx="7746">
                  <c:v>517.32850394560012</c:v>
                </c:pt>
                <c:pt idx="7747">
                  <c:v>510.27696031980008</c:v>
                </c:pt>
                <c:pt idx="7748">
                  <c:v>504.52971626360011</c:v>
                </c:pt>
                <c:pt idx="7749">
                  <c:v>500.40450473739992</c:v>
                </c:pt>
                <c:pt idx="7750">
                  <c:v>498.70741712249992</c:v>
                </c:pt>
                <c:pt idx="7751">
                  <c:v>506.13982827659999</c:v>
                </c:pt>
                <c:pt idx="7752">
                  <c:v>527.58005520270001</c:v>
                </c:pt>
                <c:pt idx="7753">
                  <c:v>543.14917356240005</c:v>
                </c:pt>
                <c:pt idx="7754">
                  <c:v>552.09291577370016</c:v>
                </c:pt>
                <c:pt idx="7755">
                  <c:v>554.66189899030007</c:v>
                </c:pt>
                <c:pt idx="7756">
                  <c:v>544.44545321329997</c:v>
                </c:pt>
                <c:pt idx="7757">
                  <c:v>521.7968656847994</c:v>
                </c:pt>
                <c:pt idx="7758">
                  <c:v>489.20517426179862</c:v>
                </c:pt>
                <c:pt idx="7759">
                  <c:v>456.72611731749117</c:v>
                </c:pt>
                <c:pt idx="7760">
                  <c:v>431.49227666750011</c:v>
                </c:pt>
                <c:pt idx="7761">
                  <c:v>415.84307502119992</c:v>
                </c:pt>
                <c:pt idx="7762">
                  <c:v>408.73726808440011</c:v>
                </c:pt>
                <c:pt idx="7763">
                  <c:v>410.19816735139892</c:v>
                </c:pt>
                <c:pt idx="7764">
                  <c:v>426.34942007820018</c:v>
                </c:pt>
                <c:pt idx="7765">
                  <c:v>458.43304260980011</c:v>
                </c:pt>
                <c:pt idx="7766">
                  <c:v>492.40060239649989</c:v>
                </c:pt>
                <c:pt idx="7767">
                  <c:v>511.90412456050001</c:v>
                </c:pt>
                <c:pt idx="7768">
                  <c:v>521.79714181010002</c:v>
                </c:pt>
                <c:pt idx="7769">
                  <c:v>524.88047628889979</c:v>
                </c:pt>
                <c:pt idx="7770">
                  <c:v>520.89278712989994</c:v>
                </c:pt>
                <c:pt idx="7771">
                  <c:v>512.87136081459937</c:v>
                </c:pt>
                <c:pt idx="7772">
                  <c:v>504.43302942228888</c:v>
                </c:pt>
                <c:pt idx="7773">
                  <c:v>497.49596127540002</c:v>
                </c:pt>
                <c:pt idx="7774">
                  <c:v>493.26425955759862</c:v>
                </c:pt>
                <c:pt idx="7775">
                  <c:v>498.10140730220002</c:v>
                </c:pt>
                <c:pt idx="7776">
                  <c:v>514.97255845270001</c:v>
                </c:pt>
                <c:pt idx="7777">
                  <c:v>527.66285402539938</c:v>
                </c:pt>
                <c:pt idx="7778">
                  <c:v>533.44194728309787</c:v>
                </c:pt>
                <c:pt idx="7779">
                  <c:v>533.64339819970007</c:v>
                </c:pt>
                <c:pt idx="7780">
                  <c:v>522.11845313779997</c:v>
                </c:pt>
                <c:pt idx="7781">
                  <c:v>502.54002545050002</c:v>
                </c:pt>
                <c:pt idx="7782">
                  <c:v>475.39573738569891</c:v>
                </c:pt>
                <c:pt idx="7783">
                  <c:v>446.34428105829983</c:v>
                </c:pt>
                <c:pt idx="7784">
                  <c:v>422.27689549730002</c:v>
                </c:pt>
                <c:pt idx="7785">
                  <c:v>406.13912805689961</c:v>
                </c:pt>
                <c:pt idx="7786">
                  <c:v>396.17542804599992</c:v>
                </c:pt>
                <c:pt idx="7787">
                  <c:v>393.71760645459892</c:v>
                </c:pt>
                <c:pt idx="7788">
                  <c:v>397.77597842749861</c:v>
                </c:pt>
                <c:pt idx="7789">
                  <c:v>410.13662050720001</c:v>
                </c:pt>
                <c:pt idx="7790">
                  <c:v>428.08096882879983</c:v>
                </c:pt>
                <c:pt idx="7791">
                  <c:v>448.68860530069992</c:v>
                </c:pt>
                <c:pt idx="7792">
                  <c:v>467.33930910890001</c:v>
                </c:pt>
                <c:pt idx="7793">
                  <c:v>476.35705942400011</c:v>
                </c:pt>
                <c:pt idx="7794">
                  <c:v>479.14601860229891</c:v>
                </c:pt>
                <c:pt idx="7795">
                  <c:v>476.16790857630002</c:v>
                </c:pt>
                <c:pt idx="7796">
                  <c:v>469.48233195949621</c:v>
                </c:pt>
                <c:pt idx="7797">
                  <c:v>463.89480580119999</c:v>
                </c:pt>
                <c:pt idx="7798">
                  <c:v>461.20798733189997</c:v>
                </c:pt>
                <c:pt idx="7799">
                  <c:v>466.88068255360002</c:v>
                </c:pt>
                <c:pt idx="7800">
                  <c:v>484.78115752469222</c:v>
                </c:pt>
                <c:pt idx="7801">
                  <c:v>499.69520353840011</c:v>
                </c:pt>
                <c:pt idx="7802">
                  <c:v>507.81489292369997</c:v>
                </c:pt>
                <c:pt idx="7803">
                  <c:v>511.37137492539961</c:v>
                </c:pt>
                <c:pt idx="7804">
                  <c:v>503.93530474589193</c:v>
                </c:pt>
                <c:pt idx="7805">
                  <c:v>488.86519988399999</c:v>
                </c:pt>
                <c:pt idx="7806">
                  <c:v>465.98932981840011</c:v>
                </c:pt>
                <c:pt idx="7807">
                  <c:v>440.1519302534</c:v>
                </c:pt>
                <c:pt idx="7808">
                  <c:v>418.73102231339982</c:v>
                </c:pt>
                <c:pt idx="7809">
                  <c:v>403.57517304409862</c:v>
                </c:pt>
                <c:pt idx="7810">
                  <c:v>395.21792606479983</c:v>
                </c:pt>
                <c:pt idx="7811">
                  <c:v>392.91252744939891</c:v>
                </c:pt>
                <c:pt idx="7812">
                  <c:v>396.87815919280001</c:v>
                </c:pt>
                <c:pt idx="7813">
                  <c:v>408.15181985810011</c:v>
                </c:pt>
                <c:pt idx="7814">
                  <c:v>425.84014306680001</c:v>
                </c:pt>
                <c:pt idx="7815">
                  <c:v>448.34657124040001</c:v>
                </c:pt>
                <c:pt idx="7816">
                  <c:v>467.50692027780002</c:v>
                </c:pt>
                <c:pt idx="7817">
                  <c:v>474.67501050030012</c:v>
                </c:pt>
                <c:pt idx="7818">
                  <c:v>474.05247766629992</c:v>
                </c:pt>
                <c:pt idx="7819">
                  <c:v>470.69261414239992</c:v>
                </c:pt>
                <c:pt idx="7820">
                  <c:v>464.79708941249862</c:v>
                </c:pt>
                <c:pt idx="7821">
                  <c:v>458.36137041410012</c:v>
                </c:pt>
                <c:pt idx="7822">
                  <c:v>454.44472067980001</c:v>
                </c:pt>
                <c:pt idx="7823">
                  <c:v>458.98194707789861</c:v>
                </c:pt>
                <c:pt idx="7824">
                  <c:v>476.15681654699961</c:v>
                </c:pt>
                <c:pt idx="7825">
                  <c:v>496.56679916569891</c:v>
                </c:pt>
                <c:pt idx="7826">
                  <c:v>509.10834215950018</c:v>
                </c:pt>
                <c:pt idx="7827">
                  <c:v>515.26137618799999</c:v>
                </c:pt>
                <c:pt idx="7828">
                  <c:v>510.20838328719861</c:v>
                </c:pt>
                <c:pt idx="7829">
                  <c:v>495.9096441543</c:v>
                </c:pt>
                <c:pt idx="7830">
                  <c:v>474.37913939959992</c:v>
                </c:pt>
                <c:pt idx="7831">
                  <c:v>449.91959863710002</c:v>
                </c:pt>
                <c:pt idx="7832">
                  <c:v>428.97393233299891</c:v>
                </c:pt>
                <c:pt idx="7833">
                  <c:v>416.32762515920001</c:v>
                </c:pt>
                <c:pt idx="7834">
                  <c:v>410.04954144139992</c:v>
                </c:pt>
                <c:pt idx="7835">
                  <c:v>411.57150427139891</c:v>
                </c:pt>
                <c:pt idx="7836">
                  <c:v>421.29928062869999</c:v>
                </c:pt>
                <c:pt idx="7837">
                  <c:v>439.66072948840002</c:v>
                </c:pt>
                <c:pt idx="7838">
                  <c:v>460.8926131979</c:v>
                </c:pt>
                <c:pt idx="7839">
                  <c:v>480.94094361129982</c:v>
                </c:pt>
                <c:pt idx="7840">
                  <c:v>492.68553100060001</c:v>
                </c:pt>
                <c:pt idx="7841">
                  <c:v>495.39597171989982</c:v>
                </c:pt>
                <c:pt idx="7842">
                  <c:v>490.89830368140002</c:v>
                </c:pt>
                <c:pt idx="7843">
                  <c:v>480.62359039850003</c:v>
                </c:pt>
                <c:pt idx="7844">
                  <c:v>468.31519804139862</c:v>
                </c:pt>
                <c:pt idx="7845">
                  <c:v>458.20053633799961</c:v>
                </c:pt>
                <c:pt idx="7846">
                  <c:v>451.51363649370001</c:v>
                </c:pt>
                <c:pt idx="7847">
                  <c:v>455.13711921639862</c:v>
                </c:pt>
                <c:pt idx="7848">
                  <c:v>471.13033397949891</c:v>
                </c:pt>
                <c:pt idx="7849">
                  <c:v>482.17718386489997</c:v>
                </c:pt>
                <c:pt idx="7850">
                  <c:v>486.13109081890002</c:v>
                </c:pt>
                <c:pt idx="7851">
                  <c:v>488.99368991109861</c:v>
                </c:pt>
                <c:pt idx="7852">
                  <c:v>483.35231456430012</c:v>
                </c:pt>
                <c:pt idx="7853">
                  <c:v>474.00012433529992</c:v>
                </c:pt>
                <c:pt idx="7854">
                  <c:v>458.75631000589891</c:v>
                </c:pt>
                <c:pt idx="7855">
                  <c:v>439.66064900819993</c:v>
                </c:pt>
                <c:pt idx="7856">
                  <c:v>421.96182057409999</c:v>
                </c:pt>
                <c:pt idx="7857">
                  <c:v>409.81686258239989</c:v>
                </c:pt>
                <c:pt idx="7858">
                  <c:v>402.41772741799821</c:v>
                </c:pt>
                <c:pt idx="7859">
                  <c:v>400.850407039</c:v>
                </c:pt>
                <c:pt idx="7860">
                  <c:v>405.77589956290001</c:v>
                </c:pt>
                <c:pt idx="7861">
                  <c:v>417.05955914769862</c:v>
                </c:pt>
                <c:pt idx="7862">
                  <c:v>432.25855670079892</c:v>
                </c:pt>
                <c:pt idx="7863">
                  <c:v>447.36686226640012</c:v>
                </c:pt>
                <c:pt idx="7864">
                  <c:v>456.71840809339989</c:v>
                </c:pt>
                <c:pt idx="7865">
                  <c:v>457.81004964070002</c:v>
                </c:pt>
                <c:pt idx="7866">
                  <c:v>453.03394248270013</c:v>
                </c:pt>
                <c:pt idx="7867">
                  <c:v>443.75890144930003</c:v>
                </c:pt>
                <c:pt idx="7868">
                  <c:v>430.66725734599999</c:v>
                </c:pt>
                <c:pt idx="7869">
                  <c:v>418.3388096388</c:v>
                </c:pt>
                <c:pt idx="7870">
                  <c:v>410.66269664449999</c:v>
                </c:pt>
                <c:pt idx="7871">
                  <c:v>412.01053580699892</c:v>
                </c:pt>
                <c:pt idx="7872">
                  <c:v>427.76775781089992</c:v>
                </c:pt>
                <c:pt idx="7873">
                  <c:v>445.98158188749892</c:v>
                </c:pt>
                <c:pt idx="7874">
                  <c:v>459.87148184339998</c:v>
                </c:pt>
                <c:pt idx="7875">
                  <c:v>469.52948448580008</c:v>
                </c:pt>
                <c:pt idx="7876">
                  <c:v>468.2932786998</c:v>
                </c:pt>
                <c:pt idx="7877">
                  <c:v>458.30360916650011</c:v>
                </c:pt>
                <c:pt idx="7878">
                  <c:v>439.77355953030002</c:v>
                </c:pt>
                <c:pt idx="7879">
                  <c:v>419.73940481419982</c:v>
                </c:pt>
                <c:pt idx="7880">
                  <c:v>403.98663563109892</c:v>
                </c:pt>
                <c:pt idx="7881">
                  <c:v>394.13896440420001</c:v>
                </c:pt>
                <c:pt idx="7882">
                  <c:v>391.02045539020003</c:v>
                </c:pt>
                <c:pt idx="7883">
                  <c:v>394.66738776469992</c:v>
                </c:pt>
                <c:pt idx="7884">
                  <c:v>408.78780335649992</c:v>
                </c:pt>
                <c:pt idx="7885">
                  <c:v>433.97024564200012</c:v>
                </c:pt>
                <c:pt idx="7886">
                  <c:v>462.59235868069891</c:v>
                </c:pt>
                <c:pt idx="7887">
                  <c:v>486.02210388340012</c:v>
                </c:pt>
                <c:pt idx="7888">
                  <c:v>502.35278462629998</c:v>
                </c:pt>
                <c:pt idx="7889">
                  <c:v>511.43967586650001</c:v>
                </c:pt>
                <c:pt idx="7890">
                  <c:v>513.29694156539995</c:v>
                </c:pt>
                <c:pt idx="7891">
                  <c:v>509.83647904149228</c:v>
                </c:pt>
                <c:pt idx="7892">
                  <c:v>504.55783748030001</c:v>
                </c:pt>
                <c:pt idx="7893">
                  <c:v>498.13798557500002</c:v>
                </c:pt>
                <c:pt idx="7894">
                  <c:v>493.61608546320002</c:v>
                </c:pt>
                <c:pt idx="7895">
                  <c:v>497.96007639330008</c:v>
                </c:pt>
                <c:pt idx="7896">
                  <c:v>515.71887522140003</c:v>
                </c:pt>
                <c:pt idx="7897">
                  <c:v>533.60263168670008</c:v>
                </c:pt>
                <c:pt idx="7898">
                  <c:v>542.44654593690007</c:v>
                </c:pt>
                <c:pt idx="7899">
                  <c:v>544.78146952750001</c:v>
                </c:pt>
                <c:pt idx="7900">
                  <c:v>532.75222966609999</c:v>
                </c:pt>
                <c:pt idx="7901">
                  <c:v>511.20212978920011</c:v>
                </c:pt>
                <c:pt idx="7902">
                  <c:v>482.34121665700002</c:v>
                </c:pt>
                <c:pt idx="7903">
                  <c:v>453.21757027360002</c:v>
                </c:pt>
                <c:pt idx="7904">
                  <c:v>431.07198878100002</c:v>
                </c:pt>
                <c:pt idx="7905">
                  <c:v>417.00535328870001</c:v>
                </c:pt>
                <c:pt idx="7906">
                  <c:v>410.31633629179862</c:v>
                </c:pt>
                <c:pt idx="7907">
                  <c:v>411.34786929339998</c:v>
                </c:pt>
                <c:pt idx="7908">
                  <c:v>423.13132469530001</c:v>
                </c:pt>
                <c:pt idx="7909">
                  <c:v>447.07099117140012</c:v>
                </c:pt>
                <c:pt idx="7910">
                  <c:v>474.66297494479983</c:v>
                </c:pt>
                <c:pt idx="7911">
                  <c:v>495.85571442050002</c:v>
                </c:pt>
                <c:pt idx="7912">
                  <c:v>510.90820334230011</c:v>
                </c:pt>
                <c:pt idx="7913">
                  <c:v>518.4064646358994</c:v>
                </c:pt>
                <c:pt idx="7914">
                  <c:v>519.73911552820005</c:v>
                </c:pt>
                <c:pt idx="7915">
                  <c:v>517.22354417359998</c:v>
                </c:pt>
                <c:pt idx="7916">
                  <c:v>511.97170062939989</c:v>
                </c:pt>
                <c:pt idx="7917">
                  <c:v>506.10547072850011</c:v>
                </c:pt>
                <c:pt idx="7918">
                  <c:v>501.75588776960001</c:v>
                </c:pt>
                <c:pt idx="7919">
                  <c:v>505.45601340969222</c:v>
                </c:pt>
                <c:pt idx="7920">
                  <c:v>522.00238989829938</c:v>
                </c:pt>
                <c:pt idx="7921">
                  <c:v>538.38938216259999</c:v>
                </c:pt>
                <c:pt idx="7922">
                  <c:v>544.60858852570004</c:v>
                </c:pt>
                <c:pt idx="7923">
                  <c:v>545.22626561640004</c:v>
                </c:pt>
                <c:pt idx="7924">
                  <c:v>531.7342969642001</c:v>
                </c:pt>
                <c:pt idx="7925">
                  <c:v>508.72775076289861</c:v>
                </c:pt>
                <c:pt idx="7926">
                  <c:v>479.32749476290002</c:v>
                </c:pt>
                <c:pt idx="7927">
                  <c:v>449.44031841699228</c:v>
                </c:pt>
                <c:pt idx="7928">
                  <c:v>426.11709791499999</c:v>
                </c:pt>
                <c:pt idx="7929">
                  <c:v>411.76903162569999</c:v>
                </c:pt>
                <c:pt idx="7930">
                  <c:v>404.38148323979999</c:v>
                </c:pt>
                <c:pt idx="7931">
                  <c:v>404.55679204630002</c:v>
                </c:pt>
                <c:pt idx="7932">
                  <c:v>416.37887385030001</c:v>
                </c:pt>
                <c:pt idx="7933">
                  <c:v>439.5998501295</c:v>
                </c:pt>
                <c:pt idx="7934">
                  <c:v>465.66080406740008</c:v>
                </c:pt>
                <c:pt idx="7935">
                  <c:v>487.19069901760002</c:v>
                </c:pt>
                <c:pt idx="7936">
                  <c:v>500.96681387389992</c:v>
                </c:pt>
                <c:pt idx="7937">
                  <c:v>508.97035953919891</c:v>
                </c:pt>
                <c:pt idx="7938">
                  <c:v>511.81529655920002</c:v>
                </c:pt>
                <c:pt idx="7939">
                  <c:v>508.83867078859862</c:v>
                </c:pt>
                <c:pt idx="7940">
                  <c:v>503.64939804390002</c:v>
                </c:pt>
                <c:pt idx="7941">
                  <c:v>497.75633564359862</c:v>
                </c:pt>
                <c:pt idx="7942">
                  <c:v>493.43701400669181</c:v>
                </c:pt>
                <c:pt idx="7943">
                  <c:v>496.50735801439993</c:v>
                </c:pt>
                <c:pt idx="7944">
                  <c:v>509.66922451879998</c:v>
                </c:pt>
                <c:pt idx="7945">
                  <c:v>521.15703907120007</c:v>
                </c:pt>
                <c:pt idx="7946">
                  <c:v>526.41068908089937</c:v>
                </c:pt>
                <c:pt idx="7947">
                  <c:v>525.98184057009996</c:v>
                </c:pt>
                <c:pt idx="7948">
                  <c:v>513.61802279459937</c:v>
                </c:pt>
                <c:pt idx="7949">
                  <c:v>493.58906879680001</c:v>
                </c:pt>
                <c:pt idx="7950">
                  <c:v>468.81942381840008</c:v>
                </c:pt>
                <c:pt idx="7951">
                  <c:v>442.25679838379989</c:v>
                </c:pt>
                <c:pt idx="7952">
                  <c:v>420.58057885070002</c:v>
                </c:pt>
                <c:pt idx="7953">
                  <c:v>406.06261165550001</c:v>
                </c:pt>
                <c:pt idx="7954">
                  <c:v>397.50895341569861</c:v>
                </c:pt>
                <c:pt idx="7955">
                  <c:v>395.35228426409998</c:v>
                </c:pt>
                <c:pt idx="7956">
                  <c:v>399.88048986109999</c:v>
                </c:pt>
                <c:pt idx="7957">
                  <c:v>411.48045551680002</c:v>
                </c:pt>
                <c:pt idx="7958">
                  <c:v>427.6906316637</c:v>
                </c:pt>
                <c:pt idx="7959">
                  <c:v>447.16382345419999</c:v>
                </c:pt>
                <c:pt idx="7960">
                  <c:v>465.90790032910002</c:v>
                </c:pt>
                <c:pt idx="7961">
                  <c:v>477.31151216779921</c:v>
                </c:pt>
                <c:pt idx="7962">
                  <c:v>480.5500886973</c:v>
                </c:pt>
                <c:pt idx="7963">
                  <c:v>477.09604668780003</c:v>
                </c:pt>
                <c:pt idx="7964">
                  <c:v>468.48122140609661</c:v>
                </c:pt>
                <c:pt idx="7965">
                  <c:v>459.91650560580001</c:v>
                </c:pt>
                <c:pt idx="7966">
                  <c:v>454.00910647059891</c:v>
                </c:pt>
                <c:pt idx="7967">
                  <c:v>457.16565506329999</c:v>
                </c:pt>
                <c:pt idx="7968">
                  <c:v>474.65679615229891</c:v>
                </c:pt>
                <c:pt idx="7969">
                  <c:v>493.08789216790001</c:v>
                </c:pt>
                <c:pt idx="7970">
                  <c:v>503.15580405470001</c:v>
                </c:pt>
                <c:pt idx="7971">
                  <c:v>506.55982844829862</c:v>
                </c:pt>
                <c:pt idx="7972">
                  <c:v>498.09283512479999</c:v>
                </c:pt>
                <c:pt idx="7973">
                  <c:v>482.82035879049891</c:v>
                </c:pt>
                <c:pt idx="7974">
                  <c:v>460.84602452180002</c:v>
                </c:pt>
                <c:pt idx="7975">
                  <c:v>437.06655918780012</c:v>
                </c:pt>
                <c:pt idx="7976">
                  <c:v>416.32378208170007</c:v>
                </c:pt>
                <c:pt idx="7977">
                  <c:v>403.6376978779</c:v>
                </c:pt>
                <c:pt idx="7978">
                  <c:v>396.67885989899992</c:v>
                </c:pt>
                <c:pt idx="7979">
                  <c:v>394.51102968409992</c:v>
                </c:pt>
                <c:pt idx="7980">
                  <c:v>397.69214404910002</c:v>
                </c:pt>
                <c:pt idx="7981">
                  <c:v>406.87824185850002</c:v>
                </c:pt>
                <c:pt idx="7982">
                  <c:v>420.47580317820001</c:v>
                </c:pt>
                <c:pt idx="7983">
                  <c:v>437.5017935794001</c:v>
                </c:pt>
                <c:pt idx="7984">
                  <c:v>453.79803631549862</c:v>
                </c:pt>
                <c:pt idx="7985">
                  <c:v>462.03718342289892</c:v>
                </c:pt>
                <c:pt idx="7986">
                  <c:v>464.39049393999989</c:v>
                </c:pt>
                <c:pt idx="7987">
                  <c:v>463.92257032959992</c:v>
                </c:pt>
                <c:pt idx="7988">
                  <c:v>460.82721182869892</c:v>
                </c:pt>
                <c:pt idx="7989">
                  <c:v>455.51562797739962</c:v>
                </c:pt>
                <c:pt idx="7990">
                  <c:v>452.00038431769991</c:v>
                </c:pt>
                <c:pt idx="7991">
                  <c:v>456.77973630880001</c:v>
                </c:pt>
                <c:pt idx="7992">
                  <c:v>472.05844904930001</c:v>
                </c:pt>
                <c:pt idx="7993">
                  <c:v>490.16579447330002</c:v>
                </c:pt>
                <c:pt idx="7994">
                  <c:v>500.21443335589993</c:v>
                </c:pt>
                <c:pt idx="7995">
                  <c:v>504.43689556199661</c:v>
                </c:pt>
                <c:pt idx="7996">
                  <c:v>496.9302922997</c:v>
                </c:pt>
                <c:pt idx="7997">
                  <c:v>481.54000366140002</c:v>
                </c:pt>
                <c:pt idx="7998">
                  <c:v>459.74120837229862</c:v>
                </c:pt>
                <c:pt idx="7999">
                  <c:v>436.26641637030002</c:v>
                </c:pt>
                <c:pt idx="8000">
                  <c:v>417.94069427519992</c:v>
                </c:pt>
                <c:pt idx="8001">
                  <c:v>406.27720273239999</c:v>
                </c:pt>
                <c:pt idx="8002">
                  <c:v>401.53113828218682</c:v>
                </c:pt>
                <c:pt idx="8003">
                  <c:v>404.39491096719661</c:v>
                </c:pt>
                <c:pt idx="8004">
                  <c:v>415.68786755609989</c:v>
                </c:pt>
                <c:pt idx="8005">
                  <c:v>436.96156485030002</c:v>
                </c:pt>
                <c:pt idx="8006">
                  <c:v>460.08006666099982</c:v>
                </c:pt>
                <c:pt idx="8007">
                  <c:v>479.06228777630002</c:v>
                </c:pt>
                <c:pt idx="8008">
                  <c:v>490.54874462459998</c:v>
                </c:pt>
                <c:pt idx="8009">
                  <c:v>494.33607590729031</c:v>
                </c:pt>
                <c:pt idx="8010">
                  <c:v>492.77240299220011</c:v>
                </c:pt>
                <c:pt idx="8011">
                  <c:v>486.15913144870001</c:v>
                </c:pt>
                <c:pt idx="8012">
                  <c:v>477.90957125939991</c:v>
                </c:pt>
                <c:pt idx="8013">
                  <c:v>469.48699196259031</c:v>
                </c:pt>
                <c:pt idx="8014">
                  <c:v>463.43569593680002</c:v>
                </c:pt>
                <c:pt idx="8015">
                  <c:v>467.38817611050001</c:v>
                </c:pt>
                <c:pt idx="8016">
                  <c:v>488.02626958219861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7061120"/>
        <c:axId val="687067648"/>
      </c:lineChart>
      <c:catAx>
        <c:axId val="687061120"/>
        <c:scaling>
          <c:orientation val="minMax"/>
        </c:scaling>
        <c:delete val="1"/>
        <c:axPos val="b"/>
        <c:majorTickMark val="out"/>
        <c:minorTickMark val="none"/>
        <c:tickLblPos val="none"/>
        <c:crossAx val="687067648"/>
        <c:crosses val="autoZero"/>
        <c:auto val="1"/>
        <c:lblAlgn val="ctr"/>
        <c:lblOffset val="100"/>
        <c:noMultiLvlLbl val="0"/>
      </c:catAx>
      <c:valAx>
        <c:axId val="687067648"/>
        <c:scaling>
          <c:orientation val="minMax"/>
          <c:max val="8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Electrical Demand (GW)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2.8247475465288199E-3"/>
              <c:y val="0.292189942104100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87061120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noFill/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317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Sheet2!$A$10:$A$175</c:f>
              <c:numCache>
                <c:formatCode>General</c:formatCode>
                <c:ptCount val="166"/>
                <c:pt idx="0">
                  <c:v>378.37638364780003</c:v>
                </c:pt>
                <c:pt idx="1">
                  <c:v>370.66724634019999</c:v>
                </c:pt>
                <c:pt idx="2">
                  <c:v>366.30964988229999</c:v>
                </c:pt>
                <c:pt idx="3">
                  <c:v>367.93238932930001</c:v>
                </c:pt>
                <c:pt idx="4">
                  <c:v>374.566112540191</c:v>
                </c:pt>
                <c:pt idx="5">
                  <c:v>384.11639425359891</c:v>
                </c:pt>
                <c:pt idx="6">
                  <c:v>395.8455089318</c:v>
                </c:pt>
                <c:pt idx="7">
                  <c:v>411.14940460179997</c:v>
                </c:pt>
                <c:pt idx="8">
                  <c:v>427.88420514500001</c:v>
                </c:pt>
                <c:pt idx="9">
                  <c:v>439.92449573179999</c:v>
                </c:pt>
                <c:pt idx="10">
                  <c:v>444.8423268528</c:v>
                </c:pt>
                <c:pt idx="11">
                  <c:v>443.04796116580002</c:v>
                </c:pt>
                <c:pt idx="12">
                  <c:v>437.95495264940001</c:v>
                </c:pt>
                <c:pt idx="13">
                  <c:v>434.29057015279892</c:v>
                </c:pt>
                <c:pt idx="14">
                  <c:v>436.940961749</c:v>
                </c:pt>
                <c:pt idx="15">
                  <c:v>453.30049117520002</c:v>
                </c:pt>
                <c:pt idx="16">
                  <c:v>470.95121381140001</c:v>
                </c:pt>
                <c:pt idx="17">
                  <c:v>481.65086027519999</c:v>
                </c:pt>
                <c:pt idx="18">
                  <c:v>486.40692063259962</c:v>
                </c:pt>
                <c:pt idx="19">
                  <c:v>477.74356143419999</c:v>
                </c:pt>
                <c:pt idx="20">
                  <c:v>459.8958335364</c:v>
                </c:pt>
                <c:pt idx="21">
                  <c:v>436.94529952219921</c:v>
                </c:pt>
                <c:pt idx="22">
                  <c:v>414.64028690340001</c:v>
                </c:pt>
                <c:pt idx="23">
                  <c:v>397.73890353600012</c:v>
                </c:pt>
                <c:pt idx="24">
                  <c:v>388.16751118960002</c:v>
                </c:pt>
                <c:pt idx="25">
                  <c:v>385.78204894059661</c:v>
                </c:pt>
                <c:pt idx="26">
                  <c:v>390.55059057559993</c:v>
                </c:pt>
                <c:pt idx="27">
                  <c:v>408.88130566040002</c:v>
                </c:pt>
                <c:pt idx="28">
                  <c:v>444.71392826759228</c:v>
                </c:pt>
                <c:pt idx="29">
                  <c:v>479.22026179540001</c:v>
                </c:pt>
                <c:pt idx="30">
                  <c:v>498.99724342780002</c:v>
                </c:pt>
                <c:pt idx="31">
                  <c:v>508.14411032340001</c:v>
                </c:pt>
                <c:pt idx="32">
                  <c:v>510.17556244439982</c:v>
                </c:pt>
                <c:pt idx="33">
                  <c:v>505.80054539740001</c:v>
                </c:pt>
                <c:pt idx="34">
                  <c:v>498.87232657139992</c:v>
                </c:pt>
                <c:pt idx="35">
                  <c:v>491.65518748320011</c:v>
                </c:pt>
                <c:pt idx="36">
                  <c:v>483.52536519659992</c:v>
                </c:pt>
                <c:pt idx="37">
                  <c:v>477.02863526019661</c:v>
                </c:pt>
                <c:pt idx="38">
                  <c:v>480.12627067019992</c:v>
                </c:pt>
                <c:pt idx="39">
                  <c:v>503.74094977459993</c:v>
                </c:pt>
                <c:pt idx="40">
                  <c:v>526.29696435500011</c:v>
                </c:pt>
                <c:pt idx="41">
                  <c:v>538.48830272740008</c:v>
                </c:pt>
                <c:pt idx="42">
                  <c:v>542.18904162139995</c:v>
                </c:pt>
                <c:pt idx="43">
                  <c:v>531.0580450284001</c:v>
                </c:pt>
                <c:pt idx="44">
                  <c:v>507.7472312644</c:v>
                </c:pt>
                <c:pt idx="45">
                  <c:v>479.28413727259158</c:v>
                </c:pt>
                <c:pt idx="46">
                  <c:v>451.73672257039891</c:v>
                </c:pt>
                <c:pt idx="47">
                  <c:v>432.65613604959862</c:v>
                </c:pt>
                <c:pt idx="48">
                  <c:v>421.50388999220002</c:v>
                </c:pt>
                <c:pt idx="49">
                  <c:v>417.44889793760001</c:v>
                </c:pt>
                <c:pt idx="50">
                  <c:v>421.08762380259992</c:v>
                </c:pt>
                <c:pt idx="51">
                  <c:v>438.82208325639999</c:v>
                </c:pt>
                <c:pt idx="52">
                  <c:v>474.02891845459129</c:v>
                </c:pt>
                <c:pt idx="53">
                  <c:v>506.68942276659982</c:v>
                </c:pt>
                <c:pt idx="54">
                  <c:v>519.47248237040003</c:v>
                </c:pt>
                <c:pt idx="55">
                  <c:v>521.14859400720002</c:v>
                </c:pt>
                <c:pt idx="56">
                  <c:v>517.07915421500002</c:v>
                </c:pt>
                <c:pt idx="57">
                  <c:v>509.07746460700008</c:v>
                </c:pt>
                <c:pt idx="58">
                  <c:v>501.148823392</c:v>
                </c:pt>
                <c:pt idx="59">
                  <c:v>494.09010057239891</c:v>
                </c:pt>
                <c:pt idx="60">
                  <c:v>487.46388462060008</c:v>
                </c:pt>
                <c:pt idx="61">
                  <c:v>481.98857193419661</c:v>
                </c:pt>
                <c:pt idx="62">
                  <c:v>485.07983357839993</c:v>
                </c:pt>
                <c:pt idx="63">
                  <c:v>506.77433941019228</c:v>
                </c:pt>
                <c:pt idx="64">
                  <c:v>528.07501993440007</c:v>
                </c:pt>
                <c:pt idx="65">
                  <c:v>535.90853039299998</c:v>
                </c:pt>
                <c:pt idx="66">
                  <c:v>537.24866556500001</c:v>
                </c:pt>
                <c:pt idx="67">
                  <c:v>523.41651938119787</c:v>
                </c:pt>
                <c:pt idx="68">
                  <c:v>498.24768434880002</c:v>
                </c:pt>
                <c:pt idx="69">
                  <c:v>465.82247337619992</c:v>
                </c:pt>
                <c:pt idx="70">
                  <c:v>435.79377168219861</c:v>
                </c:pt>
                <c:pt idx="71">
                  <c:v>413.73594379640002</c:v>
                </c:pt>
                <c:pt idx="72">
                  <c:v>400.35009298419999</c:v>
                </c:pt>
                <c:pt idx="73">
                  <c:v>393.89564206559999</c:v>
                </c:pt>
                <c:pt idx="74">
                  <c:v>395.14097036959998</c:v>
                </c:pt>
                <c:pt idx="75">
                  <c:v>409.99692816439921</c:v>
                </c:pt>
                <c:pt idx="76">
                  <c:v>444.73095551440002</c:v>
                </c:pt>
                <c:pt idx="77">
                  <c:v>476.93254455619228</c:v>
                </c:pt>
                <c:pt idx="78">
                  <c:v>491.75801055059861</c:v>
                </c:pt>
                <c:pt idx="79">
                  <c:v>498.03662469860001</c:v>
                </c:pt>
                <c:pt idx="80">
                  <c:v>500.37450996680002</c:v>
                </c:pt>
                <c:pt idx="81">
                  <c:v>497.99733005759123</c:v>
                </c:pt>
                <c:pt idx="82">
                  <c:v>494.24518532500002</c:v>
                </c:pt>
                <c:pt idx="83">
                  <c:v>491.02966617880008</c:v>
                </c:pt>
                <c:pt idx="84">
                  <c:v>486.75879089900002</c:v>
                </c:pt>
                <c:pt idx="85">
                  <c:v>482.69139855519228</c:v>
                </c:pt>
                <c:pt idx="86">
                  <c:v>486.20963784039992</c:v>
                </c:pt>
                <c:pt idx="87">
                  <c:v>503.62977492480002</c:v>
                </c:pt>
                <c:pt idx="88">
                  <c:v>517.5932926459999</c:v>
                </c:pt>
                <c:pt idx="89">
                  <c:v>523.54510316349786</c:v>
                </c:pt>
                <c:pt idx="90">
                  <c:v>522.84866188348087</c:v>
                </c:pt>
                <c:pt idx="91">
                  <c:v>507.75573324169193</c:v>
                </c:pt>
                <c:pt idx="92">
                  <c:v>481.48830298339891</c:v>
                </c:pt>
                <c:pt idx="93">
                  <c:v>449.25346912079999</c:v>
                </c:pt>
                <c:pt idx="94">
                  <c:v>418.60595510000002</c:v>
                </c:pt>
                <c:pt idx="95">
                  <c:v>395.20490366640001</c:v>
                </c:pt>
                <c:pt idx="96">
                  <c:v>380.76833525799111</c:v>
                </c:pt>
                <c:pt idx="97">
                  <c:v>373.15764852019998</c:v>
                </c:pt>
                <c:pt idx="98">
                  <c:v>373.10695995499862</c:v>
                </c:pt>
                <c:pt idx="99">
                  <c:v>386.84298058439998</c:v>
                </c:pt>
                <c:pt idx="100">
                  <c:v>420.11972923000002</c:v>
                </c:pt>
                <c:pt idx="101">
                  <c:v>454.61435657679982</c:v>
                </c:pt>
                <c:pt idx="102">
                  <c:v>473.07176996829031</c:v>
                </c:pt>
                <c:pt idx="103">
                  <c:v>484.85739163609998</c:v>
                </c:pt>
                <c:pt idx="104">
                  <c:v>492.23819843069123</c:v>
                </c:pt>
                <c:pt idx="105">
                  <c:v>493.80883808409999</c:v>
                </c:pt>
                <c:pt idx="106">
                  <c:v>491.59396103289993</c:v>
                </c:pt>
                <c:pt idx="107">
                  <c:v>489.14554861509998</c:v>
                </c:pt>
                <c:pt idx="108">
                  <c:v>484.87704465529993</c:v>
                </c:pt>
                <c:pt idx="109">
                  <c:v>481.08216980750001</c:v>
                </c:pt>
                <c:pt idx="110">
                  <c:v>482.89687104649892</c:v>
                </c:pt>
                <c:pt idx="111">
                  <c:v>492.28837806489861</c:v>
                </c:pt>
                <c:pt idx="112">
                  <c:v>500.57141112790009</c:v>
                </c:pt>
                <c:pt idx="113">
                  <c:v>501.68326266309998</c:v>
                </c:pt>
                <c:pt idx="114">
                  <c:v>498.60052622770002</c:v>
                </c:pt>
                <c:pt idx="115">
                  <c:v>485.7746323281001</c:v>
                </c:pt>
                <c:pt idx="116">
                  <c:v>465.39310125489891</c:v>
                </c:pt>
                <c:pt idx="117">
                  <c:v>439.43245122420001</c:v>
                </c:pt>
                <c:pt idx="118">
                  <c:v>412.58893881779892</c:v>
                </c:pt>
                <c:pt idx="119">
                  <c:v>390.7045995708001</c:v>
                </c:pt>
                <c:pt idx="120">
                  <c:v>375.33688630720002</c:v>
                </c:pt>
                <c:pt idx="121">
                  <c:v>365.82471932680011</c:v>
                </c:pt>
                <c:pt idx="122">
                  <c:v>362.67926415340008</c:v>
                </c:pt>
                <c:pt idx="123">
                  <c:v>366.17326968920008</c:v>
                </c:pt>
                <c:pt idx="124">
                  <c:v>377.36738986959989</c:v>
                </c:pt>
                <c:pt idx="125">
                  <c:v>394.40317541059198</c:v>
                </c:pt>
                <c:pt idx="126">
                  <c:v>415.55431190040002</c:v>
                </c:pt>
                <c:pt idx="127">
                  <c:v>437.08875904399861</c:v>
                </c:pt>
                <c:pt idx="128">
                  <c:v>452.16949550650008</c:v>
                </c:pt>
                <c:pt idx="129">
                  <c:v>460.09268842030002</c:v>
                </c:pt>
                <c:pt idx="130">
                  <c:v>460.39624133130002</c:v>
                </c:pt>
                <c:pt idx="131">
                  <c:v>455.61303220169862</c:v>
                </c:pt>
                <c:pt idx="132">
                  <c:v>448.08314410839961</c:v>
                </c:pt>
                <c:pt idx="133">
                  <c:v>442.27904982000018</c:v>
                </c:pt>
                <c:pt idx="134">
                  <c:v>442.45464363040008</c:v>
                </c:pt>
                <c:pt idx="135">
                  <c:v>455.28200653860011</c:v>
                </c:pt>
                <c:pt idx="136">
                  <c:v>470.87995831540007</c:v>
                </c:pt>
                <c:pt idx="137">
                  <c:v>475.37224617210012</c:v>
                </c:pt>
                <c:pt idx="138">
                  <c:v>476.0150260803</c:v>
                </c:pt>
                <c:pt idx="139">
                  <c:v>465.50973588170001</c:v>
                </c:pt>
                <c:pt idx="140">
                  <c:v>449.34149735929992</c:v>
                </c:pt>
                <c:pt idx="141">
                  <c:v>428.22211343939921</c:v>
                </c:pt>
                <c:pt idx="142">
                  <c:v>405.37145274199861</c:v>
                </c:pt>
                <c:pt idx="143">
                  <c:v>385.01459503820001</c:v>
                </c:pt>
                <c:pt idx="144">
                  <c:v>372.57980820699999</c:v>
                </c:pt>
                <c:pt idx="145">
                  <c:v>364.44675863959992</c:v>
                </c:pt>
                <c:pt idx="146">
                  <c:v>362.54416792180001</c:v>
                </c:pt>
                <c:pt idx="147">
                  <c:v>365.51431841959891</c:v>
                </c:pt>
                <c:pt idx="148">
                  <c:v>374.6630708788</c:v>
                </c:pt>
                <c:pt idx="149">
                  <c:v>388.76669346719228</c:v>
                </c:pt>
                <c:pt idx="150">
                  <c:v>408.12214561399998</c:v>
                </c:pt>
                <c:pt idx="151">
                  <c:v>424.63236422699993</c:v>
                </c:pt>
                <c:pt idx="152">
                  <c:v>434.47534854839222</c:v>
                </c:pt>
                <c:pt idx="153">
                  <c:v>439.43719390019129</c:v>
                </c:pt>
                <c:pt idx="154">
                  <c:v>442.99926225320002</c:v>
                </c:pt>
                <c:pt idx="155">
                  <c:v>444.09291814199861</c:v>
                </c:pt>
                <c:pt idx="156">
                  <c:v>442.48026550039992</c:v>
                </c:pt>
                <c:pt idx="157">
                  <c:v>441.15533006300001</c:v>
                </c:pt>
                <c:pt idx="158">
                  <c:v>447.57327405960001</c:v>
                </c:pt>
                <c:pt idx="159">
                  <c:v>463.22218044719199</c:v>
                </c:pt>
                <c:pt idx="160">
                  <c:v>478.12618947259188</c:v>
                </c:pt>
                <c:pt idx="161">
                  <c:v>485.82397911809892</c:v>
                </c:pt>
                <c:pt idx="162">
                  <c:v>489.30812910510002</c:v>
                </c:pt>
                <c:pt idx="163">
                  <c:v>477.97234242410002</c:v>
                </c:pt>
                <c:pt idx="164">
                  <c:v>458.42357505289152</c:v>
                </c:pt>
                <c:pt idx="165">
                  <c:v>432.59800965419862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7069824"/>
        <c:axId val="687061664"/>
      </c:lineChart>
      <c:catAx>
        <c:axId val="687069824"/>
        <c:scaling>
          <c:orientation val="minMax"/>
        </c:scaling>
        <c:delete val="1"/>
        <c:axPos val="b"/>
        <c:majorTickMark val="out"/>
        <c:minorTickMark val="none"/>
        <c:tickLblPos val="nextTo"/>
        <c:crossAx val="687061664"/>
        <c:crossesAt val="300"/>
        <c:auto val="1"/>
        <c:lblAlgn val="ctr"/>
        <c:lblOffset val="100"/>
        <c:noMultiLvlLbl val="0"/>
      </c:catAx>
      <c:valAx>
        <c:axId val="687061664"/>
        <c:scaling>
          <c:orientation val="minMax"/>
          <c:max val="700"/>
          <c:min val="3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87069824"/>
        <c:crosses val="autoZero"/>
        <c:crossBetween val="between"/>
        <c:majorUnit val="100"/>
      </c:valAx>
      <c:spPr>
        <a:noFill/>
      </c:spPr>
    </c:plotArea>
    <c:plotVisOnly val="1"/>
    <c:dispBlanksAs val="gap"/>
    <c:showDLblsOverMax val="0"/>
  </c:chart>
  <c:spPr>
    <a:noFill/>
    <a:ln>
      <a:solidFill>
        <a:sysClr val="windowText" lastClr="000000"/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317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Sheet2!$A$4000:$A$4175</c:f>
              <c:numCache>
                <c:formatCode>General</c:formatCode>
                <c:ptCount val="176"/>
                <c:pt idx="0">
                  <c:v>451.18675962240002</c:v>
                </c:pt>
                <c:pt idx="1">
                  <c:v>432.29305561839891</c:v>
                </c:pt>
                <c:pt idx="2">
                  <c:v>422.96915183869862</c:v>
                </c:pt>
                <c:pt idx="3">
                  <c:v>424.59721267510002</c:v>
                </c:pt>
                <c:pt idx="4">
                  <c:v>437.22231556399862</c:v>
                </c:pt>
                <c:pt idx="5">
                  <c:v>459.5426976027</c:v>
                </c:pt>
                <c:pt idx="6">
                  <c:v>485.02079883120001</c:v>
                </c:pt>
                <c:pt idx="7">
                  <c:v>513.06398551480004</c:v>
                </c:pt>
                <c:pt idx="8">
                  <c:v>543.30321734070003</c:v>
                </c:pt>
                <c:pt idx="9">
                  <c:v>570.73150169409996</c:v>
                </c:pt>
                <c:pt idx="10">
                  <c:v>593.06022282238939</c:v>
                </c:pt>
                <c:pt idx="11">
                  <c:v>610.79642588949787</c:v>
                </c:pt>
                <c:pt idx="12">
                  <c:v>624.08005938910003</c:v>
                </c:pt>
                <c:pt idx="13">
                  <c:v>631.43779176870009</c:v>
                </c:pt>
                <c:pt idx="14">
                  <c:v>635.38348872869994</c:v>
                </c:pt>
                <c:pt idx="15">
                  <c:v>633.65602486919988</c:v>
                </c:pt>
                <c:pt idx="16">
                  <c:v>623.18140649480006</c:v>
                </c:pt>
                <c:pt idx="17">
                  <c:v>607.35578411000006</c:v>
                </c:pt>
                <c:pt idx="18">
                  <c:v>591.18785290150004</c:v>
                </c:pt>
                <c:pt idx="19">
                  <c:v>579.23441620309995</c:v>
                </c:pt>
                <c:pt idx="20">
                  <c:v>559.01669204910002</c:v>
                </c:pt>
                <c:pt idx="21">
                  <c:v>528.25892434560001</c:v>
                </c:pt>
                <c:pt idx="22">
                  <c:v>494.53690629199821</c:v>
                </c:pt>
                <c:pt idx="23">
                  <c:v>460.26902276459992</c:v>
                </c:pt>
                <c:pt idx="24">
                  <c:v>430.79832965569182</c:v>
                </c:pt>
                <c:pt idx="25">
                  <c:v>411.85008165459999</c:v>
                </c:pt>
                <c:pt idx="26">
                  <c:v>399.78586614139999</c:v>
                </c:pt>
                <c:pt idx="27">
                  <c:v>394.12600207530011</c:v>
                </c:pt>
                <c:pt idx="28">
                  <c:v>393.6740301072</c:v>
                </c:pt>
                <c:pt idx="29">
                  <c:v>402.32105706449892</c:v>
                </c:pt>
                <c:pt idx="30">
                  <c:v>422.52651972549228</c:v>
                </c:pt>
                <c:pt idx="31">
                  <c:v>452.22204860630012</c:v>
                </c:pt>
                <c:pt idx="32">
                  <c:v>485.92944720809862</c:v>
                </c:pt>
                <c:pt idx="33">
                  <c:v>516.99486738280007</c:v>
                </c:pt>
                <c:pt idx="34">
                  <c:v>543.1819599255</c:v>
                </c:pt>
                <c:pt idx="35">
                  <c:v>563.43687107599987</c:v>
                </c:pt>
                <c:pt idx="36">
                  <c:v>578.11793245189995</c:v>
                </c:pt>
                <c:pt idx="37">
                  <c:v>587.66311772860001</c:v>
                </c:pt>
                <c:pt idx="38">
                  <c:v>593.33571479760008</c:v>
                </c:pt>
                <c:pt idx="39">
                  <c:v>593.98154686049998</c:v>
                </c:pt>
                <c:pt idx="40">
                  <c:v>588.38415189919988</c:v>
                </c:pt>
                <c:pt idx="41">
                  <c:v>575.39439977580003</c:v>
                </c:pt>
                <c:pt idx="42">
                  <c:v>562.22156691290002</c:v>
                </c:pt>
                <c:pt idx="43">
                  <c:v>552.81958592550018</c:v>
                </c:pt>
                <c:pt idx="44">
                  <c:v>535.16936033759998</c:v>
                </c:pt>
                <c:pt idx="45">
                  <c:v>509.64100474920002</c:v>
                </c:pt>
                <c:pt idx="46">
                  <c:v>478.83375240559661</c:v>
                </c:pt>
                <c:pt idx="47">
                  <c:v>446.71890011229891</c:v>
                </c:pt>
                <c:pt idx="48">
                  <c:v>419.32559895359861</c:v>
                </c:pt>
                <c:pt idx="49">
                  <c:v>399.89829082</c:v>
                </c:pt>
                <c:pt idx="50">
                  <c:v>387.34811584900012</c:v>
                </c:pt>
                <c:pt idx="51">
                  <c:v>380.33516199730002</c:v>
                </c:pt>
                <c:pt idx="52">
                  <c:v>375.44234666800003</c:v>
                </c:pt>
                <c:pt idx="53">
                  <c:v>380.81517430259862</c:v>
                </c:pt>
                <c:pt idx="54">
                  <c:v>397.48672444499158</c:v>
                </c:pt>
                <c:pt idx="55">
                  <c:v>423.51013005729129</c:v>
                </c:pt>
                <c:pt idx="56">
                  <c:v>453.88311389059862</c:v>
                </c:pt>
                <c:pt idx="57">
                  <c:v>483.44716085030012</c:v>
                </c:pt>
                <c:pt idx="58">
                  <c:v>509.31245874389992</c:v>
                </c:pt>
                <c:pt idx="59">
                  <c:v>530.11435384159995</c:v>
                </c:pt>
                <c:pt idx="60">
                  <c:v>544.17861852519968</c:v>
                </c:pt>
                <c:pt idx="61">
                  <c:v>553.4674786358994</c:v>
                </c:pt>
                <c:pt idx="62">
                  <c:v>558.78953849020002</c:v>
                </c:pt>
                <c:pt idx="63">
                  <c:v>560.5634092409</c:v>
                </c:pt>
                <c:pt idx="64">
                  <c:v>558.89647679419988</c:v>
                </c:pt>
                <c:pt idx="65">
                  <c:v>551.01024867120009</c:v>
                </c:pt>
                <c:pt idx="66">
                  <c:v>543.38310205590005</c:v>
                </c:pt>
                <c:pt idx="67">
                  <c:v>537.58661605120005</c:v>
                </c:pt>
                <c:pt idx="68">
                  <c:v>521.98395587719995</c:v>
                </c:pt>
                <c:pt idx="69">
                  <c:v>496.54017136290003</c:v>
                </c:pt>
                <c:pt idx="70">
                  <c:v>464.68007613029999</c:v>
                </c:pt>
                <c:pt idx="71">
                  <c:v>433.27764893530002</c:v>
                </c:pt>
                <c:pt idx="72">
                  <c:v>407.64285971499999</c:v>
                </c:pt>
                <c:pt idx="73">
                  <c:v>392.18749070130002</c:v>
                </c:pt>
                <c:pt idx="74">
                  <c:v>385.25836234000002</c:v>
                </c:pt>
                <c:pt idx="75">
                  <c:v>388.32452019559997</c:v>
                </c:pt>
                <c:pt idx="76">
                  <c:v>401.45327244629141</c:v>
                </c:pt>
                <c:pt idx="77">
                  <c:v>424.52258569690002</c:v>
                </c:pt>
                <c:pt idx="78">
                  <c:v>450.53676907589892</c:v>
                </c:pt>
                <c:pt idx="79">
                  <c:v>478.40216804459891</c:v>
                </c:pt>
                <c:pt idx="80">
                  <c:v>507.43935770489861</c:v>
                </c:pt>
                <c:pt idx="81">
                  <c:v>534.45498528919995</c:v>
                </c:pt>
                <c:pt idx="82">
                  <c:v>557.46245023790004</c:v>
                </c:pt>
                <c:pt idx="83">
                  <c:v>577.29817260090044</c:v>
                </c:pt>
                <c:pt idx="84">
                  <c:v>593.15386923749998</c:v>
                </c:pt>
                <c:pt idx="85">
                  <c:v>604.17156753979998</c:v>
                </c:pt>
                <c:pt idx="86">
                  <c:v>612.37265744579736</c:v>
                </c:pt>
                <c:pt idx="87">
                  <c:v>615.60371333379999</c:v>
                </c:pt>
                <c:pt idx="88">
                  <c:v>611.64065233449787</c:v>
                </c:pt>
                <c:pt idx="89">
                  <c:v>600.09267862579998</c:v>
                </c:pt>
                <c:pt idx="90">
                  <c:v>586.00776725350011</c:v>
                </c:pt>
                <c:pt idx="91">
                  <c:v>575.17678386390014</c:v>
                </c:pt>
                <c:pt idx="92">
                  <c:v>554.40562934820002</c:v>
                </c:pt>
                <c:pt idx="93">
                  <c:v>521.18756762420003</c:v>
                </c:pt>
                <c:pt idx="94">
                  <c:v>483.25372442460002</c:v>
                </c:pt>
                <c:pt idx="95">
                  <c:v>447.78199755828899</c:v>
                </c:pt>
                <c:pt idx="96">
                  <c:v>419.0097850569</c:v>
                </c:pt>
                <c:pt idx="97">
                  <c:v>401.58437884859228</c:v>
                </c:pt>
                <c:pt idx="98">
                  <c:v>392.28272924959862</c:v>
                </c:pt>
                <c:pt idx="99">
                  <c:v>393.72384441999992</c:v>
                </c:pt>
                <c:pt idx="100">
                  <c:v>405.91856389930001</c:v>
                </c:pt>
                <c:pt idx="101">
                  <c:v>428.67633028630001</c:v>
                </c:pt>
                <c:pt idx="102">
                  <c:v>454.58510084589892</c:v>
                </c:pt>
                <c:pt idx="103">
                  <c:v>483.99194638189891</c:v>
                </c:pt>
                <c:pt idx="104">
                  <c:v>515.07112690190002</c:v>
                </c:pt>
                <c:pt idx="105">
                  <c:v>544.25834915790006</c:v>
                </c:pt>
                <c:pt idx="106">
                  <c:v>568.58861241579996</c:v>
                </c:pt>
                <c:pt idx="107">
                  <c:v>590.45258405449738</c:v>
                </c:pt>
                <c:pt idx="108">
                  <c:v>607.85127577249739</c:v>
                </c:pt>
                <c:pt idx="109">
                  <c:v>620.26727034579937</c:v>
                </c:pt>
                <c:pt idx="110">
                  <c:v>628.14667352009997</c:v>
                </c:pt>
                <c:pt idx="111">
                  <c:v>630.74690469680002</c:v>
                </c:pt>
                <c:pt idx="112">
                  <c:v>623.95423931549738</c:v>
                </c:pt>
                <c:pt idx="113">
                  <c:v>609.4950266331</c:v>
                </c:pt>
                <c:pt idx="114">
                  <c:v>592.91622601619986</c:v>
                </c:pt>
                <c:pt idx="115">
                  <c:v>579.4007844002</c:v>
                </c:pt>
                <c:pt idx="116">
                  <c:v>558.23933892449998</c:v>
                </c:pt>
                <c:pt idx="117">
                  <c:v>527.54956615249739</c:v>
                </c:pt>
                <c:pt idx="118">
                  <c:v>491.76515681919892</c:v>
                </c:pt>
                <c:pt idx="119">
                  <c:v>456.11571942159861</c:v>
                </c:pt>
                <c:pt idx="120">
                  <c:v>425.88438325189992</c:v>
                </c:pt>
                <c:pt idx="121">
                  <c:v>405.54657958029861</c:v>
                </c:pt>
                <c:pt idx="122">
                  <c:v>391.96314161989989</c:v>
                </c:pt>
                <c:pt idx="123">
                  <c:v>385.64049796059999</c:v>
                </c:pt>
                <c:pt idx="124">
                  <c:v>383.04618551829861</c:v>
                </c:pt>
                <c:pt idx="125">
                  <c:v>386.76041964289891</c:v>
                </c:pt>
                <c:pt idx="126">
                  <c:v>401.15365471989998</c:v>
                </c:pt>
                <c:pt idx="127">
                  <c:v>426.86117759429891</c:v>
                </c:pt>
                <c:pt idx="128">
                  <c:v>459.70410055290012</c:v>
                </c:pt>
                <c:pt idx="129">
                  <c:v>492.5026562156001</c:v>
                </c:pt>
                <c:pt idx="130">
                  <c:v>521.15102300949786</c:v>
                </c:pt>
                <c:pt idx="131">
                  <c:v>542.99079217149995</c:v>
                </c:pt>
                <c:pt idx="132">
                  <c:v>558.92573770720003</c:v>
                </c:pt>
                <c:pt idx="133">
                  <c:v>569.68835773990008</c:v>
                </c:pt>
                <c:pt idx="134">
                  <c:v>577.54203286050006</c:v>
                </c:pt>
                <c:pt idx="135">
                  <c:v>580.66373030219995</c:v>
                </c:pt>
                <c:pt idx="136">
                  <c:v>578.46750866680009</c:v>
                </c:pt>
                <c:pt idx="137">
                  <c:v>568.53948480449787</c:v>
                </c:pt>
                <c:pt idx="138">
                  <c:v>555.56753257420007</c:v>
                </c:pt>
                <c:pt idx="139">
                  <c:v>542.39851931190003</c:v>
                </c:pt>
                <c:pt idx="140">
                  <c:v>524.53991135960007</c:v>
                </c:pt>
                <c:pt idx="141">
                  <c:v>503.34389418120008</c:v>
                </c:pt>
                <c:pt idx="142">
                  <c:v>475.05303600659892</c:v>
                </c:pt>
                <c:pt idx="143">
                  <c:v>446.09619630889222</c:v>
                </c:pt>
                <c:pt idx="144">
                  <c:v>420.94796901159992</c:v>
                </c:pt>
                <c:pt idx="145">
                  <c:v>403.13037913760002</c:v>
                </c:pt>
                <c:pt idx="146">
                  <c:v>393.88371853759861</c:v>
                </c:pt>
                <c:pt idx="147">
                  <c:v>396.14864763399999</c:v>
                </c:pt>
                <c:pt idx="148">
                  <c:v>409.20821054159228</c:v>
                </c:pt>
                <c:pt idx="149">
                  <c:v>433.04654378029892</c:v>
                </c:pt>
                <c:pt idx="150">
                  <c:v>462.72265634759862</c:v>
                </c:pt>
                <c:pt idx="151">
                  <c:v>497.84047626659992</c:v>
                </c:pt>
                <c:pt idx="152">
                  <c:v>534.59673621320007</c:v>
                </c:pt>
                <c:pt idx="153">
                  <c:v>567.37385362149996</c:v>
                </c:pt>
                <c:pt idx="154">
                  <c:v>595.8907469582</c:v>
                </c:pt>
                <c:pt idx="155">
                  <c:v>620.33752632019787</c:v>
                </c:pt>
                <c:pt idx="156">
                  <c:v>639.1410180751999</c:v>
                </c:pt>
                <c:pt idx="157">
                  <c:v>652.40228749819937</c:v>
                </c:pt>
                <c:pt idx="158">
                  <c:v>660.88853103379995</c:v>
                </c:pt>
                <c:pt idx="159">
                  <c:v>662.57218734210005</c:v>
                </c:pt>
                <c:pt idx="160">
                  <c:v>657.34730456650004</c:v>
                </c:pt>
                <c:pt idx="161">
                  <c:v>645.52208029519988</c:v>
                </c:pt>
                <c:pt idx="162">
                  <c:v>630.93784055950005</c:v>
                </c:pt>
                <c:pt idx="163">
                  <c:v>617.57939400379996</c:v>
                </c:pt>
                <c:pt idx="164">
                  <c:v>594.30895909319986</c:v>
                </c:pt>
                <c:pt idx="165">
                  <c:v>557.93575244190004</c:v>
                </c:pt>
                <c:pt idx="166">
                  <c:v>517.96107683389937</c:v>
                </c:pt>
                <c:pt idx="167">
                  <c:v>478.61338359989998</c:v>
                </c:pt>
                <c:pt idx="168">
                  <c:v>447.27664718260002</c:v>
                </c:pt>
                <c:pt idx="169">
                  <c:v>427.37883569590002</c:v>
                </c:pt>
                <c:pt idx="170">
                  <c:v>415.97977037600009</c:v>
                </c:pt>
                <c:pt idx="171">
                  <c:v>416.06786284729992</c:v>
                </c:pt>
                <c:pt idx="172">
                  <c:v>426.32017723189921</c:v>
                </c:pt>
                <c:pt idx="173">
                  <c:v>449.61712018029999</c:v>
                </c:pt>
                <c:pt idx="174">
                  <c:v>480.21682755529861</c:v>
                </c:pt>
                <c:pt idx="175">
                  <c:v>515.64653836560001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7065472"/>
        <c:axId val="687066016"/>
      </c:lineChart>
      <c:catAx>
        <c:axId val="687065472"/>
        <c:scaling>
          <c:orientation val="minMax"/>
        </c:scaling>
        <c:delete val="1"/>
        <c:axPos val="b"/>
        <c:majorTickMark val="out"/>
        <c:minorTickMark val="none"/>
        <c:tickLblPos val="nextTo"/>
        <c:crossAx val="687066016"/>
        <c:crossesAt val="300"/>
        <c:auto val="1"/>
        <c:lblAlgn val="ctr"/>
        <c:lblOffset val="100"/>
        <c:noMultiLvlLbl val="0"/>
      </c:catAx>
      <c:valAx>
        <c:axId val="687066016"/>
        <c:scaling>
          <c:orientation val="minMax"/>
          <c:max val="700"/>
          <c:min val="3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87065472"/>
        <c:crosses val="autoZero"/>
        <c:crossBetween val="between"/>
        <c:majorUnit val="100"/>
      </c:valAx>
      <c:spPr>
        <a:noFill/>
      </c:spPr>
    </c:plotArea>
    <c:plotVisOnly val="1"/>
    <c:dispBlanksAs val="gap"/>
    <c:showDLblsOverMax val="0"/>
  </c:chart>
  <c:spPr>
    <a:noFill/>
    <a:ln>
      <a:solidFill>
        <a:sysClr val="windowText" lastClr="000000"/>
      </a:solidFill>
    </a:ln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0.10052</cdr:x>
      <cdr:y>0.9395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44071" y="6417641"/>
          <a:ext cx="8088121" cy="306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/>
            <a:t>Jan               Feb            Mar             Apr           May             Jun           Jul        Aug        Sep         Oct     Nov     Dec</a:t>
          </a:r>
          <a:endParaRPr lang="en-US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1333F-1133-164F-9D17-F8543E23B53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E2DA5-DDB8-3C43-9101-CD207113E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57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785D1-44B9-42E5-BD23-E313CAA5905B}" type="slidenum">
              <a:rPr lang="en-US"/>
              <a:pPr/>
              <a:t>2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doubling mean? More CO2</a:t>
            </a:r>
            <a:r>
              <a:rPr lang="en-US" baseline="0" dirty="0" smtClean="0"/>
              <a:t> emitted in doubling year than in all combined previous years…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Pleistocene is characterized as a constant El Nino that never really diminishes until the end of this period…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Pliocene was about 2-3ºC hotter than today, global sea level was 25 m higher…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Eocene saw a swing of ~700 ppm of CO2. This changed the temperature by 6ºC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98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Without incentives and externalities…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13976-B454-4869-9948-ED6ECE8A1EA7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41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wholesale cost of the system is 7.8¢/kWh for the entire system. Transmission is 0.4¢/kWh.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13976-B454-4869-9948-ED6ECE8A1EA7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34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76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333" y="-62164"/>
            <a:ext cx="9467043" cy="142586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4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85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B213EAE-F3B9-EE4F-BFBC-52856F8ED695}" type="datetime1">
              <a:rPr lang="en-US" altLang="en-US" smtClean="0"/>
              <a:t>6/8/2015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58C7010-25A4-4DB6-A3DE-0B11FB43B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728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8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96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52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74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29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93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2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333" y="-62164"/>
            <a:ext cx="9467043" cy="142586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420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73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4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85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8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9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333" y="-62164"/>
            <a:ext cx="9467043" cy="142586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333" y="-62164"/>
            <a:ext cx="9467043" cy="14258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2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50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1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8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2536290-769C-7C49-90F9-C1FD5649F14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0BEAE2-2866-2E41-AB6F-BCDF23616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7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634997" y="6227890"/>
            <a:ext cx="3442285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kern="1200" dirty="0" smtClean="0">
                <a:solidFill>
                  <a:srgbClr val="FFFFFF"/>
                </a:solidFill>
                <a:effectLst/>
                <a:latin typeface="Helvetica Neue"/>
                <a:ea typeface="+mn-ea"/>
                <a:cs typeface="Helvetica Neue"/>
              </a:rPr>
              <a:t>Cooperative Institute </a:t>
            </a:r>
            <a:r>
              <a:rPr lang="en-US" sz="900" kern="1200" dirty="0" smtClean="0">
                <a:solidFill>
                  <a:schemeClr val="bg1"/>
                </a:solidFill>
                <a:effectLst/>
                <a:latin typeface="Helvetica Neue"/>
                <a:ea typeface="+mn-ea"/>
                <a:cs typeface="Helvetica Neue"/>
              </a:rPr>
              <a:t>for Research in Environmental Sciences</a:t>
            </a:r>
          </a:p>
          <a:p>
            <a:pPr>
              <a:lnSpc>
                <a:spcPct val="120000"/>
              </a:lnSpc>
            </a:pPr>
            <a:r>
              <a:rPr lang="en-US" sz="700" kern="1200" dirty="0" smtClean="0">
                <a:solidFill>
                  <a:schemeClr val="bg1"/>
                </a:solidFill>
                <a:effectLst/>
                <a:latin typeface="Helvetica Neue"/>
                <a:ea typeface="+mn-ea"/>
                <a:cs typeface="Helvetica Neue"/>
              </a:rPr>
              <a:t>UNIVERSITY OF COLORADO</a:t>
            </a:r>
            <a:r>
              <a:rPr lang="en-US" sz="700" b="1" kern="1200" dirty="0" smtClean="0">
                <a:solidFill>
                  <a:schemeClr val="bg1"/>
                </a:solidFill>
                <a:effectLst/>
                <a:latin typeface="Helvetica Neue"/>
                <a:ea typeface="+mn-ea"/>
                <a:cs typeface="Helvetica Neue"/>
              </a:rPr>
              <a:t> </a:t>
            </a:r>
            <a:r>
              <a:rPr lang="en-US" sz="700" b="0" kern="1200" dirty="0" smtClean="0">
                <a:solidFill>
                  <a:schemeClr val="bg1"/>
                </a:solidFill>
                <a:effectLst/>
                <a:latin typeface="Helvetica Neue"/>
                <a:ea typeface="+mn-ea"/>
                <a:cs typeface="Helvetica Neue"/>
              </a:rPr>
              <a:t>BOULDER</a:t>
            </a:r>
            <a:r>
              <a:rPr lang="en-US" sz="700" b="0" kern="1200" baseline="0" dirty="0" smtClean="0">
                <a:solidFill>
                  <a:schemeClr val="bg1"/>
                </a:solidFill>
                <a:effectLst/>
                <a:latin typeface="Helvetica Neue"/>
                <a:ea typeface="+mn-ea"/>
                <a:cs typeface="Helvetica Neue"/>
              </a:rPr>
              <a:t> and NOAA</a:t>
            </a:r>
            <a:endParaRPr lang="en-US" sz="700" b="0" kern="1200" dirty="0" smtClean="0">
              <a:solidFill>
                <a:schemeClr val="bg1"/>
              </a:solidFill>
              <a:effectLst/>
              <a:latin typeface="Helvetica Neue"/>
              <a:ea typeface="+mn-ea"/>
              <a:cs typeface="Helvetica Neue"/>
            </a:endParaRPr>
          </a:p>
        </p:txBody>
      </p:sp>
      <p:pic>
        <p:nvPicPr>
          <p:cNvPr id="3" name="Picture 2" descr="CIRES PPT black banne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13" y="5989584"/>
            <a:ext cx="9162288" cy="87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E6970-1949-F94D-9280-9A58A87765F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4BBDB-59AF-7647-AC40-82DEB85C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7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g"/><Relationship Id="rId1" Type="http://schemas.microsoft.com/office/2007/relationships/media" Target="../media/media3.mp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g"/><Relationship Id="rId1" Type="http://schemas.microsoft.com/office/2007/relationships/media" Target="../media/media2.mp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11010main1_dnb_united_states_67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68660"/>
            <a:ext cx="9246937" cy="616369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140815"/>
            <a:ext cx="3928956" cy="166687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National Energy with Weather System (NEWS) Simulator Results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516452"/>
            <a:ext cx="3110599" cy="24893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C.T.M. Clack </a:t>
            </a:r>
          </a:p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A.E. MacDonald </a:t>
            </a:r>
          </a:p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lang="en-US" sz="2000" b="1" dirty="0">
                <a:solidFill>
                  <a:srgbClr val="FFFF00"/>
                </a:solidFill>
                <a:latin typeface="Arial"/>
                <a:cs typeface="Arial"/>
              </a:rPr>
              <a:t>. </a:t>
            </a:r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Alexander </a:t>
            </a:r>
          </a:p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A.D. Dunbar </a:t>
            </a:r>
          </a:p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Y. Fu </a:t>
            </a:r>
          </a:p>
          <a:p>
            <a:pPr algn="l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J. </a:t>
            </a:r>
            <a:r>
              <a:rPr lang="en-US" sz="2000" b="1" dirty="0" err="1" smtClean="0">
                <a:solidFill>
                  <a:srgbClr val="FFFF00"/>
                </a:solidFill>
                <a:latin typeface="Arial"/>
                <a:cs typeface="Arial"/>
              </a:rPr>
              <a:t>Wilczak</a:t>
            </a:r>
            <a:endParaRPr lang="en-US" sz="20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18105" y="5512365"/>
            <a:ext cx="5125895" cy="4826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NAWEA, Blacksburg VA, June 9</a:t>
            </a:r>
            <a:r>
              <a:rPr lang="en-US" sz="2000" b="1" baseline="30000" dirty="0" smtClean="0">
                <a:solidFill>
                  <a:srgbClr val="FFFF00"/>
                </a:solidFill>
                <a:latin typeface="Arial"/>
                <a:cs typeface="Arial"/>
              </a:rPr>
              <a:t>th</a:t>
            </a:r>
            <a:r>
              <a:rPr lang="en-US" sz="2000" b="1" dirty="0" smtClean="0">
                <a:solidFill>
                  <a:srgbClr val="FFFF00"/>
                </a:solidFill>
                <a:latin typeface="Arial"/>
                <a:cs typeface="Arial"/>
              </a:rPr>
              <a:t> 2015</a:t>
            </a:r>
            <a:endParaRPr lang="en-US" sz="20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35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-80818" y="40007"/>
            <a:ext cx="9214818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Land Use Constraints</a:t>
            </a:r>
            <a:endParaRPr lang="en-US" altLang="en-US" sz="2400" b="1" i="1" dirty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0" y="1028612"/>
            <a:ext cx="4470977" cy="323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18184" y="1035030"/>
            <a:ext cx="4468091" cy="322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/>
          </p:cNvSpPr>
          <p:nvPr/>
        </p:nvSpPr>
        <p:spPr bwMode="auto">
          <a:xfrm>
            <a:off x="0" y="4284367"/>
            <a:ext cx="9144000" cy="171793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/>
        </p:spPr>
        <p:txBody>
          <a:bodyPr/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en-US" sz="1600" dirty="0">
                <a:latin typeface="Times New Roman"/>
                <a:cs typeface="Times New Roman"/>
              </a:rPr>
              <a:t>The type and amount of electricity generation installed in each RUC cell is constrained by: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endParaRPr lang="en-US" altLang="en-US" sz="1600" dirty="0">
              <a:latin typeface="Times New Roman"/>
              <a:cs typeface="Times New Roman"/>
            </a:endParaRPr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en-US" sz="1600" b="1" dirty="0">
                <a:latin typeface="Times New Roman"/>
                <a:cs typeface="Times New Roman"/>
              </a:rPr>
              <a:t>Spacing between facilities</a:t>
            </a:r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en-US" sz="1600" b="1" dirty="0">
                <a:latin typeface="Times New Roman"/>
                <a:cs typeface="Times New Roman"/>
              </a:rPr>
              <a:t>Topography of the land </a:t>
            </a:r>
          </a:p>
          <a:p>
            <a:pPr lvl="1" eaLnBrk="1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en-US" sz="1600" b="1" dirty="0">
                <a:latin typeface="Times New Roman"/>
                <a:cs typeface="Times New Roman"/>
              </a:rPr>
              <a:t>Land Use (residential, commercial, protected lands, etc…)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527687"/>
            <a:ext cx="45212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Wind</a:t>
            </a:r>
            <a:endParaRPr lang="en-US" altLang="en-US" sz="2400" b="1" i="1" dirty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4622800" y="527687"/>
            <a:ext cx="45212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Solar PV</a:t>
            </a:r>
            <a:endParaRPr lang="en-US" altLang="en-US" sz="2400" b="1" i="1" dirty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61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8" y="459219"/>
            <a:ext cx="8875059" cy="5503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6760"/>
            <a:ext cx="9144000" cy="82613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HVDC Transmission Overlay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17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21326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Mathematical Optimization</a:t>
            </a:r>
            <a:endParaRPr lang="en-US" altLang="en-US" sz="2400" b="1" i="1" dirty="0" smtClean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5144" y="575064"/>
            <a:ext cx="8828088" cy="1923097"/>
            <a:chOff x="196850" y="937578"/>
            <a:chExt cx="8828088" cy="1923097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96850" y="1006475"/>
              <a:ext cx="8828088" cy="1854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7" name="Picture 4" descr="moneybag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130" y="1262063"/>
              <a:ext cx="1279525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5" descr="solarpanel.jpe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673" y="1260475"/>
              <a:ext cx="1217612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6" descr="windturbines.jpeg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388" y="1263650"/>
              <a:ext cx="1281112" cy="142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 descr="gaspowerplant.jpeg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8843" y="1263650"/>
              <a:ext cx="1279525" cy="142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 descr="naturalgasfuel.jpeg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4263" y="1260475"/>
              <a:ext cx="1281112" cy="142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 descr="transmissionlines.jpeg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653" y="1262063"/>
              <a:ext cx="1279525" cy="142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1476375" y="1712913"/>
              <a:ext cx="2952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=</a:t>
              </a:r>
            </a:p>
          </p:txBody>
        </p:sp>
        <p:sp>
          <p:nvSpPr>
            <p:cNvPr id="14" name="TextBox 37"/>
            <p:cNvSpPr txBox="1">
              <a:spLocks noChangeArrowheads="1"/>
            </p:cNvSpPr>
            <p:nvPr/>
          </p:nvSpPr>
          <p:spPr bwMode="auto">
            <a:xfrm flipH="1">
              <a:off x="2933065" y="1712913"/>
              <a:ext cx="3635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+</a:t>
              </a:r>
            </a:p>
          </p:txBody>
        </p:sp>
        <p:sp>
          <p:nvSpPr>
            <p:cNvPr id="15" name="TextBox 39"/>
            <p:cNvSpPr txBox="1">
              <a:spLocks noChangeArrowheads="1"/>
            </p:cNvSpPr>
            <p:nvPr/>
          </p:nvSpPr>
          <p:spPr bwMode="auto">
            <a:xfrm flipH="1">
              <a:off x="4404360" y="1712913"/>
              <a:ext cx="3635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+</a:t>
              </a:r>
            </a:p>
          </p:txBody>
        </p:sp>
        <p:sp>
          <p:nvSpPr>
            <p:cNvPr id="16" name="TextBox 42"/>
            <p:cNvSpPr txBox="1">
              <a:spLocks noChangeArrowheads="1"/>
            </p:cNvSpPr>
            <p:nvPr/>
          </p:nvSpPr>
          <p:spPr bwMode="auto">
            <a:xfrm flipH="1">
              <a:off x="5874703" y="1703388"/>
              <a:ext cx="3635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+</a:t>
              </a:r>
            </a:p>
          </p:txBody>
        </p:sp>
        <p:sp>
          <p:nvSpPr>
            <p:cNvPr id="17" name="TextBox 44"/>
            <p:cNvSpPr txBox="1">
              <a:spLocks noChangeArrowheads="1"/>
            </p:cNvSpPr>
            <p:nvPr/>
          </p:nvSpPr>
          <p:spPr bwMode="auto">
            <a:xfrm flipH="1">
              <a:off x="7332028" y="1712913"/>
              <a:ext cx="3635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+</a:t>
              </a:r>
            </a:p>
          </p:txBody>
        </p:sp>
        <p:sp>
          <p:nvSpPr>
            <p:cNvPr id="18" name="TextBox 1"/>
            <p:cNvSpPr txBox="1">
              <a:spLocks noChangeArrowheads="1"/>
            </p:cNvSpPr>
            <p:nvPr/>
          </p:nvSpPr>
          <p:spPr bwMode="auto">
            <a:xfrm>
              <a:off x="296863" y="937578"/>
              <a:ext cx="11795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solidFill>
                    <a:srgbClr val="FF0000"/>
                  </a:solidFill>
                </a:rPr>
                <a:t>Minimize: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54182" y="2976967"/>
            <a:ext cx="8047038" cy="2499042"/>
            <a:chOff x="508000" y="3000058"/>
            <a:chExt cx="8047038" cy="2499042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08000" y="3081338"/>
              <a:ext cx="8047038" cy="24177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82650" y="3329623"/>
              <a:ext cx="2033588" cy="2095500"/>
              <a:chOff x="882650" y="3268663"/>
              <a:chExt cx="2033588" cy="2095500"/>
            </a:xfrm>
          </p:grpSpPr>
          <p:pic>
            <p:nvPicPr>
              <p:cNvPr id="21" name="Picture 12" descr="sun.jpe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650" y="3273425"/>
                <a:ext cx="1047750" cy="1046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13" descr="wind.jpeg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5313" y="3268663"/>
                <a:ext cx="1050925" cy="1050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4" descr="windturbines.jpeg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5313" y="4311650"/>
                <a:ext cx="1050925" cy="105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5" descr="solarpanel.jpeg"/>
              <p:cNvPicPr>
                <a:picLocks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650" y="4311650"/>
                <a:ext cx="1050925" cy="105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5" name="TextBox 46"/>
            <p:cNvSpPr txBox="1">
              <a:spLocks noChangeArrowheads="1"/>
            </p:cNvSpPr>
            <p:nvPr/>
          </p:nvSpPr>
          <p:spPr bwMode="auto">
            <a:xfrm flipH="1">
              <a:off x="3082925" y="4024313"/>
              <a:ext cx="3635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+</a:t>
              </a:r>
            </a:p>
          </p:txBody>
        </p:sp>
        <p:pic>
          <p:nvPicPr>
            <p:cNvPr id="26" name="Picture 16" descr="gasburned.png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2678" y="3331845"/>
              <a:ext cx="1052512" cy="210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7" descr="transmissionlines.jpeg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075" y="3331845"/>
              <a:ext cx="1050925" cy="210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48"/>
            <p:cNvSpPr txBox="1">
              <a:spLocks noChangeArrowheads="1"/>
            </p:cNvSpPr>
            <p:nvPr/>
          </p:nvSpPr>
          <p:spPr bwMode="auto">
            <a:xfrm flipH="1">
              <a:off x="4794250" y="4024313"/>
              <a:ext cx="3635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3200" dirty="0" smtClean="0"/>
                <a:t>-</a:t>
              </a:r>
              <a:endParaRPr lang="en-US" sz="3200" dirty="0"/>
            </a:p>
          </p:txBody>
        </p:sp>
        <p:sp>
          <p:nvSpPr>
            <p:cNvPr id="29" name="TextBox 49"/>
            <p:cNvSpPr txBox="1">
              <a:spLocks noChangeArrowheads="1"/>
            </p:cNvSpPr>
            <p:nvPr/>
          </p:nvSpPr>
          <p:spPr bwMode="auto">
            <a:xfrm flipH="1">
              <a:off x="6532563" y="4019550"/>
              <a:ext cx="3635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200" dirty="0"/>
                <a:t>≥</a:t>
              </a:r>
            </a:p>
          </p:txBody>
        </p:sp>
        <p:pic>
          <p:nvPicPr>
            <p:cNvPr id="30" name="Picture 17" descr="loadimage.jpeg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6603" y="3329623"/>
              <a:ext cx="1052512" cy="2103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2"/>
            <p:cNvSpPr txBox="1">
              <a:spLocks noChangeArrowheads="1"/>
            </p:cNvSpPr>
            <p:nvPr/>
          </p:nvSpPr>
          <p:spPr bwMode="auto">
            <a:xfrm>
              <a:off x="810578" y="3000058"/>
              <a:ext cx="18415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solidFill>
                    <a:srgbClr val="FF0000"/>
                  </a:solidFill>
                </a:rPr>
                <a:t>Subject to:</a:t>
              </a:r>
            </a:p>
          </p:txBody>
        </p:sp>
      </p:grpSp>
      <p:sp>
        <p:nvSpPr>
          <p:cNvPr id="32" name="TextBox 18"/>
          <p:cNvSpPr txBox="1">
            <a:spLocks noChangeArrowheads="1"/>
          </p:cNvSpPr>
          <p:nvPr/>
        </p:nvSpPr>
        <p:spPr bwMode="auto">
          <a:xfrm>
            <a:off x="0" y="5599339"/>
            <a:ext cx="914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>
                <a:latin typeface="Times New Roman"/>
                <a:cs typeface="Times New Roman"/>
              </a:rPr>
              <a:t>ALL OTHER EQUATIONS CONSTRAIN THE MAGNITUDE OF ANY OF THE TERMS</a:t>
            </a:r>
          </a:p>
        </p:txBody>
      </p:sp>
    </p:spTree>
    <p:extLst>
      <p:ext uri="{BB962C8B-B14F-4D97-AF65-F5344CB8AC3E}">
        <p14:creationId xmlns:p14="http://schemas.microsoft.com/office/powerpoint/2010/main" val="337625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543" y="141620"/>
            <a:ext cx="5542457" cy="57790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453" y="2204803"/>
            <a:ext cx="31634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/>
                <a:cs typeface="Times New Roman"/>
              </a:rPr>
              <a:t>Peer reviewed description of the linear programming optimization techniques used.</a:t>
            </a:r>
            <a:endParaRPr lang="en-US" sz="20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440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-111760"/>
            <a:ext cx="9144000" cy="77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Single US 48 States Electric Power System</a:t>
            </a:r>
          </a:p>
          <a:p>
            <a:pPr eaLnBrk="1" hangingPunct="1"/>
            <a:r>
              <a:rPr lang="en-US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(Low Cost Renewables, High Cost Natural Gas</a:t>
            </a:r>
            <a:r>
              <a:rPr lang="en-US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lang="en-US" sz="16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5" y="853839"/>
            <a:ext cx="5272442" cy="35588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" y="4866640"/>
            <a:ext cx="2787904" cy="1991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866640"/>
            <a:ext cx="2787904" cy="1991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18" y="553725"/>
            <a:ext cx="2967182" cy="21194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18" y="2712730"/>
            <a:ext cx="2967181" cy="21194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63" y="4722102"/>
            <a:ext cx="2974109" cy="21243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2800" y="2397760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Capacity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3667760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Generation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039360" y="2712720"/>
            <a:ext cx="375920" cy="3657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393440" y="3251200"/>
            <a:ext cx="1432560" cy="5384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3"/>
          <p:cNvSpPr txBox="1">
            <a:spLocks/>
          </p:cNvSpPr>
          <p:nvPr/>
        </p:nvSpPr>
        <p:spPr bwMode="auto">
          <a:xfrm>
            <a:off x="10160" y="4327527"/>
            <a:ext cx="611632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algn="l" eaLnBrk="1" hangingPunct="1">
              <a:buFont typeface="Arial"/>
              <a:buChar char="•"/>
            </a:pPr>
            <a:r>
              <a:rPr lang="en-US" altLang="en-US" sz="1600" dirty="0" smtClean="0">
                <a:latin typeface="Times New Roman"/>
                <a:ea typeface="ＭＳ Ｐゴシック" pitchFamily="34" charset="-128"/>
                <a:cs typeface="Times New Roman"/>
              </a:rPr>
              <a:t>Uses Low Cost Renewables and High Cost Natural Gas Fuel</a:t>
            </a:r>
          </a:p>
        </p:txBody>
      </p:sp>
    </p:spTree>
    <p:extLst>
      <p:ext uri="{BB962C8B-B14F-4D97-AF65-F5344CB8AC3E}">
        <p14:creationId xmlns:p14="http://schemas.microsoft.com/office/powerpoint/2010/main" val="319422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-111760"/>
            <a:ext cx="9144000" cy="77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128 Independent Electric Power Systems</a:t>
            </a:r>
          </a:p>
          <a:p>
            <a:pPr eaLnBrk="1" hangingPunct="1"/>
            <a:r>
              <a:rPr lang="en-US" sz="1600" b="1" dirty="0">
                <a:solidFill>
                  <a:srgbClr val="0000FF"/>
                </a:solidFill>
                <a:latin typeface="Times New Roman"/>
                <a:cs typeface="Times New Roman"/>
              </a:rPr>
              <a:t>(Low Cost Renewables, High Cost Natural Gas</a:t>
            </a:r>
            <a:r>
              <a:rPr lang="en-US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lang="en-US" sz="16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6" y="853839"/>
            <a:ext cx="5171760" cy="35588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" y="4866640"/>
            <a:ext cx="2787904" cy="1991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866640"/>
            <a:ext cx="2787904" cy="1991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18" y="553725"/>
            <a:ext cx="2967182" cy="21194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18" y="2712730"/>
            <a:ext cx="2967181" cy="21194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64" y="4722102"/>
            <a:ext cx="2974106" cy="2124362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/>
        </p:nvSpPr>
        <p:spPr bwMode="auto">
          <a:xfrm>
            <a:off x="10160" y="4327527"/>
            <a:ext cx="611632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algn="l" eaLnBrk="1" hangingPunct="1">
              <a:buFont typeface="Arial"/>
              <a:buChar char="•"/>
            </a:pPr>
            <a:r>
              <a:rPr lang="en-US" altLang="en-US" sz="1600" dirty="0" smtClean="0">
                <a:latin typeface="Times New Roman"/>
                <a:ea typeface="ＭＳ Ｐゴシック" pitchFamily="34" charset="-128"/>
                <a:cs typeface="Times New Roman"/>
              </a:rPr>
              <a:t>Uses Low Cost Renewables and High Cost Natural Gas Fuel</a:t>
            </a:r>
          </a:p>
        </p:txBody>
      </p:sp>
    </p:spTree>
    <p:extLst>
      <p:ext uri="{BB962C8B-B14F-4D97-AF65-F5344CB8AC3E}">
        <p14:creationId xmlns:p14="http://schemas.microsoft.com/office/powerpoint/2010/main" val="73689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owerFlow_4000_2007_slow2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1675" y="603145"/>
            <a:ext cx="8232053" cy="6174040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0" y="172720"/>
            <a:ext cx="9144000" cy="6500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Dispatch of </a:t>
            </a:r>
            <a:r>
              <a:rPr lang="en-US"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wind and solar PV </a:t>
            </a:r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within </a:t>
            </a:r>
            <a:r>
              <a:rPr lang="en-US"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simulation</a:t>
            </a:r>
          </a:p>
          <a:p>
            <a:r>
              <a:rPr lang="en-US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(Low Cost Renewables, High Cost Natural Gas)</a:t>
            </a:r>
            <a:endParaRPr lang="en-US" sz="18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766624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Geographic Scale and Cost of Technology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099" y="698500"/>
            <a:ext cx="5778373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Geographic Scale and Cost of Technology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75639"/>
            <a:ext cx="7695066" cy="618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What can the US achieve and what will it cost?</a:t>
            </a:r>
            <a:r>
              <a:rPr lang="en-US" altLang="en-US" sz="2400" b="1" baseline="30000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*</a:t>
            </a:r>
            <a:endParaRPr lang="en-US" altLang="en-US" sz="2400" b="1" i="1" baseline="30000" dirty="0" smtClean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83" y="646295"/>
            <a:ext cx="8700772" cy="5056021"/>
          </a:xfrm>
          <a:prstGeom prst="rect">
            <a:avLst/>
          </a:prstGeom>
        </p:spPr>
      </p:pic>
      <p:sp>
        <p:nvSpPr>
          <p:cNvPr id="4" name="Title 3"/>
          <p:cNvSpPr txBox="1">
            <a:spLocks/>
          </p:cNvSpPr>
          <p:nvPr/>
        </p:nvSpPr>
        <p:spPr bwMode="auto">
          <a:xfrm>
            <a:off x="0" y="5595467"/>
            <a:ext cx="9144000" cy="40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altLang="en-US" sz="2000" baseline="30000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*</a:t>
            </a:r>
            <a:r>
              <a:rPr lang="en-US" altLang="en-US" sz="2000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 Without storage and with current technologies</a:t>
            </a:r>
            <a:endParaRPr lang="en-US" altLang="en-US" sz="2000" b="1" i="1" dirty="0" smtClean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68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574" y="1121392"/>
            <a:ext cx="8786076" cy="488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863600" y="3413760"/>
            <a:ext cx="29057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3300"/>
                </a:solidFill>
              </a:rPr>
              <a:t>Observations</a:t>
            </a:r>
          </a:p>
          <a:p>
            <a:pPr algn="ctr"/>
            <a:r>
              <a:rPr lang="en-US" sz="1200" dirty="0">
                <a:solidFill>
                  <a:srgbClr val="FF3300"/>
                </a:solidFill>
              </a:rPr>
              <a:t>(278 </a:t>
            </a:r>
            <a:r>
              <a:rPr lang="en-US" sz="1200" dirty="0" smtClean="0">
                <a:solidFill>
                  <a:srgbClr val="FF3300"/>
                </a:solidFill>
              </a:rPr>
              <a:t>ppm pre</a:t>
            </a:r>
            <a:r>
              <a:rPr lang="en-US" sz="1200" dirty="0">
                <a:solidFill>
                  <a:srgbClr val="FF3300"/>
                </a:solidFill>
              </a:rPr>
              <a:t>-</a:t>
            </a:r>
            <a:r>
              <a:rPr lang="en-US" sz="1200" dirty="0" smtClean="0">
                <a:solidFill>
                  <a:srgbClr val="FF3300"/>
                </a:solidFill>
              </a:rPr>
              <a:t>industrial subtracted</a:t>
            </a:r>
            <a:r>
              <a:rPr lang="en-US" sz="1200" dirty="0">
                <a:solidFill>
                  <a:srgbClr val="FF3300"/>
                </a:solidFill>
              </a:rPr>
              <a:t>)</a:t>
            </a: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7747000" y="1209040"/>
            <a:ext cx="1017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2 X CO</a:t>
            </a:r>
            <a:r>
              <a:rPr lang="en-US" b="1" baseline="-25000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69318" name="Line 6"/>
          <p:cNvSpPr>
            <a:spLocks noChangeShapeType="1"/>
          </p:cNvSpPr>
          <p:nvPr/>
        </p:nvSpPr>
        <p:spPr bwMode="auto">
          <a:xfrm>
            <a:off x="2286000" y="3911600"/>
            <a:ext cx="10160" cy="105664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5122058" y="3711190"/>
            <a:ext cx="3557384" cy="1477328"/>
          </a:xfrm>
          <a:prstGeom prst="rect">
            <a:avLst/>
          </a:prstGeom>
          <a:solidFill>
            <a:srgbClr val="99CC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/>
                <a:cs typeface="Times New Roman"/>
              </a:rPr>
              <a:t>Exponential Increase:</a:t>
            </a:r>
          </a:p>
          <a:p>
            <a:pPr algn="ctr"/>
            <a:r>
              <a:rPr lang="en-US" b="1" dirty="0">
                <a:latin typeface="Times New Roman"/>
                <a:cs typeface="Times New Roman"/>
              </a:rPr>
              <a:t>Doubling Time = 32 years</a:t>
            </a:r>
          </a:p>
          <a:p>
            <a:pPr algn="ctr"/>
            <a:endParaRPr lang="en-US" b="1" dirty="0">
              <a:latin typeface="Times New Roman"/>
              <a:cs typeface="Times New Roman"/>
            </a:endParaRPr>
          </a:p>
          <a:p>
            <a:pPr algn="ctr"/>
            <a:r>
              <a:rPr lang="en-US" b="1" dirty="0">
                <a:latin typeface="Times New Roman"/>
                <a:cs typeface="Times New Roman"/>
              </a:rPr>
              <a:t>2 X CO</a:t>
            </a:r>
            <a:r>
              <a:rPr lang="en-US" b="1" baseline="-25000" dirty="0">
                <a:latin typeface="Times New Roman"/>
                <a:cs typeface="Times New Roman"/>
              </a:rPr>
              <a:t>2</a:t>
            </a:r>
            <a:r>
              <a:rPr lang="en-US" b="1" dirty="0">
                <a:latin typeface="Times New Roman"/>
                <a:cs typeface="Times New Roman"/>
              </a:rPr>
              <a:t> = 2 x 278 ppm = 556 ppm</a:t>
            </a:r>
          </a:p>
          <a:p>
            <a:pPr algn="ctr"/>
            <a:r>
              <a:rPr lang="en-US" b="1" dirty="0">
                <a:latin typeface="Times New Roman"/>
                <a:cs typeface="Times New Roman"/>
              </a:rPr>
              <a:t>Year at 556 ppm ~ </a:t>
            </a:r>
            <a:r>
              <a:rPr lang="en-US" b="1" dirty="0" smtClean="0">
                <a:latin typeface="Times New Roman"/>
                <a:cs typeface="Times New Roman"/>
              </a:rPr>
              <a:t>2052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6028" y="1480"/>
            <a:ext cx="572418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Post Industrial Carbon Dioxide Rise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6803" y="512915"/>
            <a:ext cx="6724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</a:t>
            </a:r>
            <a:r>
              <a:rPr lang="en-US" sz="1200" b="1" dirty="0" smtClean="0"/>
              <a:t>When (years ago):                      30,000                           3M                                       20 M                         40 M                                             </a:t>
            </a:r>
          </a:p>
          <a:p>
            <a:r>
              <a:rPr lang="en-US" sz="1200" b="1" dirty="0" smtClean="0"/>
              <a:t>Equilibrium </a:t>
            </a:r>
            <a:r>
              <a:rPr lang="en-US" sz="1200" b="1" dirty="0"/>
              <a:t>climate</a:t>
            </a:r>
            <a:r>
              <a:rPr lang="en-US" sz="1600" b="1" dirty="0"/>
              <a:t>:        </a:t>
            </a:r>
            <a:r>
              <a:rPr lang="en-US" sz="1600" b="1" dirty="0">
                <a:solidFill>
                  <a:srgbClr val="00B0F0"/>
                </a:solidFill>
              </a:rPr>
              <a:t>Pleistocene     </a:t>
            </a:r>
            <a:r>
              <a:rPr lang="en-US" sz="1600" b="1" dirty="0"/>
              <a:t>                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Pliocene  </a:t>
            </a:r>
            <a:r>
              <a:rPr lang="en-US" sz="1600" b="1" dirty="0"/>
              <a:t>                   </a:t>
            </a:r>
            <a:r>
              <a:rPr lang="en-US" sz="1600" b="1" dirty="0" smtClean="0"/>
              <a:t>          </a:t>
            </a:r>
            <a:r>
              <a:rPr lang="en-US" sz="1600" b="1" dirty="0" smtClean="0">
                <a:solidFill>
                  <a:srgbClr val="FF0000"/>
                </a:solidFill>
              </a:rPr>
              <a:t>Eocene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7616" y="6081913"/>
            <a:ext cx="3432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Image update and adapted from PNAS paper, Hofmann, et al;  </a:t>
            </a:r>
          </a:p>
          <a:p>
            <a:pPr algn="ctr"/>
            <a:r>
              <a:rPr lang="en-US" sz="1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Solomon et al, Irreversible Climate Change, February 2009;</a:t>
            </a:r>
          </a:p>
          <a:p>
            <a:pPr algn="ctr"/>
            <a:r>
              <a:rPr lang="en-US" sz="10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Beerling</a:t>
            </a:r>
            <a:r>
              <a:rPr lang="en-US" sz="1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&amp; Royer, Convergent </a:t>
            </a:r>
            <a:r>
              <a:rPr lang="en-US" sz="10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Cenezoic</a:t>
            </a:r>
            <a:r>
              <a:rPr lang="en-US" sz="1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CO2, Nature Geoscience, July 2011</a:t>
            </a:r>
          </a:p>
        </p:txBody>
      </p:sp>
    </p:spTree>
    <p:extLst>
      <p:ext uri="{BB962C8B-B14F-4D97-AF65-F5344CB8AC3E}">
        <p14:creationId xmlns:p14="http://schemas.microsoft.com/office/powerpoint/2010/main" val="40695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2848" y="820689"/>
            <a:ext cx="8441334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can produce up to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80% of its electricity </a:t>
            </a:r>
            <a:r>
              <a:rPr lang="en-US" dirty="0" smtClean="0">
                <a:latin typeface="Times New Roman"/>
                <a:cs typeface="Times New Roman"/>
              </a:rPr>
              <a:t>from carbon free sources by 2030 at costs similar to those today.</a:t>
            </a: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needs a national high-voltage direct-current transmission system </a:t>
            </a:r>
            <a:r>
              <a:rPr lang="en-US" dirty="0" smtClean="0">
                <a:latin typeface="Times New Roman"/>
                <a:cs typeface="Times New Roman"/>
              </a:rPr>
              <a:t>and it should be co-optimized with generation.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should move away from a localized systems to a large-scale system.</a:t>
            </a: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Current technologies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without storage </a:t>
            </a:r>
            <a:r>
              <a:rPr lang="en-US" dirty="0" smtClean="0">
                <a:latin typeface="Times New Roman"/>
                <a:cs typeface="Times New Roman"/>
              </a:rPr>
              <a:t>can do the job if HVDC is expanded, reducing overall costs of the system.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Other technologies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can incorporate</a:t>
            </a:r>
            <a:r>
              <a:rPr lang="en-US" dirty="0" smtClean="0">
                <a:latin typeface="Times New Roman"/>
                <a:cs typeface="Times New Roman"/>
              </a:rPr>
              <a:t> into a national electric system.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HVDC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improves the efficiency of the electric sector</a:t>
            </a:r>
            <a:r>
              <a:rPr lang="en-US" dirty="0" smtClean="0">
                <a:latin typeface="Times New Roman"/>
                <a:cs typeface="Times New Roman"/>
              </a:rPr>
              <a:t>, regardless of generation mix (although the biggest impact is with variable generation).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If a national HVDC system is introduced other sectors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can be shifted </a:t>
            </a:r>
            <a:r>
              <a:rPr lang="en-US" dirty="0" smtClean="0">
                <a:latin typeface="Times New Roman"/>
                <a:cs typeface="Times New Roman"/>
              </a:rPr>
              <a:t>to electrical energy. For example; water heaters, heat pumps, electric vehicles, power-to-gas, etc.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85137"/>
            <a:ext cx="7772400" cy="911323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Take Away Messages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77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295592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36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Back-ups</a:t>
            </a:r>
          </a:p>
        </p:txBody>
      </p:sp>
    </p:spTree>
    <p:extLst>
      <p:ext uri="{BB962C8B-B14F-4D97-AF65-F5344CB8AC3E}">
        <p14:creationId xmlns:p14="http://schemas.microsoft.com/office/powerpoint/2010/main" val="37844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7" y="3012376"/>
            <a:ext cx="4511039" cy="3222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02" y="3010605"/>
            <a:ext cx="4507991" cy="32199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905" y="662722"/>
            <a:ext cx="4456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System uses only ~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205,000</a:t>
            </a:r>
            <a:r>
              <a:rPr lang="en-US" dirty="0" smtClean="0">
                <a:latin typeface="Times New Roman"/>
                <a:cs typeface="Times New Roman"/>
              </a:rPr>
              <a:t> 3MW wind turbines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Approximately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460 km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of land taken out of current use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Wholesale cost of wind power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5.2¢ / kWh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share of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38.4%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of electricity generation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-10000" y="1691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Distribution of 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Levelized</a:t>
            </a:r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 Cost of Electricity</a:t>
            </a:r>
            <a:endParaRPr lang="en-US" altLang="en-US" sz="2400" b="1" i="1" dirty="0" smtClean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87450" y="665030"/>
            <a:ext cx="4456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System uses only ~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18,500</a:t>
            </a:r>
            <a:r>
              <a:rPr lang="en-US" dirty="0" smtClean="0">
                <a:latin typeface="Times New Roman"/>
                <a:cs typeface="Times New Roman"/>
              </a:rPr>
              <a:t> 20MW solar PV plants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Approximately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6,110 km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of land taken out of current use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Wholesale cost of solar power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4.6¢ / kWh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share of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16.7%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of electricity generation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195306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Wholesale cost of natural gas power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12.3 ¢ / kWh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Average retail cost </a:t>
            </a:r>
            <a:r>
              <a:rPr lang="en-US" dirty="0" smtClean="0">
                <a:latin typeface="Times New Roman"/>
                <a:cs typeface="Times New Roman"/>
              </a:rPr>
              <a:t>of electricity for the entire system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10.7¢ / kWh</a:t>
            </a:r>
          </a:p>
        </p:txBody>
      </p:sp>
    </p:spTree>
    <p:extLst>
      <p:ext uri="{BB962C8B-B14F-4D97-AF65-F5344CB8AC3E}">
        <p14:creationId xmlns:p14="http://schemas.microsoft.com/office/powerpoint/2010/main" val="369836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295592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36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Sensitivity to Natural Gas</a:t>
            </a:r>
          </a:p>
        </p:txBody>
      </p:sp>
    </p:spTree>
    <p:extLst>
      <p:ext uri="{BB962C8B-B14F-4D97-AF65-F5344CB8AC3E}">
        <p14:creationId xmlns:p14="http://schemas.microsoft.com/office/powerpoint/2010/main" val="6339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Sensitivity to Natural Gas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40" y="607978"/>
            <a:ext cx="7833360" cy="625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Sensitivity to Natural Gas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654802"/>
            <a:ext cx="7876540" cy="620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Sensitivity to Natural Gas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485139"/>
            <a:ext cx="7752080" cy="628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9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295592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8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The Effect of Coal and EPA CAA 111(d)</a:t>
            </a:r>
          </a:p>
        </p:txBody>
      </p:sp>
    </p:spTree>
    <p:extLst>
      <p:ext uri="{BB962C8B-B14F-4D97-AF65-F5344CB8AC3E}">
        <p14:creationId xmlns:p14="http://schemas.microsoft.com/office/powerpoint/2010/main" val="220885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67883" y="5843562"/>
            <a:ext cx="9564428" cy="10913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0000" y="40007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NEWS Result: The Effect of Coal and EPA CAA 111(d)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708660"/>
            <a:ext cx="6898640" cy="28214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140" y="3688080"/>
            <a:ext cx="53594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94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2848" y="820689"/>
            <a:ext cx="8441334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can produce up to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80% of its electricity </a:t>
            </a:r>
            <a:r>
              <a:rPr lang="en-US" dirty="0" smtClean="0">
                <a:latin typeface="Times New Roman"/>
                <a:cs typeface="Times New Roman"/>
              </a:rPr>
              <a:t>from carbon free sources by 2030 at costs similar to those today.</a:t>
            </a: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needs a national high-voltage direct-current transmission system </a:t>
            </a:r>
            <a:r>
              <a:rPr lang="en-US" dirty="0" smtClean="0">
                <a:latin typeface="Times New Roman"/>
                <a:cs typeface="Times New Roman"/>
              </a:rPr>
              <a:t>and it should be co-optimized with generation.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The US should move away from a localized systems to a large-scale system.</a:t>
            </a: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Current technologies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without storage </a:t>
            </a:r>
            <a:r>
              <a:rPr lang="en-US" dirty="0" smtClean="0">
                <a:latin typeface="Times New Roman"/>
                <a:cs typeface="Times New Roman"/>
              </a:rPr>
              <a:t>can do the job if HVDC is expanded, reducing overall costs of the system.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Other technologies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can incorporate</a:t>
            </a:r>
            <a:r>
              <a:rPr lang="en-US" dirty="0" smtClean="0">
                <a:latin typeface="Times New Roman"/>
                <a:cs typeface="Times New Roman"/>
              </a:rPr>
              <a:t> into a national electric system.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HVDC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improves the efficiency of the electric sector</a:t>
            </a:r>
            <a:r>
              <a:rPr lang="en-US" dirty="0" smtClean="0">
                <a:latin typeface="Times New Roman"/>
                <a:cs typeface="Times New Roman"/>
              </a:rPr>
              <a:t>, regardless of generation mix (although the biggest impact is with variable generation).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If a national HVDC system is introduced other sectors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can be shifted </a:t>
            </a:r>
            <a:r>
              <a:rPr lang="en-US" dirty="0" smtClean="0">
                <a:latin typeface="Times New Roman"/>
                <a:cs typeface="Times New Roman"/>
              </a:rPr>
              <a:t>to electrical energy. For example; water heaters, heat pumps, electric vehicles, power-to-gas, etc.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5769"/>
            <a:ext cx="7772400" cy="911323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Take Away Messages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741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istinggeneration_Exist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36" y="644922"/>
            <a:ext cx="7438927" cy="5337535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685800" y="6985"/>
            <a:ext cx="7772400" cy="508915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 Electric Power System in 2012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79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-10000" y="-138571"/>
            <a:ext cx="9144000" cy="65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00FF"/>
                </a:solidFill>
                <a:latin typeface="Times New Roman"/>
                <a:ea typeface="ＭＳ Ｐゴシック" pitchFamily="34" charset="-128"/>
                <a:cs typeface="Times New Roman"/>
              </a:rPr>
              <a:t>US Aggregated Electric Demand</a:t>
            </a:r>
            <a:endParaRPr lang="en-US" altLang="en-US" sz="2400" b="1" i="1" dirty="0" smtClean="0">
              <a:solidFill>
                <a:srgbClr val="0000FF"/>
              </a:solidFill>
              <a:latin typeface="Times New Roman"/>
              <a:ea typeface="ＭＳ Ｐゴシック" pitchFamily="34" charset="-128"/>
              <a:cs typeface="Times New Roman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2030311"/>
              </p:ext>
            </p:extLst>
          </p:nvPr>
        </p:nvGraphicFramePr>
        <p:xfrm>
          <a:off x="0" y="511477"/>
          <a:ext cx="9134000" cy="536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508634"/>
              </p:ext>
            </p:extLst>
          </p:nvPr>
        </p:nvGraphicFramePr>
        <p:xfrm>
          <a:off x="888048" y="3508815"/>
          <a:ext cx="2479040" cy="2120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Donut 4"/>
          <p:cNvSpPr/>
          <p:nvPr/>
        </p:nvSpPr>
        <p:spPr>
          <a:xfrm>
            <a:off x="846773" y="2005452"/>
            <a:ext cx="274638" cy="498475"/>
          </a:xfrm>
          <a:prstGeom prst="donut">
            <a:avLst>
              <a:gd name="adj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5" idx="7"/>
          </p:cNvCxnSpPr>
          <p:nvPr/>
        </p:nvCxnSpPr>
        <p:spPr>
          <a:xfrm>
            <a:off x="1081191" y="2078452"/>
            <a:ext cx="2280182" cy="14383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5" idx="3"/>
          </p:cNvCxnSpPr>
          <p:nvPr/>
        </p:nvCxnSpPr>
        <p:spPr>
          <a:xfrm>
            <a:off x="886461" y="2430902"/>
            <a:ext cx="1587" cy="1077913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261560"/>
              </p:ext>
            </p:extLst>
          </p:nvPr>
        </p:nvGraphicFramePr>
        <p:xfrm>
          <a:off x="5863369" y="3516752"/>
          <a:ext cx="2482850" cy="2090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Donut 8"/>
          <p:cNvSpPr/>
          <p:nvPr/>
        </p:nvSpPr>
        <p:spPr>
          <a:xfrm>
            <a:off x="4231102" y="1432047"/>
            <a:ext cx="284162" cy="547688"/>
          </a:xfrm>
          <a:prstGeom prst="donut">
            <a:avLst>
              <a:gd name="adj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383502" y="1422522"/>
            <a:ext cx="3963987" cy="209550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64452" y="1992435"/>
            <a:ext cx="1500187" cy="1538287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5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84618" y="-290426"/>
            <a:ext cx="7847990" cy="6213358"/>
            <a:chOff x="0" y="-230900"/>
            <a:chExt cx="9144000" cy="6972724"/>
          </a:xfrm>
        </p:grpSpPr>
        <p:sp>
          <p:nvSpPr>
            <p:cNvPr id="2" name="Rectangle 1"/>
            <p:cNvSpPr/>
            <p:nvPr/>
          </p:nvSpPr>
          <p:spPr>
            <a:xfrm>
              <a:off x="2529417" y="486833"/>
              <a:ext cx="3926416" cy="412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WindSpeed_10days_2008_Jan_slow2.mpg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681616" y="427182"/>
              <a:ext cx="7633115" cy="631464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175000" y="277091"/>
              <a:ext cx="2505364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itle 1"/>
            <p:cNvSpPr txBox="1">
              <a:spLocks/>
            </p:cNvSpPr>
            <p:nvPr/>
          </p:nvSpPr>
          <p:spPr>
            <a:xfrm>
              <a:off x="0" y="-230900"/>
              <a:ext cx="91440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Wind Speed Video (m/s)</a:t>
              </a:r>
              <a:endParaRPr lang="en-US" sz="2400" b="1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3134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7972" y="-270584"/>
            <a:ext cx="8661562" cy="6163752"/>
            <a:chOff x="0" y="-230900"/>
            <a:chExt cx="9144000" cy="6544760"/>
          </a:xfrm>
        </p:grpSpPr>
        <p:sp>
          <p:nvSpPr>
            <p:cNvPr id="7" name="Rectangle 6"/>
            <p:cNvSpPr/>
            <p:nvPr/>
          </p:nvSpPr>
          <p:spPr>
            <a:xfrm>
              <a:off x="3175000" y="277091"/>
              <a:ext cx="2505364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itle 1"/>
            <p:cNvSpPr txBox="1">
              <a:spLocks/>
            </p:cNvSpPr>
            <p:nvPr/>
          </p:nvSpPr>
          <p:spPr>
            <a:xfrm>
              <a:off x="0" y="-230900"/>
              <a:ext cx="91440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Solar Irradiance Video (W/m</a:t>
              </a:r>
              <a:r>
                <a:rPr lang="en-US" sz="2400" b="1" baseline="30000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2</a:t>
              </a:r>
              <a:r>
                <a:rPr lang="en-US" sz="24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)</a:t>
              </a:r>
              <a:endParaRPr lang="en-US" sz="2400" b="1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pic>
          <p:nvPicPr>
            <p:cNvPr id="5" name="TotalIrradiance_10days_2008_Jan_slow2.mpg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588818" y="849891"/>
              <a:ext cx="7635240" cy="5463969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2529417" y="683098"/>
              <a:ext cx="3926416" cy="412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700391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738" y="711205"/>
            <a:ext cx="6949257" cy="522164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94048" y="241927"/>
            <a:ext cx="3926416" cy="41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18749"/>
            <a:ext cx="914399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Wind Capacity Factor Map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64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240669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Solar PV Capacity Factor Map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56295" y="635086"/>
            <a:ext cx="7089360" cy="5248161"/>
            <a:chOff x="629649" y="704533"/>
            <a:chExt cx="7891272" cy="58303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49" y="704533"/>
              <a:ext cx="7891272" cy="583032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027549" y="1282597"/>
              <a:ext cx="2770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/>
                  <a:cs typeface="Times New Roman"/>
                </a:rPr>
                <a:t>%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27405" y="1284907"/>
              <a:ext cx="2770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/>
                  <a:cs typeface="Times New Roman"/>
                </a:rPr>
                <a:t>%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38808" y="1287215"/>
              <a:ext cx="2770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/>
                  <a:cs typeface="Times New Roman"/>
                </a:rPr>
                <a:t>%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38666" y="1277979"/>
              <a:ext cx="2770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/>
                  <a:cs typeface="Times New Roman"/>
                </a:rPr>
                <a:t>%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8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1848</TotalTime>
  <Words>920</Words>
  <Application>Microsoft Office PowerPoint</Application>
  <PresentationFormat>On-screen Show (4:3)</PresentationFormat>
  <Paragraphs>132</Paragraphs>
  <Slides>28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ＭＳ Ｐゴシック</vt:lpstr>
      <vt:lpstr>Arial</vt:lpstr>
      <vt:lpstr>Calibri</vt:lpstr>
      <vt:lpstr>Helvetica Neue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HVDC Transmission Overlay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CIRES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Human, Katy</dc:creator>
  <cp:lastModifiedBy>Tom Acker</cp:lastModifiedBy>
  <cp:revision>301</cp:revision>
  <dcterms:created xsi:type="dcterms:W3CDTF">2013-10-24T16:26:53Z</dcterms:created>
  <dcterms:modified xsi:type="dcterms:W3CDTF">2015-06-09T01:45:46Z</dcterms:modified>
</cp:coreProperties>
</file>