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2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4" name="Shape 1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8" name="Shape 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3" name="Shape 1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093234" x="0"/>
            <a:ext cy="712499" cx="845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 indent="45720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3093357" x="685800"/>
            <a:ext cy="712499" cx="77724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marL="0"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2pPr>
            <a:lvl3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3pPr>
            <a:lvl4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4pPr>
            <a:lvl5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5pPr>
            <a:lvl6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6pPr>
            <a:lvl7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7pPr>
            <a:lvl8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8pPr>
            <a:lvl9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" name="Shape 12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460499" x="457200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461908" x="4656667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4406309" x="0"/>
            <a:ext cy="519599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15240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2400">
                <a:solidFill>
                  <a:schemeClr val="lt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1pPr>
            <a:lvl2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2pPr>
            <a:lvl3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3pPr>
            <a:lvl4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4pPr>
            <a:lvl5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5pPr>
            <a:lvl6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6pPr>
            <a:lvl7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7pPr>
            <a:lvl8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8pPr>
            <a:lvl9pPr indent="3048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pn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pn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ctrTitle"/>
          </p:nvPr>
        </p:nvSpPr>
        <p:spPr>
          <a:xfrm>
            <a:off y="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VTwordpress</a:t>
            </a:r>
          </a:p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y="3190800" x="685800"/>
            <a:ext cy="901799" cx="777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l" rtl="0" lvl="0">
              <a:spcBef>
                <a:spcPts val="0"/>
              </a:spcBef>
              <a:buNone/>
            </a:pPr>
            <a:r>
              <a:rPr b="0" lang="en">
                <a:solidFill>
                  <a:schemeClr val="lt1"/>
                </a:solidFill>
              </a:rPr>
              <a:t>Project Client:	Jennifer Sparrow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" name="Shape 30"/>
          <p:cNvSpPr txBox="1"/>
          <p:nvPr/>
        </p:nvSpPr>
        <p:spPr>
          <a:xfrm>
            <a:off y="1684200" x="609250"/>
            <a:ext cy="13014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3000" lang="en"/>
              <a:t>Team Members: 	Scott Mcgee</a:t>
            </a:r>
          </a:p>
          <a:p>
            <a:pPr rtl="0" lvl="0">
              <a:spcBef>
                <a:spcPts val="0"/>
              </a:spcBef>
              <a:buNone/>
            </a:pPr>
            <a:r>
              <a:rPr sz="3000" lang="en"/>
              <a:t>							Ken Pham</a:t>
            </a:r>
          </a:p>
          <a:p>
            <a:pPr>
              <a:spcBef>
                <a:spcPts val="0"/>
              </a:spcBef>
              <a:buNone/>
            </a:pPr>
            <a:r>
              <a:rPr sz="3000" lang="en"/>
              <a:t>							Matt Ng</a:t>
            </a:r>
          </a:p>
        </p:txBody>
      </p:sp>
      <p:sp>
        <p:nvSpPr>
          <p:cNvPr id="31" name="Shape 31"/>
          <p:cNvSpPr txBox="1"/>
          <p:nvPr/>
        </p:nvSpPr>
        <p:spPr>
          <a:xfrm>
            <a:off y="4029875" x="6751275"/>
            <a:ext cy="856200" cx="2094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sz="1800" lang="en"/>
              <a:t>Blacksburg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sz="1800" lang="en"/>
              <a:t>3/6/2014</a:t>
            </a:r>
          </a:p>
          <a:p>
            <a:pPr rtl="0"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sz="1800" lang="en"/>
              <a:t>VT CS 4624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8" name="Shape 8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-23650" x="0"/>
            <a:ext cy="5190800" cx="9144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5" name="Shape 9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499" cx="9144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2" name="Shape 10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499" cx="9256198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Headway Walkthrough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5" name="Shape 11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-35575" x="0"/>
            <a:ext cy="5143499" cx="9144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2" name="Shape 12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499" cx="91930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9" name="Shape 12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499" cx="9144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6" name="Shape 13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499" cx="9144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43" name="Shape 14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499" cx="9144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0" name="Shape 15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499" cx="9144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Objective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Create WordPress Templates for VT that are developed inline with the Virginia Tech Style Guideline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Prefer at least one template to incorporate the Drag-and-Drop features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7" name="Shape 15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-81500" x="0"/>
            <a:ext cy="5225000" cx="9144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2" name="Shape 162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Questions 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Drag-and-Drop</a:t>
            </a:r>
          </a:p>
        </p:txBody>
      </p:sp>
      <p:pic>
        <p:nvPicPr>
          <p:cNvPr id="43" name="Shape 4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14575" x="2763825"/>
            <a:ext cy="3465299" cx="3751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Why do we need this?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Currently the university-wide blogging platform has over 1600 users and with a high expected growth rate</a:t>
            </a:r>
          </a:p>
          <a:p>
            <a:pPr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We hope that we can provide a uniform template for faculty users to use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Tools</a:t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BitNami</a:t>
            </a:r>
          </a:p>
          <a:p>
            <a:pPr rtl="0" lvl="1" indent="-381000" marL="914400">
              <a:spcBef>
                <a:spcPts val="0"/>
              </a:spcBef>
              <a:buClr>
                <a:schemeClr val="dk2"/>
              </a:buClr>
              <a:buSzPct val="80000"/>
              <a:buFont typeface="Arial"/>
              <a:buChar char="○"/>
            </a:pPr>
            <a:r>
              <a:rPr lang="en"/>
              <a:t>https://bitnami.com/</a:t>
            </a:r>
          </a:p>
          <a:p>
            <a:pPr rtl="0" lvl="1" indent="-381000" marL="914400">
              <a:spcBef>
                <a:spcPts val="0"/>
              </a:spcBef>
              <a:buClr>
                <a:schemeClr val="dk2"/>
              </a:buClr>
              <a:buSzPct val="80000"/>
              <a:buFont typeface="Arial"/>
              <a:buChar char="○"/>
            </a:pPr>
            <a:r>
              <a:rPr lang="en"/>
              <a:t>Eclipse Theme</a:t>
            </a:r>
          </a:p>
          <a:p>
            <a:pPr rtl="0" lvl="1" indent="-381000" marL="914400">
              <a:spcBef>
                <a:spcPts val="0"/>
              </a:spcBef>
              <a:buClr>
                <a:schemeClr val="dk2"/>
              </a:buClr>
              <a:buSzPct val="80000"/>
              <a:buFont typeface="Arial"/>
              <a:buChar char="○"/>
            </a:pPr>
            <a:r>
              <a:rPr lang="en"/>
              <a:t>NotePad++</a:t>
            </a:r>
          </a:p>
          <a:p>
            <a:pPr rtl="0" lvl="1" indent="-381000" marL="914400">
              <a:spcBef>
                <a:spcPts val="0"/>
              </a:spcBef>
              <a:buClr>
                <a:schemeClr val="dk2"/>
              </a:buClr>
              <a:buSzPct val="80000"/>
              <a:buFont typeface="Arial"/>
              <a:buChar char="○"/>
            </a:pPr>
            <a:r>
              <a:rPr lang="en"/>
              <a:t>Google Chrome Developer tools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VT Wordpress Blog</a:t>
            </a:r>
          </a:p>
          <a:p>
            <a:pPr rtl="0" lvl="1" indent="-381000" marL="914400">
              <a:spcBef>
                <a:spcPts val="0"/>
              </a:spcBef>
              <a:buClr>
                <a:schemeClr val="dk2"/>
              </a:buClr>
              <a:buSzPct val="80000"/>
              <a:buFont typeface="Arial"/>
              <a:buChar char="○"/>
            </a:pPr>
            <a:r>
              <a:rPr lang="en"/>
              <a:t>http://blogs.lt.vt.edu/</a:t>
            </a:r>
          </a:p>
          <a:p>
            <a:pPr rtl="0" lvl="1" indent="-381000" marL="914400">
              <a:spcBef>
                <a:spcPts val="0"/>
              </a:spcBef>
              <a:buClr>
                <a:schemeClr val="dk2"/>
              </a:buClr>
              <a:buSzPct val="80000"/>
              <a:buFont typeface="Arial"/>
              <a:buChar char="○"/>
            </a:pPr>
            <a:r>
              <a:rPr lang="en"/>
              <a:t>Headway Theme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Developer Languages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HTML</a:t>
            </a:r>
          </a:p>
          <a:p>
            <a:pPr rtl="0" lvl="1" indent="-381000" marL="914400">
              <a:spcBef>
                <a:spcPts val="0"/>
              </a:spcBef>
              <a:buClr>
                <a:schemeClr val="dk2"/>
              </a:buClr>
              <a:buSzPct val="80000"/>
              <a:buFont typeface="Arial"/>
              <a:buChar char="○"/>
            </a:pPr>
            <a:r>
              <a:rPr lang="en"/>
              <a:t>Design of pages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PHP</a:t>
            </a:r>
          </a:p>
          <a:p>
            <a:pPr rtl="0" lvl="1" indent="-381000" marL="914400">
              <a:spcBef>
                <a:spcPts val="0"/>
              </a:spcBef>
              <a:buClr>
                <a:schemeClr val="dk2"/>
              </a:buClr>
              <a:buSzPct val="80000"/>
              <a:buFont typeface="Arial"/>
              <a:buChar char="○"/>
            </a:pPr>
            <a:r>
              <a:rPr lang="en"/>
              <a:t>Wordpress functionality</a:t>
            </a:r>
          </a:p>
          <a:p>
            <a:pPr rtl="0" lvl="2" indent="-381000" marL="1371600">
              <a:spcBef>
                <a:spcPts val="0"/>
              </a:spcBef>
              <a:buClr>
                <a:schemeClr val="dk2"/>
              </a:buClr>
              <a:buSzPct val="80000"/>
              <a:buFont typeface="Arial"/>
              <a:buChar char="■"/>
            </a:pPr>
            <a:r>
              <a:rPr lang="en"/>
              <a:t>Index, Posts, Images, etc.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CSS</a:t>
            </a:r>
          </a:p>
          <a:p>
            <a:pPr lvl="1" indent="-381000" marL="914400">
              <a:spcBef>
                <a:spcPts val="0"/>
              </a:spcBef>
              <a:buClr>
                <a:schemeClr val="dk2"/>
              </a:buClr>
              <a:buSzPct val="80000"/>
              <a:buFont typeface="Arial"/>
              <a:buChar char="○"/>
            </a:pPr>
            <a:r>
              <a:rPr lang="en"/>
              <a:t>Style of pages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Child theme Walkthrough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4" name="Shape 7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499" cx="9144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1" name="Shape 8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5143499" cx="9144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