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Gill Sans" panose="020B0604020202020204" charset="0"/>
      <p:regular r:id="rId15"/>
      <p:bold r:id="rId16"/>
    </p:embeddedFont>
    <p:embeddedFont>
      <p:font typeface="Play" panose="020B0604020202020204" charset="0"/>
      <p:regular r:id="rId17"/>
      <p:bold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jz9XLPsauGZlaGeQKv4THN0fOKS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3" name="Google Shape;28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">
  <p:cSld name="1_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0"/>
          <p:cNvSpPr txBox="1">
            <a:spLocks noGrp="1"/>
          </p:cNvSpPr>
          <p:nvPr>
            <p:ph type="ctrTitle"/>
          </p:nvPr>
        </p:nvSpPr>
        <p:spPr>
          <a:xfrm>
            <a:off x="7999414" y="1051551"/>
            <a:ext cx="3565524" cy="23848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0"/>
          <p:cNvSpPr>
            <a:spLocks noGrp="1"/>
          </p:cNvSpPr>
          <p:nvPr>
            <p:ph type="pic" idx="2"/>
          </p:nvPr>
        </p:nvSpPr>
        <p:spPr>
          <a:xfrm>
            <a:off x="0" y="0"/>
            <a:ext cx="745236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18" name="Google Shape;18;p10"/>
          <p:cNvSpPr/>
          <p:nvPr/>
        </p:nvSpPr>
        <p:spPr>
          <a:xfrm>
            <a:off x="7999413" y="445272"/>
            <a:ext cx="360000" cy="360000"/>
          </a:xfrm>
          <a:prstGeom prst="ellipse">
            <a:avLst/>
          </a:prstGeom>
          <a:gradFill>
            <a:gsLst>
              <a:gs pos="0">
                <a:schemeClr val="dk2"/>
              </a:gs>
              <a:gs pos="60000">
                <a:schemeClr val="dk2"/>
              </a:gs>
              <a:gs pos="100000">
                <a:srgbClr val="746EB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19" name="Google Shape;19;p10"/>
          <p:cNvGrpSpPr/>
          <p:nvPr/>
        </p:nvGrpSpPr>
        <p:grpSpPr>
          <a:xfrm rot="5400000">
            <a:off x="10835022" y="5500185"/>
            <a:ext cx="828358" cy="828358"/>
            <a:chOff x="10462536" y="1408249"/>
            <a:chExt cx="828358" cy="828358"/>
          </a:xfrm>
        </p:grpSpPr>
        <p:sp>
          <p:nvSpPr>
            <p:cNvPr id="20" name="Google Shape;20;p10"/>
            <p:cNvSpPr/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/>
              <a:ahLst/>
              <a:cxnLst/>
              <a:rect l="l" t="t" r="r" b="b"/>
              <a:pathLst>
                <a:path w="1080000" h="1262947" extrusionOk="0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0">
                  <a:srgbClr val="2B274A"/>
                </a:gs>
                <a:gs pos="30000">
                  <a:srgbClr val="2B274A"/>
                </a:gs>
                <a:gs pos="40000">
                  <a:srgbClr val="3B3666"/>
                </a:gs>
                <a:gs pos="60000">
                  <a:srgbClr val="2B274A"/>
                </a:gs>
                <a:gs pos="100000">
                  <a:schemeClr val="dk2"/>
                </a:gs>
              </a:gsLst>
              <a:lin ang="6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1" name="Google Shape;21;p10"/>
            <p:cNvSpPr/>
            <p:nvPr/>
          </p:nvSpPr>
          <p:spPr>
            <a:xfrm rot="-8100000">
              <a:off x="10613915" y="1424627"/>
              <a:ext cx="270000" cy="540001"/>
            </a:xfrm>
            <a:prstGeom prst="ellipse">
              <a:avLst/>
            </a:prstGeom>
            <a:solidFill>
              <a:srgbClr val="2B27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22" name="Google Shape;22;p10"/>
          <p:cNvSpPr txBox="1">
            <a:spLocks noGrp="1"/>
          </p:cNvSpPr>
          <p:nvPr>
            <p:ph type="body" idx="1"/>
          </p:nvPr>
        </p:nvSpPr>
        <p:spPr>
          <a:xfrm>
            <a:off x="7999413" y="3568700"/>
            <a:ext cx="3565524" cy="173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marL="1371600" lvl="2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3pPr>
            <a:lvl4pPr marL="1828800" lvl="3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4pPr>
            <a:lvl5pPr marL="2286000" lvl="4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Quote">
  <p:cSld name="7_Quote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9"/>
          <p:cNvSpPr txBox="1">
            <a:spLocks noGrp="1"/>
          </p:cNvSpPr>
          <p:nvPr>
            <p:ph type="title"/>
          </p:nvPr>
        </p:nvSpPr>
        <p:spPr>
          <a:xfrm>
            <a:off x="550864" y="549275"/>
            <a:ext cx="3566160" cy="3384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lay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18" name="Google Shape;118;p19"/>
          <p:cNvGrpSpPr/>
          <p:nvPr/>
        </p:nvGrpSpPr>
        <p:grpSpPr>
          <a:xfrm>
            <a:off x="10708081" y="4012605"/>
            <a:ext cx="897877" cy="934082"/>
            <a:chOff x="5129684" y="1232940"/>
            <a:chExt cx="897877" cy="934082"/>
          </a:xfrm>
        </p:grpSpPr>
        <p:sp>
          <p:nvSpPr>
            <p:cNvPr id="119" name="Google Shape;119;p19"/>
            <p:cNvSpPr/>
            <p:nvPr/>
          </p:nvSpPr>
          <p:spPr>
            <a:xfrm rot="1800000">
              <a:off x="5356930" y="1363788"/>
              <a:ext cx="621086" cy="364601"/>
            </a:xfrm>
            <a:custGeom>
              <a:avLst/>
              <a:gdLst/>
              <a:ahLst/>
              <a:cxnLst/>
              <a:rect l="l" t="t" r="r" b="b"/>
              <a:pathLst>
                <a:path w="540" h="317" extrusionOk="0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>
              <a:gsLst>
                <a:gs pos="0">
                  <a:srgbClr val="2B274A">
                    <a:alpha val="20000"/>
                  </a:srgbClr>
                </a:gs>
                <a:gs pos="20000">
                  <a:srgbClr val="2B274A">
                    <a:alpha val="20000"/>
                  </a:srgbClr>
                </a:gs>
                <a:gs pos="100000">
                  <a:srgbClr val="59EFC0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20" name="Google Shape;120;p19"/>
            <p:cNvSpPr/>
            <p:nvPr/>
          </p:nvSpPr>
          <p:spPr>
            <a:xfrm rot="1800000">
              <a:off x="5243759" y="1430747"/>
              <a:ext cx="305942" cy="538275"/>
            </a:xfrm>
            <a:custGeom>
              <a:avLst/>
              <a:gdLst/>
              <a:ahLst/>
              <a:cxnLst/>
              <a:rect l="l" t="t" r="r" b="b"/>
              <a:pathLst>
                <a:path w="266" h="468" extrusionOk="0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>
              <a:gsLst>
                <a:gs pos="0">
                  <a:srgbClr val="2B274A">
                    <a:alpha val="20000"/>
                  </a:srgbClr>
                </a:gs>
                <a:gs pos="20000">
                  <a:srgbClr val="2B274A">
                    <a:alpha val="20000"/>
                  </a:srgbClr>
                </a:gs>
                <a:gs pos="100000">
                  <a:srgbClr val="59EFC0">
                    <a:alpha val="20000"/>
                  </a:srgbClr>
                </a:gs>
              </a:gsLst>
              <a:lin ang="19799999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21" name="Google Shape;121;p19"/>
            <p:cNvSpPr/>
            <p:nvPr/>
          </p:nvSpPr>
          <p:spPr>
            <a:xfrm rot="1800000">
              <a:off x="5508097" y="1586019"/>
              <a:ext cx="315144" cy="538275"/>
            </a:xfrm>
            <a:custGeom>
              <a:avLst/>
              <a:gdLst/>
              <a:ahLst/>
              <a:cxnLst/>
              <a:rect l="l" t="t" r="r" b="b"/>
              <a:pathLst>
                <a:path w="274" h="468" extrusionOk="0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>
              <a:gsLst>
                <a:gs pos="0">
                  <a:srgbClr val="2B274A">
                    <a:alpha val="20000"/>
                  </a:srgbClr>
                </a:gs>
                <a:gs pos="20000">
                  <a:srgbClr val="2B274A">
                    <a:alpha val="20000"/>
                  </a:srgbClr>
                </a:gs>
                <a:gs pos="100000">
                  <a:srgbClr val="59EFC0">
                    <a:alpha val="20000"/>
                  </a:srgbClr>
                </a:gs>
              </a:gsLst>
              <a:lin ang="180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122" name="Google Shape;122;p19"/>
          <p:cNvSpPr/>
          <p:nvPr/>
        </p:nvSpPr>
        <p:spPr>
          <a:xfrm>
            <a:off x="5668780" y="5059009"/>
            <a:ext cx="1080000" cy="1080000"/>
          </a:xfrm>
          <a:prstGeom prst="ellipse">
            <a:avLst/>
          </a:prstGeom>
          <a:gradFill>
            <a:gsLst>
              <a:gs pos="0">
                <a:srgbClr val="1B182E"/>
              </a:gs>
              <a:gs pos="60000">
                <a:srgbClr val="1B182E"/>
              </a:gs>
              <a:gs pos="100000">
                <a:srgbClr val="746EB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3" name="Google Shape;123;p19"/>
          <p:cNvSpPr txBox="1">
            <a:spLocks noGrp="1"/>
          </p:cNvSpPr>
          <p:nvPr>
            <p:ph type="body" idx="1"/>
          </p:nvPr>
        </p:nvSpPr>
        <p:spPr>
          <a:xfrm>
            <a:off x="550863" y="4097338"/>
            <a:ext cx="3565524" cy="2351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marL="914400" lvl="1" indent="-355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19"/>
          <p:cNvSpPr>
            <a:spLocks noGrp="1"/>
          </p:cNvSpPr>
          <p:nvPr>
            <p:ph type="pic" idx="2"/>
          </p:nvPr>
        </p:nvSpPr>
        <p:spPr>
          <a:xfrm>
            <a:off x="5535809" y="656633"/>
            <a:ext cx="5132388" cy="5132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125" name="Google Shape;125;p19"/>
          <p:cNvSpPr txBox="1">
            <a:spLocks noGrp="1"/>
          </p:cNvSpPr>
          <p:nvPr>
            <p:ph type="dt" idx="10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9"/>
          <p:cNvSpPr txBox="1">
            <a:spLocks noGrp="1"/>
          </p:cNvSpPr>
          <p:nvPr>
            <p:ph type="ftr" idx="11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Team">
  <p:cSld name="8_Team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/>
          <p:nvPr/>
        </p:nvSpPr>
        <p:spPr>
          <a:xfrm>
            <a:off x="0" y="5773729"/>
            <a:ext cx="12192000" cy="1084271"/>
          </a:xfrm>
          <a:prstGeom prst="rect">
            <a:avLst/>
          </a:prstGeom>
          <a:gradFill>
            <a:gsLst>
              <a:gs pos="0">
                <a:srgbClr val="1B192E">
                  <a:alpha val="0"/>
                </a:srgbClr>
              </a:gs>
              <a:gs pos="40000">
                <a:srgbClr val="1B192E">
                  <a:alpha val="0"/>
                </a:srgbClr>
              </a:gs>
              <a:gs pos="100000">
                <a:srgbClr val="1B192E">
                  <a:alpha val="60000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0" name="Google Shape;130;p20"/>
          <p:cNvSpPr/>
          <p:nvPr/>
        </p:nvSpPr>
        <p:spPr>
          <a:xfrm>
            <a:off x="10288775" y="762609"/>
            <a:ext cx="1080000" cy="1080000"/>
          </a:xfrm>
          <a:prstGeom prst="ellipse">
            <a:avLst/>
          </a:prstGeom>
          <a:gradFill>
            <a:gsLst>
              <a:gs pos="0">
                <a:srgbClr val="1B182E"/>
              </a:gs>
              <a:gs pos="60000">
                <a:srgbClr val="1B182E"/>
              </a:gs>
              <a:gs pos="100000">
                <a:srgbClr val="746EB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1" name="Google Shape;131;p20"/>
          <p:cNvSpPr txBox="1">
            <a:spLocks noGrp="1"/>
          </p:cNvSpPr>
          <p:nvPr>
            <p:ph type="ctrTitle"/>
          </p:nvPr>
        </p:nvSpPr>
        <p:spPr>
          <a:xfrm>
            <a:off x="548640" y="548640"/>
            <a:ext cx="8281987" cy="1253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32" name="Google Shape;132;p20"/>
          <p:cNvGrpSpPr/>
          <p:nvPr/>
        </p:nvGrpSpPr>
        <p:grpSpPr>
          <a:xfrm>
            <a:off x="1763106" y="4294374"/>
            <a:ext cx="2083885" cy="2083885"/>
            <a:chOff x="4842143" y="3556857"/>
            <a:chExt cx="2083885" cy="2083885"/>
          </a:xfrm>
        </p:grpSpPr>
        <p:sp>
          <p:nvSpPr>
            <p:cNvPr id="133" name="Google Shape;133;p20"/>
            <p:cNvSpPr/>
            <p:nvPr/>
          </p:nvSpPr>
          <p:spPr>
            <a:xfrm rot="8100000" flipH="1">
              <a:off x="5005634" y="4191206"/>
              <a:ext cx="1853969" cy="926985"/>
            </a:xfrm>
            <a:custGeom>
              <a:avLst/>
              <a:gdLst/>
              <a:ahLst/>
              <a:cxnLst/>
              <a:rect l="l" t="t" r="r" b="b"/>
              <a:pathLst>
                <a:path w="2658746" h="1329373" extrusionOk="0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34" name="Google Shape;134;p20"/>
            <p:cNvSpPr/>
            <p:nvPr/>
          </p:nvSpPr>
          <p:spPr>
            <a:xfrm rot="8100000" flipH="1">
              <a:off x="4957101" y="4052255"/>
              <a:ext cx="1853969" cy="1093090"/>
            </a:xfrm>
            <a:custGeom>
              <a:avLst/>
              <a:gdLst/>
              <a:ahLst/>
              <a:cxnLst/>
              <a:rect l="l" t="t" r="r" b="b"/>
              <a:pathLst>
                <a:path w="2658746" h="1329373" extrusionOk="0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rgbClr val="746EB3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35" name="Google Shape;135;p20"/>
            <p:cNvSpPr/>
            <p:nvPr/>
          </p:nvSpPr>
          <p:spPr>
            <a:xfrm rot="2700000" flipH="1">
              <a:off x="6040374" y="3601683"/>
              <a:ext cx="107098" cy="466589"/>
            </a:xfrm>
            <a:prstGeom prst="ellipse">
              <a:avLst/>
            </a:prstGeom>
            <a:solidFill>
              <a:srgbClr val="2B27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36" name="Google Shape;136;p20"/>
            <p:cNvSpPr/>
            <p:nvPr/>
          </p:nvSpPr>
          <p:spPr>
            <a:xfrm rot="2700000" flipH="1">
              <a:off x="5059348" y="4582709"/>
              <a:ext cx="107098" cy="466589"/>
            </a:xfrm>
            <a:prstGeom prst="ellipse">
              <a:avLst/>
            </a:prstGeom>
            <a:solidFill>
              <a:srgbClr val="2B27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137" name="Google Shape;137;p20"/>
          <p:cNvSpPr>
            <a:spLocks noGrp="1"/>
          </p:cNvSpPr>
          <p:nvPr>
            <p:ph type="pic" idx="2"/>
          </p:nvPr>
        </p:nvSpPr>
        <p:spPr>
          <a:xfrm>
            <a:off x="1078992" y="1990724"/>
            <a:ext cx="1691640" cy="14356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138" name="Google Shape;138;p20"/>
          <p:cNvSpPr>
            <a:spLocks noGrp="1"/>
          </p:cNvSpPr>
          <p:nvPr>
            <p:ph type="pic" idx="3"/>
          </p:nvPr>
        </p:nvSpPr>
        <p:spPr>
          <a:xfrm>
            <a:off x="3838384" y="1990724"/>
            <a:ext cx="1691640" cy="14356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139" name="Google Shape;139;p20"/>
          <p:cNvSpPr>
            <a:spLocks noGrp="1"/>
          </p:cNvSpPr>
          <p:nvPr>
            <p:ph type="pic" idx="4"/>
          </p:nvPr>
        </p:nvSpPr>
        <p:spPr>
          <a:xfrm>
            <a:off x="6661976" y="1993392"/>
            <a:ext cx="1691640" cy="14356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140" name="Google Shape;140;p20"/>
          <p:cNvSpPr>
            <a:spLocks noGrp="1"/>
          </p:cNvSpPr>
          <p:nvPr>
            <p:ph type="pic" idx="5"/>
          </p:nvPr>
        </p:nvSpPr>
        <p:spPr>
          <a:xfrm>
            <a:off x="9485568" y="1990724"/>
            <a:ext cx="1691640" cy="14356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141" name="Google Shape;141;p20"/>
          <p:cNvSpPr txBox="1">
            <a:spLocks noGrp="1"/>
          </p:cNvSpPr>
          <p:nvPr>
            <p:ph type="body" idx="1"/>
          </p:nvPr>
        </p:nvSpPr>
        <p:spPr>
          <a:xfrm>
            <a:off x="1079500" y="3781425"/>
            <a:ext cx="171132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1pPr>
            <a:lvl2pPr marL="914400" lvl="1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20"/>
          <p:cNvSpPr txBox="1">
            <a:spLocks noGrp="1"/>
          </p:cNvSpPr>
          <p:nvPr>
            <p:ph type="body" idx="6"/>
          </p:nvPr>
        </p:nvSpPr>
        <p:spPr>
          <a:xfrm>
            <a:off x="1078733" y="4232949"/>
            <a:ext cx="1711572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1pPr>
            <a:lvl2pPr marL="914400" lvl="1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body" idx="7"/>
          </p:nvPr>
        </p:nvSpPr>
        <p:spPr>
          <a:xfrm>
            <a:off x="3839151" y="3781425"/>
            <a:ext cx="171132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1pPr>
            <a:lvl2pPr marL="914400" lvl="1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p20"/>
          <p:cNvSpPr txBox="1">
            <a:spLocks noGrp="1"/>
          </p:cNvSpPr>
          <p:nvPr>
            <p:ph type="body" idx="8"/>
          </p:nvPr>
        </p:nvSpPr>
        <p:spPr>
          <a:xfrm>
            <a:off x="3838384" y="4232949"/>
            <a:ext cx="1711572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1pPr>
            <a:lvl2pPr marL="914400" lvl="1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body" idx="9"/>
          </p:nvPr>
        </p:nvSpPr>
        <p:spPr>
          <a:xfrm>
            <a:off x="6662743" y="3781425"/>
            <a:ext cx="171132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1pPr>
            <a:lvl2pPr marL="914400" lvl="1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p20"/>
          <p:cNvSpPr txBox="1">
            <a:spLocks noGrp="1"/>
          </p:cNvSpPr>
          <p:nvPr>
            <p:ph type="body" idx="13"/>
          </p:nvPr>
        </p:nvSpPr>
        <p:spPr>
          <a:xfrm>
            <a:off x="6661976" y="4232949"/>
            <a:ext cx="1711572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1pPr>
            <a:lvl2pPr marL="914400" lvl="1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7" name="Google Shape;147;p20"/>
          <p:cNvSpPr txBox="1">
            <a:spLocks noGrp="1"/>
          </p:cNvSpPr>
          <p:nvPr>
            <p:ph type="body" idx="14"/>
          </p:nvPr>
        </p:nvSpPr>
        <p:spPr>
          <a:xfrm>
            <a:off x="9433112" y="3787288"/>
            <a:ext cx="171132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1pPr>
            <a:lvl2pPr marL="914400" lvl="1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body" idx="15"/>
          </p:nvPr>
        </p:nvSpPr>
        <p:spPr>
          <a:xfrm>
            <a:off x="9432345" y="4238812"/>
            <a:ext cx="1711572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1pPr>
            <a:lvl2pPr marL="914400" lvl="1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9" name="Google Shape;149;p20"/>
          <p:cNvSpPr txBox="1">
            <a:spLocks noGrp="1"/>
          </p:cNvSpPr>
          <p:nvPr>
            <p:ph type="dt" idx="10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ftr" idx="11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0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Summary">
  <p:cSld name="12_Summary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550863" y="4508500"/>
            <a:ext cx="4500562" cy="1562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1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37764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155" name="Google Shape;155;p21"/>
          <p:cNvSpPr txBox="1">
            <a:spLocks noGrp="1"/>
          </p:cNvSpPr>
          <p:nvPr>
            <p:ph type="body" idx="1"/>
          </p:nvPr>
        </p:nvSpPr>
        <p:spPr>
          <a:xfrm>
            <a:off x="5262411" y="4508500"/>
            <a:ext cx="6221412" cy="1563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/>
            </a:lvl2pPr>
            <a:lvl3pPr marL="1371600" lvl="2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/>
            </a:lvl3pPr>
            <a:lvl4pPr marL="1828800" lvl="3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/>
            </a:lvl4pPr>
            <a:lvl5pPr marL="2286000" lvl="4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21"/>
          <p:cNvSpPr txBox="1">
            <a:spLocks noGrp="1"/>
          </p:cNvSpPr>
          <p:nvPr>
            <p:ph type="dt" idx="10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1"/>
          <p:cNvSpPr txBox="1">
            <a:spLocks noGrp="1"/>
          </p:cNvSpPr>
          <p:nvPr>
            <p:ph type="ftr" idx="11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1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9" name="Google Shape;159;p21"/>
          <p:cNvSpPr/>
          <p:nvPr/>
        </p:nvSpPr>
        <p:spPr>
          <a:xfrm>
            <a:off x="1225773" y="3852225"/>
            <a:ext cx="360000" cy="360000"/>
          </a:xfrm>
          <a:prstGeom prst="ellipse">
            <a:avLst/>
          </a:prstGeom>
          <a:gradFill>
            <a:gsLst>
              <a:gs pos="0">
                <a:schemeClr val="dk2"/>
              </a:gs>
              <a:gs pos="60000">
                <a:schemeClr val="dk2"/>
              </a:gs>
              <a:gs pos="100000">
                <a:srgbClr val="746EB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2"/>
          <p:cNvSpPr txBox="1"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Font typeface="Play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22"/>
          <p:cNvSpPr txBox="1"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3" name="Google Shape;163;p22"/>
          <p:cNvSpPr txBox="1">
            <a:spLocks noGrp="1"/>
          </p:cNvSpPr>
          <p:nvPr>
            <p:ph type="dt" idx="10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2"/>
          <p:cNvSpPr txBox="1">
            <a:spLocks noGrp="1"/>
          </p:cNvSpPr>
          <p:nvPr>
            <p:ph type="ftr" idx="11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22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6" name="Google Shape;166;p22"/>
          <p:cNvSpPr/>
          <p:nvPr/>
        </p:nvSpPr>
        <p:spPr>
          <a:xfrm rot="2700000">
            <a:off x="612445" y="481888"/>
            <a:ext cx="1080000" cy="1262947"/>
          </a:xfrm>
          <a:custGeom>
            <a:avLst/>
            <a:gdLst/>
            <a:ahLst/>
            <a:cxnLst/>
            <a:rect l="l" t="t" r="r" b="b"/>
            <a:pathLst>
              <a:path w="1080000" h="1262947" extrusionOk="0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0">
                <a:srgbClr val="2B274A"/>
              </a:gs>
              <a:gs pos="30000">
                <a:srgbClr val="2B274A"/>
              </a:gs>
              <a:gs pos="40000">
                <a:srgbClr val="453E75"/>
              </a:gs>
              <a:gs pos="60000">
                <a:srgbClr val="2B274A"/>
              </a:gs>
              <a:gs pos="100000">
                <a:schemeClr val="dk2"/>
              </a:gs>
            </a:gsLst>
            <a:lin ang="6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7" name="Google Shape;167;p22"/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0">
                <a:srgbClr val="221F3B"/>
              </a:gs>
              <a:gs pos="50000">
                <a:srgbClr val="221F3B"/>
              </a:gs>
              <a:gs pos="100000">
                <a:srgbClr val="2B274A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8" name="Google Shape;168;p22"/>
          <p:cNvSpPr/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>
            <a:gsLst>
              <a:gs pos="0">
                <a:schemeClr val="dk2"/>
              </a:gs>
              <a:gs pos="60000">
                <a:schemeClr val="dk2"/>
              </a:gs>
              <a:gs pos="100000">
                <a:srgbClr val="746EB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169" name="Google Shape;169;p22"/>
          <p:cNvGrpSpPr/>
          <p:nvPr/>
        </p:nvGrpSpPr>
        <p:grpSpPr>
          <a:xfrm>
            <a:off x="1292493" y="4299807"/>
            <a:ext cx="2083885" cy="2083885"/>
            <a:chOff x="4842143" y="3556857"/>
            <a:chExt cx="2083885" cy="2083885"/>
          </a:xfrm>
        </p:grpSpPr>
        <p:sp>
          <p:nvSpPr>
            <p:cNvPr id="170" name="Google Shape;170;p22"/>
            <p:cNvSpPr/>
            <p:nvPr/>
          </p:nvSpPr>
          <p:spPr>
            <a:xfrm rot="8100000" flipH="1">
              <a:off x="5005634" y="4191206"/>
              <a:ext cx="1853969" cy="926985"/>
            </a:xfrm>
            <a:custGeom>
              <a:avLst/>
              <a:gdLst/>
              <a:ahLst/>
              <a:cxnLst/>
              <a:rect l="l" t="t" r="r" b="b"/>
              <a:pathLst>
                <a:path w="2658746" h="1329373" extrusionOk="0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71" name="Google Shape;171;p22"/>
            <p:cNvSpPr/>
            <p:nvPr/>
          </p:nvSpPr>
          <p:spPr>
            <a:xfrm rot="8100000" flipH="1">
              <a:off x="4957101" y="4052255"/>
              <a:ext cx="1853969" cy="1093090"/>
            </a:xfrm>
            <a:custGeom>
              <a:avLst/>
              <a:gdLst/>
              <a:ahLst/>
              <a:cxnLst/>
              <a:rect l="l" t="t" r="r" b="b"/>
              <a:pathLst>
                <a:path w="2658746" h="1329373" extrusionOk="0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rgbClr val="746EB3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72" name="Google Shape;172;p22"/>
            <p:cNvSpPr/>
            <p:nvPr/>
          </p:nvSpPr>
          <p:spPr>
            <a:xfrm rot="2700000" flipH="1">
              <a:off x="6040374" y="3601683"/>
              <a:ext cx="107098" cy="466589"/>
            </a:xfrm>
            <a:prstGeom prst="ellipse">
              <a:avLst/>
            </a:prstGeom>
            <a:solidFill>
              <a:srgbClr val="2B27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73" name="Google Shape;173;p22"/>
            <p:cNvSpPr/>
            <p:nvPr/>
          </p:nvSpPr>
          <p:spPr>
            <a:xfrm rot="2700000" flipH="1">
              <a:off x="5059348" y="4582709"/>
              <a:ext cx="107098" cy="466589"/>
            </a:xfrm>
            <a:prstGeom prst="ellipse">
              <a:avLst/>
            </a:prstGeom>
            <a:solidFill>
              <a:srgbClr val="2B27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3"/>
          <p:cNvSpPr/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>
            <a:gsLst>
              <a:gs pos="0">
                <a:schemeClr val="dk2"/>
              </a:gs>
              <a:gs pos="60000">
                <a:schemeClr val="dk2"/>
              </a:gs>
              <a:gs pos="100000">
                <a:srgbClr val="746EB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176" name="Google Shape;176;p23"/>
          <p:cNvGrpSpPr/>
          <p:nvPr/>
        </p:nvGrpSpPr>
        <p:grpSpPr>
          <a:xfrm>
            <a:off x="233344" y="5384019"/>
            <a:ext cx="828357" cy="828357"/>
            <a:chOff x="2895711" y="1234487"/>
            <a:chExt cx="828357" cy="828357"/>
          </a:xfrm>
        </p:grpSpPr>
        <p:sp>
          <p:nvSpPr>
            <p:cNvPr id="177" name="Google Shape;177;p23"/>
            <p:cNvSpPr/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/>
              <a:ahLst/>
              <a:cxnLst/>
              <a:rect l="l" t="t" r="r" b="b"/>
              <a:pathLst>
                <a:path w="1080000" h="1262947" extrusionOk="0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0">
                  <a:srgbClr val="2B274A"/>
                </a:gs>
                <a:gs pos="30000">
                  <a:srgbClr val="2B274A"/>
                </a:gs>
                <a:gs pos="40000">
                  <a:srgbClr val="453E75"/>
                </a:gs>
                <a:gs pos="60000">
                  <a:srgbClr val="2B274A"/>
                </a:gs>
                <a:gs pos="100000">
                  <a:schemeClr val="dk2"/>
                </a:gs>
              </a:gsLst>
              <a:lin ang="6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78" name="Google Shape;178;p23"/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0">
                  <a:srgbClr val="221F3B"/>
                </a:gs>
                <a:gs pos="50000">
                  <a:srgbClr val="221F3B"/>
                </a:gs>
                <a:gs pos="100000">
                  <a:srgbClr val="2B274A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179" name="Google Shape;179;p23"/>
          <p:cNvSpPr txBox="1"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lay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3"/>
          <p:cNvSpPr txBox="1">
            <a:spLocks noGrp="1"/>
          </p:cNvSpPr>
          <p:nvPr>
            <p:ph type="body" idx="1"/>
          </p:nvPr>
        </p:nvSpPr>
        <p:spPr>
          <a:xfrm>
            <a:off x="550862" y="2097175"/>
            <a:ext cx="5435600" cy="399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1" name="Google Shape;181;p23"/>
          <p:cNvSpPr txBox="1">
            <a:spLocks noGrp="1"/>
          </p:cNvSpPr>
          <p:nvPr>
            <p:ph type="body" idx="2"/>
          </p:nvPr>
        </p:nvSpPr>
        <p:spPr>
          <a:xfrm>
            <a:off x="6205538" y="2097175"/>
            <a:ext cx="5435600" cy="399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2" name="Google Shape;182;p23"/>
          <p:cNvSpPr txBox="1">
            <a:spLocks noGrp="1"/>
          </p:cNvSpPr>
          <p:nvPr>
            <p:ph type="dt" idx="10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23"/>
          <p:cNvSpPr txBox="1">
            <a:spLocks noGrp="1"/>
          </p:cNvSpPr>
          <p:nvPr>
            <p:ph type="ftr" idx="11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23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4"/>
          <p:cNvSpPr txBox="1">
            <a:spLocks noGrp="1"/>
          </p:cNvSpPr>
          <p:nvPr>
            <p:ph type="dt" idx="10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24"/>
          <p:cNvSpPr txBox="1">
            <a:spLocks noGrp="1"/>
          </p:cNvSpPr>
          <p:nvPr>
            <p:ph type="ftr" idx="11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24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Google Shape;190;p25"/>
          <p:cNvGrpSpPr/>
          <p:nvPr/>
        </p:nvGrpSpPr>
        <p:grpSpPr>
          <a:xfrm>
            <a:off x="4752748" y="4823504"/>
            <a:ext cx="1656714" cy="1656714"/>
            <a:chOff x="2481534" y="2139594"/>
            <a:chExt cx="1656714" cy="1656714"/>
          </a:xfrm>
        </p:grpSpPr>
        <p:sp>
          <p:nvSpPr>
            <p:cNvPr id="191" name="Google Shape;191;p25"/>
            <p:cNvSpPr/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/>
              <a:ahLst/>
              <a:cxnLst/>
              <a:rect l="l" t="t" r="r" b="b"/>
              <a:pathLst>
                <a:path w="1080000" h="1262947" extrusionOk="0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0">
                  <a:srgbClr val="2B274A"/>
                </a:gs>
                <a:gs pos="30000">
                  <a:srgbClr val="2B274A"/>
                </a:gs>
                <a:gs pos="40000">
                  <a:srgbClr val="453E75"/>
                </a:gs>
                <a:gs pos="60000">
                  <a:srgbClr val="2B274A"/>
                </a:gs>
                <a:gs pos="100000">
                  <a:schemeClr val="dk2"/>
                </a:gs>
              </a:gsLst>
              <a:lin ang="6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92" name="Google Shape;192;p25"/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0">
                  <a:srgbClr val="221F3B"/>
                </a:gs>
                <a:gs pos="50000">
                  <a:srgbClr val="221F3B"/>
                </a:gs>
                <a:gs pos="100000">
                  <a:srgbClr val="2B274A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193" name="Google Shape;193;p25"/>
          <p:cNvSpPr txBox="1"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25"/>
          <p:cNvSpPr txBox="1">
            <a:spLocks noGrp="1"/>
          </p:cNvSpPr>
          <p:nvPr>
            <p:ph type="body" idx="1"/>
          </p:nvPr>
        </p:nvSpPr>
        <p:spPr>
          <a:xfrm>
            <a:off x="4295775" y="1750060"/>
            <a:ext cx="7345362" cy="4342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1pPr>
            <a:lvl2pPr marL="914400" lvl="1" indent="-3302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2pPr>
            <a:lvl3pPr marL="1371600" lvl="2" indent="-3302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3pPr>
            <a:lvl4pPr marL="1828800" lvl="3" indent="-3302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4pPr>
            <a:lvl5pPr marL="2286000" lvl="4" indent="-3302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5pPr>
            <a:lvl6pPr marL="2743200" lvl="5" indent="-355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95" name="Google Shape;195;p25"/>
          <p:cNvSpPr txBox="1">
            <a:spLocks noGrp="1"/>
          </p:cNvSpPr>
          <p:nvPr>
            <p:ph type="body" idx="2"/>
          </p:nvPr>
        </p:nvSpPr>
        <p:spPr>
          <a:xfrm>
            <a:off x="550863" y="1750060"/>
            <a:ext cx="3565525" cy="4342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96" name="Google Shape;196;p25"/>
          <p:cNvSpPr txBox="1">
            <a:spLocks noGrp="1"/>
          </p:cNvSpPr>
          <p:nvPr>
            <p:ph type="dt" idx="10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25"/>
          <p:cNvSpPr txBox="1">
            <a:spLocks noGrp="1"/>
          </p:cNvSpPr>
          <p:nvPr>
            <p:ph type="ftr" idx="11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25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Agenda">
  <p:cSld name="2_Agenda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1"/>
          <p:cNvSpPr txBox="1">
            <a:spLocks noGrp="1"/>
          </p:cNvSpPr>
          <p:nvPr>
            <p:ph type="title"/>
          </p:nvPr>
        </p:nvSpPr>
        <p:spPr>
          <a:xfrm>
            <a:off x="550864" y="549275"/>
            <a:ext cx="3565524" cy="1997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lay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body" idx="1"/>
          </p:nvPr>
        </p:nvSpPr>
        <p:spPr>
          <a:xfrm>
            <a:off x="550863" y="2677306"/>
            <a:ext cx="3565525" cy="3415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/>
            </a:lvl1pPr>
            <a:lvl2pPr marL="914400" lvl="1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1"/>
          <p:cNvSpPr>
            <a:spLocks noGrp="1"/>
          </p:cNvSpPr>
          <p:nvPr>
            <p:ph type="pic" idx="2"/>
          </p:nvPr>
        </p:nvSpPr>
        <p:spPr>
          <a:xfrm>
            <a:off x="5208928" y="1596771"/>
            <a:ext cx="3448558" cy="34485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27" name="Google Shape;27;p11"/>
          <p:cNvSpPr>
            <a:spLocks noGrp="1"/>
          </p:cNvSpPr>
          <p:nvPr>
            <p:ph type="pic" idx="3"/>
          </p:nvPr>
        </p:nvSpPr>
        <p:spPr>
          <a:xfrm>
            <a:off x="8918575" y="596392"/>
            <a:ext cx="2263776" cy="226377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28" name="Google Shape;28;p11"/>
          <p:cNvSpPr>
            <a:spLocks noGrp="1"/>
          </p:cNvSpPr>
          <p:nvPr>
            <p:ph type="pic" idx="4"/>
          </p:nvPr>
        </p:nvSpPr>
        <p:spPr>
          <a:xfrm>
            <a:off x="9091612" y="3324733"/>
            <a:ext cx="2936876" cy="293687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29" name="Google Shape;29;p11"/>
          <p:cNvSpPr txBox="1">
            <a:spLocks noGrp="1"/>
          </p:cNvSpPr>
          <p:nvPr>
            <p:ph type="dt" idx="10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ftr" idx="11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" name="Google Shape;32;p11"/>
          <p:cNvSpPr/>
          <p:nvPr/>
        </p:nvSpPr>
        <p:spPr>
          <a:xfrm>
            <a:off x="6548755" y="850167"/>
            <a:ext cx="360000" cy="360000"/>
          </a:xfrm>
          <a:prstGeom prst="ellipse">
            <a:avLst/>
          </a:prstGeom>
          <a:gradFill>
            <a:gsLst>
              <a:gs pos="0">
                <a:schemeClr val="dk2"/>
              </a:gs>
              <a:gs pos="60000">
                <a:schemeClr val="dk2"/>
              </a:gs>
              <a:gs pos="100000">
                <a:srgbClr val="746EB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33" name="Google Shape;33;p11"/>
          <p:cNvGrpSpPr/>
          <p:nvPr/>
        </p:nvGrpSpPr>
        <p:grpSpPr>
          <a:xfrm>
            <a:off x="5585919" y="5592565"/>
            <a:ext cx="828358" cy="828358"/>
            <a:chOff x="3393179" y="4841987"/>
            <a:chExt cx="828358" cy="828358"/>
          </a:xfrm>
        </p:grpSpPr>
        <p:sp>
          <p:nvSpPr>
            <p:cNvPr id="34" name="Google Shape;34;p11"/>
            <p:cNvSpPr/>
            <p:nvPr/>
          </p:nvSpPr>
          <p:spPr>
            <a:xfrm rot="8100000">
              <a:off x="3537358" y="4940429"/>
              <a:ext cx="540001" cy="631474"/>
            </a:xfrm>
            <a:custGeom>
              <a:avLst/>
              <a:gdLst/>
              <a:ahLst/>
              <a:cxnLst/>
              <a:rect l="l" t="t" r="r" b="b"/>
              <a:pathLst>
                <a:path w="1080000" h="1262947" extrusionOk="0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0">
                  <a:srgbClr val="2B274A"/>
                </a:gs>
                <a:gs pos="30000">
                  <a:srgbClr val="2B274A"/>
                </a:gs>
                <a:gs pos="40000">
                  <a:srgbClr val="3B3666"/>
                </a:gs>
                <a:gs pos="60000">
                  <a:srgbClr val="2B274A"/>
                </a:gs>
                <a:gs pos="100000">
                  <a:schemeClr val="dk2"/>
                </a:gs>
              </a:gsLst>
              <a:lin ang="6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35" name="Google Shape;35;p11"/>
            <p:cNvSpPr/>
            <p:nvPr/>
          </p:nvSpPr>
          <p:spPr>
            <a:xfrm rot="-8100000">
              <a:off x="3544558" y="4858365"/>
              <a:ext cx="270000" cy="540001"/>
            </a:xfrm>
            <a:prstGeom prst="ellipse">
              <a:avLst/>
            </a:prstGeom>
            <a:gradFill>
              <a:gsLst>
                <a:gs pos="0">
                  <a:srgbClr val="453E75">
                    <a:alpha val="32941"/>
                  </a:srgbClr>
                </a:gs>
                <a:gs pos="100000">
                  <a:srgbClr val="59EFC0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Content 2 column (comparison slide)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/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>
            <a:gsLst>
              <a:gs pos="0">
                <a:schemeClr val="dk2"/>
              </a:gs>
              <a:gs pos="60000">
                <a:schemeClr val="dk2"/>
              </a:gs>
              <a:gs pos="100000">
                <a:srgbClr val="746EB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8" name="Google Shape;38;p12"/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dk2">
              <a:alpha val="8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9" name="Google Shape;39;p12"/>
          <p:cNvSpPr txBox="1"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lay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body" idx="1"/>
          </p:nvPr>
        </p:nvSpPr>
        <p:spPr>
          <a:xfrm>
            <a:off x="550864" y="1731375"/>
            <a:ext cx="5437186" cy="535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 b="0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lvl="1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2"/>
          </p:nvPr>
        </p:nvSpPr>
        <p:spPr>
          <a:xfrm>
            <a:off x="550863" y="2427370"/>
            <a:ext cx="5429114" cy="3515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marL="914400" lvl="1" indent="-3302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2pPr>
            <a:lvl3pPr marL="1371600" lvl="2" indent="-3302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3pPr>
            <a:lvl4pPr marL="1828800" lvl="3" indent="-3302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4pPr>
            <a:lvl5pPr marL="2286000" lvl="4" indent="-3302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body" idx="3"/>
          </p:nvPr>
        </p:nvSpPr>
        <p:spPr>
          <a:xfrm>
            <a:off x="6212024" y="1731375"/>
            <a:ext cx="5436392" cy="535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 b="0" cap="none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body" idx="4"/>
          </p:nvPr>
        </p:nvSpPr>
        <p:spPr>
          <a:xfrm>
            <a:off x="6212023" y="2427370"/>
            <a:ext cx="5436391" cy="3515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marL="914400" lvl="1" indent="-3302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2pPr>
            <a:lvl3pPr marL="1371600" lvl="2" indent="-3302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3pPr>
            <a:lvl4pPr marL="1828800" lvl="3" indent="-3302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4pPr>
            <a:lvl5pPr marL="2286000" lvl="4" indent="-3302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dt" idx="10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ftr" idx="11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hart Table Timeline" type="obj">
  <p:cSld name="OBJEC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oogle Shape;48;p13"/>
          <p:cNvGrpSpPr/>
          <p:nvPr/>
        </p:nvGrpSpPr>
        <p:grpSpPr>
          <a:xfrm>
            <a:off x="363888" y="5322560"/>
            <a:ext cx="1030305" cy="1030305"/>
            <a:chOff x="10240859" y="1436639"/>
            <a:chExt cx="1030305" cy="1030305"/>
          </a:xfrm>
        </p:grpSpPr>
        <p:sp>
          <p:nvSpPr>
            <p:cNvPr id="49" name="Google Shape;49;p13"/>
            <p:cNvSpPr/>
            <p:nvPr/>
          </p:nvSpPr>
          <p:spPr>
            <a:xfrm rot="-8100000">
              <a:off x="10268976" y="1743588"/>
              <a:ext cx="926985" cy="463493"/>
            </a:xfrm>
            <a:custGeom>
              <a:avLst/>
              <a:gdLst/>
              <a:ahLst/>
              <a:cxnLst/>
              <a:rect l="l" t="t" r="r" b="b"/>
              <a:pathLst>
                <a:path w="2658746" h="1329373" extrusionOk="0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50" name="Google Shape;50;p13"/>
            <p:cNvSpPr/>
            <p:nvPr/>
          </p:nvSpPr>
          <p:spPr>
            <a:xfrm rot="-2700000">
              <a:off x="11115555" y="1939340"/>
              <a:ext cx="53549" cy="233295"/>
            </a:xfrm>
            <a:prstGeom prst="ellipse">
              <a:avLst/>
            </a:prstGeom>
            <a:solidFill>
              <a:srgbClr val="2B27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51" name="Google Shape;51;p13"/>
            <p:cNvSpPr/>
            <p:nvPr/>
          </p:nvSpPr>
          <p:spPr>
            <a:xfrm rot="-2700000">
              <a:off x="10625042" y="1448827"/>
              <a:ext cx="53549" cy="233295"/>
            </a:xfrm>
            <a:prstGeom prst="ellipse">
              <a:avLst/>
            </a:prstGeom>
            <a:solidFill>
              <a:srgbClr val="2B27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52" name="Google Shape;52;p13"/>
            <p:cNvSpPr/>
            <p:nvPr/>
          </p:nvSpPr>
          <p:spPr>
            <a:xfrm rot="-8100000">
              <a:off x="10292519" y="1686748"/>
              <a:ext cx="926985" cy="530086"/>
            </a:xfrm>
            <a:custGeom>
              <a:avLst/>
              <a:gdLst/>
              <a:ahLst/>
              <a:cxnLst/>
              <a:rect l="l" t="t" r="r" b="b"/>
              <a:pathLst>
                <a:path w="2658746" h="1329373" extrusionOk="0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rgbClr val="746EB3">
                <a:alpha val="2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lay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1"/>
          </p:nvPr>
        </p:nvSpPr>
        <p:spPr>
          <a:xfrm>
            <a:off x="550863" y="2113199"/>
            <a:ext cx="11090274" cy="3979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dt" idx="10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ftr" idx="11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Content 3 column">
  <p:cSld name="11_Content 3 colum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14"/>
          <p:cNvGrpSpPr/>
          <p:nvPr/>
        </p:nvGrpSpPr>
        <p:grpSpPr>
          <a:xfrm>
            <a:off x="100472" y="5036395"/>
            <a:ext cx="2083885" cy="2083885"/>
            <a:chOff x="4842143" y="3556857"/>
            <a:chExt cx="2083885" cy="2083885"/>
          </a:xfrm>
        </p:grpSpPr>
        <p:sp>
          <p:nvSpPr>
            <p:cNvPr id="60" name="Google Shape;60;p14"/>
            <p:cNvSpPr/>
            <p:nvPr/>
          </p:nvSpPr>
          <p:spPr>
            <a:xfrm rot="8100000" flipH="1">
              <a:off x="5005634" y="4191206"/>
              <a:ext cx="1853969" cy="926985"/>
            </a:xfrm>
            <a:custGeom>
              <a:avLst/>
              <a:gdLst/>
              <a:ahLst/>
              <a:cxnLst/>
              <a:rect l="l" t="t" r="r" b="b"/>
              <a:pathLst>
                <a:path w="2658746" h="1329373" extrusionOk="0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61" name="Google Shape;61;p14"/>
            <p:cNvSpPr/>
            <p:nvPr/>
          </p:nvSpPr>
          <p:spPr>
            <a:xfrm rot="8100000" flipH="1">
              <a:off x="4957101" y="4052255"/>
              <a:ext cx="1853969" cy="1093090"/>
            </a:xfrm>
            <a:custGeom>
              <a:avLst/>
              <a:gdLst/>
              <a:ahLst/>
              <a:cxnLst/>
              <a:rect l="l" t="t" r="r" b="b"/>
              <a:pathLst>
                <a:path w="2658746" h="1329373" extrusionOk="0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rgbClr val="746EB3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62" name="Google Shape;62;p14"/>
            <p:cNvSpPr/>
            <p:nvPr/>
          </p:nvSpPr>
          <p:spPr>
            <a:xfrm rot="2700000" flipH="1">
              <a:off x="6040374" y="3601683"/>
              <a:ext cx="107098" cy="466589"/>
            </a:xfrm>
            <a:prstGeom prst="ellipse">
              <a:avLst/>
            </a:prstGeom>
            <a:solidFill>
              <a:srgbClr val="2B27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63" name="Google Shape;63;p14"/>
            <p:cNvSpPr/>
            <p:nvPr/>
          </p:nvSpPr>
          <p:spPr>
            <a:xfrm rot="2700000" flipH="1">
              <a:off x="5059348" y="4582709"/>
              <a:ext cx="107098" cy="466589"/>
            </a:xfrm>
            <a:prstGeom prst="ellipse">
              <a:avLst/>
            </a:prstGeom>
            <a:solidFill>
              <a:srgbClr val="2B27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64" name="Google Shape;64;p14"/>
          <p:cNvSpPr/>
          <p:nvPr/>
        </p:nvSpPr>
        <p:spPr>
          <a:xfrm rot="2700000">
            <a:off x="10834944" y="171268"/>
            <a:ext cx="1080000" cy="1262947"/>
          </a:xfrm>
          <a:custGeom>
            <a:avLst/>
            <a:gdLst/>
            <a:ahLst/>
            <a:cxnLst/>
            <a:rect l="l" t="t" r="r" b="b"/>
            <a:pathLst>
              <a:path w="1080000" h="1262947" extrusionOk="0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0">
                <a:srgbClr val="2B274A"/>
              </a:gs>
              <a:gs pos="30000">
                <a:srgbClr val="2B274A"/>
              </a:gs>
              <a:gs pos="40000">
                <a:srgbClr val="453E75"/>
              </a:gs>
              <a:gs pos="60000">
                <a:srgbClr val="2B274A"/>
              </a:gs>
              <a:gs pos="100000">
                <a:schemeClr val="dk2"/>
              </a:gs>
            </a:gsLst>
            <a:lin ang="6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5" name="Google Shape;65;p14"/>
          <p:cNvSpPr/>
          <p:nvPr/>
        </p:nvSpPr>
        <p:spPr>
          <a:xfrm rot="8100000">
            <a:off x="10849344" y="518342"/>
            <a:ext cx="540000" cy="1080000"/>
          </a:xfrm>
          <a:prstGeom prst="ellipse">
            <a:avLst/>
          </a:prstGeom>
          <a:gradFill>
            <a:gsLst>
              <a:gs pos="0">
                <a:srgbClr val="221F3B"/>
              </a:gs>
              <a:gs pos="50000">
                <a:srgbClr val="221F3B"/>
              </a:gs>
              <a:gs pos="100000">
                <a:srgbClr val="2B274A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>
            <a:gsLst>
              <a:gs pos="0">
                <a:schemeClr val="dk2"/>
              </a:gs>
              <a:gs pos="60000">
                <a:schemeClr val="dk2"/>
              </a:gs>
              <a:gs pos="100000">
                <a:srgbClr val="746EB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lay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1"/>
          </p:nvPr>
        </p:nvSpPr>
        <p:spPr>
          <a:xfrm>
            <a:off x="550864" y="1731375"/>
            <a:ext cx="3563936" cy="535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0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lvl="1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2"/>
          </p:nvPr>
        </p:nvSpPr>
        <p:spPr>
          <a:xfrm>
            <a:off x="559476" y="2432304"/>
            <a:ext cx="3563936" cy="3515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1pPr>
            <a:lvl2pPr marL="914400" lvl="1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2pPr>
            <a:lvl3pPr marL="1371600" lvl="2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marL="1828800" lvl="3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4pPr>
            <a:lvl5pPr marL="2286000" lvl="4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3"/>
          </p:nvPr>
        </p:nvSpPr>
        <p:spPr>
          <a:xfrm>
            <a:off x="4341573" y="1731375"/>
            <a:ext cx="3566160" cy="535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body" idx="4"/>
          </p:nvPr>
        </p:nvSpPr>
        <p:spPr>
          <a:xfrm>
            <a:off x="4341573" y="2427370"/>
            <a:ext cx="3508755" cy="3515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655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00"/>
              <a:buChar char="•"/>
              <a:defRPr sz="1700"/>
            </a:lvl1pPr>
            <a:lvl2pPr marL="914400" lvl="1" indent="-33655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700"/>
              <a:buChar char="•"/>
              <a:defRPr sz="1700"/>
            </a:lvl2pPr>
            <a:lvl3pPr marL="1371600" lvl="2" indent="-33655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700"/>
              <a:buChar char="•"/>
              <a:defRPr sz="1700"/>
            </a:lvl3pPr>
            <a:lvl4pPr marL="1828800" lvl="3" indent="-33655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700"/>
              <a:buChar char="•"/>
              <a:defRPr sz="1700"/>
            </a:lvl4pPr>
            <a:lvl5pPr marL="2286000" lvl="4" indent="-33655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700"/>
              <a:buChar char="•"/>
              <a:defRPr sz="1700"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body" idx="5"/>
          </p:nvPr>
        </p:nvSpPr>
        <p:spPr>
          <a:xfrm>
            <a:off x="8139659" y="1731375"/>
            <a:ext cx="3566160" cy="535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body" idx="6"/>
          </p:nvPr>
        </p:nvSpPr>
        <p:spPr>
          <a:xfrm>
            <a:off x="8139659" y="2427370"/>
            <a:ext cx="3508755" cy="3515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655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00"/>
              <a:buChar char="•"/>
              <a:defRPr sz="1700"/>
            </a:lvl1pPr>
            <a:lvl2pPr marL="914400" lvl="1" indent="-33655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700"/>
              <a:buChar char="•"/>
              <a:defRPr sz="1700"/>
            </a:lvl2pPr>
            <a:lvl3pPr marL="1371600" lvl="2" indent="-33655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700"/>
              <a:buChar char="•"/>
              <a:defRPr sz="1700"/>
            </a:lvl3pPr>
            <a:lvl4pPr marL="1828800" lvl="3" indent="-33655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700"/>
              <a:buChar char="•"/>
              <a:defRPr sz="1700"/>
            </a:lvl4pPr>
            <a:lvl5pPr marL="2286000" lvl="4" indent="-33655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700"/>
              <a:buChar char="•"/>
              <a:defRPr sz="1700"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dt" idx="10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ftr" idx="11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losing">
  <p:cSld name="13_Closing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subTitle" idx="1"/>
          </p:nvPr>
        </p:nvSpPr>
        <p:spPr>
          <a:xfrm>
            <a:off x="550863" y="3827610"/>
            <a:ext cx="5437187" cy="2265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lvl="2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lvl="3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lvl="4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15"/>
          <p:cNvSpPr>
            <a:spLocks noGrp="1"/>
          </p:cNvSpPr>
          <p:nvPr>
            <p:ph type="pic" idx="2"/>
          </p:nvPr>
        </p:nvSpPr>
        <p:spPr>
          <a:xfrm>
            <a:off x="6556248" y="548640"/>
            <a:ext cx="5084064" cy="28803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81" name="Google Shape;81;p15"/>
          <p:cNvSpPr>
            <a:spLocks noGrp="1"/>
          </p:cNvSpPr>
          <p:nvPr>
            <p:ph type="pic" idx="3"/>
          </p:nvPr>
        </p:nvSpPr>
        <p:spPr>
          <a:xfrm>
            <a:off x="6556248" y="3429000"/>
            <a:ext cx="5084064" cy="28803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grpSp>
        <p:nvGrpSpPr>
          <p:cNvPr id="82" name="Google Shape;82;p15"/>
          <p:cNvGrpSpPr/>
          <p:nvPr/>
        </p:nvGrpSpPr>
        <p:grpSpPr>
          <a:xfrm>
            <a:off x="11030092" y="-213201"/>
            <a:ext cx="1708815" cy="1705831"/>
            <a:chOff x="11030092" y="-213201"/>
            <a:chExt cx="1708815" cy="1705831"/>
          </a:xfrm>
        </p:grpSpPr>
        <p:sp>
          <p:nvSpPr>
            <p:cNvPr id="83" name="Google Shape;83;p15"/>
            <p:cNvSpPr/>
            <p:nvPr/>
          </p:nvSpPr>
          <p:spPr>
            <a:xfrm rot="-2700000">
              <a:off x="11161347" y="125399"/>
              <a:ext cx="1341675" cy="926985"/>
            </a:xfrm>
            <a:custGeom>
              <a:avLst/>
              <a:gdLst/>
              <a:ahLst/>
              <a:cxnLst/>
              <a:rect l="l" t="t" r="r" b="b"/>
              <a:pathLst>
                <a:path w="1341675" h="926985" extrusionOk="0">
                  <a:moveTo>
                    <a:pt x="1049126" y="8962"/>
                  </a:moveTo>
                  <a:lnTo>
                    <a:pt x="1341675" y="301511"/>
                  </a:lnTo>
                  <a:lnTo>
                    <a:pt x="1130649" y="512537"/>
                  </a:lnTo>
                  <a:lnTo>
                    <a:pt x="1107397" y="499917"/>
                  </a:lnTo>
                  <a:cubicBezTo>
                    <a:pt x="1051945" y="476462"/>
                    <a:pt x="990979" y="463493"/>
                    <a:pt x="926985" y="463493"/>
                  </a:cubicBezTo>
                  <a:cubicBezTo>
                    <a:pt x="671005" y="463493"/>
                    <a:pt x="463493" y="671005"/>
                    <a:pt x="463493" y="926985"/>
                  </a:cubicBezTo>
                  <a:lnTo>
                    <a:pt x="0" y="926985"/>
                  </a:lnTo>
                  <a:cubicBezTo>
                    <a:pt x="0" y="415026"/>
                    <a:pt x="415025" y="0"/>
                    <a:pt x="926985" y="0"/>
                  </a:cubicBezTo>
                  <a:cubicBezTo>
                    <a:pt x="958982" y="0"/>
                    <a:pt x="990601" y="1621"/>
                    <a:pt x="1021763" y="478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84" name="Google Shape;84;p15"/>
            <p:cNvSpPr/>
            <p:nvPr/>
          </p:nvSpPr>
          <p:spPr>
            <a:xfrm rot="2700000">
              <a:off x="11798454" y="994196"/>
              <a:ext cx="107098" cy="466589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85" name="Google Shape;85;p15"/>
            <p:cNvSpPr/>
            <p:nvPr/>
          </p:nvSpPr>
          <p:spPr>
            <a:xfrm rot="-2700000">
              <a:off x="11228590" y="129580"/>
              <a:ext cx="1337455" cy="1042921"/>
            </a:xfrm>
            <a:custGeom>
              <a:avLst/>
              <a:gdLst/>
              <a:ahLst/>
              <a:cxnLst/>
              <a:rect l="l" t="t" r="r" b="b"/>
              <a:pathLst>
                <a:path w="1337455" h="1042921" extrusionOk="0">
                  <a:moveTo>
                    <a:pt x="1084058" y="16081"/>
                  </a:moveTo>
                  <a:lnTo>
                    <a:pt x="1337455" y="269477"/>
                  </a:lnTo>
                  <a:lnTo>
                    <a:pt x="1060775" y="546158"/>
                  </a:lnTo>
                  <a:lnTo>
                    <a:pt x="1020394" y="532055"/>
                  </a:lnTo>
                  <a:cubicBezTo>
                    <a:pt x="990222" y="525109"/>
                    <a:pt x="958982" y="521461"/>
                    <a:pt x="926985" y="521461"/>
                  </a:cubicBezTo>
                  <a:cubicBezTo>
                    <a:pt x="671005" y="521461"/>
                    <a:pt x="463493" y="754927"/>
                    <a:pt x="463492" y="1042921"/>
                  </a:cubicBezTo>
                  <a:lnTo>
                    <a:pt x="0" y="1042921"/>
                  </a:lnTo>
                  <a:cubicBezTo>
                    <a:pt x="0" y="466932"/>
                    <a:pt x="415025" y="0"/>
                    <a:pt x="926984" y="0"/>
                  </a:cubicBezTo>
                  <a:cubicBezTo>
                    <a:pt x="958982" y="0"/>
                    <a:pt x="990600" y="1824"/>
                    <a:pt x="1021763" y="5384"/>
                  </a:cubicBezTo>
                  <a:close/>
                </a:path>
              </a:pathLst>
            </a:custGeom>
            <a:solidFill>
              <a:srgbClr val="746EB3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86" name="Google Shape;86;p15"/>
          <p:cNvGrpSpPr/>
          <p:nvPr/>
        </p:nvGrpSpPr>
        <p:grpSpPr>
          <a:xfrm>
            <a:off x="577658" y="5511950"/>
            <a:ext cx="828358" cy="828358"/>
            <a:chOff x="10462536" y="1408249"/>
            <a:chExt cx="828358" cy="828358"/>
          </a:xfrm>
        </p:grpSpPr>
        <p:sp>
          <p:nvSpPr>
            <p:cNvPr id="87" name="Google Shape;87;p15"/>
            <p:cNvSpPr/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/>
              <a:ahLst/>
              <a:cxnLst/>
              <a:rect l="l" t="t" r="r" b="b"/>
              <a:pathLst>
                <a:path w="1080000" h="1262947" extrusionOk="0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0">
                  <a:srgbClr val="2B274A"/>
                </a:gs>
                <a:gs pos="30000">
                  <a:srgbClr val="2B274A"/>
                </a:gs>
                <a:gs pos="40000">
                  <a:srgbClr val="3B3666"/>
                </a:gs>
                <a:gs pos="60000">
                  <a:srgbClr val="2B274A"/>
                </a:gs>
                <a:gs pos="100000">
                  <a:schemeClr val="dk2"/>
                </a:gs>
              </a:gsLst>
              <a:lin ang="6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88" name="Google Shape;88;p15"/>
            <p:cNvSpPr/>
            <p:nvPr/>
          </p:nvSpPr>
          <p:spPr>
            <a:xfrm rot="-8100000">
              <a:off x="10613915" y="1424627"/>
              <a:ext cx="270000" cy="540001"/>
            </a:xfrm>
            <a:prstGeom prst="ellipse">
              <a:avLst/>
            </a:prstGeom>
            <a:solidFill>
              <a:srgbClr val="2B27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89" name="Google Shape;89;p15"/>
          <p:cNvSpPr txBox="1">
            <a:spLocks noGrp="1"/>
          </p:cNvSpPr>
          <p:nvPr>
            <p:ph type="dt" idx="10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ftr" idx="11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2" name="Google Shape;92;p15"/>
          <p:cNvSpPr/>
          <p:nvPr/>
        </p:nvSpPr>
        <p:spPr>
          <a:xfrm>
            <a:off x="5303845" y="5427212"/>
            <a:ext cx="1080000" cy="1080000"/>
          </a:xfrm>
          <a:prstGeom prst="ellipse">
            <a:avLst/>
          </a:prstGeom>
          <a:gradFill>
            <a:gsLst>
              <a:gs pos="0">
                <a:srgbClr val="1B182E"/>
              </a:gs>
              <a:gs pos="60000">
                <a:srgbClr val="1B182E"/>
              </a:gs>
              <a:gs pos="100000">
                <a:srgbClr val="746EB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Introduction">
  <p:cSld name="3_Introduction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 txBox="1">
            <a:spLocks noGrp="1"/>
          </p:cNvSpPr>
          <p:nvPr>
            <p:ph type="title"/>
          </p:nvPr>
        </p:nvSpPr>
        <p:spPr>
          <a:xfrm>
            <a:off x="550863" y="4507200"/>
            <a:ext cx="4500562" cy="1562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6"/>
          <p:cNvSpPr>
            <a:spLocks noGrp="1"/>
          </p:cNvSpPr>
          <p:nvPr>
            <p:ph type="pic" idx="2"/>
          </p:nvPr>
        </p:nvSpPr>
        <p:spPr>
          <a:xfrm>
            <a:off x="0" y="0"/>
            <a:ext cx="3054096" cy="37764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96" name="Google Shape;96;p16"/>
          <p:cNvSpPr>
            <a:spLocks noGrp="1"/>
          </p:cNvSpPr>
          <p:nvPr>
            <p:ph type="pic" idx="3"/>
          </p:nvPr>
        </p:nvSpPr>
        <p:spPr>
          <a:xfrm>
            <a:off x="3054096" y="0"/>
            <a:ext cx="3054096" cy="37764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97" name="Google Shape;97;p16"/>
          <p:cNvSpPr>
            <a:spLocks noGrp="1"/>
          </p:cNvSpPr>
          <p:nvPr>
            <p:ph type="pic" idx="4"/>
          </p:nvPr>
        </p:nvSpPr>
        <p:spPr>
          <a:xfrm>
            <a:off x="6083808" y="0"/>
            <a:ext cx="3054096" cy="37764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98" name="Google Shape;98;p16"/>
          <p:cNvSpPr>
            <a:spLocks noGrp="1"/>
          </p:cNvSpPr>
          <p:nvPr>
            <p:ph type="pic" idx="5"/>
          </p:nvPr>
        </p:nvSpPr>
        <p:spPr>
          <a:xfrm>
            <a:off x="9137904" y="0"/>
            <a:ext cx="3054096" cy="37764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99" name="Google Shape;99;p16"/>
          <p:cNvSpPr txBox="1">
            <a:spLocks noGrp="1"/>
          </p:cNvSpPr>
          <p:nvPr>
            <p:ph type="dt" idx="10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ftr" idx="11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"/>
          </p:nvPr>
        </p:nvSpPr>
        <p:spPr>
          <a:xfrm>
            <a:off x="5262411" y="4508500"/>
            <a:ext cx="6221412" cy="1563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/>
            </a:lvl1pPr>
            <a:lvl2pPr marL="914400" lvl="1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/>
            </a:lvl2pPr>
            <a:lvl3pPr marL="1371600" lvl="2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/>
            </a:lvl3pPr>
            <a:lvl4pPr marL="1828800" lvl="3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/>
            </a:lvl4pPr>
            <a:lvl5pPr marL="2286000" lvl="4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ection break">
  <p:cSld name="4_Section break">
    <p:bg>
      <p:bgPr>
        <a:solidFill>
          <a:schemeClr val="dk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sp>
      <p:sp>
        <p:nvSpPr>
          <p:cNvPr id="105" name="Google Shape;105;p17"/>
          <p:cNvSpPr txBox="1">
            <a:spLocks noGrp="1"/>
          </p:cNvSpPr>
          <p:nvPr>
            <p:ph type="dt" idx="10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ftr" idx="11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8" name="Google Shape;108;p17"/>
          <p:cNvSpPr/>
          <p:nvPr/>
        </p:nvSpPr>
        <p:spPr>
          <a:xfrm>
            <a:off x="0" y="5773729"/>
            <a:ext cx="12192000" cy="1084271"/>
          </a:xfrm>
          <a:prstGeom prst="rect">
            <a:avLst/>
          </a:prstGeom>
          <a:gradFill>
            <a:gsLst>
              <a:gs pos="0">
                <a:srgbClr val="1B192E">
                  <a:alpha val="0"/>
                </a:srgbClr>
              </a:gs>
              <a:gs pos="28000">
                <a:srgbClr val="1B192E">
                  <a:alpha val="0"/>
                </a:srgbClr>
              </a:gs>
              <a:gs pos="90000">
                <a:srgbClr val="1B192E">
                  <a:alpha val="60000"/>
                </a:srgbClr>
              </a:gs>
              <a:gs pos="100000">
                <a:srgbClr val="1B192E">
                  <a:alpha val="60000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09" name="Google Shape;109;p17"/>
          <p:cNvSpPr/>
          <p:nvPr/>
        </p:nvSpPr>
        <p:spPr>
          <a:xfrm rot="10800000">
            <a:off x="0" y="-3"/>
            <a:ext cx="9000000" cy="6857998"/>
          </a:xfrm>
          <a:prstGeom prst="rect">
            <a:avLst/>
          </a:prstGeom>
          <a:gradFill>
            <a:gsLst>
              <a:gs pos="0">
                <a:srgbClr val="1B192E">
                  <a:alpha val="0"/>
                </a:srgbClr>
              </a:gs>
              <a:gs pos="50000">
                <a:srgbClr val="1B192E">
                  <a:alpha val="60000"/>
                </a:srgbClr>
              </a:gs>
              <a:gs pos="100000">
                <a:srgbClr val="1B192E">
                  <a:alpha val="6000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0" name="Google Shape;110;p17"/>
          <p:cNvSpPr txBox="1"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Font typeface="Play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subTitle" idx="1"/>
          </p:nvPr>
        </p:nvSpPr>
        <p:spPr>
          <a:xfrm>
            <a:off x="550863" y="3816724"/>
            <a:ext cx="5437187" cy="2265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lvl="2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lvl="3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lvl="4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Section break">
  <p:cSld name="5_Section break">
    <p:bg>
      <p:bgPr>
        <a:solidFill>
          <a:schemeClr val="dk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</p:sp>
      <p:sp>
        <p:nvSpPr>
          <p:cNvPr id="114" name="Google Shape;114;p18"/>
          <p:cNvSpPr txBox="1">
            <a:spLocks noGrp="1"/>
          </p:cNvSpPr>
          <p:nvPr>
            <p:ph type="subTitle" idx="1"/>
          </p:nvPr>
        </p:nvSpPr>
        <p:spPr>
          <a:xfrm>
            <a:off x="0" y="3557281"/>
            <a:ext cx="6640285" cy="3300719"/>
          </a:xfrm>
          <a:prstGeom prst="rect">
            <a:avLst/>
          </a:prstGeom>
          <a:gradFill>
            <a:gsLst>
              <a:gs pos="0">
                <a:srgbClr val="1B192E">
                  <a:alpha val="0"/>
                </a:srgbClr>
              </a:gs>
              <a:gs pos="50000">
                <a:srgbClr val="1B192E">
                  <a:alpha val="60000"/>
                </a:srgbClr>
              </a:gs>
              <a:gs pos="100000">
                <a:srgbClr val="1B192E">
                  <a:alpha val="60000"/>
                </a:srgbClr>
              </a:gs>
            </a:gsLst>
            <a:lin ang="10800000" scaled="0"/>
          </a:gra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/>
            </a:lvl1pPr>
            <a:lvl2pPr lvl="1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lvl="2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lvl="3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lvl="4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6640285" cy="3535509"/>
          </a:xfrm>
          <a:prstGeom prst="rect">
            <a:avLst/>
          </a:prstGeom>
          <a:gradFill>
            <a:gsLst>
              <a:gs pos="0">
                <a:srgbClr val="1B192E">
                  <a:alpha val="0"/>
                </a:srgbClr>
              </a:gs>
              <a:gs pos="50000">
                <a:srgbClr val="1B192E">
                  <a:alpha val="69803"/>
                </a:srgbClr>
              </a:gs>
              <a:gs pos="100000">
                <a:srgbClr val="1B192E">
                  <a:alpha val="69803"/>
                </a:srgbClr>
              </a:gs>
            </a:gsLst>
            <a:lin ang="10800000" scaled="0"/>
          </a:gra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Font typeface="Play"/>
              <a:buNone/>
              <a:defRPr sz="6400"/>
            </a:lvl1pPr>
            <a:lvl2pPr lvl="1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lay"/>
              <a:buNone/>
              <a:defRPr sz="4800" b="0" i="0" u="none" strike="noStrike" cap="none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556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175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175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175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175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347">
          <p15:clr>
            <a:srgbClr val="F26B43"/>
          </p15:clr>
        </p15:guide>
        <p15:guide id="4" pos="7333">
          <p15:clr>
            <a:srgbClr val="F26B43"/>
          </p15:clr>
        </p15:guide>
        <p15:guide id="5" orient="horz" pos="346">
          <p15:clr>
            <a:srgbClr val="F26B43"/>
          </p15:clr>
        </p15:guide>
        <p15:guide id="6" orient="horz" pos="3974">
          <p15:clr>
            <a:srgbClr val="F26B43"/>
          </p15:clr>
        </p15:guide>
        <p15:guide id="7" pos="824">
          <p15:clr>
            <a:srgbClr val="A4A3A4"/>
          </p15:clr>
        </p15:guide>
        <p15:guide id="8" pos="937">
          <p15:clr>
            <a:srgbClr val="A4A3A4"/>
          </p15:clr>
        </p15:guide>
        <p15:guide id="9" pos="1413">
          <p15:clr>
            <a:srgbClr val="A4A3A4"/>
          </p15:clr>
        </p15:guide>
        <p15:guide id="10" pos="1527">
          <p15:clr>
            <a:srgbClr val="A4A3A4"/>
          </p15:clr>
        </p15:guide>
        <p15:guide id="11" pos="2003">
          <p15:clr>
            <a:srgbClr val="A4A3A4"/>
          </p15:clr>
        </p15:guide>
        <p15:guide id="12" pos="2116">
          <p15:clr>
            <a:srgbClr val="A4A3A4"/>
          </p15:clr>
        </p15:guide>
        <p15:guide id="13" pos="2593">
          <p15:clr>
            <a:srgbClr val="A4A3A4"/>
          </p15:clr>
        </p15:guide>
        <p15:guide id="14" pos="2706">
          <p15:clr>
            <a:srgbClr val="A4A3A4"/>
          </p15:clr>
        </p15:guide>
        <p15:guide id="15" pos="3182">
          <p15:clr>
            <a:srgbClr val="A4A3A4"/>
          </p15:clr>
        </p15:guide>
        <p15:guide id="16" pos="3318">
          <p15:clr>
            <a:srgbClr val="A4A3A4"/>
          </p15:clr>
        </p15:guide>
        <p15:guide id="17" pos="3772">
          <p15:clr>
            <a:srgbClr val="A4A3A4"/>
          </p15:clr>
        </p15:guide>
        <p15:guide id="18" pos="3908">
          <p15:clr>
            <a:srgbClr val="A4A3A4"/>
          </p15:clr>
        </p15:guide>
        <p15:guide id="19" pos="4362">
          <p15:clr>
            <a:srgbClr val="A4A3A4"/>
          </p15:clr>
        </p15:guide>
        <p15:guide id="20" pos="4498">
          <p15:clr>
            <a:srgbClr val="A4A3A4"/>
          </p15:clr>
        </p15:guide>
        <p15:guide id="21" pos="4951">
          <p15:clr>
            <a:srgbClr val="A4A3A4"/>
          </p15:clr>
        </p15:guide>
        <p15:guide id="22" pos="5087">
          <p15:clr>
            <a:srgbClr val="A4A3A4"/>
          </p15:clr>
        </p15:guide>
        <p15:guide id="23" pos="5541">
          <p15:clr>
            <a:srgbClr val="A4A3A4"/>
          </p15:clr>
        </p15:guide>
        <p15:guide id="24" pos="5677">
          <p15:clr>
            <a:srgbClr val="A4A3A4"/>
          </p15:clr>
        </p15:guide>
        <p15:guide id="25" pos="6153">
          <p15:clr>
            <a:srgbClr val="A4A3A4"/>
          </p15:clr>
        </p15:guide>
        <p15:guide id="26" pos="6267">
          <p15:clr>
            <a:srgbClr val="A4A3A4"/>
          </p15:clr>
        </p15:guide>
        <p15:guide id="27" pos="6743">
          <p15:clr>
            <a:srgbClr val="A4A3A4"/>
          </p15:clr>
        </p15:guide>
        <p15:guide id="28" pos="6856">
          <p15:clr>
            <a:srgbClr val="A4A3A4"/>
          </p15:clr>
        </p15:guide>
        <p15:guide id="29" orient="horz" pos="3838">
          <p15:clr>
            <a:srgbClr val="A4A3A4"/>
          </p15:clr>
        </p15:guide>
        <p15:guide id="30" orient="horz" pos="2092">
          <p15:clr>
            <a:srgbClr val="A4A3A4"/>
          </p15:clr>
        </p15:guide>
        <p15:guide id="31" orient="horz" pos="2228">
          <p15:clr>
            <a:srgbClr val="A4A3A4"/>
          </p15:clr>
        </p15:guide>
        <p15:guide id="32" orient="horz" pos="845">
          <p15:clr>
            <a:srgbClr val="A4A3A4"/>
          </p15:clr>
        </p15:guide>
        <p15:guide id="33" orient="horz" pos="958">
          <p15:clr>
            <a:srgbClr val="A4A3A4"/>
          </p15:clr>
        </p15:guide>
        <p15:guide id="34" orient="horz" pos="1480">
          <p15:clr>
            <a:srgbClr val="A4A3A4"/>
          </p15:clr>
        </p15:guide>
        <p15:guide id="35" orient="horz" pos="1593">
          <p15:clr>
            <a:srgbClr val="A4A3A4"/>
          </p15:clr>
        </p15:guide>
        <p15:guide id="36" orient="horz" pos="2727">
          <p15:clr>
            <a:srgbClr val="A4A3A4"/>
          </p15:clr>
        </p15:guide>
        <p15:guide id="37" orient="horz" pos="2840">
          <p15:clr>
            <a:srgbClr val="A4A3A4"/>
          </p15:clr>
        </p15:guide>
        <p15:guide id="38" orient="horz" pos="3339">
          <p15:clr>
            <a:srgbClr val="A4A3A4"/>
          </p15:clr>
        </p15:guide>
        <p15:guide id="39" orient="horz" pos="3475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"/>
          <p:cNvSpPr txBox="1">
            <a:spLocks noGrp="1"/>
          </p:cNvSpPr>
          <p:nvPr>
            <p:ph type="ctrTitle"/>
          </p:nvPr>
        </p:nvSpPr>
        <p:spPr>
          <a:xfrm>
            <a:off x="7999414" y="873751"/>
            <a:ext cx="3565524" cy="23848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lay"/>
              <a:buNone/>
            </a:pPr>
            <a:r>
              <a:rPr lang="en-US"/>
              <a:t>Social Networks in Great Britain</a:t>
            </a:r>
            <a:endParaRPr/>
          </a:p>
        </p:txBody>
      </p:sp>
      <p:pic>
        <p:nvPicPr>
          <p:cNvPr id="205" name="Google Shape;205;p1" descr="Data Points Digital backgroun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745236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pic>
      <p:sp>
        <p:nvSpPr>
          <p:cNvPr id="206" name="Google Shape;206;p1"/>
          <p:cNvSpPr txBox="1">
            <a:spLocks noGrp="1"/>
          </p:cNvSpPr>
          <p:nvPr>
            <p:ph type="body" idx="1"/>
          </p:nvPr>
        </p:nvSpPr>
        <p:spPr>
          <a:xfrm>
            <a:off x="7533006" y="3436449"/>
            <a:ext cx="4498340" cy="328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/>
              <a:t>CS4624 Multimedia, Hypertext, and Information Access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/>
              <a:t>Instructor: Edward A. Fox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/>
              <a:t>Virginia Tech, Blacksburg, VA 24061, 5/4/22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/>
              <a:t>Team Member: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/>
              <a:t>Javan Smith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"/>
          <p:cNvSpPr txBox="1">
            <a:spLocks noGrp="1"/>
          </p:cNvSpPr>
          <p:nvPr>
            <p:ph type="title"/>
          </p:nvPr>
        </p:nvSpPr>
        <p:spPr>
          <a:xfrm>
            <a:off x="550864" y="549275"/>
            <a:ext cx="3565524" cy="1997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lay"/>
              <a:buNone/>
            </a:pPr>
            <a:r>
              <a:rPr lang="en-US"/>
              <a:t>Agenda</a:t>
            </a:r>
            <a:endParaRPr/>
          </a:p>
        </p:txBody>
      </p:sp>
      <p:sp>
        <p:nvSpPr>
          <p:cNvPr id="212" name="Google Shape;212;p2"/>
          <p:cNvSpPr txBox="1">
            <a:spLocks noGrp="1"/>
          </p:cNvSpPr>
          <p:nvPr>
            <p:ph type="body" idx="1"/>
          </p:nvPr>
        </p:nvSpPr>
        <p:spPr>
          <a:xfrm>
            <a:off x="550863" y="2677306"/>
            <a:ext cx="3565525" cy="3415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/>
              <a:t>Recap / Problem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/>
              <a:t>Timeline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/>
              <a:t>Deliverables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/>
              <a:t>Challenges</a:t>
            </a:r>
            <a:endParaRPr/>
          </a:p>
        </p:txBody>
      </p:sp>
      <p:pic>
        <p:nvPicPr>
          <p:cNvPr id="213" name="Google Shape;213;p2" descr="Digital Data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208928" y="1596771"/>
            <a:ext cx="3448558" cy="34485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pic>
      <p:pic>
        <p:nvPicPr>
          <p:cNvPr id="214" name="Google Shape;214;p2" descr="Data Points "/>
          <p:cNvPicPr preferRelativeResize="0">
            <a:picLocks noGrp="1"/>
          </p:cNvPicPr>
          <p:nvPr>
            <p:ph type="pic" idx="3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8918575" y="596392"/>
            <a:ext cx="2263776" cy="226377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pic>
      <p:pic>
        <p:nvPicPr>
          <p:cNvPr id="215" name="Google Shape;215;p2" descr="Data Background"/>
          <p:cNvPicPr preferRelativeResize="0">
            <a:picLocks noGrp="1"/>
          </p:cNvPicPr>
          <p:nvPr>
            <p:ph type="pic" idx="4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9091612" y="3324733"/>
            <a:ext cx="2936876" cy="293687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pic>
      <p:sp>
        <p:nvSpPr>
          <p:cNvPr id="216" name="Google Shape;216;p2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oogle Shape;222;p3"/>
          <p:cNvGrpSpPr/>
          <p:nvPr/>
        </p:nvGrpSpPr>
        <p:grpSpPr>
          <a:xfrm>
            <a:off x="10346504" y="1833152"/>
            <a:ext cx="1656714" cy="1656714"/>
            <a:chOff x="10112258" y="2147095"/>
            <a:chExt cx="1656714" cy="1656714"/>
          </a:xfrm>
        </p:grpSpPr>
        <p:sp>
          <p:nvSpPr>
            <p:cNvPr id="223" name="Google Shape;223;p3"/>
            <p:cNvSpPr/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/>
              <a:ahLst/>
              <a:cxnLst/>
              <a:rect l="l" t="t" r="r" b="b"/>
              <a:pathLst>
                <a:path w="1080000" h="1262947" extrusionOk="0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0">
                  <a:srgbClr val="2B274A"/>
                </a:gs>
                <a:gs pos="30000">
                  <a:srgbClr val="2B274A"/>
                </a:gs>
                <a:gs pos="40000">
                  <a:srgbClr val="3B3666"/>
                </a:gs>
                <a:gs pos="60000">
                  <a:srgbClr val="2B274A"/>
                </a:gs>
                <a:gs pos="100000">
                  <a:schemeClr val="dk2"/>
                </a:gs>
              </a:gsLst>
              <a:lin ang="6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24" name="Google Shape;224;p3"/>
            <p:cNvSpPr/>
            <p:nvPr/>
          </p:nvSpPr>
          <p:spPr>
            <a:xfrm rot="-81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0">
                  <a:srgbClr val="453E75">
                    <a:alpha val="32941"/>
                  </a:srgbClr>
                </a:gs>
                <a:gs pos="100000">
                  <a:srgbClr val="59EFC0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225" name="Google Shape;225;p3"/>
          <p:cNvSpPr txBox="1"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lay"/>
              <a:buNone/>
            </a:pPr>
            <a:r>
              <a:rPr lang="en-US"/>
              <a:t>Recap / Problem </a:t>
            </a:r>
            <a:endParaRPr/>
          </a:p>
        </p:txBody>
      </p:sp>
      <p:sp>
        <p:nvSpPr>
          <p:cNvPr id="226" name="Google Shape;226;p3"/>
          <p:cNvSpPr txBox="1">
            <a:spLocks noGrp="1"/>
          </p:cNvSpPr>
          <p:nvPr>
            <p:ph type="body" idx="1"/>
          </p:nvPr>
        </p:nvSpPr>
        <p:spPr>
          <a:xfrm>
            <a:off x="550864" y="1731375"/>
            <a:ext cx="5437186" cy="535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en-US"/>
              <a:t>CLIENT</a:t>
            </a:r>
            <a:endParaRPr/>
          </a:p>
        </p:txBody>
      </p:sp>
      <p:sp>
        <p:nvSpPr>
          <p:cNvPr id="227" name="Google Shape;227;p3"/>
          <p:cNvSpPr txBox="1">
            <a:spLocks noGrp="1"/>
          </p:cNvSpPr>
          <p:nvPr>
            <p:ph type="body" idx="2"/>
          </p:nvPr>
        </p:nvSpPr>
        <p:spPr>
          <a:xfrm>
            <a:off x="550863" y="2427371"/>
            <a:ext cx="5149960" cy="1217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Professor David Radcliffe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Department of English at  VT</a:t>
            </a:r>
            <a:endParaRPr/>
          </a:p>
        </p:txBody>
      </p:sp>
      <p:sp>
        <p:nvSpPr>
          <p:cNvPr id="228" name="Google Shape;228;p3"/>
          <p:cNvSpPr txBox="1">
            <a:spLocks noGrp="1"/>
          </p:cNvSpPr>
          <p:nvPr>
            <p:ph type="body" idx="3"/>
          </p:nvPr>
        </p:nvSpPr>
        <p:spPr>
          <a:xfrm>
            <a:off x="6212024" y="1731375"/>
            <a:ext cx="5436392" cy="535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en-US"/>
              <a:t>MOTIVATION</a:t>
            </a:r>
            <a:endParaRPr/>
          </a:p>
        </p:txBody>
      </p:sp>
      <p:sp>
        <p:nvSpPr>
          <p:cNvPr id="229" name="Google Shape;229;p3"/>
          <p:cNvSpPr txBox="1">
            <a:spLocks noGrp="1"/>
          </p:cNvSpPr>
          <p:nvPr>
            <p:ph type="body" idx="4"/>
          </p:nvPr>
        </p:nvSpPr>
        <p:spPr>
          <a:xfrm>
            <a:off x="6212024" y="2427370"/>
            <a:ext cx="5436390" cy="3515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Transform 40,000 XML records into indexed and searchable HTML records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Archival purposes: unable to use any 3</a:t>
            </a:r>
            <a:r>
              <a:rPr lang="en-US" baseline="30000"/>
              <a:t>rd</a:t>
            </a:r>
            <a:r>
              <a:rPr lang="en-US"/>
              <a:t> party service</a:t>
            </a:r>
            <a:endParaRPr/>
          </a:p>
          <a:p>
            <a:pPr marL="228600" lvl="0" indent="-7620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endParaRPr/>
          </a:p>
        </p:txBody>
      </p:sp>
      <p:sp>
        <p:nvSpPr>
          <p:cNvPr id="230" name="Google Shape;230;p3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231" name="Google Shape;231;p3"/>
          <p:cNvSpPr/>
          <p:nvPr/>
        </p:nvSpPr>
        <p:spPr>
          <a:xfrm>
            <a:off x="4295775" y="0"/>
            <a:ext cx="360000" cy="274638"/>
          </a:xfrm>
          <a:custGeom>
            <a:avLst/>
            <a:gdLst/>
            <a:ahLst/>
            <a:cxnLst/>
            <a:rect l="l" t="t" r="r" b="b"/>
            <a:pathLst>
              <a:path w="360000" h="274638" extrusionOk="0">
                <a:moveTo>
                  <a:pt x="30714" y="0"/>
                </a:moveTo>
                <a:lnTo>
                  <a:pt x="329286" y="0"/>
                </a:lnTo>
                <a:lnTo>
                  <a:pt x="345855" y="24574"/>
                </a:lnTo>
                <a:cubicBezTo>
                  <a:pt x="354963" y="46109"/>
                  <a:pt x="360000" y="69785"/>
                  <a:pt x="360000" y="94638"/>
                </a:cubicBezTo>
                <a:cubicBezTo>
                  <a:pt x="360000" y="194049"/>
                  <a:pt x="279411" y="274638"/>
                  <a:pt x="180000" y="274638"/>
                </a:cubicBezTo>
                <a:cubicBezTo>
                  <a:pt x="80589" y="274638"/>
                  <a:pt x="0" y="194049"/>
                  <a:pt x="0" y="94638"/>
                </a:cubicBezTo>
                <a:cubicBezTo>
                  <a:pt x="0" y="69785"/>
                  <a:pt x="5037" y="46109"/>
                  <a:pt x="14145" y="24574"/>
                </a:cubicBezTo>
                <a:close/>
              </a:path>
            </a:pathLst>
          </a:custGeom>
          <a:gradFill>
            <a:gsLst>
              <a:gs pos="0">
                <a:schemeClr val="dk2"/>
              </a:gs>
              <a:gs pos="60000">
                <a:schemeClr val="dk2"/>
              </a:gs>
              <a:gs pos="100000">
                <a:srgbClr val="746EB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232" name="Google Shape;232;p3" descr="A picture containing necktie, person, person, bow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r="550" b="2"/>
          <a:stretch/>
        </p:blipFill>
        <p:spPr>
          <a:xfrm>
            <a:off x="550862" y="3720876"/>
            <a:ext cx="1777372" cy="2511699"/>
          </a:xfrm>
          <a:prstGeom prst="round2DiagRect">
            <a:avLst>
              <a:gd name="adj1" fmla="val 4860"/>
              <a:gd name="adj2" fmla="val 50000"/>
            </a:avLst>
          </a:prstGeom>
          <a:noFill/>
          <a:ln w="19050" cap="sq" cmpd="sng">
            <a:solidFill>
              <a:srgbClr val="F2EFF2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"/>
          <p:cNvSpPr txBox="1"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lay"/>
              <a:buNone/>
            </a:pPr>
            <a:r>
              <a:rPr lang="en-US"/>
              <a:t>Timeline</a:t>
            </a:r>
            <a:endParaRPr/>
          </a:p>
        </p:txBody>
      </p:sp>
      <p:grpSp>
        <p:nvGrpSpPr>
          <p:cNvPr id="239" name="Google Shape;239;p4"/>
          <p:cNvGrpSpPr/>
          <p:nvPr/>
        </p:nvGrpSpPr>
        <p:grpSpPr>
          <a:xfrm>
            <a:off x="554112" y="2112963"/>
            <a:ext cx="11083776" cy="3979861"/>
            <a:chOff x="3249" y="0"/>
            <a:chExt cx="11083776" cy="3979861"/>
          </a:xfrm>
        </p:grpSpPr>
        <p:sp>
          <p:nvSpPr>
            <p:cNvPr id="240" name="Google Shape;240;p4"/>
            <p:cNvSpPr/>
            <p:nvPr/>
          </p:nvSpPr>
          <p:spPr>
            <a:xfrm rot="-5400000">
              <a:off x="1783501" y="802383"/>
              <a:ext cx="397986" cy="2375095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accent5"/>
            </a:solidFill>
            <a:ln w="1270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4"/>
            <p:cNvSpPr txBox="1"/>
            <p:nvPr/>
          </p:nvSpPr>
          <p:spPr>
            <a:xfrm>
              <a:off x="814375" y="1810365"/>
              <a:ext cx="2355667" cy="3591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7150" tIns="137150" rIns="137150" bIns="137150" anchor="ctr" anchorCtr="1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Gill Sans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February</a:t>
              </a:r>
              <a:endParaRPr/>
            </a:p>
          </p:txBody>
        </p:sp>
        <p:sp>
          <p:nvSpPr>
            <p:cNvPr id="242" name="Google Shape;242;p4"/>
            <p:cNvSpPr/>
            <p:nvPr/>
          </p:nvSpPr>
          <p:spPr>
            <a:xfrm>
              <a:off x="3249" y="0"/>
              <a:ext cx="3958491" cy="13929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4"/>
            <p:cNvSpPr txBox="1"/>
            <p:nvPr/>
          </p:nvSpPr>
          <p:spPr>
            <a:xfrm>
              <a:off x="3249" y="0"/>
              <a:ext cx="3958491" cy="13929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137150" anchor="b" anchorCtr="1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Noto Sans Symbols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Wireframes</a:t>
              </a:r>
              <a:endParaRPr/>
            </a:p>
            <a:p>
              <a:pPr marL="0" marR="0" lvl="0" indent="0" algn="ctr" rtl="0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Noto Sans Symbols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Initial work on JavaScript backend</a:t>
              </a:r>
              <a:endParaRPr/>
            </a:p>
          </p:txBody>
        </p:sp>
        <p:cxnSp>
          <p:nvCxnSpPr>
            <p:cNvPr id="244" name="Google Shape;244;p4"/>
            <p:cNvCxnSpPr/>
            <p:nvPr/>
          </p:nvCxnSpPr>
          <p:spPr>
            <a:xfrm>
              <a:off x="1982494" y="1472548"/>
              <a:ext cx="0" cy="318388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  <p:sp>
          <p:nvSpPr>
            <p:cNvPr id="245" name="Google Shape;245;p4"/>
            <p:cNvSpPr/>
            <p:nvPr/>
          </p:nvSpPr>
          <p:spPr>
            <a:xfrm>
              <a:off x="1942696" y="1392951"/>
              <a:ext cx="79597" cy="79597"/>
            </a:xfrm>
            <a:prstGeom prst="ellipse">
              <a:avLst/>
            </a:prstGeom>
            <a:solidFill>
              <a:schemeClr val="accent5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4"/>
            <p:cNvSpPr/>
            <p:nvPr/>
          </p:nvSpPr>
          <p:spPr>
            <a:xfrm>
              <a:off x="3170042" y="1790937"/>
              <a:ext cx="2375095" cy="397986"/>
            </a:xfrm>
            <a:prstGeom prst="rect">
              <a:avLst/>
            </a:prstGeom>
            <a:solidFill>
              <a:srgbClr val="7574A7"/>
            </a:solidFill>
            <a:ln w="12700" cap="flat" cmpd="sng">
              <a:solidFill>
                <a:srgbClr val="7574A7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4"/>
            <p:cNvSpPr txBox="1"/>
            <p:nvPr/>
          </p:nvSpPr>
          <p:spPr>
            <a:xfrm>
              <a:off x="3170042" y="1790937"/>
              <a:ext cx="2375095" cy="3979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7150" tIns="137150" rIns="137150" bIns="137150" anchor="ctr" anchorCtr="1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Gill Sans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March</a:t>
              </a:r>
              <a:endParaRPr/>
            </a:p>
          </p:txBody>
        </p:sp>
        <p:sp>
          <p:nvSpPr>
            <p:cNvPr id="248" name="Google Shape;248;p4"/>
            <p:cNvSpPr/>
            <p:nvPr/>
          </p:nvSpPr>
          <p:spPr>
            <a:xfrm>
              <a:off x="2378344" y="2586910"/>
              <a:ext cx="3958491" cy="13929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4"/>
            <p:cNvSpPr txBox="1"/>
            <p:nvPr/>
          </p:nvSpPr>
          <p:spPr>
            <a:xfrm>
              <a:off x="2378344" y="2586910"/>
              <a:ext cx="3958491" cy="13929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137150" rIns="0" bIns="0" anchor="t" anchorCtr="1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Gill Sans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Finished backend, but required 3</a:t>
              </a:r>
              <a:r>
                <a:rPr lang="en-US" sz="1800" b="0" i="0" u="none" strike="noStrike" cap="none" baseline="300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rd</a:t>
              </a:r>
              <a:r>
                <a:rPr lang="en-US" sz="1800" b="0" i="0" u="none" strike="noStrike" cap="non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 party service to work: scrapped</a:t>
              </a:r>
              <a:endParaRPr/>
            </a:p>
            <a:p>
              <a:pPr marL="0" marR="0" lvl="0" indent="0" algn="ctr" rtl="0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Gill Sans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Started work on HTML fronted, however needed JavaScript backend: scrapped</a:t>
              </a:r>
              <a:endParaRPr/>
            </a:p>
          </p:txBody>
        </p:sp>
        <p:cxnSp>
          <p:nvCxnSpPr>
            <p:cNvPr id="250" name="Google Shape;250;p4"/>
            <p:cNvCxnSpPr/>
            <p:nvPr/>
          </p:nvCxnSpPr>
          <p:spPr>
            <a:xfrm>
              <a:off x="4357589" y="2188924"/>
              <a:ext cx="0" cy="318388"/>
            </a:xfrm>
            <a:prstGeom prst="straightConnector1">
              <a:avLst/>
            </a:prstGeom>
            <a:noFill/>
            <a:ln w="9525" cap="flat" cmpd="sng">
              <a:solidFill>
                <a:srgbClr val="7574A7"/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  <p:sp>
          <p:nvSpPr>
            <p:cNvPr id="251" name="Google Shape;251;p4"/>
            <p:cNvSpPr/>
            <p:nvPr/>
          </p:nvSpPr>
          <p:spPr>
            <a:xfrm>
              <a:off x="4317791" y="2507313"/>
              <a:ext cx="79597" cy="79597"/>
            </a:xfrm>
            <a:prstGeom prst="ellipse">
              <a:avLst/>
            </a:prstGeom>
            <a:solidFill>
              <a:srgbClr val="7574A7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4"/>
            <p:cNvSpPr/>
            <p:nvPr/>
          </p:nvSpPr>
          <p:spPr>
            <a:xfrm>
              <a:off x="5545137" y="1790937"/>
              <a:ext cx="2375095" cy="397986"/>
            </a:xfrm>
            <a:prstGeom prst="rect">
              <a:avLst/>
            </a:prstGeom>
            <a:solidFill>
              <a:srgbClr val="534F84"/>
            </a:solidFill>
            <a:ln w="12700" cap="flat" cmpd="sng">
              <a:solidFill>
                <a:srgbClr val="534F8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4"/>
            <p:cNvSpPr txBox="1"/>
            <p:nvPr/>
          </p:nvSpPr>
          <p:spPr>
            <a:xfrm>
              <a:off x="5545137" y="1790937"/>
              <a:ext cx="2375095" cy="3979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7150" tIns="137150" rIns="137150" bIns="137150" anchor="ctr" anchorCtr="1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Gill Sans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April</a:t>
              </a:r>
              <a:endParaRPr/>
            </a:p>
          </p:txBody>
        </p:sp>
        <p:sp>
          <p:nvSpPr>
            <p:cNvPr id="254" name="Google Shape;254;p4"/>
            <p:cNvSpPr/>
            <p:nvPr/>
          </p:nvSpPr>
          <p:spPr>
            <a:xfrm>
              <a:off x="4753439" y="0"/>
              <a:ext cx="3958491" cy="13929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4"/>
            <p:cNvSpPr txBox="1"/>
            <p:nvPr/>
          </p:nvSpPr>
          <p:spPr>
            <a:xfrm>
              <a:off x="4753439" y="0"/>
              <a:ext cx="3958491" cy="13929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137150" anchor="b" anchorCtr="1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Noto Sans Symbols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Pivot to all in one Java solution</a:t>
              </a:r>
              <a:endParaRPr/>
            </a:p>
            <a:p>
              <a:pPr marL="0" marR="0" lvl="0" indent="0" algn="ctr" rtl="0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Noto Sans Symbols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Combined aspects of previous scrapped projects, but all work from Java</a:t>
              </a:r>
              <a:endParaRPr/>
            </a:p>
          </p:txBody>
        </p:sp>
        <p:cxnSp>
          <p:nvCxnSpPr>
            <p:cNvPr id="256" name="Google Shape;256;p4"/>
            <p:cNvCxnSpPr/>
            <p:nvPr/>
          </p:nvCxnSpPr>
          <p:spPr>
            <a:xfrm>
              <a:off x="6732685" y="1472548"/>
              <a:ext cx="0" cy="318388"/>
            </a:xfrm>
            <a:prstGeom prst="straightConnector1">
              <a:avLst/>
            </a:prstGeom>
            <a:noFill/>
            <a:ln w="9525" cap="flat" cmpd="sng">
              <a:solidFill>
                <a:srgbClr val="534F84"/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  <p:sp>
          <p:nvSpPr>
            <p:cNvPr id="257" name="Google Shape;257;p4"/>
            <p:cNvSpPr/>
            <p:nvPr/>
          </p:nvSpPr>
          <p:spPr>
            <a:xfrm>
              <a:off x="6692886" y="1392951"/>
              <a:ext cx="79597" cy="79597"/>
            </a:xfrm>
            <a:prstGeom prst="ellipse">
              <a:avLst/>
            </a:prstGeom>
            <a:solidFill>
              <a:srgbClr val="534F84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4"/>
            <p:cNvSpPr/>
            <p:nvPr/>
          </p:nvSpPr>
          <p:spPr>
            <a:xfrm rot="5400000">
              <a:off x="8908786" y="802383"/>
              <a:ext cx="397986" cy="2375095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36325A"/>
            </a:solidFill>
            <a:ln w="12700" cap="flat" cmpd="sng">
              <a:solidFill>
                <a:srgbClr val="36325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4"/>
            <p:cNvSpPr txBox="1"/>
            <p:nvPr/>
          </p:nvSpPr>
          <p:spPr>
            <a:xfrm>
              <a:off x="7920232" y="1810365"/>
              <a:ext cx="2355667" cy="3591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7150" tIns="137150" rIns="137150" bIns="137150" anchor="ctr" anchorCtr="1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Noto Sans Symbols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Early May</a:t>
              </a:r>
              <a:endParaRPr/>
            </a:p>
          </p:txBody>
        </p:sp>
        <p:sp>
          <p:nvSpPr>
            <p:cNvPr id="260" name="Google Shape;260;p4"/>
            <p:cNvSpPr/>
            <p:nvPr/>
          </p:nvSpPr>
          <p:spPr>
            <a:xfrm>
              <a:off x="7128534" y="2586910"/>
              <a:ext cx="3958491" cy="13929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4"/>
            <p:cNvSpPr txBox="1"/>
            <p:nvPr/>
          </p:nvSpPr>
          <p:spPr>
            <a:xfrm>
              <a:off x="7128534" y="2586910"/>
              <a:ext cx="3958491" cy="13929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137150" rIns="0" bIns="0" anchor="t" anchorCtr="1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Noto Sans Symbols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Touch up website</a:t>
              </a:r>
              <a:endParaRPr/>
            </a:p>
            <a:p>
              <a:pPr marL="0" marR="0" lvl="0" indent="0" algn="ctr" rtl="0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Noto Sans Symbols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Fix network graph </a:t>
              </a:r>
              <a:endParaRPr/>
            </a:p>
          </p:txBody>
        </p:sp>
        <p:cxnSp>
          <p:nvCxnSpPr>
            <p:cNvPr id="262" name="Google Shape;262;p4"/>
            <p:cNvCxnSpPr/>
            <p:nvPr/>
          </p:nvCxnSpPr>
          <p:spPr>
            <a:xfrm>
              <a:off x="9107780" y="2188924"/>
              <a:ext cx="0" cy="318388"/>
            </a:xfrm>
            <a:prstGeom prst="straightConnector1">
              <a:avLst/>
            </a:prstGeom>
            <a:noFill/>
            <a:ln w="9525" cap="flat" cmpd="sng">
              <a:solidFill>
                <a:srgbClr val="36325A"/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  <p:sp>
          <p:nvSpPr>
            <p:cNvPr id="263" name="Google Shape;263;p4"/>
            <p:cNvSpPr/>
            <p:nvPr/>
          </p:nvSpPr>
          <p:spPr>
            <a:xfrm>
              <a:off x="9067981" y="2507313"/>
              <a:ext cx="79597" cy="79597"/>
            </a:xfrm>
            <a:prstGeom prst="ellipse">
              <a:avLst/>
            </a:prstGeom>
            <a:solidFill>
              <a:srgbClr val="36325A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4" name="Google Shape;264;p4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5"/>
          <p:cNvSpPr txBox="1"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lay"/>
              <a:buNone/>
            </a:pPr>
            <a:r>
              <a:rPr lang="en-US"/>
              <a:t>Deliverables</a:t>
            </a:r>
            <a:endParaRPr/>
          </a:p>
        </p:txBody>
      </p:sp>
      <p:sp>
        <p:nvSpPr>
          <p:cNvPr id="270" name="Google Shape;270;p5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pic>
        <p:nvPicPr>
          <p:cNvPr id="271" name="Google Shape;27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47300" y="1752600"/>
            <a:ext cx="7029450" cy="312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5250" y="1752600"/>
            <a:ext cx="4250938" cy="43141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6"/>
          <p:cNvSpPr txBox="1"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lay"/>
              <a:buNone/>
            </a:pPr>
            <a:r>
              <a:rPr lang="en-US"/>
              <a:t>Deliverables</a:t>
            </a:r>
            <a:endParaRPr/>
          </a:p>
        </p:txBody>
      </p:sp>
      <p:sp>
        <p:nvSpPr>
          <p:cNvPr id="278" name="Google Shape;278;p6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ts val="1000"/>
              <a:buFont typeface="Gill Sans"/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rPr>
              <a:t>6</a:t>
            </a:fld>
            <a:endParaRPr sz="1000" b="0" i="0" u="none" strike="noStrike" cap="none">
              <a:solidFill>
                <a:srgbClr val="A5A5A5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279" name="Google Shape;27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5250" y="1491342"/>
            <a:ext cx="4528344" cy="455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14439" y="468855"/>
            <a:ext cx="6769585" cy="59202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" name="Google Shape;286;p7"/>
          <p:cNvGrpSpPr/>
          <p:nvPr/>
        </p:nvGrpSpPr>
        <p:grpSpPr>
          <a:xfrm>
            <a:off x="10346504" y="1833152"/>
            <a:ext cx="1656714" cy="1656714"/>
            <a:chOff x="10112258" y="2147095"/>
            <a:chExt cx="1656714" cy="1656714"/>
          </a:xfrm>
        </p:grpSpPr>
        <p:sp>
          <p:nvSpPr>
            <p:cNvPr id="287" name="Google Shape;287;p7"/>
            <p:cNvSpPr/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/>
              <a:ahLst/>
              <a:cxnLst/>
              <a:rect l="l" t="t" r="r" b="b"/>
              <a:pathLst>
                <a:path w="1080000" h="1262947" extrusionOk="0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0">
                  <a:srgbClr val="2B274A"/>
                </a:gs>
                <a:gs pos="30000">
                  <a:srgbClr val="2B274A"/>
                </a:gs>
                <a:gs pos="40000">
                  <a:srgbClr val="3B3666"/>
                </a:gs>
                <a:gs pos="60000">
                  <a:srgbClr val="2B274A"/>
                </a:gs>
                <a:gs pos="100000">
                  <a:schemeClr val="dk2"/>
                </a:gs>
              </a:gsLst>
              <a:lin ang="6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88" name="Google Shape;288;p7"/>
            <p:cNvSpPr/>
            <p:nvPr/>
          </p:nvSpPr>
          <p:spPr>
            <a:xfrm rot="-81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0">
                  <a:srgbClr val="453E75">
                    <a:alpha val="32941"/>
                  </a:srgbClr>
                </a:gs>
                <a:gs pos="100000">
                  <a:srgbClr val="59EFC0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289" name="Google Shape;289;p7"/>
          <p:cNvSpPr txBox="1"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lay"/>
              <a:buNone/>
            </a:pPr>
            <a:r>
              <a:rPr lang="en-US" dirty="0"/>
              <a:t>Challenges / Lesson’s Learned</a:t>
            </a:r>
            <a:endParaRPr dirty="0"/>
          </a:p>
        </p:txBody>
      </p:sp>
      <p:sp>
        <p:nvSpPr>
          <p:cNvPr id="290" name="Google Shape;290;p7"/>
          <p:cNvSpPr txBox="1">
            <a:spLocks noGrp="1"/>
          </p:cNvSpPr>
          <p:nvPr>
            <p:ph type="body" idx="1"/>
          </p:nvPr>
        </p:nvSpPr>
        <p:spPr>
          <a:xfrm>
            <a:off x="550864" y="1731375"/>
            <a:ext cx="5437186" cy="535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en-US"/>
              <a:t>ARCHIVAL RESTRICTIONS</a:t>
            </a:r>
            <a:endParaRPr/>
          </a:p>
        </p:txBody>
      </p:sp>
      <p:sp>
        <p:nvSpPr>
          <p:cNvPr id="291" name="Google Shape;291;p7"/>
          <p:cNvSpPr txBox="1">
            <a:spLocks noGrp="1"/>
          </p:cNvSpPr>
          <p:nvPr>
            <p:ph type="body" idx="2"/>
          </p:nvPr>
        </p:nvSpPr>
        <p:spPr>
          <a:xfrm>
            <a:off x="550863" y="2427370"/>
            <a:ext cx="5149960" cy="2754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Inability to use anything 3</a:t>
            </a:r>
            <a:r>
              <a:rPr lang="en-US" baseline="30000"/>
              <a:t>rd</a:t>
            </a:r>
            <a:r>
              <a:rPr lang="en-US"/>
              <a:t> party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Stuck with basic Java methods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Forget how useful React, Node.js, Express, MySQL, etc. are</a:t>
            </a:r>
            <a:endParaRPr/>
          </a:p>
        </p:txBody>
      </p:sp>
      <p:sp>
        <p:nvSpPr>
          <p:cNvPr id="292" name="Google Shape;292;p7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293" name="Google Shape;293;p7"/>
          <p:cNvSpPr/>
          <p:nvPr/>
        </p:nvSpPr>
        <p:spPr>
          <a:xfrm>
            <a:off x="4295775" y="0"/>
            <a:ext cx="360000" cy="274638"/>
          </a:xfrm>
          <a:custGeom>
            <a:avLst/>
            <a:gdLst/>
            <a:ahLst/>
            <a:cxnLst/>
            <a:rect l="l" t="t" r="r" b="b"/>
            <a:pathLst>
              <a:path w="360000" h="274638" extrusionOk="0">
                <a:moveTo>
                  <a:pt x="30714" y="0"/>
                </a:moveTo>
                <a:lnTo>
                  <a:pt x="329286" y="0"/>
                </a:lnTo>
                <a:lnTo>
                  <a:pt x="345855" y="24574"/>
                </a:lnTo>
                <a:cubicBezTo>
                  <a:pt x="354963" y="46109"/>
                  <a:pt x="360000" y="69785"/>
                  <a:pt x="360000" y="94638"/>
                </a:cubicBezTo>
                <a:cubicBezTo>
                  <a:pt x="360000" y="194049"/>
                  <a:pt x="279411" y="274638"/>
                  <a:pt x="180000" y="274638"/>
                </a:cubicBezTo>
                <a:cubicBezTo>
                  <a:pt x="80589" y="274638"/>
                  <a:pt x="0" y="194049"/>
                  <a:pt x="0" y="94638"/>
                </a:cubicBezTo>
                <a:cubicBezTo>
                  <a:pt x="0" y="69785"/>
                  <a:pt x="5037" y="46109"/>
                  <a:pt x="14145" y="24574"/>
                </a:cubicBezTo>
                <a:close/>
              </a:path>
            </a:pathLst>
          </a:custGeom>
          <a:gradFill>
            <a:gsLst>
              <a:gs pos="0">
                <a:schemeClr val="dk2"/>
              </a:gs>
              <a:gs pos="60000">
                <a:schemeClr val="dk2"/>
              </a:gs>
              <a:gs pos="100000">
                <a:srgbClr val="746EB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94" name="Google Shape;294;p7"/>
          <p:cNvSpPr txBox="1"/>
          <p:nvPr/>
        </p:nvSpPr>
        <p:spPr>
          <a:xfrm>
            <a:off x="6566032" y="1725229"/>
            <a:ext cx="5437186" cy="535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PRIOR RESEARCH</a:t>
            </a:r>
            <a:endParaRPr/>
          </a:p>
        </p:txBody>
      </p:sp>
      <p:sp>
        <p:nvSpPr>
          <p:cNvPr id="295" name="Google Shape;295;p7"/>
          <p:cNvSpPr txBox="1"/>
          <p:nvPr/>
        </p:nvSpPr>
        <p:spPr>
          <a:xfrm>
            <a:off x="6491177" y="2466274"/>
            <a:ext cx="5149960" cy="3842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28600" marR="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Had scouted out potential Java libraries to use before deciding on switching</a:t>
            </a:r>
            <a:endParaRPr/>
          </a:p>
          <a:p>
            <a:pPr marL="228600" marR="0" lvl="0" indent="-22860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Unable to use due to restrictions or them being deprecated:</a:t>
            </a:r>
            <a:endParaRPr/>
          </a:p>
          <a:p>
            <a:pPr marL="685800" marR="0" lvl="1" indent="-2286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Had previously ran a Java website using an Applet in high school</a:t>
            </a:r>
            <a:endParaRPr/>
          </a:p>
          <a:p>
            <a:pPr marL="685800" marR="0" lvl="1" indent="-2286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Deprecated in 2016 </a:t>
            </a:r>
            <a:endParaRPr/>
          </a:p>
          <a:p>
            <a:pPr marL="685800" marR="0" lvl="1" indent="-127000" algn="l" rtl="0">
              <a:lnSpc>
                <a:spcPct val="110000"/>
              </a:lnSpc>
              <a:spcBef>
                <a:spcPts val="13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8"/>
          <p:cNvSpPr txBox="1"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lay"/>
              <a:buNone/>
            </a:pPr>
            <a:r>
              <a:rPr lang="en-US"/>
              <a:t>Thank You</a:t>
            </a:r>
            <a:endParaRPr/>
          </a:p>
        </p:txBody>
      </p:sp>
      <p:pic>
        <p:nvPicPr>
          <p:cNvPr id="301" name="Google Shape;301;p8" descr="Data Points Digital backgroun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556248" y="548640"/>
            <a:ext cx="5084064" cy="28803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pic>
      <p:pic>
        <p:nvPicPr>
          <p:cNvPr id="302" name="Google Shape;302;p8" descr="Data Points Digital background"/>
          <p:cNvPicPr preferRelativeResize="0">
            <a:picLocks noGrp="1"/>
          </p:cNvPicPr>
          <p:nvPr>
            <p:ph type="pic" idx="3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6556248" y="3429000"/>
            <a:ext cx="5084064" cy="28803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pic>
      <p:sp>
        <p:nvSpPr>
          <p:cNvPr id="303" name="Google Shape;303;p8"/>
          <p:cNvSpPr txBox="1">
            <a:spLocks noGrp="1"/>
          </p:cNvSpPr>
          <p:nvPr>
            <p:ph type="sldNum" idx="12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304" name="Google Shape;304;p8"/>
          <p:cNvSpPr txBox="1"/>
          <p:nvPr/>
        </p:nvSpPr>
        <p:spPr>
          <a:xfrm>
            <a:off x="385763" y="3554496"/>
            <a:ext cx="5149960" cy="2754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Acknowledgements</a:t>
            </a:r>
            <a:endParaRPr/>
          </a:p>
          <a:p>
            <a:pPr marL="228600" marR="0" lvl="0" indent="-22860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Client: Professor Radcliffe</a:t>
            </a:r>
            <a:endParaRPr/>
          </a:p>
          <a:p>
            <a:pPr marL="228600" marR="0" lvl="0" indent="-22860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Instructor: Edward Fox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Float">
      <a:dk1>
        <a:srgbClr val="000000"/>
      </a:dk1>
      <a:lt1>
        <a:srgbClr val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Application>Microsoft Office PowerPoint</Application>
  <PresentationFormat>Widescreen</PresentationFormat>
  <Paragraphs>58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Play</vt:lpstr>
      <vt:lpstr>Arial</vt:lpstr>
      <vt:lpstr>Gill Sans</vt:lpstr>
      <vt:lpstr>Noto Sans Symbols</vt:lpstr>
      <vt:lpstr>Calibri</vt:lpstr>
      <vt:lpstr>3DFloatVTI</vt:lpstr>
      <vt:lpstr>Social Networks in Great Britain</vt:lpstr>
      <vt:lpstr>Agenda</vt:lpstr>
      <vt:lpstr>Recap / Problem </vt:lpstr>
      <vt:lpstr>Timeline</vt:lpstr>
      <vt:lpstr>Deliverables</vt:lpstr>
      <vt:lpstr>Deliverables</vt:lpstr>
      <vt:lpstr>Challenges / Lesson’s Learned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Networks in Great Britain</dc:title>
  <dc:creator>Javan Smith</dc:creator>
  <cp:lastModifiedBy>Javan Smith</cp:lastModifiedBy>
  <cp:revision>1</cp:revision>
  <dcterms:created xsi:type="dcterms:W3CDTF">2022-05-03T00:03:14Z</dcterms:created>
  <dcterms:modified xsi:type="dcterms:W3CDTF">2022-05-06T01:56:00Z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