
<file path=[Content_Types].xml><?xml version="1.0" encoding="utf-8"?>
<Types xmlns="http://schemas.openxmlformats.org/package/2006/content-types">
  <Default ContentType="application/vnd.openxmlformats-package.relationships+xml" Extension="rels"/>
  <Default ContentType="image/png" Extension="png"/>
  <Default ContentType="application/xml" Extension="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3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7.xml"/>
  <Override ContentType="application/vnd.openxmlformats-officedocument.presentationml.slide+xml" PartName="/ppt/slides/slide1.xml"/>
  <Override ContentType="application/vnd.openxmlformats-officedocument.presentationml.slide+xml" PartName="/ppt/slides/slide8.xml"/>
  <Override ContentType="application/vnd.openxmlformats-officedocument.presentationml.slide+xml" PartName="/ppt/slides/slide10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2.xml"/>
  <Override ContentType="application/vnd.openxmlformats-officedocument.presentationml.slide+xml" PartName="/ppt/slides/slide9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tableStyles+xml" PartName="/ppt/tableStyle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2" Type="http://schemas.openxmlformats.org/officeDocument/2006/relationships/presProps" Target="presProps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3" Type="http://schemas.openxmlformats.org/officeDocument/2006/relationships/tableStyles" Target="tableStyles.xml"/><Relationship Id="rId11" Type="http://schemas.openxmlformats.org/officeDocument/2006/relationships/slide" Target="slides/slide6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5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Goals of the project, such as collecting digital resources about the civil war.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Here is what is currently being offered for this service.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2400"/>
              <a:t>Discuss what was wrong with the current format. What needed to be solved?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	There was administrative managment for our client to use to manage users or bookmarks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	There was no descriptions for the bookmarks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	There was no previews of the webpages, for quick glancing of webpage contents</a:t>
            </a:r>
          </a:p>
          <a:p>
            <a:pPr rtl="0">
              <a:spcBef>
                <a:spcPts val="0"/>
              </a:spcBef>
              <a:buNone/>
            </a:pPr>
            <a:r>
              <a:rPr lang="en" sz="2400"/>
              <a:t>	The webpage was cluttered and unorganized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2400"/>
              <a:t>	It was hard to navigate and its features were hard to discover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2400"/>
              <a:t>[Screenshot of search] Discuss how AngularJS allowed us to implement search easily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400"/>
              <a:t>[Screenshot of iframed link on same page] The user can easily see the webpage and decide if it contains valuable information relevant to them without leaving the site or opening a new tab.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/>
          <p:nvPr/>
        </p:nvSpPr>
        <p:spPr>
          <a:xfrm>
            <a:off x="0" y="1200150"/>
            <a:ext cx="9144000" cy="2743199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0" name="Shape 10"/>
          <p:cNvGrpSpPr/>
          <p:nvPr/>
        </p:nvGrpSpPr>
        <p:grpSpPr>
          <a:xfrm>
            <a:off x="0" y="-1078"/>
            <a:ext cx="1827407" cy="5144627"/>
            <a:chOff x="0" y="-1438"/>
            <a:chExt cx="798029" cy="6859503"/>
          </a:xfrm>
        </p:grpSpPr>
        <p:sp>
          <p:nvSpPr>
            <p:cNvPr id="11" name="Shape 11"/>
            <p:cNvSpPr/>
            <p:nvPr/>
          </p:nvSpPr>
          <p:spPr>
            <a:xfrm>
              <a:off x="0" y="-1438"/>
              <a:ext cx="798029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0" y="0"/>
              <a:ext cx="399014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" name="Shape 13"/>
          <p:cNvGrpSpPr/>
          <p:nvPr/>
        </p:nvGrpSpPr>
        <p:grpSpPr>
          <a:xfrm flipH="1">
            <a:off x="7316591" y="0"/>
            <a:ext cx="1827407" cy="5144627"/>
            <a:chOff x="0" y="-1438"/>
            <a:chExt cx="798029" cy="6859503"/>
          </a:xfrm>
        </p:grpSpPr>
        <p:sp>
          <p:nvSpPr>
            <p:cNvPr id="14" name="Shape 14"/>
            <p:cNvSpPr/>
            <p:nvPr/>
          </p:nvSpPr>
          <p:spPr>
            <a:xfrm>
              <a:off x="0" y="-1438"/>
              <a:ext cx="798029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0" y="0"/>
              <a:ext cx="399014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685800" y="2914650"/>
            <a:ext cx="7772400" cy="658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21" name="Shape 21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22" name="Shape 22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" name="Shape 24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25" name="Shape 25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7" name="Shape 27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33" name="Shape 33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34" name="Shape 34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" name="Shape 36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37" name="Shape 37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Shape 39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457200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2" type="body"/>
          </p:nvPr>
        </p:nvSpPr>
        <p:spPr>
          <a:xfrm>
            <a:off x="4692273" y="1200150"/>
            <a:ext cx="3994500" cy="37256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46" name="Shape 46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47" name="Shape 47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" name="Shape 49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50" name="Shape 50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Shape 52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57" name="Shape 57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58" name="Shape 58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0" name="Shape 60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61" name="Shape 61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Shape 63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457200" y="4406309"/>
            <a:ext cx="8229600" cy="5195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0" y="-1078"/>
            <a:ext cx="9144000" cy="1144199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68" name="Shape 68"/>
          <p:cNvGrpSpPr/>
          <p:nvPr/>
        </p:nvGrpSpPr>
        <p:grpSpPr>
          <a:xfrm>
            <a:off x="0" y="-1078"/>
            <a:ext cx="649180" cy="5144627"/>
            <a:chOff x="0" y="-1438"/>
            <a:chExt cx="649180" cy="6859503"/>
          </a:xfrm>
        </p:grpSpPr>
        <p:sp>
          <p:nvSpPr>
            <p:cNvPr id="69" name="Shape 69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" name="Shape 71"/>
          <p:cNvGrpSpPr/>
          <p:nvPr/>
        </p:nvGrpSpPr>
        <p:grpSpPr>
          <a:xfrm flipH="1">
            <a:off x="8494493" y="0"/>
            <a:ext cx="649180" cy="5144627"/>
            <a:chOff x="0" y="-1438"/>
            <a:chExt cx="649180" cy="6859503"/>
          </a:xfrm>
        </p:grpSpPr>
        <p:sp>
          <p:nvSpPr>
            <p:cNvPr id="72" name="Shape 72"/>
            <p:cNvSpPr/>
            <p:nvPr/>
          </p:nvSpPr>
          <p:spPr>
            <a:xfrm>
              <a:off x="0" y="-1438"/>
              <a:ext cx="649180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0" y="0"/>
              <a:ext cx="500331" cy="6858065"/>
            </a:xfrm>
            <a:custGeom>
              <a:pathLst>
                <a:path extrusionOk="0" h="6875253" w="500332">
                  <a:moveTo>
                    <a:pt x="0" y="0"/>
                  </a:moveTo>
                  <a:lnTo>
                    <a:pt x="500332" y="0"/>
                  </a:lnTo>
                  <a:lnTo>
                    <a:pt x="301925" y="6875253"/>
                  </a:lnTo>
                  <a:lnTo>
                    <a:pt x="0" y="6875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4" name="Shape 74"/>
          <p:cNvSpPr/>
          <p:nvPr/>
        </p:nvSpPr>
        <p:spPr>
          <a:xfrm>
            <a:off x="0" y="4743450"/>
            <a:ext cx="9144000" cy="401099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angularjs.org/" TargetMode="External"/><Relationship Id="rId3" Type="http://schemas.openxmlformats.org/officeDocument/2006/relationships/hyperlink" Target="http://getbootstrap.com/" TargetMode="External"/><Relationship Id="rId9" Type="http://schemas.openxmlformats.org/officeDocument/2006/relationships/hyperlink" Target="http://www.civilwar.vt.edu/" TargetMode="External"/><Relationship Id="rId6" Type="http://schemas.openxmlformats.org/officeDocument/2006/relationships/hyperlink" Target="https://about.gitlab.com/" TargetMode="External"/><Relationship Id="rId5" Type="http://schemas.openxmlformats.org/officeDocument/2006/relationships/hyperlink" Target="https://trello.com/" TargetMode="External"/><Relationship Id="rId8" Type="http://schemas.openxmlformats.org/officeDocument/2006/relationships/hyperlink" Target="https://disqus.com/" TargetMode="External"/><Relationship Id="rId7" Type="http://schemas.openxmlformats.org/officeDocument/2006/relationships/hyperlink" Target="http://fontawesome.io/" TargetMode="Externa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0.png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1.png"/></Relationships>
</file>

<file path=ppt/slides/_rels/slide9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3" Type="http://schemas.openxmlformats.org/officeDocument/2006/relationships/image" Target="../media/image0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ctrTitle"/>
          </p:nvPr>
        </p:nvSpPr>
        <p:spPr>
          <a:xfrm>
            <a:off x="685800" y="261909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VCCWS:</a:t>
            </a:r>
          </a:p>
          <a:p>
            <a:pPr>
              <a:spcBef>
                <a:spcPts val="0"/>
              </a:spcBef>
              <a:buNone/>
            </a:pPr>
            <a:r>
              <a:rPr lang="en" sz="1400"/>
              <a:t>Virginia Center for Civil War Studies</a:t>
            </a:r>
          </a:p>
        </p:txBody>
      </p:sp>
      <p:sp>
        <p:nvSpPr>
          <p:cNvPr id="78" name="Shape 78"/>
          <p:cNvSpPr txBox="1"/>
          <p:nvPr>
            <p:ph idx="1" type="subTitle"/>
          </p:nvPr>
        </p:nvSpPr>
        <p:spPr>
          <a:xfrm>
            <a:off x="685800" y="2118875"/>
            <a:ext cx="7772400" cy="1727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Team: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Kevin Ellis Ben Sechrist 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Suhas Avadhuta Richard Howell</a:t>
            </a:r>
          </a:p>
        </p:txBody>
      </p:sp>
      <p:sp>
        <p:nvSpPr>
          <p:cNvPr id="79" name="Shape 79"/>
          <p:cNvSpPr txBox="1"/>
          <p:nvPr/>
        </p:nvSpPr>
        <p:spPr>
          <a:xfrm>
            <a:off x="240425" y="3921775"/>
            <a:ext cx="3633599" cy="901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B7B7B7"/>
                </a:solidFill>
              </a:rPr>
              <a:t>5/5/15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B7B7B7"/>
                </a:solidFill>
              </a:rPr>
              <a:t>Department of Computer Science</a:t>
            </a:r>
          </a:p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B7B7B7"/>
                </a:solidFill>
              </a:rPr>
              <a:t>Virginia Tech</a:t>
            </a:r>
          </a:p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B7B7B7"/>
                </a:solidFill>
              </a:rPr>
              <a:t>Blacksburg, VA, 24060, USA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/>
        </p:nvSpPr>
        <p:spPr>
          <a:xfrm>
            <a:off x="710250" y="363225"/>
            <a:ext cx="7723500" cy="901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b="1" lang="en" sz="3000">
                <a:solidFill>
                  <a:srgbClr val="CCCCCC"/>
                </a:solidFill>
              </a:rPr>
              <a:t>Overview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901050" y="1023875"/>
            <a:ext cx="7357199" cy="3378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b="1" lang="en" sz="2400">
                <a:solidFill>
                  <a:srgbClr val="CCCCCC"/>
                </a:solidFill>
              </a:rPr>
              <a:t>Rebuilt using AngularJS/FatFreeFramework (PHP)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b="1" lang="en" sz="2400">
                <a:solidFill>
                  <a:srgbClr val="CCCCCC"/>
                </a:solidFill>
              </a:rPr>
              <a:t>Implemented Search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b="1" lang="en" sz="2400">
                <a:solidFill>
                  <a:srgbClr val="CCCCCC"/>
                </a:solidFill>
              </a:rPr>
              <a:t>VT Hosting/Style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b="1" lang="en" sz="2400">
                <a:solidFill>
                  <a:srgbClr val="CCCCCC"/>
                </a:solidFill>
              </a:rPr>
              <a:t>Suggesting of Bookmarks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 b="1" sz="2400">
              <a:solidFill>
                <a:srgbClr val="CCCCCC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/>
        </p:nvSpPr>
        <p:spPr>
          <a:xfrm>
            <a:off x="990900" y="483400"/>
            <a:ext cx="7162199" cy="15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3600">
                <a:solidFill>
                  <a:srgbClr val="CCCCCC"/>
                </a:solidFill>
              </a:rPr>
              <a:t>Resources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1081225" y="1384275"/>
            <a:ext cx="7723500" cy="9011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rgbClr val="CCCCCC"/>
                </a:solidFill>
              </a:rPr>
              <a:t>[1] </a:t>
            </a:r>
            <a:r>
              <a:rPr lang="en" u="sng">
                <a:solidFill>
                  <a:srgbClr val="CCCCCC"/>
                </a:solidFill>
              </a:rPr>
              <a:t>http://fatfreeframework.com/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rgbClr val="CCCCCC"/>
                </a:solidFill>
              </a:rPr>
              <a:t>[2] </a:t>
            </a:r>
            <a:r>
              <a:rPr lang="en" u="sng">
                <a:solidFill>
                  <a:srgbClr val="CCCCCC"/>
                </a:solidFill>
                <a:hlinkClick r:id="rId3"/>
              </a:rPr>
              <a:t>http://getbootstrap.com/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rgbClr val="CCCCCC"/>
                </a:solidFill>
              </a:rPr>
              <a:t>[3] </a:t>
            </a:r>
            <a:r>
              <a:rPr lang="en" u="sng">
                <a:solidFill>
                  <a:srgbClr val="CCCCCC"/>
                </a:solidFill>
                <a:hlinkClick r:id="rId4"/>
              </a:rPr>
              <a:t>https://angularjs.org/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rgbClr val="CCCCCC"/>
                </a:solidFill>
              </a:rPr>
              <a:t>[4] </a:t>
            </a:r>
            <a:r>
              <a:rPr lang="en" u="sng">
                <a:solidFill>
                  <a:srgbClr val="CCCCCC"/>
                </a:solidFill>
                <a:hlinkClick r:id="rId5"/>
              </a:rPr>
              <a:t>https://trello.com/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rgbClr val="CCCCCC"/>
                </a:solidFill>
              </a:rPr>
              <a:t>[5] </a:t>
            </a:r>
            <a:r>
              <a:rPr lang="en" u="sng">
                <a:solidFill>
                  <a:srgbClr val="CCCCCC"/>
                </a:solidFill>
                <a:hlinkClick r:id="rId6"/>
              </a:rPr>
              <a:t>https://about.gitlab.com/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rgbClr val="CCCCCC"/>
                </a:solidFill>
              </a:rPr>
              <a:t>[6] </a:t>
            </a:r>
            <a:r>
              <a:rPr lang="en" u="sng">
                <a:solidFill>
                  <a:srgbClr val="CCCCCC"/>
                </a:solidFill>
                <a:hlinkClick r:id="rId7"/>
              </a:rPr>
              <a:t>http://fontawesome.io/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rgbClr val="CCCCCC"/>
                </a:solidFill>
              </a:rPr>
              <a:t>[7] </a:t>
            </a:r>
            <a:r>
              <a:rPr lang="en" u="sng">
                <a:solidFill>
                  <a:srgbClr val="CCCCCC"/>
                </a:solidFill>
                <a:hlinkClick r:id="rId8"/>
              </a:rPr>
              <a:t>https://disqus.com/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>
                <a:solidFill>
                  <a:srgbClr val="CCCCCC"/>
                </a:solidFill>
              </a:rPr>
              <a:t>[8] </a:t>
            </a:r>
            <a:r>
              <a:rPr lang="en" u="sng">
                <a:solidFill>
                  <a:srgbClr val="CCCCCC"/>
                </a:solidFill>
                <a:hlinkClick r:id="rId9"/>
              </a:rPr>
              <a:t>http://www.civilwar.vt.edu/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Client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52100" y="1200150"/>
            <a:ext cx="8229600" cy="3725699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rtl="0" algn="ctr">
              <a:spcBef>
                <a:spcPts val="0"/>
              </a:spcBef>
              <a:buNone/>
            </a:pPr>
            <a:r>
              <a:rPr lang="en" sz="36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Dr. Paul Quigley</a:t>
            </a:r>
          </a:p>
          <a:p>
            <a:pPr rtl="0" algn="ctr">
              <a:spcBef>
                <a:spcPts val="0"/>
              </a:spcBef>
              <a:buNone/>
            </a:pPr>
            <a:r>
              <a:rPr lang="en" sz="24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Director of VCCWS</a:t>
            </a:r>
          </a:p>
          <a:p>
            <a:pPr rtl="0" algn="ctr">
              <a:spcBef>
                <a:spcPts val="0"/>
              </a:spcBef>
              <a:buNone/>
            </a:pPr>
            <a:r>
              <a:rPr lang="en" sz="24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Virginia Tech Department of History</a:t>
            </a:r>
          </a:p>
          <a:p>
            <a:pPr rtl="0" algn="ctr">
              <a:spcBef>
                <a:spcPts val="0"/>
              </a:spcBef>
              <a:buNone/>
            </a:pPr>
            <a:r>
              <a:rPr lang="en" sz="2400">
                <a:solidFill>
                  <a:srgbClr val="CCCCCC"/>
                </a:solidFill>
                <a:latin typeface="Arial"/>
                <a:ea typeface="Arial"/>
                <a:cs typeface="Arial"/>
                <a:sym typeface="Arial"/>
              </a:rPr>
              <a:t>pquigley@vt.edu</a:t>
            </a:r>
          </a:p>
          <a:p>
            <a:pPr algn="ctr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CCCCCC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/>
        </p:nvSpPr>
        <p:spPr>
          <a:xfrm>
            <a:off x="990900" y="3216075"/>
            <a:ext cx="7162199" cy="15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4800">
                <a:solidFill>
                  <a:srgbClr val="CCCCCC"/>
                </a:solidFill>
              </a:rPr>
              <a:t>Background</a:t>
            </a:r>
          </a:p>
        </p:txBody>
      </p:sp>
      <p:sp>
        <p:nvSpPr>
          <p:cNvPr id="91" name="Shape 91"/>
          <p:cNvSpPr txBox="1"/>
          <p:nvPr/>
        </p:nvSpPr>
        <p:spPr>
          <a:xfrm>
            <a:off x="4099200" y="543425"/>
            <a:ext cx="4369200" cy="3768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Civil War research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Digital Library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“Bookmarks”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Tags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Users</a:t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type="ctrTitle"/>
          </p:nvPr>
        </p:nvSpPr>
        <p:spPr>
          <a:xfrm>
            <a:off x="685800" y="1568184"/>
            <a:ext cx="7772400" cy="1238099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Original Site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Shape 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58700"/>
            <a:ext cx="91439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/>
        </p:nvSpPr>
        <p:spPr>
          <a:xfrm>
            <a:off x="990900" y="3231075"/>
            <a:ext cx="7162199" cy="15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b="1" lang="en" sz="4800">
                <a:solidFill>
                  <a:srgbClr val="CCCCCC"/>
                </a:solidFill>
              </a:rPr>
              <a:t>Issues</a:t>
            </a:r>
          </a:p>
        </p:txBody>
      </p:sp>
      <p:sp>
        <p:nvSpPr>
          <p:cNvPr id="107" name="Shape 107"/>
          <p:cNvSpPr txBox="1"/>
          <p:nvPr/>
        </p:nvSpPr>
        <p:spPr>
          <a:xfrm>
            <a:off x="4099200" y="543425"/>
            <a:ext cx="4369200" cy="3768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No search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Opens links in outside windows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Hosted by Delicious service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No way to suggest/add new bookmarks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Generic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/>
        </p:nvSpPr>
        <p:spPr>
          <a:xfrm>
            <a:off x="990900" y="3231100"/>
            <a:ext cx="7162199" cy="150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" sz="3000">
                <a:solidFill>
                  <a:srgbClr val="CCCCCC"/>
                </a:solidFill>
              </a:rPr>
              <a:t>Development Tools</a:t>
            </a:r>
          </a:p>
          <a:p>
            <a:pPr lvl="0" rtl="0">
              <a:spcBef>
                <a:spcPts val="0"/>
              </a:spcBef>
              <a:buNone/>
            </a:pPr>
            <a:r>
              <a:rPr b="1" lang="en" sz="3000">
                <a:solidFill>
                  <a:srgbClr val="CCCCCC"/>
                </a:solidFill>
              </a:rPr>
              <a:t>Used</a:t>
            </a:r>
          </a:p>
        </p:txBody>
      </p:sp>
      <p:sp>
        <p:nvSpPr>
          <p:cNvPr id="113" name="Shape 113"/>
          <p:cNvSpPr txBox="1"/>
          <p:nvPr/>
        </p:nvSpPr>
        <p:spPr>
          <a:xfrm>
            <a:off x="4474575" y="333225"/>
            <a:ext cx="4369200" cy="37688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NetBeans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AngularJS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MySQL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Bootstrap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Disqus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FatFreeFramework (PHP)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Trello</a:t>
            </a:r>
          </a:p>
          <a:p>
            <a:pPr indent="-381000" lvl="0" marL="457200" rtl="0">
              <a:spcBef>
                <a:spcPts val="0"/>
              </a:spcBef>
              <a:buClr>
                <a:srgbClr val="CCCCCC"/>
              </a:buClr>
              <a:buSzPct val="100000"/>
              <a:buFont typeface="Arial"/>
              <a:buChar char="●"/>
            </a:pPr>
            <a:r>
              <a:rPr lang="en" sz="2400">
                <a:solidFill>
                  <a:srgbClr val="CCCCCC"/>
                </a:solidFill>
              </a:rPr>
              <a:t>GitLab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475" y="305187"/>
            <a:ext cx="2637024" cy="4533124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/>
          <p:nvPr/>
        </p:nvSpPr>
        <p:spPr>
          <a:xfrm>
            <a:off x="4736925" y="1017025"/>
            <a:ext cx="5277599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3000">
                <a:solidFill>
                  <a:srgbClr val="D9D9D9"/>
                </a:solidFill>
              </a:rPr>
              <a:t>Search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Shape 1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437" y="0"/>
            <a:ext cx="8049115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