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1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26869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Harsha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All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Harsha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Kiran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Divya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Divya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Kiran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Divya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Pranavi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Pranavi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w="28575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96362" y="3266930"/>
            <a:ext cx="2951400" cy="701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91377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microaggressions.cs.vt.edu/index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CsZ7ce8e1YU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If8flD25KTw" TargetMode="Externa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iySJMMATZds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cademicaffairs.ucsc.edu/events/documents/Microaggressions_Examples_Arial_2014_11_12.pdf" TargetMode="External"/><Relationship Id="rId4" Type="http://schemas.openxmlformats.org/officeDocument/2006/relationships/hyperlink" Target="https://www.aja.com/assets/news/img/226/524dbb37919a4.jpg" TargetMode="External"/><Relationship Id="rId5" Type="http://schemas.openxmlformats.org/officeDocument/2006/relationships/hyperlink" Target="http://www.filmsite.org/filmterms19.html" TargetMode="External"/><Relationship Id="rId6" Type="http://schemas.openxmlformats.org/officeDocument/2006/relationships/hyperlink" Target="http://www.pro.sony.eu/pro/lang/en/eu/product/broadcast-products-camcorders-xdcam/pmw-ex1/overview/" TargetMode="External"/><Relationship Id="rId7" Type="http://schemas.openxmlformats.org/officeDocument/2006/relationships/hyperlink" Target="https://blog.alex4d.com/2011/07/02/final-cut-pro-x-transitions-dissolves-start-and-finish-on-edit/" TargetMode="External"/><Relationship Id="rId8" Type="http://schemas.openxmlformats.org/officeDocument/2006/relationships/hyperlink" Target="https://support.apple.com/kb/PH12549?locale=en_US&amp;viewlocale=en_US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2549325" y="645475"/>
            <a:ext cx="4077300" cy="2052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Micro-Aggression 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Video Vignettes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2772450" y="2192375"/>
            <a:ext cx="3612600" cy="18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Client: Dr. Karen DePauw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April 28, 2016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CS 4624-Virginia Tech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Blacksburg, VA</a:t>
            </a:r>
          </a:p>
          <a:p>
            <a:pPr marL="0" lvl="0" indent="0" algn="ctr" rtl="0">
              <a:spcBef>
                <a:spcPts val="0"/>
              </a:spcBef>
              <a:buNone/>
            </a:pPr>
            <a:endParaRPr sz="9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Laxmi Patha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Divya Sharma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Gurkiran Sethi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Pranavi Kotagiri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1537900"/>
            <a:ext cx="8520600" cy="161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What is Micro-Aggression?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4572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Verbal, nonverbal, and environmental slights, snubs, or </a:t>
            </a:r>
            <a:r>
              <a:rPr lang="en" sz="24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insults</a:t>
            </a:r>
            <a:endParaRPr lang="en-US" sz="2400" dirty="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	-</a:t>
            </a:r>
            <a:r>
              <a:rPr lang="en" sz="20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Intentional </a:t>
            </a:r>
            <a:r>
              <a:rPr lang="en" sz="20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en" sz="20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unintentional</a:t>
            </a:r>
            <a:endParaRPr lang="en" sz="2000" dirty="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sz="2400" dirty="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Communicate hostile, derogatory, or negative messages to target persons </a:t>
            </a:r>
            <a:endParaRPr lang="en-US" sz="2400" dirty="0" smtClean="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lvl="1">
              <a:spcAft>
                <a:spcPts val="0"/>
              </a:spcAft>
            </a:pPr>
            <a:r>
              <a:rPr lang="en-US" sz="20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" sz="2000" dirty="0" smtClean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Based </a:t>
            </a:r>
            <a:r>
              <a:rPr lang="en" sz="20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solely upon their marginalized group membership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2389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What is our objective?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Try to garner attention and awareness regarding everyday micro-aggression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sz="1000" dirty="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Educate the public with the help of: </a:t>
            </a: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YouTube</a:t>
            </a: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Dean DePauw (Dean of Graduate Education)</a:t>
            </a: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Website - Microaggressions @ VT - </a:t>
            </a:r>
            <a:r>
              <a:rPr lang="en" sz="2400" u="sng" dirty="0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3"/>
              </a:rPr>
              <a:t>http://microaggressions.cs.vt.edu/index.php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265500" y="1869950"/>
            <a:ext cx="4045200" cy="168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Sexism + Ascription to Intelligence</a:t>
            </a:r>
          </a:p>
        </p:txBody>
      </p:sp>
      <p:sp>
        <p:nvSpPr>
          <p:cNvPr id="78" name="Shape 78">
            <a:hlinkClick r:id="rId3"/>
          </p:cNvPr>
          <p:cNvSpPr/>
          <p:nvPr/>
        </p:nvSpPr>
        <p:spPr>
          <a:xfrm>
            <a:off x="4725325" y="982700"/>
            <a:ext cx="4255825" cy="3558875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21050" y="2279025"/>
            <a:ext cx="3986700" cy="167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/>
              <a:t>Pathologizing Cultural Values/ Communication Styles</a:t>
            </a:r>
          </a:p>
        </p:txBody>
      </p:sp>
      <p:sp>
        <p:nvSpPr>
          <p:cNvPr id="84" name="Shape 84">
            <a:hlinkClick r:id="rId3"/>
          </p:cNvPr>
          <p:cNvSpPr/>
          <p:nvPr/>
        </p:nvSpPr>
        <p:spPr>
          <a:xfrm>
            <a:off x="4777600" y="867700"/>
            <a:ext cx="4171250" cy="36799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65500" y="1869950"/>
            <a:ext cx="4045200" cy="168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Foreigner in Your Own Country</a:t>
            </a:r>
          </a:p>
        </p:txBody>
      </p:sp>
      <p:sp>
        <p:nvSpPr>
          <p:cNvPr id="90" name="Shape 90">
            <a:hlinkClick r:id="rId3"/>
          </p:cNvPr>
          <p:cNvSpPr/>
          <p:nvPr/>
        </p:nvSpPr>
        <p:spPr>
          <a:xfrm>
            <a:off x="4791075" y="846799"/>
            <a:ext cx="4087624" cy="369035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Evaluation 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 l="14900" t="1989"/>
          <a:stretch/>
        </p:blipFill>
        <p:spPr>
          <a:xfrm>
            <a:off x="4660975" y="1212700"/>
            <a:ext cx="3812625" cy="296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 rotWithShape="1">
          <a:blip r:embed="rId4">
            <a:alphaModFix/>
          </a:blip>
          <a:srcRect r="1613" b="28962"/>
          <a:stretch/>
        </p:blipFill>
        <p:spPr>
          <a:xfrm>
            <a:off x="0" y="1152475"/>
            <a:ext cx="4474424" cy="3222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 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3048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Dr. Karen DePauw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Dr. Edward Fox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Innovation Space Center Faculty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3333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Foreigner in Your Own </a:t>
            </a:r>
            <a:r>
              <a:rPr lang="en" sz="2400" dirty="0" smtClean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Country</a:t>
            </a:r>
            <a:r>
              <a:rPr lang="en-US" sz="2400" dirty="0" smtClean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 Video Actors/Extras</a:t>
            </a:r>
            <a:r>
              <a:rPr lang="en" sz="2400" dirty="0" smtClean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lang="en" sz="2400" dirty="0">
              <a:solidFill>
                <a:srgbClr val="3333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	Abi Subramanian, David Pickle, Pratishtha Puri, </a:t>
            </a:r>
          </a:p>
          <a:p>
            <a:pPr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2400" dirty="0" smtClean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Ahmed </a:t>
            </a: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Zuwawa, Shabaan Rana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Sources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Tool Recognizing Microaggressions. (n.d.). Retrieved from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http://academicaffairs.ucsc.edu/events/documents/Microaggressions_Examples_Arial_2014_11_12.pdf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N.p., n.d. Web. Retrieved 30 Mar. 2016&gt;.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https://www.aja.com/assets/news/img/226/524dbb37919a4.jpg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&gt;.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"Cinematic Terms - A FilmMaking Glossary." </a:t>
            </a:r>
            <a:r>
              <a:rPr lang="en" sz="1300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Cinematic Terms - A FilmMaking Glossary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N.p., n.d. Web. Retrieved 25 Mar. 2016.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http://www.filmsite.org/filmterms19.html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&gt;.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PMW-EX1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N.p., n.d. Web. Retrieved 15 Mar. 2016.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http://www.pro.sony.eu/pro/lang/en/eu/product/broadcast-products-camcorders-xdcam/pmw-ex1/overview/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&gt;.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"Azden 330LT." N.p., n.d. Web. Retrieved 21 Mar. 2016.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http%3A%2F%2Fwww.bhphotovideo.com%2Fc%2Fproduct%2F733909-REG%2FAzden_330ULT_330LT_UHF_On_Camera_Dual.html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&gt;.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"Final Cut Pro X Transition Effects: Dissolves Start and Finish on Edit."</a:t>
            </a:r>
            <a:r>
              <a:rPr lang="en" sz="1300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Alex4D Old Blog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N.p., 02 July 2011. Web. 19 Apr. 2016.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https://blog.alex4d.com/2011/07/02/final-cut-pro-x-transitions-dissolves-start-and-finish-on-edit/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&gt;.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"Final Cut Pro X: Cut Clips with the Blade Tool." </a:t>
            </a:r>
            <a:r>
              <a:rPr lang="en" sz="1300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Final Cut Pro X: Cut Clips with the Blade Tool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N.p., n.d. Web. 19 Apr. 2016. &lt;</a:t>
            </a:r>
            <a:r>
              <a:rPr lang="en" sz="13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https://support.apple.com/kb/PH12549?locale=en_US&amp;viewlocale=en_US</a:t>
            </a:r>
            <a:r>
              <a:rPr lang="en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315</Words>
  <Application>Microsoft Macintosh PowerPoint</Application>
  <PresentationFormat>On-screen Show (16:9)</PresentationFormat>
  <Paragraphs>64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Playfair Display</vt:lpstr>
      <vt:lpstr>Lato</vt:lpstr>
      <vt:lpstr>coral</vt:lpstr>
      <vt:lpstr>Micro-Aggression  Video Vignettes</vt:lpstr>
      <vt:lpstr>What is Micro-Aggression?</vt:lpstr>
      <vt:lpstr>What is our objective?</vt:lpstr>
      <vt:lpstr>    Sexism + Ascription to Intelligence</vt:lpstr>
      <vt:lpstr>Pathologizing Cultural Values/ Communication Styles</vt:lpstr>
      <vt:lpstr>    Foreigner in Your Own Country</vt:lpstr>
      <vt:lpstr>Evaluation </vt:lpstr>
      <vt:lpstr>Acknowledgements </vt:lpstr>
      <vt:lpstr>Sources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Micro-Aggression  Video Vignettes</dc:title>
  <cp:lastModifiedBy>Laxmi Harshitha Patha</cp:lastModifiedBy>
  <cp:revision>1</cp:revision>
  <dcterms:modified xsi:type="dcterms:W3CDTF">2016-04-28T02:22:19Z</dcterms:modified>
</cp:coreProperties>
</file>